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4"/>
  </p:sldMasterIdLst>
  <p:notesMasterIdLst>
    <p:notesMasterId r:id="rId32"/>
  </p:notesMasterIdLst>
  <p:handoutMasterIdLst>
    <p:handoutMasterId r:id="rId33"/>
  </p:handoutMasterIdLst>
  <p:sldIdLst>
    <p:sldId id="2721" r:id="rId5"/>
    <p:sldId id="2729" r:id="rId6"/>
    <p:sldId id="2730" r:id="rId7"/>
    <p:sldId id="2731" r:id="rId8"/>
    <p:sldId id="2760" r:id="rId9"/>
    <p:sldId id="2761" r:id="rId10"/>
    <p:sldId id="2759" r:id="rId11"/>
    <p:sldId id="2750" r:id="rId12"/>
    <p:sldId id="2762" r:id="rId13"/>
    <p:sldId id="2763" r:id="rId14"/>
    <p:sldId id="2764" r:id="rId15"/>
    <p:sldId id="2766" r:id="rId16"/>
    <p:sldId id="2767" r:id="rId17"/>
    <p:sldId id="2768" r:id="rId18"/>
    <p:sldId id="2769" r:id="rId19"/>
    <p:sldId id="2770" r:id="rId20"/>
    <p:sldId id="2771" r:id="rId21"/>
    <p:sldId id="2772" r:id="rId22"/>
    <p:sldId id="2751" r:id="rId23"/>
    <p:sldId id="2774" r:id="rId24"/>
    <p:sldId id="2775" r:id="rId25"/>
    <p:sldId id="2776" r:id="rId26"/>
    <p:sldId id="2777" r:id="rId27"/>
    <p:sldId id="2778" r:id="rId28"/>
    <p:sldId id="2779" r:id="rId29"/>
    <p:sldId id="2686" r:id="rId30"/>
    <p:sldId id="2780" r:id="rId31"/>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721"/>
            <p14:sldId id="2729"/>
            <p14:sldId id="2730"/>
            <p14:sldId id="2731"/>
            <p14:sldId id="2760"/>
            <p14:sldId id="2761"/>
            <p14:sldId id="2759"/>
            <p14:sldId id="2750"/>
            <p14:sldId id="2762"/>
            <p14:sldId id="2763"/>
            <p14:sldId id="2764"/>
            <p14:sldId id="2766"/>
            <p14:sldId id="2767"/>
            <p14:sldId id="2768"/>
            <p14:sldId id="2769"/>
            <p14:sldId id="2770"/>
            <p14:sldId id="2771"/>
            <p14:sldId id="2772"/>
            <p14:sldId id="2751"/>
            <p14:sldId id="2774"/>
            <p14:sldId id="2775"/>
            <p14:sldId id="2776"/>
            <p14:sldId id="2777"/>
            <p14:sldId id="2778"/>
            <p14:sldId id="2779"/>
            <p14:sldId id="2686"/>
            <p14:sldId id="2780"/>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000000"/>
    <a:srgbClr val="004C97"/>
    <a:srgbClr val="4C8C2B"/>
    <a:srgbClr val="EAAA00"/>
    <a:srgbClr val="EA4600"/>
    <a:srgbClr val="CB6015"/>
    <a:srgbClr val="8A2A2B"/>
    <a:srgbClr val="0085AD"/>
    <a:srgbClr val="4E8A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06DCF6-0FAA-445F-A3EE-009E6E8D70CA}" v="78" dt="2023-12-07T20:06:37.59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6190" autoAdjust="0"/>
  </p:normalViewPr>
  <p:slideViewPr>
    <p:cSldViewPr snapToGrid="0" snapToObjects="1" showGuides="1">
      <p:cViewPr varScale="1">
        <p:scale>
          <a:sx n="104" d="100"/>
          <a:sy n="104" d="100"/>
        </p:scale>
        <p:origin x="132" y="438"/>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3" d="2"/>
        <a:sy n="3" d="2"/>
      </p:scale>
      <p:origin x="0" y="0"/>
    </p:cViewPr>
  </p:notesTextViewPr>
  <p:sorterViewPr>
    <p:cViewPr>
      <p:scale>
        <a:sx n="20" d="100"/>
        <a:sy n="20" d="100"/>
      </p:scale>
      <p:origin x="0" y="0"/>
    </p:cViewPr>
  </p:sorterViewPr>
  <p:notesViewPr>
    <p:cSldViewPr snapToGrid="0" snapToObjects="1" showGuides="1">
      <p:cViewPr varScale="1">
        <p:scale>
          <a:sx n="92" d="100"/>
          <a:sy n="92" d="100"/>
        </p:scale>
        <p:origin x="4070" y="8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ia Parise" userId="8af056d1-15ea-4db1-bc62-a374d29dad5a" providerId="ADAL" clId="{CDDEC906-FF44-4696-B72D-7044A65502A4}"/>
    <pc:docChg chg="undo custSel modMainMaster">
      <pc:chgData name="Mattia Parise" userId="8af056d1-15ea-4db1-bc62-a374d29dad5a" providerId="ADAL" clId="{CDDEC906-FF44-4696-B72D-7044A65502A4}" dt="2023-11-22T16:31:01.579" v="129" actId="1038"/>
      <pc:docMkLst>
        <pc:docMk/>
      </pc:docMkLst>
      <pc:sldMasterChg chg="modSldLayout">
        <pc:chgData name="Mattia Parise" userId="8af056d1-15ea-4db1-bc62-a374d29dad5a" providerId="ADAL" clId="{CDDEC906-FF44-4696-B72D-7044A65502A4}" dt="2023-11-22T16:31:01.579" v="129" actId="1038"/>
        <pc:sldMasterMkLst>
          <pc:docMk/>
          <pc:sldMasterMk cId="1000730430" sldId="2147484162"/>
        </pc:sldMasterMkLst>
        <pc:sldLayoutChg chg="modSp mod">
          <pc:chgData name="Mattia Parise" userId="8af056d1-15ea-4db1-bc62-a374d29dad5a" providerId="ADAL" clId="{CDDEC906-FF44-4696-B72D-7044A65502A4}" dt="2023-11-22T16:31:01.579" v="129" actId="1038"/>
          <pc:sldLayoutMkLst>
            <pc:docMk/>
            <pc:sldMasterMk cId="1000730430" sldId="2147484162"/>
            <pc:sldLayoutMk cId="3705137768" sldId="2147484155"/>
          </pc:sldLayoutMkLst>
          <pc:spChg chg="mod">
            <ac:chgData name="Mattia Parise" userId="8af056d1-15ea-4db1-bc62-a374d29dad5a" providerId="ADAL" clId="{CDDEC906-FF44-4696-B72D-7044A65502A4}" dt="2023-11-22T16:25:37.678" v="39" actId="14100"/>
            <ac:spMkLst>
              <pc:docMk/>
              <pc:sldMasterMk cId="1000730430" sldId="2147484162"/>
              <pc:sldLayoutMk cId="3705137768" sldId="2147484155"/>
              <ac:spMk id="6" creationId="{34D86371-FC15-6197-B6F7-9E61770005A2}"/>
            </ac:spMkLst>
          </pc:spChg>
          <pc:spChg chg="mod">
            <ac:chgData name="Mattia Parise" userId="8af056d1-15ea-4db1-bc62-a374d29dad5a" providerId="ADAL" clId="{CDDEC906-FF44-4696-B72D-7044A65502A4}" dt="2023-11-22T16:29:28.575" v="126" actId="20577"/>
            <ac:spMkLst>
              <pc:docMk/>
              <pc:sldMasterMk cId="1000730430" sldId="2147484162"/>
              <pc:sldLayoutMk cId="3705137768" sldId="2147484155"/>
              <ac:spMk id="9" creationId="{00000000-0000-0000-0000-000000000000}"/>
            </ac:spMkLst>
          </pc:spChg>
          <pc:spChg chg="mod">
            <ac:chgData name="Mattia Parise" userId="8af056d1-15ea-4db1-bc62-a374d29dad5a" providerId="ADAL" clId="{CDDEC906-FF44-4696-B72D-7044A65502A4}" dt="2023-11-22T16:28:54.496" v="98" actId="948"/>
            <ac:spMkLst>
              <pc:docMk/>
              <pc:sldMasterMk cId="1000730430" sldId="2147484162"/>
              <pc:sldLayoutMk cId="3705137768" sldId="2147484155"/>
              <ac:spMk id="13" creationId="{B50F7C97-ECDB-ABBD-58F6-17BAA41AD1FB}"/>
            </ac:spMkLst>
          </pc:spChg>
          <pc:grpChg chg="mod">
            <ac:chgData name="Mattia Parise" userId="8af056d1-15ea-4db1-bc62-a374d29dad5a" providerId="ADAL" clId="{CDDEC906-FF44-4696-B72D-7044A65502A4}" dt="2023-11-22T16:28:20.014" v="95" actId="1076"/>
            <ac:grpSpMkLst>
              <pc:docMk/>
              <pc:sldMasterMk cId="1000730430" sldId="2147484162"/>
              <pc:sldLayoutMk cId="3705137768" sldId="2147484155"/>
              <ac:grpSpMk id="10" creationId="{3BD19776-B8A6-EF30-99F2-49119FA8D018}"/>
            </ac:grpSpMkLst>
          </pc:grpChg>
          <pc:grpChg chg="mod">
            <ac:chgData name="Mattia Parise" userId="8af056d1-15ea-4db1-bc62-a374d29dad5a" providerId="ADAL" clId="{CDDEC906-FF44-4696-B72D-7044A65502A4}" dt="2023-11-22T16:30:44.964" v="127" actId="1037"/>
            <ac:grpSpMkLst>
              <pc:docMk/>
              <pc:sldMasterMk cId="1000730430" sldId="2147484162"/>
              <pc:sldLayoutMk cId="3705137768" sldId="2147484155"/>
              <ac:grpSpMk id="20" creationId="{D8509FD5-EF45-418B-3532-1B43043DB928}"/>
            </ac:grpSpMkLst>
          </pc:grpChg>
          <pc:picChg chg="mod modCrop">
            <ac:chgData name="Mattia Parise" userId="8af056d1-15ea-4db1-bc62-a374d29dad5a" providerId="ADAL" clId="{CDDEC906-FF44-4696-B72D-7044A65502A4}" dt="2023-11-22T16:26:26.446" v="41"/>
            <ac:picMkLst>
              <pc:docMk/>
              <pc:sldMasterMk cId="1000730430" sldId="2147484162"/>
              <pc:sldLayoutMk cId="3705137768" sldId="2147484155"/>
              <ac:picMk id="3" creationId="{BF6B459E-B454-5A51-30F5-B0403C3277A8}"/>
            </ac:picMkLst>
          </pc:picChg>
          <pc:picChg chg="mod modCrop">
            <ac:chgData name="Mattia Parise" userId="8af056d1-15ea-4db1-bc62-a374d29dad5a" providerId="ADAL" clId="{CDDEC906-FF44-4696-B72D-7044A65502A4}" dt="2023-11-22T16:31:01.579" v="129" actId="1038"/>
            <ac:picMkLst>
              <pc:docMk/>
              <pc:sldMasterMk cId="1000730430" sldId="2147484162"/>
              <pc:sldLayoutMk cId="3705137768" sldId="2147484155"/>
              <ac:picMk id="5" creationId="{6F954266-F8E6-7342-7F21-FB510F6594EE}"/>
            </ac:picMkLst>
          </pc:picChg>
          <pc:picChg chg="mod">
            <ac:chgData name="Mattia Parise" userId="8af056d1-15ea-4db1-bc62-a374d29dad5a" providerId="ADAL" clId="{CDDEC906-FF44-4696-B72D-7044A65502A4}" dt="2023-11-22T16:29:14.455" v="125" actId="465"/>
            <ac:picMkLst>
              <pc:docMk/>
              <pc:sldMasterMk cId="1000730430" sldId="2147484162"/>
              <pc:sldLayoutMk cId="3705137768" sldId="2147484155"/>
              <ac:picMk id="14" creationId="{6D063EF4-A296-7193-C54C-1F049489DB88}"/>
            </ac:picMkLst>
          </pc:picChg>
          <pc:picChg chg="mod">
            <ac:chgData name="Mattia Parise" userId="8af056d1-15ea-4db1-bc62-a374d29dad5a" providerId="ADAL" clId="{CDDEC906-FF44-4696-B72D-7044A65502A4}" dt="2023-11-22T16:29:14.455" v="125" actId="465"/>
            <ac:picMkLst>
              <pc:docMk/>
              <pc:sldMasterMk cId="1000730430" sldId="2147484162"/>
              <pc:sldLayoutMk cId="3705137768" sldId="2147484155"/>
              <ac:picMk id="15" creationId="{DBD2B32A-BADA-F2A8-91AB-E230ADC4DA0A}"/>
            </ac:picMkLst>
          </pc:picChg>
          <pc:picChg chg="mod">
            <ac:chgData name="Mattia Parise" userId="8af056d1-15ea-4db1-bc62-a374d29dad5a" providerId="ADAL" clId="{CDDEC906-FF44-4696-B72D-7044A65502A4}" dt="2023-11-22T16:29:14.455" v="125" actId="465"/>
            <ac:picMkLst>
              <pc:docMk/>
              <pc:sldMasterMk cId="1000730430" sldId="2147484162"/>
              <pc:sldLayoutMk cId="3705137768" sldId="2147484155"/>
              <ac:picMk id="16" creationId="{ACCEB84D-0F41-8A8B-99E8-620928BAF7AB}"/>
            </ac:picMkLst>
          </pc:picChg>
          <pc:picChg chg="mod">
            <ac:chgData name="Mattia Parise" userId="8af056d1-15ea-4db1-bc62-a374d29dad5a" providerId="ADAL" clId="{CDDEC906-FF44-4696-B72D-7044A65502A4}" dt="2023-11-22T16:29:14.455" v="125" actId="465"/>
            <ac:picMkLst>
              <pc:docMk/>
              <pc:sldMasterMk cId="1000730430" sldId="2147484162"/>
              <pc:sldLayoutMk cId="3705137768" sldId="2147484155"/>
              <ac:picMk id="17" creationId="{F4F01744-EA3D-A8DF-D684-30A7FF26D61F}"/>
            </ac:picMkLst>
          </pc:picChg>
          <pc:picChg chg="mod">
            <ac:chgData name="Mattia Parise" userId="8af056d1-15ea-4db1-bc62-a374d29dad5a" providerId="ADAL" clId="{CDDEC906-FF44-4696-B72D-7044A65502A4}" dt="2023-11-22T16:29:06.208" v="124" actId="1036"/>
            <ac:picMkLst>
              <pc:docMk/>
              <pc:sldMasterMk cId="1000730430" sldId="2147484162"/>
              <pc:sldLayoutMk cId="3705137768" sldId="2147484155"/>
              <ac:picMk id="19" creationId="{40170DE6-93AA-4607-A34B-7E1A0241CE4F}"/>
            </ac:picMkLst>
          </pc:picChg>
          <pc:picChg chg="mod">
            <ac:chgData name="Mattia Parise" userId="8af056d1-15ea-4db1-bc62-a374d29dad5a" providerId="ADAL" clId="{CDDEC906-FF44-4696-B72D-7044A65502A4}" dt="2023-11-22T16:24:07.571" v="13" actId="1076"/>
            <ac:picMkLst>
              <pc:docMk/>
              <pc:sldMasterMk cId="1000730430" sldId="2147484162"/>
              <pc:sldLayoutMk cId="3705137768" sldId="2147484155"/>
              <ac:picMk id="1024" creationId="{8B567B1F-D671-8F9E-19F1-9F3F75BC11F9}"/>
            </ac:picMkLst>
          </pc:picChg>
        </pc:sldLayoutChg>
      </pc:sldMasterChg>
    </pc:docChg>
  </pc:docChgLst>
  <pc:docChgLst>
    <pc:chgData name="Mattia Parise" userId="8af056d1-15ea-4db1-bc62-a374d29dad5a" providerId="ADAL" clId="{4D0E139D-0E0B-40F6-B5DD-063EC25E4883}"/>
    <pc:docChg chg="undo custSel addSld delSld modSld sldOrd modSection">
      <pc:chgData name="Mattia Parise" userId="8af056d1-15ea-4db1-bc62-a374d29dad5a" providerId="ADAL" clId="{4D0E139D-0E0B-40F6-B5DD-063EC25E4883}" dt="2023-12-06T17:42:07.735" v="3415" actId="478"/>
      <pc:docMkLst>
        <pc:docMk/>
      </pc:docMkLst>
      <pc:sldChg chg="modSp mod">
        <pc:chgData name="Mattia Parise" userId="8af056d1-15ea-4db1-bc62-a374d29dad5a" providerId="ADAL" clId="{4D0E139D-0E0B-40F6-B5DD-063EC25E4883}" dt="2023-12-05T15:54:51.062" v="13" actId="20577"/>
        <pc:sldMkLst>
          <pc:docMk/>
          <pc:sldMk cId="80541843" sldId="2721"/>
        </pc:sldMkLst>
        <pc:spChg chg="mod">
          <ac:chgData name="Mattia Parise" userId="8af056d1-15ea-4db1-bc62-a374d29dad5a" providerId="ADAL" clId="{4D0E139D-0E0B-40F6-B5DD-063EC25E4883}" dt="2023-12-05T15:54:51.062" v="13" actId="20577"/>
          <ac:spMkLst>
            <pc:docMk/>
            <pc:sldMk cId="80541843" sldId="2721"/>
            <ac:spMk id="2" creationId="{2C13CB8C-0F3F-6356-12B2-C1C98F7BDCD9}"/>
          </ac:spMkLst>
        </pc:spChg>
        <pc:spChg chg="mod">
          <ac:chgData name="Mattia Parise" userId="8af056d1-15ea-4db1-bc62-a374d29dad5a" providerId="ADAL" clId="{4D0E139D-0E0B-40F6-B5DD-063EC25E4883}" dt="2023-12-05T15:54:45.747" v="0"/>
          <ac:spMkLst>
            <pc:docMk/>
            <pc:sldMk cId="80541843" sldId="2721"/>
            <ac:spMk id="3" creationId="{01F60CA9-10D4-67B3-AF14-D84F555F053C}"/>
          </ac:spMkLst>
        </pc:spChg>
      </pc:sldChg>
      <pc:sldChg chg="modSp mod">
        <pc:chgData name="Mattia Parise" userId="8af056d1-15ea-4db1-bc62-a374d29dad5a" providerId="ADAL" clId="{4D0E139D-0E0B-40F6-B5DD-063EC25E4883}" dt="2023-12-06T17:41:45.268" v="3402" actId="20577"/>
        <pc:sldMkLst>
          <pc:docMk/>
          <pc:sldMk cId="3513405984" sldId="2729"/>
        </pc:sldMkLst>
        <pc:spChg chg="mod">
          <ac:chgData name="Mattia Parise" userId="8af056d1-15ea-4db1-bc62-a374d29dad5a" providerId="ADAL" clId="{4D0E139D-0E0B-40F6-B5DD-063EC25E4883}" dt="2023-12-06T17:41:45.268" v="3402" actId="20577"/>
          <ac:spMkLst>
            <pc:docMk/>
            <pc:sldMk cId="3513405984" sldId="2729"/>
            <ac:spMk id="7" creationId="{73C92D42-1025-0C3A-3998-487FE42FB525}"/>
          </ac:spMkLst>
        </pc:spChg>
      </pc:sldChg>
      <pc:sldChg chg="modSp add del mod">
        <pc:chgData name="Mattia Parise" userId="8af056d1-15ea-4db1-bc62-a374d29dad5a" providerId="ADAL" clId="{4D0E139D-0E0B-40F6-B5DD-063EC25E4883}" dt="2023-12-05T22:31:11.625" v="1253" actId="20577"/>
        <pc:sldMkLst>
          <pc:docMk/>
          <pc:sldMk cId="1293113934" sldId="2730"/>
        </pc:sldMkLst>
        <pc:spChg chg="mod">
          <ac:chgData name="Mattia Parise" userId="8af056d1-15ea-4db1-bc62-a374d29dad5a" providerId="ADAL" clId="{4D0E139D-0E0B-40F6-B5DD-063EC25E4883}" dt="2023-12-05T22:31:11.625" v="1253" actId="20577"/>
          <ac:spMkLst>
            <pc:docMk/>
            <pc:sldMk cId="1293113934" sldId="2730"/>
            <ac:spMk id="2" creationId="{C8947E6F-9178-6A5E-DED2-A51DA7EC111B}"/>
          </ac:spMkLst>
        </pc:spChg>
      </pc:sldChg>
      <pc:sldChg chg="addSp delSp modSp mod">
        <pc:chgData name="Mattia Parise" userId="8af056d1-15ea-4db1-bc62-a374d29dad5a" providerId="ADAL" clId="{4D0E139D-0E0B-40F6-B5DD-063EC25E4883}" dt="2023-12-05T22:18:11.062" v="996" actId="478"/>
        <pc:sldMkLst>
          <pc:docMk/>
          <pc:sldMk cId="1417152341" sldId="2731"/>
        </pc:sldMkLst>
        <pc:spChg chg="mod">
          <ac:chgData name="Mattia Parise" userId="8af056d1-15ea-4db1-bc62-a374d29dad5a" providerId="ADAL" clId="{4D0E139D-0E0B-40F6-B5DD-063EC25E4883}" dt="2023-12-05T16:01:04.136" v="79" actId="20577"/>
          <ac:spMkLst>
            <pc:docMk/>
            <pc:sldMk cId="1417152341" sldId="2731"/>
            <ac:spMk id="6" creationId="{7D6D11DD-6D49-3C04-3056-293C0F8322B0}"/>
          </ac:spMkLst>
        </pc:spChg>
        <pc:spChg chg="del">
          <ac:chgData name="Mattia Parise" userId="8af056d1-15ea-4db1-bc62-a374d29dad5a" providerId="ADAL" clId="{4D0E139D-0E0B-40F6-B5DD-063EC25E4883}" dt="2023-12-05T15:59:05.841" v="14" actId="478"/>
          <ac:spMkLst>
            <pc:docMk/>
            <pc:sldMk cId="1417152341" sldId="2731"/>
            <ac:spMk id="7" creationId="{C42C5A0D-91F9-D8BA-0621-875E0445ED7D}"/>
          </ac:spMkLst>
        </pc:spChg>
        <pc:spChg chg="add mod">
          <ac:chgData name="Mattia Parise" userId="8af056d1-15ea-4db1-bc62-a374d29dad5a" providerId="ADAL" clId="{4D0E139D-0E0B-40F6-B5DD-063EC25E4883}" dt="2023-12-05T15:59:06.660" v="15"/>
          <ac:spMkLst>
            <pc:docMk/>
            <pc:sldMk cId="1417152341" sldId="2731"/>
            <ac:spMk id="9" creationId="{A1B0DE10-E008-6034-D605-02D328FF927C}"/>
          </ac:spMkLst>
        </pc:spChg>
        <pc:spChg chg="add mod">
          <ac:chgData name="Mattia Parise" userId="8af056d1-15ea-4db1-bc62-a374d29dad5a" providerId="ADAL" clId="{4D0E139D-0E0B-40F6-B5DD-063EC25E4883}" dt="2023-12-05T15:59:06.660" v="15"/>
          <ac:spMkLst>
            <pc:docMk/>
            <pc:sldMk cId="1417152341" sldId="2731"/>
            <ac:spMk id="10" creationId="{6E0AAF45-D53C-DAFE-63CB-C575E43CFCEF}"/>
          </ac:spMkLst>
        </pc:spChg>
        <pc:spChg chg="add mod">
          <ac:chgData name="Mattia Parise" userId="8af056d1-15ea-4db1-bc62-a374d29dad5a" providerId="ADAL" clId="{4D0E139D-0E0B-40F6-B5DD-063EC25E4883}" dt="2023-12-05T15:59:06.660" v="15"/>
          <ac:spMkLst>
            <pc:docMk/>
            <pc:sldMk cId="1417152341" sldId="2731"/>
            <ac:spMk id="12" creationId="{1F627215-D188-A1A4-76D6-C35B825F0504}"/>
          </ac:spMkLst>
        </pc:spChg>
        <pc:spChg chg="add mod">
          <ac:chgData name="Mattia Parise" userId="8af056d1-15ea-4db1-bc62-a374d29dad5a" providerId="ADAL" clId="{4D0E139D-0E0B-40F6-B5DD-063EC25E4883}" dt="2023-12-05T16:32:59.366" v="424" actId="20577"/>
          <ac:spMkLst>
            <pc:docMk/>
            <pc:sldMk cId="1417152341" sldId="2731"/>
            <ac:spMk id="14" creationId="{CF028222-CAFA-EBF7-BB91-3760894C7149}"/>
          </ac:spMkLst>
        </pc:spChg>
        <pc:spChg chg="add mod">
          <ac:chgData name="Mattia Parise" userId="8af056d1-15ea-4db1-bc62-a374d29dad5a" providerId="ADAL" clId="{4D0E139D-0E0B-40F6-B5DD-063EC25E4883}" dt="2023-12-05T15:59:06.660" v="15"/>
          <ac:spMkLst>
            <pc:docMk/>
            <pc:sldMk cId="1417152341" sldId="2731"/>
            <ac:spMk id="16" creationId="{2F0FC6B3-C481-69ED-E967-2608D75EB308}"/>
          </ac:spMkLst>
        </pc:spChg>
        <pc:spChg chg="add mod">
          <ac:chgData name="Mattia Parise" userId="8af056d1-15ea-4db1-bc62-a374d29dad5a" providerId="ADAL" clId="{4D0E139D-0E0B-40F6-B5DD-063EC25E4883}" dt="2023-12-05T16:33:52.836" v="554" actId="1076"/>
          <ac:spMkLst>
            <pc:docMk/>
            <pc:sldMk cId="1417152341" sldId="2731"/>
            <ac:spMk id="18" creationId="{4D3DB9C0-A792-7931-3D6D-A0683715D241}"/>
          </ac:spMkLst>
        </pc:spChg>
        <pc:spChg chg="add del mod">
          <ac:chgData name="Mattia Parise" userId="8af056d1-15ea-4db1-bc62-a374d29dad5a" providerId="ADAL" clId="{4D0E139D-0E0B-40F6-B5DD-063EC25E4883}" dt="2023-12-05T22:18:11.062" v="996" actId="478"/>
          <ac:spMkLst>
            <pc:docMk/>
            <pc:sldMk cId="1417152341" sldId="2731"/>
            <ac:spMk id="20" creationId="{77BC792E-C8B8-5933-DF9E-0206C5192DDC}"/>
          </ac:spMkLst>
        </pc:spChg>
        <pc:spChg chg="add del mod">
          <ac:chgData name="Mattia Parise" userId="8af056d1-15ea-4db1-bc62-a374d29dad5a" providerId="ADAL" clId="{4D0E139D-0E0B-40F6-B5DD-063EC25E4883}" dt="2023-12-05T22:18:09.276" v="994" actId="478"/>
          <ac:spMkLst>
            <pc:docMk/>
            <pc:sldMk cId="1417152341" sldId="2731"/>
            <ac:spMk id="25" creationId="{B84D96AB-501B-EBFD-DE70-9E692F555E30}"/>
          </ac:spMkLst>
        </pc:spChg>
        <pc:picChg chg="add mod">
          <ac:chgData name="Mattia Parise" userId="8af056d1-15ea-4db1-bc62-a374d29dad5a" providerId="ADAL" clId="{4D0E139D-0E0B-40F6-B5DD-063EC25E4883}" dt="2023-12-05T15:59:06.660" v="15"/>
          <ac:picMkLst>
            <pc:docMk/>
            <pc:sldMk cId="1417152341" sldId="2731"/>
            <ac:picMk id="2" creationId="{39986597-1B71-BE3C-8F8B-62B881931300}"/>
          </ac:picMkLst>
        </pc:picChg>
        <pc:picChg chg="add mod">
          <ac:chgData name="Mattia Parise" userId="8af056d1-15ea-4db1-bc62-a374d29dad5a" providerId="ADAL" clId="{4D0E139D-0E0B-40F6-B5DD-063EC25E4883}" dt="2023-12-05T15:59:06.660" v="15"/>
          <ac:picMkLst>
            <pc:docMk/>
            <pc:sldMk cId="1417152341" sldId="2731"/>
            <ac:picMk id="8" creationId="{E14EDF7A-167B-2AA2-657B-B68E0DBF707C}"/>
          </ac:picMkLst>
        </pc:picChg>
        <pc:picChg chg="add mod">
          <ac:chgData name="Mattia Parise" userId="8af056d1-15ea-4db1-bc62-a374d29dad5a" providerId="ADAL" clId="{4D0E139D-0E0B-40F6-B5DD-063EC25E4883}" dt="2023-12-05T15:59:06.660" v="15"/>
          <ac:picMkLst>
            <pc:docMk/>
            <pc:sldMk cId="1417152341" sldId="2731"/>
            <ac:picMk id="13" creationId="{0946FCF1-6DEC-75A2-4E19-7C949284CC73}"/>
          </ac:picMkLst>
        </pc:picChg>
        <pc:picChg chg="add mod">
          <ac:chgData name="Mattia Parise" userId="8af056d1-15ea-4db1-bc62-a374d29dad5a" providerId="ADAL" clId="{4D0E139D-0E0B-40F6-B5DD-063EC25E4883}" dt="2023-12-05T15:59:06.660" v="15"/>
          <ac:picMkLst>
            <pc:docMk/>
            <pc:sldMk cId="1417152341" sldId="2731"/>
            <ac:picMk id="15" creationId="{9EE02739-86D0-3578-64CC-19F50A373A14}"/>
          </ac:picMkLst>
        </pc:picChg>
        <pc:picChg chg="add del mod">
          <ac:chgData name="Mattia Parise" userId="8af056d1-15ea-4db1-bc62-a374d29dad5a" providerId="ADAL" clId="{4D0E139D-0E0B-40F6-B5DD-063EC25E4883}" dt="2023-12-05T16:30:03.951" v="294" actId="478"/>
          <ac:picMkLst>
            <pc:docMk/>
            <pc:sldMk cId="1417152341" sldId="2731"/>
            <ac:picMk id="17" creationId="{C2DBEFED-507A-CE00-68BA-A1EECFBD2307}"/>
          </ac:picMkLst>
        </pc:picChg>
        <pc:picChg chg="add del mod">
          <ac:chgData name="Mattia Parise" userId="8af056d1-15ea-4db1-bc62-a374d29dad5a" providerId="ADAL" clId="{4D0E139D-0E0B-40F6-B5DD-063EC25E4883}" dt="2023-12-05T16:30:06.473" v="295" actId="478"/>
          <ac:picMkLst>
            <pc:docMk/>
            <pc:sldMk cId="1417152341" sldId="2731"/>
            <ac:picMk id="19" creationId="{15CA2BB4-EB35-EAFA-0D31-DC6443495572}"/>
          </ac:picMkLst>
        </pc:picChg>
        <pc:picChg chg="add del mod modCrop">
          <ac:chgData name="Mattia Parise" userId="8af056d1-15ea-4db1-bc62-a374d29dad5a" providerId="ADAL" clId="{4D0E139D-0E0B-40F6-B5DD-063EC25E4883}" dt="2023-12-05T22:18:07.924" v="993" actId="478"/>
          <ac:picMkLst>
            <pc:docMk/>
            <pc:sldMk cId="1417152341" sldId="2731"/>
            <ac:picMk id="22" creationId="{CE5C3C39-D6B1-07B6-3F17-B8F87BE814FB}"/>
          </ac:picMkLst>
        </pc:picChg>
        <pc:picChg chg="add del mod modCrop">
          <ac:chgData name="Mattia Parise" userId="8af056d1-15ea-4db1-bc62-a374d29dad5a" providerId="ADAL" clId="{4D0E139D-0E0B-40F6-B5DD-063EC25E4883}" dt="2023-12-05T22:18:09.756" v="995" actId="478"/>
          <ac:picMkLst>
            <pc:docMk/>
            <pc:sldMk cId="1417152341" sldId="2731"/>
            <ac:picMk id="24" creationId="{1F21983A-45E2-B6A7-F5D5-8BF9852F1AA4}"/>
          </ac:picMkLst>
        </pc:picChg>
        <pc:cxnChg chg="add mod">
          <ac:chgData name="Mattia Parise" userId="8af056d1-15ea-4db1-bc62-a374d29dad5a" providerId="ADAL" clId="{4D0E139D-0E0B-40F6-B5DD-063EC25E4883}" dt="2023-12-05T15:59:06.660" v="15"/>
          <ac:cxnSpMkLst>
            <pc:docMk/>
            <pc:sldMk cId="1417152341" sldId="2731"/>
            <ac:cxnSpMk id="11" creationId="{BEFDC8C2-7708-E5CA-02D3-E93E5C4E5E2E}"/>
          </ac:cxnSpMkLst>
        </pc:cxnChg>
      </pc:sldChg>
      <pc:sldChg chg="addSp delSp modSp add mod">
        <pc:chgData name="Mattia Parise" userId="8af056d1-15ea-4db1-bc62-a374d29dad5a" providerId="ADAL" clId="{4D0E139D-0E0B-40F6-B5DD-063EC25E4883}" dt="2023-12-06T14:43:36.621" v="2064" actId="1076"/>
        <pc:sldMkLst>
          <pc:docMk/>
          <pc:sldMk cId="942012244" sldId="2732"/>
        </pc:sldMkLst>
        <pc:spChg chg="mod">
          <ac:chgData name="Mattia Parise" userId="8af056d1-15ea-4db1-bc62-a374d29dad5a" providerId="ADAL" clId="{4D0E139D-0E0B-40F6-B5DD-063EC25E4883}" dt="2023-12-05T18:19:44.600" v="938" actId="20577"/>
          <ac:spMkLst>
            <pc:docMk/>
            <pc:sldMk cId="942012244" sldId="2732"/>
            <ac:spMk id="6" creationId="{7D6D11DD-6D49-3C04-3056-293C0F8322B0}"/>
          </ac:spMkLst>
        </pc:spChg>
        <pc:spChg chg="add del mod">
          <ac:chgData name="Mattia Parise" userId="8af056d1-15ea-4db1-bc62-a374d29dad5a" providerId="ADAL" clId="{4D0E139D-0E0B-40F6-B5DD-063EC25E4883}" dt="2023-12-05T16:01:37.463" v="82" actId="478"/>
          <ac:spMkLst>
            <pc:docMk/>
            <pc:sldMk cId="942012244" sldId="2732"/>
            <ac:spMk id="7" creationId="{A2CC8714-6492-31BC-7C80-CB8533529E62}"/>
          </ac:spMkLst>
        </pc:spChg>
        <pc:spChg chg="del">
          <ac:chgData name="Mattia Parise" userId="8af056d1-15ea-4db1-bc62-a374d29dad5a" providerId="ADAL" clId="{4D0E139D-0E0B-40F6-B5DD-063EC25E4883}" dt="2023-12-05T16:01:34.761" v="81" actId="478"/>
          <ac:spMkLst>
            <pc:docMk/>
            <pc:sldMk cId="942012244" sldId="2732"/>
            <ac:spMk id="9" creationId="{A1B0DE10-E008-6034-D605-02D328FF927C}"/>
          </ac:spMkLst>
        </pc:spChg>
        <pc:spChg chg="del">
          <ac:chgData name="Mattia Parise" userId="8af056d1-15ea-4db1-bc62-a374d29dad5a" providerId="ADAL" clId="{4D0E139D-0E0B-40F6-B5DD-063EC25E4883}" dt="2023-12-05T16:01:34.761" v="81" actId="478"/>
          <ac:spMkLst>
            <pc:docMk/>
            <pc:sldMk cId="942012244" sldId="2732"/>
            <ac:spMk id="10" creationId="{6E0AAF45-D53C-DAFE-63CB-C575E43CFCEF}"/>
          </ac:spMkLst>
        </pc:spChg>
        <pc:spChg chg="del">
          <ac:chgData name="Mattia Parise" userId="8af056d1-15ea-4db1-bc62-a374d29dad5a" providerId="ADAL" clId="{4D0E139D-0E0B-40F6-B5DD-063EC25E4883}" dt="2023-12-05T16:01:34.761" v="81" actId="478"/>
          <ac:spMkLst>
            <pc:docMk/>
            <pc:sldMk cId="942012244" sldId="2732"/>
            <ac:spMk id="12" creationId="{1F627215-D188-A1A4-76D6-C35B825F0504}"/>
          </ac:spMkLst>
        </pc:spChg>
        <pc:spChg chg="del">
          <ac:chgData name="Mattia Parise" userId="8af056d1-15ea-4db1-bc62-a374d29dad5a" providerId="ADAL" clId="{4D0E139D-0E0B-40F6-B5DD-063EC25E4883}" dt="2023-12-05T16:01:34.761" v="81" actId="478"/>
          <ac:spMkLst>
            <pc:docMk/>
            <pc:sldMk cId="942012244" sldId="2732"/>
            <ac:spMk id="14" creationId="{CF028222-CAFA-EBF7-BB91-3760894C7149}"/>
          </ac:spMkLst>
        </pc:spChg>
        <pc:spChg chg="del">
          <ac:chgData name="Mattia Parise" userId="8af056d1-15ea-4db1-bc62-a374d29dad5a" providerId="ADAL" clId="{4D0E139D-0E0B-40F6-B5DD-063EC25E4883}" dt="2023-12-05T16:01:34.761" v="81" actId="478"/>
          <ac:spMkLst>
            <pc:docMk/>
            <pc:sldMk cId="942012244" sldId="2732"/>
            <ac:spMk id="16" creationId="{2F0FC6B3-C481-69ED-E967-2608D75EB308}"/>
          </ac:spMkLst>
        </pc:spChg>
        <pc:spChg chg="del">
          <ac:chgData name="Mattia Parise" userId="8af056d1-15ea-4db1-bc62-a374d29dad5a" providerId="ADAL" clId="{4D0E139D-0E0B-40F6-B5DD-063EC25E4883}" dt="2023-12-05T16:01:34.761" v="81" actId="478"/>
          <ac:spMkLst>
            <pc:docMk/>
            <pc:sldMk cId="942012244" sldId="2732"/>
            <ac:spMk id="18" creationId="{4D3DB9C0-A792-7931-3D6D-A0683715D241}"/>
          </ac:spMkLst>
        </pc:spChg>
        <pc:spChg chg="add mod">
          <ac:chgData name="Mattia Parise" userId="8af056d1-15ea-4db1-bc62-a374d29dad5a" providerId="ADAL" clId="{4D0E139D-0E0B-40F6-B5DD-063EC25E4883}" dt="2023-12-06T14:43:36.621" v="2064" actId="1076"/>
          <ac:spMkLst>
            <pc:docMk/>
            <pc:sldMk cId="942012244" sldId="2732"/>
            <ac:spMk id="28" creationId="{493FA903-B204-8E75-CE7A-067098EEE034}"/>
          </ac:spMkLst>
        </pc:spChg>
        <pc:spChg chg="add del mod">
          <ac:chgData name="Mattia Parise" userId="8af056d1-15ea-4db1-bc62-a374d29dad5a" providerId="ADAL" clId="{4D0E139D-0E0B-40F6-B5DD-063EC25E4883}" dt="2023-12-05T16:17:44.258" v="286" actId="1076"/>
          <ac:spMkLst>
            <pc:docMk/>
            <pc:sldMk cId="942012244" sldId="2732"/>
            <ac:spMk id="29" creationId="{392371BE-8690-88D9-C46E-788E548F0868}"/>
          </ac:spMkLst>
        </pc:spChg>
        <pc:spChg chg="add mod">
          <ac:chgData name="Mattia Parise" userId="8af056d1-15ea-4db1-bc62-a374d29dad5a" providerId="ADAL" clId="{4D0E139D-0E0B-40F6-B5DD-063EC25E4883}" dt="2023-12-05T16:18:04.679" v="290" actId="1076"/>
          <ac:spMkLst>
            <pc:docMk/>
            <pc:sldMk cId="942012244" sldId="2732"/>
            <ac:spMk id="30" creationId="{4D09B1B0-853B-D0A7-0F8A-303C978B5E5E}"/>
          </ac:spMkLst>
        </pc:spChg>
        <pc:spChg chg="add del mod">
          <ac:chgData name="Mattia Parise" userId="8af056d1-15ea-4db1-bc62-a374d29dad5a" providerId="ADAL" clId="{4D0E139D-0E0B-40F6-B5DD-063EC25E4883}" dt="2023-12-05T16:16:00.557" v="256" actId="478"/>
          <ac:spMkLst>
            <pc:docMk/>
            <pc:sldMk cId="942012244" sldId="2732"/>
            <ac:spMk id="33" creationId="{6EC05AAB-0156-6C16-2638-1B9A4515BCDB}"/>
          </ac:spMkLst>
        </pc:spChg>
        <pc:spChg chg="add mod">
          <ac:chgData name="Mattia Parise" userId="8af056d1-15ea-4db1-bc62-a374d29dad5a" providerId="ADAL" clId="{4D0E139D-0E0B-40F6-B5DD-063EC25E4883}" dt="2023-12-05T16:15:56.015" v="255" actId="1076"/>
          <ac:spMkLst>
            <pc:docMk/>
            <pc:sldMk cId="942012244" sldId="2732"/>
            <ac:spMk id="34" creationId="{F7149FB3-4948-78C0-0480-B1057AD99828}"/>
          </ac:spMkLst>
        </pc:spChg>
        <pc:spChg chg="add mod">
          <ac:chgData name="Mattia Parise" userId="8af056d1-15ea-4db1-bc62-a374d29dad5a" providerId="ADAL" clId="{4D0E139D-0E0B-40F6-B5DD-063EC25E4883}" dt="2023-12-05T16:16:06.831" v="259" actId="20577"/>
          <ac:spMkLst>
            <pc:docMk/>
            <pc:sldMk cId="942012244" sldId="2732"/>
            <ac:spMk id="45" creationId="{E1D14294-FB66-B4A0-6E4E-79D5D1AF753F}"/>
          </ac:spMkLst>
        </pc:spChg>
        <pc:spChg chg="add mod">
          <ac:chgData name="Mattia Parise" userId="8af056d1-15ea-4db1-bc62-a374d29dad5a" providerId="ADAL" clId="{4D0E139D-0E0B-40F6-B5DD-063EC25E4883}" dt="2023-12-05T16:17:41.489" v="285" actId="1076"/>
          <ac:spMkLst>
            <pc:docMk/>
            <pc:sldMk cId="942012244" sldId="2732"/>
            <ac:spMk id="47" creationId="{C8BEBE7D-A0BA-66AF-D2BA-781EE492399A}"/>
          </ac:spMkLst>
        </pc:spChg>
        <pc:spChg chg="add mod">
          <ac:chgData name="Mattia Parise" userId="8af056d1-15ea-4db1-bc62-a374d29dad5a" providerId="ADAL" clId="{4D0E139D-0E0B-40F6-B5DD-063EC25E4883}" dt="2023-12-05T16:17:50.570" v="288" actId="1076"/>
          <ac:spMkLst>
            <pc:docMk/>
            <pc:sldMk cId="942012244" sldId="2732"/>
            <ac:spMk id="48" creationId="{CF658668-0DF3-F7A3-FB21-7FAFF033AE86}"/>
          </ac:spMkLst>
        </pc:spChg>
        <pc:grpChg chg="add mod">
          <ac:chgData name="Mattia Parise" userId="8af056d1-15ea-4db1-bc62-a374d29dad5a" providerId="ADAL" clId="{4D0E139D-0E0B-40F6-B5DD-063EC25E4883}" dt="2023-12-05T16:06:25.923" v="135" actId="1076"/>
          <ac:grpSpMkLst>
            <pc:docMk/>
            <pc:sldMk cId="942012244" sldId="2732"/>
            <ac:grpSpMk id="20" creationId="{2AE26B59-B53D-6130-7C56-CB06806584A6}"/>
          </ac:grpSpMkLst>
        </pc:grpChg>
        <pc:grpChg chg="add mod">
          <ac:chgData name="Mattia Parise" userId="8af056d1-15ea-4db1-bc62-a374d29dad5a" providerId="ADAL" clId="{4D0E139D-0E0B-40F6-B5DD-063EC25E4883}" dt="2023-12-05T16:17:54.852" v="289" actId="1076"/>
          <ac:grpSpMkLst>
            <pc:docMk/>
            <pc:sldMk cId="942012244" sldId="2732"/>
            <ac:grpSpMk id="24" creationId="{4BE89E2E-783B-B72E-63F4-E6E2B6940B06}"/>
          </ac:grpSpMkLst>
        </pc:grpChg>
        <pc:picChg chg="del">
          <ac:chgData name="Mattia Parise" userId="8af056d1-15ea-4db1-bc62-a374d29dad5a" providerId="ADAL" clId="{4D0E139D-0E0B-40F6-B5DD-063EC25E4883}" dt="2023-12-05T16:01:34.761" v="81" actId="478"/>
          <ac:picMkLst>
            <pc:docMk/>
            <pc:sldMk cId="942012244" sldId="2732"/>
            <ac:picMk id="2" creationId="{39986597-1B71-BE3C-8F8B-62B881931300}"/>
          </ac:picMkLst>
        </pc:picChg>
        <pc:picChg chg="del">
          <ac:chgData name="Mattia Parise" userId="8af056d1-15ea-4db1-bc62-a374d29dad5a" providerId="ADAL" clId="{4D0E139D-0E0B-40F6-B5DD-063EC25E4883}" dt="2023-12-05T16:01:34.761" v="81" actId="478"/>
          <ac:picMkLst>
            <pc:docMk/>
            <pc:sldMk cId="942012244" sldId="2732"/>
            <ac:picMk id="8" creationId="{E14EDF7A-167B-2AA2-657B-B68E0DBF707C}"/>
          </ac:picMkLst>
        </pc:picChg>
        <pc:picChg chg="del">
          <ac:chgData name="Mattia Parise" userId="8af056d1-15ea-4db1-bc62-a374d29dad5a" providerId="ADAL" clId="{4D0E139D-0E0B-40F6-B5DD-063EC25E4883}" dt="2023-12-05T16:01:34.761" v="81" actId="478"/>
          <ac:picMkLst>
            <pc:docMk/>
            <pc:sldMk cId="942012244" sldId="2732"/>
            <ac:picMk id="13" creationId="{0946FCF1-6DEC-75A2-4E19-7C949284CC73}"/>
          </ac:picMkLst>
        </pc:picChg>
        <pc:picChg chg="del">
          <ac:chgData name="Mattia Parise" userId="8af056d1-15ea-4db1-bc62-a374d29dad5a" providerId="ADAL" clId="{4D0E139D-0E0B-40F6-B5DD-063EC25E4883}" dt="2023-12-05T16:01:34.761" v="81" actId="478"/>
          <ac:picMkLst>
            <pc:docMk/>
            <pc:sldMk cId="942012244" sldId="2732"/>
            <ac:picMk id="15" creationId="{9EE02739-86D0-3578-64CC-19F50A373A14}"/>
          </ac:picMkLst>
        </pc:picChg>
        <pc:picChg chg="del">
          <ac:chgData name="Mattia Parise" userId="8af056d1-15ea-4db1-bc62-a374d29dad5a" providerId="ADAL" clId="{4D0E139D-0E0B-40F6-B5DD-063EC25E4883}" dt="2023-12-05T16:01:34.761" v="81" actId="478"/>
          <ac:picMkLst>
            <pc:docMk/>
            <pc:sldMk cId="942012244" sldId="2732"/>
            <ac:picMk id="17" creationId="{C2DBEFED-507A-CE00-68BA-A1EECFBD2307}"/>
          </ac:picMkLst>
        </pc:picChg>
        <pc:picChg chg="del">
          <ac:chgData name="Mattia Parise" userId="8af056d1-15ea-4db1-bc62-a374d29dad5a" providerId="ADAL" clId="{4D0E139D-0E0B-40F6-B5DD-063EC25E4883}" dt="2023-12-05T16:01:34.761" v="81" actId="478"/>
          <ac:picMkLst>
            <pc:docMk/>
            <pc:sldMk cId="942012244" sldId="2732"/>
            <ac:picMk id="19" creationId="{15CA2BB4-EB35-EAFA-0D31-DC6443495572}"/>
          </ac:picMkLst>
        </pc:picChg>
        <pc:picChg chg="mod">
          <ac:chgData name="Mattia Parise" userId="8af056d1-15ea-4db1-bc62-a374d29dad5a" providerId="ADAL" clId="{4D0E139D-0E0B-40F6-B5DD-063EC25E4883}" dt="2023-12-05T16:05:56.557" v="128" actId="1076"/>
          <ac:picMkLst>
            <pc:docMk/>
            <pc:sldMk cId="942012244" sldId="2732"/>
            <ac:picMk id="21" creationId="{EFDA389E-888A-50BF-0DEF-FA3A32B424FA}"/>
          </ac:picMkLst>
        </pc:picChg>
        <pc:picChg chg="mod">
          <ac:chgData name="Mattia Parise" userId="8af056d1-15ea-4db1-bc62-a374d29dad5a" providerId="ADAL" clId="{4D0E139D-0E0B-40F6-B5DD-063EC25E4883}" dt="2023-12-05T16:05:59.992" v="129" actId="1076"/>
          <ac:picMkLst>
            <pc:docMk/>
            <pc:sldMk cId="942012244" sldId="2732"/>
            <ac:picMk id="22" creationId="{B051849D-011C-67E9-B398-48D84F014178}"/>
          </ac:picMkLst>
        </pc:picChg>
        <pc:picChg chg="mod">
          <ac:chgData name="Mattia Parise" userId="8af056d1-15ea-4db1-bc62-a374d29dad5a" providerId="ADAL" clId="{4D0E139D-0E0B-40F6-B5DD-063EC25E4883}" dt="2023-12-05T16:06:21.857" v="134" actId="1076"/>
          <ac:picMkLst>
            <pc:docMk/>
            <pc:sldMk cId="942012244" sldId="2732"/>
            <ac:picMk id="23" creationId="{D7DC4FAC-1441-9649-7CCB-80FE79533575}"/>
          </ac:picMkLst>
        </pc:picChg>
        <pc:picChg chg="mod">
          <ac:chgData name="Mattia Parise" userId="8af056d1-15ea-4db1-bc62-a374d29dad5a" providerId="ADAL" clId="{4D0E139D-0E0B-40F6-B5DD-063EC25E4883}" dt="2023-12-05T16:14:11.073" v="209" actId="1076"/>
          <ac:picMkLst>
            <pc:docMk/>
            <pc:sldMk cId="942012244" sldId="2732"/>
            <ac:picMk id="25" creationId="{3B81685E-997B-D8D7-CF94-80D774068963}"/>
          </ac:picMkLst>
        </pc:picChg>
        <pc:picChg chg="mod">
          <ac:chgData name="Mattia Parise" userId="8af056d1-15ea-4db1-bc62-a374d29dad5a" providerId="ADAL" clId="{4D0E139D-0E0B-40F6-B5DD-063EC25E4883}" dt="2023-12-05T16:14:20.846" v="211" actId="1076"/>
          <ac:picMkLst>
            <pc:docMk/>
            <pc:sldMk cId="942012244" sldId="2732"/>
            <ac:picMk id="26" creationId="{73F74D57-F53B-0CFD-4750-63F5A638E9A3}"/>
          </ac:picMkLst>
        </pc:picChg>
        <pc:picChg chg="mod">
          <ac:chgData name="Mattia Parise" userId="8af056d1-15ea-4db1-bc62-a374d29dad5a" providerId="ADAL" clId="{4D0E139D-0E0B-40F6-B5DD-063EC25E4883}" dt="2023-12-05T16:14:20.846" v="211" actId="1076"/>
          <ac:picMkLst>
            <pc:docMk/>
            <pc:sldMk cId="942012244" sldId="2732"/>
            <ac:picMk id="27" creationId="{4EB6CC2D-C95D-0E53-C9F8-AEAADE354029}"/>
          </ac:picMkLst>
        </pc:picChg>
        <pc:picChg chg="add mod">
          <ac:chgData name="Mattia Parise" userId="8af056d1-15ea-4db1-bc62-a374d29dad5a" providerId="ADAL" clId="{4D0E139D-0E0B-40F6-B5DD-063EC25E4883}" dt="2023-12-05T16:06:16.563" v="133" actId="1076"/>
          <ac:picMkLst>
            <pc:docMk/>
            <pc:sldMk cId="942012244" sldId="2732"/>
            <ac:picMk id="32" creationId="{FD1507A4-EAE6-BE18-84EA-656771F182DC}"/>
          </ac:picMkLst>
        </pc:picChg>
        <pc:picChg chg="add mod modCrop">
          <ac:chgData name="Mattia Parise" userId="8af056d1-15ea-4db1-bc62-a374d29dad5a" providerId="ADAL" clId="{4D0E139D-0E0B-40F6-B5DD-063EC25E4883}" dt="2023-12-05T16:14:35.808" v="231" actId="1076"/>
          <ac:picMkLst>
            <pc:docMk/>
            <pc:sldMk cId="942012244" sldId="2732"/>
            <ac:picMk id="36" creationId="{76BFAD9B-E33B-F418-E92C-16D59088F36F}"/>
          </ac:picMkLst>
        </pc:picChg>
        <pc:picChg chg="add mod modCrop">
          <ac:chgData name="Mattia Parise" userId="8af056d1-15ea-4db1-bc62-a374d29dad5a" providerId="ADAL" clId="{4D0E139D-0E0B-40F6-B5DD-063EC25E4883}" dt="2023-12-05T16:14:38.463" v="232" actId="1076"/>
          <ac:picMkLst>
            <pc:docMk/>
            <pc:sldMk cId="942012244" sldId="2732"/>
            <ac:picMk id="38" creationId="{345616E6-BA4E-8122-565C-6AA18B94895E}"/>
          </ac:picMkLst>
        </pc:picChg>
        <pc:picChg chg="add mod modCrop">
          <ac:chgData name="Mattia Parise" userId="8af056d1-15ea-4db1-bc62-a374d29dad5a" providerId="ADAL" clId="{4D0E139D-0E0B-40F6-B5DD-063EC25E4883}" dt="2023-12-05T16:14:29.676" v="229" actId="14100"/>
          <ac:picMkLst>
            <pc:docMk/>
            <pc:sldMk cId="942012244" sldId="2732"/>
            <ac:picMk id="40" creationId="{1C8A3343-786D-18AB-14E6-A8C2627D13AA}"/>
          </ac:picMkLst>
        </pc:picChg>
        <pc:cxnChg chg="del">
          <ac:chgData name="Mattia Parise" userId="8af056d1-15ea-4db1-bc62-a374d29dad5a" providerId="ADAL" clId="{4D0E139D-0E0B-40F6-B5DD-063EC25E4883}" dt="2023-12-05T16:01:34.761" v="81" actId="478"/>
          <ac:cxnSpMkLst>
            <pc:docMk/>
            <pc:sldMk cId="942012244" sldId="2732"/>
            <ac:cxnSpMk id="11" creationId="{BEFDC8C2-7708-E5CA-02D3-E93E5C4E5E2E}"/>
          </ac:cxnSpMkLst>
        </pc:cxnChg>
        <pc:cxnChg chg="add mod">
          <ac:chgData name="Mattia Parise" userId="8af056d1-15ea-4db1-bc62-a374d29dad5a" providerId="ADAL" clId="{4D0E139D-0E0B-40F6-B5DD-063EC25E4883}" dt="2023-12-05T16:16:45.605" v="267" actId="14100"/>
          <ac:cxnSpMkLst>
            <pc:docMk/>
            <pc:sldMk cId="942012244" sldId="2732"/>
            <ac:cxnSpMk id="42" creationId="{E8275ADE-DFE6-A881-28BE-83B2F50F9DC4}"/>
          </ac:cxnSpMkLst>
        </pc:cxnChg>
        <pc:cxnChg chg="add del mod">
          <ac:chgData name="Mattia Parise" userId="8af056d1-15ea-4db1-bc62-a374d29dad5a" providerId="ADAL" clId="{4D0E139D-0E0B-40F6-B5DD-063EC25E4883}" dt="2023-12-05T16:16:39.412" v="266" actId="478"/>
          <ac:cxnSpMkLst>
            <pc:docMk/>
            <pc:sldMk cId="942012244" sldId="2732"/>
            <ac:cxnSpMk id="43" creationId="{D835D9A7-3C7B-065D-364C-0B24672ECB43}"/>
          </ac:cxnSpMkLst>
        </pc:cxnChg>
      </pc:sldChg>
      <pc:sldChg chg="addSp delSp modSp add mod">
        <pc:chgData name="Mattia Parise" userId="8af056d1-15ea-4db1-bc62-a374d29dad5a" providerId="ADAL" clId="{4D0E139D-0E0B-40F6-B5DD-063EC25E4883}" dt="2023-12-06T16:40:15.191" v="3337" actId="1076"/>
        <pc:sldMkLst>
          <pc:docMk/>
          <pc:sldMk cId="1002946505" sldId="2733"/>
        </pc:sldMkLst>
        <pc:spChg chg="mod">
          <ac:chgData name="Mattia Parise" userId="8af056d1-15ea-4db1-bc62-a374d29dad5a" providerId="ADAL" clId="{4D0E139D-0E0B-40F6-B5DD-063EC25E4883}" dt="2023-12-05T16:03:00.347" v="119" actId="20577"/>
          <ac:spMkLst>
            <pc:docMk/>
            <pc:sldMk cId="1002946505" sldId="2733"/>
            <ac:spMk id="6" creationId="{7D6D11DD-6D49-3C04-3056-293C0F8322B0}"/>
          </ac:spMkLst>
        </pc:spChg>
        <pc:spChg chg="add del mod">
          <ac:chgData name="Mattia Parise" userId="8af056d1-15ea-4db1-bc62-a374d29dad5a" providerId="ADAL" clId="{4D0E139D-0E0B-40F6-B5DD-063EC25E4883}" dt="2023-12-05T16:02:01.455" v="87"/>
          <ac:spMkLst>
            <pc:docMk/>
            <pc:sldMk cId="1002946505" sldId="2733"/>
            <ac:spMk id="14" creationId="{E2F5D10D-D14C-C632-5CBE-3BD2A934746B}"/>
          </ac:spMkLst>
        </pc:spChg>
        <pc:spChg chg="add del mod">
          <ac:chgData name="Mattia Parise" userId="8af056d1-15ea-4db1-bc62-a374d29dad5a" providerId="ADAL" clId="{4D0E139D-0E0B-40F6-B5DD-063EC25E4883}" dt="2023-12-05T16:02:01.455" v="87"/>
          <ac:spMkLst>
            <pc:docMk/>
            <pc:sldMk cId="1002946505" sldId="2733"/>
            <ac:spMk id="15" creationId="{4C12AE88-F6E3-F401-D4A2-9C41C7EFE392}"/>
          </ac:spMkLst>
        </pc:spChg>
        <pc:spChg chg="add del mod">
          <ac:chgData name="Mattia Parise" userId="8af056d1-15ea-4db1-bc62-a374d29dad5a" providerId="ADAL" clId="{4D0E139D-0E0B-40F6-B5DD-063EC25E4883}" dt="2023-12-05T16:02:01.455" v="87"/>
          <ac:spMkLst>
            <pc:docMk/>
            <pc:sldMk cId="1002946505" sldId="2733"/>
            <ac:spMk id="16" creationId="{1AC1DB7B-D811-4CC5-71D2-57FF8F1D4620}"/>
          </ac:spMkLst>
        </pc:spChg>
        <pc:spChg chg="add mod">
          <ac:chgData name="Mattia Parise" userId="8af056d1-15ea-4db1-bc62-a374d29dad5a" providerId="ADAL" clId="{4D0E139D-0E0B-40F6-B5DD-063EC25E4883}" dt="2023-12-05T22:56:25.372" v="1787" actId="313"/>
          <ac:spMkLst>
            <pc:docMk/>
            <pc:sldMk cId="1002946505" sldId="2733"/>
            <ac:spMk id="18" creationId="{92B25D48-5869-2823-BEBA-D1D962D3126A}"/>
          </ac:spMkLst>
        </pc:spChg>
        <pc:spChg chg="add mod">
          <ac:chgData name="Mattia Parise" userId="8af056d1-15ea-4db1-bc62-a374d29dad5a" providerId="ADAL" clId="{4D0E139D-0E0B-40F6-B5DD-063EC25E4883}" dt="2023-12-05T17:59:59.107" v="661" actId="1076"/>
          <ac:spMkLst>
            <pc:docMk/>
            <pc:sldMk cId="1002946505" sldId="2733"/>
            <ac:spMk id="19" creationId="{A5928952-0928-03D0-BA4E-75BA2E4D6F2E}"/>
          </ac:spMkLst>
        </pc:spChg>
        <pc:spChg chg="del">
          <ac:chgData name="Mattia Parise" userId="8af056d1-15ea-4db1-bc62-a374d29dad5a" providerId="ADAL" clId="{4D0E139D-0E0B-40F6-B5DD-063EC25E4883}" dt="2023-12-05T16:01:57.311" v="85" actId="478"/>
          <ac:spMkLst>
            <pc:docMk/>
            <pc:sldMk cId="1002946505" sldId="2733"/>
            <ac:spMk id="28" creationId="{493FA903-B204-8E75-CE7A-067098EEE034}"/>
          </ac:spMkLst>
        </pc:spChg>
        <pc:spChg chg="del">
          <ac:chgData name="Mattia Parise" userId="8af056d1-15ea-4db1-bc62-a374d29dad5a" providerId="ADAL" clId="{4D0E139D-0E0B-40F6-B5DD-063EC25E4883}" dt="2023-12-05T16:01:57.311" v="85" actId="478"/>
          <ac:spMkLst>
            <pc:docMk/>
            <pc:sldMk cId="1002946505" sldId="2733"/>
            <ac:spMk id="29" creationId="{392371BE-8690-88D9-C46E-788E548F0868}"/>
          </ac:spMkLst>
        </pc:spChg>
        <pc:spChg chg="del">
          <ac:chgData name="Mattia Parise" userId="8af056d1-15ea-4db1-bc62-a374d29dad5a" providerId="ADAL" clId="{4D0E139D-0E0B-40F6-B5DD-063EC25E4883}" dt="2023-12-05T16:01:57.311" v="85" actId="478"/>
          <ac:spMkLst>
            <pc:docMk/>
            <pc:sldMk cId="1002946505" sldId="2733"/>
            <ac:spMk id="30" creationId="{4D09B1B0-853B-D0A7-0F8A-303C978B5E5E}"/>
          </ac:spMkLst>
        </pc:spChg>
        <pc:spChg chg="add mod">
          <ac:chgData name="Mattia Parise" userId="8af056d1-15ea-4db1-bc62-a374d29dad5a" providerId="ADAL" clId="{4D0E139D-0E0B-40F6-B5DD-063EC25E4883}" dt="2023-12-05T22:55:57.128" v="1771" actId="1076"/>
          <ac:spMkLst>
            <pc:docMk/>
            <pc:sldMk cId="1002946505" sldId="2733"/>
            <ac:spMk id="31" creationId="{E57E070A-C92A-EA8B-7F68-369A354045BE}"/>
          </ac:spMkLst>
        </pc:spChg>
        <pc:spChg chg="add mod">
          <ac:chgData name="Mattia Parise" userId="8af056d1-15ea-4db1-bc62-a374d29dad5a" providerId="ADAL" clId="{4D0E139D-0E0B-40F6-B5DD-063EC25E4883}" dt="2023-12-05T17:58:50.218" v="647" actId="164"/>
          <ac:spMkLst>
            <pc:docMk/>
            <pc:sldMk cId="1002946505" sldId="2733"/>
            <ac:spMk id="35" creationId="{DD963639-F028-930A-4379-5C859C6A6AB0}"/>
          </ac:spMkLst>
        </pc:spChg>
        <pc:spChg chg="add mod">
          <ac:chgData name="Mattia Parise" userId="8af056d1-15ea-4db1-bc62-a374d29dad5a" providerId="ADAL" clId="{4D0E139D-0E0B-40F6-B5DD-063EC25E4883}" dt="2023-12-05T17:58:50.218" v="647" actId="164"/>
          <ac:spMkLst>
            <pc:docMk/>
            <pc:sldMk cId="1002946505" sldId="2733"/>
            <ac:spMk id="36" creationId="{C81C2B90-7230-B903-1AAD-36258E414D8D}"/>
          </ac:spMkLst>
        </pc:spChg>
        <pc:spChg chg="add mod">
          <ac:chgData name="Mattia Parise" userId="8af056d1-15ea-4db1-bc62-a374d29dad5a" providerId="ADAL" clId="{4D0E139D-0E0B-40F6-B5DD-063EC25E4883}" dt="2023-12-05T17:58:50.218" v="647" actId="164"/>
          <ac:spMkLst>
            <pc:docMk/>
            <pc:sldMk cId="1002946505" sldId="2733"/>
            <ac:spMk id="37" creationId="{059FBB72-1CE1-C453-FE91-7C36032174F3}"/>
          </ac:spMkLst>
        </pc:spChg>
        <pc:spChg chg="add mod ord">
          <ac:chgData name="Mattia Parise" userId="8af056d1-15ea-4db1-bc62-a374d29dad5a" providerId="ADAL" clId="{4D0E139D-0E0B-40F6-B5DD-063EC25E4883}" dt="2023-12-05T17:59:20.933" v="652" actId="166"/>
          <ac:spMkLst>
            <pc:docMk/>
            <pc:sldMk cId="1002946505" sldId="2733"/>
            <ac:spMk id="38" creationId="{9E661ADA-0829-B83E-37BA-A3CF67566F96}"/>
          </ac:spMkLst>
        </pc:spChg>
        <pc:spChg chg="add mod ord">
          <ac:chgData name="Mattia Parise" userId="8af056d1-15ea-4db1-bc62-a374d29dad5a" providerId="ADAL" clId="{4D0E139D-0E0B-40F6-B5DD-063EC25E4883}" dt="2023-12-05T17:58:50.218" v="647" actId="164"/>
          <ac:spMkLst>
            <pc:docMk/>
            <pc:sldMk cId="1002946505" sldId="2733"/>
            <ac:spMk id="39" creationId="{4316B755-A417-789B-3769-DE3F4A342E74}"/>
          </ac:spMkLst>
        </pc:spChg>
        <pc:spChg chg="add mod ord">
          <ac:chgData name="Mattia Parise" userId="8af056d1-15ea-4db1-bc62-a374d29dad5a" providerId="ADAL" clId="{4D0E139D-0E0B-40F6-B5DD-063EC25E4883}" dt="2023-12-05T17:58:50.218" v="647" actId="164"/>
          <ac:spMkLst>
            <pc:docMk/>
            <pc:sldMk cId="1002946505" sldId="2733"/>
            <ac:spMk id="40" creationId="{CB1D690B-894B-BBAC-2F60-0D895448CA3A}"/>
          </ac:spMkLst>
        </pc:spChg>
        <pc:spChg chg="add mod ord">
          <ac:chgData name="Mattia Parise" userId="8af056d1-15ea-4db1-bc62-a374d29dad5a" providerId="ADAL" clId="{4D0E139D-0E0B-40F6-B5DD-063EC25E4883}" dt="2023-12-05T17:58:50.218" v="647" actId="164"/>
          <ac:spMkLst>
            <pc:docMk/>
            <pc:sldMk cId="1002946505" sldId="2733"/>
            <ac:spMk id="41" creationId="{44B9D892-CBD9-6AC2-E8DE-5AF22E6F2AF3}"/>
          </ac:spMkLst>
        </pc:spChg>
        <pc:spChg chg="add mod">
          <ac:chgData name="Mattia Parise" userId="8af056d1-15ea-4db1-bc62-a374d29dad5a" providerId="ADAL" clId="{4D0E139D-0E0B-40F6-B5DD-063EC25E4883}" dt="2023-12-05T17:58:50.218" v="647" actId="164"/>
          <ac:spMkLst>
            <pc:docMk/>
            <pc:sldMk cId="1002946505" sldId="2733"/>
            <ac:spMk id="42" creationId="{D0E42590-1EB8-C71C-5784-0C984904CE5E}"/>
          </ac:spMkLst>
        </pc:spChg>
        <pc:spChg chg="add mod">
          <ac:chgData name="Mattia Parise" userId="8af056d1-15ea-4db1-bc62-a374d29dad5a" providerId="ADAL" clId="{4D0E139D-0E0B-40F6-B5DD-063EC25E4883}" dt="2023-12-05T17:58:50.218" v="647" actId="164"/>
          <ac:spMkLst>
            <pc:docMk/>
            <pc:sldMk cId="1002946505" sldId="2733"/>
            <ac:spMk id="43" creationId="{0D99F4F9-9B3A-C2CE-81F9-964CE51ACD6F}"/>
          </ac:spMkLst>
        </pc:spChg>
        <pc:spChg chg="add mod">
          <ac:chgData name="Mattia Parise" userId="8af056d1-15ea-4db1-bc62-a374d29dad5a" providerId="ADAL" clId="{4D0E139D-0E0B-40F6-B5DD-063EC25E4883}" dt="2023-12-05T17:58:50.218" v="647" actId="164"/>
          <ac:spMkLst>
            <pc:docMk/>
            <pc:sldMk cId="1002946505" sldId="2733"/>
            <ac:spMk id="44" creationId="{7EB0C34F-D3F3-D394-4FE4-29DC979C6ED3}"/>
          </ac:spMkLst>
        </pc:spChg>
        <pc:spChg chg="add mod">
          <ac:chgData name="Mattia Parise" userId="8af056d1-15ea-4db1-bc62-a374d29dad5a" providerId="ADAL" clId="{4D0E139D-0E0B-40F6-B5DD-063EC25E4883}" dt="2023-12-05T17:58:50.218" v="647" actId="164"/>
          <ac:spMkLst>
            <pc:docMk/>
            <pc:sldMk cId="1002946505" sldId="2733"/>
            <ac:spMk id="45" creationId="{1087885D-838A-5B22-62CC-EA24BBC604A6}"/>
          </ac:spMkLst>
        </pc:spChg>
        <pc:spChg chg="add mod">
          <ac:chgData name="Mattia Parise" userId="8af056d1-15ea-4db1-bc62-a374d29dad5a" providerId="ADAL" clId="{4D0E139D-0E0B-40F6-B5DD-063EC25E4883}" dt="2023-12-05T22:56:54.856" v="1790"/>
          <ac:spMkLst>
            <pc:docMk/>
            <pc:sldMk cId="1002946505" sldId="2733"/>
            <ac:spMk id="47" creationId="{E3EA00B4-8E82-E052-2D9B-C7108F193A76}"/>
          </ac:spMkLst>
        </pc:spChg>
        <pc:spChg chg="add mod">
          <ac:chgData name="Mattia Parise" userId="8af056d1-15ea-4db1-bc62-a374d29dad5a" providerId="ADAL" clId="{4D0E139D-0E0B-40F6-B5DD-063EC25E4883}" dt="2023-12-05T22:56:05.911" v="1773" actId="1076"/>
          <ac:spMkLst>
            <pc:docMk/>
            <pc:sldMk cId="1002946505" sldId="2733"/>
            <ac:spMk id="48" creationId="{CAED3E44-27C6-83BE-881F-0BE2FCEFC23D}"/>
          </ac:spMkLst>
        </pc:spChg>
        <pc:spChg chg="add mod">
          <ac:chgData name="Mattia Parise" userId="8af056d1-15ea-4db1-bc62-a374d29dad5a" providerId="ADAL" clId="{4D0E139D-0E0B-40F6-B5DD-063EC25E4883}" dt="2023-12-05T22:56:36.615" v="1789" actId="1076"/>
          <ac:spMkLst>
            <pc:docMk/>
            <pc:sldMk cId="1002946505" sldId="2733"/>
            <ac:spMk id="51" creationId="{32220F3D-164D-F4F9-D584-7FAD0084C347}"/>
          </ac:spMkLst>
        </pc:spChg>
        <pc:spChg chg="add mod">
          <ac:chgData name="Mattia Parise" userId="8af056d1-15ea-4db1-bc62-a374d29dad5a" providerId="ADAL" clId="{4D0E139D-0E0B-40F6-B5DD-063EC25E4883}" dt="2023-12-05T22:55:54.340" v="1770" actId="1076"/>
          <ac:spMkLst>
            <pc:docMk/>
            <pc:sldMk cId="1002946505" sldId="2733"/>
            <ac:spMk id="52" creationId="{2876DC72-25A8-A25F-4116-6F89A0811F91}"/>
          </ac:spMkLst>
        </pc:spChg>
        <pc:spChg chg="add mod">
          <ac:chgData name="Mattia Parise" userId="8af056d1-15ea-4db1-bc62-a374d29dad5a" providerId="ADAL" clId="{4D0E139D-0E0B-40F6-B5DD-063EC25E4883}" dt="2023-12-06T16:40:15.191" v="3337" actId="1076"/>
          <ac:spMkLst>
            <pc:docMk/>
            <pc:sldMk cId="1002946505" sldId="2733"/>
            <ac:spMk id="54" creationId="{EDD85E8B-D64E-25DF-8F84-84395D7DA02C}"/>
          </ac:spMkLst>
        </pc:spChg>
        <pc:spChg chg="add mod">
          <ac:chgData name="Mattia Parise" userId="8af056d1-15ea-4db1-bc62-a374d29dad5a" providerId="ADAL" clId="{4D0E139D-0E0B-40F6-B5DD-063EC25E4883}" dt="2023-12-05T22:57:46.931" v="1836" actId="1076"/>
          <ac:spMkLst>
            <pc:docMk/>
            <pc:sldMk cId="1002946505" sldId="2733"/>
            <ac:spMk id="55" creationId="{F8C5291B-2767-93D2-2592-801B0207BB94}"/>
          </ac:spMkLst>
        </pc:spChg>
        <pc:grpChg chg="add del mod">
          <ac:chgData name="Mattia Parise" userId="8af056d1-15ea-4db1-bc62-a374d29dad5a" providerId="ADAL" clId="{4D0E139D-0E0B-40F6-B5DD-063EC25E4883}" dt="2023-12-05T16:02:01.455" v="87"/>
          <ac:grpSpMkLst>
            <pc:docMk/>
            <pc:sldMk cId="1002946505" sldId="2733"/>
            <ac:grpSpMk id="2" creationId="{7B5F9C8D-E2AC-B5D3-9421-ED95F09B0E55}"/>
          </ac:grpSpMkLst>
        </pc:grpChg>
        <pc:grpChg chg="add del mod">
          <ac:chgData name="Mattia Parise" userId="8af056d1-15ea-4db1-bc62-a374d29dad5a" providerId="ADAL" clId="{4D0E139D-0E0B-40F6-B5DD-063EC25E4883}" dt="2023-12-05T16:02:01.455" v="87"/>
          <ac:grpSpMkLst>
            <pc:docMk/>
            <pc:sldMk cId="1002946505" sldId="2733"/>
            <ac:grpSpMk id="10" creationId="{FA856572-FD79-1774-93A5-F08A5A735B70}"/>
          </ac:grpSpMkLst>
        </pc:grpChg>
        <pc:grpChg chg="del">
          <ac:chgData name="Mattia Parise" userId="8af056d1-15ea-4db1-bc62-a374d29dad5a" providerId="ADAL" clId="{4D0E139D-0E0B-40F6-B5DD-063EC25E4883}" dt="2023-12-05T16:01:57.311" v="85" actId="478"/>
          <ac:grpSpMkLst>
            <pc:docMk/>
            <pc:sldMk cId="1002946505" sldId="2733"/>
            <ac:grpSpMk id="20" creationId="{2AE26B59-B53D-6130-7C56-CB06806584A6}"/>
          </ac:grpSpMkLst>
        </pc:grpChg>
        <pc:grpChg chg="del">
          <ac:chgData name="Mattia Parise" userId="8af056d1-15ea-4db1-bc62-a374d29dad5a" providerId="ADAL" clId="{4D0E139D-0E0B-40F6-B5DD-063EC25E4883}" dt="2023-12-05T16:01:57.311" v="85" actId="478"/>
          <ac:grpSpMkLst>
            <pc:docMk/>
            <pc:sldMk cId="1002946505" sldId="2733"/>
            <ac:grpSpMk id="24" creationId="{4BE89E2E-783B-B72E-63F4-E6E2B6940B06}"/>
          </ac:grpSpMkLst>
        </pc:grpChg>
        <pc:grpChg chg="add mod">
          <ac:chgData name="Mattia Parise" userId="8af056d1-15ea-4db1-bc62-a374d29dad5a" providerId="ADAL" clId="{4D0E139D-0E0B-40F6-B5DD-063EC25E4883}" dt="2023-12-05T22:55:32.055" v="1763" actId="1076"/>
          <ac:grpSpMkLst>
            <pc:docMk/>
            <pc:sldMk cId="1002946505" sldId="2733"/>
            <ac:grpSpMk id="46" creationId="{9F26D9AC-3522-C61E-D303-4AF0CBBDEC87}"/>
          </ac:grpSpMkLst>
        </pc:grpChg>
        <pc:picChg chg="mod">
          <ac:chgData name="Mattia Parise" userId="8af056d1-15ea-4db1-bc62-a374d29dad5a" providerId="ADAL" clId="{4D0E139D-0E0B-40F6-B5DD-063EC25E4883}" dt="2023-12-05T16:02:00.188" v="86"/>
          <ac:picMkLst>
            <pc:docMk/>
            <pc:sldMk cId="1002946505" sldId="2733"/>
            <ac:picMk id="7" creationId="{7828B168-4C21-B784-6891-6CA47CB2B605}"/>
          </ac:picMkLst>
        </pc:picChg>
        <pc:picChg chg="mod">
          <ac:chgData name="Mattia Parise" userId="8af056d1-15ea-4db1-bc62-a374d29dad5a" providerId="ADAL" clId="{4D0E139D-0E0B-40F6-B5DD-063EC25E4883}" dt="2023-12-05T16:02:00.188" v="86"/>
          <ac:picMkLst>
            <pc:docMk/>
            <pc:sldMk cId="1002946505" sldId="2733"/>
            <ac:picMk id="8" creationId="{843209F9-6C2D-80E1-F9D7-71BD0FED3D31}"/>
          </ac:picMkLst>
        </pc:picChg>
        <pc:picChg chg="mod">
          <ac:chgData name="Mattia Parise" userId="8af056d1-15ea-4db1-bc62-a374d29dad5a" providerId="ADAL" clId="{4D0E139D-0E0B-40F6-B5DD-063EC25E4883}" dt="2023-12-05T16:02:00.188" v="86"/>
          <ac:picMkLst>
            <pc:docMk/>
            <pc:sldMk cId="1002946505" sldId="2733"/>
            <ac:picMk id="9" creationId="{B0CB427D-82B4-5EB7-43D3-9B6C97C99995}"/>
          </ac:picMkLst>
        </pc:picChg>
        <pc:picChg chg="mod">
          <ac:chgData name="Mattia Parise" userId="8af056d1-15ea-4db1-bc62-a374d29dad5a" providerId="ADAL" clId="{4D0E139D-0E0B-40F6-B5DD-063EC25E4883}" dt="2023-12-05T16:02:00.188" v="86"/>
          <ac:picMkLst>
            <pc:docMk/>
            <pc:sldMk cId="1002946505" sldId="2733"/>
            <ac:picMk id="11" creationId="{6DBC966A-B1BB-13A3-4FD8-44FAD5B7E945}"/>
          </ac:picMkLst>
        </pc:picChg>
        <pc:picChg chg="mod">
          <ac:chgData name="Mattia Parise" userId="8af056d1-15ea-4db1-bc62-a374d29dad5a" providerId="ADAL" clId="{4D0E139D-0E0B-40F6-B5DD-063EC25E4883}" dt="2023-12-05T16:02:00.188" v="86"/>
          <ac:picMkLst>
            <pc:docMk/>
            <pc:sldMk cId="1002946505" sldId="2733"/>
            <ac:picMk id="12" creationId="{D731F99A-D072-A288-EF00-826D28B1D568}"/>
          </ac:picMkLst>
        </pc:picChg>
        <pc:picChg chg="mod">
          <ac:chgData name="Mattia Parise" userId="8af056d1-15ea-4db1-bc62-a374d29dad5a" providerId="ADAL" clId="{4D0E139D-0E0B-40F6-B5DD-063EC25E4883}" dt="2023-12-05T16:02:00.188" v="86"/>
          <ac:picMkLst>
            <pc:docMk/>
            <pc:sldMk cId="1002946505" sldId="2733"/>
            <ac:picMk id="13" creationId="{62793674-61F3-97E4-6A89-D2AD5947E416}"/>
          </ac:picMkLst>
        </pc:picChg>
        <pc:picChg chg="add mod modCrop">
          <ac:chgData name="Mattia Parise" userId="8af056d1-15ea-4db1-bc62-a374d29dad5a" providerId="ADAL" clId="{4D0E139D-0E0B-40F6-B5DD-063EC25E4883}" dt="2023-12-05T22:55:19.208" v="1758" actId="1076"/>
          <ac:picMkLst>
            <pc:docMk/>
            <pc:sldMk cId="1002946505" sldId="2733"/>
            <ac:picMk id="17" creationId="{4F20D1C3-CFA2-E40C-E4E2-930453B4E143}"/>
          </ac:picMkLst>
        </pc:picChg>
        <pc:picChg chg="add mod">
          <ac:chgData name="Mattia Parise" userId="8af056d1-15ea-4db1-bc62-a374d29dad5a" providerId="ADAL" clId="{4D0E139D-0E0B-40F6-B5DD-063EC25E4883}" dt="2023-12-05T18:07:13.147" v="735" actId="1035"/>
          <ac:picMkLst>
            <pc:docMk/>
            <pc:sldMk cId="1002946505" sldId="2733"/>
            <ac:picMk id="32" creationId="{91D36EE9-F1E7-B317-7163-C03337721831}"/>
          </ac:picMkLst>
        </pc:picChg>
        <pc:picChg chg="add mod">
          <ac:chgData name="Mattia Parise" userId="8af056d1-15ea-4db1-bc62-a374d29dad5a" providerId="ADAL" clId="{4D0E139D-0E0B-40F6-B5DD-063EC25E4883}" dt="2023-12-05T17:58:50.218" v="647" actId="164"/>
          <ac:picMkLst>
            <pc:docMk/>
            <pc:sldMk cId="1002946505" sldId="2733"/>
            <ac:picMk id="33" creationId="{B34346DB-7BE3-4D46-B28A-F6DC3CD9AD1D}"/>
          </ac:picMkLst>
        </pc:picChg>
        <pc:picChg chg="add mod modCrop">
          <ac:chgData name="Mattia Parise" userId="8af056d1-15ea-4db1-bc62-a374d29dad5a" providerId="ADAL" clId="{4D0E139D-0E0B-40F6-B5DD-063EC25E4883}" dt="2023-12-05T22:55:41.746" v="1767" actId="1076"/>
          <ac:picMkLst>
            <pc:docMk/>
            <pc:sldMk cId="1002946505" sldId="2733"/>
            <ac:picMk id="34" creationId="{A1EE1A9F-FAF6-DADC-A19A-D4AB0A12F409}"/>
          </ac:picMkLst>
        </pc:picChg>
        <pc:picChg chg="add mod">
          <ac:chgData name="Mattia Parise" userId="8af056d1-15ea-4db1-bc62-a374d29dad5a" providerId="ADAL" clId="{4D0E139D-0E0B-40F6-B5DD-063EC25E4883}" dt="2023-12-05T18:07:04.626" v="719" actId="1076"/>
          <ac:picMkLst>
            <pc:docMk/>
            <pc:sldMk cId="1002946505" sldId="2733"/>
            <ac:picMk id="50" creationId="{DE252D11-2F4D-7E13-E9E1-A64AB49991A5}"/>
          </ac:picMkLst>
        </pc:picChg>
      </pc:sldChg>
      <pc:sldChg chg="addSp modSp add mod">
        <pc:chgData name="Mattia Parise" userId="8af056d1-15ea-4db1-bc62-a374d29dad5a" providerId="ADAL" clId="{4D0E139D-0E0B-40F6-B5DD-063EC25E4883}" dt="2023-12-05T18:15:44.761" v="834" actId="1076"/>
        <pc:sldMkLst>
          <pc:docMk/>
          <pc:sldMk cId="1331288572" sldId="2734"/>
        </pc:sldMkLst>
        <pc:spChg chg="mod">
          <ac:chgData name="Mattia Parise" userId="8af056d1-15ea-4db1-bc62-a374d29dad5a" providerId="ADAL" clId="{4D0E139D-0E0B-40F6-B5DD-063EC25E4883}" dt="2023-12-05T18:15:39.002" v="833" actId="20577"/>
          <ac:spMkLst>
            <pc:docMk/>
            <pc:sldMk cId="1331288572" sldId="2734"/>
            <ac:spMk id="6" creationId="{7D6D11DD-6D49-3C04-3056-293C0F8322B0}"/>
          </ac:spMkLst>
        </pc:spChg>
        <pc:spChg chg="add mod">
          <ac:chgData name="Mattia Parise" userId="8af056d1-15ea-4db1-bc62-a374d29dad5a" providerId="ADAL" clId="{4D0E139D-0E0B-40F6-B5DD-063EC25E4883}" dt="2023-12-05T18:15:44.761" v="834" actId="1076"/>
          <ac:spMkLst>
            <pc:docMk/>
            <pc:sldMk cId="1331288572" sldId="2734"/>
            <ac:spMk id="7" creationId="{42025879-973D-D2F7-0460-2DDF6A5ACD73}"/>
          </ac:spMkLst>
        </pc:spChg>
        <pc:spChg chg="add mod">
          <ac:chgData name="Mattia Parise" userId="8af056d1-15ea-4db1-bc62-a374d29dad5a" providerId="ADAL" clId="{4D0E139D-0E0B-40F6-B5DD-063EC25E4883}" dt="2023-12-05T18:15:29.618" v="807"/>
          <ac:spMkLst>
            <pc:docMk/>
            <pc:sldMk cId="1331288572" sldId="2734"/>
            <ac:spMk id="14" creationId="{8200CA85-359D-EC4F-9FE4-3B57DE48E9B6}"/>
          </ac:spMkLst>
        </pc:spChg>
        <pc:spChg chg="add mod">
          <ac:chgData name="Mattia Parise" userId="8af056d1-15ea-4db1-bc62-a374d29dad5a" providerId="ADAL" clId="{4D0E139D-0E0B-40F6-B5DD-063EC25E4883}" dt="2023-12-05T18:15:29.618" v="807"/>
          <ac:spMkLst>
            <pc:docMk/>
            <pc:sldMk cId="1331288572" sldId="2734"/>
            <ac:spMk id="15" creationId="{13B4FFE4-A0F5-3142-FF3E-9F37C44E2096}"/>
          </ac:spMkLst>
        </pc:spChg>
        <pc:spChg chg="add mod">
          <ac:chgData name="Mattia Parise" userId="8af056d1-15ea-4db1-bc62-a374d29dad5a" providerId="ADAL" clId="{4D0E139D-0E0B-40F6-B5DD-063EC25E4883}" dt="2023-12-05T18:15:29.618" v="807"/>
          <ac:spMkLst>
            <pc:docMk/>
            <pc:sldMk cId="1331288572" sldId="2734"/>
            <ac:spMk id="16" creationId="{6829A4BF-F672-1590-DBB7-76D2D8F8B3B9}"/>
          </ac:spMkLst>
        </pc:spChg>
        <pc:spChg chg="add mod">
          <ac:chgData name="Mattia Parise" userId="8af056d1-15ea-4db1-bc62-a374d29dad5a" providerId="ADAL" clId="{4D0E139D-0E0B-40F6-B5DD-063EC25E4883}" dt="2023-12-05T18:15:29.618" v="807"/>
          <ac:spMkLst>
            <pc:docMk/>
            <pc:sldMk cId="1331288572" sldId="2734"/>
            <ac:spMk id="17" creationId="{1039EBFB-B952-93AE-1CB2-595231EEB0D4}"/>
          </ac:spMkLst>
        </pc:spChg>
        <pc:spChg chg="add mod">
          <ac:chgData name="Mattia Parise" userId="8af056d1-15ea-4db1-bc62-a374d29dad5a" providerId="ADAL" clId="{4D0E139D-0E0B-40F6-B5DD-063EC25E4883}" dt="2023-12-05T18:15:29.618" v="807"/>
          <ac:spMkLst>
            <pc:docMk/>
            <pc:sldMk cId="1331288572" sldId="2734"/>
            <ac:spMk id="18" creationId="{AE44973A-894F-5968-B1A3-B11CD8B096B7}"/>
          </ac:spMkLst>
        </pc:spChg>
        <pc:picChg chg="add mod">
          <ac:chgData name="Mattia Parise" userId="8af056d1-15ea-4db1-bc62-a374d29dad5a" providerId="ADAL" clId="{4D0E139D-0E0B-40F6-B5DD-063EC25E4883}" dt="2023-12-05T18:15:29.618" v="807"/>
          <ac:picMkLst>
            <pc:docMk/>
            <pc:sldMk cId="1331288572" sldId="2734"/>
            <ac:picMk id="2" creationId="{89439569-85D4-7B27-2D76-04AADFF3BAE5}"/>
          </ac:picMkLst>
        </pc:picChg>
        <pc:picChg chg="add mod">
          <ac:chgData name="Mattia Parise" userId="8af056d1-15ea-4db1-bc62-a374d29dad5a" providerId="ADAL" clId="{4D0E139D-0E0B-40F6-B5DD-063EC25E4883}" dt="2023-12-05T18:15:29.618" v="807"/>
          <ac:picMkLst>
            <pc:docMk/>
            <pc:sldMk cId="1331288572" sldId="2734"/>
            <ac:picMk id="8" creationId="{B8385419-3F0C-1838-39DD-8BFAA711ED51}"/>
          </ac:picMkLst>
        </pc:picChg>
        <pc:picChg chg="add mod">
          <ac:chgData name="Mattia Parise" userId="8af056d1-15ea-4db1-bc62-a374d29dad5a" providerId="ADAL" clId="{4D0E139D-0E0B-40F6-B5DD-063EC25E4883}" dt="2023-12-05T18:15:29.618" v="807"/>
          <ac:picMkLst>
            <pc:docMk/>
            <pc:sldMk cId="1331288572" sldId="2734"/>
            <ac:picMk id="9" creationId="{1B9691DA-1DAB-ABCC-B5A8-2760B4158125}"/>
          </ac:picMkLst>
        </pc:picChg>
        <pc:picChg chg="add mod">
          <ac:chgData name="Mattia Parise" userId="8af056d1-15ea-4db1-bc62-a374d29dad5a" providerId="ADAL" clId="{4D0E139D-0E0B-40F6-B5DD-063EC25E4883}" dt="2023-12-05T18:15:29.618" v="807"/>
          <ac:picMkLst>
            <pc:docMk/>
            <pc:sldMk cId="1331288572" sldId="2734"/>
            <ac:picMk id="10" creationId="{9AC8D7B3-62A4-5D2F-7655-35FF9C85A7DE}"/>
          </ac:picMkLst>
        </pc:picChg>
        <pc:picChg chg="add mod">
          <ac:chgData name="Mattia Parise" userId="8af056d1-15ea-4db1-bc62-a374d29dad5a" providerId="ADAL" clId="{4D0E139D-0E0B-40F6-B5DD-063EC25E4883}" dt="2023-12-05T18:15:29.618" v="807"/>
          <ac:picMkLst>
            <pc:docMk/>
            <pc:sldMk cId="1331288572" sldId="2734"/>
            <ac:picMk id="11" creationId="{2C702B40-5946-E16D-2127-23851A683846}"/>
          </ac:picMkLst>
        </pc:picChg>
        <pc:picChg chg="add mod">
          <ac:chgData name="Mattia Parise" userId="8af056d1-15ea-4db1-bc62-a374d29dad5a" providerId="ADAL" clId="{4D0E139D-0E0B-40F6-B5DD-063EC25E4883}" dt="2023-12-05T18:15:29.618" v="807"/>
          <ac:picMkLst>
            <pc:docMk/>
            <pc:sldMk cId="1331288572" sldId="2734"/>
            <ac:picMk id="12" creationId="{87F92A75-7CC8-B0C1-0EE2-AE0BC9CA0FEB}"/>
          </ac:picMkLst>
        </pc:picChg>
        <pc:picChg chg="add mod">
          <ac:chgData name="Mattia Parise" userId="8af056d1-15ea-4db1-bc62-a374d29dad5a" providerId="ADAL" clId="{4D0E139D-0E0B-40F6-B5DD-063EC25E4883}" dt="2023-12-05T18:15:29.618" v="807"/>
          <ac:picMkLst>
            <pc:docMk/>
            <pc:sldMk cId="1331288572" sldId="2734"/>
            <ac:picMk id="13" creationId="{9E333C4B-FD12-E3E2-D9D1-D3005E5B4FB3}"/>
          </ac:picMkLst>
        </pc:picChg>
      </pc:sldChg>
      <pc:sldChg chg="addSp delSp modSp add mod">
        <pc:chgData name="Mattia Parise" userId="8af056d1-15ea-4db1-bc62-a374d29dad5a" providerId="ADAL" clId="{4D0E139D-0E0B-40F6-B5DD-063EC25E4883}" dt="2023-12-05T18:16:37.597" v="866" actId="20577"/>
        <pc:sldMkLst>
          <pc:docMk/>
          <pc:sldMk cId="2355913957" sldId="2735"/>
        </pc:sldMkLst>
        <pc:spChg chg="mod">
          <ac:chgData name="Mattia Parise" userId="8af056d1-15ea-4db1-bc62-a374d29dad5a" providerId="ADAL" clId="{4D0E139D-0E0B-40F6-B5DD-063EC25E4883}" dt="2023-12-05T18:16:24.107" v="848" actId="20577"/>
          <ac:spMkLst>
            <pc:docMk/>
            <pc:sldMk cId="2355913957" sldId="2735"/>
            <ac:spMk id="6" creationId="{7D6D11DD-6D49-3C04-3056-293C0F8322B0}"/>
          </ac:spMkLst>
        </pc:spChg>
        <pc:spChg chg="add del mod">
          <ac:chgData name="Mattia Parise" userId="8af056d1-15ea-4db1-bc62-a374d29dad5a" providerId="ADAL" clId="{4D0E139D-0E0B-40F6-B5DD-063EC25E4883}" dt="2023-12-05T16:02:11.103" v="91"/>
          <ac:spMkLst>
            <pc:docMk/>
            <pc:sldMk cId="2355913957" sldId="2735"/>
            <ac:spMk id="7" creationId="{807BC093-130F-109F-A543-FEA627A19B25}"/>
          </ac:spMkLst>
        </pc:spChg>
        <pc:spChg chg="add del mod">
          <ac:chgData name="Mattia Parise" userId="8af056d1-15ea-4db1-bc62-a374d29dad5a" providerId="ADAL" clId="{4D0E139D-0E0B-40F6-B5DD-063EC25E4883}" dt="2023-12-05T16:02:11.103" v="91"/>
          <ac:spMkLst>
            <pc:docMk/>
            <pc:sldMk cId="2355913957" sldId="2735"/>
            <ac:spMk id="8" creationId="{470B6F3D-5C4F-6DDC-B0C1-FA591E5667CF}"/>
          </ac:spMkLst>
        </pc:spChg>
        <pc:spChg chg="add del mod">
          <ac:chgData name="Mattia Parise" userId="8af056d1-15ea-4db1-bc62-a374d29dad5a" providerId="ADAL" clId="{4D0E139D-0E0B-40F6-B5DD-063EC25E4883}" dt="2023-12-05T16:02:11.103" v="91"/>
          <ac:spMkLst>
            <pc:docMk/>
            <pc:sldMk cId="2355913957" sldId="2735"/>
            <ac:spMk id="9" creationId="{5FF81B30-E2F5-C298-4F45-EF541DFAD12D}"/>
          </ac:spMkLst>
        </pc:spChg>
        <pc:spChg chg="add mod">
          <ac:chgData name="Mattia Parise" userId="8af056d1-15ea-4db1-bc62-a374d29dad5a" providerId="ADAL" clId="{4D0E139D-0E0B-40F6-B5DD-063EC25E4883}" dt="2023-12-05T18:16:37.597" v="866" actId="20577"/>
          <ac:spMkLst>
            <pc:docMk/>
            <pc:sldMk cId="2355913957" sldId="2735"/>
            <ac:spMk id="10" creationId="{5E7FB7CD-3451-E686-55C3-816EDC8D1815}"/>
          </ac:spMkLst>
        </pc:spChg>
        <pc:spChg chg="add mod">
          <ac:chgData name="Mattia Parise" userId="8af056d1-15ea-4db1-bc62-a374d29dad5a" providerId="ADAL" clId="{4D0E139D-0E0B-40F6-B5DD-063EC25E4883}" dt="2023-12-05T18:16:19.308" v="836"/>
          <ac:spMkLst>
            <pc:docMk/>
            <pc:sldMk cId="2355913957" sldId="2735"/>
            <ac:spMk id="18" creationId="{C2773F73-55A4-7BB3-9F7C-6D56A64E531A}"/>
          </ac:spMkLst>
        </pc:spChg>
        <pc:spChg chg="add mod">
          <ac:chgData name="Mattia Parise" userId="8af056d1-15ea-4db1-bc62-a374d29dad5a" providerId="ADAL" clId="{4D0E139D-0E0B-40F6-B5DD-063EC25E4883}" dt="2023-12-05T18:16:19.308" v="836"/>
          <ac:spMkLst>
            <pc:docMk/>
            <pc:sldMk cId="2355913957" sldId="2735"/>
            <ac:spMk id="19" creationId="{63B3EB7C-4D89-D347-B205-6420177ACBBF}"/>
          </ac:spMkLst>
        </pc:spChg>
        <pc:spChg chg="add mod">
          <ac:chgData name="Mattia Parise" userId="8af056d1-15ea-4db1-bc62-a374d29dad5a" providerId="ADAL" clId="{4D0E139D-0E0B-40F6-B5DD-063EC25E4883}" dt="2023-12-05T18:16:19.308" v="836"/>
          <ac:spMkLst>
            <pc:docMk/>
            <pc:sldMk cId="2355913957" sldId="2735"/>
            <ac:spMk id="20" creationId="{8CCD559A-A499-5912-AE43-8587EBD992B0}"/>
          </ac:spMkLst>
        </pc:spChg>
        <pc:spChg chg="add mod">
          <ac:chgData name="Mattia Parise" userId="8af056d1-15ea-4db1-bc62-a374d29dad5a" providerId="ADAL" clId="{4D0E139D-0E0B-40F6-B5DD-063EC25E4883}" dt="2023-12-05T18:16:19.308" v="836"/>
          <ac:spMkLst>
            <pc:docMk/>
            <pc:sldMk cId="2355913957" sldId="2735"/>
            <ac:spMk id="21" creationId="{60F9244D-9B3D-DFB5-7F6A-43935A553464}"/>
          </ac:spMkLst>
        </pc:spChg>
        <pc:picChg chg="add del mod">
          <ac:chgData name="Mattia Parise" userId="8af056d1-15ea-4db1-bc62-a374d29dad5a" providerId="ADAL" clId="{4D0E139D-0E0B-40F6-B5DD-063EC25E4883}" dt="2023-12-05T16:02:11.103" v="91"/>
          <ac:picMkLst>
            <pc:docMk/>
            <pc:sldMk cId="2355913957" sldId="2735"/>
            <ac:picMk id="2" creationId="{0EF713B7-2B35-5530-A390-28C3C9E507B1}"/>
          </ac:picMkLst>
        </pc:picChg>
        <pc:picChg chg="add mod">
          <ac:chgData name="Mattia Parise" userId="8af056d1-15ea-4db1-bc62-a374d29dad5a" providerId="ADAL" clId="{4D0E139D-0E0B-40F6-B5DD-063EC25E4883}" dt="2023-12-05T18:16:19.308" v="836"/>
          <ac:picMkLst>
            <pc:docMk/>
            <pc:sldMk cId="2355913957" sldId="2735"/>
            <ac:picMk id="11" creationId="{1754296D-E4BC-D80C-11DE-7BA73EB989D1}"/>
          </ac:picMkLst>
        </pc:picChg>
        <pc:picChg chg="add mod">
          <ac:chgData name="Mattia Parise" userId="8af056d1-15ea-4db1-bc62-a374d29dad5a" providerId="ADAL" clId="{4D0E139D-0E0B-40F6-B5DD-063EC25E4883}" dt="2023-12-05T18:16:19.308" v="836"/>
          <ac:picMkLst>
            <pc:docMk/>
            <pc:sldMk cId="2355913957" sldId="2735"/>
            <ac:picMk id="12" creationId="{5E23B2F7-ED40-A731-8DED-09E2E349E27A}"/>
          </ac:picMkLst>
        </pc:picChg>
        <pc:picChg chg="add mod">
          <ac:chgData name="Mattia Parise" userId="8af056d1-15ea-4db1-bc62-a374d29dad5a" providerId="ADAL" clId="{4D0E139D-0E0B-40F6-B5DD-063EC25E4883}" dt="2023-12-05T18:16:19.308" v="836"/>
          <ac:picMkLst>
            <pc:docMk/>
            <pc:sldMk cId="2355913957" sldId="2735"/>
            <ac:picMk id="13" creationId="{47DE90F0-BE1C-3BBE-4AAA-93CA21F2E940}"/>
          </ac:picMkLst>
        </pc:picChg>
        <pc:picChg chg="add mod">
          <ac:chgData name="Mattia Parise" userId="8af056d1-15ea-4db1-bc62-a374d29dad5a" providerId="ADAL" clId="{4D0E139D-0E0B-40F6-B5DD-063EC25E4883}" dt="2023-12-05T18:16:19.308" v="836"/>
          <ac:picMkLst>
            <pc:docMk/>
            <pc:sldMk cId="2355913957" sldId="2735"/>
            <ac:picMk id="14" creationId="{10E605E3-0CA8-19A5-BB3F-94974CF11536}"/>
          </ac:picMkLst>
        </pc:picChg>
        <pc:picChg chg="add mod">
          <ac:chgData name="Mattia Parise" userId="8af056d1-15ea-4db1-bc62-a374d29dad5a" providerId="ADAL" clId="{4D0E139D-0E0B-40F6-B5DD-063EC25E4883}" dt="2023-12-05T18:16:19.308" v="836"/>
          <ac:picMkLst>
            <pc:docMk/>
            <pc:sldMk cId="2355913957" sldId="2735"/>
            <ac:picMk id="15" creationId="{940A9A92-9DB3-8022-0052-487036E4F7D7}"/>
          </ac:picMkLst>
        </pc:picChg>
        <pc:picChg chg="add mod">
          <ac:chgData name="Mattia Parise" userId="8af056d1-15ea-4db1-bc62-a374d29dad5a" providerId="ADAL" clId="{4D0E139D-0E0B-40F6-B5DD-063EC25E4883}" dt="2023-12-05T18:16:19.308" v="836"/>
          <ac:picMkLst>
            <pc:docMk/>
            <pc:sldMk cId="2355913957" sldId="2735"/>
            <ac:picMk id="16" creationId="{7C4A6B7C-E4AB-6C51-A082-CE5E7E71A873}"/>
          </ac:picMkLst>
        </pc:picChg>
        <pc:picChg chg="add mod">
          <ac:chgData name="Mattia Parise" userId="8af056d1-15ea-4db1-bc62-a374d29dad5a" providerId="ADAL" clId="{4D0E139D-0E0B-40F6-B5DD-063EC25E4883}" dt="2023-12-05T18:16:19.308" v="836"/>
          <ac:picMkLst>
            <pc:docMk/>
            <pc:sldMk cId="2355913957" sldId="2735"/>
            <ac:picMk id="17" creationId="{D21E5122-0B79-8F08-1D8E-41AA00C9D9E2}"/>
          </ac:picMkLst>
        </pc:picChg>
      </pc:sldChg>
      <pc:sldChg chg="addSp delSp modSp add mod ord">
        <pc:chgData name="Mattia Parise" userId="8af056d1-15ea-4db1-bc62-a374d29dad5a" providerId="ADAL" clId="{4D0E139D-0E0B-40F6-B5DD-063EC25E4883}" dt="2023-12-05T18:14:51.660" v="806"/>
        <pc:sldMkLst>
          <pc:docMk/>
          <pc:sldMk cId="1004085686" sldId="2736"/>
        </pc:sldMkLst>
        <pc:spChg chg="mod">
          <ac:chgData name="Mattia Parise" userId="8af056d1-15ea-4db1-bc62-a374d29dad5a" providerId="ADAL" clId="{4D0E139D-0E0B-40F6-B5DD-063EC25E4883}" dt="2023-12-05T16:03:05.028" v="120"/>
          <ac:spMkLst>
            <pc:docMk/>
            <pc:sldMk cId="1004085686" sldId="2736"/>
            <ac:spMk id="6" creationId="{7D6D11DD-6D49-3C04-3056-293C0F8322B0}"/>
          </ac:spMkLst>
        </pc:spChg>
        <pc:spChg chg="add mod">
          <ac:chgData name="Mattia Parise" userId="8af056d1-15ea-4db1-bc62-a374d29dad5a" providerId="ADAL" clId="{4D0E139D-0E0B-40F6-B5DD-063EC25E4883}" dt="2023-12-05T18:14:51.660" v="806"/>
          <ac:spMkLst>
            <pc:docMk/>
            <pc:sldMk cId="1004085686" sldId="2736"/>
            <ac:spMk id="7" creationId="{CF83B4ED-138B-5343-5195-53EF9E947771}"/>
          </ac:spMkLst>
        </pc:spChg>
        <pc:spChg chg="add mod">
          <ac:chgData name="Mattia Parise" userId="8af056d1-15ea-4db1-bc62-a374d29dad5a" providerId="ADAL" clId="{4D0E139D-0E0B-40F6-B5DD-063EC25E4883}" dt="2023-12-05T18:14:51.660" v="806"/>
          <ac:spMkLst>
            <pc:docMk/>
            <pc:sldMk cId="1004085686" sldId="2736"/>
            <ac:spMk id="8" creationId="{4E5C4269-3D31-B03C-6263-26E50404C1B9}"/>
          </ac:spMkLst>
        </pc:spChg>
        <pc:spChg chg="del">
          <ac:chgData name="Mattia Parise" userId="8af056d1-15ea-4db1-bc62-a374d29dad5a" providerId="ADAL" clId="{4D0E139D-0E0B-40F6-B5DD-063EC25E4883}" dt="2023-12-05T18:14:48.715" v="804" actId="478"/>
          <ac:spMkLst>
            <pc:docMk/>
            <pc:sldMk cId="1004085686" sldId="2736"/>
            <ac:spMk id="18" creationId="{92B25D48-5869-2823-BEBA-D1D962D3126A}"/>
          </ac:spMkLst>
        </pc:spChg>
        <pc:spChg chg="del">
          <ac:chgData name="Mattia Parise" userId="8af056d1-15ea-4db1-bc62-a374d29dad5a" providerId="ADAL" clId="{4D0E139D-0E0B-40F6-B5DD-063EC25E4883}" dt="2023-12-05T18:14:51.358" v="805" actId="478"/>
          <ac:spMkLst>
            <pc:docMk/>
            <pc:sldMk cId="1004085686" sldId="2736"/>
            <ac:spMk id="31" creationId="{E57E070A-C92A-EA8B-7F68-369A354045BE}"/>
          </ac:spMkLst>
        </pc:spChg>
        <pc:picChg chg="add mod">
          <ac:chgData name="Mattia Parise" userId="8af056d1-15ea-4db1-bc62-a374d29dad5a" providerId="ADAL" clId="{4D0E139D-0E0B-40F6-B5DD-063EC25E4883}" dt="2023-12-05T18:14:51.660" v="806"/>
          <ac:picMkLst>
            <pc:docMk/>
            <pc:sldMk cId="1004085686" sldId="2736"/>
            <ac:picMk id="2" creationId="{56CEF16A-09A8-F5E0-4414-C1F286E59D1B}"/>
          </ac:picMkLst>
        </pc:picChg>
        <pc:picChg chg="del">
          <ac:chgData name="Mattia Parise" userId="8af056d1-15ea-4db1-bc62-a374d29dad5a" providerId="ADAL" clId="{4D0E139D-0E0B-40F6-B5DD-063EC25E4883}" dt="2023-12-05T18:14:45.453" v="803" actId="478"/>
          <ac:picMkLst>
            <pc:docMk/>
            <pc:sldMk cId="1004085686" sldId="2736"/>
            <ac:picMk id="32" creationId="{91D36EE9-F1E7-B317-7163-C03337721831}"/>
          </ac:picMkLst>
        </pc:picChg>
      </pc:sldChg>
      <pc:sldChg chg="addSp delSp modSp add mod ord">
        <pc:chgData name="Mattia Parise" userId="8af056d1-15ea-4db1-bc62-a374d29dad5a" providerId="ADAL" clId="{4D0E139D-0E0B-40F6-B5DD-063EC25E4883}" dt="2023-12-05T18:01:00.100" v="681"/>
        <pc:sldMkLst>
          <pc:docMk/>
          <pc:sldMk cId="1788839509" sldId="2737"/>
        </pc:sldMkLst>
        <pc:spChg chg="mod">
          <ac:chgData name="Mattia Parise" userId="8af056d1-15ea-4db1-bc62-a374d29dad5a" providerId="ADAL" clId="{4D0E139D-0E0B-40F6-B5DD-063EC25E4883}" dt="2023-12-05T16:03:07.882" v="121"/>
          <ac:spMkLst>
            <pc:docMk/>
            <pc:sldMk cId="1788839509" sldId="2737"/>
            <ac:spMk id="6" creationId="{7D6D11DD-6D49-3C04-3056-293C0F8322B0}"/>
          </ac:spMkLst>
        </pc:spChg>
        <pc:spChg chg="add del mod">
          <ac:chgData name="Mattia Parise" userId="8af056d1-15ea-4db1-bc62-a374d29dad5a" providerId="ADAL" clId="{4D0E139D-0E0B-40F6-B5DD-063EC25E4883}" dt="2023-12-05T16:02:47.655" v="101" actId="478"/>
          <ac:spMkLst>
            <pc:docMk/>
            <pc:sldMk cId="1788839509" sldId="2737"/>
            <ac:spMk id="7" creationId="{FC3F2AE0-6055-A283-3BDE-A3F21441BB21}"/>
          </ac:spMkLst>
        </pc:spChg>
        <pc:spChg chg="add del mod">
          <ac:chgData name="Mattia Parise" userId="8af056d1-15ea-4db1-bc62-a374d29dad5a" providerId="ADAL" clId="{4D0E139D-0E0B-40F6-B5DD-063EC25E4883}" dt="2023-12-05T16:02:49.394" v="103" actId="478"/>
          <ac:spMkLst>
            <pc:docMk/>
            <pc:sldMk cId="1788839509" sldId="2737"/>
            <ac:spMk id="8" creationId="{EB179C9F-9F6A-3C88-F59A-587EB84D68AC}"/>
          </ac:spMkLst>
        </pc:spChg>
        <pc:spChg chg="add mod">
          <ac:chgData name="Mattia Parise" userId="8af056d1-15ea-4db1-bc62-a374d29dad5a" providerId="ADAL" clId="{4D0E139D-0E0B-40F6-B5DD-063EC25E4883}" dt="2023-12-05T16:02:50.227" v="104"/>
          <ac:spMkLst>
            <pc:docMk/>
            <pc:sldMk cId="1788839509" sldId="2737"/>
            <ac:spMk id="10" creationId="{4AA76C4F-0CCC-87DF-0451-BD1E537FAECA}"/>
          </ac:spMkLst>
        </pc:spChg>
        <pc:spChg chg="add mod">
          <ac:chgData name="Mattia Parise" userId="8af056d1-15ea-4db1-bc62-a374d29dad5a" providerId="ADAL" clId="{4D0E139D-0E0B-40F6-B5DD-063EC25E4883}" dt="2023-12-05T16:02:50.227" v="104"/>
          <ac:spMkLst>
            <pc:docMk/>
            <pc:sldMk cId="1788839509" sldId="2737"/>
            <ac:spMk id="11" creationId="{0AE90FF7-A486-CDF9-3E17-81F1C9518EE2}"/>
          </ac:spMkLst>
        </pc:spChg>
        <pc:spChg chg="del">
          <ac:chgData name="Mattia Parise" userId="8af056d1-15ea-4db1-bc62-a374d29dad5a" providerId="ADAL" clId="{4D0E139D-0E0B-40F6-B5DD-063EC25E4883}" dt="2023-12-05T16:02:37.282" v="98" actId="478"/>
          <ac:spMkLst>
            <pc:docMk/>
            <pc:sldMk cId="1788839509" sldId="2737"/>
            <ac:spMk id="18" creationId="{92B25D48-5869-2823-BEBA-D1D962D3126A}"/>
          </ac:spMkLst>
        </pc:spChg>
        <pc:spChg chg="del">
          <ac:chgData name="Mattia Parise" userId="8af056d1-15ea-4db1-bc62-a374d29dad5a" providerId="ADAL" clId="{4D0E139D-0E0B-40F6-B5DD-063EC25E4883}" dt="2023-12-05T16:02:38.576" v="99" actId="478"/>
          <ac:spMkLst>
            <pc:docMk/>
            <pc:sldMk cId="1788839509" sldId="2737"/>
            <ac:spMk id="31" creationId="{E57E070A-C92A-EA8B-7F68-369A354045BE}"/>
          </ac:spMkLst>
        </pc:spChg>
        <pc:picChg chg="add del mod">
          <ac:chgData name="Mattia Parise" userId="8af056d1-15ea-4db1-bc62-a374d29dad5a" providerId="ADAL" clId="{4D0E139D-0E0B-40F6-B5DD-063EC25E4883}" dt="2023-12-05T16:02:48.111" v="102" actId="478"/>
          <ac:picMkLst>
            <pc:docMk/>
            <pc:sldMk cId="1788839509" sldId="2737"/>
            <ac:picMk id="2" creationId="{AE3A04AD-6BAC-EC40-263F-CC38521017CE}"/>
          </ac:picMkLst>
        </pc:picChg>
        <pc:picChg chg="add mod">
          <ac:chgData name="Mattia Parise" userId="8af056d1-15ea-4db1-bc62-a374d29dad5a" providerId="ADAL" clId="{4D0E139D-0E0B-40F6-B5DD-063EC25E4883}" dt="2023-12-05T16:02:50.227" v="104"/>
          <ac:picMkLst>
            <pc:docMk/>
            <pc:sldMk cId="1788839509" sldId="2737"/>
            <ac:picMk id="9" creationId="{81884BC0-9748-8314-21FD-6F92BC9D2C57}"/>
          </ac:picMkLst>
        </pc:picChg>
        <pc:picChg chg="del">
          <ac:chgData name="Mattia Parise" userId="8af056d1-15ea-4db1-bc62-a374d29dad5a" providerId="ADAL" clId="{4D0E139D-0E0B-40F6-B5DD-063EC25E4883}" dt="2023-12-05T16:02:31.016" v="96" actId="478"/>
          <ac:picMkLst>
            <pc:docMk/>
            <pc:sldMk cId="1788839509" sldId="2737"/>
            <ac:picMk id="32" creationId="{91D36EE9-F1E7-B317-7163-C03337721831}"/>
          </ac:picMkLst>
        </pc:picChg>
      </pc:sldChg>
      <pc:sldChg chg="add del">
        <pc:chgData name="Mattia Parise" userId="8af056d1-15ea-4db1-bc62-a374d29dad5a" providerId="ADAL" clId="{4D0E139D-0E0B-40F6-B5DD-063EC25E4883}" dt="2023-12-05T18:20:47.454" v="961" actId="47"/>
        <pc:sldMkLst>
          <pc:docMk/>
          <pc:sldMk cId="1984507525" sldId="2738"/>
        </pc:sldMkLst>
      </pc:sldChg>
      <pc:sldChg chg="add del">
        <pc:chgData name="Mattia Parise" userId="8af056d1-15ea-4db1-bc62-a374d29dad5a" providerId="ADAL" clId="{4D0E139D-0E0B-40F6-B5DD-063EC25E4883}" dt="2023-12-05T17:53:41.202" v="567"/>
        <pc:sldMkLst>
          <pc:docMk/>
          <pc:sldMk cId="2246209462" sldId="2738"/>
        </pc:sldMkLst>
      </pc:sldChg>
      <pc:sldChg chg="addSp delSp modSp add mod">
        <pc:chgData name="Mattia Parise" userId="8af056d1-15ea-4db1-bc62-a374d29dad5a" providerId="ADAL" clId="{4D0E139D-0E0B-40F6-B5DD-063EC25E4883}" dt="2023-12-05T22:42:18.751" v="1504" actId="1076"/>
        <pc:sldMkLst>
          <pc:docMk/>
          <pc:sldMk cId="1307643127" sldId="2739"/>
        </pc:sldMkLst>
        <pc:spChg chg="mod">
          <ac:chgData name="Mattia Parise" userId="8af056d1-15ea-4db1-bc62-a374d29dad5a" providerId="ADAL" clId="{4D0E139D-0E0B-40F6-B5DD-063EC25E4883}" dt="2023-12-05T18:17:50.411" v="869"/>
          <ac:spMkLst>
            <pc:docMk/>
            <pc:sldMk cId="1307643127" sldId="2739"/>
            <ac:spMk id="6" creationId="{7D6D11DD-6D49-3C04-3056-293C0F8322B0}"/>
          </ac:spMkLst>
        </pc:spChg>
        <pc:spChg chg="add del mod">
          <ac:chgData name="Mattia Parise" userId="8af056d1-15ea-4db1-bc62-a374d29dad5a" providerId="ADAL" clId="{4D0E139D-0E0B-40F6-B5DD-063EC25E4883}" dt="2023-12-05T22:21:10.847" v="1017" actId="478"/>
          <ac:spMkLst>
            <pc:docMk/>
            <pc:sldMk cId="1307643127" sldId="2739"/>
            <ac:spMk id="7" creationId="{45ABD82A-AE64-6541-5ABD-B4A63DF96F56}"/>
          </ac:spMkLst>
        </pc:spChg>
        <pc:spChg chg="add mod ord">
          <ac:chgData name="Mattia Parise" userId="8af056d1-15ea-4db1-bc62-a374d29dad5a" providerId="ADAL" clId="{4D0E139D-0E0B-40F6-B5DD-063EC25E4883}" dt="2023-12-05T22:27:29.257" v="1166" actId="166"/>
          <ac:spMkLst>
            <pc:docMk/>
            <pc:sldMk cId="1307643127" sldId="2739"/>
            <ac:spMk id="9" creationId="{36DBC081-2332-466C-C4FE-54739011FBBB}"/>
          </ac:spMkLst>
        </pc:spChg>
        <pc:spChg chg="add mod">
          <ac:chgData name="Mattia Parise" userId="8af056d1-15ea-4db1-bc62-a374d29dad5a" providerId="ADAL" clId="{4D0E139D-0E0B-40F6-B5DD-063EC25E4883}" dt="2023-12-05T22:28:11.901" v="1170" actId="1076"/>
          <ac:spMkLst>
            <pc:docMk/>
            <pc:sldMk cId="1307643127" sldId="2739"/>
            <ac:spMk id="10" creationId="{F6A93E16-80A2-F376-258B-DCE9069A3BDA}"/>
          </ac:spMkLst>
        </pc:spChg>
        <pc:spChg chg="add del mod">
          <ac:chgData name="Mattia Parise" userId="8af056d1-15ea-4db1-bc62-a374d29dad5a" providerId="ADAL" clId="{4D0E139D-0E0B-40F6-B5DD-063EC25E4883}" dt="2023-12-05T22:21:24.350" v="1021" actId="478"/>
          <ac:spMkLst>
            <pc:docMk/>
            <pc:sldMk cId="1307643127" sldId="2739"/>
            <ac:spMk id="13" creationId="{2651AA62-4742-B0CB-5BFC-175CA0B37158}"/>
          </ac:spMkLst>
        </pc:spChg>
        <pc:spChg chg="add mod">
          <ac:chgData name="Mattia Parise" userId="8af056d1-15ea-4db1-bc62-a374d29dad5a" providerId="ADAL" clId="{4D0E139D-0E0B-40F6-B5DD-063EC25E4883}" dt="2023-12-05T22:25:11.457" v="1117" actId="14100"/>
          <ac:spMkLst>
            <pc:docMk/>
            <pc:sldMk cId="1307643127" sldId="2739"/>
            <ac:spMk id="18" creationId="{91840F07-EB9D-D5B8-1AAA-63C6E74B77F4}"/>
          </ac:spMkLst>
        </pc:spChg>
        <pc:spChg chg="add mod">
          <ac:chgData name="Mattia Parise" userId="8af056d1-15ea-4db1-bc62-a374d29dad5a" providerId="ADAL" clId="{4D0E139D-0E0B-40F6-B5DD-063EC25E4883}" dt="2023-12-05T22:42:18.751" v="1504" actId="1076"/>
          <ac:spMkLst>
            <pc:docMk/>
            <pc:sldMk cId="1307643127" sldId="2739"/>
            <ac:spMk id="19" creationId="{BE7D5C6A-710C-2DE5-066C-E064480CA157}"/>
          </ac:spMkLst>
        </pc:spChg>
        <pc:spChg chg="add mod">
          <ac:chgData name="Mattia Parise" userId="8af056d1-15ea-4db1-bc62-a374d29dad5a" providerId="ADAL" clId="{4D0E139D-0E0B-40F6-B5DD-063EC25E4883}" dt="2023-12-05T22:27:49.970" v="1169" actId="1076"/>
          <ac:spMkLst>
            <pc:docMk/>
            <pc:sldMk cId="1307643127" sldId="2739"/>
            <ac:spMk id="21" creationId="{C98575F4-C917-6F4E-B969-0F469B4FB91C}"/>
          </ac:spMkLst>
        </pc:spChg>
        <pc:spChg chg="add mod">
          <ac:chgData name="Mattia Parise" userId="8af056d1-15ea-4db1-bc62-a374d29dad5a" providerId="ADAL" clId="{4D0E139D-0E0B-40F6-B5DD-063EC25E4883}" dt="2023-12-05T22:29:08.985" v="1199" actId="14100"/>
          <ac:spMkLst>
            <pc:docMk/>
            <pc:sldMk cId="1307643127" sldId="2739"/>
            <ac:spMk id="22" creationId="{7E4EB730-C3DD-BC9D-D7C3-68206EB822BA}"/>
          </ac:spMkLst>
        </pc:spChg>
        <pc:spChg chg="add mod">
          <ac:chgData name="Mattia Parise" userId="8af056d1-15ea-4db1-bc62-a374d29dad5a" providerId="ADAL" clId="{4D0E139D-0E0B-40F6-B5DD-063EC25E4883}" dt="2023-12-05T22:28:58.731" v="1186" actId="1076"/>
          <ac:spMkLst>
            <pc:docMk/>
            <pc:sldMk cId="1307643127" sldId="2739"/>
            <ac:spMk id="23" creationId="{190C7C0C-20E3-7382-4982-8703B46CF8D6}"/>
          </ac:spMkLst>
        </pc:spChg>
        <pc:spChg chg="add mod">
          <ac:chgData name="Mattia Parise" userId="8af056d1-15ea-4db1-bc62-a374d29dad5a" providerId="ADAL" clId="{4D0E139D-0E0B-40F6-B5DD-063EC25E4883}" dt="2023-12-05T22:29:28.653" v="1214" actId="1076"/>
          <ac:spMkLst>
            <pc:docMk/>
            <pc:sldMk cId="1307643127" sldId="2739"/>
            <ac:spMk id="24" creationId="{678B0467-E1E4-B111-9AF5-2A9F04540622}"/>
          </ac:spMkLst>
        </pc:spChg>
        <pc:spChg chg="add mod">
          <ac:chgData name="Mattia Parise" userId="8af056d1-15ea-4db1-bc62-a374d29dad5a" providerId="ADAL" clId="{4D0E139D-0E0B-40F6-B5DD-063EC25E4883}" dt="2023-12-05T22:29:34.530" v="1223" actId="20577"/>
          <ac:spMkLst>
            <pc:docMk/>
            <pc:sldMk cId="1307643127" sldId="2739"/>
            <ac:spMk id="25" creationId="{929BAACF-DC9B-4276-79FE-28BB488BB74F}"/>
          </ac:spMkLst>
        </pc:spChg>
        <pc:picChg chg="add del mod">
          <ac:chgData name="Mattia Parise" userId="8af056d1-15ea-4db1-bc62-a374d29dad5a" providerId="ADAL" clId="{4D0E139D-0E0B-40F6-B5DD-063EC25E4883}" dt="2023-12-05T22:21:00.661" v="1015" actId="478"/>
          <ac:picMkLst>
            <pc:docMk/>
            <pc:sldMk cId="1307643127" sldId="2739"/>
            <ac:picMk id="2" creationId="{01F99A8E-7671-1832-7A72-631612662366}"/>
          </ac:picMkLst>
        </pc:picChg>
        <pc:picChg chg="add del mod">
          <ac:chgData name="Mattia Parise" userId="8af056d1-15ea-4db1-bc62-a374d29dad5a" providerId="ADAL" clId="{4D0E139D-0E0B-40F6-B5DD-063EC25E4883}" dt="2023-12-05T22:20:59.220" v="1014" actId="478"/>
          <ac:picMkLst>
            <pc:docMk/>
            <pc:sldMk cId="1307643127" sldId="2739"/>
            <ac:picMk id="8" creationId="{284C3170-98B1-6134-C97C-35F2D6D5D84E}"/>
          </ac:picMkLst>
        </pc:picChg>
        <pc:picChg chg="add mod">
          <ac:chgData name="Mattia Parise" userId="8af056d1-15ea-4db1-bc62-a374d29dad5a" providerId="ADAL" clId="{4D0E139D-0E0B-40F6-B5DD-063EC25E4883}" dt="2023-12-05T22:28:17.798" v="1171" actId="1076"/>
          <ac:picMkLst>
            <pc:docMk/>
            <pc:sldMk cId="1307643127" sldId="2739"/>
            <ac:picMk id="11" creationId="{8D0E079D-7064-8D5B-7C7A-50878DFDB441}"/>
          </ac:picMkLst>
        </pc:picChg>
        <pc:picChg chg="add mod modCrop">
          <ac:chgData name="Mattia Parise" userId="8af056d1-15ea-4db1-bc62-a374d29dad5a" providerId="ADAL" clId="{4D0E139D-0E0B-40F6-B5DD-063EC25E4883}" dt="2023-12-05T22:23:32.299" v="1101" actId="208"/>
          <ac:picMkLst>
            <pc:docMk/>
            <pc:sldMk cId="1307643127" sldId="2739"/>
            <ac:picMk id="12" creationId="{8799EF02-8698-97BA-2545-7CB46DAE4AC1}"/>
          </ac:picMkLst>
        </pc:picChg>
        <pc:picChg chg="add mod">
          <ac:chgData name="Mattia Parise" userId="8af056d1-15ea-4db1-bc62-a374d29dad5a" providerId="ADAL" clId="{4D0E139D-0E0B-40F6-B5DD-063EC25E4883}" dt="2023-12-05T22:28:39.618" v="1179" actId="1076"/>
          <ac:picMkLst>
            <pc:docMk/>
            <pc:sldMk cId="1307643127" sldId="2739"/>
            <ac:picMk id="14" creationId="{0DF612D0-A776-1FF2-F541-DA9E1B24CCF2}"/>
          </ac:picMkLst>
        </pc:picChg>
        <pc:picChg chg="add mod modCrop">
          <ac:chgData name="Mattia Parise" userId="8af056d1-15ea-4db1-bc62-a374d29dad5a" providerId="ADAL" clId="{4D0E139D-0E0B-40F6-B5DD-063EC25E4883}" dt="2023-12-05T22:23:30.442" v="1100" actId="208"/>
          <ac:picMkLst>
            <pc:docMk/>
            <pc:sldMk cId="1307643127" sldId="2739"/>
            <ac:picMk id="15" creationId="{DE30546F-95FC-3FA8-694F-9F611A6AD695}"/>
          </ac:picMkLst>
        </pc:picChg>
        <pc:cxnChg chg="add mod">
          <ac:chgData name="Mattia Parise" userId="8af056d1-15ea-4db1-bc62-a374d29dad5a" providerId="ADAL" clId="{4D0E139D-0E0B-40F6-B5DD-063EC25E4883}" dt="2023-12-05T22:25:19.161" v="1118" actId="1582"/>
          <ac:cxnSpMkLst>
            <pc:docMk/>
            <pc:sldMk cId="1307643127" sldId="2739"/>
            <ac:cxnSpMk id="17" creationId="{587FBA62-9485-ADFB-2B85-3964614A5529}"/>
          </ac:cxnSpMkLst>
        </pc:cxnChg>
      </pc:sldChg>
      <pc:sldChg chg="addSp modSp add mod">
        <pc:chgData name="Mattia Parise" userId="8af056d1-15ea-4db1-bc62-a374d29dad5a" providerId="ADAL" clId="{4D0E139D-0E0B-40F6-B5DD-063EC25E4883}" dt="2023-12-06T15:50:35.799" v="2735" actId="1076"/>
        <pc:sldMkLst>
          <pc:docMk/>
          <pc:sldMk cId="2785796359" sldId="2740"/>
        </pc:sldMkLst>
        <pc:spChg chg="mod">
          <ac:chgData name="Mattia Parise" userId="8af056d1-15ea-4db1-bc62-a374d29dad5a" providerId="ADAL" clId="{4D0E139D-0E0B-40F6-B5DD-063EC25E4883}" dt="2023-12-05T18:18:27.246" v="888" actId="20577"/>
          <ac:spMkLst>
            <pc:docMk/>
            <pc:sldMk cId="2785796359" sldId="2740"/>
            <ac:spMk id="6" creationId="{7D6D11DD-6D49-3C04-3056-293C0F8322B0}"/>
          </ac:spMkLst>
        </pc:spChg>
        <pc:spChg chg="add mod">
          <ac:chgData name="Mattia Parise" userId="8af056d1-15ea-4db1-bc62-a374d29dad5a" providerId="ADAL" clId="{4D0E139D-0E0B-40F6-B5DD-063EC25E4883}" dt="2023-12-05T18:18:22.657" v="877"/>
          <ac:spMkLst>
            <pc:docMk/>
            <pc:sldMk cId="2785796359" sldId="2740"/>
            <ac:spMk id="8" creationId="{4A357F6D-EDCA-8156-865E-24AB0A4DE98F}"/>
          </ac:spMkLst>
        </pc:spChg>
        <pc:spChg chg="add mod">
          <ac:chgData name="Mattia Parise" userId="8af056d1-15ea-4db1-bc62-a374d29dad5a" providerId="ADAL" clId="{4D0E139D-0E0B-40F6-B5DD-063EC25E4883}" dt="2023-12-05T18:18:22.657" v="877"/>
          <ac:spMkLst>
            <pc:docMk/>
            <pc:sldMk cId="2785796359" sldId="2740"/>
            <ac:spMk id="9" creationId="{48C3E67B-81BB-D475-FDA9-ED04EC59B7B4}"/>
          </ac:spMkLst>
        </pc:spChg>
        <pc:spChg chg="add mod">
          <ac:chgData name="Mattia Parise" userId="8af056d1-15ea-4db1-bc62-a374d29dad5a" providerId="ADAL" clId="{4D0E139D-0E0B-40F6-B5DD-063EC25E4883}" dt="2023-12-06T15:50:35.799" v="2735" actId="1076"/>
          <ac:spMkLst>
            <pc:docMk/>
            <pc:sldMk cId="2785796359" sldId="2740"/>
            <ac:spMk id="10" creationId="{1CEC3E67-1E3F-7D92-DCAC-76F3DB581767}"/>
          </ac:spMkLst>
        </pc:spChg>
        <pc:picChg chg="add mod">
          <ac:chgData name="Mattia Parise" userId="8af056d1-15ea-4db1-bc62-a374d29dad5a" providerId="ADAL" clId="{4D0E139D-0E0B-40F6-B5DD-063EC25E4883}" dt="2023-12-05T18:18:22.657" v="877"/>
          <ac:picMkLst>
            <pc:docMk/>
            <pc:sldMk cId="2785796359" sldId="2740"/>
            <ac:picMk id="2" creationId="{F68FAB21-AF0B-E215-0708-0BB0283CC3ED}"/>
          </ac:picMkLst>
        </pc:picChg>
        <pc:picChg chg="add mod">
          <ac:chgData name="Mattia Parise" userId="8af056d1-15ea-4db1-bc62-a374d29dad5a" providerId="ADAL" clId="{4D0E139D-0E0B-40F6-B5DD-063EC25E4883}" dt="2023-12-05T18:18:22.657" v="877"/>
          <ac:picMkLst>
            <pc:docMk/>
            <pc:sldMk cId="2785796359" sldId="2740"/>
            <ac:picMk id="7" creationId="{37320767-364B-B5E0-B625-471923DA706B}"/>
          </ac:picMkLst>
        </pc:picChg>
        <pc:picChg chg="add mod">
          <ac:chgData name="Mattia Parise" userId="8af056d1-15ea-4db1-bc62-a374d29dad5a" providerId="ADAL" clId="{4D0E139D-0E0B-40F6-B5DD-063EC25E4883}" dt="2023-12-05T18:18:22.657" v="877"/>
          <ac:picMkLst>
            <pc:docMk/>
            <pc:sldMk cId="2785796359" sldId="2740"/>
            <ac:picMk id="11" creationId="{002AFE8A-A0FD-80E9-D0B6-CF3A87EC8FDE}"/>
          </ac:picMkLst>
        </pc:picChg>
        <pc:picChg chg="add mod">
          <ac:chgData name="Mattia Parise" userId="8af056d1-15ea-4db1-bc62-a374d29dad5a" providerId="ADAL" clId="{4D0E139D-0E0B-40F6-B5DD-063EC25E4883}" dt="2023-12-05T18:18:22.657" v="877"/>
          <ac:picMkLst>
            <pc:docMk/>
            <pc:sldMk cId="2785796359" sldId="2740"/>
            <ac:picMk id="12" creationId="{0BD161D2-39D6-06D7-56C8-4E35DA0EC6C2}"/>
          </ac:picMkLst>
        </pc:picChg>
      </pc:sldChg>
      <pc:sldChg chg="add del">
        <pc:chgData name="Mattia Parise" userId="8af056d1-15ea-4db1-bc62-a374d29dad5a" providerId="ADAL" clId="{4D0E139D-0E0B-40F6-B5DD-063EC25E4883}" dt="2023-12-05T18:20:53.829" v="962" actId="47"/>
        <pc:sldMkLst>
          <pc:docMk/>
          <pc:sldMk cId="3801900945" sldId="2741"/>
        </pc:sldMkLst>
      </pc:sldChg>
      <pc:sldChg chg="addSp modSp add mod">
        <pc:chgData name="Mattia Parise" userId="8af056d1-15ea-4db1-bc62-a374d29dad5a" providerId="ADAL" clId="{4D0E139D-0E0B-40F6-B5DD-063EC25E4883}" dt="2023-12-05T18:19:19.680" v="915"/>
        <pc:sldMkLst>
          <pc:docMk/>
          <pc:sldMk cId="3573459966" sldId="2742"/>
        </pc:sldMkLst>
        <pc:spChg chg="mod">
          <ac:chgData name="Mattia Parise" userId="8af056d1-15ea-4db1-bc62-a374d29dad5a" providerId="ADAL" clId="{4D0E139D-0E0B-40F6-B5DD-063EC25E4883}" dt="2023-12-05T18:19:19.680" v="915"/>
          <ac:spMkLst>
            <pc:docMk/>
            <pc:sldMk cId="3573459966" sldId="2742"/>
            <ac:spMk id="6" creationId="{7D6D11DD-6D49-3C04-3056-293C0F8322B0}"/>
          </ac:spMkLst>
        </pc:spChg>
        <pc:spChg chg="add mod">
          <ac:chgData name="Mattia Parise" userId="8af056d1-15ea-4db1-bc62-a374d29dad5a" providerId="ADAL" clId="{4D0E139D-0E0B-40F6-B5DD-063EC25E4883}" dt="2023-12-05T18:18:53.984" v="889"/>
          <ac:spMkLst>
            <pc:docMk/>
            <pc:sldMk cId="3573459966" sldId="2742"/>
            <ac:spMk id="7" creationId="{273F2D84-9F62-DC01-A585-E70F7E2E496D}"/>
          </ac:spMkLst>
        </pc:spChg>
        <pc:spChg chg="add mod">
          <ac:chgData name="Mattia Parise" userId="8af056d1-15ea-4db1-bc62-a374d29dad5a" providerId="ADAL" clId="{4D0E139D-0E0B-40F6-B5DD-063EC25E4883}" dt="2023-12-05T18:18:53.984" v="889"/>
          <ac:spMkLst>
            <pc:docMk/>
            <pc:sldMk cId="3573459966" sldId="2742"/>
            <ac:spMk id="9" creationId="{449F7E0F-9F4F-9374-B963-C361A900CD56}"/>
          </ac:spMkLst>
        </pc:spChg>
        <pc:spChg chg="add mod">
          <ac:chgData name="Mattia Parise" userId="8af056d1-15ea-4db1-bc62-a374d29dad5a" providerId="ADAL" clId="{4D0E139D-0E0B-40F6-B5DD-063EC25E4883}" dt="2023-12-05T18:18:53.984" v="889"/>
          <ac:spMkLst>
            <pc:docMk/>
            <pc:sldMk cId="3573459966" sldId="2742"/>
            <ac:spMk id="10" creationId="{9FC23949-6E1E-3D77-030F-B33738D09641}"/>
          </ac:spMkLst>
        </pc:spChg>
        <pc:picChg chg="add mod">
          <ac:chgData name="Mattia Parise" userId="8af056d1-15ea-4db1-bc62-a374d29dad5a" providerId="ADAL" clId="{4D0E139D-0E0B-40F6-B5DD-063EC25E4883}" dt="2023-12-05T18:18:53.984" v="889"/>
          <ac:picMkLst>
            <pc:docMk/>
            <pc:sldMk cId="3573459966" sldId="2742"/>
            <ac:picMk id="2" creationId="{D0A94888-4F4C-8DE2-B3AD-0DD3560AA222}"/>
          </ac:picMkLst>
        </pc:picChg>
        <pc:picChg chg="add mod">
          <ac:chgData name="Mattia Parise" userId="8af056d1-15ea-4db1-bc62-a374d29dad5a" providerId="ADAL" clId="{4D0E139D-0E0B-40F6-B5DD-063EC25E4883}" dt="2023-12-05T18:18:53.984" v="889"/>
          <ac:picMkLst>
            <pc:docMk/>
            <pc:sldMk cId="3573459966" sldId="2742"/>
            <ac:picMk id="8" creationId="{AA063896-ED7C-AC58-3EA8-499690BF9BC0}"/>
          </ac:picMkLst>
        </pc:picChg>
      </pc:sldChg>
      <pc:sldChg chg="addSp delSp modSp add mod">
        <pc:chgData name="Mattia Parise" userId="8af056d1-15ea-4db1-bc62-a374d29dad5a" providerId="ADAL" clId="{4D0E139D-0E0B-40F6-B5DD-063EC25E4883}" dt="2023-12-05T22:47:27.325" v="1668" actId="1076"/>
        <pc:sldMkLst>
          <pc:docMk/>
          <pc:sldMk cId="2584442794" sldId="2743"/>
        </pc:sldMkLst>
        <pc:spChg chg="mod">
          <ac:chgData name="Mattia Parise" userId="8af056d1-15ea-4db1-bc62-a374d29dad5a" providerId="ADAL" clId="{4D0E139D-0E0B-40F6-B5DD-063EC25E4883}" dt="2023-12-05T18:19:10.455" v="914" actId="20577"/>
          <ac:spMkLst>
            <pc:docMk/>
            <pc:sldMk cId="2584442794" sldId="2743"/>
            <ac:spMk id="6" creationId="{7D6D11DD-6D49-3C04-3056-293C0F8322B0}"/>
          </ac:spMkLst>
        </pc:spChg>
        <pc:spChg chg="add mod">
          <ac:chgData name="Mattia Parise" userId="8af056d1-15ea-4db1-bc62-a374d29dad5a" providerId="ADAL" clId="{4D0E139D-0E0B-40F6-B5DD-063EC25E4883}" dt="2023-12-05T22:46:11.318" v="1595" actId="20577"/>
          <ac:spMkLst>
            <pc:docMk/>
            <pc:sldMk cId="2584442794" sldId="2743"/>
            <ac:spMk id="7" creationId="{B2CC984B-3E60-451B-28E2-05DD0A9136BA}"/>
          </ac:spMkLst>
        </pc:spChg>
        <pc:spChg chg="add del mod">
          <ac:chgData name="Mattia Parise" userId="8af056d1-15ea-4db1-bc62-a374d29dad5a" providerId="ADAL" clId="{4D0E139D-0E0B-40F6-B5DD-063EC25E4883}" dt="2023-12-05T22:42:12.161" v="1503" actId="478"/>
          <ac:spMkLst>
            <pc:docMk/>
            <pc:sldMk cId="2584442794" sldId="2743"/>
            <ac:spMk id="10" creationId="{773AD1A7-6275-7840-42FF-58691A39A0A8}"/>
          </ac:spMkLst>
        </pc:spChg>
        <pc:spChg chg="add del mod">
          <ac:chgData name="Mattia Parise" userId="8af056d1-15ea-4db1-bc62-a374d29dad5a" providerId="ADAL" clId="{4D0E139D-0E0B-40F6-B5DD-063EC25E4883}" dt="2023-12-05T22:45:57.487" v="1593" actId="478"/>
          <ac:spMkLst>
            <pc:docMk/>
            <pc:sldMk cId="2584442794" sldId="2743"/>
            <ac:spMk id="11" creationId="{75FDE895-F770-20AA-D2C1-72D05A7E4682}"/>
          </ac:spMkLst>
        </pc:spChg>
        <pc:spChg chg="add del mod">
          <ac:chgData name="Mattia Parise" userId="8af056d1-15ea-4db1-bc62-a374d29dad5a" providerId="ADAL" clId="{4D0E139D-0E0B-40F6-B5DD-063EC25E4883}" dt="2023-12-05T22:44:01.807" v="1538" actId="478"/>
          <ac:spMkLst>
            <pc:docMk/>
            <pc:sldMk cId="2584442794" sldId="2743"/>
            <ac:spMk id="12" creationId="{2AB2E849-88DD-FE01-431D-6869B6038AF0}"/>
          </ac:spMkLst>
        </pc:spChg>
        <pc:spChg chg="add del mod">
          <ac:chgData name="Mattia Parise" userId="8af056d1-15ea-4db1-bc62-a374d29dad5a" providerId="ADAL" clId="{4D0E139D-0E0B-40F6-B5DD-063EC25E4883}" dt="2023-12-05T22:45:51.738" v="1592" actId="478"/>
          <ac:spMkLst>
            <pc:docMk/>
            <pc:sldMk cId="2584442794" sldId="2743"/>
            <ac:spMk id="14" creationId="{6BAB5DF7-7D2A-C9FF-349C-713CA6B9D087}"/>
          </ac:spMkLst>
        </pc:spChg>
        <pc:spChg chg="add mod">
          <ac:chgData name="Mattia Parise" userId="8af056d1-15ea-4db1-bc62-a374d29dad5a" providerId="ADAL" clId="{4D0E139D-0E0B-40F6-B5DD-063EC25E4883}" dt="2023-12-05T22:45:50.512" v="1591" actId="1035"/>
          <ac:spMkLst>
            <pc:docMk/>
            <pc:sldMk cId="2584442794" sldId="2743"/>
            <ac:spMk id="16" creationId="{AE195E55-7DCC-B295-DFC9-A384E4F15A0F}"/>
          </ac:spMkLst>
        </pc:spChg>
        <pc:spChg chg="add mod">
          <ac:chgData name="Mattia Parise" userId="8af056d1-15ea-4db1-bc62-a374d29dad5a" providerId="ADAL" clId="{4D0E139D-0E0B-40F6-B5DD-063EC25E4883}" dt="2023-12-05T22:45:16.840" v="1575" actId="1076"/>
          <ac:spMkLst>
            <pc:docMk/>
            <pc:sldMk cId="2584442794" sldId="2743"/>
            <ac:spMk id="17" creationId="{DF3CC9A5-B805-3601-A8EA-46AB097ADC29}"/>
          </ac:spMkLst>
        </pc:spChg>
        <pc:spChg chg="add mod">
          <ac:chgData name="Mattia Parise" userId="8af056d1-15ea-4db1-bc62-a374d29dad5a" providerId="ADAL" clId="{4D0E139D-0E0B-40F6-B5DD-063EC25E4883}" dt="2023-12-05T22:46:50.216" v="1606" actId="1076"/>
          <ac:spMkLst>
            <pc:docMk/>
            <pc:sldMk cId="2584442794" sldId="2743"/>
            <ac:spMk id="19" creationId="{46B9468B-639D-06C6-2E68-AE30B5BD5CC5}"/>
          </ac:spMkLst>
        </pc:spChg>
        <pc:spChg chg="add mod">
          <ac:chgData name="Mattia Parise" userId="8af056d1-15ea-4db1-bc62-a374d29dad5a" providerId="ADAL" clId="{4D0E139D-0E0B-40F6-B5DD-063EC25E4883}" dt="2023-12-05T22:46:46.306" v="1605" actId="1076"/>
          <ac:spMkLst>
            <pc:docMk/>
            <pc:sldMk cId="2584442794" sldId="2743"/>
            <ac:spMk id="20" creationId="{1E6CB461-441A-C061-72F4-B99F81003F37}"/>
          </ac:spMkLst>
        </pc:spChg>
        <pc:spChg chg="add mod">
          <ac:chgData name="Mattia Parise" userId="8af056d1-15ea-4db1-bc62-a374d29dad5a" providerId="ADAL" clId="{4D0E139D-0E0B-40F6-B5DD-063EC25E4883}" dt="2023-12-05T22:47:27.325" v="1668" actId="1076"/>
          <ac:spMkLst>
            <pc:docMk/>
            <pc:sldMk cId="2584442794" sldId="2743"/>
            <ac:spMk id="21" creationId="{A104411D-C65F-3B1E-895C-49C0076BEF1D}"/>
          </ac:spMkLst>
        </pc:spChg>
        <pc:picChg chg="add mod">
          <ac:chgData name="Mattia Parise" userId="8af056d1-15ea-4db1-bc62-a374d29dad5a" providerId="ADAL" clId="{4D0E139D-0E0B-40F6-B5DD-063EC25E4883}" dt="2023-12-05T18:19:03.102" v="890"/>
          <ac:picMkLst>
            <pc:docMk/>
            <pc:sldMk cId="2584442794" sldId="2743"/>
            <ac:picMk id="2" creationId="{5A2C1560-896B-0438-0862-724D0651DC8F}"/>
          </ac:picMkLst>
        </pc:picChg>
        <pc:picChg chg="add mod">
          <ac:chgData name="Mattia Parise" userId="8af056d1-15ea-4db1-bc62-a374d29dad5a" providerId="ADAL" clId="{4D0E139D-0E0B-40F6-B5DD-063EC25E4883}" dt="2023-12-05T18:19:03.102" v="890"/>
          <ac:picMkLst>
            <pc:docMk/>
            <pc:sldMk cId="2584442794" sldId="2743"/>
            <ac:picMk id="8" creationId="{E5BAC4A8-81FF-0757-97BC-4ED999EA83A0}"/>
          </ac:picMkLst>
        </pc:picChg>
        <pc:picChg chg="add mod modCrop">
          <ac:chgData name="Mattia Parise" userId="8af056d1-15ea-4db1-bc62-a374d29dad5a" providerId="ADAL" clId="{4D0E139D-0E0B-40F6-B5DD-063EC25E4883}" dt="2023-12-05T22:46:02.271" v="1594" actId="1076"/>
          <ac:picMkLst>
            <pc:docMk/>
            <pc:sldMk cId="2584442794" sldId="2743"/>
            <ac:picMk id="13" creationId="{CBF31F68-1F1D-FB99-7C60-483F100C09B9}"/>
          </ac:picMkLst>
        </pc:picChg>
        <pc:picChg chg="add mod modCrop">
          <ac:chgData name="Mattia Parise" userId="8af056d1-15ea-4db1-bc62-a374d29dad5a" providerId="ADAL" clId="{4D0E139D-0E0B-40F6-B5DD-063EC25E4883}" dt="2023-12-05T22:45:26.218" v="1578" actId="14100"/>
          <ac:picMkLst>
            <pc:docMk/>
            <pc:sldMk cId="2584442794" sldId="2743"/>
            <ac:picMk id="15" creationId="{0E325864-BD28-274C-37C9-BCC9350297F1}"/>
          </ac:picMkLst>
        </pc:picChg>
        <pc:picChg chg="add mod ord">
          <ac:chgData name="Mattia Parise" userId="8af056d1-15ea-4db1-bc62-a374d29dad5a" providerId="ADAL" clId="{4D0E139D-0E0B-40F6-B5DD-063EC25E4883}" dt="2023-12-05T22:45:43.665" v="1585" actId="171"/>
          <ac:picMkLst>
            <pc:docMk/>
            <pc:sldMk cId="2584442794" sldId="2743"/>
            <ac:picMk id="18" creationId="{14677C07-8B88-E145-6B3A-CAA9AF566147}"/>
          </ac:picMkLst>
        </pc:picChg>
      </pc:sldChg>
      <pc:sldChg chg="addSp modSp add mod ord">
        <pc:chgData name="Mattia Parise" userId="8af056d1-15ea-4db1-bc62-a374d29dad5a" providerId="ADAL" clId="{4D0E139D-0E0B-40F6-B5DD-063EC25E4883}" dt="2023-12-05T18:20:35.399" v="960" actId="20577"/>
        <pc:sldMkLst>
          <pc:docMk/>
          <pc:sldMk cId="1710818029" sldId="2744"/>
        </pc:sldMkLst>
        <pc:spChg chg="add mod">
          <ac:chgData name="Mattia Parise" userId="8af056d1-15ea-4db1-bc62-a374d29dad5a" providerId="ADAL" clId="{4D0E139D-0E0B-40F6-B5DD-063EC25E4883}" dt="2023-12-05T18:20:25.828" v="941"/>
          <ac:spMkLst>
            <pc:docMk/>
            <pc:sldMk cId="1710818029" sldId="2744"/>
            <ac:spMk id="2" creationId="{8F6CC386-E2B8-263A-78C0-23E348CEF2CB}"/>
          </ac:spMkLst>
        </pc:spChg>
        <pc:spChg chg="mod">
          <ac:chgData name="Mattia Parise" userId="8af056d1-15ea-4db1-bc62-a374d29dad5a" providerId="ADAL" clId="{4D0E139D-0E0B-40F6-B5DD-063EC25E4883}" dt="2023-12-05T18:20:31.109" v="958" actId="20577"/>
          <ac:spMkLst>
            <pc:docMk/>
            <pc:sldMk cId="1710818029" sldId="2744"/>
            <ac:spMk id="6" creationId="{7D6D11DD-6D49-3C04-3056-293C0F8322B0}"/>
          </ac:spMkLst>
        </pc:spChg>
        <pc:spChg chg="add mod">
          <ac:chgData name="Mattia Parise" userId="8af056d1-15ea-4db1-bc62-a374d29dad5a" providerId="ADAL" clId="{4D0E139D-0E0B-40F6-B5DD-063EC25E4883}" dt="2023-12-05T18:20:25.828" v="941"/>
          <ac:spMkLst>
            <pc:docMk/>
            <pc:sldMk cId="1710818029" sldId="2744"/>
            <ac:spMk id="8" creationId="{B2660CAC-EF7C-F92B-4193-95F32465F44B}"/>
          </ac:spMkLst>
        </pc:spChg>
        <pc:spChg chg="add mod">
          <ac:chgData name="Mattia Parise" userId="8af056d1-15ea-4db1-bc62-a374d29dad5a" providerId="ADAL" clId="{4D0E139D-0E0B-40F6-B5DD-063EC25E4883}" dt="2023-12-05T18:20:35.399" v="960" actId="20577"/>
          <ac:spMkLst>
            <pc:docMk/>
            <pc:sldMk cId="1710818029" sldId="2744"/>
            <ac:spMk id="9" creationId="{545BA4AB-ECE3-E58F-2182-401F7D257CE6}"/>
          </ac:spMkLst>
        </pc:spChg>
        <pc:picChg chg="add mod">
          <ac:chgData name="Mattia Parise" userId="8af056d1-15ea-4db1-bc62-a374d29dad5a" providerId="ADAL" clId="{4D0E139D-0E0B-40F6-B5DD-063EC25E4883}" dt="2023-12-05T18:20:25.828" v="941"/>
          <ac:picMkLst>
            <pc:docMk/>
            <pc:sldMk cId="1710818029" sldId="2744"/>
            <ac:picMk id="7" creationId="{73A8E998-3683-C2C0-3456-C55B45013C50}"/>
          </ac:picMkLst>
        </pc:picChg>
      </pc:sldChg>
      <pc:sldChg chg="addSp delSp modSp add mod">
        <pc:chgData name="Mattia Parise" userId="8af056d1-15ea-4db1-bc62-a374d29dad5a" providerId="ADAL" clId="{4D0E139D-0E0B-40F6-B5DD-063EC25E4883}" dt="2023-12-06T16:23:36.549" v="2837" actId="1076"/>
        <pc:sldMkLst>
          <pc:docMk/>
          <pc:sldMk cId="3309635510" sldId="2745"/>
        </pc:sldMkLst>
        <pc:spChg chg="mod">
          <ac:chgData name="Mattia Parise" userId="8af056d1-15ea-4db1-bc62-a374d29dad5a" providerId="ADAL" clId="{4D0E139D-0E0B-40F6-B5DD-063EC25E4883}" dt="2023-12-06T15:51:08.394" v="2741" actId="20577"/>
          <ac:spMkLst>
            <pc:docMk/>
            <pc:sldMk cId="3309635510" sldId="2745"/>
            <ac:spMk id="6" creationId="{7D6D11DD-6D49-3C04-3056-293C0F8322B0}"/>
          </ac:spMkLst>
        </pc:spChg>
        <pc:spChg chg="add del mod">
          <ac:chgData name="Mattia Parise" userId="8af056d1-15ea-4db1-bc62-a374d29dad5a" providerId="ADAL" clId="{4D0E139D-0E0B-40F6-B5DD-063EC25E4883}" dt="2023-12-05T22:40:01.132" v="1399"/>
          <ac:spMkLst>
            <pc:docMk/>
            <pc:sldMk cId="3309635510" sldId="2745"/>
            <ac:spMk id="8" creationId="{A6171C13-7DFC-7A05-0F8C-6551F9D38671}"/>
          </ac:spMkLst>
        </pc:spChg>
        <pc:spChg chg="add mod">
          <ac:chgData name="Mattia Parise" userId="8af056d1-15ea-4db1-bc62-a374d29dad5a" providerId="ADAL" clId="{4D0E139D-0E0B-40F6-B5DD-063EC25E4883}" dt="2023-12-06T15:53:41.063" v="2757" actId="1076"/>
          <ac:spMkLst>
            <pc:docMk/>
            <pc:sldMk cId="3309635510" sldId="2745"/>
            <ac:spMk id="11" creationId="{9888928C-10ED-A0C2-E21C-10E128E34056}"/>
          </ac:spMkLst>
        </pc:spChg>
        <pc:spChg chg="add mod">
          <ac:chgData name="Mattia Parise" userId="8af056d1-15ea-4db1-bc62-a374d29dad5a" providerId="ADAL" clId="{4D0E139D-0E0B-40F6-B5DD-063EC25E4883}" dt="2023-12-05T22:41:29.411" v="1472" actId="1076"/>
          <ac:spMkLst>
            <pc:docMk/>
            <pc:sldMk cId="3309635510" sldId="2745"/>
            <ac:spMk id="12" creationId="{8837C45F-E6D8-AF1E-3BFD-B2679C33DA37}"/>
          </ac:spMkLst>
        </pc:spChg>
        <pc:spChg chg="add mod">
          <ac:chgData name="Mattia Parise" userId="8af056d1-15ea-4db1-bc62-a374d29dad5a" providerId="ADAL" clId="{4D0E139D-0E0B-40F6-B5DD-063EC25E4883}" dt="2023-12-06T15:53:31.092" v="2751" actId="1076"/>
          <ac:spMkLst>
            <pc:docMk/>
            <pc:sldMk cId="3309635510" sldId="2745"/>
            <ac:spMk id="13" creationId="{65BDFBC8-A76A-9463-1490-6E1B52AB0C2F}"/>
          </ac:spMkLst>
        </pc:spChg>
        <pc:spChg chg="add mod">
          <ac:chgData name="Mattia Parise" userId="8af056d1-15ea-4db1-bc62-a374d29dad5a" providerId="ADAL" clId="{4D0E139D-0E0B-40F6-B5DD-063EC25E4883}" dt="2023-12-06T15:53:38.795" v="2756" actId="1076"/>
          <ac:spMkLst>
            <pc:docMk/>
            <pc:sldMk cId="3309635510" sldId="2745"/>
            <ac:spMk id="14" creationId="{D756E024-85F1-1231-BD0B-CC8E1844C36E}"/>
          </ac:spMkLst>
        </pc:spChg>
        <pc:spChg chg="add mod">
          <ac:chgData name="Mattia Parise" userId="8af056d1-15ea-4db1-bc62-a374d29dad5a" providerId="ADAL" clId="{4D0E139D-0E0B-40F6-B5DD-063EC25E4883}" dt="2023-12-06T16:23:36.549" v="2837" actId="1076"/>
          <ac:spMkLst>
            <pc:docMk/>
            <pc:sldMk cId="3309635510" sldId="2745"/>
            <ac:spMk id="15" creationId="{F4922AE6-246F-CE1B-3E4F-96B828C069F5}"/>
          </ac:spMkLst>
        </pc:spChg>
        <pc:graphicFrameChg chg="add mod">
          <ac:chgData name="Mattia Parise" userId="8af056d1-15ea-4db1-bc62-a374d29dad5a" providerId="ADAL" clId="{4D0E139D-0E0B-40F6-B5DD-063EC25E4883}" dt="2023-12-05T22:40:32.157" v="1408" actId="1076"/>
          <ac:graphicFrameMkLst>
            <pc:docMk/>
            <pc:sldMk cId="3309635510" sldId="2745"/>
            <ac:graphicFrameMk id="2" creationId="{9ECCB0FB-7417-A001-06CC-B8DE060B5185}"/>
          </ac:graphicFrameMkLst>
        </pc:graphicFrameChg>
        <pc:graphicFrameChg chg="add mod">
          <ac:chgData name="Mattia Parise" userId="8af056d1-15ea-4db1-bc62-a374d29dad5a" providerId="ADAL" clId="{4D0E139D-0E0B-40F6-B5DD-063EC25E4883}" dt="2023-12-05T22:40:32.157" v="1408" actId="1076"/>
          <ac:graphicFrameMkLst>
            <pc:docMk/>
            <pc:sldMk cId="3309635510" sldId="2745"/>
            <ac:graphicFrameMk id="7" creationId="{4637F418-EF9D-A50F-DC5E-888C1901857D}"/>
          </ac:graphicFrameMkLst>
        </pc:graphicFrameChg>
        <pc:picChg chg="add mod">
          <ac:chgData name="Mattia Parise" userId="8af056d1-15ea-4db1-bc62-a374d29dad5a" providerId="ADAL" clId="{4D0E139D-0E0B-40F6-B5DD-063EC25E4883}" dt="2023-12-06T15:54:22.295" v="2764"/>
          <ac:picMkLst>
            <pc:docMk/>
            <pc:sldMk cId="3309635510" sldId="2745"/>
            <ac:picMk id="9" creationId="{2B0D6FF4-C54F-DE59-0359-AE26EBE0E9FA}"/>
          </ac:picMkLst>
        </pc:picChg>
        <pc:picChg chg="add mod">
          <ac:chgData name="Mattia Parise" userId="8af056d1-15ea-4db1-bc62-a374d29dad5a" providerId="ADAL" clId="{4D0E139D-0E0B-40F6-B5DD-063EC25E4883}" dt="2023-12-05T22:41:48.262" v="1500" actId="1038"/>
          <ac:picMkLst>
            <pc:docMk/>
            <pc:sldMk cId="3309635510" sldId="2745"/>
            <ac:picMk id="10" creationId="{A54F09AC-48AB-DF95-89AE-4ADA6B88CCDC}"/>
          </ac:picMkLst>
        </pc:picChg>
      </pc:sldChg>
      <pc:sldChg chg="addSp modSp add mod ord">
        <pc:chgData name="Mattia Parise" userId="8af056d1-15ea-4db1-bc62-a374d29dad5a" providerId="ADAL" clId="{4D0E139D-0E0B-40F6-B5DD-063EC25E4883}" dt="2023-12-05T22:52:46.985" v="1705" actId="20577"/>
        <pc:sldMkLst>
          <pc:docMk/>
          <pc:sldMk cId="2047720858" sldId="2746"/>
        </pc:sldMkLst>
        <pc:spChg chg="mod">
          <ac:chgData name="Mattia Parise" userId="8af056d1-15ea-4db1-bc62-a374d29dad5a" providerId="ADAL" clId="{4D0E139D-0E0B-40F6-B5DD-063EC25E4883}" dt="2023-12-05T18:22:19.500" v="989"/>
          <ac:spMkLst>
            <pc:docMk/>
            <pc:sldMk cId="2047720858" sldId="2746"/>
            <ac:spMk id="6" creationId="{7D6D11DD-6D49-3C04-3056-293C0F8322B0}"/>
          </ac:spMkLst>
        </pc:spChg>
        <pc:spChg chg="add mod">
          <ac:chgData name="Mattia Parise" userId="8af056d1-15ea-4db1-bc62-a374d29dad5a" providerId="ADAL" clId="{4D0E139D-0E0B-40F6-B5DD-063EC25E4883}" dt="2023-12-05T18:22:13.448" v="988"/>
          <ac:spMkLst>
            <pc:docMk/>
            <pc:sldMk cId="2047720858" sldId="2746"/>
            <ac:spMk id="7" creationId="{1956D61A-7171-1C9E-D564-FC8F5E4E2D8B}"/>
          </ac:spMkLst>
        </pc:spChg>
        <pc:spChg chg="add mod">
          <ac:chgData name="Mattia Parise" userId="8af056d1-15ea-4db1-bc62-a374d29dad5a" providerId="ADAL" clId="{4D0E139D-0E0B-40F6-B5DD-063EC25E4883}" dt="2023-12-05T18:22:13.448" v="988"/>
          <ac:spMkLst>
            <pc:docMk/>
            <pc:sldMk cId="2047720858" sldId="2746"/>
            <ac:spMk id="8" creationId="{9694727A-9594-A9B8-F942-1A4D9C01840F}"/>
          </ac:spMkLst>
        </pc:spChg>
        <pc:spChg chg="add mod">
          <ac:chgData name="Mattia Parise" userId="8af056d1-15ea-4db1-bc62-a374d29dad5a" providerId="ADAL" clId="{4D0E139D-0E0B-40F6-B5DD-063EC25E4883}" dt="2023-12-05T22:52:46.985" v="1705" actId="20577"/>
          <ac:spMkLst>
            <pc:docMk/>
            <pc:sldMk cId="2047720858" sldId="2746"/>
            <ac:spMk id="10" creationId="{2FB3ED24-238E-0FAE-7020-CB1C2F227305}"/>
          </ac:spMkLst>
        </pc:spChg>
        <pc:graphicFrameChg chg="add mod">
          <ac:chgData name="Mattia Parise" userId="8af056d1-15ea-4db1-bc62-a374d29dad5a" providerId="ADAL" clId="{4D0E139D-0E0B-40F6-B5DD-063EC25E4883}" dt="2023-12-05T18:22:13.448" v="988"/>
          <ac:graphicFrameMkLst>
            <pc:docMk/>
            <pc:sldMk cId="2047720858" sldId="2746"/>
            <ac:graphicFrameMk id="9" creationId="{F59261D8-8C9E-8ED2-DDA1-112719F4DD8F}"/>
          </ac:graphicFrameMkLst>
        </pc:graphicFrameChg>
        <pc:picChg chg="add mod">
          <ac:chgData name="Mattia Parise" userId="8af056d1-15ea-4db1-bc62-a374d29dad5a" providerId="ADAL" clId="{4D0E139D-0E0B-40F6-B5DD-063EC25E4883}" dt="2023-12-05T18:22:13.448" v="988"/>
          <ac:picMkLst>
            <pc:docMk/>
            <pc:sldMk cId="2047720858" sldId="2746"/>
            <ac:picMk id="2" creationId="{32FBBDD6-0854-0449-4307-2DE615A21436}"/>
          </ac:picMkLst>
        </pc:picChg>
      </pc:sldChg>
      <pc:sldChg chg="addSp delSp modSp add mod">
        <pc:chgData name="Mattia Parise" userId="8af056d1-15ea-4db1-bc62-a374d29dad5a" providerId="ADAL" clId="{4D0E139D-0E0B-40F6-B5DD-063EC25E4883}" dt="2023-12-06T16:45:10.171" v="3387" actId="1076"/>
        <pc:sldMkLst>
          <pc:docMk/>
          <pc:sldMk cId="864265702" sldId="2747"/>
        </pc:sldMkLst>
        <pc:spChg chg="mod">
          <ac:chgData name="Mattia Parise" userId="8af056d1-15ea-4db1-bc62-a374d29dad5a" providerId="ADAL" clId="{4D0E139D-0E0B-40F6-B5DD-063EC25E4883}" dt="2023-12-06T16:45:08.163" v="3386" actId="14100"/>
          <ac:spMkLst>
            <pc:docMk/>
            <pc:sldMk cId="864265702" sldId="2747"/>
            <ac:spMk id="12" creationId="{1F627215-D188-A1A4-76D6-C35B825F0504}"/>
          </ac:spMkLst>
        </pc:spChg>
        <pc:spChg chg="mod">
          <ac:chgData name="Mattia Parise" userId="8af056d1-15ea-4db1-bc62-a374d29dad5a" providerId="ADAL" clId="{4D0E139D-0E0B-40F6-B5DD-063EC25E4883}" dt="2023-12-06T14:43:23.397" v="2063" actId="20577"/>
          <ac:spMkLst>
            <pc:docMk/>
            <pc:sldMk cId="864265702" sldId="2747"/>
            <ac:spMk id="20" creationId="{77BC792E-C8B8-5933-DF9E-0206C5192DDC}"/>
          </ac:spMkLst>
        </pc:spChg>
        <pc:picChg chg="del">
          <ac:chgData name="Mattia Parise" userId="8af056d1-15ea-4db1-bc62-a374d29dad5a" providerId="ADAL" clId="{4D0E139D-0E0B-40F6-B5DD-063EC25E4883}" dt="2023-12-06T16:44:28.153" v="3367" actId="478"/>
          <ac:picMkLst>
            <pc:docMk/>
            <pc:sldMk cId="864265702" sldId="2747"/>
            <ac:picMk id="13" creationId="{0946FCF1-6DEC-75A2-4E19-7C949284CC73}"/>
          </ac:picMkLst>
        </pc:picChg>
        <pc:picChg chg="add mod">
          <ac:chgData name="Mattia Parise" userId="8af056d1-15ea-4db1-bc62-a374d29dad5a" providerId="ADAL" clId="{4D0E139D-0E0B-40F6-B5DD-063EC25E4883}" dt="2023-12-06T16:45:10.171" v="3387" actId="1076"/>
          <ac:picMkLst>
            <pc:docMk/>
            <pc:sldMk cId="864265702" sldId="2747"/>
            <ac:picMk id="1026" creationId="{3C0914B5-EE79-108E-3037-4CD62FBF623C}"/>
          </ac:picMkLst>
        </pc:picChg>
        <pc:cxnChg chg="mod">
          <ac:chgData name="Mattia Parise" userId="8af056d1-15ea-4db1-bc62-a374d29dad5a" providerId="ADAL" clId="{4D0E139D-0E0B-40F6-B5DD-063EC25E4883}" dt="2023-12-06T16:45:08.163" v="3386" actId="14100"/>
          <ac:cxnSpMkLst>
            <pc:docMk/>
            <pc:sldMk cId="864265702" sldId="2747"/>
            <ac:cxnSpMk id="11" creationId="{BEFDC8C2-7708-E5CA-02D3-E93E5C4E5E2E}"/>
          </ac:cxnSpMkLst>
        </pc:cxnChg>
      </pc:sldChg>
      <pc:sldChg chg="add del">
        <pc:chgData name="Mattia Parise" userId="8af056d1-15ea-4db1-bc62-a374d29dad5a" providerId="ADAL" clId="{4D0E139D-0E0B-40F6-B5DD-063EC25E4883}" dt="2023-12-05T18:20:55.718" v="963" actId="47"/>
        <pc:sldMkLst>
          <pc:docMk/>
          <pc:sldMk cId="3730709204" sldId="2747"/>
        </pc:sldMkLst>
      </pc:sldChg>
      <pc:sldChg chg="addSp delSp modSp add mod">
        <pc:chgData name="Mattia Parise" userId="8af056d1-15ea-4db1-bc62-a374d29dad5a" providerId="ADAL" clId="{4D0E139D-0E0B-40F6-B5DD-063EC25E4883}" dt="2023-12-06T16:45:45.268" v="3397" actId="1076"/>
        <pc:sldMkLst>
          <pc:docMk/>
          <pc:sldMk cId="680014301" sldId="2748"/>
        </pc:sldMkLst>
        <pc:spChg chg="mod">
          <ac:chgData name="Mattia Parise" userId="8af056d1-15ea-4db1-bc62-a374d29dad5a" providerId="ADAL" clId="{4D0E139D-0E0B-40F6-B5DD-063EC25E4883}" dt="2023-12-05T22:19:19.326" v="1008" actId="20577"/>
          <ac:spMkLst>
            <pc:docMk/>
            <pc:sldMk cId="680014301" sldId="2748"/>
            <ac:spMk id="7" creationId="{45ABD82A-AE64-6541-5ABD-B4A63DF96F56}"/>
          </ac:spMkLst>
        </pc:spChg>
        <pc:spChg chg="add mod">
          <ac:chgData name="Mattia Parise" userId="8af056d1-15ea-4db1-bc62-a374d29dad5a" providerId="ADAL" clId="{4D0E139D-0E0B-40F6-B5DD-063EC25E4883}" dt="2023-12-05T22:30:22.162" v="1240" actId="113"/>
          <ac:spMkLst>
            <pc:docMk/>
            <pc:sldMk cId="680014301" sldId="2748"/>
            <ac:spMk id="11" creationId="{204FD4C4-6125-ECBA-1F60-43837ECD69AC}"/>
          </ac:spMkLst>
        </pc:spChg>
        <pc:picChg chg="del">
          <ac:chgData name="Mattia Parise" userId="8af056d1-15ea-4db1-bc62-a374d29dad5a" providerId="ADAL" clId="{4D0E139D-0E0B-40F6-B5DD-063EC25E4883}" dt="2023-12-05T22:19:01.734" v="998" actId="478"/>
          <ac:picMkLst>
            <pc:docMk/>
            <pc:sldMk cId="680014301" sldId="2748"/>
            <ac:picMk id="2" creationId="{01F99A8E-7671-1832-7A72-631612662366}"/>
          </ac:picMkLst>
        </pc:picChg>
        <pc:picChg chg="del">
          <ac:chgData name="Mattia Parise" userId="8af056d1-15ea-4db1-bc62-a374d29dad5a" providerId="ADAL" clId="{4D0E139D-0E0B-40F6-B5DD-063EC25E4883}" dt="2023-12-05T22:19:04.348" v="999" actId="478"/>
          <ac:picMkLst>
            <pc:docMk/>
            <pc:sldMk cId="680014301" sldId="2748"/>
            <ac:picMk id="8" creationId="{284C3170-98B1-6134-C97C-35F2D6D5D84E}"/>
          </ac:picMkLst>
        </pc:picChg>
        <pc:picChg chg="add mod">
          <ac:chgData name="Mattia Parise" userId="8af056d1-15ea-4db1-bc62-a374d29dad5a" providerId="ADAL" clId="{4D0E139D-0E0B-40F6-B5DD-063EC25E4883}" dt="2023-12-05T22:19:09.596" v="1000"/>
          <ac:picMkLst>
            <pc:docMk/>
            <pc:sldMk cId="680014301" sldId="2748"/>
            <ac:picMk id="10" creationId="{1C734F4A-8D89-3914-D91E-3C62CAF01DB8}"/>
          </ac:picMkLst>
        </pc:picChg>
        <pc:picChg chg="add mod">
          <ac:chgData name="Mattia Parise" userId="8af056d1-15ea-4db1-bc62-a374d29dad5a" providerId="ADAL" clId="{4D0E139D-0E0B-40F6-B5DD-063EC25E4883}" dt="2023-12-05T22:19:16.104" v="1002" actId="1076"/>
          <ac:picMkLst>
            <pc:docMk/>
            <pc:sldMk cId="680014301" sldId="2748"/>
            <ac:picMk id="12" creationId="{5D844369-9343-8531-FDED-A9CE1C2A6490}"/>
          </ac:picMkLst>
        </pc:picChg>
        <pc:picChg chg="add mod">
          <ac:chgData name="Mattia Parise" userId="8af056d1-15ea-4db1-bc62-a374d29dad5a" providerId="ADAL" clId="{4D0E139D-0E0B-40F6-B5DD-063EC25E4883}" dt="2023-12-05T22:19:16.104" v="1002" actId="1076"/>
          <ac:picMkLst>
            <pc:docMk/>
            <pc:sldMk cId="680014301" sldId="2748"/>
            <ac:picMk id="13" creationId="{8A0D165C-48DC-DBB9-297A-A385D47D5EB8}"/>
          </ac:picMkLst>
        </pc:picChg>
        <pc:picChg chg="add del mod">
          <ac:chgData name="Mattia Parise" userId="8af056d1-15ea-4db1-bc62-a374d29dad5a" providerId="ADAL" clId="{4D0E139D-0E0B-40F6-B5DD-063EC25E4883}" dt="2023-12-06T16:45:29.106" v="3388" actId="478"/>
          <ac:picMkLst>
            <pc:docMk/>
            <pc:sldMk cId="680014301" sldId="2748"/>
            <ac:picMk id="14" creationId="{E7A2A5F9-BAAD-5745-8C33-84169F9956D9}"/>
          </ac:picMkLst>
        </pc:picChg>
        <pc:picChg chg="add del mod">
          <ac:chgData name="Mattia Parise" userId="8af056d1-15ea-4db1-bc62-a374d29dad5a" providerId="ADAL" clId="{4D0E139D-0E0B-40F6-B5DD-063EC25E4883}" dt="2023-12-06T16:45:30.497" v="3390"/>
          <ac:picMkLst>
            <pc:docMk/>
            <pc:sldMk cId="680014301" sldId="2748"/>
            <ac:picMk id="15" creationId="{E999A474-6DE6-F4B7-41CD-D0647F8F5A01}"/>
          </ac:picMkLst>
        </pc:picChg>
        <pc:picChg chg="add mod">
          <ac:chgData name="Mattia Parise" userId="8af056d1-15ea-4db1-bc62-a374d29dad5a" providerId="ADAL" clId="{4D0E139D-0E0B-40F6-B5DD-063EC25E4883}" dt="2023-12-06T16:45:41.201" v="3395" actId="14100"/>
          <ac:picMkLst>
            <pc:docMk/>
            <pc:sldMk cId="680014301" sldId="2748"/>
            <ac:picMk id="16" creationId="{2D40E2E6-7170-E62E-C8C0-9E0915B0B760}"/>
          </ac:picMkLst>
        </pc:picChg>
        <pc:picChg chg="add mod">
          <ac:chgData name="Mattia Parise" userId="8af056d1-15ea-4db1-bc62-a374d29dad5a" providerId="ADAL" clId="{4D0E139D-0E0B-40F6-B5DD-063EC25E4883}" dt="2023-12-06T16:45:45.268" v="3397" actId="1076"/>
          <ac:picMkLst>
            <pc:docMk/>
            <pc:sldMk cId="680014301" sldId="2748"/>
            <ac:picMk id="17" creationId="{CC9F6E13-B1E4-7235-A5FD-A445B30C91B8}"/>
          </ac:picMkLst>
        </pc:picChg>
      </pc:sldChg>
      <pc:sldChg chg="addSp modSp add mod">
        <pc:chgData name="Mattia Parise" userId="8af056d1-15ea-4db1-bc62-a374d29dad5a" providerId="ADAL" clId="{4D0E139D-0E0B-40F6-B5DD-063EC25E4883}" dt="2023-12-06T16:24:52.905" v="2871" actId="1076"/>
        <pc:sldMkLst>
          <pc:docMk/>
          <pc:sldMk cId="4109850623" sldId="2749"/>
        </pc:sldMkLst>
        <pc:spChg chg="mod">
          <ac:chgData name="Mattia Parise" userId="8af056d1-15ea-4db1-bc62-a374d29dad5a" providerId="ADAL" clId="{4D0E139D-0E0B-40F6-B5DD-063EC25E4883}" dt="2023-12-05T22:29:44.454" v="1224" actId="1076"/>
          <ac:spMkLst>
            <pc:docMk/>
            <pc:sldMk cId="4109850623" sldId="2749"/>
            <ac:spMk id="7" creationId="{45ABD82A-AE64-6541-5ABD-B4A63DF96F56}"/>
          </ac:spMkLst>
        </pc:spChg>
        <pc:spChg chg="add mod">
          <ac:chgData name="Mattia Parise" userId="8af056d1-15ea-4db1-bc62-a374d29dad5a" providerId="ADAL" clId="{4D0E139D-0E0B-40F6-B5DD-063EC25E4883}" dt="2023-12-06T16:24:06.954" v="2842" actId="1076"/>
          <ac:spMkLst>
            <pc:docMk/>
            <pc:sldMk cId="4109850623" sldId="2749"/>
            <ac:spMk id="10" creationId="{60BD4683-F4F9-A699-2F9B-8ED38DE3DC48}"/>
          </ac:spMkLst>
        </pc:spChg>
        <pc:spChg chg="add mod">
          <ac:chgData name="Mattia Parise" userId="8af056d1-15ea-4db1-bc62-a374d29dad5a" providerId="ADAL" clId="{4D0E139D-0E0B-40F6-B5DD-063EC25E4883}" dt="2023-12-06T16:24:52.905" v="2871" actId="1076"/>
          <ac:spMkLst>
            <pc:docMk/>
            <pc:sldMk cId="4109850623" sldId="2749"/>
            <ac:spMk id="11" creationId="{BAFE1AB3-60F2-6DC9-BA48-061D2EFC0A03}"/>
          </ac:spMkLst>
        </pc:spChg>
        <pc:picChg chg="mod">
          <ac:chgData name="Mattia Parise" userId="8af056d1-15ea-4db1-bc62-a374d29dad5a" providerId="ADAL" clId="{4D0E139D-0E0B-40F6-B5DD-063EC25E4883}" dt="2023-12-05T22:30:05.164" v="1231"/>
          <ac:picMkLst>
            <pc:docMk/>
            <pc:sldMk cId="4109850623" sldId="2749"/>
            <ac:picMk id="2" creationId="{01F99A8E-7671-1832-7A72-631612662366}"/>
          </ac:picMkLst>
        </pc:picChg>
      </pc:sldChg>
      <pc:sldChg chg="modSp add mod">
        <pc:chgData name="Mattia Parise" userId="8af056d1-15ea-4db1-bc62-a374d29dad5a" providerId="ADAL" clId="{4D0E139D-0E0B-40F6-B5DD-063EC25E4883}" dt="2023-12-05T22:31:34.180" v="1269" actId="20577"/>
        <pc:sldMkLst>
          <pc:docMk/>
          <pc:sldMk cId="2748696296" sldId="2750"/>
        </pc:sldMkLst>
        <pc:spChg chg="mod">
          <ac:chgData name="Mattia Parise" userId="8af056d1-15ea-4db1-bc62-a374d29dad5a" providerId="ADAL" clId="{4D0E139D-0E0B-40F6-B5DD-063EC25E4883}" dt="2023-12-05T22:31:34.180" v="1269" actId="20577"/>
          <ac:spMkLst>
            <pc:docMk/>
            <pc:sldMk cId="2748696296" sldId="2750"/>
            <ac:spMk id="2" creationId="{C8947E6F-9178-6A5E-DED2-A51DA7EC111B}"/>
          </ac:spMkLst>
        </pc:spChg>
      </pc:sldChg>
      <pc:sldChg chg="modSp add mod">
        <pc:chgData name="Mattia Parise" userId="8af056d1-15ea-4db1-bc62-a374d29dad5a" providerId="ADAL" clId="{4D0E139D-0E0B-40F6-B5DD-063EC25E4883}" dt="2023-12-05T22:31:42.533" v="1277" actId="20577"/>
        <pc:sldMkLst>
          <pc:docMk/>
          <pc:sldMk cId="3299767269" sldId="2751"/>
        </pc:sldMkLst>
        <pc:spChg chg="mod">
          <ac:chgData name="Mattia Parise" userId="8af056d1-15ea-4db1-bc62-a374d29dad5a" providerId="ADAL" clId="{4D0E139D-0E0B-40F6-B5DD-063EC25E4883}" dt="2023-12-05T22:31:42.533" v="1277" actId="20577"/>
          <ac:spMkLst>
            <pc:docMk/>
            <pc:sldMk cId="3299767269" sldId="2751"/>
            <ac:spMk id="2" creationId="{C8947E6F-9178-6A5E-DED2-A51DA7EC111B}"/>
          </ac:spMkLst>
        </pc:spChg>
      </pc:sldChg>
      <pc:sldChg chg="modSp add mod">
        <pc:chgData name="Mattia Parise" userId="8af056d1-15ea-4db1-bc62-a374d29dad5a" providerId="ADAL" clId="{4D0E139D-0E0B-40F6-B5DD-063EC25E4883}" dt="2023-12-05T22:31:53.377" v="1298" actId="20577"/>
        <pc:sldMkLst>
          <pc:docMk/>
          <pc:sldMk cId="1978696953" sldId="2752"/>
        </pc:sldMkLst>
        <pc:spChg chg="mod">
          <ac:chgData name="Mattia Parise" userId="8af056d1-15ea-4db1-bc62-a374d29dad5a" providerId="ADAL" clId="{4D0E139D-0E0B-40F6-B5DD-063EC25E4883}" dt="2023-12-05T22:31:53.377" v="1298" actId="20577"/>
          <ac:spMkLst>
            <pc:docMk/>
            <pc:sldMk cId="1978696953" sldId="2752"/>
            <ac:spMk id="2" creationId="{C8947E6F-9178-6A5E-DED2-A51DA7EC111B}"/>
          </ac:spMkLst>
        </pc:spChg>
      </pc:sldChg>
      <pc:sldChg chg="modSp add mod">
        <pc:chgData name="Mattia Parise" userId="8af056d1-15ea-4db1-bc62-a374d29dad5a" providerId="ADAL" clId="{4D0E139D-0E0B-40F6-B5DD-063EC25E4883}" dt="2023-12-06T17:41:50.930" v="3403" actId="20577"/>
        <pc:sldMkLst>
          <pc:docMk/>
          <pc:sldMk cId="3358867266" sldId="2753"/>
        </pc:sldMkLst>
        <pc:spChg chg="mod">
          <ac:chgData name="Mattia Parise" userId="8af056d1-15ea-4db1-bc62-a374d29dad5a" providerId="ADAL" clId="{4D0E139D-0E0B-40F6-B5DD-063EC25E4883}" dt="2023-12-06T17:41:50.930" v="3403" actId="20577"/>
          <ac:spMkLst>
            <pc:docMk/>
            <pc:sldMk cId="3358867266" sldId="2753"/>
            <ac:spMk id="2" creationId="{C8947E6F-9178-6A5E-DED2-A51DA7EC111B}"/>
          </ac:spMkLst>
        </pc:spChg>
      </pc:sldChg>
      <pc:sldChg chg="addSp delSp modSp add mod">
        <pc:chgData name="Mattia Parise" userId="8af056d1-15ea-4db1-bc62-a374d29dad5a" providerId="ADAL" clId="{4D0E139D-0E0B-40F6-B5DD-063EC25E4883}" dt="2023-12-06T16:21:15.255" v="2797" actId="1076"/>
        <pc:sldMkLst>
          <pc:docMk/>
          <pc:sldMk cId="3026514371" sldId="2754"/>
        </pc:sldMkLst>
        <pc:spChg chg="mod">
          <ac:chgData name="Mattia Parise" userId="8af056d1-15ea-4db1-bc62-a374d29dad5a" providerId="ADAL" clId="{4D0E139D-0E0B-40F6-B5DD-063EC25E4883}" dt="2023-12-06T15:51:14.801" v="2743"/>
          <ac:spMkLst>
            <pc:docMk/>
            <pc:sldMk cId="3026514371" sldId="2754"/>
            <ac:spMk id="6" creationId="{7D6D11DD-6D49-3C04-3056-293C0F8322B0}"/>
          </ac:spMkLst>
        </pc:spChg>
        <pc:spChg chg="del">
          <ac:chgData name="Mattia Parise" userId="8af056d1-15ea-4db1-bc62-a374d29dad5a" providerId="ADAL" clId="{4D0E139D-0E0B-40F6-B5DD-063EC25E4883}" dt="2023-12-06T15:53:48.843" v="2758" actId="478"/>
          <ac:spMkLst>
            <pc:docMk/>
            <pc:sldMk cId="3026514371" sldId="2754"/>
            <ac:spMk id="11" creationId="{9888928C-10ED-A0C2-E21C-10E128E34056}"/>
          </ac:spMkLst>
        </pc:spChg>
        <pc:spChg chg="add mod">
          <ac:chgData name="Mattia Parise" userId="8af056d1-15ea-4db1-bc62-a374d29dad5a" providerId="ADAL" clId="{4D0E139D-0E0B-40F6-B5DD-063EC25E4883}" dt="2023-12-06T15:53:49.044" v="2759"/>
          <ac:spMkLst>
            <pc:docMk/>
            <pc:sldMk cId="3026514371" sldId="2754"/>
            <ac:spMk id="13" creationId="{F2413FE4-3750-894F-9F33-4CC6A4712549}"/>
          </ac:spMkLst>
        </pc:spChg>
        <pc:spChg chg="add mod">
          <ac:chgData name="Mattia Parise" userId="8af056d1-15ea-4db1-bc62-a374d29dad5a" providerId="ADAL" clId="{4D0E139D-0E0B-40F6-B5DD-063EC25E4883}" dt="2023-12-06T15:53:49.044" v="2759"/>
          <ac:spMkLst>
            <pc:docMk/>
            <pc:sldMk cId="3026514371" sldId="2754"/>
            <ac:spMk id="14" creationId="{7240719A-3941-B77B-C2FB-DC2C90D8D2AE}"/>
          </ac:spMkLst>
        </pc:spChg>
        <pc:spChg chg="add mod">
          <ac:chgData name="Mattia Parise" userId="8af056d1-15ea-4db1-bc62-a374d29dad5a" providerId="ADAL" clId="{4D0E139D-0E0B-40F6-B5DD-063EC25E4883}" dt="2023-12-06T15:53:49.044" v="2759"/>
          <ac:spMkLst>
            <pc:docMk/>
            <pc:sldMk cId="3026514371" sldId="2754"/>
            <ac:spMk id="15" creationId="{4325EE61-FDFC-78A3-499E-0964A722E3F4}"/>
          </ac:spMkLst>
        </pc:spChg>
        <pc:spChg chg="add mod">
          <ac:chgData name="Mattia Parise" userId="8af056d1-15ea-4db1-bc62-a374d29dad5a" providerId="ADAL" clId="{4D0E139D-0E0B-40F6-B5DD-063EC25E4883}" dt="2023-12-06T16:21:15.255" v="2797" actId="1076"/>
          <ac:spMkLst>
            <pc:docMk/>
            <pc:sldMk cId="3026514371" sldId="2754"/>
            <ac:spMk id="16" creationId="{7BF79B61-4D31-D9F4-6B3A-24FB6F888F8B}"/>
          </ac:spMkLst>
        </pc:spChg>
        <pc:graphicFrameChg chg="del">
          <ac:chgData name="Mattia Parise" userId="8af056d1-15ea-4db1-bc62-a374d29dad5a" providerId="ADAL" clId="{4D0E139D-0E0B-40F6-B5DD-063EC25E4883}" dt="2023-12-05T22:49:09.090" v="1671" actId="478"/>
          <ac:graphicFrameMkLst>
            <pc:docMk/>
            <pc:sldMk cId="3026514371" sldId="2754"/>
            <ac:graphicFrameMk id="2" creationId="{9ECCB0FB-7417-A001-06CC-B8DE060B5185}"/>
          </ac:graphicFrameMkLst>
        </pc:graphicFrameChg>
        <pc:graphicFrameChg chg="del">
          <ac:chgData name="Mattia Parise" userId="8af056d1-15ea-4db1-bc62-a374d29dad5a" providerId="ADAL" clId="{4D0E139D-0E0B-40F6-B5DD-063EC25E4883}" dt="2023-12-05T22:49:07.202" v="1670" actId="478"/>
          <ac:graphicFrameMkLst>
            <pc:docMk/>
            <pc:sldMk cId="3026514371" sldId="2754"/>
            <ac:graphicFrameMk id="7" creationId="{4637F418-EF9D-A50F-DC5E-888C1901857D}"/>
          </ac:graphicFrameMkLst>
        </pc:graphicFrameChg>
        <pc:graphicFrameChg chg="add mod modGraphic">
          <ac:chgData name="Mattia Parise" userId="8af056d1-15ea-4db1-bc62-a374d29dad5a" providerId="ADAL" clId="{4D0E139D-0E0B-40F6-B5DD-063EC25E4883}" dt="2023-12-05T22:50:04.952" v="1684" actId="20577"/>
          <ac:graphicFrameMkLst>
            <pc:docMk/>
            <pc:sldMk cId="3026514371" sldId="2754"/>
            <ac:graphicFrameMk id="8" creationId="{107F4B9C-0297-3511-ABF2-CD31B42C22D0}"/>
          </ac:graphicFrameMkLst>
        </pc:graphicFrameChg>
        <pc:picChg chg="mod">
          <ac:chgData name="Mattia Parise" userId="8af056d1-15ea-4db1-bc62-a374d29dad5a" providerId="ADAL" clId="{4D0E139D-0E0B-40F6-B5DD-063EC25E4883}" dt="2023-12-06T15:54:28.442" v="2769"/>
          <ac:picMkLst>
            <pc:docMk/>
            <pc:sldMk cId="3026514371" sldId="2754"/>
            <ac:picMk id="9" creationId="{2B0D6FF4-C54F-DE59-0359-AE26EBE0E9FA}"/>
          </ac:picMkLst>
        </pc:picChg>
      </pc:sldChg>
      <pc:sldChg chg="addSp delSp modSp add mod">
        <pc:chgData name="Mattia Parise" userId="8af056d1-15ea-4db1-bc62-a374d29dad5a" providerId="ADAL" clId="{4D0E139D-0E0B-40F6-B5DD-063EC25E4883}" dt="2023-12-06T14:42:19.964" v="2018" actId="20577"/>
        <pc:sldMkLst>
          <pc:docMk/>
          <pc:sldMk cId="3988669510" sldId="2755"/>
        </pc:sldMkLst>
        <pc:spChg chg="add mod">
          <ac:chgData name="Mattia Parise" userId="8af056d1-15ea-4db1-bc62-a374d29dad5a" providerId="ADAL" clId="{4D0E139D-0E0B-40F6-B5DD-063EC25E4883}" dt="2023-12-06T14:39:05.446" v="1915" actId="207"/>
          <ac:spMkLst>
            <pc:docMk/>
            <pc:sldMk cId="3988669510" sldId="2755"/>
            <ac:spMk id="2" creationId="{A3DF06CF-3AAB-F15B-9BFF-2B5AECB95CC3}"/>
          </ac:spMkLst>
        </pc:spChg>
        <pc:spChg chg="add mod">
          <ac:chgData name="Mattia Parise" userId="8af056d1-15ea-4db1-bc62-a374d29dad5a" providerId="ADAL" clId="{4D0E139D-0E0B-40F6-B5DD-063EC25E4883}" dt="2023-12-06T14:39:13.306" v="1918" actId="14100"/>
          <ac:spMkLst>
            <pc:docMk/>
            <pc:sldMk cId="3988669510" sldId="2755"/>
            <ac:spMk id="7" creationId="{3FF91D56-8BDB-6F04-403F-039ED306FABA}"/>
          </ac:spMkLst>
        </pc:spChg>
        <pc:spChg chg="add mod">
          <ac:chgData name="Mattia Parise" userId="8af056d1-15ea-4db1-bc62-a374d29dad5a" providerId="ADAL" clId="{4D0E139D-0E0B-40F6-B5DD-063EC25E4883}" dt="2023-12-06T14:39:21.423" v="1921" actId="14100"/>
          <ac:spMkLst>
            <pc:docMk/>
            <pc:sldMk cId="3988669510" sldId="2755"/>
            <ac:spMk id="8" creationId="{F0CB3F12-871F-52D0-ACFD-B668E669843B}"/>
          </ac:spMkLst>
        </pc:spChg>
        <pc:spChg chg="add mod">
          <ac:chgData name="Mattia Parise" userId="8af056d1-15ea-4db1-bc62-a374d29dad5a" providerId="ADAL" clId="{4D0E139D-0E0B-40F6-B5DD-063EC25E4883}" dt="2023-12-06T14:39:46.156" v="1922"/>
          <ac:spMkLst>
            <pc:docMk/>
            <pc:sldMk cId="3988669510" sldId="2755"/>
            <ac:spMk id="9" creationId="{E28B33FB-EF3C-5B28-51C8-B6129D04E30D}"/>
          </ac:spMkLst>
        </pc:spChg>
        <pc:spChg chg="add del mod">
          <ac:chgData name="Mattia Parise" userId="8af056d1-15ea-4db1-bc62-a374d29dad5a" providerId="ADAL" clId="{4D0E139D-0E0B-40F6-B5DD-063EC25E4883}" dt="2023-12-06T14:39:51.655" v="1924"/>
          <ac:spMkLst>
            <pc:docMk/>
            <pc:sldMk cId="3988669510" sldId="2755"/>
            <ac:spMk id="10" creationId="{B1BDEB63-719D-66DB-A022-7C0EF66A1BDA}"/>
          </ac:spMkLst>
        </pc:spChg>
        <pc:spChg chg="add mod">
          <ac:chgData name="Mattia Parise" userId="8af056d1-15ea-4db1-bc62-a374d29dad5a" providerId="ADAL" clId="{4D0E139D-0E0B-40F6-B5DD-063EC25E4883}" dt="2023-12-06T14:42:19.964" v="2018" actId="20577"/>
          <ac:spMkLst>
            <pc:docMk/>
            <pc:sldMk cId="3988669510" sldId="2755"/>
            <ac:spMk id="11" creationId="{BA124165-7D37-6BF5-0D9A-B70C20F23F10}"/>
          </ac:spMkLst>
        </pc:spChg>
      </pc:sldChg>
      <pc:sldChg chg="addSp delSp modSp add mod">
        <pc:chgData name="Mattia Parise" userId="8af056d1-15ea-4db1-bc62-a374d29dad5a" providerId="ADAL" clId="{4D0E139D-0E0B-40F6-B5DD-063EC25E4883}" dt="2023-12-06T16:41:17.512" v="3360" actId="1076"/>
        <pc:sldMkLst>
          <pc:docMk/>
          <pc:sldMk cId="3848883760" sldId="2756"/>
        </pc:sldMkLst>
        <pc:spChg chg="del">
          <ac:chgData name="Mattia Parise" userId="8af056d1-15ea-4db1-bc62-a374d29dad5a" providerId="ADAL" clId="{4D0E139D-0E0B-40F6-B5DD-063EC25E4883}" dt="2023-12-06T14:40:40.429" v="1961" actId="478"/>
          <ac:spMkLst>
            <pc:docMk/>
            <pc:sldMk cId="3848883760" sldId="2756"/>
            <ac:spMk id="9" creationId="{E28B33FB-EF3C-5B28-51C8-B6129D04E30D}"/>
          </ac:spMkLst>
        </pc:spChg>
        <pc:spChg chg="add mod">
          <ac:chgData name="Mattia Parise" userId="8af056d1-15ea-4db1-bc62-a374d29dad5a" providerId="ADAL" clId="{4D0E139D-0E0B-40F6-B5DD-063EC25E4883}" dt="2023-12-06T16:41:17.512" v="3360" actId="1076"/>
          <ac:spMkLst>
            <pc:docMk/>
            <pc:sldMk cId="3848883760" sldId="2756"/>
            <ac:spMk id="13" creationId="{E8444260-2060-53E1-B002-DB62B6A9DDAF}"/>
          </ac:spMkLst>
        </pc:spChg>
        <pc:picChg chg="add mod">
          <ac:chgData name="Mattia Parise" userId="8af056d1-15ea-4db1-bc62-a374d29dad5a" providerId="ADAL" clId="{4D0E139D-0E0B-40F6-B5DD-063EC25E4883}" dt="2023-12-06T14:40:55.972" v="1969" actId="1076"/>
          <ac:picMkLst>
            <pc:docMk/>
            <pc:sldMk cId="3848883760" sldId="2756"/>
            <ac:picMk id="12" creationId="{A1455AAD-EE15-A43D-1369-7446E70C1518}"/>
          </ac:picMkLst>
        </pc:picChg>
      </pc:sldChg>
      <pc:sldChg chg="addSp delSp modSp add mod">
        <pc:chgData name="Mattia Parise" userId="8af056d1-15ea-4db1-bc62-a374d29dad5a" providerId="ADAL" clId="{4D0E139D-0E0B-40F6-B5DD-063EC25E4883}" dt="2023-12-06T15:49:49.663" v="2732" actId="1076"/>
        <pc:sldMkLst>
          <pc:docMk/>
          <pc:sldMk cId="3315741535" sldId="2757"/>
        </pc:sldMkLst>
        <pc:spChg chg="mod">
          <ac:chgData name="Mattia Parise" userId="8af056d1-15ea-4db1-bc62-a374d29dad5a" providerId="ADAL" clId="{4D0E139D-0E0B-40F6-B5DD-063EC25E4883}" dt="2023-12-06T14:48:03.549" v="2227" actId="1076"/>
          <ac:spMkLst>
            <pc:docMk/>
            <pc:sldMk cId="3315741535" sldId="2757"/>
            <ac:spMk id="2" creationId="{A3DF06CF-3AAB-F15B-9BFF-2B5AECB95CC3}"/>
          </ac:spMkLst>
        </pc:spChg>
        <pc:spChg chg="del">
          <ac:chgData name="Mattia Parise" userId="8af056d1-15ea-4db1-bc62-a374d29dad5a" providerId="ADAL" clId="{4D0E139D-0E0B-40F6-B5DD-063EC25E4883}" dt="2023-12-06T14:45:19.759" v="2162" actId="478"/>
          <ac:spMkLst>
            <pc:docMk/>
            <pc:sldMk cId="3315741535" sldId="2757"/>
            <ac:spMk id="9" creationId="{E28B33FB-EF3C-5B28-51C8-B6129D04E30D}"/>
          </ac:spMkLst>
        </pc:spChg>
        <pc:spChg chg="add mod">
          <ac:chgData name="Mattia Parise" userId="8af056d1-15ea-4db1-bc62-a374d29dad5a" providerId="ADAL" clId="{4D0E139D-0E0B-40F6-B5DD-063EC25E4883}" dt="2023-12-06T15:49:49.663" v="2732" actId="1076"/>
          <ac:spMkLst>
            <pc:docMk/>
            <pc:sldMk cId="3315741535" sldId="2757"/>
            <ac:spMk id="10" creationId="{64FE782C-E9FB-264E-411A-29A4C794D6C5}"/>
          </ac:spMkLst>
        </pc:spChg>
        <pc:spChg chg="mod">
          <ac:chgData name="Mattia Parise" userId="8af056d1-15ea-4db1-bc62-a374d29dad5a" providerId="ADAL" clId="{4D0E139D-0E0B-40F6-B5DD-063EC25E4883}" dt="2023-12-06T14:45:10.675" v="2161" actId="20577"/>
          <ac:spMkLst>
            <pc:docMk/>
            <pc:sldMk cId="3315741535" sldId="2757"/>
            <ac:spMk id="11" creationId="{BA124165-7D37-6BF5-0D9A-B70C20F23F10}"/>
          </ac:spMkLst>
        </pc:spChg>
        <pc:spChg chg="add mod">
          <ac:chgData name="Mattia Parise" userId="8af056d1-15ea-4db1-bc62-a374d29dad5a" providerId="ADAL" clId="{4D0E139D-0E0B-40F6-B5DD-063EC25E4883}" dt="2023-12-06T14:56:41.182" v="2651" actId="688"/>
          <ac:spMkLst>
            <pc:docMk/>
            <pc:sldMk cId="3315741535" sldId="2757"/>
            <ac:spMk id="14" creationId="{195643F1-27D4-1E49-9A93-B83094E93EF2}"/>
          </ac:spMkLst>
        </pc:spChg>
        <pc:spChg chg="add mod">
          <ac:chgData name="Mattia Parise" userId="8af056d1-15ea-4db1-bc62-a374d29dad5a" providerId="ADAL" clId="{4D0E139D-0E0B-40F6-B5DD-063EC25E4883}" dt="2023-12-06T14:56:39.126" v="2650" actId="14100"/>
          <ac:spMkLst>
            <pc:docMk/>
            <pc:sldMk cId="3315741535" sldId="2757"/>
            <ac:spMk id="15" creationId="{E1E4E373-97FC-3397-FBA4-8363000D9EC1}"/>
          </ac:spMkLst>
        </pc:spChg>
        <pc:spChg chg="add mod ord">
          <ac:chgData name="Mattia Parise" userId="8af056d1-15ea-4db1-bc62-a374d29dad5a" providerId="ADAL" clId="{4D0E139D-0E0B-40F6-B5DD-063EC25E4883}" dt="2023-12-06T14:57:42.888" v="2677" actId="14100"/>
          <ac:spMkLst>
            <pc:docMk/>
            <pc:sldMk cId="3315741535" sldId="2757"/>
            <ac:spMk id="16" creationId="{293AA758-AEF0-4F99-63CD-8C4ABA710E85}"/>
          </ac:spMkLst>
        </pc:spChg>
        <pc:spChg chg="add mod">
          <ac:chgData name="Mattia Parise" userId="8af056d1-15ea-4db1-bc62-a374d29dad5a" providerId="ADAL" clId="{4D0E139D-0E0B-40F6-B5DD-063EC25E4883}" dt="2023-12-06T14:57:35.132" v="2674" actId="1076"/>
          <ac:spMkLst>
            <pc:docMk/>
            <pc:sldMk cId="3315741535" sldId="2757"/>
            <ac:spMk id="20" creationId="{D73F7C42-0C9A-CF47-547D-D4D098292B8F}"/>
          </ac:spMkLst>
        </pc:spChg>
        <pc:spChg chg="add mod ord">
          <ac:chgData name="Mattia Parise" userId="8af056d1-15ea-4db1-bc62-a374d29dad5a" providerId="ADAL" clId="{4D0E139D-0E0B-40F6-B5DD-063EC25E4883}" dt="2023-12-06T15:49:31.155" v="2730" actId="14100"/>
          <ac:spMkLst>
            <pc:docMk/>
            <pc:sldMk cId="3315741535" sldId="2757"/>
            <ac:spMk id="21" creationId="{595C1327-9CFB-D841-18AA-8BA19CDCF584}"/>
          </ac:spMkLst>
        </pc:spChg>
        <pc:spChg chg="add mod">
          <ac:chgData name="Mattia Parise" userId="8af056d1-15ea-4db1-bc62-a374d29dad5a" providerId="ADAL" clId="{4D0E139D-0E0B-40F6-B5DD-063EC25E4883}" dt="2023-12-06T14:58:09.043" v="2683" actId="1076"/>
          <ac:spMkLst>
            <pc:docMk/>
            <pc:sldMk cId="3315741535" sldId="2757"/>
            <ac:spMk id="22" creationId="{4CD783BF-304B-61E9-D352-2D00A2F48849}"/>
          </ac:spMkLst>
        </pc:spChg>
        <pc:picChg chg="add mod modCrop">
          <ac:chgData name="Mattia Parise" userId="8af056d1-15ea-4db1-bc62-a374d29dad5a" providerId="ADAL" clId="{4D0E139D-0E0B-40F6-B5DD-063EC25E4883}" dt="2023-12-06T14:50:37.945" v="2333" actId="14100"/>
          <ac:picMkLst>
            <pc:docMk/>
            <pc:sldMk cId="3315741535" sldId="2757"/>
            <ac:picMk id="13" creationId="{452D0028-F7FE-64BA-4860-132043C2E8E1}"/>
          </ac:picMkLst>
        </pc:picChg>
      </pc:sldChg>
      <pc:sldChg chg="addSp delSp modSp add mod">
        <pc:chgData name="Mattia Parise" userId="8af056d1-15ea-4db1-bc62-a374d29dad5a" providerId="ADAL" clId="{4D0E139D-0E0B-40F6-B5DD-063EC25E4883}" dt="2023-12-06T17:42:07.735" v="3415" actId="478"/>
        <pc:sldMkLst>
          <pc:docMk/>
          <pc:sldMk cId="1616185253" sldId="2758"/>
        </pc:sldMkLst>
        <pc:spChg chg="add mod">
          <ac:chgData name="Mattia Parise" userId="8af056d1-15ea-4db1-bc62-a374d29dad5a" providerId="ADAL" clId="{4D0E139D-0E0B-40F6-B5DD-063EC25E4883}" dt="2023-12-06T16:30:46.780" v="2971" actId="1076"/>
          <ac:spMkLst>
            <pc:docMk/>
            <pc:sldMk cId="1616185253" sldId="2758"/>
            <ac:spMk id="2" creationId="{407B4FCE-4E4F-CD78-BD5D-B8C43CE70566}"/>
          </ac:spMkLst>
        </pc:spChg>
        <pc:spChg chg="del mod">
          <ac:chgData name="Mattia Parise" userId="8af056d1-15ea-4db1-bc62-a374d29dad5a" providerId="ADAL" clId="{4D0E139D-0E0B-40F6-B5DD-063EC25E4883}" dt="2023-12-06T17:42:06.226" v="3414" actId="478"/>
          <ac:spMkLst>
            <pc:docMk/>
            <pc:sldMk cId="1616185253" sldId="2758"/>
            <ac:spMk id="6" creationId="{7D6D11DD-6D49-3C04-3056-293C0F8322B0}"/>
          </ac:spMkLst>
        </pc:spChg>
        <pc:spChg chg="add mod">
          <ac:chgData name="Mattia Parise" userId="8af056d1-15ea-4db1-bc62-a374d29dad5a" providerId="ADAL" clId="{4D0E139D-0E0B-40F6-B5DD-063EC25E4883}" dt="2023-12-06T16:25:44.322" v="2882" actId="14100"/>
          <ac:spMkLst>
            <pc:docMk/>
            <pc:sldMk cId="1616185253" sldId="2758"/>
            <ac:spMk id="7" creationId="{98C8C639-C251-19BD-B405-262B13089229}"/>
          </ac:spMkLst>
        </pc:spChg>
        <pc:spChg chg="add mod">
          <ac:chgData name="Mattia Parise" userId="8af056d1-15ea-4db1-bc62-a374d29dad5a" providerId="ADAL" clId="{4D0E139D-0E0B-40F6-B5DD-063EC25E4883}" dt="2023-12-06T16:39:03.111" v="3334" actId="6549"/>
          <ac:spMkLst>
            <pc:docMk/>
            <pc:sldMk cId="1616185253" sldId="2758"/>
            <ac:spMk id="11" creationId="{50EADF6E-5E4D-E8F3-0163-F4B1A8D457A0}"/>
          </ac:spMkLst>
        </pc:spChg>
        <pc:spChg chg="add mod">
          <ac:chgData name="Mattia Parise" userId="8af056d1-15ea-4db1-bc62-a374d29dad5a" providerId="ADAL" clId="{4D0E139D-0E0B-40F6-B5DD-063EC25E4883}" dt="2023-12-06T16:35:37.974" v="3160" actId="5793"/>
          <ac:spMkLst>
            <pc:docMk/>
            <pc:sldMk cId="1616185253" sldId="2758"/>
            <ac:spMk id="19" creationId="{21734250-99FD-C999-423D-0ACEA59F0733}"/>
          </ac:spMkLst>
        </pc:spChg>
        <pc:spChg chg="add mod">
          <ac:chgData name="Mattia Parise" userId="8af056d1-15ea-4db1-bc62-a374d29dad5a" providerId="ADAL" clId="{4D0E139D-0E0B-40F6-B5DD-063EC25E4883}" dt="2023-12-06T16:46:22.497" v="3401" actId="14100"/>
          <ac:spMkLst>
            <pc:docMk/>
            <pc:sldMk cId="1616185253" sldId="2758"/>
            <ac:spMk id="20" creationId="{C8288A02-6CF5-307A-D580-FF3F2A0929DD}"/>
          </ac:spMkLst>
        </pc:spChg>
        <pc:spChg chg="add del mod">
          <ac:chgData name="Mattia Parise" userId="8af056d1-15ea-4db1-bc62-a374d29dad5a" providerId="ADAL" clId="{4D0E139D-0E0B-40F6-B5DD-063EC25E4883}" dt="2023-12-06T17:42:07.735" v="3415" actId="478"/>
          <ac:spMkLst>
            <pc:docMk/>
            <pc:sldMk cId="1616185253" sldId="2758"/>
            <ac:spMk id="21" creationId="{938D7B9E-571D-A3D1-D156-E23A46E580EC}"/>
          </ac:spMkLst>
        </pc:spChg>
        <pc:picChg chg="add mod">
          <ac:chgData name="Mattia Parise" userId="8af056d1-15ea-4db1-bc62-a374d29dad5a" providerId="ADAL" clId="{4D0E139D-0E0B-40F6-B5DD-063EC25E4883}" dt="2023-12-06T16:35:41.287" v="3162" actId="1076"/>
          <ac:picMkLst>
            <pc:docMk/>
            <pc:sldMk cId="1616185253" sldId="2758"/>
            <ac:picMk id="18" creationId="{4D465488-37E8-50CE-1ADE-3C1D743A3474}"/>
          </ac:picMkLst>
        </pc:picChg>
      </pc:sldChg>
    </pc:docChg>
  </pc:docChgLst>
  <pc:docChgLst>
    <pc:chgData name="Mattia Parise" userId="8af056d1-15ea-4db1-bc62-a374d29dad5a" providerId="ADAL" clId="{C406DCF6-0FAA-445F-A3EE-009E6E8D70CA}"/>
    <pc:docChg chg="undo custSel addSld delSld modSld modSection">
      <pc:chgData name="Mattia Parise" userId="8af056d1-15ea-4db1-bc62-a374d29dad5a" providerId="ADAL" clId="{C406DCF6-0FAA-445F-A3EE-009E6E8D70CA}" dt="2023-12-07T20:06:37.595" v="1216"/>
      <pc:docMkLst>
        <pc:docMk/>
      </pc:docMkLst>
      <pc:sldChg chg="add del">
        <pc:chgData name="Mattia Parise" userId="8af056d1-15ea-4db1-bc62-a374d29dad5a" providerId="ADAL" clId="{C406DCF6-0FAA-445F-A3EE-009E6E8D70CA}" dt="2023-12-07T16:30:06.120" v="876" actId="47"/>
        <pc:sldMkLst>
          <pc:docMk/>
          <pc:sldMk cId="207659752" sldId="2686"/>
        </pc:sldMkLst>
      </pc:sldChg>
      <pc:sldChg chg="modSp mod">
        <pc:chgData name="Mattia Parise" userId="8af056d1-15ea-4db1-bc62-a374d29dad5a" providerId="ADAL" clId="{C406DCF6-0FAA-445F-A3EE-009E6E8D70CA}" dt="2023-12-07T15:27:48.982" v="0"/>
        <pc:sldMkLst>
          <pc:docMk/>
          <pc:sldMk cId="80541843" sldId="2721"/>
        </pc:sldMkLst>
        <pc:spChg chg="mod">
          <ac:chgData name="Mattia Parise" userId="8af056d1-15ea-4db1-bc62-a374d29dad5a" providerId="ADAL" clId="{C406DCF6-0FAA-445F-A3EE-009E6E8D70CA}" dt="2023-12-07T15:27:48.982" v="0"/>
          <ac:spMkLst>
            <pc:docMk/>
            <pc:sldMk cId="80541843" sldId="2721"/>
            <ac:spMk id="3" creationId="{01F60CA9-10D4-67B3-AF14-D84F555F053C}"/>
          </ac:spMkLst>
        </pc:spChg>
      </pc:sldChg>
      <pc:sldChg chg="modSp mod">
        <pc:chgData name="Mattia Parise" userId="8af056d1-15ea-4db1-bc62-a374d29dad5a" providerId="ADAL" clId="{C406DCF6-0FAA-445F-A3EE-009E6E8D70CA}" dt="2023-12-07T16:24:58.050" v="795" actId="20577"/>
        <pc:sldMkLst>
          <pc:docMk/>
          <pc:sldMk cId="3513405984" sldId="2729"/>
        </pc:sldMkLst>
        <pc:spChg chg="mod">
          <ac:chgData name="Mattia Parise" userId="8af056d1-15ea-4db1-bc62-a374d29dad5a" providerId="ADAL" clId="{C406DCF6-0FAA-445F-A3EE-009E6E8D70CA}" dt="2023-12-07T16:24:58.050" v="795" actId="20577"/>
          <ac:spMkLst>
            <pc:docMk/>
            <pc:sldMk cId="3513405984" sldId="2729"/>
            <ac:spMk id="7" creationId="{73C92D42-1025-0C3A-3998-487FE42FB525}"/>
          </ac:spMkLst>
        </pc:spChg>
      </pc:sldChg>
      <pc:sldChg chg="addSp delSp modSp mod">
        <pc:chgData name="Mattia Parise" userId="8af056d1-15ea-4db1-bc62-a374d29dad5a" providerId="ADAL" clId="{C406DCF6-0FAA-445F-A3EE-009E6E8D70CA}" dt="2023-12-07T20:06:37.595" v="1216"/>
        <pc:sldMkLst>
          <pc:docMk/>
          <pc:sldMk cId="1417152341" sldId="2731"/>
        </pc:sldMkLst>
        <pc:spChg chg="add mod">
          <ac:chgData name="Mattia Parise" userId="8af056d1-15ea-4db1-bc62-a374d29dad5a" providerId="ADAL" clId="{C406DCF6-0FAA-445F-A3EE-009E6E8D70CA}" dt="2023-12-07T20:06:37.595" v="1216"/>
          <ac:spMkLst>
            <pc:docMk/>
            <pc:sldMk cId="1417152341" sldId="2731"/>
            <ac:spMk id="2" creationId="{4D06F28C-E6F7-CB2B-8385-BC5B3BB90783}"/>
          </ac:spMkLst>
        </pc:spChg>
        <pc:spChg chg="mod">
          <ac:chgData name="Mattia Parise" userId="8af056d1-15ea-4db1-bc62-a374d29dad5a" providerId="ADAL" clId="{C406DCF6-0FAA-445F-A3EE-009E6E8D70CA}" dt="2023-12-07T16:08:46.328" v="519" actId="1076"/>
          <ac:spMkLst>
            <pc:docMk/>
            <pc:sldMk cId="1417152341" sldId="2731"/>
            <ac:spMk id="6" creationId="{7D6D11DD-6D49-3C04-3056-293C0F8322B0}"/>
          </ac:spMkLst>
        </pc:spChg>
        <pc:spChg chg="add del mod">
          <ac:chgData name="Mattia Parise" userId="8af056d1-15ea-4db1-bc62-a374d29dad5a" providerId="ADAL" clId="{C406DCF6-0FAA-445F-A3EE-009E6E8D70CA}" dt="2023-12-07T15:29:55.016" v="3" actId="478"/>
          <ac:spMkLst>
            <pc:docMk/>
            <pc:sldMk cId="1417152341" sldId="2731"/>
            <ac:spMk id="7" creationId="{430A692B-0D9C-AF3A-5253-FBD2B501F69A}"/>
          </ac:spMkLst>
        </pc:spChg>
        <pc:spChg chg="add mod">
          <ac:chgData name="Mattia Parise" userId="8af056d1-15ea-4db1-bc62-a374d29dad5a" providerId="ADAL" clId="{C406DCF6-0FAA-445F-A3EE-009E6E8D70CA}" dt="2023-12-07T20:06:37.595" v="1216"/>
          <ac:spMkLst>
            <pc:docMk/>
            <pc:sldMk cId="1417152341" sldId="2731"/>
            <ac:spMk id="7" creationId="{6FFCF41D-FEE3-78D6-17B0-9231C86BA986}"/>
          </ac:spMkLst>
        </pc:spChg>
        <pc:spChg chg="add mod">
          <ac:chgData name="Mattia Parise" userId="8af056d1-15ea-4db1-bc62-a374d29dad5a" providerId="ADAL" clId="{C406DCF6-0FAA-445F-A3EE-009E6E8D70CA}" dt="2023-12-07T20:06:37.595" v="1216"/>
          <ac:spMkLst>
            <pc:docMk/>
            <pc:sldMk cId="1417152341" sldId="2731"/>
            <ac:spMk id="8" creationId="{D3B33215-1B41-1AE4-7DAC-CD0361F74CCD}"/>
          </ac:spMkLst>
        </pc:spChg>
        <pc:spChg chg="add mod">
          <ac:chgData name="Mattia Parise" userId="8af056d1-15ea-4db1-bc62-a374d29dad5a" providerId="ADAL" clId="{C406DCF6-0FAA-445F-A3EE-009E6E8D70CA}" dt="2023-12-07T20:06:37.595" v="1216"/>
          <ac:spMkLst>
            <pc:docMk/>
            <pc:sldMk cId="1417152341" sldId="2731"/>
            <ac:spMk id="9" creationId="{7D972910-9A2D-E521-CEFE-C50FD7404800}"/>
          </ac:spMkLst>
        </pc:spChg>
        <pc:spChg chg="del">
          <ac:chgData name="Mattia Parise" userId="8af056d1-15ea-4db1-bc62-a374d29dad5a" providerId="ADAL" clId="{C406DCF6-0FAA-445F-A3EE-009E6E8D70CA}" dt="2023-12-07T15:29:53.262" v="2" actId="478"/>
          <ac:spMkLst>
            <pc:docMk/>
            <pc:sldMk cId="1417152341" sldId="2731"/>
            <ac:spMk id="9" creationId="{A1B0DE10-E008-6034-D605-02D328FF927C}"/>
          </ac:spMkLst>
        </pc:spChg>
        <pc:spChg chg="del">
          <ac:chgData name="Mattia Parise" userId="8af056d1-15ea-4db1-bc62-a374d29dad5a" providerId="ADAL" clId="{C406DCF6-0FAA-445F-A3EE-009E6E8D70CA}" dt="2023-12-07T15:29:53.262" v="2" actId="478"/>
          <ac:spMkLst>
            <pc:docMk/>
            <pc:sldMk cId="1417152341" sldId="2731"/>
            <ac:spMk id="10" creationId="{6E0AAF45-D53C-DAFE-63CB-C575E43CFCEF}"/>
          </ac:spMkLst>
        </pc:spChg>
        <pc:spChg chg="del">
          <ac:chgData name="Mattia Parise" userId="8af056d1-15ea-4db1-bc62-a374d29dad5a" providerId="ADAL" clId="{C406DCF6-0FAA-445F-A3EE-009E6E8D70CA}" dt="2023-12-07T15:29:53.262" v="2" actId="478"/>
          <ac:spMkLst>
            <pc:docMk/>
            <pc:sldMk cId="1417152341" sldId="2731"/>
            <ac:spMk id="12" creationId="{1F627215-D188-A1A4-76D6-C35B825F0504}"/>
          </ac:spMkLst>
        </pc:spChg>
        <pc:spChg chg="del">
          <ac:chgData name="Mattia Parise" userId="8af056d1-15ea-4db1-bc62-a374d29dad5a" providerId="ADAL" clId="{C406DCF6-0FAA-445F-A3EE-009E6E8D70CA}" dt="2023-12-07T15:29:53.262" v="2" actId="478"/>
          <ac:spMkLst>
            <pc:docMk/>
            <pc:sldMk cId="1417152341" sldId="2731"/>
            <ac:spMk id="14" creationId="{CF028222-CAFA-EBF7-BB91-3760894C7149}"/>
          </ac:spMkLst>
        </pc:spChg>
        <pc:spChg chg="del">
          <ac:chgData name="Mattia Parise" userId="8af056d1-15ea-4db1-bc62-a374d29dad5a" providerId="ADAL" clId="{C406DCF6-0FAA-445F-A3EE-009E6E8D70CA}" dt="2023-12-07T15:29:53.262" v="2" actId="478"/>
          <ac:spMkLst>
            <pc:docMk/>
            <pc:sldMk cId="1417152341" sldId="2731"/>
            <ac:spMk id="16" creationId="{2F0FC6B3-C481-69ED-E967-2608D75EB308}"/>
          </ac:spMkLst>
        </pc:spChg>
        <pc:spChg chg="del">
          <ac:chgData name="Mattia Parise" userId="8af056d1-15ea-4db1-bc62-a374d29dad5a" providerId="ADAL" clId="{C406DCF6-0FAA-445F-A3EE-009E6E8D70CA}" dt="2023-12-07T15:29:53.262" v="2" actId="478"/>
          <ac:spMkLst>
            <pc:docMk/>
            <pc:sldMk cId="1417152341" sldId="2731"/>
            <ac:spMk id="18" creationId="{4D3DB9C0-A792-7931-3D6D-A0683715D241}"/>
          </ac:spMkLst>
        </pc:spChg>
        <pc:spChg chg="add del mod">
          <ac:chgData name="Mattia Parise" userId="8af056d1-15ea-4db1-bc62-a374d29dad5a" providerId="ADAL" clId="{C406DCF6-0FAA-445F-A3EE-009E6E8D70CA}" dt="2023-12-07T15:57:56.349" v="170" actId="478"/>
          <ac:spMkLst>
            <pc:docMk/>
            <pc:sldMk cId="1417152341" sldId="2731"/>
            <ac:spMk id="25" creationId="{68033EF7-4E9B-6D3E-56BD-FB88CE6DED8D}"/>
          </ac:spMkLst>
        </pc:spChg>
        <pc:spChg chg="add del mod">
          <ac:chgData name="Mattia Parise" userId="8af056d1-15ea-4db1-bc62-a374d29dad5a" providerId="ADAL" clId="{C406DCF6-0FAA-445F-A3EE-009E6E8D70CA}" dt="2023-12-07T15:57:57.116" v="171" actId="478"/>
          <ac:spMkLst>
            <pc:docMk/>
            <pc:sldMk cId="1417152341" sldId="2731"/>
            <ac:spMk id="26" creationId="{AFA7D934-5F6D-686F-8E8D-E48C58FF1C70}"/>
          </ac:spMkLst>
        </pc:spChg>
        <pc:spChg chg="add del mod">
          <ac:chgData name="Mattia Parise" userId="8af056d1-15ea-4db1-bc62-a374d29dad5a" providerId="ADAL" clId="{C406DCF6-0FAA-445F-A3EE-009E6E8D70CA}" dt="2023-12-07T15:57:59.445" v="174" actId="478"/>
          <ac:spMkLst>
            <pc:docMk/>
            <pc:sldMk cId="1417152341" sldId="2731"/>
            <ac:spMk id="29" creationId="{205CABC3-EEA4-2C27-51B8-BBA5245A2D57}"/>
          </ac:spMkLst>
        </pc:spChg>
        <pc:spChg chg="add del mod">
          <ac:chgData name="Mattia Parise" userId="8af056d1-15ea-4db1-bc62-a374d29dad5a" providerId="ADAL" clId="{C406DCF6-0FAA-445F-A3EE-009E6E8D70CA}" dt="2023-12-07T15:58:23.351" v="176" actId="478"/>
          <ac:spMkLst>
            <pc:docMk/>
            <pc:sldMk cId="1417152341" sldId="2731"/>
            <ac:spMk id="30" creationId="{FD430A56-1B49-5B77-283F-5EC71C4AE6B6}"/>
          </ac:spMkLst>
        </pc:spChg>
        <pc:spChg chg="mod">
          <ac:chgData name="Mattia Parise" userId="8af056d1-15ea-4db1-bc62-a374d29dad5a" providerId="ADAL" clId="{C406DCF6-0FAA-445F-A3EE-009E6E8D70CA}" dt="2023-12-07T15:58:06.571" v="175"/>
          <ac:spMkLst>
            <pc:docMk/>
            <pc:sldMk cId="1417152341" sldId="2731"/>
            <ac:spMk id="34" creationId="{0A085CA5-AF0C-C9F1-C8DE-83C9160C3368}"/>
          </ac:spMkLst>
        </pc:spChg>
        <pc:spChg chg="mod">
          <ac:chgData name="Mattia Parise" userId="8af056d1-15ea-4db1-bc62-a374d29dad5a" providerId="ADAL" clId="{C406DCF6-0FAA-445F-A3EE-009E6E8D70CA}" dt="2023-12-07T15:58:06.571" v="175"/>
          <ac:spMkLst>
            <pc:docMk/>
            <pc:sldMk cId="1417152341" sldId="2731"/>
            <ac:spMk id="38" creationId="{58F3FC93-A9C3-0570-DC35-753B70CAAE03}"/>
          </ac:spMkLst>
        </pc:spChg>
        <pc:spChg chg="mod">
          <ac:chgData name="Mattia Parise" userId="8af056d1-15ea-4db1-bc62-a374d29dad5a" providerId="ADAL" clId="{C406DCF6-0FAA-445F-A3EE-009E6E8D70CA}" dt="2023-12-07T15:58:06.571" v="175"/>
          <ac:spMkLst>
            <pc:docMk/>
            <pc:sldMk cId="1417152341" sldId="2731"/>
            <ac:spMk id="41" creationId="{129D0A8D-8CC6-1CAB-354D-865C24F3CE89}"/>
          </ac:spMkLst>
        </pc:spChg>
        <pc:spChg chg="mod">
          <ac:chgData name="Mattia Parise" userId="8af056d1-15ea-4db1-bc62-a374d29dad5a" providerId="ADAL" clId="{C406DCF6-0FAA-445F-A3EE-009E6E8D70CA}" dt="2023-12-07T15:58:06.571" v="175"/>
          <ac:spMkLst>
            <pc:docMk/>
            <pc:sldMk cId="1417152341" sldId="2731"/>
            <ac:spMk id="43" creationId="{AFF20F7B-D33F-049A-58A2-694FA77095D7}"/>
          </ac:spMkLst>
        </pc:spChg>
        <pc:spChg chg="add del mod">
          <ac:chgData name="Mattia Parise" userId="8af056d1-15ea-4db1-bc62-a374d29dad5a" providerId="ADAL" clId="{C406DCF6-0FAA-445F-A3EE-009E6E8D70CA}" dt="2023-12-07T15:59:40.502" v="214" actId="478"/>
          <ac:spMkLst>
            <pc:docMk/>
            <pc:sldMk cId="1417152341" sldId="2731"/>
            <ac:spMk id="46" creationId="{A52B06D0-BC95-A2C1-4456-E1878ECDB7B4}"/>
          </ac:spMkLst>
        </pc:spChg>
        <pc:spChg chg="mod">
          <ac:chgData name="Mattia Parise" userId="8af056d1-15ea-4db1-bc62-a374d29dad5a" providerId="ADAL" clId="{C406DCF6-0FAA-445F-A3EE-009E6E8D70CA}" dt="2023-12-07T15:58:06.571" v="175"/>
          <ac:spMkLst>
            <pc:docMk/>
            <pc:sldMk cId="1417152341" sldId="2731"/>
            <ac:spMk id="53" creationId="{1624C303-D7ED-E219-50F4-E63F7CA53361}"/>
          </ac:spMkLst>
        </pc:spChg>
        <pc:spChg chg="mod">
          <ac:chgData name="Mattia Parise" userId="8af056d1-15ea-4db1-bc62-a374d29dad5a" providerId="ADAL" clId="{C406DCF6-0FAA-445F-A3EE-009E6E8D70CA}" dt="2023-12-07T15:58:06.571" v="175"/>
          <ac:spMkLst>
            <pc:docMk/>
            <pc:sldMk cId="1417152341" sldId="2731"/>
            <ac:spMk id="59" creationId="{31547901-09F6-21C3-FB9B-2605492937FB}"/>
          </ac:spMkLst>
        </pc:spChg>
        <pc:spChg chg="add del mod">
          <ac:chgData name="Mattia Parise" userId="8af056d1-15ea-4db1-bc62-a374d29dad5a" providerId="ADAL" clId="{C406DCF6-0FAA-445F-A3EE-009E6E8D70CA}" dt="2023-12-07T15:59:40.502" v="214" actId="478"/>
          <ac:spMkLst>
            <pc:docMk/>
            <pc:sldMk cId="1417152341" sldId="2731"/>
            <ac:spMk id="64" creationId="{F24F7A7D-9F85-D7B5-7682-17F63D5C9BF6}"/>
          </ac:spMkLst>
        </pc:spChg>
        <pc:spChg chg="add del mod">
          <ac:chgData name="Mattia Parise" userId="8af056d1-15ea-4db1-bc62-a374d29dad5a" providerId="ADAL" clId="{C406DCF6-0FAA-445F-A3EE-009E6E8D70CA}" dt="2023-12-07T15:59:40.502" v="214" actId="478"/>
          <ac:spMkLst>
            <pc:docMk/>
            <pc:sldMk cId="1417152341" sldId="2731"/>
            <ac:spMk id="65" creationId="{B31E6081-B1DB-98B3-C1C9-EA6CC1C6FB7C}"/>
          </ac:spMkLst>
        </pc:spChg>
        <pc:spChg chg="add del mod">
          <ac:chgData name="Mattia Parise" userId="8af056d1-15ea-4db1-bc62-a374d29dad5a" providerId="ADAL" clId="{C406DCF6-0FAA-445F-A3EE-009E6E8D70CA}" dt="2023-12-07T15:59:40.502" v="214" actId="478"/>
          <ac:spMkLst>
            <pc:docMk/>
            <pc:sldMk cId="1417152341" sldId="2731"/>
            <ac:spMk id="66" creationId="{D61C1C26-DDBF-D69D-7A53-A2DBD24E4F94}"/>
          </ac:spMkLst>
        </pc:spChg>
        <pc:spChg chg="add del mod">
          <ac:chgData name="Mattia Parise" userId="8af056d1-15ea-4db1-bc62-a374d29dad5a" providerId="ADAL" clId="{C406DCF6-0FAA-445F-A3EE-009E6E8D70CA}" dt="2023-12-07T15:59:40.502" v="214" actId="478"/>
          <ac:spMkLst>
            <pc:docMk/>
            <pc:sldMk cId="1417152341" sldId="2731"/>
            <ac:spMk id="67" creationId="{2147383E-6767-3E49-5013-A28E839FB41C}"/>
          </ac:spMkLst>
        </pc:spChg>
        <pc:spChg chg="add del mod">
          <ac:chgData name="Mattia Parise" userId="8af056d1-15ea-4db1-bc62-a374d29dad5a" providerId="ADAL" clId="{C406DCF6-0FAA-445F-A3EE-009E6E8D70CA}" dt="2023-12-07T15:59:40.502" v="214" actId="478"/>
          <ac:spMkLst>
            <pc:docMk/>
            <pc:sldMk cId="1417152341" sldId="2731"/>
            <ac:spMk id="68" creationId="{EA128FD9-E0C8-7C98-87DB-ECB1D7A7E8E2}"/>
          </ac:spMkLst>
        </pc:spChg>
        <pc:spChg chg="add del mod">
          <ac:chgData name="Mattia Parise" userId="8af056d1-15ea-4db1-bc62-a374d29dad5a" providerId="ADAL" clId="{C406DCF6-0FAA-445F-A3EE-009E6E8D70CA}" dt="2023-12-07T15:59:40.502" v="214" actId="478"/>
          <ac:spMkLst>
            <pc:docMk/>
            <pc:sldMk cId="1417152341" sldId="2731"/>
            <ac:spMk id="69" creationId="{67BA7F5F-C5A3-A318-0395-55DEA6180B82}"/>
          </ac:spMkLst>
        </pc:spChg>
        <pc:spChg chg="mod">
          <ac:chgData name="Mattia Parise" userId="8af056d1-15ea-4db1-bc62-a374d29dad5a" providerId="ADAL" clId="{C406DCF6-0FAA-445F-A3EE-009E6E8D70CA}" dt="2023-12-07T15:58:06.571" v="175"/>
          <ac:spMkLst>
            <pc:docMk/>
            <pc:sldMk cId="1417152341" sldId="2731"/>
            <ac:spMk id="72" creationId="{0D0DEF48-68E9-D085-F42A-AD9E5F53A4C6}"/>
          </ac:spMkLst>
        </pc:spChg>
        <pc:spChg chg="mod">
          <ac:chgData name="Mattia Parise" userId="8af056d1-15ea-4db1-bc62-a374d29dad5a" providerId="ADAL" clId="{C406DCF6-0FAA-445F-A3EE-009E6E8D70CA}" dt="2023-12-07T15:58:06.571" v="175"/>
          <ac:spMkLst>
            <pc:docMk/>
            <pc:sldMk cId="1417152341" sldId="2731"/>
            <ac:spMk id="83" creationId="{A77299CF-FAB4-A943-7659-398621BE7A15}"/>
          </ac:spMkLst>
        </pc:spChg>
        <pc:spChg chg="mod">
          <ac:chgData name="Mattia Parise" userId="8af056d1-15ea-4db1-bc62-a374d29dad5a" providerId="ADAL" clId="{C406DCF6-0FAA-445F-A3EE-009E6E8D70CA}" dt="2023-12-07T15:58:06.571" v="175"/>
          <ac:spMkLst>
            <pc:docMk/>
            <pc:sldMk cId="1417152341" sldId="2731"/>
            <ac:spMk id="85" creationId="{69387FE6-C91F-04F7-E50C-5ABE11D515AE}"/>
          </ac:spMkLst>
        </pc:spChg>
        <pc:spChg chg="add del mod">
          <ac:chgData name="Mattia Parise" userId="8af056d1-15ea-4db1-bc62-a374d29dad5a" providerId="ADAL" clId="{C406DCF6-0FAA-445F-A3EE-009E6E8D70CA}" dt="2023-12-07T15:58:27.037" v="177" actId="478"/>
          <ac:spMkLst>
            <pc:docMk/>
            <pc:sldMk cId="1417152341" sldId="2731"/>
            <ac:spMk id="86" creationId="{55C47497-88CD-B5C1-91DB-A4A420EF3B8B}"/>
          </ac:spMkLst>
        </pc:spChg>
        <pc:spChg chg="add del mod">
          <ac:chgData name="Mattia Parise" userId="8af056d1-15ea-4db1-bc62-a374d29dad5a" providerId="ADAL" clId="{C406DCF6-0FAA-445F-A3EE-009E6E8D70CA}" dt="2023-12-07T15:58:54.070" v="191" actId="478"/>
          <ac:spMkLst>
            <pc:docMk/>
            <pc:sldMk cId="1417152341" sldId="2731"/>
            <ac:spMk id="97" creationId="{B8967D47-8005-5351-659E-87C0761D00F4}"/>
          </ac:spMkLst>
        </pc:spChg>
        <pc:spChg chg="add del mod">
          <ac:chgData name="Mattia Parise" userId="8af056d1-15ea-4db1-bc62-a374d29dad5a" providerId="ADAL" clId="{C406DCF6-0FAA-445F-A3EE-009E6E8D70CA}" dt="2023-12-07T15:59:37.895" v="213" actId="478"/>
          <ac:spMkLst>
            <pc:docMk/>
            <pc:sldMk cId="1417152341" sldId="2731"/>
            <ac:spMk id="98" creationId="{1775D7DC-1D80-FF0A-060C-307F97A3791E}"/>
          </ac:spMkLst>
        </pc:spChg>
        <pc:spChg chg="add del mod">
          <ac:chgData name="Mattia Parise" userId="8af056d1-15ea-4db1-bc62-a374d29dad5a" providerId="ADAL" clId="{C406DCF6-0FAA-445F-A3EE-009E6E8D70CA}" dt="2023-12-07T18:08:52.683" v="1214" actId="478"/>
          <ac:spMkLst>
            <pc:docMk/>
            <pc:sldMk cId="1417152341" sldId="2731"/>
            <ac:spMk id="103" creationId="{746F1A83-0559-8364-ACDC-0CE6615AC908}"/>
          </ac:spMkLst>
        </pc:spChg>
        <pc:spChg chg="add del mod">
          <ac:chgData name="Mattia Parise" userId="8af056d1-15ea-4db1-bc62-a374d29dad5a" providerId="ADAL" clId="{C406DCF6-0FAA-445F-A3EE-009E6E8D70CA}" dt="2023-12-07T18:08:51.209" v="1212" actId="478"/>
          <ac:spMkLst>
            <pc:docMk/>
            <pc:sldMk cId="1417152341" sldId="2731"/>
            <ac:spMk id="104" creationId="{243E6FD2-0A5E-2F43-B16C-F07A8246BB55}"/>
          </ac:spMkLst>
        </pc:spChg>
        <pc:spChg chg="add del mod">
          <ac:chgData name="Mattia Parise" userId="8af056d1-15ea-4db1-bc62-a374d29dad5a" providerId="ADAL" clId="{C406DCF6-0FAA-445F-A3EE-009E6E8D70CA}" dt="2023-12-07T18:08:50.400" v="1211" actId="478"/>
          <ac:spMkLst>
            <pc:docMk/>
            <pc:sldMk cId="1417152341" sldId="2731"/>
            <ac:spMk id="105" creationId="{AD36AFAA-04F5-FEEA-78DA-0430706F95FA}"/>
          </ac:spMkLst>
        </pc:spChg>
        <pc:spChg chg="add del mod">
          <ac:chgData name="Mattia Parise" userId="8af056d1-15ea-4db1-bc62-a374d29dad5a" providerId="ADAL" clId="{C406DCF6-0FAA-445F-A3EE-009E6E8D70CA}" dt="2023-12-07T18:08:49.778" v="1210" actId="478"/>
          <ac:spMkLst>
            <pc:docMk/>
            <pc:sldMk cId="1417152341" sldId="2731"/>
            <ac:spMk id="106" creationId="{2CE81196-1692-52FC-1E36-CC422BBC569F}"/>
          </ac:spMkLst>
        </pc:spChg>
        <pc:spChg chg="add del mod">
          <ac:chgData name="Mattia Parise" userId="8af056d1-15ea-4db1-bc62-a374d29dad5a" providerId="ADAL" clId="{C406DCF6-0FAA-445F-A3EE-009E6E8D70CA}" dt="2023-12-07T15:59:52.818" v="216" actId="478"/>
          <ac:spMkLst>
            <pc:docMk/>
            <pc:sldMk cId="1417152341" sldId="2731"/>
            <ac:spMk id="107" creationId="{7C0615B3-32EE-C35E-4CDF-70AB52B53293}"/>
          </ac:spMkLst>
        </pc:spChg>
        <pc:spChg chg="add del mod">
          <ac:chgData name="Mattia Parise" userId="8af056d1-15ea-4db1-bc62-a374d29dad5a" providerId="ADAL" clId="{C406DCF6-0FAA-445F-A3EE-009E6E8D70CA}" dt="2023-12-07T17:17:47.436" v="1205" actId="478"/>
          <ac:spMkLst>
            <pc:docMk/>
            <pc:sldMk cId="1417152341" sldId="2731"/>
            <ac:spMk id="114" creationId="{6B2B3E74-9814-8C16-9110-56AB6990B30C}"/>
          </ac:spMkLst>
        </pc:spChg>
        <pc:grpChg chg="add del mod">
          <ac:chgData name="Mattia Parise" userId="8af056d1-15ea-4db1-bc62-a374d29dad5a" providerId="ADAL" clId="{C406DCF6-0FAA-445F-A3EE-009E6E8D70CA}" dt="2023-12-07T15:59:40.502" v="214" actId="478"/>
          <ac:grpSpMkLst>
            <pc:docMk/>
            <pc:sldMk cId="1417152341" sldId="2731"/>
            <ac:grpSpMk id="33" creationId="{4278E4AB-4FCA-14FA-1327-CDF840C07BB8}"/>
          </ac:grpSpMkLst>
        </pc:grpChg>
        <pc:grpChg chg="add del mod">
          <ac:chgData name="Mattia Parise" userId="8af056d1-15ea-4db1-bc62-a374d29dad5a" providerId="ADAL" clId="{C406DCF6-0FAA-445F-A3EE-009E6E8D70CA}" dt="2023-12-07T15:59:40.502" v="214" actId="478"/>
          <ac:grpSpMkLst>
            <pc:docMk/>
            <pc:sldMk cId="1417152341" sldId="2731"/>
            <ac:grpSpMk id="36" creationId="{D4BB8B05-F2D2-A52C-E040-70A06AC4240F}"/>
          </ac:grpSpMkLst>
        </pc:grpChg>
        <pc:grpChg chg="add del mod">
          <ac:chgData name="Mattia Parise" userId="8af056d1-15ea-4db1-bc62-a374d29dad5a" providerId="ADAL" clId="{C406DCF6-0FAA-445F-A3EE-009E6E8D70CA}" dt="2023-12-07T15:59:40.502" v="214" actId="478"/>
          <ac:grpSpMkLst>
            <pc:docMk/>
            <pc:sldMk cId="1417152341" sldId="2731"/>
            <ac:grpSpMk id="39" creationId="{4677072E-7BA5-E9C8-3C35-DDE4215CCC99}"/>
          </ac:grpSpMkLst>
        </pc:grpChg>
        <pc:grpChg chg="add del mod">
          <ac:chgData name="Mattia Parise" userId="8af056d1-15ea-4db1-bc62-a374d29dad5a" providerId="ADAL" clId="{C406DCF6-0FAA-445F-A3EE-009E6E8D70CA}" dt="2023-12-07T15:59:40.502" v="214" actId="478"/>
          <ac:grpSpMkLst>
            <pc:docMk/>
            <pc:sldMk cId="1417152341" sldId="2731"/>
            <ac:grpSpMk id="42" creationId="{883D0C3C-5E82-999F-99AA-5C443FF5B794}"/>
          </ac:grpSpMkLst>
        </pc:grpChg>
        <pc:grpChg chg="add del mod">
          <ac:chgData name="Mattia Parise" userId="8af056d1-15ea-4db1-bc62-a374d29dad5a" providerId="ADAL" clId="{C406DCF6-0FAA-445F-A3EE-009E6E8D70CA}" dt="2023-12-07T15:59:40.502" v="214" actId="478"/>
          <ac:grpSpMkLst>
            <pc:docMk/>
            <pc:sldMk cId="1417152341" sldId="2731"/>
            <ac:grpSpMk id="51" creationId="{7824A9E6-C5C6-2660-7589-223365D4289F}"/>
          </ac:grpSpMkLst>
        </pc:grpChg>
        <pc:grpChg chg="mod">
          <ac:chgData name="Mattia Parise" userId="8af056d1-15ea-4db1-bc62-a374d29dad5a" providerId="ADAL" clId="{C406DCF6-0FAA-445F-A3EE-009E6E8D70CA}" dt="2023-12-07T15:58:06.571" v="175"/>
          <ac:grpSpMkLst>
            <pc:docMk/>
            <pc:sldMk cId="1417152341" sldId="2731"/>
            <ac:grpSpMk id="52" creationId="{14DBBDE8-6EF4-DAB6-092B-C2B29ACD7A73}"/>
          </ac:grpSpMkLst>
        </pc:grpChg>
        <pc:grpChg chg="add del mod">
          <ac:chgData name="Mattia Parise" userId="8af056d1-15ea-4db1-bc62-a374d29dad5a" providerId="ADAL" clId="{C406DCF6-0FAA-445F-A3EE-009E6E8D70CA}" dt="2023-12-07T15:59:40.502" v="214" actId="478"/>
          <ac:grpSpMkLst>
            <pc:docMk/>
            <pc:sldMk cId="1417152341" sldId="2731"/>
            <ac:grpSpMk id="57" creationId="{816020B1-0FA3-BB77-7FF3-66567897B87C}"/>
          </ac:grpSpMkLst>
        </pc:grpChg>
        <pc:grpChg chg="mod">
          <ac:chgData name="Mattia Parise" userId="8af056d1-15ea-4db1-bc62-a374d29dad5a" providerId="ADAL" clId="{C406DCF6-0FAA-445F-A3EE-009E6E8D70CA}" dt="2023-12-07T15:58:06.571" v="175"/>
          <ac:grpSpMkLst>
            <pc:docMk/>
            <pc:sldMk cId="1417152341" sldId="2731"/>
            <ac:grpSpMk id="58" creationId="{98084C33-11BE-3510-7DB3-6683ECF24146}"/>
          </ac:grpSpMkLst>
        </pc:grpChg>
        <pc:grpChg chg="add del mod">
          <ac:chgData name="Mattia Parise" userId="8af056d1-15ea-4db1-bc62-a374d29dad5a" providerId="ADAL" clId="{C406DCF6-0FAA-445F-A3EE-009E6E8D70CA}" dt="2023-12-07T15:59:40.502" v="214" actId="478"/>
          <ac:grpSpMkLst>
            <pc:docMk/>
            <pc:sldMk cId="1417152341" sldId="2731"/>
            <ac:grpSpMk id="70" creationId="{5B946491-7F76-61CE-FCB6-89370AEE5C72}"/>
          </ac:grpSpMkLst>
        </pc:grpChg>
        <pc:grpChg chg="mod">
          <ac:chgData name="Mattia Parise" userId="8af056d1-15ea-4db1-bc62-a374d29dad5a" providerId="ADAL" clId="{C406DCF6-0FAA-445F-A3EE-009E6E8D70CA}" dt="2023-12-07T15:58:06.571" v="175"/>
          <ac:grpSpMkLst>
            <pc:docMk/>
            <pc:sldMk cId="1417152341" sldId="2731"/>
            <ac:grpSpMk id="71" creationId="{C0C83544-E850-59CA-2DC8-858A8803A6A2}"/>
          </ac:grpSpMkLst>
        </pc:grpChg>
        <pc:grpChg chg="add del mod">
          <ac:chgData name="Mattia Parise" userId="8af056d1-15ea-4db1-bc62-a374d29dad5a" providerId="ADAL" clId="{C406DCF6-0FAA-445F-A3EE-009E6E8D70CA}" dt="2023-12-07T15:59:40.502" v="214" actId="478"/>
          <ac:grpSpMkLst>
            <pc:docMk/>
            <pc:sldMk cId="1417152341" sldId="2731"/>
            <ac:grpSpMk id="81" creationId="{62D7934B-D436-7229-8D0E-07C045EDC1D4}"/>
          </ac:grpSpMkLst>
        </pc:grpChg>
        <pc:grpChg chg="mod">
          <ac:chgData name="Mattia Parise" userId="8af056d1-15ea-4db1-bc62-a374d29dad5a" providerId="ADAL" clId="{C406DCF6-0FAA-445F-A3EE-009E6E8D70CA}" dt="2023-12-07T15:58:06.571" v="175"/>
          <ac:grpSpMkLst>
            <pc:docMk/>
            <pc:sldMk cId="1417152341" sldId="2731"/>
            <ac:grpSpMk id="82" creationId="{36255D0F-D2E7-359F-F8F7-79BBBF41AA28}"/>
          </ac:grpSpMkLst>
        </pc:grpChg>
        <pc:picChg chg="del">
          <ac:chgData name="Mattia Parise" userId="8af056d1-15ea-4db1-bc62-a374d29dad5a" providerId="ADAL" clId="{C406DCF6-0FAA-445F-A3EE-009E6E8D70CA}" dt="2023-12-07T15:29:50.016" v="1" actId="478"/>
          <ac:picMkLst>
            <pc:docMk/>
            <pc:sldMk cId="1417152341" sldId="2731"/>
            <ac:picMk id="2" creationId="{39986597-1B71-BE3C-8F8B-62B881931300}"/>
          </ac:picMkLst>
        </pc:picChg>
        <pc:picChg chg="del">
          <ac:chgData name="Mattia Parise" userId="8af056d1-15ea-4db1-bc62-a374d29dad5a" providerId="ADAL" clId="{C406DCF6-0FAA-445F-A3EE-009E6E8D70CA}" dt="2023-12-07T15:29:53.262" v="2" actId="478"/>
          <ac:picMkLst>
            <pc:docMk/>
            <pc:sldMk cId="1417152341" sldId="2731"/>
            <ac:picMk id="8" creationId="{E14EDF7A-167B-2AA2-657B-B68E0DBF707C}"/>
          </ac:picMkLst>
        </pc:picChg>
        <pc:picChg chg="del">
          <ac:chgData name="Mattia Parise" userId="8af056d1-15ea-4db1-bc62-a374d29dad5a" providerId="ADAL" clId="{C406DCF6-0FAA-445F-A3EE-009E6E8D70CA}" dt="2023-12-07T15:29:53.262" v="2" actId="478"/>
          <ac:picMkLst>
            <pc:docMk/>
            <pc:sldMk cId="1417152341" sldId="2731"/>
            <ac:picMk id="13" creationId="{0946FCF1-6DEC-75A2-4E19-7C949284CC73}"/>
          </ac:picMkLst>
        </pc:picChg>
        <pc:picChg chg="del">
          <ac:chgData name="Mattia Parise" userId="8af056d1-15ea-4db1-bc62-a374d29dad5a" providerId="ADAL" clId="{C406DCF6-0FAA-445F-A3EE-009E6E8D70CA}" dt="2023-12-07T15:29:53.262" v="2" actId="478"/>
          <ac:picMkLst>
            <pc:docMk/>
            <pc:sldMk cId="1417152341" sldId="2731"/>
            <ac:picMk id="15" creationId="{9EE02739-86D0-3578-64CC-19F50A373A14}"/>
          </ac:picMkLst>
        </pc:picChg>
        <pc:picChg chg="del">
          <ac:chgData name="Mattia Parise" userId="8af056d1-15ea-4db1-bc62-a374d29dad5a" providerId="ADAL" clId="{C406DCF6-0FAA-445F-A3EE-009E6E8D70CA}" dt="2023-12-07T15:29:53.262" v="2" actId="478"/>
          <ac:picMkLst>
            <pc:docMk/>
            <pc:sldMk cId="1417152341" sldId="2731"/>
            <ac:picMk id="17" creationId="{C2DBEFED-507A-CE00-68BA-A1EECFBD2307}"/>
          </ac:picMkLst>
        </pc:picChg>
        <pc:picChg chg="add del mod modCrop">
          <ac:chgData name="Mattia Parise" userId="8af056d1-15ea-4db1-bc62-a374d29dad5a" providerId="ADAL" clId="{C406DCF6-0FAA-445F-A3EE-009E6E8D70CA}" dt="2023-12-07T15:50:45.859" v="93" actId="478"/>
          <ac:picMkLst>
            <pc:docMk/>
            <pc:sldMk cId="1417152341" sldId="2731"/>
            <ac:picMk id="20" creationId="{9F1AD351-F513-A020-26B8-B16AC14CD012}"/>
          </ac:picMkLst>
        </pc:picChg>
        <pc:picChg chg="add del mod">
          <ac:chgData name="Mattia Parise" userId="8af056d1-15ea-4db1-bc62-a374d29dad5a" providerId="ADAL" clId="{C406DCF6-0FAA-445F-A3EE-009E6E8D70CA}" dt="2023-12-07T15:57:55.509" v="169" actId="478"/>
          <ac:picMkLst>
            <pc:docMk/>
            <pc:sldMk cId="1417152341" sldId="2731"/>
            <ac:picMk id="22" creationId="{932D1EEB-AB0F-CB8C-FF9A-F77BE1A6BF51}"/>
          </ac:picMkLst>
        </pc:picChg>
        <pc:picChg chg="add del mod">
          <ac:chgData name="Mattia Parise" userId="8af056d1-15ea-4db1-bc62-a374d29dad5a" providerId="ADAL" clId="{C406DCF6-0FAA-445F-A3EE-009E6E8D70CA}" dt="2023-12-07T15:57:58.247" v="173" actId="478"/>
          <ac:picMkLst>
            <pc:docMk/>
            <pc:sldMk cId="1417152341" sldId="2731"/>
            <ac:picMk id="24" creationId="{AE37C726-E9D4-4D8D-C02B-022B7F5DFDA6}"/>
          </ac:picMkLst>
        </pc:picChg>
        <pc:picChg chg="add del mod modCrop">
          <ac:chgData name="Mattia Parise" userId="8af056d1-15ea-4db1-bc62-a374d29dad5a" providerId="ADAL" clId="{C406DCF6-0FAA-445F-A3EE-009E6E8D70CA}" dt="2023-12-07T15:57:57.542" v="172" actId="478"/>
          <ac:picMkLst>
            <pc:docMk/>
            <pc:sldMk cId="1417152341" sldId="2731"/>
            <ac:picMk id="28" creationId="{498115FB-F908-3595-7A1C-5D344FD6EF9F}"/>
          </ac:picMkLst>
        </pc:picChg>
        <pc:picChg chg="add del mod">
          <ac:chgData name="Mattia Parise" userId="8af056d1-15ea-4db1-bc62-a374d29dad5a" providerId="ADAL" clId="{C406DCF6-0FAA-445F-A3EE-009E6E8D70CA}" dt="2023-12-07T15:59:40.502" v="214" actId="478"/>
          <ac:picMkLst>
            <pc:docMk/>
            <pc:sldMk cId="1417152341" sldId="2731"/>
            <ac:picMk id="31" creationId="{D14B79C4-EAAD-2501-3E35-26F8A6BCC843}"/>
          </ac:picMkLst>
        </pc:picChg>
        <pc:picChg chg="add del mod">
          <ac:chgData name="Mattia Parise" userId="8af056d1-15ea-4db1-bc62-a374d29dad5a" providerId="ADAL" clId="{C406DCF6-0FAA-445F-A3EE-009E6E8D70CA}" dt="2023-12-07T15:59:40.502" v="214" actId="478"/>
          <ac:picMkLst>
            <pc:docMk/>
            <pc:sldMk cId="1417152341" sldId="2731"/>
            <ac:picMk id="32" creationId="{416FA208-E5C5-7E68-7616-BDE902E37965}"/>
          </ac:picMkLst>
        </pc:picChg>
        <pc:picChg chg="mod">
          <ac:chgData name="Mattia Parise" userId="8af056d1-15ea-4db1-bc62-a374d29dad5a" providerId="ADAL" clId="{C406DCF6-0FAA-445F-A3EE-009E6E8D70CA}" dt="2023-12-07T15:58:06.571" v="175"/>
          <ac:picMkLst>
            <pc:docMk/>
            <pc:sldMk cId="1417152341" sldId="2731"/>
            <ac:picMk id="35" creationId="{BA8C99A7-2553-C742-EAF3-9C873760FC4C}"/>
          </ac:picMkLst>
        </pc:picChg>
        <pc:picChg chg="mod">
          <ac:chgData name="Mattia Parise" userId="8af056d1-15ea-4db1-bc62-a374d29dad5a" providerId="ADAL" clId="{C406DCF6-0FAA-445F-A3EE-009E6E8D70CA}" dt="2023-12-07T15:58:06.571" v="175"/>
          <ac:picMkLst>
            <pc:docMk/>
            <pc:sldMk cId="1417152341" sldId="2731"/>
            <ac:picMk id="37" creationId="{500B3425-6C48-A686-AAE8-77D3CDABB470}"/>
          </ac:picMkLst>
        </pc:picChg>
        <pc:picChg chg="mod">
          <ac:chgData name="Mattia Parise" userId="8af056d1-15ea-4db1-bc62-a374d29dad5a" providerId="ADAL" clId="{C406DCF6-0FAA-445F-A3EE-009E6E8D70CA}" dt="2023-12-07T15:58:06.571" v="175"/>
          <ac:picMkLst>
            <pc:docMk/>
            <pc:sldMk cId="1417152341" sldId="2731"/>
            <ac:picMk id="40" creationId="{D9AFFFD3-9ED1-4B23-7FDA-289295F378A3}"/>
          </ac:picMkLst>
        </pc:picChg>
        <pc:picChg chg="mod">
          <ac:chgData name="Mattia Parise" userId="8af056d1-15ea-4db1-bc62-a374d29dad5a" providerId="ADAL" clId="{C406DCF6-0FAA-445F-A3EE-009E6E8D70CA}" dt="2023-12-07T15:58:06.571" v="175"/>
          <ac:picMkLst>
            <pc:docMk/>
            <pc:sldMk cId="1417152341" sldId="2731"/>
            <ac:picMk id="44" creationId="{1074E921-31B2-759C-34BD-6CD2655BA965}"/>
          </ac:picMkLst>
        </pc:picChg>
        <pc:picChg chg="mod">
          <ac:chgData name="Mattia Parise" userId="8af056d1-15ea-4db1-bc62-a374d29dad5a" providerId="ADAL" clId="{C406DCF6-0FAA-445F-A3EE-009E6E8D70CA}" dt="2023-12-07T15:58:06.571" v="175"/>
          <ac:picMkLst>
            <pc:docMk/>
            <pc:sldMk cId="1417152341" sldId="2731"/>
            <ac:picMk id="45" creationId="{99FAD6A4-3F66-C65F-236C-2FAB781E953F}"/>
          </ac:picMkLst>
        </pc:picChg>
        <pc:picChg chg="add del mod">
          <ac:chgData name="Mattia Parise" userId="8af056d1-15ea-4db1-bc62-a374d29dad5a" providerId="ADAL" clId="{C406DCF6-0FAA-445F-A3EE-009E6E8D70CA}" dt="2023-12-07T15:59:40.502" v="214" actId="478"/>
          <ac:picMkLst>
            <pc:docMk/>
            <pc:sldMk cId="1417152341" sldId="2731"/>
            <ac:picMk id="47" creationId="{5E834111-95E0-80FC-965A-7DCB04A2BD0C}"/>
          </ac:picMkLst>
        </pc:picChg>
        <pc:picChg chg="add del mod">
          <ac:chgData name="Mattia Parise" userId="8af056d1-15ea-4db1-bc62-a374d29dad5a" providerId="ADAL" clId="{C406DCF6-0FAA-445F-A3EE-009E6E8D70CA}" dt="2023-12-07T15:59:40.502" v="214" actId="478"/>
          <ac:picMkLst>
            <pc:docMk/>
            <pc:sldMk cId="1417152341" sldId="2731"/>
            <ac:picMk id="48" creationId="{031ABB48-E097-9CFA-CC39-42D010F06778}"/>
          </ac:picMkLst>
        </pc:picChg>
        <pc:picChg chg="add del mod">
          <ac:chgData name="Mattia Parise" userId="8af056d1-15ea-4db1-bc62-a374d29dad5a" providerId="ADAL" clId="{C406DCF6-0FAA-445F-A3EE-009E6E8D70CA}" dt="2023-12-07T15:59:40.502" v="214" actId="478"/>
          <ac:picMkLst>
            <pc:docMk/>
            <pc:sldMk cId="1417152341" sldId="2731"/>
            <ac:picMk id="49" creationId="{58C88FFE-1CD5-9A4E-2514-DB217FCCC23B}"/>
          </ac:picMkLst>
        </pc:picChg>
        <pc:picChg chg="add del mod">
          <ac:chgData name="Mattia Parise" userId="8af056d1-15ea-4db1-bc62-a374d29dad5a" providerId="ADAL" clId="{C406DCF6-0FAA-445F-A3EE-009E6E8D70CA}" dt="2023-12-07T15:59:40.502" v="214" actId="478"/>
          <ac:picMkLst>
            <pc:docMk/>
            <pc:sldMk cId="1417152341" sldId="2731"/>
            <ac:picMk id="50" creationId="{2B0603A3-3CB3-9FDB-1B96-FB17DA764C96}"/>
          </ac:picMkLst>
        </pc:picChg>
        <pc:picChg chg="mod">
          <ac:chgData name="Mattia Parise" userId="8af056d1-15ea-4db1-bc62-a374d29dad5a" providerId="ADAL" clId="{C406DCF6-0FAA-445F-A3EE-009E6E8D70CA}" dt="2023-12-07T15:58:06.571" v="175"/>
          <ac:picMkLst>
            <pc:docMk/>
            <pc:sldMk cId="1417152341" sldId="2731"/>
            <ac:picMk id="54" creationId="{DC54D1CE-28C2-42C6-BBA7-DFBB4E20F4D9}"/>
          </ac:picMkLst>
        </pc:picChg>
        <pc:picChg chg="mod">
          <ac:chgData name="Mattia Parise" userId="8af056d1-15ea-4db1-bc62-a374d29dad5a" providerId="ADAL" clId="{C406DCF6-0FAA-445F-A3EE-009E6E8D70CA}" dt="2023-12-07T15:58:06.571" v="175"/>
          <ac:picMkLst>
            <pc:docMk/>
            <pc:sldMk cId="1417152341" sldId="2731"/>
            <ac:picMk id="55" creationId="{765A7C7B-BC8C-65BC-A51E-B292A7E847BB}"/>
          </ac:picMkLst>
        </pc:picChg>
        <pc:picChg chg="mod">
          <ac:chgData name="Mattia Parise" userId="8af056d1-15ea-4db1-bc62-a374d29dad5a" providerId="ADAL" clId="{C406DCF6-0FAA-445F-A3EE-009E6E8D70CA}" dt="2023-12-07T15:58:06.571" v="175"/>
          <ac:picMkLst>
            <pc:docMk/>
            <pc:sldMk cId="1417152341" sldId="2731"/>
            <ac:picMk id="56" creationId="{20C23928-64DA-EA53-1C66-B7A89184ECD3}"/>
          </ac:picMkLst>
        </pc:picChg>
        <pc:picChg chg="mod">
          <ac:chgData name="Mattia Parise" userId="8af056d1-15ea-4db1-bc62-a374d29dad5a" providerId="ADAL" clId="{C406DCF6-0FAA-445F-A3EE-009E6E8D70CA}" dt="2023-12-07T15:58:06.571" v="175"/>
          <ac:picMkLst>
            <pc:docMk/>
            <pc:sldMk cId="1417152341" sldId="2731"/>
            <ac:picMk id="60" creationId="{24C2F1F7-A79D-EEF6-2E6F-32AB8FB22D7C}"/>
          </ac:picMkLst>
        </pc:picChg>
        <pc:picChg chg="mod">
          <ac:chgData name="Mattia Parise" userId="8af056d1-15ea-4db1-bc62-a374d29dad5a" providerId="ADAL" clId="{C406DCF6-0FAA-445F-A3EE-009E6E8D70CA}" dt="2023-12-07T15:58:06.571" v="175"/>
          <ac:picMkLst>
            <pc:docMk/>
            <pc:sldMk cId="1417152341" sldId="2731"/>
            <ac:picMk id="61" creationId="{22B8170D-49DB-7ED7-4D22-D857F6442D69}"/>
          </ac:picMkLst>
        </pc:picChg>
        <pc:picChg chg="mod">
          <ac:chgData name="Mattia Parise" userId="8af056d1-15ea-4db1-bc62-a374d29dad5a" providerId="ADAL" clId="{C406DCF6-0FAA-445F-A3EE-009E6E8D70CA}" dt="2023-12-07T15:58:06.571" v="175"/>
          <ac:picMkLst>
            <pc:docMk/>
            <pc:sldMk cId="1417152341" sldId="2731"/>
            <ac:picMk id="62" creationId="{FEBED46B-8A45-569E-9409-764EE9BC6610}"/>
          </ac:picMkLst>
        </pc:picChg>
        <pc:picChg chg="mod">
          <ac:chgData name="Mattia Parise" userId="8af056d1-15ea-4db1-bc62-a374d29dad5a" providerId="ADAL" clId="{C406DCF6-0FAA-445F-A3EE-009E6E8D70CA}" dt="2023-12-07T15:58:06.571" v="175"/>
          <ac:picMkLst>
            <pc:docMk/>
            <pc:sldMk cId="1417152341" sldId="2731"/>
            <ac:picMk id="73" creationId="{B6A3540B-E3E7-FD34-997E-A17E87F5FC4E}"/>
          </ac:picMkLst>
        </pc:picChg>
        <pc:picChg chg="mod">
          <ac:chgData name="Mattia Parise" userId="8af056d1-15ea-4db1-bc62-a374d29dad5a" providerId="ADAL" clId="{C406DCF6-0FAA-445F-A3EE-009E6E8D70CA}" dt="2023-12-07T15:58:06.571" v="175"/>
          <ac:picMkLst>
            <pc:docMk/>
            <pc:sldMk cId="1417152341" sldId="2731"/>
            <ac:picMk id="74" creationId="{4EC272E6-4BB3-7B57-9887-28E6B2738458}"/>
          </ac:picMkLst>
        </pc:picChg>
        <pc:picChg chg="mod">
          <ac:chgData name="Mattia Parise" userId="8af056d1-15ea-4db1-bc62-a374d29dad5a" providerId="ADAL" clId="{C406DCF6-0FAA-445F-A3EE-009E6E8D70CA}" dt="2023-12-07T15:58:06.571" v="175"/>
          <ac:picMkLst>
            <pc:docMk/>
            <pc:sldMk cId="1417152341" sldId="2731"/>
            <ac:picMk id="75" creationId="{0E3DAA3C-72F2-CC48-F73F-2A00EEEEAFC1}"/>
          </ac:picMkLst>
        </pc:picChg>
        <pc:picChg chg="mod">
          <ac:chgData name="Mattia Parise" userId="8af056d1-15ea-4db1-bc62-a374d29dad5a" providerId="ADAL" clId="{C406DCF6-0FAA-445F-A3EE-009E6E8D70CA}" dt="2023-12-07T15:58:06.571" v="175"/>
          <ac:picMkLst>
            <pc:docMk/>
            <pc:sldMk cId="1417152341" sldId="2731"/>
            <ac:picMk id="76" creationId="{94B5D58F-6102-C80B-E560-D1E8FBA41A6D}"/>
          </ac:picMkLst>
        </pc:picChg>
        <pc:picChg chg="mod">
          <ac:chgData name="Mattia Parise" userId="8af056d1-15ea-4db1-bc62-a374d29dad5a" providerId="ADAL" clId="{C406DCF6-0FAA-445F-A3EE-009E6E8D70CA}" dt="2023-12-07T15:58:06.571" v="175"/>
          <ac:picMkLst>
            <pc:docMk/>
            <pc:sldMk cId="1417152341" sldId="2731"/>
            <ac:picMk id="84" creationId="{E1EA6DFB-D38D-9A15-7B9C-32C631213EDA}"/>
          </ac:picMkLst>
        </pc:picChg>
        <pc:picChg chg="add del mod">
          <ac:chgData name="Mattia Parise" userId="8af056d1-15ea-4db1-bc62-a374d29dad5a" providerId="ADAL" clId="{C406DCF6-0FAA-445F-A3EE-009E6E8D70CA}" dt="2023-12-07T15:59:40.502" v="214" actId="478"/>
          <ac:picMkLst>
            <pc:docMk/>
            <pc:sldMk cId="1417152341" sldId="2731"/>
            <ac:picMk id="87" creationId="{FAD6637E-7EBF-CF14-3FBF-A755EF084DB7}"/>
          </ac:picMkLst>
        </pc:picChg>
        <pc:picChg chg="add del mod">
          <ac:chgData name="Mattia Parise" userId="8af056d1-15ea-4db1-bc62-a374d29dad5a" providerId="ADAL" clId="{C406DCF6-0FAA-445F-A3EE-009E6E8D70CA}" dt="2023-12-07T15:59:40.502" v="214" actId="478"/>
          <ac:picMkLst>
            <pc:docMk/>
            <pc:sldMk cId="1417152341" sldId="2731"/>
            <ac:picMk id="88" creationId="{BCFD914F-E39E-200A-DD6E-7F89DEBBB0E1}"/>
          </ac:picMkLst>
        </pc:picChg>
        <pc:picChg chg="add del mod">
          <ac:chgData name="Mattia Parise" userId="8af056d1-15ea-4db1-bc62-a374d29dad5a" providerId="ADAL" clId="{C406DCF6-0FAA-445F-A3EE-009E6E8D70CA}" dt="2023-12-07T15:59:40.502" v="214" actId="478"/>
          <ac:picMkLst>
            <pc:docMk/>
            <pc:sldMk cId="1417152341" sldId="2731"/>
            <ac:picMk id="89" creationId="{43274237-F1C0-C399-DE0E-C08A6A04696C}"/>
          </ac:picMkLst>
        </pc:picChg>
        <pc:picChg chg="add del mod">
          <ac:chgData name="Mattia Parise" userId="8af056d1-15ea-4db1-bc62-a374d29dad5a" providerId="ADAL" clId="{C406DCF6-0FAA-445F-A3EE-009E6E8D70CA}" dt="2023-12-07T15:59:40.502" v="214" actId="478"/>
          <ac:picMkLst>
            <pc:docMk/>
            <pc:sldMk cId="1417152341" sldId="2731"/>
            <ac:picMk id="90" creationId="{84964692-9DBE-612E-D7CC-7A19F34606EC}"/>
          </ac:picMkLst>
        </pc:picChg>
        <pc:picChg chg="add del mod">
          <ac:chgData name="Mattia Parise" userId="8af056d1-15ea-4db1-bc62-a374d29dad5a" providerId="ADAL" clId="{C406DCF6-0FAA-445F-A3EE-009E6E8D70CA}" dt="2023-12-07T15:59:40.502" v="214" actId="478"/>
          <ac:picMkLst>
            <pc:docMk/>
            <pc:sldMk cId="1417152341" sldId="2731"/>
            <ac:picMk id="91" creationId="{404DD7C2-2EBE-C06D-C574-4C4A8BA9CF31}"/>
          </ac:picMkLst>
        </pc:picChg>
        <pc:picChg chg="add del mod">
          <ac:chgData name="Mattia Parise" userId="8af056d1-15ea-4db1-bc62-a374d29dad5a" providerId="ADAL" clId="{C406DCF6-0FAA-445F-A3EE-009E6E8D70CA}" dt="2023-12-07T15:59:40.502" v="214" actId="478"/>
          <ac:picMkLst>
            <pc:docMk/>
            <pc:sldMk cId="1417152341" sldId="2731"/>
            <ac:picMk id="92" creationId="{B0E28BA6-5BF5-1412-A47D-5AE388D9335F}"/>
          </ac:picMkLst>
        </pc:picChg>
        <pc:picChg chg="add del mod">
          <ac:chgData name="Mattia Parise" userId="8af056d1-15ea-4db1-bc62-a374d29dad5a" providerId="ADAL" clId="{C406DCF6-0FAA-445F-A3EE-009E6E8D70CA}" dt="2023-12-07T15:59:40.502" v="214" actId="478"/>
          <ac:picMkLst>
            <pc:docMk/>
            <pc:sldMk cId="1417152341" sldId="2731"/>
            <ac:picMk id="93" creationId="{1F3C48E3-147C-90F8-374F-F530B5E52E84}"/>
          </ac:picMkLst>
        </pc:picChg>
        <pc:picChg chg="add del mod">
          <ac:chgData name="Mattia Parise" userId="8af056d1-15ea-4db1-bc62-a374d29dad5a" providerId="ADAL" clId="{C406DCF6-0FAA-445F-A3EE-009E6E8D70CA}" dt="2023-12-07T15:59:40.502" v="214" actId="478"/>
          <ac:picMkLst>
            <pc:docMk/>
            <pc:sldMk cId="1417152341" sldId="2731"/>
            <ac:picMk id="94" creationId="{61DECEA9-868E-2420-E63F-6C3DDA3415B8}"/>
          </ac:picMkLst>
        </pc:picChg>
        <pc:picChg chg="add del mod">
          <ac:chgData name="Mattia Parise" userId="8af056d1-15ea-4db1-bc62-a374d29dad5a" providerId="ADAL" clId="{C406DCF6-0FAA-445F-A3EE-009E6E8D70CA}" dt="2023-12-07T15:59:40.502" v="214" actId="478"/>
          <ac:picMkLst>
            <pc:docMk/>
            <pc:sldMk cId="1417152341" sldId="2731"/>
            <ac:picMk id="95" creationId="{94696A5A-C0E2-B312-C0E2-7E0000FD4AE0}"/>
          </ac:picMkLst>
        </pc:picChg>
        <pc:picChg chg="add del mod">
          <ac:chgData name="Mattia Parise" userId="8af056d1-15ea-4db1-bc62-a374d29dad5a" providerId="ADAL" clId="{C406DCF6-0FAA-445F-A3EE-009E6E8D70CA}" dt="2023-12-07T15:59:40.502" v="214" actId="478"/>
          <ac:picMkLst>
            <pc:docMk/>
            <pc:sldMk cId="1417152341" sldId="2731"/>
            <ac:picMk id="96" creationId="{83F27D63-92EF-3934-1FB3-FA8947E9480C}"/>
          </ac:picMkLst>
        </pc:picChg>
        <pc:picChg chg="add del mod">
          <ac:chgData name="Mattia Parise" userId="8af056d1-15ea-4db1-bc62-a374d29dad5a" providerId="ADAL" clId="{C406DCF6-0FAA-445F-A3EE-009E6E8D70CA}" dt="2023-12-07T18:08:47.964" v="1207" actId="478"/>
          <ac:picMkLst>
            <pc:docMk/>
            <pc:sldMk cId="1417152341" sldId="2731"/>
            <ac:picMk id="99" creationId="{79B0B547-8895-FA19-9EF5-51AB04FE2A4F}"/>
          </ac:picMkLst>
        </pc:picChg>
        <pc:picChg chg="add del mod">
          <ac:chgData name="Mattia Parise" userId="8af056d1-15ea-4db1-bc62-a374d29dad5a" providerId="ADAL" clId="{C406DCF6-0FAA-445F-A3EE-009E6E8D70CA}" dt="2023-12-07T18:08:48.391" v="1208" actId="478"/>
          <ac:picMkLst>
            <pc:docMk/>
            <pc:sldMk cId="1417152341" sldId="2731"/>
            <ac:picMk id="100" creationId="{5F5AB930-67E8-A4CF-36DF-64724D00B74C}"/>
          </ac:picMkLst>
        </pc:picChg>
        <pc:picChg chg="add del mod">
          <ac:chgData name="Mattia Parise" userId="8af056d1-15ea-4db1-bc62-a374d29dad5a" providerId="ADAL" clId="{C406DCF6-0FAA-445F-A3EE-009E6E8D70CA}" dt="2023-12-07T18:08:47.329" v="1206" actId="478"/>
          <ac:picMkLst>
            <pc:docMk/>
            <pc:sldMk cId="1417152341" sldId="2731"/>
            <ac:picMk id="101" creationId="{06929A6C-962E-BEE9-1FDB-65E5AC0008C8}"/>
          </ac:picMkLst>
        </pc:picChg>
        <pc:picChg chg="add del mod">
          <ac:chgData name="Mattia Parise" userId="8af056d1-15ea-4db1-bc62-a374d29dad5a" providerId="ADAL" clId="{C406DCF6-0FAA-445F-A3EE-009E6E8D70CA}" dt="2023-12-07T18:08:48.857" v="1209" actId="478"/>
          <ac:picMkLst>
            <pc:docMk/>
            <pc:sldMk cId="1417152341" sldId="2731"/>
            <ac:picMk id="102" creationId="{FC680FC7-4777-FB38-6372-007F6B98BABB}"/>
          </ac:picMkLst>
        </pc:picChg>
        <pc:picChg chg="add del mod modCrop">
          <ac:chgData name="Mattia Parise" userId="8af056d1-15ea-4db1-bc62-a374d29dad5a" providerId="ADAL" clId="{C406DCF6-0FAA-445F-A3EE-009E6E8D70CA}" dt="2023-12-07T16:01:11.765" v="252" actId="478"/>
          <ac:picMkLst>
            <pc:docMk/>
            <pc:sldMk cId="1417152341" sldId="2731"/>
            <ac:picMk id="108" creationId="{D9A01849-4E6F-25ED-C7DD-9FFDA1BC4E1D}"/>
          </ac:picMkLst>
        </pc:picChg>
        <pc:picChg chg="add del mod modCrop">
          <ac:chgData name="Mattia Parise" userId="8af056d1-15ea-4db1-bc62-a374d29dad5a" providerId="ADAL" clId="{C406DCF6-0FAA-445F-A3EE-009E6E8D70CA}" dt="2023-12-07T16:01:12.318" v="253" actId="478"/>
          <ac:picMkLst>
            <pc:docMk/>
            <pc:sldMk cId="1417152341" sldId="2731"/>
            <ac:picMk id="109" creationId="{88165640-B9D8-3B72-A0FD-DFA12F15D92A}"/>
          </ac:picMkLst>
        </pc:picChg>
        <pc:picChg chg="add del mod">
          <ac:chgData name="Mattia Parise" userId="8af056d1-15ea-4db1-bc62-a374d29dad5a" providerId="ADAL" clId="{C406DCF6-0FAA-445F-A3EE-009E6E8D70CA}" dt="2023-12-07T16:00:44.014" v="244" actId="478"/>
          <ac:picMkLst>
            <pc:docMk/>
            <pc:sldMk cId="1417152341" sldId="2731"/>
            <ac:picMk id="110" creationId="{E545E65D-1874-817A-E29D-949590EE27FB}"/>
          </ac:picMkLst>
        </pc:picChg>
        <pc:picChg chg="add del mod">
          <ac:chgData name="Mattia Parise" userId="8af056d1-15ea-4db1-bc62-a374d29dad5a" providerId="ADAL" clId="{C406DCF6-0FAA-445F-A3EE-009E6E8D70CA}" dt="2023-12-07T16:00:48.719" v="246"/>
          <ac:picMkLst>
            <pc:docMk/>
            <pc:sldMk cId="1417152341" sldId="2731"/>
            <ac:picMk id="111" creationId="{EDFF90EC-4355-DEDF-D2CE-F8DD50B2E213}"/>
          </ac:picMkLst>
        </pc:picChg>
        <pc:picChg chg="add del mod ord">
          <ac:chgData name="Mattia Parise" userId="8af056d1-15ea-4db1-bc62-a374d29dad5a" providerId="ADAL" clId="{C406DCF6-0FAA-445F-A3EE-009E6E8D70CA}" dt="2023-12-07T17:17:47.436" v="1205" actId="478"/>
          <ac:picMkLst>
            <pc:docMk/>
            <pc:sldMk cId="1417152341" sldId="2731"/>
            <ac:picMk id="112" creationId="{431C2EE6-DD89-1AF8-611F-9C620BC1181D}"/>
          </ac:picMkLst>
        </pc:picChg>
        <pc:picChg chg="add del mod ord">
          <ac:chgData name="Mattia Parise" userId="8af056d1-15ea-4db1-bc62-a374d29dad5a" providerId="ADAL" clId="{C406DCF6-0FAA-445F-A3EE-009E6E8D70CA}" dt="2023-12-07T17:17:47.436" v="1205" actId="478"/>
          <ac:picMkLst>
            <pc:docMk/>
            <pc:sldMk cId="1417152341" sldId="2731"/>
            <ac:picMk id="113" creationId="{9019E72F-DAC7-B2C6-4CD6-3F9D5B5F3DF8}"/>
          </ac:picMkLst>
        </pc:picChg>
        <pc:picChg chg="add mod">
          <ac:chgData name="Mattia Parise" userId="8af056d1-15ea-4db1-bc62-a374d29dad5a" providerId="ADAL" clId="{C406DCF6-0FAA-445F-A3EE-009E6E8D70CA}" dt="2023-12-07T18:08:53.908" v="1215"/>
          <ac:picMkLst>
            <pc:docMk/>
            <pc:sldMk cId="1417152341" sldId="2731"/>
            <ac:picMk id="115" creationId="{ED0F7DF7-4D34-C47D-4CE4-9C0178B769F1}"/>
          </ac:picMkLst>
        </pc:picChg>
        <pc:picChg chg="add mod">
          <ac:chgData name="Mattia Parise" userId="8af056d1-15ea-4db1-bc62-a374d29dad5a" providerId="ADAL" clId="{C406DCF6-0FAA-445F-A3EE-009E6E8D70CA}" dt="2023-12-07T18:08:53.908" v="1215"/>
          <ac:picMkLst>
            <pc:docMk/>
            <pc:sldMk cId="1417152341" sldId="2731"/>
            <ac:picMk id="116" creationId="{4BABF722-AA1B-DAF9-D49F-D7AB5CBABA80}"/>
          </ac:picMkLst>
        </pc:picChg>
        <pc:picChg chg="add mod">
          <ac:chgData name="Mattia Parise" userId="8af056d1-15ea-4db1-bc62-a374d29dad5a" providerId="ADAL" clId="{C406DCF6-0FAA-445F-A3EE-009E6E8D70CA}" dt="2023-12-07T18:08:53.908" v="1215"/>
          <ac:picMkLst>
            <pc:docMk/>
            <pc:sldMk cId="1417152341" sldId="2731"/>
            <ac:picMk id="117" creationId="{DA0D230C-A117-C704-7052-20F07A0EA95B}"/>
          </ac:picMkLst>
        </pc:picChg>
        <pc:picChg chg="add mod">
          <ac:chgData name="Mattia Parise" userId="8af056d1-15ea-4db1-bc62-a374d29dad5a" providerId="ADAL" clId="{C406DCF6-0FAA-445F-A3EE-009E6E8D70CA}" dt="2023-12-07T18:08:53.908" v="1215"/>
          <ac:picMkLst>
            <pc:docMk/>
            <pc:sldMk cId="1417152341" sldId="2731"/>
            <ac:picMk id="118" creationId="{3F753809-3FD6-234C-6BF3-3666003302D5}"/>
          </ac:picMkLst>
        </pc:picChg>
        <pc:cxnChg chg="del">
          <ac:chgData name="Mattia Parise" userId="8af056d1-15ea-4db1-bc62-a374d29dad5a" providerId="ADAL" clId="{C406DCF6-0FAA-445F-A3EE-009E6E8D70CA}" dt="2023-12-07T15:29:53.262" v="2" actId="478"/>
          <ac:cxnSpMkLst>
            <pc:docMk/>
            <pc:sldMk cId="1417152341" sldId="2731"/>
            <ac:cxnSpMk id="11" creationId="{BEFDC8C2-7708-E5CA-02D3-E93E5C4E5E2E}"/>
          </ac:cxnSpMkLst>
        </pc:cxnChg>
        <pc:cxnChg chg="add del mod">
          <ac:chgData name="Mattia Parise" userId="8af056d1-15ea-4db1-bc62-a374d29dad5a" providerId="ADAL" clId="{C406DCF6-0FAA-445F-A3EE-009E6E8D70CA}" dt="2023-12-07T15:59:40.502" v="214" actId="478"/>
          <ac:cxnSpMkLst>
            <pc:docMk/>
            <pc:sldMk cId="1417152341" sldId="2731"/>
            <ac:cxnSpMk id="63" creationId="{011DCA41-D53B-67B5-63FF-C682C535206D}"/>
          </ac:cxnSpMkLst>
        </pc:cxnChg>
        <pc:cxnChg chg="add del mod">
          <ac:chgData name="Mattia Parise" userId="8af056d1-15ea-4db1-bc62-a374d29dad5a" providerId="ADAL" clId="{C406DCF6-0FAA-445F-A3EE-009E6E8D70CA}" dt="2023-12-07T15:59:40.502" v="214" actId="478"/>
          <ac:cxnSpMkLst>
            <pc:docMk/>
            <pc:sldMk cId="1417152341" sldId="2731"/>
            <ac:cxnSpMk id="77" creationId="{CBD048CD-C8EA-F034-1136-62937FC002FC}"/>
          </ac:cxnSpMkLst>
        </pc:cxnChg>
        <pc:cxnChg chg="add del mod">
          <ac:chgData name="Mattia Parise" userId="8af056d1-15ea-4db1-bc62-a374d29dad5a" providerId="ADAL" clId="{C406DCF6-0FAA-445F-A3EE-009E6E8D70CA}" dt="2023-12-07T15:59:40.502" v="214" actId="478"/>
          <ac:cxnSpMkLst>
            <pc:docMk/>
            <pc:sldMk cId="1417152341" sldId="2731"/>
            <ac:cxnSpMk id="78" creationId="{93E1B5E5-3FCE-194A-1E6D-607A14590CF6}"/>
          </ac:cxnSpMkLst>
        </pc:cxnChg>
        <pc:cxnChg chg="add del mod">
          <ac:chgData name="Mattia Parise" userId="8af056d1-15ea-4db1-bc62-a374d29dad5a" providerId="ADAL" clId="{C406DCF6-0FAA-445F-A3EE-009E6E8D70CA}" dt="2023-12-07T15:59:40.502" v="214" actId="478"/>
          <ac:cxnSpMkLst>
            <pc:docMk/>
            <pc:sldMk cId="1417152341" sldId="2731"/>
            <ac:cxnSpMk id="79" creationId="{C0273E2C-2324-4FB5-DF25-A73F426C9DCA}"/>
          </ac:cxnSpMkLst>
        </pc:cxnChg>
        <pc:cxnChg chg="add del mod">
          <ac:chgData name="Mattia Parise" userId="8af056d1-15ea-4db1-bc62-a374d29dad5a" providerId="ADAL" clId="{C406DCF6-0FAA-445F-A3EE-009E6E8D70CA}" dt="2023-12-07T15:59:40.502" v="214" actId="478"/>
          <ac:cxnSpMkLst>
            <pc:docMk/>
            <pc:sldMk cId="1417152341" sldId="2731"/>
            <ac:cxnSpMk id="80" creationId="{1AEFBF9C-740D-3D16-234D-0DB8598962B7}"/>
          </ac:cxnSpMkLst>
        </pc:cxnChg>
      </pc:sldChg>
      <pc:sldChg chg="addSp delSp modSp del mod">
        <pc:chgData name="Mattia Parise" userId="8af056d1-15ea-4db1-bc62-a374d29dad5a" providerId="ADAL" clId="{C406DCF6-0FAA-445F-A3EE-009E6E8D70CA}" dt="2023-12-07T16:19:43.186" v="731" actId="47"/>
        <pc:sldMkLst>
          <pc:docMk/>
          <pc:sldMk cId="942012244" sldId="2732"/>
        </pc:sldMkLst>
        <pc:spChg chg="add del mod">
          <ac:chgData name="Mattia Parise" userId="8af056d1-15ea-4db1-bc62-a374d29dad5a" providerId="ADAL" clId="{C406DCF6-0FAA-445F-A3EE-009E6E8D70CA}" dt="2023-12-07T16:16:22.222" v="647"/>
          <ac:spMkLst>
            <pc:docMk/>
            <pc:sldMk cId="942012244" sldId="2732"/>
            <ac:spMk id="2" creationId="{6EC9E4FB-D410-B24F-B1CF-2314989AB79C}"/>
          </ac:spMkLst>
        </pc:spChg>
        <pc:spChg chg="mod">
          <ac:chgData name="Mattia Parise" userId="8af056d1-15ea-4db1-bc62-a374d29dad5a" providerId="ADAL" clId="{C406DCF6-0FAA-445F-A3EE-009E6E8D70CA}" dt="2023-12-07T16:16:03.522" v="640" actId="20577"/>
          <ac:spMkLst>
            <pc:docMk/>
            <pc:sldMk cId="942012244" sldId="2732"/>
            <ac:spMk id="6" creationId="{7D6D11DD-6D49-3C04-3056-293C0F8322B0}"/>
          </ac:spMkLst>
        </pc:spChg>
        <pc:spChg chg="add del mod">
          <ac:chgData name="Mattia Parise" userId="8af056d1-15ea-4db1-bc62-a374d29dad5a" providerId="ADAL" clId="{C406DCF6-0FAA-445F-A3EE-009E6E8D70CA}" dt="2023-12-07T16:16:22.222" v="647"/>
          <ac:spMkLst>
            <pc:docMk/>
            <pc:sldMk cId="942012244" sldId="2732"/>
            <ac:spMk id="9" creationId="{139410E0-8EBD-A6F9-E034-B5F29C355E88}"/>
          </ac:spMkLst>
        </pc:spChg>
        <pc:spChg chg="add del mod">
          <ac:chgData name="Mattia Parise" userId="8af056d1-15ea-4db1-bc62-a374d29dad5a" providerId="ADAL" clId="{C406DCF6-0FAA-445F-A3EE-009E6E8D70CA}" dt="2023-12-07T16:16:22.222" v="647"/>
          <ac:spMkLst>
            <pc:docMk/>
            <pc:sldMk cId="942012244" sldId="2732"/>
            <ac:spMk id="10" creationId="{78646E5D-F36A-BF3D-0B13-EB0D58C66F86}"/>
          </ac:spMkLst>
        </pc:spChg>
        <pc:spChg chg="add del mod">
          <ac:chgData name="Mattia Parise" userId="8af056d1-15ea-4db1-bc62-a374d29dad5a" providerId="ADAL" clId="{C406DCF6-0FAA-445F-A3EE-009E6E8D70CA}" dt="2023-12-07T16:16:22.222" v="647"/>
          <ac:spMkLst>
            <pc:docMk/>
            <pc:sldMk cId="942012244" sldId="2732"/>
            <ac:spMk id="11" creationId="{9B097C66-C111-24EE-B4D7-6FF6F6BFEA6F}"/>
          </ac:spMkLst>
        </pc:spChg>
        <pc:spChg chg="add mod">
          <ac:chgData name="Mattia Parise" userId="8af056d1-15ea-4db1-bc62-a374d29dad5a" providerId="ADAL" clId="{C406DCF6-0FAA-445F-A3EE-009E6E8D70CA}" dt="2023-12-07T16:18:17.428" v="700" actId="1076"/>
          <ac:spMkLst>
            <pc:docMk/>
            <pc:sldMk cId="942012244" sldId="2732"/>
            <ac:spMk id="13" creationId="{2E58EA53-B76B-C878-5B2D-8A86F1355036}"/>
          </ac:spMkLst>
        </pc:spChg>
        <pc:spChg chg="add mod">
          <ac:chgData name="Mattia Parise" userId="8af056d1-15ea-4db1-bc62-a374d29dad5a" providerId="ADAL" clId="{C406DCF6-0FAA-445F-A3EE-009E6E8D70CA}" dt="2023-12-07T16:18:20.859" v="701" actId="1076"/>
          <ac:spMkLst>
            <pc:docMk/>
            <pc:sldMk cId="942012244" sldId="2732"/>
            <ac:spMk id="15" creationId="{EE69E54C-C586-1ADB-F976-1FDD53350B25}"/>
          </ac:spMkLst>
        </pc:spChg>
        <pc:spChg chg="add mod">
          <ac:chgData name="Mattia Parise" userId="8af056d1-15ea-4db1-bc62-a374d29dad5a" providerId="ADAL" clId="{C406DCF6-0FAA-445F-A3EE-009E6E8D70CA}" dt="2023-12-07T16:17:58.237" v="695" actId="1076"/>
          <ac:spMkLst>
            <pc:docMk/>
            <pc:sldMk cId="942012244" sldId="2732"/>
            <ac:spMk id="16" creationId="{7B692116-5921-800E-4B88-73D15570C98C}"/>
          </ac:spMkLst>
        </pc:spChg>
        <pc:spChg chg="add del mod">
          <ac:chgData name="Mattia Parise" userId="8af056d1-15ea-4db1-bc62-a374d29dad5a" providerId="ADAL" clId="{C406DCF6-0FAA-445F-A3EE-009E6E8D70CA}" dt="2023-12-07T16:18:36.364" v="704" actId="478"/>
          <ac:spMkLst>
            <pc:docMk/>
            <pc:sldMk cId="942012244" sldId="2732"/>
            <ac:spMk id="17" creationId="{CA3CE9E2-DDA7-8C7B-255A-D9790B723505}"/>
          </ac:spMkLst>
        </pc:spChg>
        <pc:spChg chg="del">
          <ac:chgData name="Mattia Parise" userId="8af056d1-15ea-4db1-bc62-a374d29dad5a" providerId="ADAL" clId="{C406DCF6-0FAA-445F-A3EE-009E6E8D70CA}" dt="2023-12-07T16:15:57.460" v="616" actId="478"/>
          <ac:spMkLst>
            <pc:docMk/>
            <pc:sldMk cId="942012244" sldId="2732"/>
            <ac:spMk id="28" creationId="{493FA903-B204-8E75-CE7A-067098EEE034}"/>
          </ac:spMkLst>
        </pc:spChg>
        <pc:spChg chg="del">
          <ac:chgData name="Mattia Parise" userId="8af056d1-15ea-4db1-bc62-a374d29dad5a" providerId="ADAL" clId="{C406DCF6-0FAA-445F-A3EE-009E6E8D70CA}" dt="2023-12-07T16:16:08.802" v="643" actId="478"/>
          <ac:spMkLst>
            <pc:docMk/>
            <pc:sldMk cId="942012244" sldId="2732"/>
            <ac:spMk id="29" creationId="{392371BE-8690-88D9-C46E-788E548F0868}"/>
          </ac:spMkLst>
        </pc:spChg>
        <pc:spChg chg="del">
          <ac:chgData name="Mattia Parise" userId="8af056d1-15ea-4db1-bc62-a374d29dad5a" providerId="ADAL" clId="{C406DCF6-0FAA-445F-A3EE-009E6E8D70CA}" dt="2023-12-07T16:16:07.828" v="642" actId="478"/>
          <ac:spMkLst>
            <pc:docMk/>
            <pc:sldMk cId="942012244" sldId="2732"/>
            <ac:spMk id="30" creationId="{4D09B1B0-853B-D0A7-0F8A-303C978B5E5E}"/>
          </ac:spMkLst>
        </pc:spChg>
        <pc:spChg chg="del">
          <ac:chgData name="Mattia Parise" userId="8af056d1-15ea-4db1-bc62-a374d29dad5a" providerId="ADAL" clId="{C406DCF6-0FAA-445F-A3EE-009E6E8D70CA}" dt="2023-12-07T16:16:06.468" v="641" actId="478"/>
          <ac:spMkLst>
            <pc:docMk/>
            <pc:sldMk cId="942012244" sldId="2732"/>
            <ac:spMk id="34" creationId="{F7149FB3-4948-78C0-0480-B1057AD99828}"/>
          </ac:spMkLst>
        </pc:spChg>
        <pc:spChg chg="del">
          <ac:chgData name="Mattia Parise" userId="8af056d1-15ea-4db1-bc62-a374d29dad5a" providerId="ADAL" clId="{C406DCF6-0FAA-445F-A3EE-009E6E8D70CA}" dt="2023-12-07T16:16:06.468" v="641" actId="478"/>
          <ac:spMkLst>
            <pc:docMk/>
            <pc:sldMk cId="942012244" sldId="2732"/>
            <ac:spMk id="45" creationId="{E1D14294-FB66-B4A0-6E4E-79D5D1AF753F}"/>
          </ac:spMkLst>
        </pc:spChg>
        <pc:spChg chg="del">
          <ac:chgData name="Mattia Parise" userId="8af056d1-15ea-4db1-bc62-a374d29dad5a" providerId="ADAL" clId="{C406DCF6-0FAA-445F-A3EE-009E6E8D70CA}" dt="2023-12-07T16:16:06.468" v="641" actId="478"/>
          <ac:spMkLst>
            <pc:docMk/>
            <pc:sldMk cId="942012244" sldId="2732"/>
            <ac:spMk id="47" creationId="{C8BEBE7D-A0BA-66AF-D2BA-781EE492399A}"/>
          </ac:spMkLst>
        </pc:spChg>
        <pc:spChg chg="del">
          <ac:chgData name="Mattia Parise" userId="8af056d1-15ea-4db1-bc62-a374d29dad5a" providerId="ADAL" clId="{C406DCF6-0FAA-445F-A3EE-009E6E8D70CA}" dt="2023-12-07T16:16:06.468" v="641" actId="478"/>
          <ac:spMkLst>
            <pc:docMk/>
            <pc:sldMk cId="942012244" sldId="2732"/>
            <ac:spMk id="48" creationId="{CF658668-0DF3-F7A3-FB21-7FAFF033AE86}"/>
          </ac:spMkLst>
        </pc:spChg>
        <pc:grpChg chg="del">
          <ac:chgData name="Mattia Parise" userId="8af056d1-15ea-4db1-bc62-a374d29dad5a" providerId="ADAL" clId="{C406DCF6-0FAA-445F-A3EE-009E6E8D70CA}" dt="2023-12-07T16:16:06.468" v="641" actId="478"/>
          <ac:grpSpMkLst>
            <pc:docMk/>
            <pc:sldMk cId="942012244" sldId="2732"/>
            <ac:grpSpMk id="20" creationId="{2AE26B59-B53D-6130-7C56-CB06806584A6}"/>
          </ac:grpSpMkLst>
        </pc:grpChg>
        <pc:grpChg chg="del">
          <ac:chgData name="Mattia Parise" userId="8af056d1-15ea-4db1-bc62-a374d29dad5a" providerId="ADAL" clId="{C406DCF6-0FAA-445F-A3EE-009E6E8D70CA}" dt="2023-12-07T16:16:06.468" v="641" actId="478"/>
          <ac:grpSpMkLst>
            <pc:docMk/>
            <pc:sldMk cId="942012244" sldId="2732"/>
            <ac:grpSpMk id="24" creationId="{4BE89E2E-783B-B72E-63F4-E6E2B6940B06}"/>
          </ac:grpSpMkLst>
        </pc:grpChg>
        <pc:picChg chg="add del mod">
          <ac:chgData name="Mattia Parise" userId="8af056d1-15ea-4db1-bc62-a374d29dad5a" providerId="ADAL" clId="{C406DCF6-0FAA-445F-A3EE-009E6E8D70CA}" dt="2023-12-07T16:16:22.222" v="647"/>
          <ac:picMkLst>
            <pc:docMk/>
            <pc:sldMk cId="942012244" sldId="2732"/>
            <ac:picMk id="7" creationId="{AA7F319A-0230-14F3-72EA-8DBCF7A37E33}"/>
          </ac:picMkLst>
        </pc:picChg>
        <pc:picChg chg="add del mod">
          <ac:chgData name="Mattia Parise" userId="8af056d1-15ea-4db1-bc62-a374d29dad5a" providerId="ADAL" clId="{C406DCF6-0FAA-445F-A3EE-009E6E8D70CA}" dt="2023-12-07T16:16:22.222" v="647"/>
          <ac:picMkLst>
            <pc:docMk/>
            <pc:sldMk cId="942012244" sldId="2732"/>
            <ac:picMk id="8" creationId="{0FA2D923-CA3A-2E12-6F33-1A7326F87B74}"/>
          </ac:picMkLst>
        </pc:picChg>
        <pc:picChg chg="add mod">
          <ac:chgData name="Mattia Parise" userId="8af056d1-15ea-4db1-bc62-a374d29dad5a" providerId="ADAL" clId="{C406DCF6-0FAA-445F-A3EE-009E6E8D70CA}" dt="2023-12-07T16:17:58.237" v="695" actId="1076"/>
          <ac:picMkLst>
            <pc:docMk/>
            <pc:sldMk cId="942012244" sldId="2732"/>
            <ac:picMk id="12" creationId="{3FA87EF8-BDFF-B370-45A2-C838DA0D01F6}"/>
          </ac:picMkLst>
        </pc:picChg>
        <pc:picChg chg="add mod">
          <ac:chgData name="Mattia Parise" userId="8af056d1-15ea-4db1-bc62-a374d29dad5a" providerId="ADAL" clId="{C406DCF6-0FAA-445F-A3EE-009E6E8D70CA}" dt="2023-12-07T16:17:58.237" v="695" actId="1076"/>
          <ac:picMkLst>
            <pc:docMk/>
            <pc:sldMk cId="942012244" sldId="2732"/>
            <ac:picMk id="14" creationId="{82B4C328-C271-416B-BA77-6EE819480CCD}"/>
          </ac:picMkLst>
        </pc:picChg>
        <pc:picChg chg="del">
          <ac:chgData name="Mattia Parise" userId="8af056d1-15ea-4db1-bc62-a374d29dad5a" providerId="ADAL" clId="{C406DCF6-0FAA-445F-A3EE-009E6E8D70CA}" dt="2023-12-07T16:16:06.468" v="641" actId="478"/>
          <ac:picMkLst>
            <pc:docMk/>
            <pc:sldMk cId="942012244" sldId="2732"/>
            <ac:picMk id="32" creationId="{FD1507A4-EAE6-BE18-84EA-656771F182DC}"/>
          </ac:picMkLst>
        </pc:picChg>
        <pc:picChg chg="del">
          <ac:chgData name="Mattia Parise" userId="8af056d1-15ea-4db1-bc62-a374d29dad5a" providerId="ADAL" clId="{C406DCF6-0FAA-445F-A3EE-009E6E8D70CA}" dt="2023-12-07T16:16:06.468" v="641" actId="478"/>
          <ac:picMkLst>
            <pc:docMk/>
            <pc:sldMk cId="942012244" sldId="2732"/>
            <ac:picMk id="36" creationId="{76BFAD9B-E33B-F418-E92C-16D59088F36F}"/>
          </ac:picMkLst>
        </pc:picChg>
        <pc:picChg chg="del">
          <ac:chgData name="Mattia Parise" userId="8af056d1-15ea-4db1-bc62-a374d29dad5a" providerId="ADAL" clId="{C406DCF6-0FAA-445F-A3EE-009E6E8D70CA}" dt="2023-12-07T16:16:06.468" v="641" actId="478"/>
          <ac:picMkLst>
            <pc:docMk/>
            <pc:sldMk cId="942012244" sldId="2732"/>
            <ac:picMk id="38" creationId="{345616E6-BA4E-8122-565C-6AA18B94895E}"/>
          </ac:picMkLst>
        </pc:picChg>
        <pc:picChg chg="del">
          <ac:chgData name="Mattia Parise" userId="8af056d1-15ea-4db1-bc62-a374d29dad5a" providerId="ADAL" clId="{C406DCF6-0FAA-445F-A3EE-009E6E8D70CA}" dt="2023-12-07T16:16:06.468" v="641" actId="478"/>
          <ac:picMkLst>
            <pc:docMk/>
            <pc:sldMk cId="942012244" sldId="2732"/>
            <ac:picMk id="40" creationId="{1C8A3343-786D-18AB-14E6-A8C2627D13AA}"/>
          </ac:picMkLst>
        </pc:picChg>
        <pc:cxnChg chg="del">
          <ac:chgData name="Mattia Parise" userId="8af056d1-15ea-4db1-bc62-a374d29dad5a" providerId="ADAL" clId="{C406DCF6-0FAA-445F-A3EE-009E6E8D70CA}" dt="2023-12-07T16:16:06.468" v="641" actId="478"/>
          <ac:cxnSpMkLst>
            <pc:docMk/>
            <pc:sldMk cId="942012244" sldId="2732"/>
            <ac:cxnSpMk id="42" creationId="{E8275ADE-DFE6-A881-28BE-83B2F50F9DC4}"/>
          </ac:cxnSpMkLst>
        </pc:cxnChg>
      </pc:sldChg>
      <pc:sldChg chg="del">
        <pc:chgData name="Mattia Parise" userId="8af056d1-15ea-4db1-bc62-a374d29dad5a" providerId="ADAL" clId="{C406DCF6-0FAA-445F-A3EE-009E6E8D70CA}" dt="2023-12-07T16:29:46.029" v="855" actId="47"/>
        <pc:sldMkLst>
          <pc:docMk/>
          <pc:sldMk cId="1002946505" sldId="2733"/>
        </pc:sldMkLst>
      </pc:sldChg>
      <pc:sldChg chg="del">
        <pc:chgData name="Mattia Parise" userId="8af056d1-15ea-4db1-bc62-a374d29dad5a" providerId="ADAL" clId="{C406DCF6-0FAA-445F-A3EE-009E6E8D70CA}" dt="2023-12-07T16:29:51.333" v="858" actId="47"/>
        <pc:sldMkLst>
          <pc:docMk/>
          <pc:sldMk cId="1331288572" sldId="2734"/>
        </pc:sldMkLst>
      </pc:sldChg>
      <pc:sldChg chg="del">
        <pc:chgData name="Mattia Parise" userId="8af056d1-15ea-4db1-bc62-a374d29dad5a" providerId="ADAL" clId="{C406DCF6-0FAA-445F-A3EE-009E6E8D70CA}" dt="2023-12-07T16:29:51.788" v="859" actId="47"/>
        <pc:sldMkLst>
          <pc:docMk/>
          <pc:sldMk cId="2355913957" sldId="2735"/>
        </pc:sldMkLst>
      </pc:sldChg>
      <pc:sldChg chg="add del">
        <pc:chgData name="Mattia Parise" userId="8af056d1-15ea-4db1-bc62-a374d29dad5a" providerId="ADAL" clId="{C406DCF6-0FAA-445F-A3EE-009E6E8D70CA}" dt="2023-12-07T16:30:08.309" v="877" actId="47"/>
        <pc:sldMkLst>
          <pc:docMk/>
          <pc:sldMk cId="1004085686" sldId="2736"/>
        </pc:sldMkLst>
      </pc:sldChg>
      <pc:sldChg chg="del">
        <pc:chgData name="Mattia Parise" userId="8af056d1-15ea-4db1-bc62-a374d29dad5a" providerId="ADAL" clId="{C406DCF6-0FAA-445F-A3EE-009E6E8D70CA}" dt="2023-12-07T16:30:09.176" v="878" actId="47"/>
        <pc:sldMkLst>
          <pc:docMk/>
          <pc:sldMk cId="1788839509" sldId="2737"/>
        </pc:sldMkLst>
      </pc:sldChg>
      <pc:sldChg chg="del">
        <pc:chgData name="Mattia Parise" userId="8af056d1-15ea-4db1-bc62-a374d29dad5a" providerId="ADAL" clId="{C406DCF6-0FAA-445F-A3EE-009E6E8D70CA}" dt="2023-12-07T16:29:54.015" v="862" actId="47"/>
        <pc:sldMkLst>
          <pc:docMk/>
          <pc:sldMk cId="1307643127" sldId="2739"/>
        </pc:sldMkLst>
      </pc:sldChg>
      <pc:sldChg chg="del">
        <pc:chgData name="Mattia Parise" userId="8af056d1-15ea-4db1-bc62-a374d29dad5a" providerId="ADAL" clId="{C406DCF6-0FAA-445F-A3EE-009E6E8D70CA}" dt="2023-12-07T16:29:55.880" v="865" actId="47"/>
        <pc:sldMkLst>
          <pc:docMk/>
          <pc:sldMk cId="2785796359" sldId="2740"/>
        </pc:sldMkLst>
      </pc:sldChg>
      <pc:sldChg chg="del">
        <pc:chgData name="Mattia Parise" userId="8af056d1-15ea-4db1-bc62-a374d29dad5a" providerId="ADAL" clId="{C406DCF6-0FAA-445F-A3EE-009E6E8D70CA}" dt="2023-12-07T16:29:56.227" v="866" actId="47"/>
        <pc:sldMkLst>
          <pc:docMk/>
          <pc:sldMk cId="3573459966" sldId="2742"/>
        </pc:sldMkLst>
      </pc:sldChg>
      <pc:sldChg chg="del">
        <pc:chgData name="Mattia Parise" userId="8af056d1-15ea-4db1-bc62-a374d29dad5a" providerId="ADAL" clId="{C406DCF6-0FAA-445F-A3EE-009E6E8D70CA}" dt="2023-12-07T16:29:57.549" v="867" actId="47"/>
        <pc:sldMkLst>
          <pc:docMk/>
          <pc:sldMk cId="2584442794" sldId="2743"/>
        </pc:sldMkLst>
      </pc:sldChg>
      <pc:sldChg chg="del">
        <pc:chgData name="Mattia Parise" userId="8af056d1-15ea-4db1-bc62-a374d29dad5a" providerId="ADAL" clId="{C406DCF6-0FAA-445F-A3EE-009E6E8D70CA}" dt="2023-12-07T16:29:52.317" v="860" actId="47"/>
        <pc:sldMkLst>
          <pc:docMk/>
          <pc:sldMk cId="1710818029" sldId="2744"/>
        </pc:sldMkLst>
      </pc:sldChg>
      <pc:sldChg chg="del">
        <pc:chgData name="Mattia Parise" userId="8af056d1-15ea-4db1-bc62-a374d29dad5a" providerId="ADAL" clId="{C406DCF6-0FAA-445F-A3EE-009E6E8D70CA}" dt="2023-12-07T16:29:57.972" v="868" actId="47"/>
        <pc:sldMkLst>
          <pc:docMk/>
          <pc:sldMk cId="3309635510" sldId="2745"/>
        </pc:sldMkLst>
      </pc:sldChg>
      <pc:sldChg chg="del">
        <pc:chgData name="Mattia Parise" userId="8af056d1-15ea-4db1-bc62-a374d29dad5a" providerId="ADAL" clId="{C406DCF6-0FAA-445F-A3EE-009E6E8D70CA}" dt="2023-12-07T16:29:53.491" v="861" actId="47"/>
        <pc:sldMkLst>
          <pc:docMk/>
          <pc:sldMk cId="2047720858" sldId="2746"/>
        </pc:sldMkLst>
      </pc:sldChg>
      <pc:sldChg chg="del">
        <pc:chgData name="Mattia Parise" userId="8af056d1-15ea-4db1-bc62-a374d29dad5a" providerId="ADAL" clId="{C406DCF6-0FAA-445F-A3EE-009E6E8D70CA}" dt="2023-12-07T16:15:44.412" v="614" actId="47"/>
        <pc:sldMkLst>
          <pc:docMk/>
          <pc:sldMk cId="864265702" sldId="2747"/>
        </pc:sldMkLst>
      </pc:sldChg>
      <pc:sldChg chg="del">
        <pc:chgData name="Mattia Parise" userId="8af056d1-15ea-4db1-bc62-a374d29dad5a" providerId="ADAL" clId="{C406DCF6-0FAA-445F-A3EE-009E6E8D70CA}" dt="2023-12-07T16:29:55.419" v="864" actId="47"/>
        <pc:sldMkLst>
          <pc:docMk/>
          <pc:sldMk cId="680014301" sldId="2748"/>
        </pc:sldMkLst>
      </pc:sldChg>
      <pc:sldChg chg="del">
        <pc:chgData name="Mattia Parise" userId="8af056d1-15ea-4db1-bc62-a374d29dad5a" providerId="ADAL" clId="{C406DCF6-0FAA-445F-A3EE-009E6E8D70CA}" dt="2023-12-07T16:29:55.041" v="863" actId="47"/>
        <pc:sldMkLst>
          <pc:docMk/>
          <pc:sldMk cId="4109850623" sldId="2749"/>
        </pc:sldMkLst>
      </pc:sldChg>
      <pc:sldChg chg="modSp mod">
        <pc:chgData name="Mattia Parise" userId="8af056d1-15ea-4db1-bc62-a374d29dad5a" providerId="ADAL" clId="{C406DCF6-0FAA-445F-A3EE-009E6E8D70CA}" dt="2023-12-07T16:15:51.224" v="615"/>
        <pc:sldMkLst>
          <pc:docMk/>
          <pc:sldMk cId="2748696296" sldId="2750"/>
        </pc:sldMkLst>
        <pc:spChg chg="mod">
          <ac:chgData name="Mattia Parise" userId="8af056d1-15ea-4db1-bc62-a374d29dad5a" providerId="ADAL" clId="{C406DCF6-0FAA-445F-A3EE-009E6E8D70CA}" dt="2023-12-07T16:15:51.224" v="615"/>
          <ac:spMkLst>
            <pc:docMk/>
            <pc:sldMk cId="2748696296" sldId="2750"/>
            <ac:spMk id="2" creationId="{C8947E6F-9178-6A5E-DED2-A51DA7EC111B}"/>
          </ac:spMkLst>
        </pc:spChg>
      </pc:sldChg>
      <pc:sldChg chg="modSp add del mod">
        <pc:chgData name="Mattia Parise" userId="8af056d1-15ea-4db1-bc62-a374d29dad5a" providerId="ADAL" clId="{C406DCF6-0FAA-445F-A3EE-009E6E8D70CA}" dt="2023-12-07T16:30:36.799" v="905" actId="20577"/>
        <pc:sldMkLst>
          <pc:docMk/>
          <pc:sldMk cId="3299767269" sldId="2751"/>
        </pc:sldMkLst>
        <pc:spChg chg="mod">
          <ac:chgData name="Mattia Parise" userId="8af056d1-15ea-4db1-bc62-a374d29dad5a" providerId="ADAL" clId="{C406DCF6-0FAA-445F-A3EE-009E6E8D70CA}" dt="2023-12-07T16:30:36.799" v="905" actId="20577"/>
          <ac:spMkLst>
            <pc:docMk/>
            <pc:sldMk cId="3299767269" sldId="2751"/>
            <ac:spMk id="2" creationId="{C8947E6F-9178-6A5E-DED2-A51DA7EC111B}"/>
          </ac:spMkLst>
        </pc:spChg>
      </pc:sldChg>
      <pc:sldChg chg="del">
        <pc:chgData name="Mattia Parise" userId="8af056d1-15ea-4db1-bc62-a374d29dad5a" providerId="ADAL" clId="{C406DCF6-0FAA-445F-A3EE-009E6E8D70CA}" dt="2023-12-07T16:30:02.043" v="872" actId="47"/>
        <pc:sldMkLst>
          <pc:docMk/>
          <pc:sldMk cId="1978696953" sldId="2752"/>
        </pc:sldMkLst>
      </pc:sldChg>
      <pc:sldChg chg="del">
        <pc:chgData name="Mattia Parise" userId="8af056d1-15ea-4db1-bc62-a374d29dad5a" providerId="ADAL" clId="{C406DCF6-0FAA-445F-A3EE-009E6E8D70CA}" dt="2023-12-07T16:29:59.613" v="870" actId="47"/>
        <pc:sldMkLst>
          <pc:docMk/>
          <pc:sldMk cId="3358867266" sldId="2753"/>
        </pc:sldMkLst>
      </pc:sldChg>
      <pc:sldChg chg="del">
        <pc:chgData name="Mattia Parise" userId="8af056d1-15ea-4db1-bc62-a374d29dad5a" providerId="ADAL" clId="{C406DCF6-0FAA-445F-A3EE-009E6E8D70CA}" dt="2023-12-07T16:29:58.841" v="869" actId="47"/>
        <pc:sldMkLst>
          <pc:docMk/>
          <pc:sldMk cId="3026514371" sldId="2754"/>
        </pc:sldMkLst>
      </pc:sldChg>
      <pc:sldChg chg="del">
        <pc:chgData name="Mattia Parise" userId="8af056d1-15ea-4db1-bc62-a374d29dad5a" providerId="ADAL" clId="{C406DCF6-0FAA-445F-A3EE-009E6E8D70CA}" dt="2023-12-07T16:30:13.266" v="881" actId="47"/>
        <pc:sldMkLst>
          <pc:docMk/>
          <pc:sldMk cId="3988669510" sldId="2755"/>
        </pc:sldMkLst>
      </pc:sldChg>
      <pc:sldChg chg="del">
        <pc:chgData name="Mattia Parise" userId="8af056d1-15ea-4db1-bc62-a374d29dad5a" providerId="ADAL" clId="{C406DCF6-0FAA-445F-A3EE-009E6E8D70CA}" dt="2023-12-07T16:29:49.275" v="856" actId="47"/>
        <pc:sldMkLst>
          <pc:docMk/>
          <pc:sldMk cId="3848883760" sldId="2756"/>
        </pc:sldMkLst>
      </pc:sldChg>
      <pc:sldChg chg="del">
        <pc:chgData name="Mattia Parise" userId="8af056d1-15ea-4db1-bc62-a374d29dad5a" providerId="ADAL" clId="{C406DCF6-0FAA-445F-A3EE-009E6E8D70CA}" dt="2023-12-07T16:29:49.852" v="857" actId="47"/>
        <pc:sldMkLst>
          <pc:docMk/>
          <pc:sldMk cId="3315741535" sldId="2757"/>
        </pc:sldMkLst>
      </pc:sldChg>
      <pc:sldChg chg="del">
        <pc:chgData name="Mattia Parise" userId="8af056d1-15ea-4db1-bc62-a374d29dad5a" providerId="ADAL" clId="{C406DCF6-0FAA-445F-A3EE-009E6E8D70CA}" dt="2023-12-07T16:30:00.994" v="871" actId="47"/>
        <pc:sldMkLst>
          <pc:docMk/>
          <pc:sldMk cId="1616185253" sldId="2758"/>
        </pc:sldMkLst>
      </pc:sldChg>
      <pc:sldChg chg="addSp modSp add mod">
        <pc:chgData name="Mattia Parise" userId="8af056d1-15ea-4db1-bc62-a374d29dad5a" providerId="ADAL" clId="{C406DCF6-0FAA-445F-A3EE-009E6E8D70CA}" dt="2023-12-07T16:08:14.190" v="517" actId="20577"/>
        <pc:sldMkLst>
          <pc:docMk/>
          <pc:sldMk cId="671770818" sldId="2759"/>
        </pc:sldMkLst>
        <pc:spChg chg="add mod">
          <ac:chgData name="Mattia Parise" userId="8af056d1-15ea-4db1-bc62-a374d29dad5a" providerId="ADAL" clId="{C406DCF6-0FAA-445F-A3EE-009E6E8D70CA}" dt="2023-12-07T16:08:14.190" v="517" actId="20577"/>
          <ac:spMkLst>
            <pc:docMk/>
            <pc:sldMk cId="671770818" sldId="2759"/>
            <ac:spMk id="2" creationId="{D0C2A8DF-B084-304B-1BB6-B7ECAA8CA8E6}"/>
          </ac:spMkLst>
        </pc:spChg>
        <pc:spChg chg="add mod">
          <ac:chgData name="Mattia Parise" userId="8af056d1-15ea-4db1-bc62-a374d29dad5a" providerId="ADAL" clId="{C406DCF6-0FAA-445F-A3EE-009E6E8D70CA}" dt="2023-12-07T16:06:47.709" v="461" actId="1076"/>
          <ac:spMkLst>
            <pc:docMk/>
            <pc:sldMk cId="671770818" sldId="2759"/>
            <ac:spMk id="10" creationId="{43468BC8-C9FD-7EA9-618D-4789FB9942A0}"/>
          </ac:spMkLst>
        </pc:spChg>
        <pc:spChg chg="add mod">
          <ac:chgData name="Mattia Parise" userId="8af056d1-15ea-4db1-bc62-a374d29dad5a" providerId="ADAL" clId="{C406DCF6-0FAA-445F-A3EE-009E6E8D70CA}" dt="2023-12-07T16:07:05.524" v="479" actId="14100"/>
          <ac:spMkLst>
            <pc:docMk/>
            <pc:sldMk cId="671770818" sldId="2759"/>
            <ac:spMk id="14" creationId="{8A231360-E335-5B65-D71D-C0E97E63D425}"/>
          </ac:spMkLst>
        </pc:spChg>
        <pc:spChg chg="add mod ord">
          <ac:chgData name="Mattia Parise" userId="8af056d1-15ea-4db1-bc62-a374d29dad5a" providerId="ADAL" clId="{C406DCF6-0FAA-445F-A3EE-009E6E8D70CA}" dt="2023-12-07T16:07:57.264" v="510" actId="14100"/>
          <ac:spMkLst>
            <pc:docMk/>
            <pc:sldMk cId="671770818" sldId="2759"/>
            <ac:spMk id="15" creationId="{798169DB-53F6-6459-D82F-0F1FD35406C7}"/>
          </ac:spMkLst>
        </pc:spChg>
        <pc:spChg chg="mod">
          <ac:chgData name="Mattia Parise" userId="8af056d1-15ea-4db1-bc62-a374d29dad5a" providerId="ADAL" clId="{C406DCF6-0FAA-445F-A3EE-009E6E8D70CA}" dt="2023-12-07T16:04:50.494" v="308" actId="1076"/>
          <ac:spMkLst>
            <pc:docMk/>
            <pc:sldMk cId="671770818" sldId="2759"/>
            <ac:spMk id="25" creationId="{68033EF7-4E9B-6D3E-56BD-FB88CE6DED8D}"/>
          </ac:spMkLst>
        </pc:spChg>
        <pc:spChg chg="mod">
          <ac:chgData name="Mattia Parise" userId="8af056d1-15ea-4db1-bc62-a374d29dad5a" providerId="ADAL" clId="{C406DCF6-0FAA-445F-A3EE-009E6E8D70CA}" dt="2023-12-07T16:04:54.327" v="309" actId="1076"/>
          <ac:spMkLst>
            <pc:docMk/>
            <pc:sldMk cId="671770818" sldId="2759"/>
            <ac:spMk id="26" creationId="{AFA7D934-5F6D-686F-8E8D-E48C58FF1C70}"/>
          </ac:spMkLst>
        </pc:spChg>
        <pc:spChg chg="mod">
          <ac:chgData name="Mattia Parise" userId="8af056d1-15ea-4db1-bc62-a374d29dad5a" providerId="ADAL" clId="{C406DCF6-0FAA-445F-A3EE-009E6E8D70CA}" dt="2023-12-07T16:04:58.384" v="310" actId="1076"/>
          <ac:spMkLst>
            <pc:docMk/>
            <pc:sldMk cId="671770818" sldId="2759"/>
            <ac:spMk id="29" creationId="{205CABC3-EEA4-2C27-51B8-BBA5245A2D57}"/>
          </ac:spMkLst>
        </pc:spChg>
        <pc:picChg chg="add mod">
          <ac:chgData name="Mattia Parise" userId="8af056d1-15ea-4db1-bc62-a374d29dad5a" providerId="ADAL" clId="{C406DCF6-0FAA-445F-A3EE-009E6E8D70CA}" dt="2023-12-07T16:05:57.954" v="435" actId="1076"/>
          <ac:picMkLst>
            <pc:docMk/>
            <pc:sldMk cId="671770818" sldId="2759"/>
            <ac:picMk id="8" creationId="{EFC3006E-5711-13C9-8863-A113CE2555C5}"/>
          </ac:picMkLst>
        </pc:picChg>
        <pc:picChg chg="mod">
          <ac:chgData name="Mattia Parise" userId="8af056d1-15ea-4db1-bc62-a374d29dad5a" providerId="ADAL" clId="{C406DCF6-0FAA-445F-A3EE-009E6E8D70CA}" dt="2023-12-07T16:04:40.985" v="301" actId="14100"/>
          <ac:picMkLst>
            <pc:docMk/>
            <pc:sldMk cId="671770818" sldId="2759"/>
            <ac:picMk id="22" creationId="{932D1EEB-AB0F-CB8C-FF9A-F77BE1A6BF51}"/>
          </ac:picMkLst>
        </pc:picChg>
        <pc:picChg chg="mod">
          <ac:chgData name="Mattia Parise" userId="8af056d1-15ea-4db1-bc62-a374d29dad5a" providerId="ADAL" clId="{C406DCF6-0FAA-445F-A3EE-009E6E8D70CA}" dt="2023-12-07T16:04:46.024" v="305" actId="1076"/>
          <ac:picMkLst>
            <pc:docMk/>
            <pc:sldMk cId="671770818" sldId="2759"/>
            <ac:picMk id="24" creationId="{AE37C726-E9D4-4D8D-C02B-022B7F5DFDA6}"/>
          </ac:picMkLst>
        </pc:picChg>
        <pc:picChg chg="mod">
          <ac:chgData name="Mattia Parise" userId="8af056d1-15ea-4db1-bc62-a374d29dad5a" providerId="ADAL" clId="{C406DCF6-0FAA-445F-A3EE-009E6E8D70CA}" dt="2023-12-07T16:05:01.685" v="311" actId="1076"/>
          <ac:picMkLst>
            <pc:docMk/>
            <pc:sldMk cId="671770818" sldId="2759"/>
            <ac:picMk id="28" creationId="{498115FB-F908-3595-7A1C-5D344FD6EF9F}"/>
          </ac:picMkLst>
        </pc:picChg>
        <pc:cxnChg chg="add mod">
          <ac:chgData name="Mattia Parise" userId="8af056d1-15ea-4db1-bc62-a374d29dad5a" providerId="ADAL" clId="{C406DCF6-0FAA-445F-A3EE-009E6E8D70CA}" dt="2023-12-07T16:06:49.774" v="462" actId="14100"/>
          <ac:cxnSpMkLst>
            <pc:docMk/>
            <pc:sldMk cId="671770818" sldId="2759"/>
            <ac:cxnSpMk id="9" creationId="{A8AE63FB-A43E-E60E-3084-1D763EA88007}"/>
          </ac:cxnSpMkLst>
        </pc:cxnChg>
        <pc:cxnChg chg="add mod">
          <ac:chgData name="Mattia Parise" userId="8af056d1-15ea-4db1-bc62-a374d29dad5a" providerId="ADAL" clId="{C406DCF6-0FAA-445F-A3EE-009E6E8D70CA}" dt="2023-12-07T16:06:56.723" v="466" actId="1076"/>
          <ac:cxnSpMkLst>
            <pc:docMk/>
            <pc:sldMk cId="671770818" sldId="2759"/>
            <ac:cxnSpMk id="12" creationId="{81196EB3-CD69-1668-4401-FA7C04739594}"/>
          </ac:cxnSpMkLst>
        </pc:cxnChg>
        <pc:cxnChg chg="add mod">
          <ac:chgData name="Mattia Parise" userId="8af056d1-15ea-4db1-bc62-a374d29dad5a" providerId="ADAL" clId="{C406DCF6-0FAA-445F-A3EE-009E6E8D70CA}" dt="2023-12-07T16:07:26.012" v="491" actId="14100"/>
          <ac:cxnSpMkLst>
            <pc:docMk/>
            <pc:sldMk cId="671770818" sldId="2759"/>
            <ac:cxnSpMk id="16" creationId="{FFB5E03D-01D4-B77A-1C65-DC614BE23443}"/>
          </ac:cxnSpMkLst>
        </pc:cxnChg>
      </pc:sldChg>
      <pc:sldChg chg="addSp modSp add mod">
        <pc:chgData name="Mattia Parise" userId="8af056d1-15ea-4db1-bc62-a374d29dad5a" providerId="ADAL" clId="{C406DCF6-0FAA-445F-A3EE-009E6E8D70CA}" dt="2023-12-07T16:14:01.547" v="573" actId="1076"/>
        <pc:sldMkLst>
          <pc:docMk/>
          <pc:sldMk cId="31527465" sldId="2760"/>
        </pc:sldMkLst>
        <pc:spChg chg="add mod">
          <ac:chgData name="Mattia Parise" userId="8af056d1-15ea-4db1-bc62-a374d29dad5a" providerId="ADAL" clId="{C406DCF6-0FAA-445F-A3EE-009E6E8D70CA}" dt="2023-12-07T16:10:30.502" v="531" actId="14100"/>
          <ac:spMkLst>
            <pc:docMk/>
            <pc:sldMk cId="31527465" sldId="2760"/>
            <ac:spMk id="2" creationId="{80A2F7D8-7682-3C5D-E7B0-1D7F03A89471}"/>
          </ac:spMkLst>
        </pc:spChg>
        <pc:spChg chg="add mod">
          <ac:chgData name="Mattia Parise" userId="8af056d1-15ea-4db1-bc62-a374d29dad5a" providerId="ADAL" clId="{C406DCF6-0FAA-445F-A3EE-009E6E8D70CA}" dt="2023-12-07T16:13:21.521" v="562" actId="1076"/>
          <ac:spMkLst>
            <pc:docMk/>
            <pc:sldMk cId="31527465" sldId="2760"/>
            <ac:spMk id="7" creationId="{463711FC-FCE5-E325-7A23-F5D8AD32D94C}"/>
          </ac:spMkLst>
        </pc:spChg>
        <pc:spChg chg="add mod ord">
          <ac:chgData name="Mattia Parise" userId="8af056d1-15ea-4db1-bc62-a374d29dad5a" providerId="ADAL" clId="{C406DCF6-0FAA-445F-A3EE-009E6E8D70CA}" dt="2023-12-07T16:14:01.547" v="573" actId="1076"/>
          <ac:spMkLst>
            <pc:docMk/>
            <pc:sldMk cId="31527465" sldId="2760"/>
            <ac:spMk id="8" creationId="{E7CF6FFD-540E-AC31-19DD-383C31AF0354}"/>
          </ac:spMkLst>
        </pc:spChg>
        <pc:spChg chg="mod">
          <ac:chgData name="Mattia Parise" userId="8af056d1-15ea-4db1-bc62-a374d29dad5a" providerId="ADAL" clId="{C406DCF6-0FAA-445F-A3EE-009E6E8D70CA}" dt="2023-12-07T16:09:18.268" v="525" actId="1076"/>
          <ac:spMkLst>
            <pc:docMk/>
            <pc:sldMk cId="31527465" sldId="2760"/>
            <ac:spMk id="103" creationId="{746F1A83-0559-8364-ACDC-0CE6615AC908}"/>
          </ac:spMkLst>
        </pc:spChg>
        <pc:spChg chg="mod">
          <ac:chgData name="Mattia Parise" userId="8af056d1-15ea-4db1-bc62-a374d29dad5a" providerId="ADAL" clId="{C406DCF6-0FAA-445F-A3EE-009E6E8D70CA}" dt="2023-12-07T16:09:18.268" v="525" actId="1076"/>
          <ac:spMkLst>
            <pc:docMk/>
            <pc:sldMk cId="31527465" sldId="2760"/>
            <ac:spMk id="104" creationId="{243E6FD2-0A5E-2F43-B16C-F07A8246BB55}"/>
          </ac:spMkLst>
        </pc:spChg>
        <pc:spChg chg="mod">
          <ac:chgData name="Mattia Parise" userId="8af056d1-15ea-4db1-bc62-a374d29dad5a" providerId="ADAL" clId="{C406DCF6-0FAA-445F-A3EE-009E6E8D70CA}" dt="2023-12-07T16:09:18.268" v="525" actId="1076"/>
          <ac:spMkLst>
            <pc:docMk/>
            <pc:sldMk cId="31527465" sldId="2760"/>
            <ac:spMk id="105" creationId="{AD36AFAA-04F5-FEEA-78DA-0430706F95FA}"/>
          </ac:spMkLst>
        </pc:spChg>
        <pc:spChg chg="mod">
          <ac:chgData name="Mattia Parise" userId="8af056d1-15ea-4db1-bc62-a374d29dad5a" providerId="ADAL" clId="{C406DCF6-0FAA-445F-A3EE-009E6E8D70CA}" dt="2023-12-07T16:09:18.268" v="525" actId="1076"/>
          <ac:spMkLst>
            <pc:docMk/>
            <pc:sldMk cId="31527465" sldId="2760"/>
            <ac:spMk id="106" creationId="{2CE81196-1692-52FC-1E36-CC422BBC569F}"/>
          </ac:spMkLst>
        </pc:spChg>
        <pc:spChg chg="mod">
          <ac:chgData name="Mattia Parise" userId="8af056d1-15ea-4db1-bc62-a374d29dad5a" providerId="ADAL" clId="{C406DCF6-0FAA-445F-A3EE-009E6E8D70CA}" dt="2023-12-07T16:09:11.299" v="524" actId="1076"/>
          <ac:spMkLst>
            <pc:docMk/>
            <pc:sldMk cId="31527465" sldId="2760"/>
            <ac:spMk id="114" creationId="{6B2B3E74-9814-8C16-9110-56AB6990B30C}"/>
          </ac:spMkLst>
        </pc:spChg>
        <pc:picChg chg="mod">
          <ac:chgData name="Mattia Parise" userId="8af056d1-15ea-4db1-bc62-a374d29dad5a" providerId="ADAL" clId="{C406DCF6-0FAA-445F-A3EE-009E6E8D70CA}" dt="2023-12-07T16:09:18.268" v="525" actId="1076"/>
          <ac:picMkLst>
            <pc:docMk/>
            <pc:sldMk cId="31527465" sldId="2760"/>
            <ac:picMk id="99" creationId="{79B0B547-8895-FA19-9EF5-51AB04FE2A4F}"/>
          </ac:picMkLst>
        </pc:picChg>
        <pc:picChg chg="mod">
          <ac:chgData name="Mattia Parise" userId="8af056d1-15ea-4db1-bc62-a374d29dad5a" providerId="ADAL" clId="{C406DCF6-0FAA-445F-A3EE-009E6E8D70CA}" dt="2023-12-07T16:09:18.268" v="525" actId="1076"/>
          <ac:picMkLst>
            <pc:docMk/>
            <pc:sldMk cId="31527465" sldId="2760"/>
            <ac:picMk id="100" creationId="{5F5AB930-67E8-A4CF-36DF-64724D00B74C}"/>
          </ac:picMkLst>
        </pc:picChg>
        <pc:picChg chg="mod">
          <ac:chgData name="Mattia Parise" userId="8af056d1-15ea-4db1-bc62-a374d29dad5a" providerId="ADAL" clId="{C406DCF6-0FAA-445F-A3EE-009E6E8D70CA}" dt="2023-12-07T16:09:18.268" v="525" actId="1076"/>
          <ac:picMkLst>
            <pc:docMk/>
            <pc:sldMk cId="31527465" sldId="2760"/>
            <ac:picMk id="101" creationId="{06929A6C-962E-BEE9-1FDB-65E5AC0008C8}"/>
          </ac:picMkLst>
        </pc:picChg>
        <pc:picChg chg="mod">
          <ac:chgData name="Mattia Parise" userId="8af056d1-15ea-4db1-bc62-a374d29dad5a" providerId="ADAL" clId="{C406DCF6-0FAA-445F-A3EE-009E6E8D70CA}" dt="2023-12-07T16:09:18.268" v="525" actId="1076"/>
          <ac:picMkLst>
            <pc:docMk/>
            <pc:sldMk cId="31527465" sldId="2760"/>
            <ac:picMk id="102" creationId="{FC680FC7-4777-FB38-6372-007F6B98BABB}"/>
          </ac:picMkLst>
        </pc:picChg>
        <pc:picChg chg="mod">
          <ac:chgData name="Mattia Parise" userId="8af056d1-15ea-4db1-bc62-a374d29dad5a" providerId="ADAL" clId="{C406DCF6-0FAA-445F-A3EE-009E6E8D70CA}" dt="2023-12-07T16:13:55.140" v="572" actId="1076"/>
          <ac:picMkLst>
            <pc:docMk/>
            <pc:sldMk cId="31527465" sldId="2760"/>
            <ac:picMk id="112" creationId="{431C2EE6-DD89-1AF8-611F-9C620BC1181D}"/>
          </ac:picMkLst>
        </pc:picChg>
        <pc:picChg chg="mod">
          <ac:chgData name="Mattia Parise" userId="8af056d1-15ea-4db1-bc62-a374d29dad5a" providerId="ADAL" clId="{C406DCF6-0FAA-445F-A3EE-009E6E8D70CA}" dt="2023-12-07T16:09:11.299" v="524" actId="1076"/>
          <ac:picMkLst>
            <pc:docMk/>
            <pc:sldMk cId="31527465" sldId="2760"/>
            <ac:picMk id="113" creationId="{9019E72F-DAC7-B2C6-4CD6-3F9D5B5F3DF8}"/>
          </ac:picMkLst>
        </pc:picChg>
      </pc:sldChg>
      <pc:sldChg chg="addSp delSp modSp add mod">
        <pc:chgData name="Mattia Parise" userId="8af056d1-15ea-4db1-bc62-a374d29dad5a" providerId="ADAL" clId="{C406DCF6-0FAA-445F-A3EE-009E6E8D70CA}" dt="2023-12-07T16:15:26.073" v="613" actId="1076"/>
        <pc:sldMkLst>
          <pc:docMk/>
          <pc:sldMk cId="533211204" sldId="2761"/>
        </pc:sldMkLst>
        <pc:spChg chg="mod">
          <ac:chgData name="Mattia Parise" userId="8af056d1-15ea-4db1-bc62-a374d29dad5a" providerId="ADAL" clId="{C406DCF6-0FAA-445F-A3EE-009E6E8D70CA}" dt="2023-12-07T16:15:11.711" v="609" actId="14100"/>
          <ac:spMkLst>
            <pc:docMk/>
            <pc:sldMk cId="533211204" sldId="2761"/>
            <ac:spMk id="2" creationId="{80A2F7D8-7682-3C5D-E7B0-1D7F03A89471}"/>
          </ac:spMkLst>
        </pc:spChg>
        <pc:spChg chg="mod ord">
          <ac:chgData name="Mattia Parise" userId="8af056d1-15ea-4db1-bc62-a374d29dad5a" providerId="ADAL" clId="{C406DCF6-0FAA-445F-A3EE-009E6E8D70CA}" dt="2023-12-07T16:15:26.073" v="613" actId="1076"/>
          <ac:spMkLst>
            <pc:docMk/>
            <pc:sldMk cId="533211204" sldId="2761"/>
            <ac:spMk id="7" creationId="{463711FC-FCE5-E325-7A23-F5D8AD32D94C}"/>
          </ac:spMkLst>
        </pc:spChg>
        <pc:spChg chg="mod ord">
          <ac:chgData name="Mattia Parise" userId="8af056d1-15ea-4db1-bc62-a374d29dad5a" providerId="ADAL" clId="{C406DCF6-0FAA-445F-A3EE-009E6E8D70CA}" dt="2023-12-07T16:15:18.626" v="610" actId="1076"/>
          <ac:spMkLst>
            <pc:docMk/>
            <pc:sldMk cId="533211204" sldId="2761"/>
            <ac:spMk id="8" creationId="{E7CF6FFD-540E-AC31-19DD-383C31AF0354}"/>
          </ac:spMkLst>
        </pc:spChg>
        <pc:spChg chg="add del mod">
          <ac:chgData name="Mattia Parise" userId="8af056d1-15ea-4db1-bc62-a374d29dad5a" providerId="ADAL" clId="{C406DCF6-0FAA-445F-A3EE-009E6E8D70CA}" dt="2023-12-07T16:14:47.600" v="589"/>
          <ac:spMkLst>
            <pc:docMk/>
            <pc:sldMk cId="533211204" sldId="2761"/>
            <ac:spMk id="9" creationId="{3036C5C0-C892-FD02-CF2C-21DDC6944C01}"/>
          </ac:spMkLst>
        </pc:spChg>
        <pc:picChg chg="mod">
          <ac:chgData name="Mattia Parise" userId="8af056d1-15ea-4db1-bc62-a374d29dad5a" providerId="ADAL" clId="{C406DCF6-0FAA-445F-A3EE-009E6E8D70CA}" dt="2023-12-07T16:14:22.556" v="578" actId="1076"/>
          <ac:picMkLst>
            <pc:docMk/>
            <pc:sldMk cId="533211204" sldId="2761"/>
            <ac:picMk id="112" creationId="{431C2EE6-DD89-1AF8-611F-9C620BC1181D}"/>
          </ac:picMkLst>
        </pc:picChg>
      </pc:sldChg>
      <pc:sldChg chg="addSp delSp modSp add mod">
        <pc:chgData name="Mattia Parise" userId="8af056d1-15ea-4db1-bc62-a374d29dad5a" providerId="ADAL" clId="{C406DCF6-0FAA-445F-A3EE-009E6E8D70CA}" dt="2023-12-07T16:21:06.039" v="759" actId="478"/>
        <pc:sldMkLst>
          <pc:docMk/>
          <pc:sldMk cId="2569726256" sldId="2762"/>
        </pc:sldMkLst>
        <pc:spChg chg="mod">
          <ac:chgData name="Mattia Parise" userId="8af056d1-15ea-4db1-bc62-a374d29dad5a" providerId="ADAL" clId="{C406DCF6-0FAA-445F-A3EE-009E6E8D70CA}" dt="2023-12-07T16:19:04.341" v="721" actId="1035"/>
          <ac:spMkLst>
            <pc:docMk/>
            <pc:sldMk cId="2569726256" sldId="2762"/>
            <ac:spMk id="13" creationId="{2E58EA53-B76B-C878-5B2D-8A86F1355036}"/>
          </ac:spMkLst>
        </pc:spChg>
        <pc:spChg chg="mod">
          <ac:chgData name="Mattia Parise" userId="8af056d1-15ea-4db1-bc62-a374d29dad5a" providerId="ADAL" clId="{C406DCF6-0FAA-445F-A3EE-009E6E8D70CA}" dt="2023-12-07T16:19:04.341" v="721" actId="1035"/>
          <ac:spMkLst>
            <pc:docMk/>
            <pc:sldMk cId="2569726256" sldId="2762"/>
            <ac:spMk id="15" creationId="{EE69E54C-C586-1ADB-F976-1FDD53350B25}"/>
          </ac:spMkLst>
        </pc:spChg>
        <pc:spChg chg="mod">
          <ac:chgData name="Mattia Parise" userId="8af056d1-15ea-4db1-bc62-a374d29dad5a" providerId="ADAL" clId="{C406DCF6-0FAA-445F-A3EE-009E6E8D70CA}" dt="2023-12-07T16:19:04.341" v="721" actId="1035"/>
          <ac:spMkLst>
            <pc:docMk/>
            <pc:sldMk cId="2569726256" sldId="2762"/>
            <ac:spMk id="16" creationId="{7B692116-5921-800E-4B88-73D15570C98C}"/>
          </ac:spMkLst>
        </pc:spChg>
        <pc:spChg chg="del mod">
          <ac:chgData name="Mattia Parise" userId="8af056d1-15ea-4db1-bc62-a374d29dad5a" providerId="ADAL" clId="{C406DCF6-0FAA-445F-A3EE-009E6E8D70CA}" dt="2023-12-07T16:21:06.039" v="759" actId="478"/>
          <ac:spMkLst>
            <pc:docMk/>
            <pc:sldMk cId="2569726256" sldId="2762"/>
            <ac:spMk id="17" creationId="{CA3CE9E2-DDA7-8C7B-255A-D9790B723505}"/>
          </ac:spMkLst>
        </pc:spChg>
        <pc:picChg chg="add del mod">
          <ac:chgData name="Mattia Parise" userId="8af056d1-15ea-4db1-bc62-a374d29dad5a" providerId="ADAL" clId="{C406DCF6-0FAA-445F-A3EE-009E6E8D70CA}" dt="2023-12-07T16:21:02.482" v="758" actId="478"/>
          <ac:picMkLst>
            <pc:docMk/>
            <pc:sldMk cId="2569726256" sldId="2762"/>
            <ac:picMk id="2" creationId="{074C9C94-FC8C-27CD-F1CA-1D288EA90F7F}"/>
          </ac:picMkLst>
        </pc:picChg>
        <pc:picChg chg="mod">
          <ac:chgData name="Mattia Parise" userId="8af056d1-15ea-4db1-bc62-a374d29dad5a" providerId="ADAL" clId="{C406DCF6-0FAA-445F-A3EE-009E6E8D70CA}" dt="2023-12-07T16:19:04.341" v="721" actId="1035"/>
          <ac:picMkLst>
            <pc:docMk/>
            <pc:sldMk cId="2569726256" sldId="2762"/>
            <ac:picMk id="12" creationId="{3FA87EF8-BDFF-B370-45A2-C838DA0D01F6}"/>
          </ac:picMkLst>
        </pc:picChg>
        <pc:picChg chg="mod">
          <ac:chgData name="Mattia Parise" userId="8af056d1-15ea-4db1-bc62-a374d29dad5a" providerId="ADAL" clId="{C406DCF6-0FAA-445F-A3EE-009E6E8D70CA}" dt="2023-12-07T16:19:04.341" v="721" actId="1035"/>
          <ac:picMkLst>
            <pc:docMk/>
            <pc:sldMk cId="2569726256" sldId="2762"/>
            <ac:picMk id="14" creationId="{82B4C328-C271-416B-BA77-6EE819480CCD}"/>
          </ac:picMkLst>
        </pc:picChg>
      </pc:sldChg>
      <pc:sldChg chg="addSp modSp add mod">
        <pc:chgData name="Mattia Parise" userId="8af056d1-15ea-4db1-bc62-a374d29dad5a" providerId="ADAL" clId="{C406DCF6-0FAA-445F-A3EE-009E6E8D70CA}" dt="2023-12-07T16:21:23.677" v="765" actId="1076"/>
        <pc:sldMkLst>
          <pc:docMk/>
          <pc:sldMk cId="2962555689" sldId="2763"/>
        </pc:sldMkLst>
        <pc:spChg chg="add mod">
          <ac:chgData name="Mattia Parise" userId="8af056d1-15ea-4db1-bc62-a374d29dad5a" providerId="ADAL" clId="{C406DCF6-0FAA-445F-A3EE-009E6E8D70CA}" dt="2023-12-07T16:20:40.358" v="752" actId="1076"/>
          <ac:spMkLst>
            <pc:docMk/>
            <pc:sldMk cId="2962555689" sldId="2763"/>
            <ac:spMk id="7" creationId="{F71DBBA7-976A-6B19-C619-4BEE82F010FF}"/>
          </ac:spMkLst>
        </pc:spChg>
        <pc:spChg chg="add mod">
          <ac:chgData name="Mattia Parise" userId="8af056d1-15ea-4db1-bc62-a374d29dad5a" providerId="ADAL" clId="{C406DCF6-0FAA-445F-A3EE-009E6E8D70CA}" dt="2023-12-07T16:20:56.247" v="757" actId="1582"/>
          <ac:spMkLst>
            <pc:docMk/>
            <pc:sldMk cId="2962555689" sldId="2763"/>
            <ac:spMk id="8" creationId="{C20B5980-5BCB-4C73-C05F-662F79467729}"/>
          </ac:spMkLst>
        </pc:spChg>
        <pc:picChg chg="mod ord">
          <ac:chgData name="Mattia Parise" userId="8af056d1-15ea-4db1-bc62-a374d29dad5a" providerId="ADAL" clId="{C406DCF6-0FAA-445F-A3EE-009E6E8D70CA}" dt="2023-12-07T16:21:23.677" v="765" actId="1076"/>
          <ac:picMkLst>
            <pc:docMk/>
            <pc:sldMk cId="2962555689" sldId="2763"/>
            <ac:picMk id="2" creationId="{074C9C94-FC8C-27CD-F1CA-1D288EA90F7F}"/>
          </ac:picMkLst>
        </pc:picChg>
      </pc:sldChg>
      <pc:sldChg chg="delSp modSp add mod">
        <pc:chgData name="Mattia Parise" userId="8af056d1-15ea-4db1-bc62-a374d29dad5a" providerId="ADAL" clId="{C406DCF6-0FAA-445F-A3EE-009E6E8D70CA}" dt="2023-12-07T16:22:13.369" v="774" actId="207"/>
        <pc:sldMkLst>
          <pc:docMk/>
          <pc:sldMk cId="2186951691" sldId="2764"/>
        </pc:sldMkLst>
        <pc:spChg chg="del">
          <ac:chgData name="Mattia Parise" userId="8af056d1-15ea-4db1-bc62-a374d29dad5a" providerId="ADAL" clId="{C406DCF6-0FAA-445F-A3EE-009E6E8D70CA}" dt="2023-12-07T16:21:28.327" v="768" actId="478"/>
          <ac:spMkLst>
            <pc:docMk/>
            <pc:sldMk cId="2186951691" sldId="2764"/>
            <ac:spMk id="7" creationId="{F71DBBA7-976A-6B19-C619-4BEE82F010FF}"/>
          </ac:spMkLst>
        </pc:spChg>
        <pc:spChg chg="mod">
          <ac:chgData name="Mattia Parise" userId="8af056d1-15ea-4db1-bc62-a374d29dad5a" providerId="ADAL" clId="{C406DCF6-0FAA-445F-A3EE-009E6E8D70CA}" dt="2023-12-07T16:22:13.369" v="774" actId="207"/>
          <ac:spMkLst>
            <pc:docMk/>
            <pc:sldMk cId="2186951691" sldId="2764"/>
            <ac:spMk id="17" creationId="{CA3CE9E2-DDA7-8C7B-255A-D9790B723505}"/>
          </ac:spMkLst>
        </pc:spChg>
        <pc:picChg chg="del">
          <ac:chgData name="Mattia Parise" userId="8af056d1-15ea-4db1-bc62-a374d29dad5a" providerId="ADAL" clId="{C406DCF6-0FAA-445F-A3EE-009E6E8D70CA}" dt="2023-12-07T16:21:27.658" v="767" actId="478"/>
          <ac:picMkLst>
            <pc:docMk/>
            <pc:sldMk cId="2186951691" sldId="2764"/>
            <ac:picMk id="2" creationId="{074C9C94-FC8C-27CD-F1CA-1D288EA90F7F}"/>
          </ac:picMkLst>
        </pc:picChg>
      </pc:sldChg>
      <pc:sldChg chg="add del">
        <pc:chgData name="Mattia Parise" userId="8af056d1-15ea-4db1-bc62-a374d29dad5a" providerId="ADAL" clId="{C406DCF6-0FAA-445F-A3EE-009E6E8D70CA}" dt="2023-12-07T16:29:45.287" v="854" actId="47"/>
        <pc:sldMkLst>
          <pc:docMk/>
          <pc:sldMk cId="4076119094" sldId="2765"/>
        </pc:sldMkLst>
      </pc:sldChg>
      <pc:sldChg chg="addSp modSp add mod">
        <pc:chgData name="Mattia Parise" userId="8af056d1-15ea-4db1-bc62-a374d29dad5a" providerId="ADAL" clId="{C406DCF6-0FAA-445F-A3EE-009E6E8D70CA}" dt="2023-12-07T16:24:13.485" v="794" actId="1076"/>
        <pc:sldMkLst>
          <pc:docMk/>
          <pc:sldMk cId="2182855948" sldId="2766"/>
        </pc:sldMkLst>
        <pc:spChg chg="add mod">
          <ac:chgData name="Mattia Parise" userId="8af056d1-15ea-4db1-bc62-a374d29dad5a" providerId="ADAL" clId="{C406DCF6-0FAA-445F-A3EE-009E6E8D70CA}" dt="2023-12-07T16:23:31.695" v="783" actId="14100"/>
          <ac:spMkLst>
            <pc:docMk/>
            <pc:sldMk cId="2182855948" sldId="2766"/>
            <ac:spMk id="2" creationId="{766F4961-A989-61B8-BCE0-9DBD1925EC24}"/>
          </ac:spMkLst>
        </pc:spChg>
        <pc:spChg chg="ord">
          <ac:chgData name="Mattia Parise" userId="8af056d1-15ea-4db1-bc62-a374d29dad5a" providerId="ADAL" clId="{C406DCF6-0FAA-445F-A3EE-009E6E8D70CA}" dt="2023-12-07T16:23:24.091" v="781" actId="166"/>
          <ac:spMkLst>
            <pc:docMk/>
            <pc:sldMk cId="2182855948" sldId="2766"/>
            <ac:spMk id="6" creationId="{7D6D11DD-6D49-3C04-3056-293C0F8322B0}"/>
          </ac:spMkLst>
        </pc:spChg>
        <pc:spChg chg="add mod">
          <ac:chgData name="Mattia Parise" userId="8af056d1-15ea-4db1-bc62-a374d29dad5a" providerId="ADAL" clId="{C406DCF6-0FAA-445F-A3EE-009E6E8D70CA}" dt="2023-12-07T16:23:41.261" v="787" actId="14100"/>
          <ac:spMkLst>
            <pc:docMk/>
            <pc:sldMk cId="2182855948" sldId="2766"/>
            <ac:spMk id="7" creationId="{C1F8409E-17C8-EB5B-9ED5-BADEFED5A6E1}"/>
          </ac:spMkLst>
        </pc:spChg>
        <pc:spChg chg="add mod">
          <ac:chgData name="Mattia Parise" userId="8af056d1-15ea-4db1-bc62-a374d29dad5a" providerId="ADAL" clId="{C406DCF6-0FAA-445F-A3EE-009E6E8D70CA}" dt="2023-12-07T16:24:13.485" v="794" actId="1076"/>
          <ac:spMkLst>
            <pc:docMk/>
            <pc:sldMk cId="2182855948" sldId="2766"/>
            <ac:spMk id="10" creationId="{B729ED89-C73D-96ED-5AC9-BAD6DB398F25}"/>
          </ac:spMkLst>
        </pc:spChg>
        <pc:picChg chg="add mod">
          <ac:chgData name="Mattia Parise" userId="8af056d1-15ea-4db1-bc62-a374d29dad5a" providerId="ADAL" clId="{C406DCF6-0FAA-445F-A3EE-009E6E8D70CA}" dt="2023-12-07T16:24:13.485" v="794" actId="1076"/>
          <ac:picMkLst>
            <pc:docMk/>
            <pc:sldMk cId="2182855948" sldId="2766"/>
            <ac:picMk id="9" creationId="{079DBDE4-B027-60CF-B46D-4C20B15FB19B}"/>
          </ac:picMkLst>
        </pc:picChg>
      </pc:sldChg>
      <pc:sldChg chg="modSp add mod">
        <pc:chgData name="Mattia Parise" userId="8af056d1-15ea-4db1-bc62-a374d29dad5a" providerId="ADAL" clId="{C406DCF6-0FAA-445F-A3EE-009E6E8D70CA}" dt="2023-12-07T16:25:31.162" v="798" actId="207"/>
        <pc:sldMkLst>
          <pc:docMk/>
          <pc:sldMk cId="2094791404" sldId="2767"/>
        </pc:sldMkLst>
        <pc:spChg chg="mod">
          <ac:chgData name="Mattia Parise" userId="8af056d1-15ea-4db1-bc62-a374d29dad5a" providerId="ADAL" clId="{C406DCF6-0FAA-445F-A3EE-009E6E8D70CA}" dt="2023-12-07T16:25:31.162" v="798" actId="207"/>
          <ac:spMkLst>
            <pc:docMk/>
            <pc:sldMk cId="2094791404" sldId="2767"/>
            <ac:spMk id="17" creationId="{CA3CE9E2-DDA7-8C7B-255A-D9790B723505}"/>
          </ac:spMkLst>
        </pc:spChg>
      </pc:sldChg>
      <pc:sldChg chg="addSp delSp modSp add mod">
        <pc:chgData name="Mattia Parise" userId="8af056d1-15ea-4db1-bc62-a374d29dad5a" providerId="ADAL" clId="{C406DCF6-0FAA-445F-A3EE-009E6E8D70CA}" dt="2023-12-07T16:27:13.355" v="824" actId="14100"/>
        <pc:sldMkLst>
          <pc:docMk/>
          <pc:sldMk cId="1825597688" sldId="2768"/>
        </pc:sldMkLst>
        <pc:spChg chg="add del">
          <ac:chgData name="Mattia Parise" userId="8af056d1-15ea-4db1-bc62-a374d29dad5a" providerId="ADAL" clId="{C406DCF6-0FAA-445F-A3EE-009E6E8D70CA}" dt="2023-12-07T16:25:59.611" v="805" actId="478"/>
          <ac:spMkLst>
            <pc:docMk/>
            <pc:sldMk cId="1825597688" sldId="2768"/>
            <ac:spMk id="10" creationId="{B729ED89-C73D-96ED-5AC9-BAD6DB398F25}"/>
          </ac:spMkLst>
        </pc:spChg>
        <pc:spChg chg="add del">
          <ac:chgData name="Mattia Parise" userId="8af056d1-15ea-4db1-bc62-a374d29dad5a" providerId="ADAL" clId="{C406DCF6-0FAA-445F-A3EE-009E6E8D70CA}" dt="2023-12-07T16:25:55.658" v="803" actId="478"/>
          <ac:spMkLst>
            <pc:docMk/>
            <pc:sldMk cId="1825597688" sldId="2768"/>
            <ac:spMk id="13" creationId="{2E58EA53-B76B-C878-5B2D-8A86F1355036}"/>
          </ac:spMkLst>
        </pc:spChg>
        <pc:spChg chg="mod">
          <ac:chgData name="Mattia Parise" userId="8af056d1-15ea-4db1-bc62-a374d29dad5a" providerId="ADAL" clId="{C406DCF6-0FAA-445F-A3EE-009E6E8D70CA}" dt="2023-12-07T16:26:49.819" v="819" actId="20577"/>
          <ac:spMkLst>
            <pc:docMk/>
            <pc:sldMk cId="1825597688" sldId="2768"/>
            <ac:spMk id="17" creationId="{CA3CE9E2-DDA7-8C7B-255A-D9790B723505}"/>
          </ac:spMkLst>
        </pc:spChg>
        <pc:spChg chg="add del mod">
          <ac:chgData name="Mattia Parise" userId="8af056d1-15ea-4db1-bc62-a374d29dad5a" providerId="ADAL" clId="{C406DCF6-0FAA-445F-A3EE-009E6E8D70CA}" dt="2023-12-07T16:26:56.258" v="820" actId="478"/>
          <ac:spMkLst>
            <pc:docMk/>
            <pc:sldMk cId="1825597688" sldId="2768"/>
            <ac:spMk id="18" creationId="{62BAE3DD-A6DF-CF06-991A-A7BC4DFE6B9A}"/>
          </ac:spMkLst>
        </pc:spChg>
        <pc:spChg chg="add del mod">
          <ac:chgData name="Mattia Parise" userId="8af056d1-15ea-4db1-bc62-a374d29dad5a" providerId="ADAL" clId="{C406DCF6-0FAA-445F-A3EE-009E6E8D70CA}" dt="2023-12-07T16:26:56.258" v="820" actId="478"/>
          <ac:spMkLst>
            <pc:docMk/>
            <pc:sldMk cId="1825597688" sldId="2768"/>
            <ac:spMk id="19" creationId="{9CD4B0E5-936E-74FD-460A-5D7CF087E9F8}"/>
          </ac:spMkLst>
        </pc:spChg>
        <pc:spChg chg="add del mod">
          <ac:chgData name="Mattia Parise" userId="8af056d1-15ea-4db1-bc62-a374d29dad5a" providerId="ADAL" clId="{C406DCF6-0FAA-445F-A3EE-009E6E8D70CA}" dt="2023-12-07T16:26:56.258" v="820" actId="478"/>
          <ac:spMkLst>
            <pc:docMk/>
            <pc:sldMk cId="1825597688" sldId="2768"/>
            <ac:spMk id="20" creationId="{E00C4E13-2985-254C-29DC-6E4222435A8F}"/>
          </ac:spMkLst>
        </pc:spChg>
        <pc:grpChg chg="add mod">
          <ac:chgData name="Mattia Parise" userId="8af056d1-15ea-4db1-bc62-a374d29dad5a" providerId="ADAL" clId="{C406DCF6-0FAA-445F-A3EE-009E6E8D70CA}" dt="2023-12-07T16:26:18.264" v="812" actId="164"/>
          <ac:grpSpMkLst>
            <pc:docMk/>
            <pc:sldMk cId="1825597688" sldId="2768"/>
            <ac:grpSpMk id="21" creationId="{8CEC48E5-2FA2-FCC6-AD10-5011DCEE82F4}"/>
          </ac:grpSpMkLst>
        </pc:grpChg>
        <pc:picChg chg="del">
          <ac:chgData name="Mattia Parise" userId="8af056d1-15ea-4db1-bc62-a374d29dad5a" providerId="ADAL" clId="{C406DCF6-0FAA-445F-A3EE-009E6E8D70CA}" dt="2023-12-07T16:25:57.522" v="804" actId="478"/>
          <ac:picMkLst>
            <pc:docMk/>
            <pc:sldMk cId="1825597688" sldId="2768"/>
            <ac:picMk id="9" creationId="{079DBDE4-B027-60CF-B46D-4C20B15FB19B}"/>
          </ac:picMkLst>
        </pc:picChg>
        <pc:picChg chg="add del mod">
          <ac:chgData name="Mattia Parise" userId="8af056d1-15ea-4db1-bc62-a374d29dad5a" providerId="ADAL" clId="{C406DCF6-0FAA-445F-A3EE-009E6E8D70CA}" dt="2023-12-07T16:26:56.258" v="820" actId="478"/>
          <ac:picMkLst>
            <pc:docMk/>
            <pc:sldMk cId="1825597688" sldId="2768"/>
            <ac:picMk id="11" creationId="{1B8FCE76-501D-6D5F-BF01-4EAA2099B366}"/>
          </ac:picMkLst>
        </pc:picChg>
        <pc:picChg chg="add mod">
          <ac:chgData name="Mattia Parise" userId="8af056d1-15ea-4db1-bc62-a374d29dad5a" providerId="ADAL" clId="{C406DCF6-0FAA-445F-A3EE-009E6E8D70CA}" dt="2023-12-07T16:27:13.355" v="824" actId="14100"/>
          <ac:picMkLst>
            <pc:docMk/>
            <pc:sldMk cId="1825597688" sldId="2768"/>
            <ac:picMk id="22" creationId="{180E0D74-24EB-F9E3-3042-84AF5C3C9F29}"/>
          </ac:picMkLst>
        </pc:picChg>
      </pc:sldChg>
      <pc:sldChg chg="modSp add mod">
        <pc:chgData name="Mattia Parise" userId="8af056d1-15ea-4db1-bc62-a374d29dad5a" providerId="ADAL" clId="{C406DCF6-0FAA-445F-A3EE-009E6E8D70CA}" dt="2023-12-07T16:27:40.216" v="827" actId="207"/>
        <pc:sldMkLst>
          <pc:docMk/>
          <pc:sldMk cId="1693767264" sldId="2769"/>
        </pc:sldMkLst>
        <pc:spChg chg="mod">
          <ac:chgData name="Mattia Parise" userId="8af056d1-15ea-4db1-bc62-a374d29dad5a" providerId="ADAL" clId="{C406DCF6-0FAA-445F-A3EE-009E6E8D70CA}" dt="2023-12-07T16:27:40.216" v="827" actId="207"/>
          <ac:spMkLst>
            <pc:docMk/>
            <pc:sldMk cId="1693767264" sldId="2769"/>
            <ac:spMk id="17" creationId="{CA3CE9E2-DDA7-8C7B-255A-D9790B723505}"/>
          </ac:spMkLst>
        </pc:spChg>
      </pc:sldChg>
      <pc:sldChg chg="addSp delSp modSp add mod">
        <pc:chgData name="Mattia Parise" userId="8af056d1-15ea-4db1-bc62-a374d29dad5a" providerId="ADAL" clId="{C406DCF6-0FAA-445F-A3EE-009E6E8D70CA}" dt="2023-12-07T16:28:26.767" v="835" actId="1076"/>
        <pc:sldMkLst>
          <pc:docMk/>
          <pc:sldMk cId="1337504790" sldId="2770"/>
        </pc:sldMkLst>
        <pc:spChg chg="mod">
          <ac:chgData name="Mattia Parise" userId="8af056d1-15ea-4db1-bc62-a374d29dad5a" providerId="ADAL" clId="{C406DCF6-0FAA-445F-A3EE-009E6E8D70CA}" dt="2023-12-07T16:28:00.749" v="829" actId="207"/>
          <ac:spMkLst>
            <pc:docMk/>
            <pc:sldMk cId="1337504790" sldId="2770"/>
            <ac:spMk id="17" creationId="{CA3CE9E2-DDA7-8C7B-255A-D9790B723505}"/>
          </ac:spMkLst>
        </pc:spChg>
        <pc:picChg chg="add mod">
          <ac:chgData name="Mattia Parise" userId="8af056d1-15ea-4db1-bc62-a374d29dad5a" providerId="ADAL" clId="{C406DCF6-0FAA-445F-A3EE-009E6E8D70CA}" dt="2023-12-07T16:28:26.767" v="835" actId="1076"/>
          <ac:picMkLst>
            <pc:docMk/>
            <pc:sldMk cId="1337504790" sldId="2770"/>
            <ac:picMk id="9" creationId="{A5D6B23A-5F96-1148-5CD6-5BCABD92A4B0}"/>
          </ac:picMkLst>
        </pc:picChg>
        <pc:picChg chg="del">
          <ac:chgData name="Mattia Parise" userId="8af056d1-15ea-4db1-bc62-a374d29dad5a" providerId="ADAL" clId="{C406DCF6-0FAA-445F-A3EE-009E6E8D70CA}" dt="2023-12-07T16:28:02.865" v="830" actId="478"/>
          <ac:picMkLst>
            <pc:docMk/>
            <pc:sldMk cId="1337504790" sldId="2770"/>
            <ac:picMk id="22" creationId="{180E0D74-24EB-F9E3-3042-84AF5C3C9F29}"/>
          </ac:picMkLst>
        </pc:picChg>
      </pc:sldChg>
      <pc:sldChg chg="modSp add mod">
        <pc:chgData name="Mattia Parise" userId="8af056d1-15ea-4db1-bc62-a374d29dad5a" providerId="ADAL" clId="{C406DCF6-0FAA-445F-A3EE-009E6E8D70CA}" dt="2023-12-07T16:29:14.690" v="849" actId="1038"/>
        <pc:sldMkLst>
          <pc:docMk/>
          <pc:sldMk cId="2127960407" sldId="2771"/>
        </pc:sldMkLst>
        <pc:picChg chg="mod">
          <ac:chgData name="Mattia Parise" userId="8af056d1-15ea-4db1-bc62-a374d29dad5a" providerId="ADAL" clId="{C406DCF6-0FAA-445F-A3EE-009E6E8D70CA}" dt="2023-12-07T16:29:14.690" v="849" actId="1038"/>
          <ac:picMkLst>
            <pc:docMk/>
            <pc:sldMk cId="2127960407" sldId="2771"/>
            <ac:picMk id="9" creationId="{A5D6B23A-5F96-1148-5CD6-5BCABD92A4B0}"/>
          </ac:picMkLst>
        </pc:picChg>
      </pc:sldChg>
      <pc:sldChg chg="addSp delSp modSp add mod">
        <pc:chgData name="Mattia Parise" userId="8af056d1-15ea-4db1-bc62-a374d29dad5a" providerId="ADAL" clId="{C406DCF6-0FAA-445F-A3EE-009E6E8D70CA}" dt="2023-12-07T16:29:40.941" v="853" actId="14826"/>
        <pc:sldMkLst>
          <pc:docMk/>
          <pc:sldMk cId="3832764077" sldId="2772"/>
        </pc:sldMkLst>
        <pc:picChg chg="add del mod">
          <ac:chgData name="Mattia Parise" userId="8af056d1-15ea-4db1-bc62-a374d29dad5a" providerId="ADAL" clId="{C406DCF6-0FAA-445F-A3EE-009E6E8D70CA}" dt="2023-12-07T16:29:40.941" v="853" actId="14826"/>
          <ac:picMkLst>
            <pc:docMk/>
            <pc:sldMk cId="3832764077" sldId="2772"/>
            <ac:picMk id="9" creationId="{A5D6B23A-5F96-1148-5CD6-5BCABD92A4B0}"/>
          </ac:picMkLst>
        </pc:picChg>
      </pc:sldChg>
      <pc:sldChg chg="addSp delSp modSp add del mod">
        <pc:chgData name="Mattia Parise" userId="8af056d1-15ea-4db1-bc62-a374d29dad5a" providerId="ADAL" clId="{C406DCF6-0FAA-445F-A3EE-009E6E8D70CA}" dt="2023-12-07T16:31:53.675" v="952" actId="47"/>
        <pc:sldMkLst>
          <pc:docMk/>
          <pc:sldMk cId="2352087118" sldId="2773"/>
        </pc:sldMkLst>
        <pc:spChg chg="mod">
          <ac:chgData name="Mattia Parise" userId="8af056d1-15ea-4db1-bc62-a374d29dad5a" providerId="ADAL" clId="{C406DCF6-0FAA-445F-A3EE-009E6E8D70CA}" dt="2023-12-07T16:30:49.840" v="930" actId="20577"/>
          <ac:spMkLst>
            <pc:docMk/>
            <pc:sldMk cId="2352087118" sldId="2773"/>
            <ac:spMk id="6" creationId="{7D6D11DD-6D49-3C04-3056-293C0F8322B0}"/>
          </ac:spMkLst>
        </pc:spChg>
        <pc:spChg chg="add mod">
          <ac:chgData name="Mattia Parise" userId="8af056d1-15ea-4db1-bc62-a374d29dad5a" providerId="ADAL" clId="{C406DCF6-0FAA-445F-A3EE-009E6E8D70CA}" dt="2023-12-07T16:31:33.455" v="948" actId="1076"/>
          <ac:spMkLst>
            <pc:docMk/>
            <pc:sldMk cId="2352087118" sldId="2773"/>
            <ac:spMk id="7" creationId="{E15F5A73-BB4A-702C-A164-DE1E9CA4E87A}"/>
          </ac:spMkLst>
        </pc:spChg>
        <pc:spChg chg="del">
          <ac:chgData name="Mattia Parise" userId="8af056d1-15ea-4db1-bc62-a374d29dad5a" providerId="ADAL" clId="{C406DCF6-0FAA-445F-A3EE-009E6E8D70CA}" dt="2023-12-07T16:30:55.437" v="935" actId="478"/>
          <ac:spMkLst>
            <pc:docMk/>
            <pc:sldMk cId="2352087118" sldId="2773"/>
            <ac:spMk id="13" creationId="{2E58EA53-B76B-C878-5B2D-8A86F1355036}"/>
          </ac:spMkLst>
        </pc:spChg>
        <pc:spChg chg="del">
          <ac:chgData name="Mattia Parise" userId="8af056d1-15ea-4db1-bc62-a374d29dad5a" providerId="ADAL" clId="{C406DCF6-0FAA-445F-A3EE-009E6E8D70CA}" dt="2023-12-07T16:30:52.709" v="932" actId="478"/>
          <ac:spMkLst>
            <pc:docMk/>
            <pc:sldMk cId="2352087118" sldId="2773"/>
            <ac:spMk id="15" creationId="{EE69E54C-C586-1ADB-F976-1FDD53350B25}"/>
          </ac:spMkLst>
        </pc:spChg>
        <pc:spChg chg="del">
          <ac:chgData name="Mattia Parise" userId="8af056d1-15ea-4db1-bc62-a374d29dad5a" providerId="ADAL" clId="{C406DCF6-0FAA-445F-A3EE-009E6E8D70CA}" dt="2023-12-07T16:30:53.676" v="933" actId="478"/>
          <ac:spMkLst>
            <pc:docMk/>
            <pc:sldMk cId="2352087118" sldId="2773"/>
            <ac:spMk id="16" creationId="{7B692116-5921-800E-4B88-73D15570C98C}"/>
          </ac:spMkLst>
        </pc:spChg>
        <pc:picChg chg="add mod">
          <ac:chgData name="Mattia Parise" userId="8af056d1-15ea-4db1-bc62-a374d29dad5a" providerId="ADAL" clId="{C406DCF6-0FAA-445F-A3EE-009E6E8D70CA}" dt="2023-12-07T16:31:29.982" v="947" actId="1076"/>
          <ac:picMkLst>
            <pc:docMk/>
            <pc:sldMk cId="2352087118" sldId="2773"/>
            <ac:picMk id="2" creationId="{AE96F417-0714-63FC-3E05-8E7A49CE6C56}"/>
          </ac:picMkLst>
        </pc:picChg>
        <pc:picChg chg="del">
          <ac:chgData name="Mattia Parise" userId="8af056d1-15ea-4db1-bc62-a374d29dad5a" providerId="ADAL" clId="{C406DCF6-0FAA-445F-A3EE-009E6E8D70CA}" dt="2023-12-07T16:30:54.149" v="934" actId="478"/>
          <ac:picMkLst>
            <pc:docMk/>
            <pc:sldMk cId="2352087118" sldId="2773"/>
            <ac:picMk id="12" creationId="{3FA87EF8-BDFF-B370-45A2-C838DA0D01F6}"/>
          </ac:picMkLst>
        </pc:picChg>
        <pc:picChg chg="del">
          <ac:chgData name="Mattia Parise" userId="8af056d1-15ea-4db1-bc62-a374d29dad5a" providerId="ADAL" clId="{C406DCF6-0FAA-445F-A3EE-009E6E8D70CA}" dt="2023-12-07T16:30:51.036" v="931" actId="478"/>
          <ac:picMkLst>
            <pc:docMk/>
            <pc:sldMk cId="2352087118" sldId="2773"/>
            <ac:picMk id="14" creationId="{82B4C328-C271-416B-BA77-6EE819480CCD}"/>
          </ac:picMkLst>
        </pc:picChg>
      </pc:sldChg>
      <pc:sldChg chg="addSp delSp modSp add mod">
        <pc:chgData name="Mattia Parise" userId="8af056d1-15ea-4db1-bc62-a374d29dad5a" providerId="ADAL" clId="{C406DCF6-0FAA-445F-A3EE-009E6E8D70CA}" dt="2023-12-07T16:34:09.799" v="1018" actId="478"/>
        <pc:sldMkLst>
          <pc:docMk/>
          <pc:sldMk cId="402558562" sldId="2774"/>
        </pc:sldMkLst>
        <pc:spChg chg="mod">
          <ac:chgData name="Mattia Parise" userId="8af056d1-15ea-4db1-bc62-a374d29dad5a" providerId="ADAL" clId="{C406DCF6-0FAA-445F-A3EE-009E6E8D70CA}" dt="2023-12-07T16:34:02.159" v="1013" actId="1076"/>
          <ac:spMkLst>
            <pc:docMk/>
            <pc:sldMk cId="402558562" sldId="2774"/>
            <ac:spMk id="7" creationId="{E15F5A73-BB4A-702C-A164-DE1E9CA4E87A}"/>
          </ac:spMkLst>
        </pc:spChg>
        <pc:spChg chg="add del mod">
          <ac:chgData name="Mattia Parise" userId="8af056d1-15ea-4db1-bc62-a374d29dad5a" providerId="ADAL" clId="{C406DCF6-0FAA-445F-A3EE-009E6E8D70CA}" dt="2023-12-07T16:34:08.259" v="1016" actId="478"/>
          <ac:spMkLst>
            <pc:docMk/>
            <pc:sldMk cId="402558562" sldId="2774"/>
            <ac:spMk id="19" creationId="{3AC67DA8-AE32-7FF9-5D4E-01C10C4C8F21}"/>
          </ac:spMkLst>
        </pc:spChg>
        <pc:spChg chg="add del mod">
          <ac:chgData name="Mattia Parise" userId="8af056d1-15ea-4db1-bc62-a374d29dad5a" providerId="ADAL" clId="{C406DCF6-0FAA-445F-A3EE-009E6E8D70CA}" dt="2023-12-07T16:34:09.033" v="1017" actId="478"/>
          <ac:spMkLst>
            <pc:docMk/>
            <pc:sldMk cId="402558562" sldId="2774"/>
            <ac:spMk id="20" creationId="{83206DCA-A6CC-5C0A-C759-779402247EBF}"/>
          </ac:spMkLst>
        </pc:spChg>
        <pc:spChg chg="add del mod">
          <ac:chgData name="Mattia Parise" userId="8af056d1-15ea-4db1-bc62-a374d29dad5a" providerId="ADAL" clId="{C406DCF6-0FAA-445F-A3EE-009E6E8D70CA}" dt="2023-12-07T16:34:09.799" v="1018" actId="478"/>
          <ac:spMkLst>
            <pc:docMk/>
            <pc:sldMk cId="402558562" sldId="2774"/>
            <ac:spMk id="21" creationId="{D3A27697-094B-E34E-F5FC-506E3C94C185}"/>
          </ac:spMkLst>
        </pc:spChg>
        <pc:picChg chg="mod">
          <ac:chgData name="Mattia Parise" userId="8af056d1-15ea-4db1-bc62-a374d29dad5a" providerId="ADAL" clId="{C406DCF6-0FAA-445F-A3EE-009E6E8D70CA}" dt="2023-12-07T16:34:00.017" v="1012" actId="1076"/>
          <ac:picMkLst>
            <pc:docMk/>
            <pc:sldMk cId="402558562" sldId="2774"/>
            <ac:picMk id="2" creationId="{AE96F417-0714-63FC-3E05-8E7A49CE6C56}"/>
          </ac:picMkLst>
        </pc:picChg>
        <pc:picChg chg="add del mod">
          <ac:chgData name="Mattia Parise" userId="8af056d1-15ea-4db1-bc62-a374d29dad5a" providerId="ADAL" clId="{C406DCF6-0FAA-445F-A3EE-009E6E8D70CA}" dt="2023-12-07T16:32:13.659" v="956"/>
          <ac:picMkLst>
            <pc:docMk/>
            <pc:sldMk cId="402558562" sldId="2774"/>
            <ac:picMk id="8" creationId="{7D4147EE-8631-76AC-3D6A-BA107F6600A8}"/>
          </ac:picMkLst>
        </pc:picChg>
        <pc:picChg chg="add del mod">
          <ac:chgData name="Mattia Parise" userId="8af056d1-15ea-4db1-bc62-a374d29dad5a" providerId="ADAL" clId="{C406DCF6-0FAA-445F-A3EE-009E6E8D70CA}" dt="2023-12-07T16:32:42.697" v="962" actId="478"/>
          <ac:picMkLst>
            <pc:docMk/>
            <pc:sldMk cId="402558562" sldId="2774"/>
            <ac:picMk id="9" creationId="{37F8F076-AEFB-9629-E61C-A7E866E6E1D1}"/>
          </ac:picMkLst>
        </pc:picChg>
        <pc:picChg chg="add del mod">
          <ac:chgData name="Mattia Parise" userId="8af056d1-15ea-4db1-bc62-a374d29dad5a" providerId="ADAL" clId="{C406DCF6-0FAA-445F-A3EE-009E6E8D70CA}" dt="2023-12-07T16:32:45.094" v="964"/>
          <ac:picMkLst>
            <pc:docMk/>
            <pc:sldMk cId="402558562" sldId="2774"/>
            <ac:picMk id="10" creationId="{91FFB62B-2994-CF41-0311-DD4F609FFEC6}"/>
          </ac:picMkLst>
        </pc:picChg>
        <pc:picChg chg="add del mod">
          <ac:chgData name="Mattia Parise" userId="8af056d1-15ea-4db1-bc62-a374d29dad5a" providerId="ADAL" clId="{C406DCF6-0FAA-445F-A3EE-009E6E8D70CA}" dt="2023-12-07T16:32:45.094" v="964"/>
          <ac:picMkLst>
            <pc:docMk/>
            <pc:sldMk cId="402558562" sldId="2774"/>
            <ac:picMk id="11" creationId="{57A4C67E-B3F8-7B2C-54C5-E3A402552018}"/>
          </ac:picMkLst>
        </pc:picChg>
        <pc:picChg chg="add del mod">
          <ac:chgData name="Mattia Parise" userId="8af056d1-15ea-4db1-bc62-a374d29dad5a" providerId="ADAL" clId="{C406DCF6-0FAA-445F-A3EE-009E6E8D70CA}" dt="2023-12-07T16:32:45.094" v="964"/>
          <ac:picMkLst>
            <pc:docMk/>
            <pc:sldMk cId="402558562" sldId="2774"/>
            <ac:picMk id="12" creationId="{96D90875-CD03-5924-DE7F-68573F63F811}"/>
          </ac:picMkLst>
        </pc:picChg>
        <pc:picChg chg="add del mod">
          <ac:chgData name="Mattia Parise" userId="8af056d1-15ea-4db1-bc62-a374d29dad5a" providerId="ADAL" clId="{C406DCF6-0FAA-445F-A3EE-009E6E8D70CA}" dt="2023-12-07T16:32:45.094" v="964"/>
          <ac:picMkLst>
            <pc:docMk/>
            <pc:sldMk cId="402558562" sldId="2774"/>
            <ac:picMk id="13" creationId="{4C9FCFE9-3E88-9574-215E-3AD4820FC057}"/>
          </ac:picMkLst>
        </pc:picChg>
        <pc:picChg chg="add del mod">
          <ac:chgData name="Mattia Parise" userId="8af056d1-15ea-4db1-bc62-a374d29dad5a" providerId="ADAL" clId="{C406DCF6-0FAA-445F-A3EE-009E6E8D70CA}" dt="2023-12-07T16:32:45.094" v="964"/>
          <ac:picMkLst>
            <pc:docMk/>
            <pc:sldMk cId="402558562" sldId="2774"/>
            <ac:picMk id="14" creationId="{011E7DA8-5084-D70E-AE29-40BA6A81CB4E}"/>
          </ac:picMkLst>
        </pc:picChg>
        <pc:picChg chg="add del mod">
          <ac:chgData name="Mattia Parise" userId="8af056d1-15ea-4db1-bc62-a374d29dad5a" providerId="ADAL" clId="{C406DCF6-0FAA-445F-A3EE-009E6E8D70CA}" dt="2023-12-07T16:32:45.094" v="964"/>
          <ac:picMkLst>
            <pc:docMk/>
            <pc:sldMk cId="402558562" sldId="2774"/>
            <ac:picMk id="15" creationId="{6EC45145-2381-E14C-2BFE-4AB8E2A41C74}"/>
          </ac:picMkLst>
        </pc:picChg>
        <pc:picChg chg="add del mod">
          <ac:chgData name="Mattia Parise" userId="8af056d1-15ea-4db1-bc62-a374d29dad5a" providerId="ADAL" clId="{C406DCF6-0FAA-445F-A3EE-009E6E8D70CA}" dt="2023-12-07T16:32:45.094" v="964"/>
          <ac:picMkLst>
            <pc:docMk/>
            <pc:sldMk cId="402558562" sldId="2774"/>
            <ac:picMk id="16" creationId="{E6E8CBCB-B553-8A63-BFDD-07D204BFB928}"/>
          </ac:picMkLst>
        </pc:picChg>
        <pc:picChg chg="add del mod">
          <ac:chgData name="Mattia Parise" userId="8af056d1-15ea-4db1-bc62-a374d29dad5a" providerId="ADAL" clId="{C406DCF6-0FAA-445F-A3EE-009E6E8D70CA}" dt="2023-12-07T16:32:45.094" v="964"/>
          <ac:picMkLst>
            <pc:docMk/>
            <pc:sldMk cId="402558562" sldId="2774"/>
            <ac:picMk id="17" creationId="{63833136-13D1-101F-6E71-A081E5F8119E}"/>
          </ac:picMkLst>
        </pc:picChg>
        <pc:picChg chg="add del mod">
          <ac:chgData name="Mattia Parise" userId="8af056d1-15ea-4db1-bc62-a374d29dad5a" providerId="ADAL" clId="{C406DCF6-0FAA-445F-A3EE-009E6E8D70CA}" dt="2023-12-07T16:34:07.400" v="1015" actId="478"/>
          <ac:picMkLst>
            <pc:docMk/>
            <pc:sldMk cId="402558562" sldId="2774"/>
            <ac:picMk id="18" creationId="{B15D7403-C61A-2AF8-5D02-D7E6B9C3E7EA}"/>
          </ac:picMkLst>
        </pc:picChg>
      </pc:sldChg>
      <pc:sldChg chg="addSp delSp modSp add mod">
        <pc:chgData name="Mattia Parise" userId="8af056d1-15ea-4db1-bc62-a374d29dad5a" providerId="ADAL" clId="{C406DCF6-0FAA-445F-A3EE-009E6E8D70CA}" dt="2023-12-07T16:37:58.424" v="1091" actId="478"/>
        <pc:sldMkLst>
          <pc:docMk/>
          <pc:sldMk cId="2085003537" sldId="2775"/>
        </pc:sldMkLst>
        <pc:spChg chg="add mod ord">
          <ac:chgData name="Mattia Parise" userId="8af056d1-15ea-4db1-bc62-a374d29dad5a" providerId="ADAL" clId="{C406DCF6-0FAA-445F-A3EE-009E6E8D70CA}" dt="2023-12-07T16:36:02.519" v="1053" actId="1076"/>
          <ac:spMkLst>
            <pc:docMk/>
            <pc:sldMk cId="2085003537" sldId="2775"/>
            <ac:spMk id="8" creationId="{BA464489-AA6D-7F1F-2C01-E77E8CA40A2D}"/>
          </ac:spMkLst>
        </pc:spChg>
        <pc:spChg chg="add mod ord">
          <ac:chgData name="Mattia Parise" userId="8af056d1-15ea-4db1-bc62-a374d29dad5a" providerId="ADAL" clId="{C406DCF6-0FAA-445F-A3EE-009E6E8D70CA}" dt="2023-12-07T16:35:39.949" v="1041" actId="207"/>
          <ac:spMkLst>
            <pc:docMk/>
            <pc:sldMk cId="2085003537" sldId="2775"/>
            <ac:spMk id="11" creationId="{1CE67E7C-EB87-16F2-D219-0958268CBA00}"/>
          </ac:spMkLst>
        </pc:spChg>
        <pc:spChg chg="add del mod ord">
          <ac:chgData name="Mattia Parise" userId="8af056d1-15ea-4db1-bc62-a374d29dad5a" providerId="ADAL" clId="{C406DCF6-0FAA-445F-A3EE-009E6E8D70CA}" dt="2023-12-07T16:37:58.424" v="1091" actId="478"/>
          <ac:spMkLst>
            <pc:docMk/>
            <pc:sldMk cId="2085003537" sldId="2775"/>
            <ac:spMk id="12" creationId="{2D66F822-4EDD-5E77-4E55-BA922E7EAB0E}"/>
          </ac:spMkLst>
        </pc:spChg>
        <pc:spChg chg="add mod">
          <ac:chgData name="Mattia Parise" userId="8af056d1-15ea-4db1-bc62-a374d29dad5a" providerId="ADAL" clId="{C406DCF6-0FAA-445F-A3EE-009E6E8D70CA}" dt="2023-12-07T16:37:03.878" v="1071" actId="14100"/>
          <ac:spMkLst>
            <pc:docMk/>
            <pc:sldMk cId="2085003537" sldId="2775"/>
            <ac:spMk id="14" creationId="{2AA6D20C-6604-E492-30FF-D366B5947E20}"/>
          </ac:spMkLst>
        </pc:spChg>
        <pc:spChg chg="del">
          <ac:chgData name="Mattia Parise" userId="8af056d1-15ea-4db1-bc62-a374d29dad5a" providerId="ADAL" clId="{C406DCF6-0FAA-445F-A3EE-009E6E8D70CA}" dt="2023-12-07T16:37:55.726" v="1088" actId="478"/>
          <ac:spMkLst>
            <pc:docMk/>
            <pc:sldMk cId="2085003537" sldId="2775"/>
            <ac:spMk id="19" creationId="{3AC67DA8-AE32-7FF9-5D4E-01C10C4C8F21}"/>
          </ac:spMkLst>
        </pc:spChg>
        <pc:spChg chg="del">
          <ac:chgData name="Mattia Parise" userId="8af056d1-15ea-4db1-bc62-a374d29dad5a" providerId="ADAL" clId="{C406DCF6-0FAA-445F-A3EE-009E6E8D70CA}" dt="2023-12-07T16:37:56.341" v="1089" actId="478"/>
          <ac:spMkLst>
            <pc:docMk/>
            <pc:sldMk cId="2085003537" sldId="2775"/>
            <ac:spMk id="20" creationId="{83206DCA-A6CC-5C0A-C759-779402247EBF}"/>
          </ac:spMkLst>
        </pc:spChg>
        <pc:spChg chg="del">
          <ac:chgData name="Mattia Parise" userId="8af056d1-15ea-4db1-bc62-a374d29dad5a" providerId="ADAL" clId="{C406DCF6-0FAA-445F-A3EE-009E6E8D70CA}" dt="2023-12-07T16:37:57.283" v="1090" actId="478"/>
          <ac:spMkLst>
            <pc:docMk/>
            <pc:sldMk cId="2085003537" sldId="2775"/>
            <ac:spMk id="21" creationId="{D3A27697-094B-E34E-F5FC-506E3C94C185}"/>
          </ac:spMkLst>
        </pc:spChg>
        <pc:picChg chg="add del mod">
          <ac:chgData name="Mattia Parise" userId="8af056d1-15ea-4db1-bc62-a374d29dad5a" providerId="ADAL" clId="{C406DCF6-0FAA-445F-A3EE-009E6E8D70CA}" dt="2023-12-07T16:35:19.195" v="1032"/>
          <ac:picMkLst>
            <pc:docMk/>
            <pc:sldMk cId="2085003537" sldId="2775"/>
            <ac:picMk id="9" creationId="{3C29F6D9-86DC-BE69-D915-08316107D6D7}"/>
          </ac:picMkLst>
        </pc:picChg>
        <pc:picChg chg="add mod ord">
          <ac:chgData name="Mattia Parise" userId="8af056d1-15ea-4db1-bc62-a374d29dad5a" providerId="ADAL" clId="{C406DCF6-0FAA-445F-A3EE-009E6E8D70CA}" dt="2023-12-07T16:37:38.459" v="1084" actId="1076"/>
          <ac:picMkLst>
            <pc:docMk/>
            <pc:sldMk cId="2085003537" sldId="2775"/>
            <ac:picMk id="10" creationId="{32943EE0-1A5E-1C7F-630C-34994FF514BB}"/>
          </ac:picMkLst>
        </pc:picChg>
        <pc:picChg chg="add del mod ord">
          <ac:chgData name="Mattia Parise" userId="8af056d1-15ea-4db1-bc62-a374d29dad5a" providerId="ADAL" clId="{C406DCF6-0FAA-445F-A3EE-009E6E8D70CA}" dt="2023-12-07T16:37:44.438" v="1086" actId="478"/>
          <ac:picMkLst>
            <pc:docMk/>
            <pc:sldMk cId="2085003537" sldId="2775"/>
            <ac:picMk id="13" creationId="{12F8E766-EB7D-8935-16AB-FC4EEE16C236}"/>
          </ac:picMkLst>
        </pc:picChg>
        <pc:picChg chg="mod modCrop">
          <ac:chgData name="Mattia Parise" userId="8af056d1-15ea-4db1-bc62-a374d29dad5a" providerId="ADAL" clId="{C406DCF6-0FAA-445F-A3EE-009E6E8D70CA}" dt="2023-12-07T16:37:54" v="1087" actId="732"/>
          <ac:picMkLst>
            <pc:docMk/>
            <pc:sldMk cId="2085003537" sldId="2775"/>
            <ac:picMk id="18" creationId="{B15D7403-C61A-2AF8-5D02-D7E6B9C3E7EA}"/>
          </ac:picMkLst>
        </pc:picChg>
      </pc:sldChg>
      <pc:sldChg chg="add">
        <pc:chgData name="Mattia Parise" userId="8af056d1-15ea-4db1-bc62-a374d29dad5a" providerId="ADAL" clId="{C406DCF6-0FAA-445F-A3EE-009E6E8D70CA}" dt="2023-12-07T16:37:40.914" v="1085" actId="2890"/>
        <pc:sldMkLst>
          <pc:docMk/>
          <pc:sldMk cId="968703022" sldId="2776"/>
        </pc:sldMkLst>
      </pc:sldChg>
      <pc:sldChg chg="modSp add mod">
        <pc:chgData name="Mattia Parise" userId="8af056d1-15ea-4db1-bc62-a374d29dad5a" providerId="ADAL" clId="{C406DCF6-0FAA-445F-A3EE-009E6E8D70CA}" dt="2023-12-07T16:38:23.854" v="1093"/>
        <pc:sldMkLst>
          <pc:docMk/>
          <pc:sldMk cId="2493103704" sldId="2777"/>
        </pc:sldMkLst>
        <pc:spChg chg="mod">
          <ac:chgData name="Mattia Parise" userId="8af056d1-15ea-4db1-bc62-a374d29dad5a" providerId="ADAL" clId="{C406DCF6-0FAA-445F-A3EE-009E6E8D70CA}" dt="2023-12-07T16:38:23.854" v="1093"/>
          <ac:spMkLst>
            <pc:docMk/>
            <pc:sldMk cId="2493103704" sldId="2777"/>
            <ac:spMk id="2" creationId="{C8947E6F-9178-6A5E-DED2-A51DA7EC111B}"/>
          </ac:spMkLst>
        </pc:spChg>
      </pc:sldChg>
      <pc:sldChg chg="addSp delSp modSp add mod">
        <pc:chgData name="Mattia Parise" userId="8af056d1-15ea-4db1-bc62-a374d29dad5a" providerId="ADAL" clId="{C406DCF6-0FAA-445F-A3EE-009E6E8D70CA}" dt="2023-12-07T17:15:31.510" v="1181" actId="478"/>
        <pc:sldMkLst>
          <pc:docMk/>
          <pc:sldMk cId="129566265" sldId="2778"/>
        </pc:sldMkLst>
        <pc:spChg chg="mod">
          <ac:chgData name="Mattia Parise" userId="8af056d1-15ea-4db1-bc62-a374d29dad5a" providerId="ADAL" clId="{C406DCF6-0FAA-445F-A3EE-009E6E8D70CA}" dt="2023-12-07T17:13:40.436" v="1157" actId="20577"/>
          <ac:spMkLst>
            <pc:docMk/>
            <pc:sldMk cId="129566265" sldId="2778"/>
            <ac:spMk id="6" creationId="{7D6D11DD-6D49-3C04-3056-293C0F8322B0}"/>
          </ac:spMkLst>
        </pc:spChg>
        <pc:spChg chg="del">
          <ac:chgData name="Mattia Parise" userId="8af056d1-15ea-4db1-bc62-a374d29dad5a" providerId="ADAL" clId="{C406DCF6-0FAA-445F-A3EE-009E6E8D70CA}" dt="2023-12-07T16:38:35.542" v="1096" actId="478"/>
          <ac:spMkLst>
            <pc:docMk/>
            <pc:sldMk cId="129566265" sldId="2778"/>
            <ac:spMk id="7" creationId="{E15F5A73-BB4A-702C-A164-DE1E9CA4E87A}"/>
          </ac:spMkLst>
        </pc:spChg>
        <pc:spChg chg="add mod">
          <ac:chgData name="Mattia Parise" userId="8af056d1-15ea-4db1-bc62-a374d29dad5a" providerId="ADAL" clId="{C406DCF6-0FAA-445F-A3EE-009E6E8D70CA}" dt="2023-12-07T17:15:21.789" v="1179" actId="1076"/>
          <ac:spMkLst>
            <pc:docMk/>
            <pc:sldMk cId="129566265" sldId="2778"/>
            <ac:spMk id="11" creationId="{2D910CFC-F5B8-EF79-BB02-AE54419232EB}"/>
          </ac:spMkLst>
        </pc:spChg>
        <pc:spChg chg="add del mod">
          <ac:chgData name="Mattia Parise" userId="8af056d1-15ea-4db1-bc62-a374d29dad5a" providerId="ADAL" clId="{C406DCF6-0FAA-445F-A3EE-009E6E8D70CA}" dt="2023-12-07T17:15:31.510" v="1181" actId="478"/>
          <ac:spMkLst>
            <pc:docMk/>
            <pc:sldMk cId="129566265" sldId="2778"/>
            <ac:spMk id="12" creationId="{FB55950C-1A22-3A85-073F-A3351ED63D15}"/>
          </ac:spMkLst>
        </pc:spChg>
        <pc:picChg chg="del">
          <ac:chgData name="Mattia Parise" userId="8af056d1-15ea-4db1-bc62-a374d29dad5a" providerId="ADAL" clId="{C406DCF6-0FAA-445F-A3EE-009E6E8D70CA}" dt="2023-12-07T16:38:33.280" v="1095" actId="478"/>
          <ac:picMkLst>
            <pc:docMk/>
            <pc:sldMk cId="129566265" sldId="2778"/>
            <ac:picMk id="2" creationId="{AE96F417-0714-63FC-3E05-8E7A49CE6C56}"/>
          </ac:picMkLst>
        </pc:picChg>
        <pc:picChg chg="add mod">
          <ac:chgData name="Mattia Parise" userId="8af056d1-15ea-4db1-bc62-a374d29dad5a" providerId="ADAL" clId="{C406DCF6-0FAA-445F-A3EE-009E6E8D70CA}" dt="2023-12-07T17:15:18.503" v="1178" actId="1076"/>
          <ac:picMkLst>
            <pc:docMk/>
            <pc:sldMk cId="129566265" sldId="2778"/>
            <ac:picMk id="8" creationId="{7FE9E8BD-1F05-72BD-D65D-D1FDBA7C3883}"/>
          </ac:picMkLst>
        </pc:picChg>
        <pc:picChg chg="add del mod">
          <ac:chgData name="Mattia Parise" userId="8af056d1-15ea-4db1-bc62-a374d29dad5a" providerId="ADAL" clId="{C406DCF6-0FAA-445F-A3EE-009E6E8D70CA}" dt="2023-12-07T17:14:26.512" v="1160" actId="21"/>
          <ac:picMkLst>
            <pc:docMk/>
            <pc:sldMk cId="129566265" sldId="2778"/>
            <ac:picMk id="9" creationId="{550DB7B1-DB59-8670-FCEE-2DCBD529C835}"/>
          </ac:picMkLst>
        </pc:picChg>
        <pc:picChg chg="add del mod">
          <ac:chgData name="Mattia Parise" userId="8af056d1-15ea-4db1-bc62-a374d29dad5a" providerId="ADAL" clId="{C406DCF6-0FAA-445F-A3EE-009E6E8D70CA}" dt="2023-12-07T17:14:36.639" v="1165"/>
          <ac:picMkLst>
            <pc:docMk/>
            <pc:sldMk cId="129566265" sldId="2778"/>
            <ac:picMk id="10" creationId="{5F237D1C-04B0-8485-915C-1E6611D0C8C7}"/>
          </ac:picMkLst>
        </pc:picChg>
      </pc:sldChg>
      <pc:sldChg chg="addSp modSp add mod">
        <pc:chgData name="Mattia Parise" userId="8af056d1-15ea-4db1-bc62-a374d29dad5a" providerId="ADAL" clId="{C406DCF6-0FAA-445F-A3EE-009E6E8D70CA}" dt="2023-12-07T17:17:31.864" v="1204" actId="1076"/>
        <pc:sldMkLst>
          <pc:docMk/>
          <pc:sldMk cId="121635564" sldId="2779"/>
        </pc:sldMkLst>
        <pc:spChg chg="add mod">
          <ac:chgData name="Mattia Parise" userId="8af056d1-15ea-4db1-bc62-a374d29dad5a" providerId="ADAL" clId="{C406DCF6-0FAA-445F-A3EE-009E6E8D70CA}" dt="2023-12-07T17:17:15.728" v="1202" actId="14100"/>
          <ac:spMkLst>
            <pc:docMk/>
            <pc:sldMk cId="121635564" sldId="2779"/>
            <ac:spMk id="2" creationId="{68FC8CEF-6748-809F-8E10-EC27151091A1}"/>
          </ac:spMkLst>
        </pc:spChg>
        <pc:spChg chg="mod ord">
          <ac:chgData name="Mattia Parise" userId="8af056d1-15ea-4db1-bc62-a374d29dad5a" providerId="ADAL" clId="{C406DCF6-0FAA-445F-A3EE-009E6E8D70CA}" dt="2023-12-07T17:17:31.864" v="1204" actId="1076"/>
          <ac:spMkLst>
            <pc:docMk/>
            <pc:sldMk cId="121635564" sldId="2779"/>
            <ac:spMk id="12" creationId="{FB55950C-1A22-3A85-073F-A3351ED63D15}"/>
          </ac:spMkLst>
        </pc:spChg>
        <pc:picChg chg="mod">
          <ac:chgData name="Mattia Parise" userId="8af056d1-15ea-4db1-bc62-a374d29dad5a" providerId="ADAL" clId="{C406DCF6-0FAA-445F-A3EE-009E6E8D70CA}" dt="2023-12-07T17:15:48.429" v="1183" actId="1076"/>
          <ac:picMkLst>
            <pc:docMk/>
            <pc:sldMk cId="121635564" sldId="2779"/>
            <ac:picMk id="8" creationId="{7FE9E8BD-1F05-72BD-D65D-D1FDBA7C3883}"/>
          </ac:picMkLst>
        </pc:picChg>
      </pc:sldChg>
      <pc:sldChg chg="modSp add mod">
        <pc:chgData name="Mattia Parise" userId="8af056d1-15ea-4db1-bc62-a374d29dad5a" providerId="ADAL" clId="{C406DCF6-0FAA-445F-A3EE-009E6E8D70CA}" dt="2023-12-07T17:16:37.330" v="1192" actId="14826"/>
        <pc:sldMkLst>
          <pc:docMk/>
          <pc:sldMk cId="3217725898" sldId="2780"/>
        </pc:sldMkLst>
        <pc:picChg chg="mod">
          <ac:chgData name="Mattia Parise" userId="8af056d1-15ea-4db1-bc62-a374d29dad5a" providerId="ADAL" clId="{C406DCF6-0FAA-445F-A3EE-009E6E8D70CA}" dt="2023-12-07T17:16:37.330" v="1192" actId="14826"/>
          <ac:picMkLst>
            <pc:docMk/>
            <pc:sldMk cId="3217725898" sldId="2780"/>
            <ac:picMk id="8" creationId="{7FE9E8BD-1F05-72BD-D65D-D1FDBA7C3883}"/>
          </ac:picMkLst>
        </pc:picChg>
      </pc:sldChg>
      <pc:sldMasterChg chg="addSldLayout delSldLayout">
        <pc:chgData name="Mattia Parise" userId="8af056d1-15ea-4db1-bc62-a374d29dad5a" providerId="ADAL" clId="{C406DCF6-0FAA-445F-A3EE-009E6E8D70CA}" dt="2023-12-07T16:30:06.120" v="876" actId="47"/>
        <pc:sldMasterMkLst>
          <pc:docMk/>
          <pc:sldMasterMk cId="1000730430" sldId="2147484162"/>
        </pc:sldMasterMkLst>
        <pc:sldLayoutChg chg="add del">
          <pc:chgData name="Mattia Parise" userId="8af056d1-15ea-4db1-bc62-a374d29dad5a" providerId="ADAL" clId="{C406DCF6-0FAA-445F-A3EE-009E6E8D70CA}" dt="2023-12-07T16:30:06.120" v="876" actId="47"/>
          <pc:sldLayoutMkLst>
            <pc:docMk/>
            <pc:sldMasterMk cId="1000730430" sldId="2147484162"/>
            <pc:sldLayoutMk cId="2087425714" sldId="2147484172"/>
          </pc:sldLayoutMkLst>
        </pc:sldLayoutChg>
      </pc:sldMasterChg>
    </pc:docChg>
  </pc:docChgLst>
  <pc:docChgLst>
    <pc:chgData name="Donato Passarelli" userId="f0cfdcf5-61ca-4be8-aa94-d8e955c9f720" providerId="ADAL" clId="{C652F388-CC05-44B0-A130-C435B9AE26D6}"/>
    <pc:docChg chg="undo custSel addSld delSld modSld modMainMaster modSection">
      <pc:chgData name="Donato Passarelli" userId="f0cfdcf5-61ca-4be8-aa94-d8e955c9f720" providerId="ADAL" clId="{C652F388-CC05-44B0-A130-C435B9AE26D6}" dt="2023-11-27T19:16:55.764" v="517" actId="1035"/>
      <pc:docMkLst>
        <pc:docMk/>
      </pc:docMkLst>
      <pc:sldChg chg="modSp mod">
        <pc:chgData name="Donato Passarelli" userId="f0cfdcf5-61ca-4be8-aa94-d8e955c9f720" providerId="ADAL" clId="{C652F388-CC05-44B0-A130-C435B9AE26D6}" dt="2023-11-27T19:16:55.764" v="517" actId="1035"/>
        <pc:sldMkLst>
          <pc:docMk/>
          <pc:sldMk cId="80541843" sldId="2721"/>
        </pc:sldMkLst>
        <pc:spChg chg="mod">
          <ac:chgData name="Donato Passarelli" userId="f0cfdcf5-61ca-4be8-aa94-d8e955c9f720" providerId="ADAL" clId="{C652F388-CC05-44B0-A130-C435B9AE26D6}" dt="2023-11-27T19:16:55.764" v="517" actId="1035"/>
          <ac:spMkLst>
            <pc:docMk/>
            <pc:sldMk cId="80541843" sldId="2721"/>
            <ac:spMk id="2" creationId="{2C13CB8C-0F3F-6356-12B2-C1C98F7BDCD9}"/>
          </ac:spMkLst>
        </pc:spChg>
        <pc:spChg chg="mod">
          <ac:chgData name="Donato Passarelli" userId="f0cfdcf5-61ca-4be8-aa94-d8e955c9f720" providerId="ADAL" clId="{C652F388-CC05-44B0-A130-C435B9AE26D6}" dt="2023-11-27T19:16:55.764" v="517" actId="1035"/>
          <ac:spMkLst>
            <pc:docMk/>
            <pc:sldMk cId="80541843" sldId="2721"/>
            <ac:spMk id="3" creationId="{01F60CA9-10D4-67B3-AF14-D84F555F053C}"/>
          </ac:spMkLst>
        </pc:spChg>
      </pc:sldChg>
      <pc:sldChg chg="del">
        <pc:chgData name="Donato Passarelli" userId="f0cfdcf5-61ca-4be8-aa94-d8e955c9f720" providerId="ADAL" clId="{C652F388-CC05-44B0-A130-C435B9AE26D6}" dt="2023-11-22T16:12:18.354" v="443" actId="2696"/>
        <pc:sldMkLst>
          <pc:docMk/>
          <pc:sldMk cId="1641509034" sldId="2725"/>
        </pc:sldMkLst>
      </pc:sldChg>
      <pc:sldChg chg="del">
        <pc:chgData name="Donato Passarelli" userId="f0cfdcf5-61ca-4be8-aa94-d8e955c9f720" providerId="ADAL" clId="{C652F388-CC05-44B0-A130-C435B9AE26D6}" dt="2023-11-22T16:12:06.541" v="441" actId="47"/>
        <pc:sldMkLst>
          <pc:docMk/>
          <pc:sldMk cId="3356196032" sldId="2726"/>
        </pc:sldMkLst>
      </pc:sldChg>
      <pc:sldChg chg="del">
        <pc:chgData name="Donato Passarelli" userId="f0cfdcf5-61ca-4be8-aa94-d8e955c9f720" providerId="ADAL" clId="{C652F388-CC05-44B0-A130-C435B9AE26D6}" dt="2023-11-22T16:12:15.938" v="442" actId="2696"/>
        <pc:sldMkLst>
          <pc:docMk/>
          <pc:sldMk cId="4187919815" sldId="2727"/>
        </pc:sldMkLst>
      </pc:sldChg>
      <pc:sldChg chg="del">
        <pc:chgData name="Donato Passarelli" userId="f0cfdcf5-61ca-4be8-aa94-d8e955c9f720" providerId="ADAL" clId="{C652F388-CC05-44B0-A130-C435B9AE26D6}" dt="2023-11-22T16:11:26.654" v="433" actId="2696"/>
        <pc:sldMkLst>
          <pc:docMk/>
          <pc:sldMk cId="3577421108" sldId="2728"/>
        </pc:sldMkLst>
      </pc:sldChg>
      <pc:sldChg chg="addSp delSp modSp new mod chgLayout">
        <pc:chgData name="Donato Passarelli" userId="f0cfdcf5-61ca-4be8-aa94-d8e955c9f720" providerId="ADAL" clId="{C652F388-CC05-44B0-A130-C435B9AE26D6}" dt="2023-11-22T16:13:36.154" v="469" actId="700"/>
        <pc:sldMkLst>
          <pc:docMk/>
          <pc:sldMk cId="3513405984" sldId="2729"/>
        </pc:sldMkLst>
        <pc:spChg chg="del">
          <ac:chgData name="Donato Passarelli" userId="f0cfdcf5-61ca-4be8-aa94-d8e955c9f720" providerId="ADAL" clId="{C652F388-CC05-44B0-A130-C435B9AE26D6}" dt="2023-11-22T16:13:36.154" v="469" actId="700"/>
          <ac:spMkLst>
            <pc:docMk/>
            <pc:sldMk cId="3513405984" sldId="2729"/>
            <ac:spMk id="2" creationId="{2A45601F-317F-2579-AC96-29BA69CDDD27}"/>
          </ac:spMkLst>
        </pc:spChg>
        <pc:spChg chg="mod ord">
          <ac:chgData name="Donato Passarelli" userId="f0cfdcf5-61ca-4be8-aa94-d8e955c9f720" providerId="ADAL" clId="{C652F388-CC05-44B0-A130-C435B9AE26D6}" dt="2023-11-22T16:13:36.154" v="469" actId="700"/>
          <ac:spMkLst>
            <pc:docMk/>
            <pc:sldMk cId="3513405984" sldId="2729"/>
            <ac:spMk id="3" creationId="{A830048E-3D76-E579-7779-CB7E636343AC}"/>
          </ac:spMkLst>
        </pc:spChg>
        <pc:spChg chg="mod ord">
          <ac:chgData name="Donato Passarelli" userId="f0cfdcf5-61ca-4be8-aa94-d8e955c9f720" providerId="ADAL" clId="{C652F388-CC05-44B0-A130-C435B9AE26D6}" dt="2023-11-22T16:13:36.154" v="469" actId="700"/>
          <ac:spMkLst>
            <pc:docMk/>
            <pc:sldMk cId="3513405984" sldId="2729"/>
            <ac:spMk id="4" creationId="{89C65592-68B3-5278-D412-36B69F189FDE}"/>
          </ac:spMkLst>
        </pc:spChg>
        <pc:spChg chg="mod ord">
          <ac:chgData name="Donato Passarelli" userId="f0cfdcf5-61ca-4be8-aa94-d8e955c9f720" providerId="ADAL" clId="{C652F388-CC05-44B0-A130-C435B9AE26D6}" dt="2023-11-22T16:13:36.154" v="469" actId="700"/>
          <ac:spMkLst>
            <pc:docMk/>
            <pc:sldMk cId="3513405984" sldId="2729"/>
            <ac:spMk id="5" creationId="{DE36AF4F-E293-2016-14FF-12D95607E34B}"/>
          </ac:spMkLst>
        </pc:spChg>
        <pc:spChg chg="mod ord">
          <ac:chgData name="Donato Passarelli" userId="f0cfdcf5-61ca-4be8-aa94-d8e955c9f720" providerId="ADAL" clId="{C652F388-CC05-44B0-A130-C435B9AE26D6}" dt="2023-11-22T16:13:36.154" v="469" actId="700"/>
          <ac:spMkLst>
            <pc:docMk/>
            <pc:sldMk cId="3513405984" sldId="2729"/>
            <ac:spMk id="6" creationId="{9001BA66-3377-5D89-B636-1609E7D86D52}"/>
          </ac:spMkLst>
        </pc:spChg>
        <pc:spChg chg="add mod ord">
          <ac:chgData name="Donato Passarelli" userId="f0cfdcf5-61ca-4be8-aa94-d8e955c9f720" providerId="ADAL" clId="{C652F388-CC05-44B0-A130-C435B9AE26D6}" dt="2023-11-22T16:13:36.154" v="469" actId="700"/>
          <ac:spMkLst>
            <pc:docMk/>
            <pc:sldMk cId="3513405984" sldId="2729"/>
            <ac:spMk id="7" creationId="{73C92D42-1025-0C3A-3998-487FE42FB525}"/>
          </ac:spMkLst>
        </pc:spChg>
      </pc:sldChg>
      <pc:sldChg chg="new del">
        <pc:chgData name="Donato Passarelli" userId="f0cfdcf5-61ca-4be8-aa94-d8e955c9f720" providerId="ADAL" clId="{C652F388-CC05-44B0-A130-C435B9AE26D6}" dt="2023-11-22T16:12:01.941" v="439" actId="2696"/>
        <pc:sldMkLst>
          <pc:docMk/>
          <pc:sldMk cId="24422275" sldId="2730"/>
        </pc:sldMkLst>
      </pc:sldChg>
      <pc:sldChg chg="modSp new mod">
        <pc:chgData name="Donato Passarelli" userId="f0cfdcf5-61ca-4be8-aa94-d8e955c9f720" providerId="ADAL" clId="{C652F388-CC05-44B0-A130-C435B9AE26D6}" dt="2023-11-22T16:12:30.693" v="466" actId="20577"/>
        <pc:sldMkLst>
          <pc:docMk/>
          <pc:sldMk cId="1293113934" sldId="2730"/>
        </pc:sldMkLst>
        <pc:spChg chg="mod">
          <ac:chgData name="Donato Passarelli" userId="f0cfdcf5-61ca-4be8-aa94-d8e955c9f720" providerId="ADAL" clId="{C652F388-CC05-44B0-A130-C435B9AE26D6}" dt="2023-11-22T16:12:30.693" v="466" actId="20577"/>
          <ac:spMkLst>
            <pc:docMk/>
            <pc:sldMk cId="1293113934" sldId="2730"/>
            <ac:spMk id="2" creationId="{C8947E6F-9178-6A5E-DED2-A51DA7EC111B}"/>
          </ac:spMkLst>
        </pc:spChg>
      </pc:sldChg>
      <pc:sldChg chg="addSp delSp modSp new mod modClrScheme chgLayout">
        <pc:chgData name="Donato Passarelli" userId="f0cfdcf5-61ca-4be8-aa94-d8e955c9f720" providerId="ADAL" clId="{C652F388-CC05-44B0-A130-C435B9AE26D6}" dt="2023-11-22T16:12:37.704" v="468" actId="700"/>
        <pc:sldMkLst>
          <pc:docMk/>
          <pc:sldMk cId="1417152341" sldId="2731"/>
        </pc:sldMkLst>
        <pc:spChg chg="del mod ord">
          <ac:chgData name="Donato Passarelli" userId="f0cfdcf5-61ca-4be8-aa94-d8e955c9f720" providerId="ADAL" clId="{C652F388-CC05-44B0-A130-C435B9AE26D6}" dt="2023-11-22T16:12:37.704" v="468" actId="700"/>
          <ac:spMkLst>
            <pc:docMk/>
            <pc:sldMk cId="1417152341" sldId="2731"/>
            <ac:spMk id="2" creationId="{5A14D7F8-527D-288A-D918-1D17EC096A7C}"/>
          </ac:spMkLst>
        </pc:spChg>
        <pc:spChg chg="mod ord">
          <ac:chgData name="Donato Passarelli" userId="f0cfdcf5-61ca-4be8-aa94-d8e955c9f720" providerId="ADAL" clId="{C652F388-CC05-44B0-A130-C435B9AE26D6}" dt="2023-11-22T16:12:37.704" v="468" actId="700"/>
          <ac:spMkLst>
            <pc:docMk/>
            <pc:sldMk cId="1417152341" sldId="2731"/>
            <ac:spMk id="3" creationId="{BF73BFC0-765B-48CC-F53A-2CF6E3E5A06B}"/>
          </ac:spMkLst>
        </pc:spChg>
        <pc:spChg chg="mod ord">
          <ac:chgData name="Donato Passarelli" userId="f0cfdcf5-61ca-4be8-aa94-d8e955c9f720" providerId="ADAL" clId="{C652F388-CC05-44B0-A130-C435B9AE26D6}" dt="2023-11-22T16:12:37.704" v="468" actId="700"/>
          <ac:spMkLst>
            <pc:docMk/>
            <pc:sldMk cId="1417152341" sldId="2731"/>
            <ac:spMk id="4" creationId="{A5937CF4-A1C5-C980-8B5B-D0017D7025A5}"/>
          </ac:spMkLst>
        </pc:spChg>
        <pc:spChg chg="mod ord">
          <ac:chgData name="Donato Passarelli" userId="f0cfdcf5-61ca-4be8-aa94-d8e955c9f720" providerId="ADAL" clId="{C652F388-CC05-44B0-A130-C435B9AE26D6}" dt="2023-11-22T16:12:37.704" v="468" actId="700"/>
          <ac:spMkLst>
            <pc:docMk/>
            <pc:sldMk cId="1417152341" sldId="2731"/>
            <ac:spMk id="5" creationId="{FFC8458A-41FB-52C0-9DB8-0D5788B10407}"/>
          </ac:spMkLst>
        </pc:spChg>
        <pc:spChg chg="add mod ord">
          <ac:chgData name="Donato Passarelli" userId="f0cfdcf5-61ca-4be8-aa94-d8e955c9f720" providerId="ADAL" clId="{C652F388-CC05-44B0-A130-C435B9AE26D6}" dt="2023-11-22T16:12:37.704" v="468" actId="700"/>
          <ac:spMkLst>
            <pc:docMk/>
            <pc:sldMk cId="1417152341" sldId="2731"/>
            <ac:spMk id="6" creationId="{7D6D11DD-6D49-3C04-3056-293C0F8322B0}"/>
          </ac:spMkLst>
        </pc:spChg>
        <pc:spChg chg="add mod ord">
          <ac:chgData name="Donato Passarelli" userId="f0cfdcf5-61ca-4be8-aa94-d8e955c9f720" providerId="ADAL" clId="{C652F388-CC05-44B0-A130-C435B9AE26D6}" dt="2023-11-22T16:12:37.704" v="468" actId="700"/>
          <ac:spMkLst>
            <pc:docMk/>
            <pc:sldMk cId="1417152341" sldId="2731"/>
            <ac:spMk id="7" creationId="{C42C5A0D-91F9-D8BA-0621-875E0445ED7D}"/>
          </ac:spMkLst>
        </pc:spChg>
      </pc:sldChg>
      <pc:sldMasterChg chg="modSldLayout">
        <pc:chgData name="Donato Passarelli" userId="f0cfdcf5-61ca-4be8-aa94-d8e955c9f720" providerId="ADAL" clId="{C652F388-CC05-44B0-A130-C435B9AE26D6}" dt="2023-11-27T19:15:45.534" v="506" actId="14100"/>
        <pc:sldMasterMkLst>
          <pc:docMk/>
          <pc:sldMasterMk cId="1000730430" sldId="2147484162"/>
        </pc:sldMasterMkLst>
        <pc:sldLayoutChg chg="addSp delSp modSp mod">
          <pc:chgData name="Donato Passarelli" userId="f0cfdcf5-61ca-4be8-aa94-d8e955c9f720" providerId="ADAL" clId="{C652F388-CC05-44B0-A130-C435B9AE26D6}" dt="2023-11-27T19:15:45.534" v="506" actId="14100"/>
          <pc:sldLayoutMkLst>
            <pc:docMk/>
            <pc:sldMasterMk cId="1000730430" sldId="2147484162"/>
            <pc:sldLayoutMk cId="3705137768" sldId="2147484155"/>
          </pc:sldLayoutMkLst>
          <pc:spChg chg="add del mod">
            <ac:chgData name="Donato Passarelli" userId="f0cfdcf5-61ca-4be8-aa94-d8e955c9f720" providerId="ADAL" clId="{C652F388-CC05-44B0-A130-C435B9AE26D6}" dt="2023-11-22T16:07:16.474" v="422" actId="207"/>
            <ac:spMkLst>
              <pc:docMk/>
              <pc:sldMasterMk cId="1000730430" sldId="2147484162"/>
              <pc:sldLayoutMk cId="3705137768" sldId="2147484155"/>
              <ac:spMk id="6" creationId="{34D86371-FC15-6197-B6F7-9E61770005A2}"/>
            </ac:spMkLst>
          </pc:spChg>
          <pc:spChg chg="mod">
            <ac:chgData name="Donato Passarelli" userId="f0cfdcf5-61ca-4be8-aa94-d8e955c9f720" providerId="ADAL" clId="{C652F388-CC05-44B0-A130-C435B9AE26D6}" dt="2023-11-22T16:16:00.284" v="495" actId="14100"/>
            <ac:spMkLst>
              <pc:docMk/>
              <pc:sldMasterMk cId="1000730430" sldId="2147484162"/>
              <pc:sldLayoutMk cId="3705137768" sldId="2147484155"/>
              <ac:spMk id="9" creationId="{00000000-0000-0000-0000-000000000000}"/>
            </ac:spMkLst>
          </pc:spChg>
          <pc:spChg chg="add del mod">
            <ac:chgData name="Donato Passarelli" userId="f0cfdcf5-61ca-4be8-aa94-d8e955c9f720" providerId="ADAL" clId="{C652F388-CC05-44B0-A130-C435B9AE26D6}" dt="2023-11-22T16:07:07.962" v="417" actId="207"/>
            <ac:spMkLst>
              <pc:docMk/>
              <pc:sldMasterMk cId="1000730430" sldId="2147484162"/>
              <pc:sldLayoutMk cId="3705137768" sldId="2147484155"/>
              <ac:spMk id="12" creationId="{5B866456-FE3B-4AED-F737-BF9A4F9B9C9F}"/>
            </ac:spMkLst>
          </pc:spChg>
          <pc:spChg chg="add del mod ord">
            <ac:chgData name="Donato Passarelli" userId="f0cfdcf5-61ca-4be8-aa94-d8e955c9f720" providerId="ADAL" clId="{C652F388-CC05-44B0-A130-C435B9AE26D6}" dt="2023-11-22T16:15:40.174" v="493" actId="14100"/>
            <ac:spMkLst>
              <pc:docMk/>
              <pc:sldMasterMk cId="1000730430" sldId="2147484162"/>
              <pc:sldLayoutMk cId="3705137768" sldId="2147484155"/>
              <ac:spMk id="13" creationId="{B50F7C97-ECDB-ABBD-58F6-17BAA41AD1FB}"/>
            </ac:spMkLst>
          </pc:spChg>
          <pc:grpChg chg="add del mod ord">
            <ac:chgData name="Donato Passarelli" userId="f0cfdcf5-61ca-4be8-aa94-d8e955c9f720" providerId="ADAL" clId="{C652F388-CC05-44B0-A130-C435B9AE26D6}" dt="2023-11-22T16:15:51.370" v="494" actId="14100"/>
            <ac:grpSpMkLst>
              <pc:docMk/>
              <pc:sldMasterMk cId="1000730430" sldId="2147484162"/>
              <pc:sldLayoutMk cId="3705137768" sldId="2147484155"/>
              <ac:grpSpMk id="10" creationId="{3BD19776-B8A6-EF30-99F2-49119FA8D018}"/>
            </ac:grpSpMkLst>
          </pc:grpChg>
          <pc:grpChg chg="add mod">
            <ac:chgData name="Donato Passarelli" userId="f0cfdcf5-61ca-4be8-aa94-d8e955c9f720" providerId="ADAL" clId="{C652F388-CC05-44B0-A130-C435B9AE26D6}" dt="2023-11-22T16:07:48.504" v="423" actId="164"/>
            <ac:grpSpMkLst>
              <pc:docMk/>
              <pc:sldMasterMk cId="1000730430" sldId="2147484162"/>
              <pc:sldLayoutMk cId="3705137768" sldId="2147484155"/>
              <ac:grpSpMk id="18" creationId="{4EAFFF50-121E-4D38-435A-364E4ADD65D4}"/>
            </ac:grpSpMkLst>
          </pc:grpChg>
          <pc:grpChg chg="add del mod ord">
            <ac:chgData name="Donato Passarelli" userId="f0cfdcf5-61ca-4be8-aa94-d8e955c9f720" providerId="ADAL" clId="{C652F388-CC05-44B0-A130-C435B9AE26D6}" dt="2023-11-27T19:14:32.116" v="496" actId="478"/>
            <ac:grpSpMkLst>
              <pc:docMk/>
              <pc:sldMasterMk cId="1000730430" sldId="2147484162"/>
              <pc:sldLayoutMk cId="3705137768" sldId="2147484155"/>
              <ac:grpSpMk id="20" creationId="{D8509FD5-EF45-418B-3532-1B43043DB928}"/>
            </ac:grpSpMkLst>
          </pc:grpChg>
          <pc:picChg chg="add del mod modCrop">
            <ac:chgData name="Donato Passarelli" userId="f0cfdcf5-61ca-4be8-aa94-d8e955c9f720" providerId="ADAL" clId="{C652F388-CC05-44B0-A130-C435B9AE26D6}" dt="2023-11-22T15:54:35.014" v="35" actId="478"/>
            <ac:picMkLst>
              <pc:docMk/>
              <pc:sldMasterMk cId="1000730430" sldId="2147484162"/>
              <pc:sldLayoutMk cId="3705137768" sldId="2147484155"/>
              <ac:picMk id="2" creationId="{C907808F-AE34-DA51-BD31-CFAD139D1810}"/>
            </ac:picMkLst>
          </pc:picChg>
          <pc:picChg chg="add mod modCrop">
            <ac:chgData name="Donato Passarelli" userId="f0cfdcf5-61ca-4be8-aa94-d8e955c9f720" providerId="ADAL" clId="{C652F388-CC05-44B0-A130-C435B9AE26D6}" dt="2023-11-22T16:07:48.504" v="423" actId="164"/>
            <ac:picMkLst>
              <pc:docMk/>
              <pc:sldMasterMk cId="1000730430" sldId="2147484162"/>
              <pc:sldLayoutMk cId="3705137768" sldId="2147484155"/>
              <ac:picMk id="3" creationId="{BF6B459E-B454-5A51-30F5-B0403C3277A8}"/>
            </ac:picMkLst>
          </pc:picChg>
          <pc:picChg chg="add mod modCrop">
            <ac:chgData name="Donato Passarelli" userId="f0cfdcf5-61ca-4be8-aa94-d8e955c9f720" providerId="ADAL" clId="{C652F388-CC05-44B0-A130-C435B9AE26D6}" dt="2023-11-22T16:07:48.504" v="423" actId="164"/>
            <ac:picMkLst>
              <pc:docMk/>
              <pc:sldMasterMk cId="1000730430" sldId="2147484162"/>
              <pc:sldLayoutMk cId="3705137768" sldId="2147484155"/>
              <ac:picMk id="5" creationId="{6F954266-F8E6-7342-7F21-FB510F6594EE}"/>
            </ac:picMkLst>
          </pc:picChg>
          <pc:picChg chg="mod">
            <ac:chgData name="Donato Passarelli" userId="f0cfdcf5-61ca-4be8-aa94-d8e955c9f720" providerId="ADAL" clId="{C652F388-CC05-44B0-A130-C435B9AE26D6}" dt="2023-11-22T16:01:34.471" v="116" actId="207"/>
            <ac:picMkLst>
              <pc:docMk/>
              <pc:sldMasterMk cId="1000730430" sldId="2147484162"/>
              <pc:sldLayoutMk cId="3705137768" sldId="2147484155"/>
              <ac:picMk id="14" creationId="{6D063EF4-A296-7193-C54C-1F049489DB88}"/>
            </ac:picMkLst>
          </pc:picChg>
          <pc:picChg chg="mod">
            <ac:chgData name="Donato Passarelli" userId="f0cfdcf5-61ca-4be8-aa94-d8e955c9f720" providerId="ADAL" clId="{C652F388-CC05-44B0-A130-C435B9AE26D6}" dt="2023-11-22T16:01:34.471" v="116" actId="207"/>
            <ac:picMkLst>
              <pc:docMk/>
              <pc:sldMasterMk cId="1000730430" sldId="2147484162"/>
              <pc:sldLayoutMk cId="3705137768" sldId="2147484155"/>
              <ac:picMk id="15" creationId="{DBD2B32A-BADA-F2A8-91AB-E230ADC4DA0A}"/>
            </ac:picMkLst>
          </pc:picChg>
          <pc:picChg chg="mod">
            <ac:chgData name="Donato Passarelli" userId="f0cfdcf5-61ca-4be8-aa94-d8e955c9f720" providerId="ADAL" clId="{C652F388-CC05-44B0-A130-C435B9AE26D6}" dt="2023-11-22T16:01:34.471" v="116" actId="207"/>
            <ac:picMkLst>
              <pc:docMk/>
              <pc:sldMasterMk cId="1000730430" sldId="2147484162"/>
              <pc:sldLayoutMk cId="3705137768" sldId="2147484155"/>
              <ac:picMk id="16" creationId="{ACCEB84D-0F41-8A8B-99E8-620928BAF7AB}"/>
            </ac:picMkLst>
          </pc:picChg>
          <pc:picChg chg="mod">
            <ac:chgData name="Donato Passarelli" userId="f0cfdcf5-61ca-4be8-aa94-d8e955c9f720" providerId="ADAL" clId="{C652F388-CC05-44B0-A130-C435B9AE26D6}" dt="2023-11-22T16:01:34.471" v="116" actId="207"/>
            <ac:picMkLst>
              <pc:docMk/>
              <pc:sldMasterMk cId="1000730430" sldId="2147484162"/>
              <pc:sldLayoutMk cId="3705137768" sldId="2147484155"/>
              <ac:picMk id="17" creationId="{F4F01744-EA3D-A8DF-D684-30A7FF26D61F}"/>
            </ac:picMkLst>
          </pc:picChg>
          <pc:picChg chg="mod">
            <ac:chgData name="Donato Passarelli" userId="f0cfdcf5-61ca-4be8-aa94-d8e955c9f720" providerId="ADAL" clId="{C652F388-CC05-44B0-A130-C435B9AE26D6}" dt="2023-11-22T16:01:34.471" v="116" actId="207"/>
            <ac:picMkLst>
              <pc:docMk/>
              <pc:sldMasterMk cId="1000730430" sldId="2147484162"/>
              <pc:sldLayoutMk cId="3705137768" sldId="2147484155"/>
              <ac:picMk id="19" creationId="{40170DE6-93AA-4607-A34B-7E1A0241CE4F}"/>
            </ac:picMkLst>
          </pc:picChg>
          <pc:picChg chg="mod">
            <ac:chgData name="Donato Passarelli" userId="f0cfdcf5-61ca-4be8-aa94-d8e955c9f720" providerId="ADAL" clId="{C652F388-CC05-44B0-A130-C435B9AE26D6}" dt="2023-11-22T16:01:34.471" v="116" actId="207"/>
            <ac:picMkLst>
              <pc:docMk/>
              <pc:sldMasterMk cId="1000730430" sldId="2147484162"/>
              <pc:sldLayoutMk cId="3705137768" sldId="2147484155"/>
              <ac:picMk id="21" creationId="{CA5910CD-1F1A-1389-998B-0119F9A0138E}"/>
            </ac:picMkLst>
          </pc:picChg>
          <pc:picChg chg="add mod modCrop">
            <ac:chgData name="Donato Passarelli" userId="f0cfdcf5-61ca-4be8-aa94-d8e955c9f720" providerId="ADAL" clId="{C652F388-CC05-44B0-A130-C435B9AE26D6}" dt="2023-11-27T19:15:45.534" v="506" actId="14100"/>
            <ac:picMkLst>
              <pc:docMk/>
              <pc:sldMasterMk cId="1000730430" sldId="2147484162"/>
              <pc:sldLayoutMk cId="3705137768" sldId="2147484155"/>
              <ac:picMk id="22" creationId="{ADA833B1-F697-F9AD-CD36-297B86C139AD}"/>
            </ac:picMkLst>
          </pc:picChg>
          <pc:picChg chg="del mod">
            <ac:chgData name="Donato Passarelli" userId="f0cfdcf5-61ca-4be8-aa94-d8e955c9f720" providerId="ADAL" clId="{C652F388-CC05-44B0-A130-C435B9AE26D6}" dt="2023-11-22T16:06:23.248" v="382" actId="478"/>
            <ac:picMkLst>
              <pc:docMk/>
              <pc:sldMasterMk cId="1000730430" sldId="2147484162"/>
              <pc:sldLayoutMk cId="3705137768" sldId="2147484155"/>
              <ac:picMk id="30" creationId="{0D817A0C-5916-987A-D638-782341B333FE}"/>
            </ac:picMkLst>
          </pc:picChg>
          <pc:picChg chg="del mod">
            <ac:chgData name="Donato Passarelli" userId="f0cfdcf5-61ca-4be8-aa94-d8e955c9f720" providerId="ADAL" clId="{C652F388-CC05-44B0-A130-C435B9AE26D6}" dt="2023-11-27T19:14:32.116" v="496" actId="478"/>
            <ac:picMkLst>
              <pc:docMk/>
              <pc:sldMasterMk cId="1000730430" sldId="2147484162"/>
              <pc:sldLayoutMk cId="3705137768" sldId="2147484155"/>
              <ac:picMk id="1024" creationId="{8B567B1F-D671-8F9E-19F1-9F3F75BC11F9}"/>
            </ac:picMkLst>
          </pc:picChg>
        </pc:sldLayoutChg>
        <pc:sldLayoutChg chg="modSp mod">
          <pc:chgData name="Donato Passarelli" userId="f0cfdcf5-61ca-4be8-aa94-d8e955c9f720" providerId="ADAL" clId="{C652F388-CC05-44B0-A130-C435B9AE26D6}" dt="2023-11-22T16:13:50.793" v="470" actId="122"/>
          <pc:sldLayoutMkLst>
            <pc:docMk/>
            <pc:sldMasterMk cId="1000730430" sldId="2147484162"/>
            <pc:sldLayoutMk cId="2293581935" sldId="2147484173"/>
          </pc:sldLayoutMkLst>
          <pc:spChg chg="mod">
            <ac:chgData name="Donato Passarelli" userId="f0cfdcf5-61ca-4be8-aa94-d8e955c9f720" providerId="ADAL" clId="{C652F388-CC05-44B0-A130-C435B9AE26D6}" dt="2023-11-22T16:13:50.793" v="470" actId="122"/>
            <ac:spMkLst>
              <pc:docMk/>
              <pc:sldMasterMk cId="1000730430" sldId="2147484162"/>
              <pc:sldLayoutMk cId="2293581935" sldId="2147484173"/>
              <ac:spMk id="3" creationId="{10517E35-1ADA-D25D-21CA-DA7DDDC7C793}"/>
            </ac:spMkLst>
          </pc:spChg>
        </pc:sldLayoutChg>
        <pc:sldLayoutChg chg="addSp delSp modSp mod">
          <pc:chgData name="Donato Passarelli" userId="f0cfdcf5-61ca-4be8-aa94-d8e955c9f720" providerId="ADAL" clId="{C652F388-CC05-44B0-A130-C435B9AE26D6}" dt="2023-11-22T16:11:51.687" v="438"/>
          <pc:sldLayoutMkLst>
            <pc:docMk/>
            <pc:sldMasterMk cId="1000730430" sldId="2147484162"/>
            <pc:sldLayoutMk cId="2892007590" sldId="2147484174"/>
          </pc:sldLayoutMkLst>
          <pc:spChg chg="del">
            <ac:chgData name="Donato Passarelli" userId="f0cfdcf5-61ca-4be8-aa94-d8e955c9f720" providerId="ADAL" clId="{C652F388-CC05-44B0-A130-C435B9AE26D6}" dt="2023-11-22T16:11:41.340" v="435" actId="478"/>
            <ac:spMkLst>
              <pc:docMk/>
              <pc:sldMasterMk cId="1000730430" sldId="2147484162"/>
              <pc:sldLayoutMk cId="2892007590" sldId="2147484174"/>
              <ac:spMk id="2" creationId="{D43531DA-8356-9712-BC50-362DEA4B460D}"/>
            </ac:spMkLst>
          </pc:spChg>
          <pc:spChg chg="del">
            <ac:chgData name="Donato Passarelli" userId="f0cfdcf5-61ca-4be8-aa94-d8e955c9f720" providerId="ADAL" clId="{C652F388-CC05-44B0-A130-C435B9AE26D6}" dt="2023-11-22T16:11:42.637" v="436" actId="478"/>
            <ac:spMkLst>
              <pc:docMk/>
              <pc:sldMasterMk cId="1000730430" sldId="2147484162"/>
              <pc:sldLayoutMk cId="2892007590" sldId="2147484174"/>
              <ac:spMk id="4" creationId="{7A925E64-CCC5-F28C-5C7D-925DD39AD3AE}"/>
            </ac:spMkLst>
          </pc:spChg>
          <pc:spChg chg="add mod">
            <ac:chgData name="Donato Passarelli" userId="f0cfdcf5-61ca-4be8-aa94-d8e955c9f720" providerId="ADAL" clId="{C652F388-CC05-44B0-A130-C435B9AE26D6}" dt="2023-11-22T16:11:51.687" v="438"/>
            <ac:spMkLst>
              <pc:docMk/>
              <pc:sldMasterMk cId="1000730430" sldId="2147484162"/>
              <pc:sldLayoutMk cId="2892007590" sldId="2147484174"/>
              <ac:spMk id="5" creationId="{93C1D391-418C-B1D4-9AA2-EF5293532B13}"/>
            </ac:spMkLst>
          </pc:spChg>
          <pc:spChg chg="add mod">
            <ac:chgData name="Donato Passarelli" userId="f0cfdcf5-61ca-4be8-aa94-d8e955c9f720" providerId="ADAL" clId="{C652F388-CC05-44B0-A130-C435B9AE26D6}" dt="2023-11-22T16:11:51.687" v="438"/>
            <ac:spMkLst>
              <pc:docMk/>
              <pc:sldMasterMk cId="1000730430" sldId="2147484162"/>
              <pc:sldLayoutMk cId="2892007590" sldId="2147484174"/>
              <ac:spMk id="6" creationId="{9AB442D7-25A5-A336-6757-72F5CB195DBF}"/>
            </ac:spMkLst>
          </pc:spChg>
          <pc:spChg chg="add mod">
            <ac:chgData name="Donato Passarelli" userId="f0cfdcf5-61ca-4be8-aa94-d8e955c9f720" providerId="ADAL" clId="{C652F388-CC05-44B0-A130-C435B9AE26D6}" dt="2023-11-22T16:11:51.687" v="438"/>
            <ac:spMkLst>
              <pc:docMk/>
              <pc:sldMasterMk cId="1000730430" sldId="2147484162"/>
              <pc:sldLayoutMk cId="2892007590" sldId="2147484174"/>
              <ac:spMk id="7" creationId="{FA4F71CF-14CE-3446-F0F8-CB924CDFC9DA}"/>
            </ac:spMkLst>
          </pc:spChg>
          <pc:spChg chg="del">
            <ac:chgData name="Donato Passarelli" userId="f0cfdcf5-61ca-4be8-aa94-d8e955c9f720" providerId="ADAL" clId="{C652F388-CC05-44B0-A130-C435B9AE26D6}" dt="2023-11-22T16:11:44.371" v="437" actId="478"/>
            <ac:spMkLst>
              <pc:docMk/>
              <pc:sldMasterMk cId="1000730430" sldId="2147484162"/>
              <pc:sldLayoutMk cId="2892007590" sldId="2147484174"/>
              <ac:spMk id="9" creationId="{C7BFC3E4-2F13-7270-04BB-D43AE3211D4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12/7/2023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12/7/2023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822387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19776-B8A6-EF30-99F2-49119FA8D018}"/>
              </a:ext>
            </a:extLst>
          </p:cNvPr>
          <p:cNvGrpSpPr/>
          <p:nvPr userDrawn="1"/>
        </p:nvGrpSpPr>
        <p:grpSpPr>
          <a:xfrm>
            <a:off x="9055684" y="3928301"/>
            <a:ext cx="3130417" cy="2608406"/>
            <a:chOff x="8712555" y="4235206"/>
            <a:chExt cx="3427737" cy="2608406"/>
          </a:xfrm>
          <a:gradFill>
            <a:gsLst>
              <a:gs pos="0">
                <a:schemeClr val="accent1">
                  <a:lumMod val="5000"/>
                  <a:lumOff val="95000"/>
                  <a:alpha val="65000"/>
                </a:schemeClr>
              </a:gs>
              <a:gs pos="50000">
                <a:schemeClr val="bg1"/>
              </a:gs>
              <a:gs pos="100000">
                <a:schemeClr val="bg1">
                  <a:alpha val="84000"/>
                </a:schemeClr>
              </a:gs>
            </a:gsLst>
            <a:lin ang="0" scaled="1"/>
          </a:gradFill>
        </p:grpSpPr>
        <p:sp>
          <p:nvSpPr>
            <p:cNvPr id="13" name="TextBox 12">
              <a:extLst>
                <a:ext uri="{FF2B5EF4-FFF2-40B4-BE49-F238E27FC236}">
                  <a16:creationId xmlns:a16="http://schemas.microsoft.com/office/drawing/2014/main" id="{B50F7C97-ECDB-ABBD-58F6-17BAA41AD1FB}"/>
                </a:ext>
              </a:extLst>
            </p:cNvPr>
            <p:cNvSpPr txBox="1"/>
            <p:nvPr userDrawn="1"/>
          </p:nvSpPr>
          <p:spPr>
            <a:xfrm>
              <a:off x="8712555" y="4235206"/>
              <a:ext cx="3427737" cy="2608406"/>
            </a:xfrm>
            <a:prstGeom prst="rect">
              <a:avLst/>
            </a:prstGeom>
            <a:grp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a:latin typeface="Helvetica"/>
                <a:cs typeface="Helvetica"/>
              </a:endParaRPr>
            </a:p>
            <a:p>
              <a:pPr marL="0" marR="0" indent="0" algn="l" defTabSz="457200" rtl="0" eaLnBrk="1" fontAlgn="base" latinLnBrk="0" hangingPunct="1">
                <a:lnSpc>
                  <a:spcPct val="200000"/>
                </a:lnSpc>
                <a:spcBef>
                  <a:spcPct val="0"/>
                </a:spcBef>
                <a:spcAft>
                  <a:spcPts val="600"/>
                </a:spcAft>
                <a:buClrTx/>
                <a:buSzTx/>
                <a:buFontTx/>
                <a:buNone/>
                <a:tabLst/>
                <a:defRPr/>
              </a:pPr>
              <a:r>
                <a:rPr lang="en-US" sz="1700" dirty="0">
                  <a:latin typeface="Helvetica"/>
                  <a:cs typeface="Helvetica"/>
                </a:rPr>
                <a:t>PIP-II is a partnership of:</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Poland-WUST, </a:t>
              </a:r>
              <a:r>
                <a:rPr lang="en-US" sz="1700" kern="1200" baseline="0" dirty="0">
                  <a:solidFill>
                    <a:schemeClr val="bg2">
                      <a:lumMod val="50000"/>
                    </a:schemeClr>
                  </a:solidFill>
                  <a:latin typeface="Helvetica"/>
                  <a:ea typeface="Geneva" charset="0"/>
                  <a:cs typeface="Helvetica"/>
                </a:rPr>
                <a:t>WUT, TUL </a:t>
              </a:r>
              <a:r>
                <a:rPr lang="en-US" sz="1700" kern="1200" baseline="0" dirty="0">
                  <a:solidFill>
                    <a:schemeClr val="tx1"/>
                  </a:solidFill>
                  <a:latin typeface="Helvetica"/>
                  <a:ea typeface="Geneva" charset="0"/>
                  <a:cs typeface="Helvetica"/>
                </a:rPr>
                <a:t> </a:t>
              </a:r>
              <a:endParaRPr lang="en-US" sz="1700" kern="1200" baseline="0" dirty="0">
                <a:solidFill>
                  <a:schemeClr val="tx1"/>
                </a:solidFill>
                <a:latin typeface="Helvetica"/>
                <a:cs typeface="Helvetica"/>
              </a:endParaRPr>
            </a:p>
          </p:txBody>
        </p:sp>
        <p:pic>
          <p:nvPicPr>
            <p:cNvPr id="14" name="Picture 13" descr="Icon&#10;&#10;Description automatically generated">
              <a:extLst>
                <a:ext uri="{FF2B5EF4-FFF2-40B4-BE49-F238E27FC236}">
                  <a16:creationId xmlns:a16="http://schemas.microsoft.com/office/drawing/2014/main" id="{6D063EF4-A296-7193-C54C-1F049489DB88}"/>
                </a:ext>
              </a:extLst>
            </p:cNvPr>
            <p:cNvPicPr>
              <a:picLocks noChangeAspect="1"/>
            </p:cNvPicPr>
            <p:nvPr userDrawn="1"/>
          </p:nvPicPr>
          <p:blipFill>
            <a:blip r:embed="rId2"/>
            <a:stretch>
              <a:fillRect/>
            </a:stretch>
          </p:blipFill>
          <p:spPr>
            <a:xfrm>
              <a:off x="8740793" y="6259024"/>
              <a:ext cx="274320" cy="274320"/>
            </a:xfrm>
            <a:prstGeom prst="rect">
              <a:avLst/>
            </a:prstGeom>
            <a:grpFill/>
          </p:spPr>
        </p:pic>
        <p:pic>
          <p:nvPicPr>
            <p:cNvPr id="15" name="Picture 14" descr="Logo, company name&#10;&#10;Description automatically generated">
              <a:extLst>
                <a:ext uri="{FF2B5EF4-FFF2-40B4-BE49-F238E27FC236}">
                  <a16:creationId xmlns:a16="http://schemas.microsoft.com/office/drawing/2014/main" id="{DBD2B32A-BADA-F2A8-91AB-E230ADC4DA0A}"/>
                </a:ext>
              </a:extLst>
            </p:cNvPr>
            <p:cNvPicPr>
              <a:picLocks noChangeAspect="1"/>
            </p:cNvPicPr>
            <p:nvPr userDrawn="1"/>
          </p:nvPicPr>
          <p:blipFill>
            <a:blip r:embed="rId3"/>
            <a:stretch>
              <a:fillRect/>
            </a:stretch>
          </p:blipFill>
          <p:spPr>
            <a:xfrm>
              <a:off x="8738174" y="5965264"/>
              <a:ext cx="274320" cy="274320"/>
            </a:xfrm>
            <a:prstGeom prst="rect">
              <a:avLst/>
            </a:prstGeom>
            <a:grpFill/>
          </p:spPr>
        </p:pic>
        <p:pic>
          <p:nvPicPr>
            <p:cNvPr id="16" name="Picture 15" descr="Icon&#10;&#10;Description automatically generated">
              <a:extLst>
                <a:ext uri="{FF2B5EF4-FFF2-40B4-BE49-F238E27FC236}">
                  <a16:creationId xmlns:a16="http://schemas.microsoft.com/office/drawing/2014/main" id="{ACCEB84D-0F41-8A8B-99E8-620928BAF7AB}"/>
                </a:ext>
              </a:extLst>
            </p:cNvPr>
            <p:cNvPicPr>
              <a:picLocks noChangeAspect="1"/>
            </p:cNvPicPr>
            <p:nvPr userDrawn="1"/>
          </p:nvPicPr>
          <p:blipFill>
            <a:blip r:embed="rId4"/>
            <a:stretch>
              <a:fillRect/>
            </a:stretch>
          </p:blipFill>
          <p:spPr>
            <a:xfrm>
              <a:off x="8740793" y="5377744"/>
              <a:ext cx="274320" cy="274320"/>
            </a:xfrm>
            <a:prstGeom prst="rect">
              <a:avLst/>
            </a:prstGeom>
            <a:grpFill/>
          </p:spPr>
        </p:pic>
        <p:pic>
          <p:nvPicPr>
            <p:cNvPr id="17" name="Picture 16" descr="Icon&#10;&#10;Description automatically generated">
              <a:extLst>
                <a:ext uri="{FF2B5EF4-FFF2-40B4-BE49-F238E27FC236}">
                  <a16:creationId xmlns:a16="http://schemas.microsoft.com/office/drawing/2014/main" id="{F4F01744-EA3D-A8DF-D684-30A7FF26D61F}"/>
                </a:ext>
              </a:extLst>
            </p:cNvPr>
            <p:cNvPicPr>
              <a:picLocks noChangeAspect="1"/>
            </p:cNvPicPr>
            <p:nvPr userDrawn="1"/>
          </p:nvPicPr>
          <p:blipFill>
            <a:blip r:embed="rId5"/>
            <a:stretch>
              <a:fillRect/>
            </a:stretch>
          </p:blipFill>
          <p:spPr>
            <a:xfrm>
              <a:off x="8735555" y="5671504"/>
              <a:ext cx="274320" cy="274320"/>
            </a:xfrm>
            <a:prstGeom prst="rect">
              <a:avLst/>
            </a:prstGeom>
            <a:grpFill/>
          </p:spPr>
        </p:pic>
        <p:pic>
          <p:nvPicPr>
            <p:cNvPr id="19" name="Picture 18" descr="Icon&#10;&#10;Description automatically generated">
              <a:extLst>
                <a:ext uri="{FF2B5EF4-FFF2-40B4-BE49-F238E27FC236}">
                  <a16:creationId xmlns:a16="http://schemas.microsoft.com/office/drawing/2014/main" id="{40170DE6-93AA-4607-A34B-7E1A0241CE4F}"/>
                </a:ext>
              </a:extLst>
            </p:cNvPr>
            <p:cNvPicPr>
              <a:picLocks noChangeAspect="1"/>
            </p:cNvPicPr>
            <p:nvPr userDrawn="1"/>
          </p:nvPicPr>
          <p:blipFill>
            <a:blip r:embed="rId6"/>
            <a:stretch>
              <a:fillRect/>
            </a:stretch>
          </p:blipFill>
          <p:spPr>
            <a:xfrm>
              <a:off x="8738174" y="6552785"/>
              <a:ext cx="274320" cy="274320"/>
            </a:xfrm>
            <a:prstGeom prst="rect">
              <a:avLst/>
            </a:prstGeom>
            <a:grpFill/>
          </p:spPr>
        </p:pic>
        <p:pic>
          <p:nvPicPr>
            <p:cNvPr id="21" name="Picture 20" descr="A red white and blue flag&#10;&#10;Description automatically generated with medium confidence">
              <a:extLst>
                <a:ext uri="{FF2B5EF4-FFF2-40B4-BE49-F238E27FC236}">
                  <a16:creationId xmlns:a16="http://schemas.microsoft.com/office/drawing/2014/main" id="{CA5910CD-1F1A-1389-998B-0119F9A0138E}"/>
                </a:ext>
              </a:extLst>
            </p:cNvPr>
            <p:cNvPicPr>
              <a:picLocks noChangeAspect="1"/>
            </p:cNvPicPr>
            <p:nvPr userDrawn="1"/>
          </p:nvPicPr>
          <p:blipFill>
            <a:blip r:embed="rId7"/>
            <a:stretch>
              <a:fillRect/>
            </a:stretch>
          </p:blipFill>
          <p:spPr>
            <a:xfrm>
              <a:off x="8740793" y="5083984"/>
              <a:ext cx="274320" cy="274320"/>
            </a:xfrm>
            <a:prstGeom prst="rect">
              <a:avLst/>
            </a:prstGeom>
            <a:grpFill/>
          </p:spPr>
        </p:pic>
      </p:grpSp>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dirty="0"/>
              <a:t>Click to edit Master text styles</a:t>
            </a:r>
          </a:p>
        </p:txBody>
      </p:sp>
      <p:sp>
        <p:nvSpPr>
          <p:cNvPr id="8" name="Rectangle 7"/>
          <p:cNvSpPr/>
          <p:nvPr userDrawn="1"/>
        </p:nvSpPr>
        <p:spPr>
          <a:xfrm>
            <a:off x="-1" y="0"/>
            <a:ext cx="12192001" cy="888052"/>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hasCustomPrompt="1"/>
          </p:nvPr>
        </p:nvSpPr>
        <p:spPr>
          <a:xfrm>
            <a:off x="455903" y="4101537"/>
            <a:ext cx="8446260" cy="935035"/>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8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Presentation Title</a:t>
            </a:r>
          </a:p>
        </p:txBody>
      </p:sp>
      <p:pic>
        <p:nvPicPr>
          <p:cNvPr id="11" name="Picture 10" descr="title_header_16x9.pdf"/>
          <p:cNvPicPr>
            <a:picLocks noChangeAspect="1"/>
          </p:cNvPicPr>
          <p:nvPr userDrawn="1"/>
        </p:nvPicPr>
        <p:blipFill rotWithShape="1">
          <a:blip r:embed="rId8" cstate="screen">
            <a:extLst>
              <a:ext uri="{28A0092B-C50C-407E-A947-70E740481C1C}">
                <a14:useLocalDpi xmlns:a14="http://schemas.microsoft.com/office/drawing/2010/main"/>
              </a:ext>
            </a:extLst>
          </a:blip>
          <a:srcRect l="1456"/>
          <a:stretch/>
        </p:blipFill>
        <p:spPr>
          <a:xfrm>
            <a:off x="-23681" y="280735"/>
            <a:ext cx="12014381" cy="31088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9"/>
          <a:stretch>
            <a:fillRect/>
          </a:stretch>
        </p:blipFill>
        <p:spPr>
          <a:xfrm>
            <a:off x="0" y="0"/>
            <a:ext cx="1149244" cy="888052"/>
          </a:xfrm>
          <a:prstGeom prst="rect">
            <a:avLst/>
          </a:prstGeom>
        </p:spPr>
      </p:pic>
      <p:pic>
        <p:nvPicPr>
          <p:cNvPr id="22" name="Picture 21">
            <a:extLst>
              <a:ext uri="{FF2B5EF4-FFF2-40B4-BE49-F238E27FC236}">
                <a16:creationId xmlns:a16="http://schemas.microsoft.com/office/drawing/2014/main" id="{ADA833B1-F697-F9AD-CD36-297B86C139AD}"/>
              </a:ext>
            </a:extLst>
          </p:cNvPr>
          <p:cNvPicPr>
            <a:picLocks noChangeAspect="1"/>
          </p:cNvPicPr>
          <p:nvPr userDrawn="1"/>
        </p:nvPicPr>
        <p:blipFill rotWithShape="1">
          <a:blip r:embed="rId10"/>
          <a:srcRect l="531" t="1757" r="377" b="1757"/>
          <a:stretch/>
        </p:blipFill>
        <p:spPr>
          <a:xfrm>
            <a:off x="-3" y="888051"/>
            <a:ext cx="12192003" cy="3072375"/>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803190"/>
            <a:ext cx="11563351" cy="5227726"/>
          </a:xfrm>
          <a:prstGeom prst="rect">
            <a:avLst/>
          </a:prstGeom>
        </p:spPr>
        <p:txBody>
          <a:bodyPr lIns="0" tIns="0" rIns="0" bIns="0"/>
          <a:lstStyle>
            <a:lvl1pPr marL="306910" indent="-306910">
              <a:defRPr sz="2400">
                <a:solidFill>
                  <a:schemeClr val="accent6"/>
                </a:solidFill>
              </a:defRPr>
            </a:lvl1pPr>
            <a:lvl2pPr marL="683667" indent="-306910">
              <a:defRPr sz="2133">
                <a:solidFill>
                  <a:schemeClr val="accent6"/>
                </a:solidFill>
              </a:defRPr>
            </a:lvl2pPr>
            <a:lvl3pPr marL="1071007" indent="-306910">
              <a:defRPr sz="2000">
                <a:solidFill>
                  <a:schemeClr val="accent6"/>
                </a:solidFill>
              </a:defRPr>
            </a:lvl3pPr>
            <a:lvl4pPr marL="1447764" indent="-304792">
              <a:defRPr sz="1867">
                <a:solidFill>
                  <a:schemeClr val="accent6"/>
                </a:solidFill>
              </a:defRPr>
            </a:lvl4pPr>
            <a:lvl5pPr marL="1826638" indent="-306910">
              <a:buFont typeface="Arial"/>
              <a:buChar char="•"/>
              <a:defRPr sz="1867">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177894"/>
            <a:ext cx="11582400" cy="427877"/>
          </a:xfrm>
          <a:prstGeom prst="rect">
            <a:avLst/>
          </a:prstGeom>
        </p:spPr>
        <p:txBody>
          <a:bodyPr lIns="0" tIns="0" rIns="0" bIns="0" anchor="b" anchorCtr="0"/>
          <a:lstStyle>
            <a:lvl1pPr>
              <a:defRPr sz="2800">
                <a:solidFill>
                  <a:srgbClr val="004C97"/>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0" y="6591743"/>
            <a:ext cx="552451" cy="237285"/>
          </a:xfrm>
          <a:prstGeom prst="rect">
            <a:avLst/>
          </a:prstGeom>
        </p:spPr>
        <p:txBody>
          <a:bodyPr/>
          <a:lstStyle/>
          <a:p>
            <a:pPr algn="ctr">
              <a:defRPr/>
            </a:pPr>
            <a:fld id="{148C009B-CB69-E04A-B9B3-34B26D69E9CF}" type="slidenum">
              <a:rPr lang="en-US" smtClean="0"/>
              <a:pPr algn="ctr">
                <a:defRPr/>
              </a:pPr>
              <a:t>‹#›</a:t>
            </a:fld>
            <a:endParaRPr lang="en-US" dirty="0"/>
          </a:p>
        </p:txBody>
      </p:sp>
      <p:sp>
        <p:nvSpPr>
          <p:cNvPr id="2" name="Footer Placeholder 4">
            <a:extLst>
              <a:ext uri="{FF2B5EF4-FFF2-40B4-BE49-F238E27FC236}">
                <a16:creationId xmlns:a16="http://schemas.microsoft.com/office/drawing/2014/main" id="{44301AFB-5756-F961-96A5-889B6D90A5F1}"/>
              </a:ext>
            </a:extLst>
          </p:cNvPr>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Mattia Parise  | Overpressure protection for the PIP-II CM beamline</a:t>
            </a:r>
            <a:endParaRPr lang="en-US" dirty="0"/>
          </a:p>
        </p:txBody>
      </p:sp>
      <p:sp>
        <p:nvSpPr>
          <p:cNvPr id="3" name="Date Placeholder 3">
            <a:extLst>
              <a:ext uri="{FF2B5EF4-FFF2-40B4-BE49-F238E27FC236}">
                <a16:creationId xmlns:a16="http://schemas.microsoft.com/office/drawing/2014/main" id="{10517E35-1ADA-D25D-21CA-DA7DDDC7C793}"/>
              </a:ext>
            </a:extLst>
          </p:cNvPr>
          <p:cNvSpPr>
            <a:spLocks noGrp="1"/>
          </p:cNvSpPr>
          <p:nvPr>
            <p:ph type="dt" sz="half" idx="2"/>
          </p:nvPr>
        </p:nvSpPr>
        <p:spPr>
          <a:xfrm>
            <a:off x="914400" y="6588950"/>
            <a:ext cx="1908884"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lgn="ctr">
              <a:defRPr/>
            </a:pPr>
            <a:r>
              <a:rPr lang="en-US"/>
              <a:t>7 Dec 2023</a:t>
            </a:r>
            <a:endParaRPr lang="en-US" dirty="0"/>
          </a:p>
        </p:txBody>
      </p:sp>
    </p:spTree>
    <p:extLst>
      <p:ext uri="{BB962C8B-B14F-4D97-AF65-F5344CB8AC3E}">
        <p14:creationId xmlns:p14="http://schemas.microsoft.com/office/powerpoint/2010/main" val="229358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797012"/>
            <a:ext cx="5587995" cy="5233904"/>
          </a:xfrm>
          <a:prstGeom prst="rect">
            <a:avLst/>
          </a:prstGeom>
        </p:spPr>
        <p:txBody>
          <a:bodyPr lIns="0" tIns="0" rIns="0" bIns="0"/>
          <a:lstStyle>
            <a:lvl1pPr marL="306910" indent="-306910">
              <a:defRPr sz="2400">
                <a:solidFill>
                  <a:schemeClr val="accent6"/>
                </a:solidFill>
              </a:defRPr>
            </a:lvl1pPr>
            <a:lvl2pPr marL="683667" indent="-306910">
              <a:defRPr sz="2133">
                <a:solidFill>
                  <a:schemeClr val="accent6"/>
                </a:solidFill>
              </a:defRPr>
            </a:lvl2pPr>
            <a:lvl3pPr marL="1071007" indent="-306910">
              <a:defRPr sz="2000">
                <a:solidFill>
                  <a:schemeClr val="accent6"/>
                </a:solidFill>
              </a:defRPr>
            </a:lvl3pPr>
            <a:lvl4pPr marL="1447764" indent="-304792">
              <a:defRPr sz="1867">
                <a:solidFill>
                  <a:schemeClr val="accent6"/>
                </a:solidFill>
              </a:defRPr>
            </a:lvl4pPr>
            <a:lvl5pPr marL="1826638" indent="-306910">
              <a:buFont typeface="Arial"/>
              <a:buChar char="•"/>
              <a:defRPr sz="1867">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17789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B616C54F-CD6E-29A8-B455-656D32A14A6B}"/>
              </a:ext>
            </a:extLst>
          </p:cNvPr>
          <p:cNvSpPr>
            <a:spLocks noGrp="1"/>
          </p:cNvSpPr>
          <p:nvPr>
            <p:ph idx="13"/>
          </p:nvPr>
        </p:nvSpPr>
        <p:spPr>
          <a:xfrm>
            <a:off x="6299200" y="797012"/>
            <a:ext cx="5587995" cy="5233903"/>
          </a:xfrm>
          <a:prstGeom prst="rect">
            <a:avLst/>
          </a:prstGeom>
        </p:spPr>
        <p:txBody>
          <a:bodyPr lIns="0" tIns="0" rIns="0" bIns="0"/>
          <a:lstStyle>
            <a:lvl1pPr marL="0" indent="0">
              <a:buNone/>
              <a:defRPr sz="2400">
                <a:solidFill>
                  <a:srgbClr val="000000"/>
                </a:solidFill>
              </a:defRPr>
            </a:lvl1pPr>
            <a:lvl2pPr marL="683667" indent="-306910">
              <a:defRPr sz="2133">
                <a:solidFill>
                  <a:srgbClr val="000000"/>
                </a:solidFill>
              </a:defRPr>
            </a:lvl2pPr>
            <a:lvl3pPr marL="1071007" indent="-306910">
              <a:defRPr sz="2000">
                <a:solidFill>
                  <a:srgbClr val="000000"/>
                </a:solidFill>
              </a:defRPr>
            </a:lvl3pPr>
            <a:lvl4pPr marL="1447764" indent="-304792">
              <a:defRPr sz="1867">
                <a:solidFill>
                  <a:srgbClr val="000000"/>
                </a:solidFill>
              </a:defRPr>
            </a:lvl4pPr>
            <a:lvl5pPr marL="1826638" indent="-306910">
              <a:buFont typeface="Arial"/>
              <a:buChar char="•"/>
              <a:defRPr sz="1867">
                <a:solidFill>
                  <a:srgbClr val="000000"/>
                </a:solidFill>
              </a:defRPr>
            </a:lvl5pPr>
          </a:lstStyle>
          <a:p>
            <a:pPr lvl="0"/>
            <a:endParaRPr lang="en-US" dirty="0"/>
          </a:p>
        </p:txBody>
      </p:sp>
      <p:sp>
        <p:nvSpPr>
          <p:cNvPr id="8" name="Slide Number Placeholder 3">
            <a:extLst>
              <a:ext uri="{FF2B5EF4-FFF2-40B4-BE49-F238E27FC236}">
                <a16:creationId xmlns:a16="http://schemas.microsoft.com/office/drawing/2014/main" id="{F2820C53-06E6-2D19-1A9D-3DDFCF1631AC}"/>
              </a:ext>
            </a:extLst>
          </p:cNvPr>
          <p:cNvSpPr>
            <a:spLocks noGrp="1"/>
          </p:cNvSpPr>
          <p:nvPr>
            <p:ph type="sldNum" sz="quarter" idx="12"/>
          </p:nvPr>
        </p:nvSpPr>
        <p:spPr>
          <a:xfrm>
            <a:off x="304800" y="6591743"/>
            <a:ext cx="552451" cy="237285"/>
          </a:xfrm>
          <a:prstGeom prst="rect">
            <a:avLst/>
          </a:prstGeom>
        </p:spPr>
        <p:txBody>
          <a:bodyPr/>
          <a:lstStyle/>
          <a:p>
            <a:pPr algn="ctr">
              <a:defRPr/>
            </a:pPr>
            <a:fld id="{148C009B-CB69-E04A-B9B3-34B26D69E9CF}" type="slidenum">
              <a:rPr lang="en-US" smtClean="0"/>
              <a:pPr algn="ctr">
                <a:defRPr/>
              </a:pPr>
              <a:t>‹#›</a:t>
            </a:fld>
            <a:endParaRPr lang="en-US" dirty="0"/>
          </a:p>
        </p:txBody>
      </p:sp>
      <p:sp>
        <p:nvSpPr>
          <p:cNvPr id="3" name="Footer Placeholder 4">
            <a:extLst>
              <a:ext uri="{FF2B5EF4-FFF2-40B4-BE49-F238E27FC236}">
                <a16:creationId xmlns:a16="http://schemas.microsoft.com/office/drawing/2014/main" id="{FBF6B8F7-8CB3-0BED-95E0-9F44182D007C}"/>
              </a:ext>
            </a:extLst>
          </p:cNvPr>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Mattia Parise  | Overpressure protection for the PIP-II CM beamline</a:t>
            </a:r>
            <a:endParaRPr lang="en-US" dirty="0"/>
          </a:p>
        </p:txBody>
      </p:sp>
      <p:sp>
        <p:nvSpPr>
          <p:cNvPr id="4" name="Date Placeholder 3">
            <a:extLst>
              <a:ext uri="{FF2B5EF4-FFF2-40B4-BE49-F238E27FC236}">
                <a16:creationId xmlns:a16="http://schemas.microsoft.com/office/drawing/2014/main" id="{3F158A2C-CBFA-DB9E-FF4A-0A0966B76C68}"/>
              </a:ext>
            </a:extLst>
          </p:cNvPr>
          <p:cNvSpPr>
            <a:spLocks noGrp="1"/>
          </p:cNvSpPr>
          <p:nvPr>
            <p:ph type="dt" sz="half" idx="2"/>
          </p:nvPr>
        </p:nvSpPr>
        <p:spPr>
          <a:xfrm>
            <a:off x="920578" y="6588950"/>
            <a:ext cx="1902706"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lgn="ctr">
              <a:defRPr/>
            </a:pPr>
            <a:r>
              <a:rPr lang="en-US"/>
              <a:t>7 Dec 2023</a:t>
            </a:r>
            <a:endParaRPr lang="en-US" dirty="0"/>
          </a:p>
        </p:txBody>
      </p:sp>
    </p:spTree>
    <p:extLst>
      <p:ext uri="{BB962C8B-B14F-4D97-AF65-F5344CB8AC3E}">
        <p14:creationId xmlns:p14="http://schemas.microsoft.com/office/powerpoint/2010/main" val="212587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7BE71C3-E739-92F7-A535-AD1A53A38069}"/>
              </a:ext>
            </a:extLst>
          </p:cNvPr>
          <p:cNvSpPr/>
          <p:nvPr userDrawn="1"/>
        </p:nvSpPr>
        <p:spPr>
          <a:xfrm>
            <a:off x="1762760" y="2552121"/>
            <a:ext cx="8666480" cy="117856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304800" y="2853803"/>
            <a:ext cx="11582400" cy="575197"/>
          </a:xfrm>
          <a:prstGeom prst="rect">
            <a:avLst/>
          </a:prstGeom>
        </p:spPr>
        <p:txBody>
          <a:bodyPr lIns="0" tIns="0" rIns="0" bIns="0" anchor="b" anchorCtr="0"/>
          <a:lstStyle>
            <a:lvl1pPr algn="ctr">
              <a:defRPr sz="3600">
                <a:solidFill>
                  <a:schemeClr val="bg2"/>
                </a:solidFill>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93C1D391-418C-B1D4-9AA2-EF5293532B13}"/>
              </a:ext>
            </a:extLst>
          </p:cNvPr>
          <p:cNvSpPr>
            <a:spLocks noGrp="1"/>
          </p:cNvSpPr>
          <p:nvPr>
            <p:ph type="sldNum" sz="quarter" idx="12"/>
          </p:nvPr>
        </p:nvSpPr>
        <p:spPr>
          <a:xfrm>
            <a:off x="304800" y="6591743"/>
            <a:ext cx="552451" cy="237285"/>
          </a:xfrm>
          <a:prstGeom prst="rect">
            <a:avLst/>
          </a:prstGeom>
        </p:spPr>
        <p:txBody>
          <a:bodyPr/>
          <a:lstStyle/>
          <a:p>
            <a:pPr algn="ctr">
              <a:defRPr/>
            </a:pPr>
            <a:fld id="{148C009B-CB69-E04A-B9B3-34B26D69E9CF}" type="slidenum">
              <a:rPr lang="en-US" smtClean="0"/>
              <a:pPr algn="ctr">
                <a:defRPr/>
              </a:pPr>
              <a:t>‹#›</a:t>
            </a:fld>
            <a:endParaRPr lang="en-US" dirty="0"/>
          </a:p>
        </p:txBody>
      </p:sp>
      <p:sp>
        <p:nvSpPr>
          <p:cNvPr id="6" name="Footer Placeholder 4">
            <a:extLst>
              <a:ext uri="{FF2B5EF4-FFF2-40B4-BE49-F238E27FC236}">
                <a16:creationId xmlns:a16="http://schemas.microsoft.com/office/drawing/2014/main" id="{9AB442D7-25A5-A336-6757-72F5CB195DBF}"/>
              </a:ext>
            </a:extLst>
          </p:cNvPr>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Mattia Parise  | Overpressure protection for the PIP-II CM beamline</a:t>
            </a:r>
            <a:endParaRPr lang="en-US" dirty="0"/>
          </a:p>
        </p:txBody>
      </p:sp>
      <p:sp>
        <p:nvSpPr>
          <p:cNvPr id="7" name="Date Placeholder 3">
            <a:extLst>
              <a:ext uri="{FF2B5EF4-FFF2-40B4-BE49-F238E27FC236}">
                <a16:creationId xmlns:a16="http://schemas.microsoft.com/office/drawing/2014/main" id="{FA4F71CF-14CE-3446-F0F8-CB924CDFC9DA}"/>
              </a:ext>
            </a:extLst>
          </p:cNvPr>
          <p:cNvSpPr>
            <a:spLocks noGrp="1"/>
          </p:cNvSpPr>
          <p:nvPr>
            <p:ph type="dt" sz="half" idx="2"/>
          </p:nvPr>
        </p:nvSpPr>
        <p:spPr>
          <a:xfrm>
            <a:off x="920578" y="6588950"/>
            <a:ext cx="1902706"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lgn="ctr">
              <a:defRPr/>
            </a:pPr>
            <a:r>
              <a:rPr lang="en-US"/>
              <a:t>7 Dec 2023</a:t>
            </a:r>
            <a:endParaRPr lang="en-US" dirty="0"/>
          </a:p>
        </p:txBody>
      </p:sp>
    </p:spTree>
    <p:extLst>
      <p:ext uri="{BB962C8B-B14F-4D97-AF65-F5344CB8AC3E}">
        <p14:creationId xmlns:p14="http://schemas.microsoft.com/office/powerpoint/2010/main" val="289200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5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Mattia Parise  | Overpressure protection for the PIP-II CM beamline</a:t>
            </a:r>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0" y="6530123"/>
            <a:ext cx="10942320"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70766" y="6346930"/>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1914776" y="6595128"/>
            <a:ext cx="908508"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 Dec 2023</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1255066" y="6599143"/>
            <a:ext cx="552451" cy="237285"/>
          </a:xfrm>
          <a:prstGeom prst="rect">
            <a:avLst/>
          </a:prstGeom>
        </p:spPr>
        <p:txBody>
          <a:bodyPr vert="horz" wrap="square" lIns="0" tIns="0" rIns="0" bIns="0" numCol="1" anchor="ctr"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2" name="Picture 2" descr="TTC2023 Meeting, Fermilab">
            <a:extLst>
              <a:ext uri="{FF2B5EF4-FFF2-40B4-BE49-F238E27FC236}">
                <a16:creationId xmlns:a16="http://schemas.microsoft.com/office/drawing/2014/main" id="{1AA566B4-88D2-B018-4822-EC723A577E6A}"/>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4551" t="12271" r="32302" b="15517"/>
          <a:stretch/>
        </p:blipFill>
        <p:spPr bwMode="auto">
          <a:xfrm>
            <a:off x="10729116" y="37373"/>
            <a:ext cx="1256051" cy="71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73" r:id="rId2"/>
    <p:sldLayoutId id="2147484164" r:id="rId3"/>
    <p:sldLayoutId id="2147484174" r:id="rId4"/>
    <p:sldLayoutId id="2147484172" r:id="rId5"/>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hyperlink" Target="https://www.linkedin.com/showcase/pip-ii/" TargetMode="External"/><Relationship Id="rId4" Type="http://schemas.openxmlformats.org/officeDocument/2006/relationships/hyperlink" Target="http://pip2.fnal.gov/"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13CB8C-0F3F-6356-12B2-C1C98F7BDCD9}"/>
              </a:ext>
            </a:extLst>
          </p:cNvPr>
          <p:cNvSpPr>
            <a:spLocks noGrp="1"/>
          </p:cNvSpPr>
          <p:nvPr>
            <p:ph type="body" sz="quarter" idx="10"/>
          </p:nvPr>
        </p:nvSpPr>
        <p:spPr>
          <a:xfrm>
            <a:off x="455903" y="5290126"/>
            <a:ext cx="11332308" cy="1247725"/>
          </a:xfrm>
        </p:spPr>
        <p:txBody>
          <a:bodyPr/>
          <a:lstStyle/>
          <a:p>
            <a:r>
              <a:rPr lang="en-US" dirty="0"/>
              <a:t>Mattia Parise</a:t>
            </a:r>
          </a:p>
          <a:p>
            <a:r>
              <a:rPr lang="en-US" dirty="0"/>
              <a:t>TESLA Technology Collaboration Meeting </a:t>
            </a:r>
          </a:p>
          <a:p>
            <a:r>
              <a:rPr lang="en-US" dirty="0"/>
              <a:t>5-8 December 2023</a:t>
            </a:r>
          </a:p>
          <a:p>
            <a:endParaRPr lang="en-US" dirty="0"/>
          </a:p>
        </p:txBody>
      </p:sp>
      <p:sp>
        <p:nvSpPr>
          <p:cNvPr id="3" name="Text Placeholder 2">
            <a:extLst>
              <a:ext uri="{FF2B5EF4-FFF2-40B4-BE49-F238E27FC236}">
                <a16:creationId xmlns:a16="http://schemas.microsoft.com/office/drawing/2014/main" id="{01F60CA9-10D4-67B3-AF14-D84F555F053C}"/>
              </a:ext>
            </a:extLst>
          </p:cNvPr>
          <p:cNvSpPr>
            <a:spLocks noGrp="1"/>
          </p:cNvSpPr>
          <p:nvPr>
            <p:ph type="body" sz="quarter" idx="11"/>
          </p:nvPr>
        </p:nvSpPr>
        <p:spPr>
          <a:xfrm>
            <a:off x="455903" y="4062903"/>
            <a:ext cx="8446260" cy="1127286"/>
          </a:xfrm>
        </p:spPr>
        <p:txBody>
          <a:bodyPr/>
          <a:lstStyle/>
          <a:p>
            <a:r>
              <a:rPr lang="en-US" dirty="0"/>
              <a:t>Overpressure protection for the PIP-II CM beamline</a:t>
            </a:r>
          </a:p>
        </p:txBody>
      </p:sp>
    </p:spTree>
    <p:extLst>
      <p:ext uri="{BB962C8B-B14F-4D97-AF65-F5344CB8AC3E}">
        <p14:creationId xmlns:p14="http://schemas.microsoft.com/office/powerpoint/2010/main" val="8054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10</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2185214"/>
          </a:xfrm>
          <a:prstGeom prst="rect">
            <a:avLst/>
          </a:prstGeom>
          <a:noFill/>
        </p:spPr>
        <p:txBody>
          <a:bodyPr wrap="square">
            <a:spAutoFit/>
          </a:bodyPr>
          <a:lstStyle/>
          <a:p>
            <a:pPr marL="571500" indent="-571500">
              <a:buFont typeface="Arial" panose="020B0604020202020204" pitchFamily="34" charset="0"/>
              <a:buChar char="•"/>
            </a:pPr>
            <a:r>
              <a:rPr lang="en-US" sz="2000" dirty="0">
                <a:solidFill>
                  <a:srgbClr val="FF0000"/>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bg1">
                    <a:lumMod val="85000"/>
                  </a:schemeClr>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bg1">
                    <a:lumMod val="85000"/>
                  </a:schemeClr>
                </a:solidFill>
              </a:rPr>
              <a:t>Liquid helium fills the beamline volume for a certain time</a:t>
            </a:r>
          </a:p>
          <a:p>
            <a:pPr marL="571500" indent="-571500">
              <a:buFont typeface="Arial" panose="020B0604020202020204" pitchFamily="34" charset="0"/>
              <a:buChar char="•"/>
            </a:pPr>
            <a:r>
              <a:rPr lang="en-US" sz="2000" dirty="0">
                <a:solidFill>
                  <a:schemeClr val="bg1">
                    <a:lumMod val="85000"/>
                  </a:schemeClr>
                </a:solidFill>
              </a:rPr>
              <a:t>Losing/spoiling insulating vacuum: convection from air at room temperature</a:t>
            </a:r>
          </a:p>
          <a:p>
            <a:pPr marL="571500" indent="-571500">
              <a:buFont typeface="Arial" panose="020B0604020202020204" pitchFamily="34" charset="0"/>
              <a:buChar char="•"/>
            </a:pPr>
            <a:r>
              <a:rPr lang="en-US" sz="2000" dirty="0">
                <a:solidFill>
                  <a:schemeClr val="bg1">
                    <a:lumMod val="85000"/>
                  </a:schemeClr>
                </a:solidFill>
              </a:rPr>
              <a:t>Beamline volume surfaces see 293K (radiation) and conduction from support posts </a:t>
            </a:r>
          </a:p>
          <a:p>
            <a:pPr marL="571500" indent="-571500">
              <a:buFont typeface="Arial" panose="020B0604020202020204" pitchFamily="34" charset="0"/>
              <a:buChar char="•"/>
            </a:pPr>
            <a:endParaRPr lang="en-US" sz="3600" dirty="0"/>
          </a:p>
        </p:txBody>
      </p:sp>
      <p:sp>
        <p:nvSpPr>
          <p:cNvPr id="7" name="Rectangle 6">
            <a:extLst>
              <a:ext uri="{FF2B5EF4-FFF2-40B4-BE49-F238E27FC236}">
                <a16:creationId xmlns:a16="http://schemas.microsoft.com/office/drawing/2014/main" id="{F71DBBA7-976A-6B19-C619-4BEE82F010FF}"/>
              </a:ext>
            </a:extLst>
          </p:cNvPr>
          <p:cNvSpPr/>
          <p:nvPr/>
        </p:nvSpPr>
        <p:spPr>
          <a:xfrm>
            <a:off x="116205" y="598659"/>
            <a:ext cx="4414196" cy="403804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4C9C94-FC8C-27CD-F1CA-1D288EA90F7F}"/>
              </a:ext>
            </a:extLst>
          </p:cNvPr>
          <p:cNvPicPr>
            <a:picLocks noChangeAspect="1"/>
          </p:cNvPicPr>
          <p:nvPr/>
        </p:nvPicPr>
        <p:blipFill>
          <a:blip r:embed="rId4"/>
          <a:stretch>
            <a:fillRect/>
          </a:stretch>
        </p:blipFill>
        <p:spPr>
          <a:xfrm>
            <a:off x="519114" y="1151351"/>
            <a:ext cx="3705503" cy="2779838"/>
          </a:xfrm>
          <a:prstGeom prst="rect">
            <a:avLst/>
          </a:prstGeom>
          <a:ln w="19050">
            <a:solidFill>
              <a:srgbClr val="FF0000"/>
            </a:solidFill>
          </a:ln>
        </p:spPr>
      </p:pic>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555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11</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2185214"/>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rgbClr val="FF0000"/>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bg1">
                    <a:lumMod val="85000"/>
                  </a:schemeClr>
                </a:solidFill>
              </a:rPr>
              <a:t>Liquid helium fills the beamline volume for a certain time</a:t>
            </a:r>
          </a:p>
          <a:p>
            <a:pPr marL="571500" indent="-571500">
              <a:buFont typeface="Arial" panose="020B0604020202020204" pitchFamily="34" charset="0"/>
              <a:buChar char="•"/>
            </a:pPr>
            <a:r>
              <a:rPr lang="en-US" sz="2000" dirty="0">
                <a:solidFill>
                  <a:schemeClr val="bg1">
                    <a:lumMod val="85000"/>
                  </a:schemeClr>
                </a:solidFill>
              </a:rPr>
              <a:t>Losing/spoiling insulating vacuum: convection from air at room temperature</a:t>
            </a:r>
          </a:p>
          <a:p>
            <a:pPr marL="571500" indent="-571500">
              <a:buFont typeface="Arial" panose="020B0604020202020204" pitchFamily="34" charset="0"/>
              <a:buChar char="•"/>
            </a:pPr>
            <a:r>
              <a:rPr lang="en-US" sz="2000" dirty="0">
                <a:solidFill>
                  <a:schemeClr val="bg1">
                    <a:lumMod val="85000"/>
                  </a:schemeClr>
                </a:solidFill>
              </a:rPr>
              <a:t>Beamline volume surfaces see 293K (radiation) and conduction from support posts </a:t>
            </a:r>
          </a:p>
          <a:p>
            <a:pPr marL="571500" indent="-571500">
              <a:buFont typeface="Arial" panose="020B0604020202020204" pitchFamily="34" charset="0"/>
              <a:buChar char="•"/>
            </a:pPr>
            <a:endParaRPr lang="en-US" sz="3600" dirty="0"/>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95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12</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2185214"/>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rgbClr val="FF0000"/>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bg1">
                    <a:lumMod val="85000"/>
                  </a:schemeClr>
                </a:solidFill>
              </a:rPr>
              <a:t>Liquid helium fills the beamline volume for a certain time</a:t>
            </a:r>
          </a:p>
          <a:p>
            <a:pPr marL="571500" indent="-571500">
              <a:buFont typeface="Arial" panose="020B0604020202020204" pitchFamily="34" charset="0"/>
              <a:buChar char="•"/>
            </a:pPr>
            <a:r>
              <a:rPr lang="en-US" sz="2000" dirty="0">
                <a:solidFill>
                  <a:schemeClr val="bg1">
                    <a:lumMod val="85000"/>
                  </a:schemeClr>
                </a:solidFill>
              </a:rPr>
              <a:t>Losing/spoiling insulating vacuum: convection from air at room temperature</a:t>
            </a:r>
          </a:p>
          <a:p>
            <a:pPr marL="571500" indent="-571500">
              <a:buFont typeface="Arial" panose="020B0604020202020204" pitchFamily="34" charset="0"/>
              <a:buChar char="•"/>
            </a:pPr>
            <a:r>
              <a:rPr lang="en-US" sz="2000" dirty="0">
                <a:solidFill>
                  <a:schemeClr val="bg1">
                    <a:lumMod val="85000"/>
                  </a:schemeClr>
                </a:solidFill>
              </a:rPr>
              <a:t>Beamline volume surfaces see 293K (radiation) and conduction from support posts </a:t>
            </a:r>
          </a:p>
          <a:p>
            <a:pPr marL="571500" indent="-571500">
              <a:buFont typeface="Arial" panose="020B0604020202020204" pitchFamily="34" charset="0"/>
              <a:buChar char="•"/>
            </a:pPr>
            <a:endParaRPr lang="en-US" sz="3600" dirty="0"/>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9DBDE4-B027-60CF-B46D-4C20B15FB19B}"/>
              </a:ext>
            </a:extLst>
          </p:cNvPr>
          <p:cNvPicPr>
            <a:picLocks noChangeAspect="1"/>
          </p:cNvPicPr>
          <p:nvPr/>
        </p:nvPicPr>
        <p:blipFill>
          <a:blip r:embed="rId4"/>
          <a:stretch>
            <a:fillRect/>
          </a:stretch>
        </p:blipFill>
        <p:spPr>
          <a:xfrm>
            <a:off x="1479135" y="814516"/>
            <a:ext cx="9795874" cy="3786102"/>
          </a:xfrm>
          <a:prstGeom prst="rect">
            <a:avLst/>
          </a:prstGeom>
        </p:spPr>
      </p:pic>
      <p:sp>
        <p:nvSpPr>
          <p:cNvPr id="10" name="TextBox 9">
            <a:extLst>
              <a:ext uri="{FF2B5EF4-FFF2-40B4-BE49-F238E27FC236}">
                <a16:creationId xmlns:a16="http://schemas.microsoft.com/office/drawing/2014/main" id="{B729ED89-C73D-96ED-5AC9-BAD6DB398F25}"/>
              </a:ext>
            </a:extLst>
          </p:cNvPr>
          <p:cNvSpPr txBox="1"/>
          <p:nvPr/>
        </p:nvSpPr>
        <p:spPr>
          <a:xfrm>
            <a:off x="2323787" y="893840"/>
            <a:ext cx="7667630" cy="1754326"/>
          </a:xfrm>
          <a:prstGeom prst="rect">
            <a:avLst/>
          </a:prstGeom>
          <a:noFill/>
        </p:spPr>
        <p:txBody>
          <a:bodyPr wrap="square">
            <a:spAutoFit/>
          </a:bodyPr>
          <a:lstStyle/>
          <a:p>
            <a:pPr algn="ctr"/>
            <a:r>
              <a:rPr lang="en-US" sz="3600" dirty="0"/>
              <a:t>Beamline volume is filled with helium due to a leak</a:t>
            </a:r>
          </a:p>
          <a:p>
            <a:pPr marL="571500" indent="-571500" algn="ctr">
              <a:buFont typeface="Arial" panose="020B0604020202020204" pitchFamily="34" charset="0"/>
              <a:buChar char="•"/>
            </a:pPr>
            <a:endParaRPr lang="en-US" sz="3600" dirty="0"/>
          </a:p>
        </p:txBody>
      </p:sp>
    </p:spTree>
    <p:extLst>
      <p:ext uri="{BB962C8B-B14F-4D97-AF65-F5344CB8AC3E}">
        <p14:creationId xmlns:p14="http://schemas.microsoft.com/office/powerpoint/2010/main" val="218285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13</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2185214"/>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accent6"/>
                </a:solidFill>
              </a:rPr>
              <a:t>A defect (leak) in the shell between the helium circuit and the beamline volume</a:t>
            </a:r>
          </a:p>
          <a:p>
            <a:pPr marL="571500" indent="-571500">
              <a:buFont typeface="Arial" panose="020B0604020202020204" pitchFamily="34" charset="0"/>
              <a:buChar char="•"/>
            </a:pPr>
            <a:r>
              <a:rPr lang="en-US" sz="2000" dirty="0">
                <a:solidFill>
                  <a:srgbClr val="FF0000"/>
                </a:solidFill>
              </a:rPr>
              <a:t>Liquid helium fills the beamline volume for a certain time</a:t>
            </a:r>
          </a:p>
          <a:p>
            <a:pPr marL="571500" indent="-571500">
              <a:buFont typeface="Arial" panose="020B0604020202020204" pitchFamily="34" charset="0"/>
              <a:buChar char="•"/>
            </a:pPr>
            <a:r>
              <a:rPr lang="en-US" sz="2000" dirty="0">
                <a:solidFill>
                  <a:schemeClr val="bg1">
                    <a:lumMod val="85000"/>
                  </a:schemeClr>
                </a:solidFill>
              </a:rPr>
              <a:t>Losing/spoiling insulating vacuum: convection from air at room temperature</a:t>
            </a:r>
          </a:p>
          <a:p>
            <a:pPr marL="571500" indent="-571500">
              <a:buFont typeface="Arial" panose="020B0604020202020204" pitchFamily="34" charset="0"/>
              <a:buChar char="•"/>
            </a:pPr>
            <a:r>
              <a:rPr lang="en-US" sz="2000" dirty="0">
                <a:solidFill>
                  <a:schemeClr val="bg1">
                    <a:lumMod val="85000"/>
                  </a:schemeClr>
                </a:solidFill>
              </a:rPr>
              <a:t>Beamline volume surfaces see 293K (radiation) and conduction from support posts </a:t>
            </a:r>
          </a:p>
          <a:p>
            <a:pPr marL="571500" indent="-571500">
              <a:buFont typeface="Arial" panose="020B0604020202020204" pitchFamily="34" charset="0"/>
              <a:buChar char="•"/>
            </a:pPr>
            <a:endParaRPr lang="en-US" sz="3600" dirty="0"/>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9DBDE4-B027-60CF-B46D-4C20B15FB19B}"/>
              </a:ext>
            </a:extLst>
          </p:cNvPr>
          <p:cNvPicPr>
            <a:picLocks noChangeAspect="1"/>
          </p:cNvPicPr>
          <p:nvPr/>
        </p:nvPicPr>
        <p:blipFill>
          <a:blip r:embed="rId4"/>
          <a:stretch>
            <a:fillRect/>
          </a:stretch>
        </p:blipFill>
        <p:spPr>
          <a:xfrm>
            <a:off x="1479135" y="814516"/>
            <a:ext cx="9795874" cy="3786102"/>
          </a:xfrm>
          <a:prstGeom prst="rect">
            <a:avLst/>
          </a:prstGeom>
        </p:spPr>
      </p:pic>
      <p:sp>
        <p:nvSpPr>
          <p:cNvPr id="10" name="TextBox 9">
            <a:extLst>
              <a:ext uri="{FF2B5EF4-FFF2-40B4-BE49-F238E27FC236}">
                <a16:creationId xmlns:a16="http://schemas.microsoft.com/office/drawing/2014/main" id="{B729ED89-C73D-96ED-5AC9-BAD6DB398F25}"/>
              </a:ext>
            </a:extLst>
          </p:cNvPr>
          <p:cNvSpPr txBox="1"/>
          <p:nvPr/>
        </p:nvSpPr>
        <p:spPr>
          <a:xfrm>
            <a:off x="2323787" y="893840"/>
            <a:ext cx="7667630" cy="1754326"/>
          </a:xfrm>
          <a:prstGeom prst="rect">
            <a:avLst/>
          </a:prstGeom>
          <a:noFill/>
        </p:spPr>
        <p:txBody>
          <a:bodyPr wrap="square">
            <a:spAutoFit/>
          </a:bodyPr>
          <a:lstStyle/>
          <a:p>
            <a:pPr algn="ctr"/>
            <a:r>
              <a:rPr lang="en-US" sz="3600" dirty="0"/>
              <a:t>Beamline volume is filled with helium due to a leak</a:t>
            </a:r>
          </a:p>
          <a:p>
            <a:pPr marL="571500" indent="-571500" algn="ctr">
              <a:buFont typeface="Arial" panose="020B0604020202020204" pitchFamily="34" charset="0"/>
              <a:buChar char="•"/>
            </a:pPr>
            <a:endParaRPr lang="en-US" sz="3600" dirty="0"/>
          </a:p>
        </p:txBody>
      </p:sp>
    </p:spTree>
    <p:extLst>
      <p:ext uri="{BB962C8B-B14F-4D97-AF65-F5344CB8AC3E}">
        <p14:creationId xmlns:p14="http://schemas.microsoft.com/office/powerpoint/2010/main" val="209479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14</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163121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accent6"/>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accent6"/>
                </a:solidFill>
              </a:rPr>
              <a:t>Liquid helium fills the beamline volume for a certain time</a:t>
            </a:r>
          </a:p>
          <a:p>
            <a:pPr marL="571500" indent="-571500">
              <a:buFont typeface="Arial" panose="020B0604020202020204" pitchFamily="34" charset="0"/>
              <a:buChar char="•"/>
            </a:pPr>
            <a:r>
              <a:rPr lang="en-US" sz="2000" dirty="0">
                <a:solidFill>
                  <a:srgbClr val="FF0000"/>
                </a:solidFill>
              </a:rPr>
              <a:t>Losing/spoiling insulating vacuum: convection from air at room temperature</a:t>
            </a:r>
          </a:p>
          <a:p>
            <a:pPr marL="571500" indent="-571500">
              <a:buFont typeface="Arial" panose="020B0604020202020204" pitchFamily="34" charset="0"/>
              <a:buChar char="•"/>
            </a:pPr>
            <a:r>
              <a:rPr lang="en-US" sz="2000" dirty="0">
                <a:solidFill>
                  <a:schemeClr val="bg1">
                    <a:lumMod val="85000"/>
                  </a:schemeClr>
                </a:solidFill>
              </a:rPr>
              <a:t>Beamline volume surfaces see 293K (radiation) and conduction from support posts </a:t>
            </a:r>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80E0D74-24EB-F9E3-3042-84AF5C3C9F29}"/>
              </a:ext>
            </a:extLst>
          </p:cNvPr>
          <p:cNvPicPr>
            <a:picLocks noChangeAspect="1"/>
          </p:cNvPicPr>
          <p:nvPr/>
        </p:nvPicPr>
        <p:blipFill>
          <a:blip r:embed="rId4"/>
          <a:stretch>
            <a:fillRect/>
          </a:stretch>
        </p:blipFill>
        <p:spPr>
          <a:xfrm>
            <a:off x="1548355" y="511580"/>
            <a:ext cx="9600749" cy="4103113"/>
          </a:xfrm>
          <a:prstGeom prst="rect">
            <a:avLst/>
          </a:prstGeom>
        </p:spPr>
      </p:pic>
    </p:spTree>
    <p:extLst>
      <p:ext uri="{BB962C8B-B14F-4D97-AF65-F5344CB8AC3E}">
        <p14:creationId xmlns:p14="http://schemas.microsoft.com/office/powerpoint/2010/main" val="182559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15</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163121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accent6"/>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accent6"/>
                </a:solidFill>
              </a:rPr>
              <a:t>Liquid helium fills the beamline volume for a certain time</a:t>
            </a:r>
          </a:p>
          <a:p>
            <a:pPr marL="571500" indent="-571500">
              <a:buFont typeface="Arial" panose="020B0604020202020204" pitchFamily="34" charset="0"/>
              <a:buChar char="•"/>
            </a:pPr>
            <a:r>
              <a:rPr lang="en-US" sz="2000" dirty="0">
                <a:solidFill>
                  <a:schemeClr val="accent6"/>
                </a:solidFill>
              </a:rPr>
              <a:t>Losing/spoiling insulating vacuum: convection from air at room temperature</a:t>
            </a:r>
          </a:p>
          <a:p>
            <a:pPr marL="571500" indent="-571500">
              <a:buFont typeface="Arial" panose="020B0604020202020204" pitchFamily="34" charset="0"/>
              <a:buChar char="•"/>
            </a:pPr>
            <a:r>
              <a:rPr lang="en-US" sz="2000" dirty="0">
                <a:solidFill>
                  <a:srgbClr val="FF0000"/>
                </a:solidFill>
              </a:rPr>
              <a:t>Beamline volume surfaces see 293K (radiation) and conduction from support posts </a:t>
            </a:r>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80E0D74-24EB-F9E3-3042-84AF5C3C9F29}"/>
              </a:ext>
            </a:extLst>
          </p:cNvPr>
          <p:cNvPicPr>
            <a:picLocks noChangeAspect="1"/>
          </p:cNvPicPr>
          <p:nvPr/>
        </p:nvPicPr>
        <p:blipFill>
          <a:blip r:embed="rId4"/>
          <a:stretch>
            <a:fillRect/>
          </a:stretch>
        </p:blipFill>
        <p:spPr>
          <a:xfrm>
            <a:off x="1548355" y="511580"/>
            <a:ext cx="9600749" cy="4103113"/>
          </a:xfrm>
          <a:prstGeom prst="rect">
            <a:avLst/>
          </a:prstGeom>
        </p:spPr>
      </p:pic>
    </p:spTree>
    <p:extLst>
      <p:ext uri="{BB962C8B-B14F-4D97-AF65-F5344CB8AC3E}">
        <p14:creationId xmlns:p14="http://schemas.microsoft.com/office/powerpoint/2010/main" val="169376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16</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163121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accent6"/>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accent6"/>
                </a:solidFill>
              </a:rPr>
              <a:t>Liquid helium fills the beamline volume for a certain time</a:t>
            </a:r>
          </a:p>
          <a:p>
            <a:pPr marL="571500" indent="-571500">
              <a:buFont typeface="Arial" panose="020B0604020202020204" pitchFamily="34" charset="0"/>
              <a:buChar char="•"/>
            </a:pPr>
            <a:r>
              <a:rPr lang="en-US" sz="2000" dirty="0">
                <a:solidFill>
                  <a:schemeClr val="accent6"/>
                </a:solidFill>
              </a:rPr>
              <a:t>Losing/spoiling insulating vacuum: convection from air at room temperature</a:t>
            </a:r>
          </a:p>
          <a:p>
            <a:pPr marL="571500" indent="-571500">
              <a:buFont typeface="Arial" panose="020B0604020202020204" pitchFamily="34" charset="0"/>
              <a:buChar char="•"/>
            </a:pPr>
            <a:r>
              <a:rPr lang="en-US" sz="2000" dirty="0">
                <a:solidFill>
                  <a:schemeClr val="accent6"/>
                </a:solidFill>
              </a:rPr>
              <a:t>Beamline volume surfaces see 293K (radiation) and conduction from support posts </a:t>
            </a:r>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D6B23A-5F96-1148-5CD6-5BCABD92A4B0}"/>
              </a:ext>
            </a:extLst>
          </p:cNvPr>
          <p:cNvPicPr>
            <a:picLocks noChangeAspect="1"/>
          </p:cNvPicPr>
          <p:nvPr/>
        </p:nvPicPr>
        <p:blipFill>
          <a:blip r:embed="rId4"/>
          <a:stretch>
            <a:fillRect/>
          </a:stretch>
        </p:blipFill>
        <p:spPr>
          <a:xfrm>
            <a:off x="1342361" y="538667"/>
            <a:ext cx="9507277" cy="4105656"/>
          </a:xfrm>
          <a:prstGeom prst="rect">
            <a:avLst/>
          </a:prstGeom>
        </p:spPr>
      </p:pic>
    </p:spTree>
    <p:extLst>
      <p:ext uri="{BB962C8B-B14F-4D97-AF65-F5344CB8AC3E}">
        <p14:creationId xmlns:p14="http://schemas.microsoft.com/office/powerpoint/2010/main" val="1337504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17</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163121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accent6"/>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accent6"/>
                </a:solidFill>
              </a:rPr>
              <a:t>Liquid helium fills the beamline volume for a certain time</a:t>
            </a:r>
          </a:p>
          <a:p>
            <a:pPr marL="571500" indent="-571500">
              <a:buFont typeface="Arial" panose="020B0604020202020204" pitchFamily="34" charset="0"/>
              <a:buChar char="•"/>
            </a:pPr>
            <a:r>
              <a:rPr lang="en-US" sz="2000" dirty="0">
                <a:solidFill>
                  <a:schemeClr val="accent6"/>
                </a:solidFill>
              </a:rPr>
              <a:t>Losing/spoiling insulating vacuum: convection from air at room temperature</a:t>
            </a:r>
          </a:p>
          <a:p>
            <a:pPr marL="571500" indent="-571500">
              <a:buFont typeface="Arial" panose="020B0604020202020204" pitchFamily="34" charset="0"/>
              <a:buChar char="•"/>
            </a:pPr>
            <a:r>
              <a:rPr lang="en-US" sz="2000" dirty="0">
                <a:solidFill>
                  <a:schemeClr val="accent6"/>
                </a:solidFill>
              </a:rPr>
              <a:t>Beamline volume surfaces see 293K (radiation) and conduction from support posts </a:t>
            </a:r>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D6B23A-5F96-1148-5CD6-5BCABD92A4B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57600" y="587342"/>
            <a:ext cx="9805699" cy="4037158"/>
          </a:xfrm>
          <a:prstGeom prst="rect">
            <a:avLst/>
          </a:prstGeom>
        </p:spPr>
      </p:pic>
    </p:spTree>
    <p:extLst>
      <p:ext uri="{BB962C8B-B14F-4D97-AF65-F5344CB8AC3E}">
        <p14:creationId xmlns:p14="http://schemas.microsoft.com/office/powerpoint/2010/main" val="212796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18</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
        <p:nvSpPr>
          <p:cNvPr id="17" name="TextBox 16">
            <a:extLst>
              <a:ext uri="{FF2B5EF4-FFF2-40B4-BE49-F238E27FC236}">
                <a16:creationId xmlns:a16="http://schemas.microsoft.com/office/drawing/2014/main" id="{CA3CE9E2-DDA7-8C7B-255A-D9790B723505}"/>
              </a:ext>
            </a:extLst>
          </p:cNvPr>
          <p:cNvSpPr txBox="1"/>
          <p:nvPr/>
        </p:nvSpPr>
        <p:spPr>
          <a:xfrm>
            <a:off x="182025" y="4672786"/>
            <a:ext cx="10530840" cy="163121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A burst disk is installed outside the vacuum vessel and connected to the beamline volume</a:t>
            </a:r>
          </a:p>
          <a:p>
            <a:pPr marL="571500" indent="-571500">
              <a:buFont typeface="Arial" panose="020B0604020202020204" pitchFamily="34" charset="0"/>
              <a:buChar char="•"/>
            </a:pPr>
            <a:r>
              <a:rPr lang="en-US" sz="2000" dirty="0">
                <a:solidFill>
                  <a:schemeClr val="accent6"/>
                </a:solidFill>
              </a:rPr>
              <a:t>A defect (leak) in the shell between the helium circuit and the beamline volume</a:t>
            </a:r>
          </a:p>
          <a:p>
            <a:pPr marL="571500" indent="-571500">
              <a:buFont typeface="Arial" panose="020B0604020202020204" pitchFamily="34" charset="0"/>
              <a:buChar char="•"/>
            </a:pPr>
            <a:r>
              <a:rPr lang="en-US" sz="2000" dirty="0">
                <a:solidFill>
                  <a:schemeClr val="accent6"/>
                </a:solidFill>
              </a:rPr>
              <a:t>Liquid helium fills the beamline volume for a certain time</a:t>
            </a:r>
          </a:p>
          <a:p>
            <a:pPr marL="571500" indent="-571500">
              <a:buFont typeface="Arial" panose="020B0604020202020204" pitchFamily="34" charset="0"/>
              <a:buChar char="•"/>
            </a:pPr>
            <a:r>
              <a:rPr lang="en-US" sz="2000" dirty="0">
                <a:solidFill>
                  <a:schemeClr val="accent6"/>
                </a:solidFill>
              </a:rPr>
              <a:t>Losing/spoiling insulating vacuum: convection from air at room temperature</a:t>
            </a:r>
          </a:p>
          <a:p>
            <a:pPr marL="571500" indent="-571500">
              <a:buFont typeface="Arial" panose="020B0604020202020204" pitchFamily="34" charset="0"/>
              <a:buChar char="•"/>
            </a:pPr>
            <a:r>
              <a:rPr lang="en-US" sz="2000" dirty="0">
                <a:solidFill>
                  <a:schemeClr val="accent6"/>
                </a:solidFill>
              </a:rPr>
              <a:t>Beamline volume surfaces see 293K (radiation) and conduction from support posts </a:t>
            </a:r>
          </a:p>
        </p:txBody>
      </p:sp>
      <p:sp>
        <p:nvSpPr>
          <p:cNvPr id="8" name="Rectangle: Rounded Corners 7">
            <a:extLst>
              <a:ext uri="{FF2B5EF4-FFF2-40B4-BE49-F238E27FC236}">
                <a16:creationId xmlns:a16="http://schemas.microsoft.com/office/drawing/2014/main" id="{C20B5980-5BCB-4C73-C05F-662F79467729}"/>
              </a:ext>
            </a:extLst>
          </p:cNvPr>
          <p:cNvSpPr/>
          <p:nvPr/>
        </p:nvSpPr>
        <p:spPr>
          <a:xfrm>
            <a:off x="11148060" y="1844040"/>
            <a:ext cx="892752" cy="13944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6F4961-A989-61B8-BCE0-9DBD1925EC24}"/>
              </a:ext>
            </a:extLst>
          </p:cNvPr>
          <p:cNvSpPr/>
          <p:nvPr/>
        </p:nvSpPr>
        <p:spPr>
          <a:xfrm>
            <a:off x="116204" y="677939"/>
            <a:ext cx="12075795" cy="395876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7" name="Rectangle 6">
            <a:extLst>
              <a:ext uri="{FF2B5EF4-FFF2-40B4-BE49-F238E27FC236}">
                <a16:creationId xmlns:a16="http://schemas.microsoft.com/office/drawing/2014/main" id="{C1F8409E-17C8-EB5B-9ED5-BADEFED5A6E1}"/>
              </a:ext>
            </a:extLst>
          </p:cNvPr>
          <p:cNvSpPr/>
          <p:nvPr/>
        </p:nvSpPr>
        <p:spPr>
          <a:xfrm>
            <a:off x="4747259" y="441961"/>
            <a:ext cx="2468881" cy="24765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D6B23A-5F96-1148-5CD6-5BCABD92A4B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57600" y="604674"/>
            <a:ext cx="9805699" cy="4002493"/>
          </a:xfrm>
          <a:prstGeom prst="rect">
            <a:avLst/>
          </a:prstGeom>
        </p:spPr>
      </p:pic>
    </p:spTree>
    <p:extLst>
      <p:ext uri="{BB962C8B-B14F-4D97-AF65-F5344CB8AC3E}">
        <p14:creationId xmlns:p14="http://schemas.microsoft.com/office/powerpoint/2010/main" val="383276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Calculating the Pressure</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19</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3299767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C92D42-1025-0C3A-3998-487FE42FB525}"/>
              </a:ext>
            </a:extLst>
          </p:cNvPr>
          <p:cNvSpPr>
            <a:spLocks noGrp="1"/>
          </p:cNvSpPr>
          <p:nvPr>
            <p:ph idx="1"/>
          </p:nvPr>
        </p:nvSpPr>
        <p:spPr/>
        <p:txBody>
          <a:bodyPr/>
          <a:lstStyle/>
          <a:p>
            <a:r>
              <a:rPr lang="en-US" dirty="0"/>
              <a:t>Introduction</a:t>
            </a:r>
          </a:p>
          <a:p>
            <a:r>
              <a:rPr lang="en-US" dirty="0"/>
              <a:t>Inputs and Assumptions</a:t>
            </a:r>
          </a:p>
          <a:p>
            <a:r>
              <a:rPr lang="en-US" dirty="0"/>
              <a:t>Calculating the Pressure</a:t>
            </a:r>
          </a:p>
          <a:p>
            <a:r>
              <a:rPr lang="en-US" sz="2400" dirty="0"/>
              <a:t>Results and Conclusion</a:t>
            </a:r>
            <a:endParaRPr lang="en-US" dirty="0"/>
          </a:p>
        </p:txBody>
      </p:sp>
      <p:sp>
        <p:nvSpPr>
          <p:cNvPr id="3" name="Title 2">
            <a:extLst>
              <a:ext uri="{FF2B5EF4-FFF2-40B4-BE49-F238E27FC236}">
                <a16:creationId xmlns:a16="http://schemas.microsoft.com/office/drawing/2014/main" id="{A830048E-3D76-E579-7779-CB7E636343AC}"/>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89C65592-68B3-5278-D412-36B69F189FDE}"/>
              </a:ext>
            </a:extLst>
          </p:cNvPr>
          <p:cNvSpPr>
            <a:spLocks noGrp="1"/>
          </p:cNvSpPr>
          <p:nvPr>
            <p:ph type="sldNum" sz="quarter" idx="12"/>
          </p:nvPr>
        </p:nvSpPr>
        <p:spPr/>
        <p:txBody>
          <a:bodyPr/>
          <a:lstStyle/>
          <a:p>
            <a:pPr algn="ctr">
              <a:defRPr/>
            </a:pPr>
            <a:fld id="{148C009B-CB69-E04A-B9B3-34B26D69E9CF}" type="slidenum">
              <a:rPr lang="en-US" smtClean="0"/>
              <a:pPr algn="ctr">
                <a:defRPr/>
              </a:pPr>
              <a:t>2</a:t>
            </a:fld>
            <a:endParaRPr lang="en-US" dirty="0"/>
          </a:p>
        </p:txBody>
      </p:sp>
      <p:sp>
        <p:nvSpPr>
          <p:cNvPr id="5" name="Footer Placeholder 4">
            <a:extLst>
              <a:ext uri="{FF2B5EF4-FFF2-40B4-BE49-F238E27FC236}">
                <a16:creationId xmlns:a16="http://schemas.microsoft.com/office/drawing/2014/main" id="{DE36AF4F-E293-2016-14FF-12D95607E34B}"/>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6" name="Date Placeholder 5">
            <a:extLst>
              <a:ext uri="{FF2B5EF4-FFF2-40B4-BE49-F238E27FC236}">
                <a16:creationId xmlns:a16="http://schemas.microsoft.com/office/drawing/2014/main" id="{9001BA66-3377-5D89-B636-1609E7D86D52}"/>
              </a:ext>
            </a:extLst>
          </p:cNvPr>
          <p:cNvSpPr>
            <a:spLocks noGrp="1"/>
          </p:cNvSpPr>
          <p:nvPr>
            <p:ph type="dt" sz="half" idx="2"/>
          </p:nvPr>
        </p:nvSpPr>
        <p:spPr/>
        <p:txBody>
          <a:bodyPr/>
          <a:lstStyle/>
          <a:p>
            <a:pPr>
              <a:defRPr/>
            </a:pPr>
            <a:r>
              <a:rPr lang="en-US"/>
              <a:t>7 Dec 2023</a:t>
            </a:r>
            <a:endParaRPr lang="en-US" dirty="0"/>
          </a:p>
        </p:txBody>
      </p:sp>
    </p:spTree>
    <p:extLst>
      <p:ext uri="{BB962C8B-B14F-4D97-AF65-F5344CB8AC3E}">
        <p14:creationId xmlns:p14="http://schemas.microsoft.com/office/powerpoint/2010/main" val="3513405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Calculating the Pressure</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20</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2" name="Picture 1">
            <a:extLst>
              <a:ext uri="{FF2B5EF4-FFF2-40B4-BE49-F238E27FC236}">
                <a16:creationId xmlns:a16="http://schemas.microsoft.com/office/drawing/2014/main" id="{AE96F417-0714-63FC-3E05-8E7A49CE6C56}"/>
              </a:ext>
            </a:extLst>
          </p:cNvPr>
          <p:cNvPicPr>
            <a:picLocks noChangeAspect="1"/>
          </p:cNvPicPr>
          <p:nvPr/>
        </p:nvPicPr>
        <p:blipFill>
          <a:blip r:embed="rId2"/>
          <a:stretch>
            <a:fillRect/>
          </a:stretch>
        </p:blipFill>
        <p:spPr>
          <a:xfrm>
            <a:off x="723900" y="1007385"/>
            <a:ext cx="10744200" cy="2081994"/>
          </a:xfrm>
          <a:prstGeom prst="rect">
            <a:avLst/>
          </a:prstGeom>
        </p:spPr>
      </p:pic>
      <p:sp>
        <p:nvSpPr>
          <p:cNvPr id="7" name="TextBox 6">
            <a:extLst>
              <a:ext uri="{FF2B5EF4-FFF2-40B4-BE49-F238E27FC236}">
                <a16:creationId xmlns:a16="http://schemas.microsoft.com/office/drawing/2014/main" id="{E15F5A73-BB4A-702C-A164-DE1E9CA4E87A}"/>
              </a:ext>
            </a:extLst>
          </p:cNvPr>
          <p:cNvSpPr txBox="1"/>
          <p:nvPr/>
        </p:nvSpPr>
        <p:spPr>
          <a:xfrm>
            <a:off x="-3330820" y="629392"/>
            <a:ext cx="18853640" cy="400110"/>
          </a:xfrm>
          <a:prstGeom prst="rect">
            <a:avLst/>
          </a:prstGeom>
          <a:noFill/>
        </p:spPr>
        <p:txBody>
          <a:bodyPr wrap="square">
            <a:spAutoFit/>
          </a:bodyPr>
          <a:lstStyle/>
          <a:p>
            <a:pPr algn="ctr"/>
            <a:r>
              <a:rPr lang="en-US" sz="2000" dirty="0">
                <a:solidFill>
                  <a:schemeClr val="accent6"/>
                </a:solidFill>
              </a:rPr>
              <a:t>Pressure and temperature of helium is calculated iteratively at each time increment using a system of equations.</a:t>
            </a:r>
          </a:p>
        </p:txBody>
      </p:sp>
    </p:spTree>
    <p:extLst>
      <p:ext uri="{BB962C8B-B14F-4D97-AF65-F5344CB8AC3E}">
        <p14:creationId xmlns:p14="http://schemas.microsoft.com/office/powerpoint/2010/main" val="40255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Calculating the Pressure</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21</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2" name="Picture 1">
            <a:extLst>
              <a:ext uri="{FF2B5EF4-FFF2-40B4-BE49-F238E27FC236}">
                <a16:creationId xmlns:a16="http://schemas.microsoft.com/office/drawing/2014/main" id="{AE96F417-0714-63FC-3E05-8E7A49CE6C56}"/>
              </a:ext>
            </a:extLst>
          </p:cNvPr>
          <p:cNvPicPr>
            <a:picLocks noChangeAspect="1"/>
          </p:cNvPicPr>
          <p:nvPr/>
        </p:nvPicPr>
        <p:blipFill>
          <a:blip r:embed="rId2"/>
          <a:stretch>
            <a:fillRect/>
          </a:stretch>
        </p:blipFill>
        <p:spPr>
          <a:xfrm>
            <a:off x="723900" y="1007385"/>
            <a:ext cx="10744200" cy="2081994"/>
          </a:xfrm>
          <a:prstGeom prst="rect">
            <a:avLst/>
          </a:prstGeom>
        </p:spPr>
      </p:pic>
      <p:sp>
        <p:nvSpPr>
          <p:cNvPr id="7" name="TextBox 6">
            <a:extLst>
              <a:ext uri="{FF2B5EF4-FFF2-40B4-BE49-F238E27FC236}">
                <a16:creationId xmlns:a16="http://schemas.microsoft.com/office/drawing/2014/main" id="{E15F5A73-BB4A-702C-A164-DE1E9CA4E87A}"/>
              </a:ext>
            </a:extLst>
          </p:cNvPr>
          <p:cNvSpPr txBox="1"/>
          <p:nvPr/>
        </p:nvSpPr>
        <p:spPr>
          <a:xfrm>
            <a:off x="-3330820" y="629392"/>
            <a:ext cx="18853640" cy="400110"/>
          </a:xfrm>
          <a:prstGeom prst="rect">
            <a:avLst/>
          </a:prstGeom>
          <a:noFill/>
        </p:spPr>
        <p:txBody>
          <a:bodyPr wrap="square">
            <a:spAutoFit/>
          </a:bodyPr>
          <a:lstStyle/>
          <a:p>
            <a:pPr algn="ctr"/>
            <a:r>
              <a:rPr lang="en-US" sz="2000" dirty="0">
                <a:solidFill>
                  <a:schemeClr val="accent6"/>
                </a:solidFill>
              </a:rPr>
              <a:t>Pressure and temperature of helium is calculated iteratively at each time increment using a system of equations.</a:t>
            </a:r>
          </a:p>
        </p:txBody>
      </p:sp>
      <p:pic>
        <p:nvPicPr>
          <p:cNvPr id="18" name="Picture 17">
            <a:extLst>
              <a:ext uri="{FF2B5EF4-FFF2-40B4-BE49-F238E27FC236}">
                <a16:creationId xmlns:a16="http://schemas.microsoft.com/office/drawing/2014/main" id="{B15D7403-C61A-2AF8-5D02-D7E6B9C3E7EA}"/>
              </a:ext>
            </a:extLst>
          </p:cNvPr>
          <p:cNvPicPr>
            <a:picLocks noChangeAspect="1"/>
          </p:cNvPicPr>
          <p:nvPr/>
        </p:nvPicPr>
        <p:blipFill rotWithShape="1">
          <a:blip r:embed="rId3"/>
          <a:srcRect r="55526"/>
          <a:stretch/>
        </p:blipFill>
        <p:spPr>
          <a:xfrm>
            <a:off x="628650" y="3195379"/>
            <a:ext cx="4714875" cy="3127213"/>
          </a:xfrm>
          <a:prstGeom prst="rect">
            <a:avLst/>
          </a:prstGeom>
        </p:spPr>
      </p:pic>
      <p:sp>
        <p:nvSpPr>
          <p:cNvPr id="11" name="Rectangle 10">
            <a:extLst>
              <a:ext uri="{FF2B5EF4-FFF2-40B4-BE49-F238E27FC236}">
                <a16:creationId xmlns:a16="http://schemas.microsoft.com/office/drawing/2014/main" id="{1CE67E7C-EB87-16F2-D219-0958268CBA00}"/>
              </a:ext>
            </a:extLst>
          </p:cNvPr>
          <p:cNvSpPr/>
          <p:nvPr/>
        </p:nvSpPr>
        <p:spPr>
          <a:xfrm>
            <a:off x="1695450" y="3153960"/>
            <a:ext cx="2398384" cy="532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943EE0-1A5E-1C7F-630C-34994FF514BB}"/>
              </a:ext>
            </a:extLst>
          </p:cNvPr>
          <p:cNvPicPr>
            <a:picLocks noChangeAspect="1"/>
          </p:cNvPicPr>
          <p:nvPr/>
        </p:nvPicPr>
        <p:blipFill>
          <a:blip r:embed="rId4"/>
          <a:stretch>
            <a:fillRect/>
          </a:stretch>
        </p:blipFill>
        <p:spPr>
          <a:xfrm>
            <a:off x="3383713" y="3288241"/>
            <a:ext cx="3543167" cy="503934"/>
          </a:xfrm>
          <a:prstGeom prst="rect">
            <a:avLst/>
          </a:prstGeom>
        </p:spPr>
      </p:pic>
      <p:sp>
        <p:nvSpPr>
          <p:cNvPr id="8" name="TextBox 7">
            <a:extLst>
              <a:ext uri="{FF2B5EF4-FFF2-40B4-BE49-F238E27FC236}">
                <a16:creationId xmlns:a16="http://schemas.microsoft.com/office/drawing/2014/main" id="{BA464489-AA6D-7F1F-2C01-E77E8CA40A2D}"/>
              </a:ext>
            </a:extLst>
          </p:cNvPr>
          <p:cNvSpPr txBox="1"/>
          <p:nvPr/>
        </p:nvSpPr>
        <p:spPr>
          <a:xfrm>
            <a:off x="41174" y="3109079"/>
            <a:ext cx="3083026" cy="738664"/>
          </a:xfrm>
          <a:prstGeom prst="rect">
            <a:avLst/>
          </a:prstGeom>
          <a:noFill/>
        </p:spPr>
        <p:txBody>
          <a:bodyPr wrap="square">
            <a:spAutoFit/>
          </a:bodyPr>
          <a:lstStyle/>
          <a:p>
            <a:pPr algn="ctr"/>
            <a:r>
              <a:rPr lang="en-US" sz="1400" dirty="0">
                <a:solidFill>
                  <a:schemeClr val="accent6"/>
                </a:solidFill>
              </a:rPr>
              <a:t>The mass flow of the helium leaving the system is proportional to the sum of resistance coefficient along the line</a:t>
            </a:r>
          </a:p>
        </p:txBody>
      </p:sp>
      <p:sp>
        <p:nvSpPr>
          <p:cNvPr id="14" name="Rectangle 13">
            <a:extLst>
              <a:ext uri="{FF2B5EF4-FFF2-40B4-BE49-F238E27FC236}">
                <a16:creationId xmlns:a16="http://schemas.microsoft.com/office/drawing/2014/main" id="{2AA6D20C-6604-E492-30FF-D366B5947E20}"/>
              </a:ext>
            </a:extLst>
          </p:cNvPr>
          <p:cNvSpPr/>
          <p:nvPr/>
        </p:nvSpPr>
        <p:spPr>
          <a:xfrm>
            <a:off x="7930168" y="5088539"/>
            <a:ext cx="3537931" cy="532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003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Calculating the Pressure</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22</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2" name="Picture 1">
            <a:extLst>
              <a:ext uri="{FF2B5EF4-FFF2-40B4-BE49-F238E27FC236}">
                <a16:creationId xmlns:a16="http://schemas.microsoft.com/office/drawing/2014/main" id="{AE96F417-0714-63FC-3E05-8E7A49CE6C56}"/>
              </a:ext>
            </a:extLst>
          </p:cNvPr>
          <p:cNvPicPr>
            <a:picLocks noChangeAspect="1"/>
          </p:cNvPicPr>
          <p:nvPr/>
        </p:nvPicPr>
        <p:blipFill>
          <a:blip r:embed="rId2"/>
          <a:stretch>
            <a:fillRect/>
          </a:stretch>
        </p:blipFill>
        <p:spPr>
          <a:xfrm>
            <a:off x="723900" y="1007385"/>
            <a:ext cx="10744200" cy="2081994"/>
          </a:xfrm>
          <a:prstGeom prst="rect">
            <a:avLst/>
          </a:prstGeom>
        </p:spPr>
      </p:pic>
      <p:sp>
        <p:nvSpPr>
          <p:cNvPr id="7" name="TextBox 6">
            <a:extLst>
              <a:ext uri="{FF2B5EF4-FFF2-40B4-BE49-F238E27FC236}">
                <a16:creationId xmlns:a16="http://schemas.microsoft.com/office/drawing/2014/main" id="{E15F5A73-BB4A-702C-A164-DE1E9CA4E87A}"/>
              </a:ext>
            </a:extLst>
          </p:cNvPr>
          <p:cNvSpPr txBox="1"/>
          <p:nvPr/>
        </p:nvSpPr>
        <p:spPr>
          <a:xfrm>
            <a:off x="-3330820" y="629392"/>
            <a:ext cx="18853640" cy="400110"/>
          </a:xfrm>
          <a:prstGeom prst="rect">
            <a:avLst/>
          </a:prstGeom>
          <a:noFill/>
        </p:spPr>
        <p:txBody>
          <a:bodyPr wrap="square">
            <a:spAutoFit/>
          </a:bodyPr>
          <a:lstStyle/>
          <a:p>
            <a:pPr algn="ctr"/>
            <a:r>
              <a:rPr lang="en-US" sz="2000" dirty="0">
                <a:solidFill>
                  <a:schemeClr val="accent6"/>
                </a:solidFill>
              </a:rPr>
              <a:t>Pressure and temperature of helium is calculated iteratively at each time increment using a system of equations.</a:t>
            </a:r>
          </a:p>
        </p:txBody>
      </p:sp>
      <p:pic>
        <p:nvPicPr>
          <p:cNvPr id="18" name="Picture 17">
            <a:extLst>
              <a:ext uri="{FF2B5EF4-FFF2-40B4-BE49-F238E27FC236}">
                <a16:creationId xmlns:a16="http://schemas.microsoft.com/office/drawing/2014/main" id="{B15D7403-C61A-2AF8-5D02-D7E6B9C3E7EA}"/>
              </a:ext>
            </a:extLst>
          </p:cNvPr>
          <p:cNvPicPr>
            <a:picLocks noChangeAspect="1"/>
          </p:cNvPicPr>
          <p:nvPr/>
        </p:nvPicPr>
        <p:blipFill>
          <a:blip r:embed="rId3"/>
          <a:stretch>
            <a:fillRect/>
          </a:stretch>
        </p:blipFill>
        <p:spPr>
          <a:xfrm>
            <a:off x="628650" y="3195379"/>
            <a:ext cx="10601325" cy="3127213"/>
          </a:xfrm>
          <a:prstGeom prst="rect">
            <a:avLst/>
          </a:prstGeom>
        </p:spPr>
      </p:pic>
      <p:sp>
        <p:nvSpPr>
          <p:cNvPr id="19" name="Rectangle: Rounded Corners 18">
            <a:extLst>
              <a:ext uri="{FF2B5EF4-FFF2-40B4-BE49-F238E27FC236}">
                <a16:creationId xmlns:a16="http://schemas.microsoft.com/office/drawing/2014/main" id="{3AC67DA8-AE32-7FF9-5D4E-01C10C4C8F21}"/>
              </a:ext>
            </a:extLst>
          </p:cNvPr>
          <p:cNvSpPr/>
          <p:nvPr/>
        </p:nvSpPr>
        <p:spPr>
          <a:xfrm>
            <a:off x="7138636" y="3149848"/>
            <a:ext cx="1281464"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Convection</a:t>
            </a:r>
            <a:endParaRPr lang="en-US" sz="2800" i="1" dirty="0">
              <a:solidFill>
                <a:srgbClr val="4E4E4E"/>
              </a:solidFill>
            </a:endParaRPr>
          </a:p>
        </p:txBody>
      </p:sp>
      <p:sp>
        <p:nvSpPr>
          <p:cNvPr id="20" name="Rectangle: Rounded Corners 19">
            <a:extLst>
              <a:ext uri="{FF2B5EF4-FFF2-40B4-BE49-F238E27FC236}">
                <a16:creationId xmlns:a16="http://schemas.microsoft.com/office/drawing/2014/main" id="{83206DCA-A6CC-5C0A-C759-779402247EBF}"/>
              </a:ext>
            </a:extLst>
          </p:cNvPr>
          <p:cNvSpPr/>
          <p:nvPr/>
        </p:nvSpPr>
        <p:spPr>
          <a:xfrm>
            <a:off x="9129361" y="3149848"/>
            <a:ext cx="1281464"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Radiation</a:t>
            </a:r>
            <a:endParaRPr lang="en-US" sz="2800" i="1" dirty="0">
              <a:solidFill>
                <a:srgbClr val="4E4E4E"/>
              </a:solidFill>
            </a:endParaRPr>
          </a:p>
        </p:txBody>
      </p:sp>
      <p:sp>
        <p:nvSpPr>
          <p:cNvPr id="21" name="Rectangle: Rounded Corners 20">
            <a:extLst>
              <a:ext uri="{FF2B5EF4-FFF2-40B4-BE49-F238E27FC236}">
                <a16:creationId xmlns:a16="http://schemas.microsoft.com/office/drawing/2014/main" id="{D3A27697-094B-E34E-F5FC-506E3C94C185}"/>
              </a:ext>
            </a:extLst>
          </p:cNvPr>
          <p:cNvSpPr/>
          <p:nvPr/>
        </p:nvSpPr>
        <p:spPr>
          <a:xfrm>
            <a:off x="10834336" y="3143900"/>
            <a:ext cx="1281464"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Conduction</a:t>
            </a:r>
            <a:endParaRPr lang="en-US" sz="2800" i="1" dirty="0">
              <a:solidFill>
                <a:srgbClr val="4E4E4E"/>
              </a:solidFill>
            </a:endParaRPr>
          </a:p>
        </p:txBody>
      </p:sp>
      <p:sp>
        <p:nvSpPr>
          <p:cNvPr id="11" name="Rectangle 10">
            <a:extLst>
              <a:ext uri="{FF2B5EF4-FFF2-40B4-BE49-F238E27FC236}">
                <a16:creationId xmlns:a16="http://schemas.microsoft.com/office/drawing/2014/main" id="{1CE67E7C-EB87-16F2-D219-0958268CBA00}"/>
              </a:ext>
            </a:extLst>
          </p:cNvPr>
          <p:cNvSpPr/>
          <p:nvPr/>
        </p:nvSpPr>
        <p:spPr>
          <a:xfrm>
            <a:off x="1695450" y="3153960"/>
            <a:ext cx="2398384" cy="532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943EE0-1A5E-1C7F-630C-34994FF514BB}"/>
              </a:ext>
            </a:extLst>
          </p:cNvPr>
          <p:cNvPicPr>
            <a:picLocks noChangeAspect="1"/>
          </p:cNvPicPr>
          <p:nvPr/>
        </p:nvPicPr>
        <p:blipFill>
          <a:blip r:embed="rId4"/>
          <a:stretch>
            <a:fillRect/>
          </a:stretch>
        </p:blipFill>
        <p:spPr>
          <a:xfrm>
            <a:off x="3383713" y="3288241"/>
            <a:ext cx="3543167" cy="503934"/>
          </a:xfrm>
          <a:prstGeom prst="rect">
            <a:avLst/>
          </a:prstGeom>
        </p:spPr>
      </p:pic>
      <p:sp>
        <p:nvSpPr>
          <p:cNvPr id="8" name="TextBox 7">
            <a:extLst>
              <a:ext uri="{FF2B5EF4-FFF2-40B4-BE49-F238E27FC236}">
                <a16:creationId xmlns:a16="http://schemas.microsoft.com/office/drawing/2014/main" id="{BA464489-AA6D-7F1F-2C01-E77E8CA40A2D}"/>
              </a:ext>
            </a:extLst>
          </p:cNvPr>
          <p:cNvSpPr txBox="1"/>
          <p:nvPr/>
        </p:nvSpPr>
        <p:spPr>
          <a:xfrm>
            <a:off x="41174" y="3109079"/>
            <a:ext cx="3083026" cy="738664"/>
          </a:xfrm>
          <a:prstGeom prst="rect">
            <a:avLst/>
          </a:prstGeom>
          <a:noFill/>
        </p:spPr>
        <p:txBody>
          <a:bodyPr wrap="square">
            <a:spAutoFit/>
          </a:bodyPr>
          <a:lstStyle/>
          <a:p>
            <a:pPr algn="ctr"/>
            <a:r>
              <a:rPr lang="en-US" sz="1400" dirty="0">
                <a:solidFill>
                  <a:schemeClr val="accent6"/>
                </a:solidFill>
              </a:rPr>
              <a:t>The mass flow of the helium leaving the system is proportional to the sum of resistance coefficient along the line</a:t>
            </a:r>
          </a:p>
        </p:txBody>
      </p:sp>
      <p:sp>
        <p:nvSpPr>
          <p:cNvPr id="14" name="Rectangle 13">
            <a:extLst>
              <a:ext uri="{FF2B5EF4-FFF2-40B4-BE49-F238E27FC236}">
                <a16:creationId xmlns:a16="http://schemas.microsoft.com/office/drawing/2014/main" id="{2AA6D20C-6604-E492-30FF-D366B5947E20}"/>
              </a:ext>
            </a:extLst>
          </p:cNvPr>
          <p:cNvSpPr/>
          <p:nvPr/>
        </p:nvSpPr>
        <p:spPr>
          <a:xfrm>
            <a:off x="7930168" y="5088539"/>
            <a:ext cx="3537931" cy="532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2F8E766-EB7D-8935-16AB-FC4EEE16C236}"/>
              </a:ext>
            </a:extLst>
          </p:cNvPr>
          <p:cNvPicPr>
            <a:picLocks noChangeAspect="1"/>
          </p:cNvPicPr>
          <p:nvPr/>
        </p:nvPicPr>
        <p:blipFill>
          <a:blip r:embed="rId5"/>
          <a:stretch>
            <a:fillRect/>
          </a:stretch>
        </p:blipFill>
        <p:spPr>
          <a:xfrm>
            <a:off x="7978909" y="4928486"/>
            <a:ext cx="3314187" cy="320040"/>
          </a:xfrm>
          <a:prstGeom prst="rect">
            <a:avLst/>
          </a:prstGeom>
        </p:spPr>
      </p:pic>
      <p:sp>
        <p:nvSpPr>
          <p:cNvPr id="12" name="TextBox 11">
            <a:extLst>
              <a:ext uri="{FF2B5EF4-FFF2-40B4-BE49-F238E27FC236}">
                <a16:creationId xmlns:a16="http://schemas.microsoft.com/office/drawing/2014/main" id="{2D66F822-4EDD-5E77-4E55-BA922E7EAB0E}"/>
              </a:ext>
            </a:extLst>
          </p:cNvPr>
          <p:cNvSpPr txBox="1"/>
          <p:nvPr/>
        </p:nvSpPr>
        <p:spPr>
          <a:xfrm>
            <a:off x="8223148" y="5408579"/>
            <a:ext cx="3730726" cy="738664"/>
          </a:xfrm>
          <a:prstGeom prst="rect">
            <a:avLst/>
          </a:prstGeom>
          <a:noFill/>
        </p:spPr>
        <p:txBody>
          <a:bodyPr wrap="square">
            <a:spAutoFit/>
          </a:bodyPr>
          <a:lstStyle/>
          <a:p>
            <a:pPr algn="ctr"/>
            <a:r>
              <a:rPr lang="en-US" sz="1400" dirty="0">
                <a:solidFill>
                  <a:schemeClr val="accent6"/>
                </a:solidFill>
              </a:rPr>
              <a:t>Heat transfer to helium includes 3 contributions. Cavities, solenoids and tubes are modeled as cylinders and analytical formulas are used. </a:t>
            </a:r>
          </a:p>
        </p:txBody>
      </p:sp>
    </p:spTree>
    <p:extLst>
      <p:ext uri="{BB962C8B-B14F-4D97-AF65-F5344CB8AC3E}">
        <p14:creationId xmlns:p14="http://schemas.microsoft.com/office/powerpoint/2010/main" val="968703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Results and Conclusion</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23</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249310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Results and Conclusion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24</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8" name="Picture 7" descr="Chart, line chart&#10;&#10;Description automatically generated">
            <a:extLst>
              <a:ext uri="{FF2B5EF4-FFF2-40B4-BE49-F238E27FC236}">
                <a16:creationId xmlns:a16="http://schemas.microsoft.com/office/drawing/2014/main" id="{7FE9E8BD-1F05-72BD-D65D-D1FDBA7C3883}"/>
              </a:ext>
            </a:extLst>
          </p:cNvPr>
          <p:cNvPicPr>
            <a:picLocks noChangeAspect="1"/>
          </p:cNvPicPr>
          <p:nvPr/>
        </p:nvPicPr>
        <p:blipFill>
          <a:blip r:embed="rId2"/>
          <a:stretch>
            <a:fillRect/>
          </a:stretch>
        </p:blipFill>
        <p:spPr>
          <a:xfrm>
            <a:off x="2144978" y="831988"/>
            <a:ext cx="8552049" cy="4705606"/>
          </a:xfrm>
          <a:prstGeom prst="rect">
            <a:avLst/>
          </a:prstGeom>
        </p:spPr>
      </p:pic>
      <p:sp>
        <p:nvSpPr>
          <p:cNvPr id="11" name="TextBox 10">
            <a:extLst>
              <a:ext uri="{FF2B5EF4-FFF2-40B4-BE49-F238E27FC236}">
                <a16:creationId xmlns:a16="http://schemas.microsoft.com/office/drawing/2014/main" id="{2D910CFC-F5B8-EF79-BB02-AE54419232EB}"/>
              </a:ext>
            </a:extLst>
          </p:cNvPr>
          <p:cNvSpPr txBox="1"/>
          <p:nvPr/>
        </p:nvSpPr>
        <p:spPr>
          <a:xfrm>
            <a:off x="857251" y="5594533"/>
            <a:ext cx="11408788" cy="70788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For a defect with a leak rate &lt; 1.6 · 10</a:t>
            </a:r>
            <a:r>
              <a:rPr lang="en-US" sz="2000" baseline="30000" dirty="0">
                <a:solidFill>
                  <a:schemeClr val="accent6"/>
                </a:solidFill>
              </a:rPr>
              <a:t>-2</a:t>
            </a:r>
            <a:r>
              <a:rPr lang="en-US" sz="2000" dirty="0">
                <a:solidFill>
                  <a:schemeClr val="accent6"/>
                </a:solidFill>
              </a:rPr>
              <a:t> mbar·l/s the burst disk will not open.</a:t>
            </a:r>
          </a:p>
          <a:p>
            <a:pPr marL="571500" indent="-571500">
              <a:buFont typeface="Arial" panose="020B0604020202020204" pitchFamily="34" charset="0"/>
              <a:buChar char="•"/>
            </a:pPr>
            <a:r>
              <a:rPr lang="en-US" sz="2000" dirty="0">
                <a:solidFill>
                  <a:schemeClr val="accent6"/>
                </a:solidFill>
              </a:rPr>
              <a:t>The maximum allowed leak rate is 27.9 · 10</a:t>
            </a:r>
            <a:r>
              <a:rPr lang="en-US" sz="2000" baseline="30000" dirty="0">
                <a:solidFill>
                  <a:schemeClr val="accent6"/>
                </a:solidFill>
              </a:rPr>
              <a:t>-2</a:t>
            </a:r>
            <a:r>
              <a:rPr lang="en-US" sz="2000" dirty="0">
                <a:solidFill>
                  <a:schemeClr val="accent6"/>
                </a:solidFill>
              </a:rPr>
              <a:t> mbar·l/s. The beamline volume reaches the MAWP.</a:t>
            </a:r>
          </a:p>
        </p:txBody>
      </p:sp>
    </p:spTree>
    <p:extLst>
      <p:ext uri="{BB962C8B-B14F-4D97-AF65-F5344CB8AC3E}">
        <p14:creationId xmlns:p14="http://schemas.microsoft.com/office/powerpoint/2010/main" val="12956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Results and Conclusion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25</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8" name="Picture 7" descr="Chart, line chart&#10;&#10;Description automatically generated">
            <a:extLst>
              <a:ext uri="{FF2B5EF4-FFF2-40B4-BE49-F238E27FC236}">
                <a16:creationId xmlns:a16="http://schemas.microsoft.com/office/drawing/2014/main" id="{7FE9E8BD-1F05-72BD-D65D-D1FDBA7C3883}"/>
              </a:ext>
            </a:extLst>
          </p:cNvPr>
          <p:cNvPicPr>
            <a:picLocks noChangeAspect="1"/>
          </p:cNvPicPr>
          <p:nvPr/>
        </p:nvPicPr>
        <p:blipFill>
          <a:blip r:embed="rId2"/>
          <a:stretch>
            <a:fillRect/>
          </a:stretch>
        </p:blipFill>
        <p:spPr>
          <a:xfrm>
            <a:off x="2144978" y="831988"/>
            <a:ext cx="8552049" cy="4705606"/>
          </a:xfrm>
          <a:prstGeom prst="rect">
            <a:avLst/>
          </a:prstGeom>
        </p:spPr>
      </p:pic>
      <p:sp>
        <p:nvSpPr>
          <p:cNvPr id="11" name="TextBox 10">
            <a:extLst>
              <a:ext uri="{FF2B5EF4-FFF2-40B4-BE49-F238E27FC236}">
                <a16:creationId xmlns:a16="http://schemas.microsoft.com/office/drawing/2014/main" id="{2D910CFC-F5B8-EF79-BB02-AE54419232EB}"/>
              </a:ext>
            </a:extLst>
          </p:cNvPr>
          <p:cNvSpPr txBox="1"/>
          <p:nvPr/>
        </p:nvSpPr>
        <p:spPr>
          <a:xfrm>
            <a:off x="857251" y="5594533"/>
            <a:ext cx="11408788" cy="70788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For a defect with a leak rate &lt; 1.6 · 10</a:t>
            </a:r>
            <a:r>
              <a:rPr lang="en-US" sz="2000" baseline="30000" dirty="0">
                <a:solidFill>
                  <a:schemeClr val="accent6"/>
                </a:solidFill>
              </a:rPr>
              <a:t>-2</a:t>
            </a:r>
            <a:r>
              <a:rPr lang="en-US" sz="2000" dirty="0">
                <a:solidFill>
                  <a:schemeClr val="accent6"/>
                </a:solidFill>
              </a:rPr>
              <a:t> mbar·l/s the burst disk will not open.</a:t>
            </a:r>
          </a:p>
          <a:p>
            <a:pPr marL="571500" indent="-571500">
              <a:buFont typeface="Arial" panose="020B0604020202020204" pitchFamily="34" charset="0"/>
              <a:buChar char="•"/>
            </a:pPr>
            <a:r>
              <a:rPr lang="en-US" sz="2000" dirty="0">
                <a:solidFill>
                  <a:schemeClr val="accent6"/>
                </a:solidFill>
              </a:rPr>
              <a:t>The maximum allowed leak rate is 27.9 · 10</a:t>
            </a:r>
            <a:r>
              <a:rPr lang="en-US" sz="2000" baseline="30000" dirty="0">
                <a:solidFill>
                  <a:schemeClr val="accent6"/>
                </a:solidFill>
              </a:rPr>
              <a:t>-2</a:t>
            </a:r>
            <a:r>
              <a:rPr lang="en-US" sz="2000" dirty="0">
                <a:solidFill>
                  <a:schemeClr val="accent6"/>
                </a:solidFill>
              </a:rPr>
              <a:t> mbar·l/s. The beamline volume reaches the MAWP.</a:t>
            </a:r>
          </a:p>
        </p:txBody>
      </p:sp>
      <p:sp>
        <p:nvSpPr>
          <p:cNvPr id="2" name="Rectangle 1">
            <a:extLst>
              <a:ext uri="{FF2B5EF4-FFF2-40B4-BE49-F238E27FC236}">
                <a16:creationId xmlns:a16="http://schemas.microsoft.com/office/drawing/2014/main" id="{68FC8CEF-6748-809F-8E10-EC27151091A1}"/>
              </a:ext>
            </a:extLst>
          </p:cNvPr>
          <p:cNvSpPr/>
          <p:nvPr/>
        </p:nvSpPr>
        <p:spPr>
          <a:xfrm>
            <a:off x="121602" y="706408"/>
            <a:ext cx="11948796" cy="559601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55950C-1A22-3A85-073F-A3351ED63D15}"/>
              </a:ext>
            </a:extLst>
          </p:cNvPr>
          <p:cNvSpPr txBox="1"/>
          <p:nvPr/>
        </p:nvSpPr>
        <p:spPr>
          <a:xfrm>
            <a:off x="1803726" y="1789911"/>
            <a:ext cx="9122462" cy="3108543"/>
          </a:xfrm>
          <a:prstGeom prst="rect">
            <a:avLst/>
          </a:prstGeom>
          <a:noFill/>
        </p:spPr>
        <p:txBody>
          <a:bodyPr wrap="square">
            <a:spAutoFit/>
          </a:bodyPr>
          <a:lstStyle/>
          <a:p>
            <a:pPr algn="ctr"/>
            <a:r>
              <a:rPr lang="en-US" sz="2800" dirty="0">
                <a:solidFill>
                  <a:schemeClr val="accent6"/>
                </a:solidFill>
              </a:rPr>
              <a:t>All the beamline components go through rigorous inspections including leak checks performed using a leak detector with a sensitivity better than 2 · 10</a:t>
            </a:r>
            <a:r>
              <a:rPr lang="en-US" sz="2800" baseline="30000" dirty="0">
                <a:solidFill>
                  <a:schemeClr val="accent6"/>
                </a:solidFill>
              </a:rPr>
              <a:t>-10</a:t>
            </a:r>
            <a:r>
              <a:rPr lang="en-US" sz="2800" dirty="0">
                <a:solidFill>
                  <a:schemeClr val="accent6"/>
                </a:solidFill>
              </a:rPr>
              <a:t> mbar·l/s. Given no dynamic loads during operation and the applied thermal cycle goes from room temperature to cryogenic operation, it is safe to assume that such defect, even if present will not compromise the structure and that the burst disk is correctly sized.</a:t>
            </a:r>
          </a:p>
        </p:txBody>
      </p:sp>
    </p:spTree>
    <p:extLst>
      <p:ext uri="{BB962C8B-B14F-4D97-AF65-F5344CB8AC3E}">
        <p14:creationId xmlns:p14="http://schemas.microsoft.com/office/powerpoint/2010/main" val="121635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way&#10;&#10;Description automatically generated">
            <a:extLst>
              <a:ext uri="{FF2B5EF4-FFF2-40B4-BE49-F238E27FC236}">
                <a16:creationId xmlns:a16="http://schemas.microsoft.com/office/drawing/2014/main" id="{68378CE0-F75C-2D00-E378-858BD7FBCD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53"/>
          <a:stretch/>
        </p:blipFill>
        <p:spPr>
          <a:xfrm>
            <a:off x="0" y="-5159114"/>
            <a:ext cx="12191101" cy="12017114"/>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dirty="0">
                <a:solidFill>
                  <a:schemeClr val="bg1"/>
                </a:solidFill>
                <a:latin typeface="Telegraf UltraBold" pitchFamily="2" charset="77"/>
                <a:cs typeface="Helvetica" panose="020B0604020202020204" pitchFamily="34" charset="0"/>
              </a:rPr>
              <a:t>THE FUTURE OF FERMILAB</a:t>
            </a:r>
            <a:r>
              <a:rPr lang="en-US" sz="3200" dirty="0">
                <a:solidFill>
                  <a:schemeClr val="bg1"/>
                </a:solidFill>
                <a:latin typeface="Telegraf UltraBold" pitchFamily="2" charset="77"/>
                <a:cs typeface="Helvetica" panose="020B0604020202020204" pitchFamily="34" charset="0"/>
              </a:rPr>
              <a:t> </a:t>
            </a:r>
            <a:endParaRPr lang="en-US" sz="4000" dirty="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250859" y="4828712"/>
            <a:ext cx="4281004" cy="1477328"/>
          </a:xfrm>
          <a:prstGeom prst="rect">
            <a:avLst/>
          </a:prstGeom>
          <a:noFill/>
        </p:spPr>
        <p:txBody>
          <a:bodyPr wrap="square" rtlCol="0">
            <a:spAutoFit/>
          </a:bodyPr>
          <a:lstStyle/>
          <a:p>
            <a:r>
              <a:rPr lang="en-US" sz="2000" b="1" dirty="0">
                <a:solidFill>
                  <a:schemeClr val="bg1"/>
                </a:solidFill>
                <a:latin typeface="Telegraf UltraBold" pitchFamily="2" charset="77"/>
              </a:rPr>
              <a:t>Follow us:</a:t>
            </a:r>
          </a:p>
          <a:p>
            <a:endParaRPr lang="en-US" sz="2000" b="1" dirty="0">
              <a:solidFill>
                <a:schemeClr val="bg1"/>
              </a:solidFill>
              <a:latin typeface="Telegraf UltraBold" pitchFamily="2" charset="77"/>
            </a:endParaRPr>
          </a:p>
          <a:p>
            <a:r>
              <a:rPr lang="en-US" sz="2000" dirty="0">
                <a:solidFill>
                  <a:schemeClr val="bg1"/>
                </a:solidFill>
              </a:rPr>
              <a:t>	</a:t>
            </a:r>
            <a:r>
              <a:rPr lang="en-US" sz="2000" dirty="0">
                <a:solidFill>
                  <a:schemeClr val="bg1"/>
                </a:solidFill>
                <a:latin typeface="Helvetica" pitchFamily="2" charset="0"/>
                <a:hlinkClick r:id="rId4">
                  <a:extLst>
                    <a:ext uri="{A12FA001-AC4F-418D-AE19-62706E023703}">
                      <ahyp:hlinkClr xmlns:ahyp="http://schemas.microsoft.com/office/drawing/2018/hyperlinkcolor" val="tx"/>
                    </a:ext>
                  </a:extLst>
                </a:hlinkClick>
              </a:rPr>
              <a:t>http://pip2.fnal.gov/</a:t>
            </a:r>
            <a:endParaRPr lang="en-US" sz="2000" dirty="0">
              <a:solidFill>
                <a:schemeClr val="bg1"/>
              </a:solidFill>
              <a:latin typeface="Helvetica" pitchFamily="2" charset="0"/>
            </a:endParaRPr>
          </a:p>
          <a:p>
            <a:r>
              <a:rPr lang="en-US" sz="1000" dirty="0">
                <a:solidFill>
                  <a:schemeClr val="bg1"/>
                </a:solidFill>
                <a:latin typeface="Helvetica" pitchFamily="2" charset="0"/>
              </a:rPr>
              <a:t>	</a:t>
            </a:r>
          </a:p>
          <a:p>
            <a:r>
              <a:rPr lang="en-US" sz="2000" dirty="0">
                <a:solidFill>
                  <a:schemeClr val="bg1"/>
                </a:solidFill>
                <a:latin typeface="Helvetica" pitchFamily="2" charset="0"/>
              </a:rPr>
              <a:t>	</a:t>
            </a:r>
            <a:r>
              <a:rPr lang="en-US" sz="2000" b="0" i="0" dirty="0">
                <a:solidFill>
                  <a:schemeClr val="bg1"/>
                </a:solidFill>
                <a:effectLst/>
                <a:latin typeface="Helvetica" pitchFamily="2" charset="0"/>
                <a:hlinkClick r:id="rId5" tooltip="https://www.linkedin.com/showcase/pip-ii/">
                  <a:extLst>
                    <a:ext uri="{A12FA001-AC4F-418D-AE19-62706E023703}">
                      <ahyp:hlinkClr xmlns:ahyp="http://schemas.microsoft.com/office/drawing/2018/hyperlinkcolor" val="tx"/>
                    </a:ext>
                  </a:extLst>
                </a:hlinkClick>
              </a:rPr>
              <a:t>/showcase/pip-ii/</a:t>
            </a:r>
            <a:endParaRPr lang="en-US" sz="2000" dirty="0">
              <a:solidFill>
                <a:schemeClr val="bg1"/>
              </a:solidFill>
              <a:latin typeface="Helvetica" pitchFamily="2" charset="0"/>
            </a:endParaRPr>
          </a:p>
        </p:txBody>
      </p:sp>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6"/>
          <a:stretch>
            <a:fillRect/>
          </a:stretch>
        </p:blipFill>
        <p:spPr>
          <a:xfrm>
            <a:off x="300056" y="5950664"/>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7"/>
          <a:stretch>
            <a:fillRect/>
          </a:stretch>
        </p:blipFill>
        <p:spPr>
          <a:xfrm>
            <a:off x="300056" y="5513297"/>
            <a:ext cx="274320" cy="274320"/>
          </a:xfrm>
          <a:prstGeom prst="rect">
            <a:avLst/>
          </a:prstGeom>
        </p:spPr>
      </p:pic>
    </p:spTree>
    <p:extLst>
      <p:ext uri="{BB962C8B-B14F-4D97-AF65-F5344CB8AC3E}">
        <p14:creationId xmlns:p14="http://schemas.microsoft.com/office/powerpoint/2010/main" val="207659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Results and Conclusion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27</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8" name="Picture 7">
            <a:extLst>
              <a:ext uri="{FF2B5EF4-FFF2-40B4-BE49-F238E27FC236}">
                <a16:creationId xmlns:a16="http://schemas.microsoft.com/office/drawing/2014/main" id="{7FE9E8BD-1F05-72BD-D65D-D1FDBA7C3883}"/>
              </a:ext>
            </a:extLst>
          </p:cNvPr>
          <p:cNvPicPr>
            <a:picLocks noChangeAspect="1"/>
          </p:cNvPicPr>
          <p:nvPr/>
        </p:nvPicPr>
        <p:blipFill>
          <a:blip r:embed="rId2"/>
          <a:srcRect/>
          <a:stretch/>
        </p:blipFill>
        <p:spPr>
          <a:xfrm>
            <a:off x="2144978" y="854725"/>
            <a:ext cx="8552049" cy="4660132"/>
          </a:xfrm>
          <a:prstGeom prst="rect">
            <a:avLst/>
          </a:prstGeom>
        </p:spPr>
      </p:pic>
      <p:sp>
        <p:nvSpPr>
          <p:cNvPr id="11" name="TextBox 10">
            <a:extLst>
              <a:ext uri="{FF2B5EF4-FFF2-40B4-BE49-F238E27FC236}">
                <a16:creationId xmlns:a16="http://schemas.microsoft.com/office/drawing/2014/main" id="{2D910CFC-F5B8-EF79-BB02-AE54419232EB}"/>
              </a:ext>
            </a:extLst>
          </p:cNvPr>
          <p:cNvSpPr txBox="1"/>
          <p:nvPr/>
        </p:nvSpPr>
        <p:spPr>
          <a:xfrm>
            <a:off x="857251" y="5594533"/>
            <a:ext cx="11408788" cy="707886"/>
          </a:xfrm>
          <a:prstGeom prst="rect">
            <a:avLst/>
          </a:prstGeom>
          <a:noFill/>
        </p:spPr>
        <p:txBody>
          <a:bodyPr wrap="square">
            <a:spAutoFit/>
          </a:bodyPr>
          <a:lstStyle/>
          <a:p>
            <a:pPr marL="571500" indent="-571500">
              <a:buFont typeface="Arial" panose="020B0604020202020204" pitchFamily="34" charset="0"/>
              <a:buChar char="•"/>
            </a:pPr>
            <a:r>
              <a:rPr lang="en-US" sz="2000" dirty="0">
                <a:solidFill>
                  <a:schemeClr val="accent6"/>
                </a:solidFill>
              </a:rPr>
              <a:t>For a defect with a leak rate &lt; 1.6 · 10</a:t>
            </a:r>
            <a:r>
              <a:rPr lang="en-US" sz="2000" baseline="30000" dirty="0">
                <a:solidFill>
                  <a:schemeClr val="accent6"/>
                </a:solidFill>
              </a:rPr>
              <a:t>-2</a:t>
            </a:r>
            <a:r>
              <a:rPr lang="en-US" sz="2000" dirty="0">
                <a:solidFill>
                  <a:schemeClr val="accent6"/>
                </a:solidFill>
              </a:rPr>
              <a:t> mbar·l/s the burst disk will not open.</a:t>
            </a:r>
          </a:p>
          <a:p>
            <a:pPr marL="571500" indent="-571500">
              <a:buFont typeface="Arial" panose="020B0604020202020204" pitchFamily="34" charset="0"/>
              <a:buChar char="•"/>
            </a:pPr>
            <a:r>
              <a:rPr lang="en-US" sz="2000" dirty="0">
                <a:solidFill>
                  <a:schemeClr val="accent6"/>
                </a:solidFill>
              </a:rPr>
              <a:t>The maximum allowed leak rate is 27.9 · 10</a:t>
            </a:r>
            <a:r>
              <a:rPr lang="en-US" sz="2000" baseline="30000" dirty="0">
                <a:solidFill>
                  <a:schemeClr val="accent6"/>
                </a:solidFill>
              </a:rPr>
              <a:t>-2</a:t>
            </a:r>
            <a:r>
              <a:rPr lang="en-US" sz="2000" dirty="0">
                <a:solidFill>
                  <a:schemeClr val="accent6"/>
                </a:solidFill>
              </a:rPr>
              <a:t> mbar·l/s. The beamline volume reaches the MAWP.</a:t>
            </a:r>
          </a:p>
        </p:txBody>
      </p:sp>
    </p:spTree>
    <p:extLst>
      <p:ext uri="{BB962C8B-B14F-4D97-AF65-F5344CB8AC3E}">
        <p14:creationId xmlns:p14="http://schemas.microsoft.com/office/powerpoint/2010/main" val="3217725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3</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129311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4</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15" name="Picture 114">
            <a:extLst>
              <a:ext uri="{FF2B5EF4-FFF2-40B4-BE49-F238E27FC236}">
                <a16:creationId xmlns:a16="http://schemas.microsoft.com/office/drawing/2014/main" id="{ED0F7DF7-4D34-C47D-4CE4-9C0178B769F1}"/>
              </a:ext>
            </a:extLst>
          </p:cNvPr>
          <p:cNvPicPr>
            <a:picLocks noChangeAspect="1"/>
          </p:cNvPicPr>
          <p:nvPr/>
        </p:nvPicPr>
        <p:blipFill rotWithShape="1">
          <a:blip r:embed="rId2"/>
          <a:srcRect l="6318" r="3539"/>
          <a:stretch/>
        </p:blipFill>
        <p:spPr>
          <a:xfrm>
            <a:off x="2732435" y="764203"/>
            <a:ext cx="3206931" cy="2377440"/>
          </a:xfrm>
          <a:prstGeom prst="rect">
            <a:avLst/>
          </a:prstGeom>
        </p:spPr>
      </p:pic>
      <p:pic>
        <p:nvPicPr>
          <p:cNvPr id="116" name="Picture 115">
            <a:extLst>
              <a:ext uri="{FF2B5EF4-FFF2-40B4-BE49-F238E27FC236}">
                <a16:creationId xmlns:a16="http://schemas.microsoft.com/office/drawing/2014/main" id="{4BABF722-AA1B-DAF9-D49F-D7AB5CBABA80}"/>
              </a:ext>
            </a:extLst>
          </p:cNvPr>
          <p:cNvPicPr>
            <a:picLocks noChangeAspect="1"/>
          </p:cNvPicPr>
          <p:nvPr/>
        </p:nvPicPr>
        <p:blipFill rotWithShape="1">
          <a:blip r:embed="rId3"/>
          <a:srcRect l="2072"/>
          <a:stretch/>
        </p:blipFill>
        <p:spPr>
          <a:xfrm>
            <a:off x="5967699" y="764203"/>
            <a:ext cx="2856262" cy="2377440"/>
          </a:xfrm>
          <a:prstGeom prst="rect">
            <a:avLst/>
          </a:prstGeom>
        </p:spPr>
      </p:pic>
      <p:pic>
        <p:nvPicPr>
          <p:cNvPr id="117" name="Picture 116">
            <a:extLst>
              <a:ext uri="{FF2B5EF4-FFF2-40B4-BE49-F238E27FC236}">
                <a16:creationId xmlns:a16="http://schemas.microsoft.com/office/drawing/2014/main" id="{DA0D230C-A117-C704-7052-20F07A0EA95B}"/>
              </a:ext>
            </a:extLst>
          </p:cNvPr>
          <p:cNvPicPr>
            <a:picLocks noChangeAspect="1"/>
          </p:cNvPicPr>
          <p:nvPr/>
        </p:nvPicPr>
        <p:blipFill rotWithShape="1">
          <a:blip r:embed="rId4"/>
          <a:srcRect l="6855" r="7237"/>
          <a:stretch/>
        </p:blipFill>
        <p:spPr>
          <a:xfrm>
            <a:off x="84999" y="764203"/>
            <a:ext cx="2619103" cy="2377440"/>
          </a:xfrm>
          <a:prstGeom prst="rect">
            <a:avLst/>
          </a:prstGeom>
        </p:spPr>
      </p:pic>
      <p:pic>
        <p:nvPicPr>
          <p:cNvPr id="118" name="Picture 117">
            <a:extLst>
              <a:ext uri="{FF2B5EF4-FFF2-40B4-BE49-F238E27FC236}">
                <a16:creationId xmlns:a16="http://schemas.microsoft.com/office/drawing/2014/main" id="{3F753809-3FD6-234C-6BF3-3666003302D5}"/>
              </a:ext>
            </a:extLst>
          </p:cNvPr>
          <p:cNvPicPr>
            <a:picLocks noChangeAspect="1"/>
          </p:cNvPicPr>
          <p:nvPr/>
        </p:nvPicPr>
        <p:blipFill rotWithShape="1">
          <a:blip r:embed="rId5"/>
          <a:srcRect l="3896" r="3846"/>
          <a:stretch/>
        </p:blipFill>
        <p:spPr>
          <a:xfrm>
            <a:off x="8852294" y="764203"/>
            <a:ext cx="3368040" cy="2377440"/>
          </a:xfrm>
          <a:prstGeom prst="rect">
            <a:avLst/>
          </a:prstGeom>
        </p:spPr>
      </p:pic>
      <p:sp>
        <p:nvSpPr>
          <p:cNvPr id="2" name="TextBox 1">
            <a:extLst>
              <a:ext uri="{FF2B5EF4-FFF2-40B4-BE49-F238E27FC236}">
                <a16:creationId xmlns:a16="http://schemas.microsoft.com/office/drawing/2014/main" id="{4D06F28C-E6F7-CB2B-8385-BC5B3BB90783}"/>
              </a:ext>
            </a:extLst>
          </p:cNvPr>
          <p:cNvSpPr txBox="1"/>
          <p:nvPr/>
        </p:nvSpPr>
        <p:spPr>
          <a:xfrm>
            <a:off x="1273387" y="2546211"/>
            <a:ext cx="1332412" cy="523220"/>
          </a:xfrm>
          <a:prstGeom prst="rect">
            <a:avLst/>
          </a:prstGeom>
          <a:noFill/>
          <a:scene3d>
            <a:camera prst="isometricRightUp"/>
            <a:lightRig rig="threePt" dir="t"/>
          </a:scene3d>
          <a:sp3d>
            <a:bevelT/>
          </a:sp3d>
        </p:spPr>
        <p:txBody>
          <a:bodyPr wrap="square" rtlCol="0">
            <a:spAutoFit/>
          </a:bodyPr>
          <a:lstStyle/>
          <a:p>
            <a:pPr algn="ctr"/>
            <a:r>
              <a:rPr lang="en-US" sz="2800" dirty="0">
                <a:solidFill>
                  <a:srgbClr val="00B050"/>
                </a:solidFill>
                <a:latin typeface="Stencil" panose="040409050D0802020404" pitchFamily="82" charset="0"/>
              </a:rPr>
              <a:t>SSR1</a:t>
            </a:r>
          </a:p>
        </p:txBody>
      </p:sp>
      <p:sp>
        <p:nvSpPr>
          <p:cNvPr id="7" name="TextBox 6">
            <a:extLst>
              <a:ext uri="{FF2B5EF4-FFF2-40B4-BE49-F238E27FC236}">
                <a16:creationId xmlns:a16="http://schemas.microsoft.com/office/drawing/2014/main" id="{6FFCF41D-FEE3-78D6-17B0-9231C86BA986}"/>
              </a:ext>
            </a:extLst>
          </p:cNvPr>
          <p:cNvSpPr txBox="1"/>
          <p:nvPr/>
        </p:nvSpPr>
        <p:spPr>
          <a:xfrm>
            <a:off x="4469432" y="2542963"/>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FFC000"/>
                </a:solidFill>
                <a:latin typeface="Stencil" panose="040409050D0802020404" pitchFamily="82" charset="0"/>
              </a:rPr>
              <a:t>SSR2</a:t>
            </a:r>
          </a:p>
        </p:txBody>
      </p:sp>
      <p:sp>
        <p:nvSpPr>
          <p:cNvPr id="8" name="TextBox 7">
            <a:extLst>
              <a:ext uri="{FF2B5EF4-FFF2-40B4-BE49-F238E27FC236}">
                <a16:creationId xmlns:a16="http://schemas.microsoft.com/office/drawing/2014/main" id="{D3B33215-1B41-1AE4-7DAC-CD0361F74CCD}"/>
              </a:ext>
            </a:extLst>
          </p:cNvPr>
          <p:cNvSpPr txBox="1"/>
          <p:nvPr/>
        </p:nvSpPr>
        <p:spPr>
          <a:xfrm>
            <a:off x="7280123" y="2542963"/>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00B0F0"/>
                </a:solidFill>
                <a:latin typeface="Stencil" panose="040409050D0802020404" pitchFamily="82" charset="0"/>
              </a:rPr>
              <a:t>LB650</a:t>
            </a:r>
          </a:p>
        </p:txBody>
      </p:sp>
      <p:sp>
        <p:nvSpPr>
          <p:cNvPr id="9" name="TextBox 8">
            <a:extLst>
              <a:ext uri="{FF2B5EF4-FFF2-40B4-BE49-F238E27FC236}">
                <a16:creationId xmlns:a16="http://schemas.microsoft.com/office/drawing/2014/main" id="{7D972910-9A2D-E521-CEFE-C50FD7404800}"/>
              </a:ext>
            </a:extLst>
          </p:cNvPr>
          <p:cNvSpPr txBox="1"/>
          <p:nvPr/>
        </p:nvSpPr>
        <p:spPr>
          <a:xfrm>
            <a:off x="10294075" y="2542963"/>
            <a:ext cx="1332412" cy="523220"/>
          </a:xfrm>
          <a:prstGeom prst="rect">
            <a:avLst/>
          </a:prstGeom>
          <a:noFill/>
          <a:effectLst/>
          <a:scene3d>
            <a:camera prst="isometricRightUp"/>
            <a:lightRig rig="threePt" dir="t"/>
          </a:scene3d>
          <a:sp3d>
            <a:bevelT/>
          </a:sp3d>
        </p:spPr>
        <p:txBody>
          <a:bodyPr wrap="square" rtlCol="0">
            <a:spAutoFit/>
          </a:bodyPr>
          <a:lstStyle/>
          <a:p>
            <a:pPr algn="ctr"/>
            <a:r>
              <a:rPr lang="en-US" sz="2800">
                <a:solidFill>
                  <a:srgbClr val="FF0000"/>
                </a:solidFill>
                <a:latin typeface="Stencil" panose="040409050D0802020404" pitchFamily="82" charset="0"/>
              </a:rPr>
              <a:t>HB650</a:t>
            </a:r>
          </a:p>
        </p:txBody>
      </p:sp>
    </p:spTree>
    <p:extLst>
      <p:ext uri="{BB962C8B-B14F-4D97-AF65-F5344CB8AC3E}">
        <p14:creationId xmlns:p14="http://schemas.microsoft.com/office/powerpoint/2010/main" val="141715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Up 7">
            <a:extLst>
              <a:ext uri="{FF2B5EF4-FFF2-40B4-BE49-F238E27FC236}">
                <a16:creationId xmlns:a16="http://schemas.microsoft.com/office/drawing/2014/main" id="{E7CF6FFD-540E-AC31-19DD-383C31AF0354}"/>
              </a:ext>
            </a:extLst>
          </p:cNvPr>
          <p:cNvSpPr/>
          <p:nvPr/>
        </p:nvSpPr>
        <p:spPr>
          <a:xfrm rot="14880709">
            <a:off x="7372306" y="3018648"/>
            <a:ext cx="276403" cy="753243"/>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3" name="Picture 112">
            <a:extLst>
              <a:ext uri="{FF2B5EF4-FFF2-40B4-BE49-F238E27FC236}">
                <a16:creationId xmlns:a16="http://schemas.microsoft.com/office/drawing/2014/main" id="{9019E72F-DAC7-B2C6-4CD6-3F9D5B5F3DF8}"/>
              </a:ext>
            </a:extLst>
          </p:cNvPr>
          <p:cNvPicPr>
            <a:picLocks noChangeAspect="1"/>
          </p:cNvPicPr>
          <p:nvPr/>
        </p:nvPicPr>
        <p:blipFill>
          <a:blip r:embed="rId2"/>
          <a:stretch>
            <a:fillRect/>
          </a:stretch>
        </p:blipFill>
        <p:spPr>
          <a:xfrm>
            <a:off x="1421629" y="3707080"/>
            <a:ext cx="9266870" cy="2796572"/>
          </a:xfrm>
          <a:prstGeom prst="rect">
            <a:avLst/>
          </a:prstGeom>
        </p:spPr>
      </p:pic>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5</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99" name="Picture 98">
            <a:extLst>
              <a:ext uri="{FF2B5EF4-FFF2-40B4-BE49-F238E27FC236}">
                <a16:creationId xmlns:a16="http://schemas.microsoft.com/office/drawing/2014/main" id="{79B0B547-8895-FA19-9EF5-51AB04FE2A4F}"/>
              </a:ext>
            </a:extLst>
          </p:cNvPr>
          <p:cNvPicPr>
            <a:picLocks noChangeAspect="1"/>
          </p:cNvPicPr>
          <p:nvPr/>
        </p:nvPicPr>
        <p:blipFill rotWithShape="1">
          <a:blip r:embed="rId3"/>
          <a:srcRect l="6318" r="3539"/>
          <a:stretch/>
        </p:blipFill>
        <p:spPr>
          <a:xfrm>
            <a:off x="2732435" y="764203"/>
            <a:ext cx="3206931" cy="2377440"/>
          </a:xfrm>
          <a:prstGeom prst="rect">
            <a:avLst/>
          </a:prstGeom>
        </p:spPr>
      </p:pic>
      <p:pic>
        <p:nvPicPr>
          <p:cNvPr id="100" name="Picture 99">
            <a:extLst>
              <a:ext uri="{FF2B5EF4-FFF2-40B4-BE49-F238E27FC236}">
                <a16:creationId xmlns:a16="http://schemas.microsoft.com/office/drawing/2014/main" id="{5F5AB930-67E8-A4CF-36DF-64724D00B74C}"/>
              </a:ext>
            </a:extLst>
          </p:cNvPr>
          <p:cNvPicPr>
            <a:picLocks noChangeAspect="1"/>
          </p:cNvPicPr>
          <p:nvPr/>
        </p:nvPicPr>
        <p:blipFill rotWithShape="1">
          <a:blip r:embed="rId4"/>
          <a:srcRect l="2072"/>
          <a:stretch/>
        </p:blipFill>
        <p:spPr>
          <a:xfrm>
            <a:off x="5967699" y="764203"/>
            <a:ext cx="2856262" cy="2377440"/>
          </a:xfrm>
          <a:prstGeom prst="rect">
            <a:avLst/>
          </a:prstGeom>
        </p:spPr>
      </p:pic>
      <p:pic>
        <p:nvPicPr>
          <p:cNvPr id="101" name="Picture 100">
            <a:extLst>
              <a:ext uri="{FF2B5EF4-FFF2-40B4-BE49-F238E27FC236}">
                <a16:creationId xmlns:a16="http://schemas.microsoft.com/office/drawing/2014/main" id="{06929A6C-962E-BEE9-1FDB-65E5AC0008C8}"/>
              </a:ext>
            </a:extLst>
          </p:cNvPr>
          <p:cNvPicPr>
            <a:picLocks noChangeAspect="1"/>
          </p:cNvPicPr>
          <p:nvPr/>
        </p:nvPicPr>
        <p:blipFill rotWithShape="1">
          <a:blip r:embed="rId5"/>
          <a:srcRect l="6855" r="7237"/>
          <a:stretch/>
        </p:blipFill>
        <p:spPr>
          <a:xfrm>
            <a:off x="84999" y="764203"/>
            <a:ext cx="2619103" cy="2377440"/>
          </a:xfrm>
          <a:prstGeom prst="rect">
            <a:avLst/>
          </a:prstGeom>
        </p:spPr>
      </p:pic>
      <p:pic>
        <p:nvPicPr>
          <p:cNvPr id="102" name="Picture 101">
            <a:extLst>
              <a:ext uri="{FF2B5EF4-FFF2-40B4-BE49-F238E27FC236}">
                <a16:creationId xmlns:a16="http://schemas.microsoft.com/office/drawing/2014/main" id="{FC680FC7-4777-FB38-6372-007F6B98BABB}"/>
              </a:ext>
            </a:extLst>
          </p:cNvPr>
          <p:cNvPicPr>
            <a:picLocks noChangeAspect="1"/>
          </p:cNvPicPr>
          <p:nvPr/>
        </p:nvPicPr>
        <p:blipFill rotWithShape="1">
          <a:blip r:embed="rId6"/>
          <a:srcRect l="3896" r="3846"/>
          <a:stretch/>
        </p:blipFill>
        <p:spPr>
          <a:xfrm>
            <a:off x="8852294" y="764203"/>
            <a:ext cx="3368040" cy="2377440"/>
          </a:xfrm>
          <a:prstGeom prst="rect">
            <a:avLst/>
          </a:prstGeom>
        </p:spPr>
      </p:pic>
      <p:sp>
        <p:nvSpPr>
          <p:cNvPr id="103" name="TextBox 102">
            <a:extLst>
              <a:ext uri="{FF2B5EF4-FFF2-40B4-BE49-F238E27FC236}">
                <a16:creationId xmlns:a16="http://schemas.microsoft.com/office/drawing/2014/main" id="{746F1A83-0559-8364-ACDC-0CE6615AC908}"/>
              </a:ext>
            </a:extLst>
          </p:cNvPr>
          <p:cNvSpPr txBox="1"/>
          <p:nvPr/>
        </p:nvSpPr>
        <p:spPr>
          <a:xfrm>
            <a:off x="1273387" y="2546211"/>
            <a:ext cx="1332412" cy="523220"/>
          </a:xfrm>
          <a:prstGeom prst="rect">
            <a:avLst/>
          </a:prstGeom>
          <a:noFill/>
          <a:scene3d>
            <a:camera prst="isometricRightUp"/>
            <a:lightRig rig="threePt" dir="t"/>
          </a:scene3d>
          <a:sp3d>
            <a:bevelT/>
          </a:sp3d>
        </p:spPr>
        <p:txBody>
          <a:bodyPr wrap="square" rtlCol="0">
            <a:spAutoFit/>
          </a:bodyPr>
          <a:lstStyle/>
          <a:p>
            <a:pPr algn="ctr"/>
            <a:r>
              <a:rPr lang="en-US" sz="2800" dirty="0">
                <a:solidFill>
                  <a:srgbClr val="00B050"/>
                </a:solidFill>
                <a:latin typeface="Stencil" panose="040409050D0802020404" pitchFamily="82" charset="0"/>
              </a:rPr>
              <a:t>SSR1</a:t>
            </a:r>
          </a:p>
        </p:txBody>
      </p:sp>
      <p:sp>
        <p:nvSpPr>
          <p:cNvPr id="104" name="TextBox 103">
            <a:extLst>
              <a:ext uri="{FF2B5EF4-FFF2-40B4-BE49-F238E27FC236}">
                <a16:creationId xmlns:a16="http://schemas.microsoft.com/office/drawing/2014/main" id="{243E6FD2-0A5E-2F43-B16C-F07A8246BB55}"/>
              </a:ext>
            </a:extLst>
          </p:cNvPr>
          <p:cNvSpPr txBox="1"/>
          <p:nvPr/>
        </p:nvSpPr>
        <p:spPr>
          <a:xfrm>
            <a:off x="4469432" y="2542963"/>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FFC000"/>
                </a:solidFill>
                <a:latin typeface="Stencil" panose="040409050D0802020404" pitchFamily="82" charset="0"/>
              </a:rPr>
              <a:t>SSR2</a:t>
            </a:r>
          </a:p>
        </p:txBody>
      </p:sp>
      <p:sp>
        <p:nvSpPr>
          <p:cNvPr id="105" name="TextBox 104">
            <a:extLst>
              <a:ext uri="{FF2B5EF4-FFF2-40B4-BE49-F238E27FC236}">
                <a16:creationId xmlns:a16="http://schemas.microsoft.com/office/drawing/2014/main" id="{AD36AFAA-04F5-FEEA-78DA-0430706F95FA}"/>
              </a:ext>
            </a:extLst>
          </p:cNvPr>
          <p:cNvSpPr txBox="1"/>
          <p:nvPr/>
        </p:nvSpPr>
        <p:spPr>
          <a:xfrm>
            <a:off x="7280123" y="2542963"/>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00B0F0"/>
                </a:solidFill>
                <a:latin typeface="Stencil" panose="040409050D0802020404" pitchFamily="82" charset="0"/>
              </a:rPr>
              <a:t>LB650</a:t>
            </a:r>
          </a:p>
        </p:txBody>
      </p:sp>
      <p:sp>
        <p:nvSpPr>
          <p:cNvPr id="106" name="TextBox 105">
            <a:extLst>
              <a:ext uri="{FF2B5EF4-FFF2-40B4-BE49-F238E27FC236}">
                <a16:creationId xmlns:a16="http://schemas.microsoft.com/office/drawing/2014/main" id="{2CE81196-1692-52FC-1E36-CC422BBC569F}"/>
              </a:ext>
            </a:extLst>
          </p:cNvPr>
          <p:cNvSpPr txBox="1"/>
          <p:nvPr/>
        </p:nvSpPr>
        <p:spPr>
          <a:xfrm>
            <a:off x="10294075" y="2542963"/>
            <a:ext cx="1332412" cy="523220"/>
          </a:xfrm>
          <a:prstGeom prst="rect">
            <a:avLst/>
          </a:prstGeom>
          <a:noFill/>
          <a:effectLst/>
          <a:scene3d>
            <a:camera prst="isometricRightUp"/>
            <a:lightRig rig="threePt" dir="t"/>
          </a:scene3d>
          <a:sp3d>
            <a:bevelT/>
          </a:sp3d>
        </p:spPr>
        <p:txBody>
          <a:bodyPr wrap="square" rtlCol="0">
            <a:spAutoFit/>
          </a:bodyPr>
          <a:lstStyle/>
          <a:p>
            <a:pPr algn="ctr"/>
            <a:r>
              <a:rPr lang="en-US" sz="2800">
                <a:solidFill>
                  <a:srgbClr val="FF0000"/>
                </a:solidFill>
                <a:latin typeface="Stencil" panose="040409050D0802020404" pitchFamily="82" charset="0"/>
              </a:rPr>
              <a:t>HB650</a:t>
            </a:r>
          </a:p>
        </p:txBody>
      </p:sp>
      <p:sp>
        <p:nvSpPr>
          <p:cNvPr id="114" name="Rectangle 113">
            <a:extLst>
              <a:ext uri="{FF2B5EF4-FFF2-40B4-BE49-F238E27FC236}">
                <a16:creationId xmlns:a16="http://schemas.microsoft.com/office/drawing/2014/main" id="{6B2B3E74-9814-8C16-9110-56AB6990B30C}"/>
              </a:ext>
            </a:extLst>
          </p:cNvPr>
          <p:cNvSpPr/>
          <p:nvPr/>
        </p:nvSpPr>
        <p:spPr>
          <a:xfrm>
            <a:off x="3707492" y="3680423"/>
            <a:ext cx="4732020" cy="2232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descr="Diagram, schematic&#10;&#10;Description automatically generated">
            <a:extLst>
              <a:ext uri="{FF2B5EF4-FFF2-40B4-BE49-F238E27FC236}">
                <a16:creationId xmlns:a16="http://schemas.microsoft.com/office/drawing/2014/main" id="{431C2EE6-DD89-1AF8-611F-9C620BC118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441099" y="3374466"/>
            <a:ext cx="3574656" cy="2673834"/>
          </a:xfrm>
          <a:prstGeom prst="rect">
            <a:avLst/>
          </a:prstGeom>
        </p:spPr>
      </p:pic>
      <p:sp>
        <p:nvSpPr>
          <p:cNvPr id="2" name="Rectangle: Rounded Corners 1">
            <a:extLst>
              <a:ext uri="{FF2B5EF4-FFF2-40B4-BE49-F238E27FC236}">
                <a16:creationId xmlns:a16="http://schemas.microsoft.com/office/drawing/2014/main" id="{80A2F7D8-7682-3C5D-E7B0-1D7F03A89471}"/>
              </a:ext>
            </a:extLst>
          </p:cNvPr>
          <p:cNvSpPr/>
          <p:nvPr/>
        </p:nvSpPr>
        <p:spPr>
          <a:xfrm>
            <a:off x="5867400" y="3289168"/>
            <a:ext cx="1280160" cy="543692"/>
          </a:xfrm>
          <a:prstGeom prst="roundRect">
            <a:avLst>
              <a:gd name="adj" fmla="val 8025"/>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63711FC-FCE5-E325-7A23-F5D8AD32D94C}"/>
              </a:ext>
            </a:extLst>
          </p:cNvPr>
          <p:cNvSpPr/>
          <p:nvPr/>
        </p:nvSpPr>
        <p:spPr>
          <a:xfrm>
            <a:off x="7538841" y="2777225"/>
            <a:ext cx="1722120" cy="715089"/>
          </a:xfrm>
          <a:prstGeom prst="roundRect">
            <a:avLst/>
          </a:prstGeom>
          <a:solidFill>
            <a:schemeClr val="bg1"/>
          </a:solidFill>
          <a:ln w="28575">
            <a:solidFill>
              <a:srgbClr val="FF0000"/>
            </a:solidFill>
          </a:ln>
        </p:spPr>
        <p:txBody>
          <a:bodyPr wrap="square" anchor="t">
            <a:spAutoFit/>
          </a:bodyPr>
          <a:lstStyle/>
          <a:p>
            <a:pPr algn="ctr"/>
            <a:r>
              <a:rPr lang="en-US" sz="1800" i="1" dirty="0">
                <a:solidFill>
                  <a:srgbClr val="4E4E4E"/>
                </a:solidFill>
              </a:rPr>
              <a:t>Helium circuit relief line</a:t>
            </a:r>
            <a:endParaRPr lang="en-US" sz="2800" i="1" dirty="0">
              <a:solidFill>
                <a:srgbClr val="4E4E4E"/>
              </a:solidFill>
            </a:endParaRPr>
          </a:p>
        </p:txBody>
      </p:sp>
    </p:spTree>
    <p:extLst>
      <p:ext uri="{BB962C8B-B14F-4D97-AF65-F5344CB8AC3E}">
        <p14:creationId xmlns:p14="http://schemas.microsoft.com/office/powerpoint/2010/main" val="31527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9019E72F-DAC7-B2C6-4CD6-3F9D5B5F3DF8}"/>
              </a:ext>
            </a:extLst>
          </p:cNvPr>
          <p:cNvPicPr>
            <a:picLocks noChangeAspect="1"/>
          </p:cNvPicPr>
          <p:nvPr/>
        </p:nvPicPr>
        <p:blipFill>
          <a:blip r:embed="rId2"/>
          <a:stretch>
            <a:fillRect/>
          </a:stretch>
        </p:blipFill>
        <p:spPr>
          <a:xfrm>
            <a:off x="1421629" y="3707080"/>
            <a:ext cx="9266870" cy="2796572"/>
          </a:xfrm>
          <a:prstGeom prst="rect">
            <a:avLst/>
          </a:prstGeom>
        </p:spPr>
      </p:pic>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6</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99" name="Picture 98">
            <a:extLst>
              <a:ext uri="{FF2B5EF4-FFF2-40B4-BE49-F238E27FC236}">
                <a16:creationId xmlns:a16="http://schemas.microsoft.com/office/drawing/2014/main" id="{79B0B547-8895-FA19-9EF5-51AB04FE2A4F}"/>
              </a:ext>
            </a:extLst>
          </p:cNvPr>
          <p:cNvPicPr>
            <a:picLocks noChangeAspect="1"/>
          </p:cNvPicPr>
          <p:nvPr/>
        </p:nvPicPr>
        <p:blipFill rotWithShape="1">
          <a:blip r:embed="rId3"/>
          <a:srcRect l="6318" r="3539"/>
          <a:stretch/>
        </p:blipFill>
        <p:spPr>
          <a:xfrm>
            <a:off x="2732435" y="764203"/>
            <a:ext cx="3206931" cy="2377440"/>
          </a:xfrm>
          <a:prstGeom prst="rect">
            <a:avLst/>
          </a:prstGeom>
        </p:spPr>
      </p:pic>
      <p:pic>
        <p:nvPicPr>
          <p:cNvPr id="100" name="Picture 99">
            <a:extLst>
              <a:ext uri="{FF2B5EF4-FFF2-40B4-BE49-F238E27FC236}">
                <a16:creationId xmlns:a16="http://schemas.microsoft.com/office/drawing/2014/main" id="{5F5AB930-67E8-A4CF-36DF-64724D00B74C}"/>
              </a:ext>
            </a:extLst>
          </p:cNvPr>
          <p:cNvPicPr>
            <a:picLocks noChangeAspect="1"/>
          </p:cNvPicPr>
          <p:nvPr/>
        </p:nvPicPr>
        <p:blipFill rotWithShape="1">
          <a:blip r:embed="rId4"/>
          <a:srcRect l="2072"/>
          <a:stretch/>
        </p:blipFill>
        <p:spPr>
          <a:xfrm>
            <a:off x="5967699" y="764203"/>
            <a:ext cx="2856262" cy="2377440"/>
          </a:xfrm>
          <a:prstGeom prst="rect">
            <a:avLst/>
          </a:prstGeom>
        </p:spPr>
      </p:pic>
      <p:pic>
        <p:nvPicPr>
          <p:cNvPr id="101" name="Picture 100">
            <a:extLst>
              <a:ext uri="{FF2B5EF4-FFF2-40B4-BE49-F238E27FC236}">
                <a16:creationId xmlns:a16="http://schemas.microsoft.com/office/drawing/2014/main" id="{06929A6C-962E-BEE9-1FDB-65E5AC0008C8}"/>
              </a:ext>
            </a:extLst>
          </p:cNvPr>
          <p:cNvPicPr>
            <a:picLocks noChangeAspect="1"/>
          </p:cNvPicPr>
          <p:nvPr/>
        </p:nvPicPr>
        <p:blipFill rotWithShape="1">
          <a:blip r:embed="rId5"/>
          <a:srcRect l="6855" r="7237"/>
          <a:stretch/>
        </p:blipFill>
        <p:spPr>
          <a:xfrm>
            <a:off x="84999" y="764203"/>
            <a:ext cx="2619103" cy="2377440"/>
          </a:xfrm>
          <a:prstGeom prst="rect">
            <a:avLst/>
          </a:prstGeom>
        </p:spPr>
      </p:pic>
      <p:pic>
        <p:nvPicPr>
          <p:cNvPr id="102" name="Picture 101">
            <a:extLst>
              <a:ext uri="{FF2B5EF4-FFF2-40B4-BE49-F238E27FC236}">
                <a16:creationId xmlns:a16="http://schemas.microsoft.com/office/drawing/2014/main" id="{FC680FC7-4777-FB38-6372-007F6B98BABB}"/>
              </a:ext>
            </a:extLst>
          </p:cNvPr>
          <p:cNvPicPr>
            <a:picLocks noChangeAspect="1"/>
          </p:cNvPicPr>
          <p:nvPr/>
        </p:nvPicPr>
        <p:blipFill rotWithShape="1">
          <a:blip r:embed="rId6"/>
          <a:srcRect l="3896" r="3846"/>
          <a:stretch/>
        </p:blipFill>
        <p:spPr>
          <a:xfrm>
            <a:off x="8852294" y="764203"/>
            <a:ext cx="3368040" cy="2377440"/>
          </a:xfrm>
          <a:prstGeom prst="rect">
            <a:avLst/>
          </a:prstGeom>
        </p:spPr>
      </p:pic>
      <p:sp>
        <p:nvSpPr>
          <p:cNvPr id="103" name="TextBox 102">
            <a:extLst>
              <a:ext uri="{FF2B5EF4-FFF2-40B4-BE49-F238E27FC236}">
                <a16:creationId xmlns:a16="http://schemas.microsoft.com/office/drawing/2014/main" id="{746F1A83-0559-8364-ACDC-0CE6615AC908}"/>
              </a:ext>
            </a:extLst>
          </p:cNvPr>
          <p:cNvSpPr txBox="1"/>
          <p:nvPr/>
        </p:nvSpPr>
        <p:spPr>
          <a:xfrm>
            <a:off x="1273387" y="2546211"/>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00B050"/>
                </a:solidFill>
                <a:latin typeface="Stencil" panose="040409050D0802020404" pitchFamily="82" charset="0"/>
              </a:rPr>
              <a:t>SSR1</a:t>
            </a:r>
          </a:p>
        </p:txBody>
      </p:sp>
      <p:sp>
        <p:nvSpPr>
          <p:cNvPr id="104" name="TextBox 103">
            <a:extLst>
              <a:ext uri="{FF2B5EF4-FFF2-40B4-BE49-F238E27FC236}">
                <a16:creationId xmlns:a16="http://schemas.microsoft.com/office/drawing/2014/main" id="{243E6FD2-0A5E-2F43-B16C-F07A8246BB55}"/>
              </a:ext>
            </a:extLst>
          </p:cNvPr>
          <p:cNvSpPr txBox="1"/>
          <p:nvPr/>
        </p:nvSpPr>
        <p:spPr>
          <a:xfrm>
            <a:off x="4469432" y="2542963"/>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FFC000"/>
                </a:solidFill>
                <a:latin typeface="Stencil" panose="040409050D0802020404" pitchFamily="82" charset="0"/>
              </a:rPr>
              <a:t>SSR2</a:t>
            </a:r>
          </a:p>
        </p:txBody>
      </p:sp>
      <p:sp>
        <p:nvSpPr>
          <p:cNvPr id="105" name="TextBox 104">
            <a:extLst>
              <a:ext uri="{FF2B5EF4-FFF2-40B4-BE49-F238E27FC236}">
                <a16:creationId xmlns:a16="http://schemas.microsoft.com/office/drawing/2014/main" id="{AD36AFAA-04F5-FEEA-78DA-0430706F95FA}"/>
              </a:ext>
            </a:extLst>
          </p:cNvPr>
          <p:cNvSpPr txBox="1"/>
          <p:nvPr/>
        </p:nvSpPr>
        <p:spPr>
          <a:xfrm>
            <a:off x="7280123" y="2542963"/>
            <a:ext cx="1332412" cy="523220"/>
          </a:xfrm>
          <a:prstGeom prst="rect">
            <a:avLst/>
          </a:prstGeom>
          <a:noFill/>
          <a:scene3d>
            <a:camera prst="isometricRightUp"/>
            <a:lightRig rig="threePt" dir="t"/>
          </a:scene3d>
          <a:sp3d>
            <a:bevelT/>
          </a:sp3d>
        </p:spPr>
        <p:txBody>
          <a:bodyPr wrap="square" rtlCol="0">
            <a:spAutoFit/>
          </a:bodyPr>
          <a:lstStyle/>
          <a:p>
            <a:pPr algn="ctr"/>
            <a:r>
              <a:rPr lang="en-US" sz="2800">
                <a:solidFill>
                  <a:srgbClr val="00B0F0"/>
                </a:solidFill>
                <a:latin typeface="Stencil" panose="040409050D0802020404" pitchFamily="82" charset="0"/>
              </a:rPr>
              <a:t>LB650</a:t>
            </a:r>
          </a:p>
        </p:txBody>
      </p:sp>
      <p:sp>
        <p:nvSpPr>
          <p:cNvPr id="106" name="TextBox 105">
            <a:extLst>
              <a:ext uri="{FF2B5EF4-FFF2-40B4-BE49-F238E27FC236}">
                <a16:creationId xmlns:a16="http://schemas.microsoft.com/office/drawing/2014/main" id="{2CE81196-1692-52FC-1E36-CC422BBC569F}"/>
              </a:ext>
            </a:extLst>
          </p:cNvPr>
          <p:cNvSpPr txBox="1"/>
          <p:nvPr/>
        </p:nvSpPr>
        <p:spPr>
          <a:xfrm>
            <a:off x="10294075" y="2542963"/>
            <a:ext cx="1332412" cy="523220"/>
          </a:xfrm>
          <a:prstGeom prst="rect">
            <a:avLst/>
          </a:prstGeom>
          <a:noFill/>
          <a:effectLst/>
          <a:scene3d>
            <a:camera prst="isometricRightUp"/>
            <a:lightRig rig="threePt" dir="t"/>
          </a:scene3d>
          <a:sp3d>
            <a:bevelT/>
          </a:sp3d>
        </p:spPr>
        <p:txBody>
          <a:bodyPr wrap="square" rtlCol="0">
            <a:spAutoFit/>
          </a:bodyPr>
          <a:lstStyle/>
          <a:p>
            <a:pPr algn="ctr"/>
            <a:r>
              <a:rPr lang="en-US" sz="2800">
                <a:solidFill>
                  <a:srgbClr val="FF0000"/>
                </a:solidFill>
                <a:latin typeface="Stencil" panose="040409050D0802020404" pitchFamily="82" charset="0"/>
              </a:rPr>
              <a:t>HB650</a:t>
            </a:r>
          </a:p>
        </p:txBody>
      </p:sp>
      <p:sp>
        <p:nvSpPr>
          <p:cNvPr id="114" name="Rectangle 113">
            <a:extLst>
              <a:ext uri="{FF2B5EF4-FFF2-40B4-BE49-F238E27FC236}">
                <a16:creationId xmlns:a16="http://schemas.microsoft.com/office/drawing/2014/main" id="{6B2B3E74-9814-8C16-9110-56AB6990B30C}"/>
              </a:ext>
            </a:extLst>
          </p:cNvPr>
          <p:cNvSpPr/>
          <p:nvPr/>
        </p:nvSpPr>
        <p:spPr>
          <a:xfrm>
            <a:off x="3707492" y="3680423"/>
            <a:ext cx="4732020" cy="2232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descr="Diagram, schematic&#10;&#10;Description automatically generated">
            <a:extLst>
              <a:ext uri="{FF2B5EF4-FFF2-40B4-BE49-F238E27FC236}">
                <a16:creationId xmlns:a16="http://schemas.microsoft.com/office/drawing/2014/main" id="{431C2EE6-DD89-1AF8-611F-9C620BC118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441099" y="3374466"/>
            <a:ext cx="3574656" cy="2673834"/>
          </a:xfrm>
          <a:prstGeom prst="rect">
            <a:avLst/>
          </a:prstGeom>
        </p:spPr>
      </p:pic>
      <p:sp>
        <p:nvSpPr>
          <p:cNvPr id="2" name="Rectangle: Rounded Corners 1">
            <a:extLst>
              <a:ext uri="{FF2B5EF4-FFF2-40B4-BE49-F238E27FC236}">
                <a16:creationId xmlns:a16="http://schemas.microsoft.com/office/drawing/2014/main" id="{80A2F7D8-7682-3C5D-E7B0-1D7F03A89471}"/>
              </a:ext>
            </a:extLst>
          </p:cNvPr>
          <p:cNvSpPr/>
          <p:nvPr/>
        </p:nvSpPr>
        <p:spPr>
          <a:xfrm>
            <a:off x="5801844" y="4465320"/>
            <a:ext cx="652296" cy="683373"/>
          </a:xfrm>
          <a:prstGeom prst="roundRect">
            <a:avLst>
              <a:gd name="adj" fmla="val 8025"/>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E7CF6FFD-540E-AC31-19DD-383C31AF0354}"/>
              </a:ext>
            </a:extLst>
          </p:cNvPr>
          <p:cNvSpPr/>
          <p:nvPr/>
        </p:nvSpPr>
        <p:spPr>
          <a:xfrm rot="18019295">
            <a:off x="6659629" y="4871291"/>
            <a:ext cx="276403" cy="753243"/>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463711FC-FCE5-E325-7A23-F5D8AD32D94C}"/>
              </a:ext>
            </a:extLst>
          </p:cNvPr>
          <p:cNvSpPr/>
          <p:nvPr/>
        </p:nvSpPr>
        <p:spPr>
          <a:xfrm>
            <a:off x="7062434" y="5033947"/>
            <a:ext cx="1722120" cy="783193"/>
          </a:xfrm>
          <a:prstGeom prst="roundRect">
            <a:avLst/>
          </a:prstGeom>
          <a:solidFill>
            <a:schemeClr val="bg1"/>
          </a:solidFill>
          <a:ln w="28575">
            <a:solidFill>
              <a:srgbClr val="FF0000"/>
            </a:solidFill>
          </a:ln>
        </p:spPr>
        <p:txBody>
          <a:bodyPr wrap="square" anchor="t">
            <a:spAutoFit/>
          </a:bodyPr>
          <a:lstStyle/>
          <a:p>
            <a:pPr algn="ctr"/>
            <a:r>
              <a:rPr lang="en-US" sz="2000" i="1" dirty="0">
                <a:solidFill>
                  <a:srgbClr val="4E4E4E"/>
                </a:solidFill>
              </a:rPr>
              <a:t>Beamline Volume </a:t>
            </a:r>
            <a:endParaRPr lang="en-US" sz="3200" i="1" dirty="0">
              <a:solidFill>
                <a:srgbClr val="4E4E4E"/>
              </a:solidFill>
            </a:endParaRPr>
          </a:p>
        </p:txBody>
      </p:sp>
    </p:spTree>
    <p:extLst>
      <p:ext uri="{BB962C8B-B14F-4D97-AF65-F5344CB8AC3E}">
        <p14:creationId xmlns:p14="http://schemas.microsoft.com/office/powerpoint/2010/main" val="533211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7</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22" name="Picture 21">
            <a:extLst>
              <a:ext uri="{FF2B5EF4-FFF2-40B4-BE49-F238E27FC236}">
                <a16:creationId xmlns:a16="http://schemas.microsoft.com/office/drawing/2014/main" id="{932D1EEB-AB0F-CB8C-FF9A-F77BE1A6BF51}"/>
              </a:ext>
            </a:extLst>
          </p:cNvPr>
          <p:cNvPicPr>
            <a:picLocks noChangeAspect="1"/>
          </p:cNvPicPr>
          <p:nvPr/>
        </p:nvPicPr>
        <p:blipFill>
          <a:blip r:embed="rId2"/>
          <a:stretch>
            <a:fillRect/>
          </a:stretch>
        </p:blipFill>
        <p:spPr>
          <a:xfrm>
            <a:off x="78259" y="2834640"/>
            <a:ext cx="6470182" cy="2777722"/>
          </a:xfrm>
          <a:prstGeom prst="rect">
            <a:avLst/>
          </a:prstGeom>
        </p:spPr>
      </p:pic>
      <p:pic>
        <p:nvPicPr>
          <p:cNvPr id="24" name="Picture 23">
            <a:extLst>
              <a:ext uri="{FF2B5EF4-FFF2-40B4-BE49-F238E27FC236}">
                <a16:creationId xmlns:a16="http://schemas.microsoft.com/office/drawing/2014/main" id="{AE37C726-E9D4-4D8D-C02B-022B7F5DFD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42672" y="897127"/>
            <a:ext cx="5449328" cy="2531982"/>
          </a:xfrm>
          <a:prstGeom prst="rect">
            <a:avLst/>
          </a:prstGeom>
        </p:spPr>
      </p:pic>
      <p:sp>
        <p:nvSpPr>
          <p:cNvPr id="25" name="Rectangle: Rounded Corners 24">
            <a:extLst>
              <a:ext uri="{FF2B5EF4-FFF2-40B4-BE49-F238E27FC236}">
                <a16:creationId xmlns:a16="http://schemas.microsoft.com/office/drawing/2014/main" id="{68033EF7-4E9B-6D3E-56BD-FB88CE6DED8D}"/>
              </a:ext>
            </a:extLst>
          </p:cNvPr>
          <p:cNvSpPr/>
          <p:nvPr/>
        </p:nvSpPr>
        <p:spPr>
          <a:xfrm>
            <a:off x="1135381" y="5451425"/>
            <a:ext cx="1585784" cy="715089"/>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String Assembly</a:t>
            </a:r>
            <a:endParaRPr lang="en-US" sz="2800" i="1" dirty="0">
              <a:solidFill>
                <a:srgbClr val="4E4E4E"/>
              </a:solidFill>
            </a:endParaRPr>
          </a:p>
        </p:txBody>
      </p:sp>
      <p:sp>
        <p:nvSpPr>
          <p:cNvPr id="26" name="Rectangle: Rounded Corners 25">
            <a:extLst>
              <a:ext uri="{FF2B5EF4-FFF2-40B4-BE49-F238E27FC236}">
                <a16:creationId xmlns:a16="http://schemas.microsoft.com/office/drawing/2014/main" id="{AFA7D934-5F6D-686F-8E8D-E48C58FF1C70}"/>
              </a:ext>
            </a:extLst>
          </p:cNvPr>
          <p:cNvSpPr/>
          <p:nvPr/>
        </p:nvSpPr>
        <p:spPr>
          <a:xfrm>
            <a:off x="10377090" y="2629370"/>
            <a:ext cx="1585784" cy="715089"/>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SSR1 String Assembly</a:t>
            </a:r>
            <a:endParaRPr lang="en-US" sz="2800" i="1" dirty="0">
              <a:solidFill>
                <a:srgbClr val="4E4E4E"/>
              </a:solidFill>
            </a:endParaRPr>
          </a:p>
        </p:txBody>
      </p:sp>
      <p:pic>
        <p:nvPicPr>
          <p:cNvPr id="28" name="Picture 27">
            <a:extLst>
              <a:ext uri="{FF2B5EF4-FFF2-40B4-BE49-F238E27FC236}">
                <a16:creationId xmlns:a16="http://schemas.microsoft.com/office/drawing/2014/main" id="{498115FB-F908-3595-7A1C-5D344FD6EF9F}"/>
              </a:ext>
            </a:extLst>
          </p:cNvPr>
          <p:cNvPicPr>
            <a:picLocks noChangeAspect="1"/>
          </p:cNvPicPr>
          <p:nvPr/>
        </p:nvPicPr>
        <p:blipFill rotWithShape="1">
          <a:blip r:embed="rId4">
            <a:clrChange>
              <a:clrFrom>
                <a:srgbClr val="FFFFFF"/>
              </a:clrFrom>
              <a:clrTo>
                <a:srgbClr val="FFFFFF">
                  <a:alpha val="0"/>
                </a:srgbClr>
              </a:clrTo>
            </a:clrChange>
          </a:blip>
          <a:srcRect t="8386"/>
          <a:stretch/>
        </p:blipFill>
        <p:spPr>
          <a:xfrm>
            <a:off x="-48420" y="54475"/>
            <a:ext cx="10196384" cy="4282516"/>
          </a:xfrm>
          <a:prstGeom prst="rect">
            <a:avLst/>
          </a:prstGeom>
        </p:spPr>
      </p:pic>
      <p:sp>
        <p:nvSpPr>
          <p:cNvPr id="29" name="Rectangle: Rounded Corners 28">
            <a:extLst>
              <a:ext uri="{FF2B5EF4-FFF2-40B4-BE49-F238E27FC236}">
                <a16:creationId xmlns:a16="http://schemas.microsoft.com/office/drawing/2014/main" id="{205CABC3-EEA4-2C27-51B8-BBA5245A2D57}"/>
              </a:ext>
            </a:extLst>
          </p:cNvPr>
          <p:cNvSpPr/>
          <p:nvPr/>
        </p:nvSpPr>
        <p:spPr>
          <a:xfrm>
            <a:off x="1804636" y="936654"/>
            <a:ext cx="1585784" cy="715089"/>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HB 650 String Assembly</a:t>
            </a:r>
            <a:endParaRPr lang="en-US" sz="2800" i="1" dirty="0">
              <a:solidFill>
                <a:srgbClr val="4E4E4E"/>
              </a:solidFill>
            </a:endParaRPr>
          </a:p>
        </p:txBody>
      </p:sp>
      <p:sp>
        <p:nvSpPr>
          <p:cNvPr id="2" name="Content Placeholder 1">
            <a:extLst>
              <a:ext uri="{FF2B5EF4-FFF2-40B4-BE49-F238E27FC236}">
                <a16:creationId xmlns:a16="http://schemas.microsoft.com/office/drawing/2014/main" id="{D0C2A8DF-B084-304B-1BB6-B7ECAA8CA8E6}"/>
              </a:ext>
            </a:extLst>
          </p:cNvPr>
          <p:cNvSpPr>
            <a:spLocks noGrp="1"/>
          </p:cNvSpPr>
          <p:nvPr>
            <p:ph idx="1"/>
          </p:nvPr>
        </p:nvSpPr>
        <p:spPr>
          <a:xfrm>
            <a:off x="4975381" y="4645338"/>
            <a:ext cx="2804160" cy="1702926"/>
          </a:xfrm>
        </p:spPr>
        <p:txBody>
          <a:bodyPr/>
          <a:lstStyle/>
          <a:p>
            <a:pPr marL="0" indent="0" algn="ctr">
              <a:spcBef>
                <a:spcPts val="300"/>
              </a:spcBef>
              <a:buNone/>
            </a:pPr>
            <a:r>
              <a:rPr lang="en-US" sz="2000" dirty="0">
                <a:ea typeface="ＭＳ Ｐゴシック" charset="0"/>
              </a:rPr>
              <a:t>Although cavities and string layouts may be different, all strings end groups share a common design</a:t>
            </a:r>
            <a:endParaRPr lang="en-US" sz="1600" dirty="0"/>
          </a:p>
          <a:p>
            <a:pPr marL="0" indent="0" algn="ctr">
              <a:spcBef>
                <a:spcPts val="300"/>
              </a:spcBef>
              <a:buNone/>
            </a:pPr>
            <a:endParaRPr lang="en-US" sz="1800" u="sng" dirty="0">
              <a:ea typeface="ＭＳ Ｐゴシック" charset="0"/>
            </a:endParaRPr>
          </a:p>
          <a:p>
            <a:pPr marL="0" indent="0" algn="ctr">
              <a:spcBef>
                <a:spcPts val="300"/>
              </a:spcBef>
              <a:buNone/>
            </a:pPr>
            <a:endParaRPr lang="en-US" sz="2000" dirty="0"/>
          </a:p>
          <a:p>
            <a:pPr marL="0" indent="0" algn="ctr">
              <a:spcBef>
                <a:spcPts val="300"/>
              </a:spcBef>
              <a:buNone/>
            </a:pPr>
            <a:endParaRPr lang="en-US" sz="2000" dirty="0"/>
          </a:p>
          <a:p>
            <a:pPr marL="376757" lvl="1" indent="0" algn="ctr">
              <a:spcBef>
                <a:spcPts val="300"/>
              </a:spcBef>
              <a:buNone/>
            </a:pPr>
            <a:endParaRPr lang="en-US" sz="1400" dirty="0"/>
          </a:p>
        </p:txBody>
      </p:sp>
      <p:pic>
        <p:nvPicPr>
          <p:cNvPr id="8" name="Picture 7">
            <a:extLst>
              <a:ext uri="{FF2B5EF4-FFF2-40B4-BE49-F238E27FC236}">
                <a16:creationId xmlns:a16="http://schemas.microsoft.com/office/drawing/2014/main" id="{EFC3006E-5711-13C9-8863-A113CE2555C5}"/>
              </a:ext>
            </a:extLst>
          </p:cNvPr>
          <p:cNvPicPr>
            <a:picLocks noChangeAspect="1"/>
          </p:cNvPicPr>
          <p:nvPr/>
        </p:nvPicPr>
        <p:blipFill>
          <a:blip r:embed="rId5"/>
          <a:stretch>
            <a:fillRect/>
          </a:stretch>
        </p:blipFill>
        <p:spPr>
          <a:xfrm>
            <a:off x="8451565" y="3831132"/>
            <a:ext cx="3511309" cy="2634155"/>
          </a:xfrm>
          <a:prstGeom prst="rect">
            <a:avLst/>
          </a:prstGeom>
        </p:spPr>
      </p:pic>
      <p:cxnSp>
        <p:nvCxnSpPr>
          <p:cNvPr id="9" name="Straight Arrow Connector 8">
            <a:extLst>
              <a:ext uri="{FF2B5EF4-FFF2-40B4-BE49-F238E27FC236}">
                <a16:creationId xmlns:a16="http://schemas.microsoft.com/office/drawing/2014/main" id="{A8AE63FB-A43E-E60E-3084-1D763EA88007}"/>
              </a:ext>
            </a:extLst>
          </p:cNvPr>
          <p:cNvCxnSpPr>
            <a:cxnSpLocks/>
            <a:stCxn id="10" idx="2"/>
          </p:cNvCxnSpPr>
          <p:nvPr/>
        </p:nvCxnSpPr>
        <p:spPr>
          <a:xfrm flipH="1">
            <a:off x="10432422" y="4414123"/>
            <a:ext cx="765226" cy="325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Rounded Corners 9">
            <a:extLst>
              <a:ext uri="{FF2B5EF4-FFF2-40B4-BE49-F238E27FC236}">
                <a16:creationId xmlns:a16="http://schemas.microsoft.com/office/drawing/2014/main" id="{43468BC8-C9FD-7EA9-618D-4789FB9942A0}"/>
              </a:ext>
            </a:extLst>
          </p:cNvPr>
          <p:cNvSpPr/>
          <p:nvPr/>
        </p:nvSpPr>
        <p:spPr>
          <a:xfrm>
            <a:off x="10777236" y="3699034"/>
            <a:ext cx="840824" cy="715089"/>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Gate Valve                        </a:t>
            </a:r>
            <a:endParaRPr lang="en-US" sz="2800" i="1" dirty="0">
              <a:solidFill>
                <a:srgbClr val="4E4E4E"/>
              </a:solidFill>
            </a:endParaRPr>
          </a:p>
        </p:txBody>
      </p:sp>
      <p:cxnSp>
        <p:nvCxnSpPr>
          <p:cNvPr id="12" name="Straight Arrow Connector 11">
            <a:extLst>
              <a:ext uri="{FF2B5EF4-FFF2-40B4-BE49-F238E27FC236}">
                <a16:creationId xmlns:a16="http://schemas.microsoft.com/office/drawing/2014/main" id="{81196EB3-CD69-1668-4401-FA7C04739594}"/>
              </a:ext>
            </a:extLst>
          </p:cNvPr>
          <p:cNvCxnSpPr>
            <a:cxnSpLocks/>
          </p:cNvCxnSpPr>
          <p:nvPr/>
        </p:nvCxnSpPr>
        <p:spPr>
          <a:xfrm flipV="1">
            <a:off x="8922270" y="5496801"/>
            <a:ext cx="544999" cy="3685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8A231360-E335-5B65-D71D-C0E97E63D425}"/>
              </a:ext>
            </a:extLst>
          </p:cNvPr>
          <p:cNvSpPr/>
          <p:nvPr/>
        </p:nvSpPr>
        <p:spPr>
          <a:xfrm>
            <a:off x="8092440" y="5669161"/>
            <a:ext cx="1014890" cy="715089"/>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End Flange</a:t>
            </a:r>
            <a:endParaRPr lang="en-US" sz="2800" i="1" dirty="0">
              <a:solidFill>
                <a:srgbClr val="4E4E4E"/>
              </a:solidFill>
            </a:endParaRPr>
          </a:p>
        </p:txBody>
      </p:sp>
      <p:cxnSp>
        <p:nvCxnSpPr>
          <p:cNvPr id="16" name="Straight Arrow Connector 15">
            <a:extLst>
              <a:ext uri="{FF2B5EF4-FFF2-40B4-BE49-F238E27FC236}">
                <a16:creationId xmlns:a16="http://schemas.microsoft.com/office/drawing/2014/main" id="{FFB5E03D-01D4-B77A-1C65-DC614BE23443}"/>
              </a:ext>
            </a:extLst>
          </p:cNvPr>
          <p:cNvCxnSpPr>
            <a:cxnSpLocks/>
          </p:cNvCxnSpPr>
          <p:nvPr/>
        </p:nvCxnSpPr>
        <p:spPr>
          <a:xfrm>
            <a:off x="8922270" y="3927450"/>
            <a:ext cx="838128" cy="12207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798169DB-53F6-6459-D82F-0F1FD35406C7}"/>
              </a:ext>
            </a:extLst>
          </p:cNvPr>
          <p:cNvSpPr/>
          <p:nvPr/>
        </p:nvSpPr>
        <p:spPr>
          <a:xfrm>
            <a:off x="7848600" y="3525427"/>
            <a:ext cx="1516380" cy="720721"/>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Relief </a:t>
            </a:r>
          </a:p>
          <a:p>
            <a:pPr algn="ctr"/>
            <a:r>
              <a:rPr lang="en-US" sz="1800" i="1" dirty="0">
                <a:solidFill>
                  <a:srgbClr val="4E4E4E"/>
                </a:solidFill>
              </a:rPr>
              <a:t>sub-assembly</a:t>
            </a:r>
            <a:endParaRPr lang="en-US" sz="2800" i="1" dirty="0">
              <a:solidFill>
                <a:srgbClr val="4E4E4E"/>
              </a:solidFill>
            </a:endParaRPr>
          </a:p>
        </p:txBody>
      </p:sp>
    </p:spTree>
    <p:extLst>
      <p:ext uri="{BB962C8B-B14F-4D97-AF65-F5344CB8AC3E}">
        <p14:creationId xmlns:p14="http://schemas.microsoft.com/office/powerpoint/2010/main" val="67177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Inputs and Assumptions</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8</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2748696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Inputs and Assumptions</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9</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Mattia Parise  | Overpressure protection for the PIP-II CM beamline</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12" name="Picture 11" descr="Diagram, schematic&#10;&#10;Description automatically generated">
            <a:extLst>
              <a:ext uri="{FF2B5EF4-FFF2-40B4-BE49-F238E27FC236}">
                <a16:creationId xmlns:a16="http://schemas.microsoft.com/office/drawing/2014/main" id="{3FA87EF8-BDFF-B370-45A2-C838DA0D01F6}"/>
              </a:ext>
            </a:extLst>
          </p:cNvPr>
          <p:cNvPicPr>
            <a:picLocks noChangeAspect="1"/>
          </p:cNvPicPr>
          <p:nvPr/>
        </p:nvPicPr>
        <p:blipFill>
          <a:blip r:embed="rId2"/>
          <a:stretch>
            <a:fillRect/>
          </a:stretch>
        </p:blipFill>
        <p:spPr>
          <a:xfrm>
            <a:off x="304800" y="689610"/>
            <a:ext cx="3853997" cy="2882780"/>
          </a:xfrm>
          <a:prstGeom prst="rect">
            <a:avLst/>
          </a:prstGeom>
        </p:spPr>
      </p:pic>
      <p:sp>
        <p:nvSpPr>
          <p:cNvPr id="13" name="TextBox 12">
            <a:extLst>
              <a:ext uri="{FF2B5EF4-FFF2-40B4-BE49-F238E27FC236}">
                <a16:creationId xmlns:a16="http://schemas.microsoft.com/office/drawing/2014/main" id="{2E58EA53-B76B-C878-5B2D-8A86F1355036}"/>
              </a:ext>
            </a:extLst>
          </p:cNvPr>
          <p:cNvSpPr txBox="1"/>
          <p:nvPr/>
        </p:nvSpPr>
        <p:spPr>
          <a:xfrm>
            <a:off x="182025" y="3584955"/>
            <a:ext cx="4185489" cy="1015663"/>
          </a:xfrm>
          <a:prstGeom prst="rect">
            <a:avLst/>
          </a:prstGeom>
          <a:noFill/>
        </p:spPr>
        <p:txBody>
          <a:bodyPr wrap="square">
            <a:spAutoFit/>
          </a:bodyPr>
          <a:lstStyle/>
          <a:p>
            <a:pPr algn="ctr"/>
            <a:r>
              <a:rPr lang="en-US" sz="2000" dirty="0">
                <a:solidFill>
                  <a:schemeClr val="accent6"/>
                </a:solidFill>
              </a:rPr>
              <a:t>Section transverse to the beam of the ppSSR2 CM. Many elements are in common with the others PIP-II CM </a:t>
            </a:r>
          </a:p>
        </p:txBody>
      </p:sp>
      <p:pic>
        <p:nvPicPr>
          <p:cNvPr id="14" name="Picture 13" descr="Diagram&#10;&#10;Description automatically generated">
            <a:extLst>
              <a:ext uri="{FF2B5EF4-FFF2-40B4-BE49-F238E27FC236}">
                <a16:creationId xmlns:a16="http://schemas.microsoft.com/office/drawing/2014/main" id="{82B4C328-C271-416B-BA77-6EE819480CCD}"/>
              </a:ext>
            </a:extLst>
          </p:cNvPr>
          <p:cNvPicPr>
            <a:picLocks noChangeAspect="1"/>
          </p:cNvPicPr>
          <p:nvPr/>
        </p:nvPicPr>
        <p:blipFill>
          <a:blip r:embed="rId3"/>
          <a:stretch>
            <a:fillRect/>
          </a:stretch>
        </p:blipFill>
        <p:spPr>
          <a:xfrm>
            <a:off x="4596221" y="755079"/>
            <a:ext cx="7378771" cy="2817311"/>
          </a:xfrm>
          <a:prstGeom prst="rect">
            <a:avLst/>
          </a:prstGeom>
        </p:spPr>
      </p:pic>
      <p:sp>
        <p:nvSpPr>
          <p:cNvPr id="15" name="TextBox 14">
            <a:extLst>
              <a:ext uri="{FF2B5EF4-FFF2-40B4-BE49-F238E27FC236}">
                <a16:creationId xmlns:a16="http://schemas.microsoft.com/office/drawing/2014/main" id="{EE69E54C-C586-1ADB-F976-1FDD53350B25}"/>
              </a:ext>
            </a:extLst>
          </p:cNvPr>
          <p:cNvSpPr txBox="1"/>
          <p:nvPr/>
        </p:nvSpPr>
        <p:spPr>
          <a:xfrm>
            <a:off x="5229057" y="3584955"/>
            <a:ext cx="6311218" cy="1015663"/>
          </a:xfrm>
          <a:prstGeom prst="rect">
            <a:avLst/>
          </a:prstGeom>
          <a:noFill/>
        </p:spPr>
        <p:txBody>
          <a:bodyPr wrap="square">
            <a:spAutoFit/>
          </a:bodyPr>
          <a:lstStyle/>
          <a:p>
            <a:pPr algn="ctr"/>
            <a:r>
              <a:rPr lang="en-US" sz="2000" dirty="0">
                <a:solidFill>
                  <a:schemeClr val="accent6"/>
                </a:solidFill>
              </a:rPr>
              <a:t>Scheme defining the boundary of the problem.</a:t>
            </a:r>
          </a:p>
          <a:p>
            <a:pPr algn="ctr"/>
            <a:r>
              <a:rPr lang="en-US" sz="2000" dirty="0">
                <a:solidFill>
                  <a:schemeClr val="accent6"/>
                </a:solidFill>
              </a:rPr>
              <a:t>The CM includes 5 cavities and 3 solenoids connected by tubes and bellows.</a:t>
            </a:r>
          </a:p>
        </p:txBody>
      </p:sp>
      <p:sp>
        <p:nvSpPr>
          <p:cNvPr id="16" name="Rectangle: Rounded Corners 15">
            <a:extLst>
              <a:ext uri="{FF2B5EF4-FFF2-40B4-BE49-F238E27FC236}">
                <a16:creationId xmlns:a16="http://schemas.microsoft.com/office/drawing/2014/main" id="{7B692116-5921-800E-4B88-73D15570C98C}"/>
              </a:ext>
            </a:extLst>
          </p:cNvPr>
          <p:cNvSpPr/>
          <p:nvPr/>
        </p:nvSpPr>
        <p:spPr>
          <a:xfrm>
            <a:off x="4869180" y="511580"/>
            <a:ext cx="2265045" cy="408623"/>
          </a:xfrm>
          <a:prstGeom prst="roundRect">
            <a:avLst/>
          </a:prstGeom>
          <a:solidFill>
            <a:schemeClr val="bg1"/>
          </a:solidFill>
          <a:ln w="12700">
            <a:solidFill>
              <a:schemeClr val="accent6"/>
            </a:solidFill>
          </a:ln>
        </p:spPr>
        <p:txBody>
          <a:bodyPr wrap="square" anchor="t">
            <a:spAutoFit/>
          </a:bodyPr>
          <a:lstStyle/>
          <a:p>
            <a:pPr algn="ctr"/>
            <a:r>
              <a:rPr lang="en-US" sz="1800" i="1" dirty="0">
                <a:solidFill>
                  <a:srgbClr val="4E4E4E"/>
                </a:solidFill>
              </a:rPr>
              <a:t>SSR2 CM Schematic</a:t>
            </a:r>
            <a:endParaRPr lang="en-US" sz="2800" i="1" dirty="0">
              <a:solidFill>
                <a:srgbClr val="4E4E4E"/>
              </a:solidFill>
            </a:endParaRPr>
          </a:p>
        </p:txBody>
      </p:sp>
    </p:spTree>
    <p:extLst>
      <p:ext uri="{BB962C8B-B14F-4D97-AF65-F5344CB8AC3E}">
        <p14:creationId xmlns:p14="http://schemas.microsoft.com/office/powerpoint/2010/main" val="2569726256"/>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9E587B9C833844AE49B4AB80B1AF43" ma:contentTypeVersion="22" ma:contentTypeDescription="Create a new document." ma:contentTypeScope="" ma:versionID="c3a8b390cb97f8088b365b8f47a76e0b">
  <xsd:schema xmlns:xsd="http://www.w3.org/2001/XMLSchema" xmlns:xs="http://www.w3.org/2001/XMLSchema" xmlns:p="http://schemas.microsoft.com/office/2006/metadata/properties" xmlns:ns1="http://schemas.microsoft.com/sharepoint/v3" xmlns:ns2="92485e06-9da7-46fa-9080-79815be1dff2" xmlns:ns3="6af097bf-c6cc-4829-adcd-4351e0b3f2c1" targetNamespace="http://schemas.microsoft.com/office/2006/metadata/properties" ma:root="true" ma:fieldsID="98a63ad65fbc546ce481a153cf369e39" ns1:_="" ns2:_="" ns3:_="">
    <xsd:import namespace="http://schemas.microsoft.com/sharepoint/v3"/>
    <xsd:import namespace="92485e06-9da7-46fa-9080-79815be1dff2"/>
    <xsd:import namespace="6af097bf-c6cc-4829-adcd-4351e0b3f2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Topics" minOccurs="0"/>
                <xsd:element ref="ns2:MediaServiceAutoTags" minOccurs="0"/>
                <xsd:element ref="ns2:MediaServiceGenerationTime" minOccurs="0"/>
                <xsd:element ref="ns2:MediaServiceEventHashCode" minOccurs="0"/>
                <xsd:element ref="ns2:MediaServiceObjectDetectorVersions" minOccurs="0"/>
                <xsd:element ref="ns2:lcf76f155ced4ddcb4097134ff3c332f" minOccurs="0"/>
                <xsd:element ref="ns3:TaxCatchAll" minOccurs="0"/>
                <xsd:element ref="ns2:MediaServiceOCR"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485e06-9da7-46fa-9080-79815be1d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Topics" ma:index="16" nillable="true" ma:displayName="Topics" ma:description="Meeting discussion topics" ma:internalName="Topics">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f097bf-c6cc-4829-adcd-4351e0b3f2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2cdc2a-447d-465a-93b4-8783a73d580f}" ma:internalName="TaxCatchAll" ma:showField="CatchAllData" ma:web="6af097bf-c6cc-4829-adcd-4351e0b3f2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opics xmlns="92485e06-9da7-46fa-9080-79815be1dff2" xsi:nil="true"/>
    <_ip_UnifiedCompliancePolicyProperties xmlns="http://schemas.microsoft.com/sharepoint/v3" xsi:nil="true"/>
    <lcf76f155ced4ddcb4097134ff3c332f xmlns="92485e06-9da7-46fa-9080-79815be1dff2">
      <Terms xmlns="http://schemas.microsoft.com/office/infopath/2007/PartnerControls"/>
    </lcf76f155ced4ddcb4097134ff3c332f>
    <TaxCatchAll xmlns="6af097bf-c6cc-4829-adcd-4351e0b3f2c1" xsi:nil="true"/>
    <SharedWithUsers xmlns="6af097bf-c6cc-4829-adcd-4351e0b3f2c1">
      <UserInfo>
        <DisplayName>Mattia Parise</DisplayName>
        <AccountId>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7558E7-7C31-484D-ABCD-F533DCE654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485e06-9da7-46fa-9080-79815be1dff2"/>
    <ds:schemaRef ds:uri="6af097bf-c6cc-4829-adcd-4351e0b3f2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1F245F-DB62-428D-A566-B113377E9116}">
  <ds:schemaRefs>
    <ds:schemaRef ds:uri="http://purl.org/dc/dcmitype/"/>
    <ds:schemaRef ds:uri="bd67544a-4fdc-43d0-a9af-82cf53222c38"/>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documentManagement/types"/>
    <ds:schemaRef ds:uri="5c9f3ab6-242c-461d-a351-c910a751d111"/>
    <ds:schemaRef ds:uri="http://schemas.microsoft.com/office/2006/metadata/properties"/>
    <ds:schemaRef ds:uri="http://www.w3.org/XML/1998/namespace"/>
    <ds:schemaRef ds:uri="http://schemas.microsoft.com/sharepoint/v3"/>
    <ds:schemaRef ds:uri="92485e06-9da7-46fa-9080-79815be1dff2"/>
    <ds:schemaRef ds:uri="6af097bf-c6cc-4829-adcd-4351e0b3f2c1"/>
  </ds:schemaRefs>
</ds:datastoreItem>
</file>

<file path=customXml/itemProps3.xml><?xml version="1.0" encoding="utf-8"?>
<ds:datastoreItem xmlns:ds="http://schemas.openxmlformats.org/officeDocument/2006/customXml" ds:itemID="{6173E239-737B-4DF5-B0F4-23AFC3CA1E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Fermilab_PPT_090815</Template>
  <TotalTime>63648</TotalTime>
  <Words>1908</Words>
  <Application>Microsoft Office PowerPoint</Application>
  <PresentationFormat>Widescreen</PresentationFormat>
  <Paragraphs>242</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Helvetica</vt:lpstr>
      <vt:lpstr>Stencil</vt:lpstr>
      <vt:lpstr>Telegraf UltraBold</vt:lpstr>
      <vt:lpstr>2_Fermilab_PPT_090915</vt:lpstr>
      <vt:lpstr>PowerPoint Presentation</vt:lpstr>
      <vt:lpstr>Outline</vt:lpstr>
      <vt:lpstr>Introduction</vt:lpstr>
      <vt:lpstr>Introduction</vt:lpstr>
      <vt:lpstr>Introduction</vt:lpstr>
      <vt:lpstr>Introduction</vt:lpstr>
      <vt:lpstr>Introduction</vt:lpstr>
      <vt:lpstr>Inputs and Assumptions</vt:lpstr>
      <vt:lpstr>Inputs and Assumptions</vt:lpstr>
      <vt:lpstr>Inputs and Assumptions</vt:lpstr>
      <vt:lpstr>Inputs and Assumptions</vt:lpstr>
      <vt:lpstr>Inputs and Assumptions</vt:lpstr>
      <vt:lpstr>Inputs and Assumptions</vt:lpstr>
      <vt:lpstr>Inputs and Assumptions</vt:lpstr>
      <vt:lpstr>Inputs and Assumptions</vt:lpstr>
      <vt:lpstr>Inputs and Assumptions</vt:lpstr>
      <vt:lpstr>Inputs and Assumptions</vt:lpstr>
      <vt:lpstr>Inputs and Assumptions</vt:lpstr>
      <vt:lpstr>Calculating the Pressure</vt:lpstr>
      <vt:lpstr>Calculating the Pressure</vt:lpstr>
      <vt:lpstr>Calculating the Pressure</vt:lpstr>
      <vt:lpstr>Calculating the Pressure</vt:lpstr>
      <vt:lpstr>Results and Conclusion</vt:lpstr>
      <vt:lpstr>Results and Conclusion</vt:lpstr>
      <vt:lpstr>Results and Conclusion</vt:lpstr>
      <vt:lpstr>PowerPoint Presentation</vt:lpstr>
      <vt:lpstr>Results and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Mattia Parise</cp:lastModifiedBy>
  <cp:revision>1603</cp:revision>
  <cp:lastPrinted>2020-01-24T20:57:46Z</cp:lastPrinted>
  <dcterms:created xsi:type="dcterms:W3CDTF">2019-12-16T19:54:36Z</dcterms:created>
  <dcterms:modified xsi:type="dcterms:W3CDTF">2023-12-07T20:06:40Z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0x0101006C9E587B9C833844AE49B4AB80B1AF43</vt:lpwstr>
  </property>
  <property fmtid="{D5CDD505-2E9C-101B-9397-08002B2CF9AE}" pid="3" name="MediaServiceImageTags">
    <vt:lpwstr/>
  </property>
</Properties>
</file>