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57"/>
  </p:notesMasterIdLst>
  <p:handoutMasterIdLst>
    <p:handoutMasterId r:id="rId58"/>
  </p:handoutMasterIdLst>
  <p:sldIdLst>
    <p:sldId id="294" r:id="rId2"/>
    <p:sldId id="354" r:id="rId3"/>
    <p:sldId id="346" r:id="rId4"/>
    <p:sldId id="337" r:id="rId5"/>
    <p:sldId id="341" r:id="rId6"/>
    <p:sldId id="350" r:id="rId7"/>
    <p:sldId id="344" r:id="rId8"/>
    <p:sldId id="338" r:id="rId9"/>
    <p:sldId id="339" r:id="rId10"/>
    <p:sldId id="357" r:id="rId11"/>
    <p:sldId id="340" r:id="rId12"/>
    <p:sldId id="345" r:id="rId13"/>
    <p:sldId id="347" r:id="rId14"/>
    <p:sldId id="349" r:id="rId15"/>
    <p:sldId id="351" r:id="rId16"/>
    <p:sldId id="348" r:id="rId17"/>
    <p:sldId id="298" r:id="rId18"/>
    <p:sldId id="299" r:id="rId19"/>
    <p:sldId id="300" r:id="rId20"/>
    <p:sldId id="301" r:id="rId21"/>
    <p:sldId id="302" r:id="rId22"/>
    <p:sldId id="352" r:id="rId23"/>
    <p:sldId id="360" r:id="rId24"/>
    <p:sldId id="304" r:id="rId25"/>
    <p:sldId id="316" r:id="rId26"/>
    <p:sldId id="305" r:id="rId27"/>
    <p:sldId id="308" r:id="rId28"/>
    <p:sldId id="309" r:id="rId29"/>
    <p:sldId id="310" r:id="rId30"/>
    <p:sldId id="303" r:id="rId31"/>
    <p:sldId id="314" r:id="rId32"/>
    <p:sldId id="315" r:id="rId33"/>
    <p:sldId id="312" r:id="rId34"/>
    <p:sldId id="317" r:id="rId35"/>
    <p:sldId id="331" r:id="rId36"/>
    <p:sldId id="313" r:id="rId37"/>
    <p:sldId id="311" r:id="rId38"/>
    <p:sldId id="327" r:id="rId39"/>
    <p:sldId id="359" r:id="rId40"/>
    <p:sldId id="355" r:id="rId41"/>
    <p:sldId id="336" r:id="rId42"/>
    <p:sldId id="330" r:id="rId43"/>
    <p:sldId id="328" r:id="rId44"/>
    <p:sldId id="353" r:id="rId45"/>
    <p:sldId id="326" r:id="rId46"/>
    <p:sldId id="358" r:id="rId47"/>
    <p:sldId id="321" r:id="rId48"/>
    <p:sldId id="325" r:id="rId49"/>
    <p:sldId id="356" r:id="rId50"/>
    <p:sldId id="324" r:id="rId51"/>
    <p:sldId id="323" r:id="rId52"/>
    <p:sldId id="322" r:id="rId53"/>
    <p:sldId id="334" r:id="rId54"/>
    <p:sldId id="335" r:id="rId55"/>
    <p:sldId id="333" r:id="rId5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266F0"/>
    <a:srgbClr val="FF00FF"/>
    <a:srgbClr val="FFFF00"/>
    <a:srgbClr val="97D7EB"/>
    <a:srgbClr val="98D7EA"/>
    <a:srgbClr val="98D7EB"/>
    <a:srgbClr val="50504E"/>
    <a:srgbClr val="4E4E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069F23-9EB9-4347-8AEC-69A2A6F2DFE8}" v="394" dt="2023-07-19T16:31:52.484"/>
    <p1510:client id="{D7064F41-833C-4F8A-A7EC-AD48C5499692}" v="1" dt="2023-07-19T18:27:21.94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3"/>
  </p:normalViewPr>
  <p:slideViewPr>
    <p:cSldViewPr snapToGrid="0" snapToObjects="1" showGuides="1">
      <p:cViewPr varScale="1">
        <p:scale>
          <a:sx n="110" d="100"/>
          <a:sy n="110" d="100"/>
        </p:scale>
        <p:origin x="578" y="3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Williams" userId="a89a32e8-688f-4586-a15b-0d71315b979c" providerId="ADAL" clId="{D7064F41-833C-4F8A-A7EC-AD48C5499692}"/>
    <pc:docChg chg="undo custSel modSld">
      <pc:chgData name="Jonathan Williams" userId="a89a32e8-688f-4586-a15b-0d71315b979c" providerId="ADAL" clId="{D7064F41-833C-4F8A-A7EC-AD48C5499692}" dt="2023-07-19T18:37:08.038" v="12" actId="20577"/>
      <pc:docMkLst>
        <pc:docMk/>
      </pc:docMkLst>
      <pc:sldChg chg="modSp mod">
        <pc:chgData name="Jonathan Williams" userId="a89a32e8-688f-4586-a15b-0d71315b979c" providerId="ADAL" clId="{D7064F41-833C-4F8A-A7EC-AD48C5499692}" dt="2023-07-19T18:37:08.038" v="12" actId="20577"/>
        <pc:sldMkLst>
          <pc:docMk/>
          <pc:sldMk cId="872228234" sldId="341"/>
        </pc:sldMkLst>
        <pc:spChg chg="mod">
          <ac:chgData name="Jonathan Williams" userId="a89a32e8-688f-4586-a15b-0d71315b979c" providerId="ADAL" clId="{D7064F41-833C-4F8A-A7EC-AD48C5499692}" dt="2023-07-19T18:37:08.038" v="12" actId="20577"/>
          <ac:spMkLst>
            <pc:docMk/>
            <pc:sldMk cId="872228234" sldId="341"/>
            <ac:spMk id="4" creationId="{6BD61DD4-65F1-D57D-5922-147EB661F9F2}"/>
          </ac:spMkLst>
        </pc:spChg>
      </pc:sldChg>
    </pc:docChg>
  </pc:docChgLst>
  <pc:docChgLst>
    <pc:chgData name="Jonathan Williams" userId="a89a32e8-688f-4586-a15b-0d71315b979c" providerId="ADAL" clId="{4A069F23-9EB9-4347-8AEC-69A2A6F2DFE8}"/>
    <pc:docChg chg="undo custSel addSld delSld modSld sldOrd">
      <pc:chgData name="Jonathan Williams" userId="a89a32e8-688f-4586-a15b-0d71315b979c" providerId="ADAL" clId="{4A069F23-9EB9-4347-8AEC-69A2A6F2DFE8}" dt="2023-07-19T18:22:38.048" v="25661" actId="20577"/>
      <pc:docMkLst>
        <pc:docMk/>
      </pc:docMkLst>
      <pc:sldChg chg="del ord">
        <pc:chgData name="Jonathan Williams" userId="a89a32e8-688f-4586-a15b-0d71315b979c" providerId="ADAL" clId="{4A069F23-9EB9-4347-8AEC-69A2A6F2DFE8}" dt="2023-07-14T19:42:30.790" v="23532" actId="47"/>
        <pc:sldMkLst>
          <pc:docMk/>
          <pc:sldMk cId="3784689877" sldId="275"/>
        </pc:sldMkLst>
      </pc:sldChg>
      <pc:sldChg chg="del">
        <pc:chgData name="Jonathan Williams" userId="a89a32e8-688f-4586-a15b-0d71315b979c" providerId="ADAL" clId="{4A069F23-9EB9-4347-8AEC-69A2A6F2DFE8}" dt="2023-07-14T19:42:30.790" v="23532" actId="47"/>
        <pc:sldMkLst>
          <pc:docMk/>
          <pc:sldMk cId="1121380919" sldId="278"/>
        </pc:sldMkLst>
      </pc:sldChg>
      <pc:sldChg chg="del">
        <pc:chgData name="Jonathan Williams" userId="a89a32e8-688f-4586-a15b-0d71315b979c" providerId="ADAL" clId="{4A069F23-9EB9-4347-8AEC-69A2A6F2DFE8}" dt="2023-07-14T19:42:30.790" v="23532" actId="47"/>
        <pc:sldMkLst>
          <pc:docMk/>
          <pc:sldMk cId="2319708068" sldId="284"/>
        </pc:sldMkLst>
      </pc:sldChg>
      <pc:sldChg chg="delSp modSp mod">
        <pc:chgData name="Jonathan Williams" userId="a89a32e8-688f-4586-a15b-0d71315b979c" providerId="ADAL" clId="{4A069F23-9EB9-4347-8AEC-69A2A6F2DFE8}" dt="2023-07-11T21:31:30.273" v="13420" actId="20577"/>
        <pc:sldMkLst>
          <pc:docMk/>
          <pc:sldMk cId="1989597527" sldId="294"/>
        </pc:sldMkLst>
        <pc:spChg chg="mod">
          <ac:chgData name="Jonathan Williams" userId="a89a32e8-688f-4586-a15b-0d71315b979c" providerId="ADAL" clId="{4A069F23-9EB9-4347-8AEC-69A2A6F2DFE8}" dt="2023-06-29T19:07:59.360" v="13224" actId="20577"/>
          <ac:spMkLst>
            <pc:docMk/>
            <pc:sldMk cId="1989597527" sldId="294"/>
            <ac:spMk id="3" creationId="{00000000-0000-0000-0000-000000000000}"/>
          </ac:spMkLst>
        </pc:spChg>
        <pc:spChg chg="mod">
          <ac:chgData name="Jonathan Williams" userId="a89a32e8-688f-4586-a15b-0d71315b979c" providerId="ADAL" clId="{4A069F23-9EB9-4347-8AEC-69A2A6F2DFE8}" dt="2023-07-11T21:31:30.273" v="13420" actId="20577"/>
          <ac:spMkLst>
            <pc:docMk/>
            <pc:sldMk cId="1989597527" sldId="294"/>
            <ac:spMk id="4" creationId="{00000000-0000-0000-0000-000000000000}"/>
          </ac:spMkLst>
        </pc:spChg>
        <pc:spChg chg="del mod">
          <ac:chgData name="Jonathan Williams" userId="a89a32e8-688f-4586-a15b-0d71315b979c" providerId="ADAL" clId="{4A069F23-9EB9-4347-8AEC-69A2A6F2DFE8}" dt="2023-06-29T15:00:29.466" v="13163" actId="478"/>
          <ac:spMkLst>
            <pc:docMk/>
            <pc:sldMk cId="1989597527" sldId="294"/>
            <ac:spMk id="6" creationId="{E3BA43EC-4DBA-4B4E-B5B9-5162DCB973AB}"/>
          </ac:spMkLst>
        </pc:spChg>
      </pc:sldChg>
      <pc:sldChg chg="del">
        <pc:chgData name="Jonathan Williams" userId="a89a32e8-688f-4586-a15b-0d71315b979c" providerId="ADAL" clId="{4A069F23-9EB9-4347-8AEC-69A2A6F2DFE8}" dt="2023-07-14T19:42:30.790" v="23532" actId="47"/>
        <pc:sldMkLst>
          <pc:docMk/>
          <pc:sldMk cId="1053288485" sldId="295"/>
        </pc:sldMkLst>
      </pc:sldChg>
      <pc:sldChg chg="del">
        <pc:chgData name="Jonathan Williams" userId="a89a32e8-688f-4586-a15b-0d71315b979c" providerId="ADAL" clId="{4A069F23-9EB9-4347-8AEC-69A2A6F2DFE8}" dt="2023-07-14T19:42:30.790" v="23532" actId="47"/>
        <pc:sldMkLst>
          <pc:docMk/>
          <pc:sldMk cId="3906449152" sldId="296"/>
        </pc:sldMkLst>
      </pc:sldChg>
      <pc:sldChg chg="del">
        <pc:chgData name="Jonathan Williams" userId="a89a32e8-688f-4586-a15b-0d71315b979c" providerId="ADAL" clId="{4A069F23-9EB9-4347-8AEC-69A2A6F2DFE8}" dt="2023-07-14T19:42:30.790" v="23532" actId="47"/>
        <pc:sldMkLst>
          <pc:docMk/>
          <pc:sldMk cId="2171075520" sldId="297"/>
        </pc:sldMkLst>
      </pc:sldChg>
      <pc:sldChg chg="new del">
        <pc:chgData name="Jonathan Williams" userId="a89a32e8-688f-4586-a15b-0d71315b979c" providerId="ADAL" clId="{4A069F23-9EB9-4347-8AEC-69A2A6F2DFE8}" dt="2023-06-15T20:44:57.502" v="166" actId="47"/>
        <pc:sldMkLst>
          <pc:docMk/>
          <pc:sldMk cId="1078997037" sldId="298"/>
        </pc:sldMkLst>
      </pc:sldChg>
      <pc:sldChg chg="addSp modSp new mod">
        <pc:chgData name="Jonathan Williams" userId="a89a32e8-688f-4586-a15b-0d71315b979c" providerId="ADAL" clId="{4A069F23-9EB9-4347-8AEC-69A2A6F2DFE8}" dt="2023-07-19T15:46:50.112" v="25494" actId="14100"/>
        <pc:sldMkLst>
          <pc:docMk/>
          <pc:sldMk cId="3855056455" sldId="298"/>
        </pc:sldMkLst>
        <pc:spChg chg="mod">
          <ac:chgData name="Jonathan Williams" userId="a89a32e8-688f-4586-a15b-0d71315b979c" providerId="ADAL" clId="{4A069F23-9EB9-4347-8AEC-69A2A6F2DFE8}" dt="2023-07-19T15:46:40.126" v="25493" actId="20577"/>
          <ac:spMkLst>
            <pc:docMk/>
            <pc:sldMk cId="3855056455" sldId="298"/>
            <ac:spMk id="2" creationId="{C469BDD1-9047-58B7-7C49-F80F9259C980}"/>
          </ac:spMkLst>
        </pc:spChg>
        <pc:spChg chg="mod">
          <ac:chgData name="Jonathan Williams" userId="a89a32e8-688f-4586-a15b-0d71315b979c" providerId="ADAL" clId="{4A069F23-9EB9-4347-8AEC-69A2A6F2DFE8}" dt="2023-06-15T20:59:18.518" v="590" actId="20577"/>
          <ac:spMkLst>
            <pc:docMk/>
            <pc:sldMk cId="3855056455" sldId="298"/>
            <ac:spMk id="3" creationId="{69A3626F-0B88-7388-C388-33168F67CBCE}"/>
          </ac:spMkLst>
        </pc:spChg>
        <pc:spChg chg="add mod">
          <ac:chgData name="Jonathan Williams" userId="a89a32e8-688f-4586-a15b-0d71315b979c" providerId="ADAL" clId="{4A069F23-9EB9-4347-8AEC-69A2A6F2DFE8}" dt="2023-06-15T21:01:09.800" v="680" actId="1076"/>
          <ac:spMkLst>
            <pc:docMk/>
            <pc:sldMk cId="3855056455" sldId="298"/>
            <ac:spMk id="11" creationId="{3705BE17-88EA-11A8-585C-17B5AB032D84}"/>
          </ac:spMkLst>
        </pc:spChg>
        <pc:picChg chg="add mod">
          <ac:chgData name="Jonathan Williams" userId="a89a32e8-688f-4586-a15b-0d71315b979c" providerId="ADAL" clId="{4A069F23-9EB9-4347-8AEC-69A2A6F2DFE8}" dt="2023-06-21T19:29:18.052" v="4421" actId="1076"/>
          <ac:picMkLst>
            <pc:docMk/>
            <pc:sldMk cId="3855056455" sldId="298"/>
            <ac:picMk id="8" creationId="{52810E6A-B83D-E02C-CBAC-8F3FD1408D00}"/>
          </ac:picMkLst>
        </pc:picChg>
        <pc:picChg chg="add mod modCrop">
          <ac:chgData name="Jonathan Williams" userId="a89a32e8-688f-4586-a15b-0d71315b979c" providerId="ADAL" clId="{4A069F23-9EB9-4347-8AEC-69A2A6F2DFE8}" dt="2023-07-19T15:46:50.112" v="25494" actId="14100"/>
          <ac:picMkLst>
            <pc:docMk/>
            <pc:sldMk cId="3855056455" sldId="298"/>
            <ac:picMk id="10" creationId="{C81DEA7B-DF42-B6B8-7FE8-168FA9F60E36}"/>
          </ac:picMkLst>
        </pc:picChg>
      </pc:sldChg>
      <pc:sldChg chg="addSp delSp modSp new mod modClrScheme chgLayout">
        <pc:chgData name="Jonathan Williams" userId="a89a32e8-688f-4586-a15b-0d71315b979c" providerId="ADAL" clId="{4A069F23-9EB9-4347-8AEC-69A2A6F2DFE8}" dt="2023-06-27T15:10:34.468" v="12189" actId="20577"/>
        <pc:sldMkLst>
          <pc:docMk/>
          <pc:sldMk cId="1435261737" sldId="299"/>
        </pc:sldMkLst>
        <pc:spChg chg="mod ord">
          <ac:chgData name="Jonathan Williams" userId="a89a32e8-688f-4586-a15b-0d71315b979c" providerId="ADAL" clId="{4A069F23-9EB9-4347-8AEC-69A2A6F2DFE8}" dt="2023-06-27T15:10:34.468" v="12189" actId="20577"/>
          <ac:spMkLst>
            <pc:docMk/>
            <pc:sldMk cId="1435261737" sldId="299"/>
            <ac:spMk id="2" creationId="{93182BD4-705E-1B4C-8B43-443A196086E4}"/>
          </ac:spMkLst>
        </pc:spChg>
        <pc:spChg chg="mod ord">
          <ac:chgData name="Jonathan Williams" userId="a89a32e8-688f-4586-a15b-0d71315b979c" providerId="ADAL" clId="{4A069F23-9EB9-4347-8AEC-69A2A6F2DFE8}" dt="2023-06-22T20:46:53.701" v="6880" actId="20577"/>
          <ac:spMkLst>
            <pc:docMk/>
            <pc:sldMk cId="1435261737" sldId="299"/>
            <ac:spMk id="3" creationId="{358EFB1D-5884-134C-21D9-EC169219616D}"/>
          </ac:spMkLst>
        </pc:spChg>
        <pc:spChg chg="mod ord">
          <ac:chgData name="Jonathan Williams" userId="a89a32e8-688f-4586-a15b-0d71315b979c" providerId="ADAL" clId="{4A069F23-9EB9-4347-8AEC-69A2A6F2DFE8}" dt="2023-06-16T20:19:30.992" v="819" actId="700"/>
          <ac:spMkLst>
            <pc:docMk/>
            <pc:sldMk cId="1435261737" sldId="299"/>
            <ac:spMk id="4" creationId="{8BCEAE9A-35A5-251A-A339-58A6D1FAA63C}"/>
          </ac:spMkLst>
        </pc:spChg>
        <pc:spChg chg="mod ord">
          <ac:chgData name="Jonathan Williams" userId="a89a32e8-688f-4586-a15b-0d71315b979c" providerId="ADAL" clId="{4A069F23-9EB9-4347-8AEC-69A2A6F2DFE8}" dt="2023-06-16T20:19:30.992" v="819" actId="700"/>
          <ac:spMkLst>
            <pc:docMk/>
            <pc:sldMk cId="1435261737" sldId="299"/>
            <ac:spMk id="5" creationId="{A2F57F9C-EF54-CD3D-55B1-A705464AC622}"/>
          </ac:spMkLst>
        </pc:spChg>
        <pc:spChg chg="mod ord">
          <ac:chgData name="Jonathan Williams" userId="a89a32e8-688f-4586-a15b-0d71315b979c" providerId="ADAL" clId="{4A069F23-9EB9-4347-8AEC-69A2A6F2DFE8}" dt="2023-06-16T20:19:30.992" v="819" actId="700"/>
          <ac:spMkLst>
            <pc:docMk/>
            <pc:sldMk cId="1435261737" sldId="299"/>
            <ac:spMk id="6" creationId="{091F6991-10F2-6D76-BEF1-16165819850E}"/>
          </ac:spMkLst>
        </pc:spChg>
        <pc:spChg chg="add del mod ord">
          <ac:chgData name="Jonathan Williams" userId="a89a32e8-688f-4586-a15b-0d71315b979c" providerId="ADAL" clId="{4A069F23-9EB9-4347-8AEC-69A2A6F2DFE8}" dt="2023-06-16T20:19:30.992" v="819" actId="700"/>
          <ac:spMkLst>
            <pc:docMk/>
            <pc:sldMk cId="1435261737" sldId="299"/>
            <ac:spMk id="11" creationId="{E8910A4B-D9DA-717B-A01F-4624659B4C14}"/>
          </ac:spMkLst>
        </pc:spChg>
        <pc:spChg chg="add mod">
          <ac:chgData name="Jonathan Williams" userId="a89a32e8-688f-4586-a15b-0d71315b979c" providerId="ADAL" clId="{4A069F23-9EB9-4347-8AEC-69A2A6F2DFE8}" dt="2023-06-16T20:22:05.929" v="993" actId="20577"/>
          <ac:spMkLst>
            <pc:docMk/>
            <pc:sldMk cId="1435261737" sldId="299"/>
            <ac:spMk id="12" creationId="{BB05160D-9636-A00E-6774-C8FB4A4B732E}"/>
          </ac:spMkLst>
        </pc:spChg>
        <pc:spChg chg="add del mod">
          <ac:chgData name="Jonathan Williams" userId="a89a32e8-688f-4586-a15b-0d71315b979c" providerId="ADAL" clId="{4A069F23-9EB9-4347-8AEC-69A2A6F2DFE8}" dt="2023-06-16T20:22:22.746" v="999" actId="478"/>
          <ac:spMkLst>
            <pc:docMk/>
            <pc:sldMk cId="1435261737" sldId="299"/>
            <ac:spMk id="13" creationId="{60E8FEF4-56FD-E8E7-13C1-D7F80203025A}"/>
          </ac:spMkLst>
        </pc:spChg>
        <pc:picChg chg="add mod modCrop">
          <ac:chgData name="Jonathan Williams" userId="a89a32e8-688f-4586-a15b-0d71315b979c" providerId="ADAL" clId="{4A069F23-9EB9-4347-8AEC-69A2A6F2DFE8}" dt="2023-06-16T20:22:26.493" v="1000" actId="1076"/>
          <ac:picMkLst>
            <pc:docMk/>
            <pc:sldMk cId="1435261737" sldId="299"/>
            <ac:picMk id="8" creationId="{ADFC0005-CF17-6444-22A6-E84CA2E9DBBE}"/>
          </ac:picMkLst>
        </pc:picChg>
        <pc:picChg chg="add del">
          <ac:chgData name="Jonathan Williams" userId="a89a32e8-688f-4586-a15b-0d71315b979c" providerId="ADAL" clId="{4A069F23-9EB9-4347-8AEC-69A2A6F2DFE8}" dt="2023-06-16T20:18:56.441" v="813" actId="22"/>
          <ac:picMkLst>
            <pc:docMk/>
            <pc:sldMk cId="1435261737" sldId="299"/>
            <ac:picMk id="10" creationId="{47094FA6-A364-9629-F0BD-1127349B912B}"/>
          </ac:picMkLst>
        </pc:picChg>
      </pc:sldChg>
      <pc:sldChg chg="addSp delSp modSp add mod">
        <pc:chgData name="Jonathan Williams" userId="a89a32e8-688f-4586-a15b-0d71315b979c" providerId="ADAL" clId="{4A069F23-9EB9-4347-8AEC-69A2A6F2DFE8}" dt="2023-07-17T17:01:49.814" v="24738" actId="21"/>
        <pc:sldMkLst>
          <pc:docMk/>
          <pc:sldMk cId="1060732629" sldId="300"/>
        </pc:sldMkLst>
        <pc:spChg chg="mod">
          <ac:chgData name="Jonathan Williams" userId="a89a32e8-688f-4586-a15b-0d71315b979c" providerId="ADAL" clId="{4A069F23-9EB9-4347-8AEC-69A2A6F2DFE8}" dt="2023-07-13T15:38:52.324" v="19441" actId="20577"/>
          <ac:spMkLst>
            <pc:docMk/>
            <pc:sldMk cId="1060732629" sldId="300"/>
            <ac:spMk id="2" creationId="{93182BD4-705E-1B4C-8B43-443A196086E4}"/>
          </ac:spMkLst>
        </pc:spChg>
        <pc:spChg chg="mod">
          <ac:chgData name="Jonathan Williams" userId="a89a32e8-688f-4586-a15b-0d71315b979c" providerId="ADAL" clId="{4A069F23-9EB9-4347-8AEC-69A2A6F2DFE8}" dt="2023-06-22T20:46:58.499" v="6881" actId="20577"/>
          <ac:spMkLst>
            <pc:docMk/>
            <pc:sldMk cId="1060732629" sldId="300"/>
            <ac:spMk id="3" creationId="{358EFB1D-5884-134C-21D9-EC169219616D}"/>
          </ac:spMkLst>
        </pc:spChg>
        <pc:spChg chg="add mod">
          <ac:chgData name="Jonathan Williams" userId="a89a32e8-688f-4586-a15b-0d71315b979c" providerId="ADAL" clId="{4A069F23-9EB9-4347-8AEC-69A2A6F2DFE8}" dt="2023-06-16T20:09:40.758" v="791" actId="20577"/>
          <ac:spMkLst>
            <pc:docMk/>
            <pc:sldMk cId="1060732629" sldId="300"/>
            <ac:spMk id="9" creationId="{890FDB23-E8CA-9C9B-0741-18FA9758802D}"/>
          </ac:spMkLst>
        </pc:spChg>
        <pc:picChg chg="add mod">
          <ac:chgData name="Jonathan Williams" userId="a89a32e8-688f-4586-a15b-0d71315b979c" providerId="ADAL" clId="{4A069F23-9EB9-4347-8AEC-69A2A6F2DFE8}" dt="2023-06-20T16:02:00.055" v="2172" actId="1076"/>
          <ac:picMkLst>
            <pc:docMk/>
            <pc:sldMk cId="1060732629" sldId="300"/>
            <ac:picMk id="8" creationId="{68553BCB-3F86-48A2-DB18-D6E81AFEB67A}"/>
          </ac:picMkLst>
        </pc:picChg>
        <pc:picChg chg="add del mod">
          <ac:chgData name="Jonathan Williams" userId="a89a32e8-688f-4586-a15b-0d71315b979c" providerId="ADAL" clId="{4A069F23-9EB9-4347-8AEC-69A2A6F2DFE8}" dt="2023-07-17T17:01:49.814" v="24738" actId="21"/>
          <ac:picMkLst>
            <pc:docMk/>
            <pc:sldMk cId="1060732629" sldId="300"/>
            <ac:picMk id="10" creationId="{428AB1C7-DA6A-136B-3925-9FD9591BDA8E}"/>
          </ac:picMkLst>
        </pc:picChg>
        <pc:picChg chg="add del mod">
          <ac:chgData name="Jonathan Williams" userId="a89a32e8-688f-4586-a15b-0d71315b979c" providerId="ADAL" clId="{4A069F23-9EB9-4347-8AEC-69A2A6F2DFE8}" dt="2023-06-16T20:09:15.286" v="787" actId="478"/>
          <ac:picMkLst>
            <pc:docMk/>
            <pc:sldMk cId="1060732629" sldId="300"/>
            <ac:picMk id="11" creationId="{61B14645-4955-A193-F55F-3EB417D16345}"/>
          </ac:picMkLst>
        </pc:picChg>
        <pc:picChg chg="add mod">
          <ac:chgData name="Jonathan Williams" userId="a89a32e8-688f-4586-a15b-0d71315b979c" providerId="ADAL" clId="{4A069F23-9EB9-4347-8AEC-69A2A6F2DFE8}" dt="2023-06-16T20:09:45.533" v="792" actId="1076"/>
          <ac:picMkLst>
            <pc:docMk/>
            <pc:sldMk cId="1060732629" sldId="300"/>
            <ac:picMk id="13" creationId="{238EA2E2-683C-475F-6B8B-50D0A3BBA6B9}"/>
          </ac:picMkLst>
        </pc:picChg>
        <pc:picChg chg="add mod ord">
          <ac:chgData name="Jonathan Williams" userId="a89a32e8-688f-4586-a15b-0d71315b979c" providerId="ADAL" clId="{4A069F23-9EB9-4347-8AEC-69A2A6F2DFE8}" dt="2023-07-13T20:02:37.723" v="20773" actId="1076"/>
          <ac:picMkLst>
            <pc:docMk/>
            <pc:sldMk cId="1060732629" sldId="300"/>
            <ac:picMk id="15" creationId="{92724EBE-752B-B883-5E75-FB83A1262B35}"/>
          </ac:picMkLst>
        </pc:picChg>
      </pc:sldChg>
      <pc:sldChg chg="addSp delSp modSp add mod">
        <pc:chgData name="Jonathan Williams" userId="a89a32e8-688f-4586-a15b-0d71315b979c" providerId="ADAL" clId="{4A069F23-9EB9-4347-8AEC-69A2A6F2DFE8}" dt="2023-07-17T17:05:38.510" v="24847" actId="20577"/>
        <pc:sldMkLst>
          <pc:docMk/>
          <pc:sldMk cId="1669869139" sldId="301"/>
        </pc:sldMkLst>
        <pc:spChg chg="del mod">
          <ac:chgData name="Jonathan Williams" userId="a89a32e8-688f-4586-a15b-0d71315b979c" providerId="ADAL" clId="{4A069F23-9EB9-4347-8AEC-69A2A6F2DFE8}" dt="2023-06-16T20:25:46.922" v="1250" actId="931"/>
          <ac:spMkLst>
            <pc:docMk/>
            <pc:sldMk cId="1669869139" sldId="301"/>
            <ac:spMk id="2" creationId="{93182BD4-705E-1B4C-8B43-443A196086E4}"/>
          </ac:spMkLst>
        </pc:spChg>
        <pc:spChg chg="mod">
          <ac:chgData name="Jonathan Williams" userId="a89a32e8-688f-4586-a15b-0d71315b979c" providerId="ADAL" clId="{4A069F23-9EB9-4347-8AEC-69A2A6F2DFE8}" dt="2023-06-20T19:28:33.324" v="3119" actId="20577"/>
          <ac:spMkLst>
            <pc:docMk/>
            <pc:sldMk cId="1669869139" sldId="301"/>
            <ac:spMk id="3" creationId="{358EFB1D-5884-134C-21D9-EC169219616D}"/>
          </ac:spMkLst>
        </pc:spChg>
        <pc:spChg chg="add mod">
          <ac:chgData name="Jonathan Williams" userId="a89a32e8-688f-4586-a15b-0d71315b979c" providerId="ADAL" clId="{4A069F23-9EB9-4347-8AEC-69A2A6F2DFE8}" dt="2023-07-17T17:05:38.510" v="24847" actId="20577"/>
          <ac:spMkLst>
            <pc:docMk/>
            <pc:sldMk cId="1669869139" sldId="301"/>
            <ac:spMk id="9" creationId="{07BD2FB3-2C89-B995-9B45-F35A6E12ED3F}"/>
          </ac:spMkLst>
        </pc:spChg>
        <pc:picChg chg="add mod">
          <ac:chgData name="Jonathan Williams" userId="a89a32e8-688f-4586-a15b-0d71315b979c" providerId="ADAL" clId="{4A069F23-9EB9-4347-8AEC-69A2A6F2DFE8}" dt="2023-06-16T20:26:21.061" v="1256" actId="1076"/>
          <ac:picMkLst>
            <pc:docMk/>
            <pc:sldMk cId="1669869139" sldId="301"/>
            <ac:picMk id="8" creationId="{22A48448-AF81-4367-C9AC-7151D4DFDC0A}"/>
          </ac:picMkLst>
        </pc:picChg>
      </pc:sldChg>
      <pc:sldChg chg="addSp delSp modSp add mod">
        <pc:chgData name="Jonathan Williams" userId="a89a32e8-688f-4586-a15b-0d71315b979c" providerId="ADAL" clId="{4A069F23-9EB9-4347-8AEC-69A2A6F2DFE8}" dt="2023-06-27T15:15:46.203" v="12205" actId="1076"/>
        <pc:sldMkLst>
          <pc:docMk/>
          <pc:sldMk cId="2038045169" sldId="302"/>
        </pc:sldMkLst>
        <pc:spChg chg="add del mod">
          <ac:chgData name="Jonathan Williams" userId="a89a32e8-688f-4586-a15b-0d71315b979c" providerId="ADAL" clId="{4A069F23-9EB9-4347-8AEC-69A2A6F2DFE8}" dt="2023-06-22T19:59:00.133" v="6826"/>
          <ac:spMkLst>
            <pc:docMk/>
            <pc:sldMk cId="2038045169" sldId="302"/>
            <ac:spMk id="2" creationId="{93182BD4-705E-1B4C-8B43-443A196086E4}"/>
          </ac:spMkLst>
        </pc:spChg>
        <pc:spChg chg="mod">
          <ac:chgData name="Jonathan Williams" userId="a89a32e8-688f-4586-a15b-0d71315b979c" providerId="ADAL" clId="{4A069F23-9EB9-4347-8AEC-69A2A6F2DFE8}" dt="2023-06-22T19:51:52.985" v="6811" actId="20577"/>
          <ac:spMkLst>
            <pc:docMk/>
            <pc:sldMk cId="2038045169" sldId="302"/>
            <ac:spMk id="3" creationId="{358EFB1D-5884-134C-21D9-EC169219616D}"/>
          </ac:spMkLst>
        </pc:spChg>
        <pc:spChg chg="add del mod">
          <ac:chgData name="Jonathan Williams" userId="a89a32e8-688f-4586-a15b-0d71315b979c" providerId="ADAL" clId="{4A069F23-9EB9-4347-8AEC-69A2A6F2DFE8}" dt="2023-06-22T19:58:24.119" v="6816"/>
          <ac:spMkLst>
            <pc:docMk/>
            <pc:sldMk cId="2038045169" sldId="302"/>
            <ac:spMk id="10" creationId="{3C963962-F92C-A945-31E8-4EBCCEEC032C}"/>
          </ac:spMkLst>
        </pc:spChg>
        <pc:spChg chg="add mod">
          <ac:chgData name="Jonathan Williams" userId="a89a32e8-688f-4586-a15b-0d71315b979c" providerId="ADAL" clId="{4A069F23-9EB9-4347-8AEC-69A2A6F2DFE8}" dt="2023-06-22T20:47:29.669" v="6886" actId="1076"/>
          <ac:spMkLst>
            <pc:docMk/>
            <pc:sldMk cId="2038045169" sldId="302"/>
            <ac:spMk id="11" creationId="{77B22AFF-6134-6E6F-050E-F25C186CAE70}"/>
          </ac:spMkLst>
        </pc:spChg>
        <pc:spChg chg="add del mod">
          <ac:chgData name="Jonathan Williams" userId="a89a32e8-688f-4586-a15b-0d71315b979c" providerId="ADAL" clId="{4A069F23-9EB9-4347-8AEC-69A2A6F2DFE8}" dt="2023-06-22T20:47:18.400" v="6882" actId="478"/>
          <ac:spMkLst>
            <pc:docMk/>
            <pc:sldMk cId="2038045169" sldId="302"/>
            <ac:spMk id="14" creationId="{3EDC0175-AED2-74DC-570A-2DE2DBFE5F8C}"/>
          </ac:spMkLst>
        </pc:spChg>
        <pc:picChg chg="add mod">
          <ac:chgData name="Jonathan Williams" userId="a89a32e8-688f-4586-a15b-0d71315b979c" providerId="ADAL" clId="{4A069F23-9EB9-4347-8AEC-69A2A6F2DFE8}" dt="2023-06-22T20:47:23.587" v="6884" actId="14100"/>
          <ac:picMkLst>
            <pc:docMk/>
            <pc:sldMk cId="2038045169" sldId="302"/>
            <ac:picMk id="7" creationId="{8B85F829-54C0-24B9-67AB-4E1DCB5A4BF0}"/>
          </ac:picMkLst>
        </pc:picChg>
        <pc:picChg chg="add mod">
          <ac:chgData name="Jonathan Williams" userId="a89a32e8-688f-4586-a15b-0d71315b979c" providerId="ADAL" clId="{4A069F23-9EB9-4347-8AEC-69A2A6F2DFE8}" dt="2023-06-22T19:59:19.916" v="6836" actId="1076"/>
          <ac:picMkLst>
            <pc:docMk/>
            <pc:sldMk cId="2038045169" sldId="302"/>
            <ac:picMk id="8" creationId="{A14FB5DA-8CF6-7D5E-822E-A136809EA8C3}"/>
          </ac:picMkLst>
        </pc:picChg>
        <pc:picChg chg="add mod">
          <ac:chgData name="Jonathan Williams" userId="a89a32e8-688f-4586-a15b-0d71315b979c" providerId="ADAL" clId="{4A069F23-9EB9-4347-8AEC-69A2A6F2DFE8}" dt="2023-06-27T15:15:40.044" v="12202" actId="1076"/>
          <ac:picMkLst>
            <pc:docMk/>
            <pc:sldMk cId="2038045169" sldId="302"/>
            <ac:picMk id="9" creationId="{57ECF24E-E995-27AE-D273-9B61FF6E6E27}"/>
          </ac:picMkLst>
        </pc:picChg>
        <pc:picChg chg="add del mod">
          <ac:chgData name="Jonathan Williams" userId="a89a32e8-688f-4586-a15b-0d71315b979c" providerId="ADAL" clId="{4A069F23-9EB9-4347-8AEC-69A2A6F2DFE8}" dt="2023-06-22T19:58:17.445" v="6814" actId="478"/>
          <ac:picMkLst>
            <pc:docMk/>
            <pc:sldMk cId="2038045169" sldId="302"/>
            <ac:picMk id="9" creationId="{587BCC7D-9483-2F68-CEEC-4693E4370619}"/>
          </ac:picMkLst>
        </pc:picChg>
        <pc:picChg chg="add mod">
          <ac:chgData name="Jonathan Williams" userId="a89a32e8-688f-4586-a15b-0d71315b979c" providerId="ADAL" clId="{4A069F23-9EB9-4347-8AEC-69A2A6F2DFE8}" dt="2023-06-27T15:15:41.663" v="12203" actId="1076"/>
          <ac:picMkLst>
            <pc:docMk/>
            <pc:sldMk cId="2038045169" sldId="302"/>
            <ac:picMk id="12" creationId="{65518DCC-0D86-E7B5-0478-B533D46BFFC4}"/>
          </ac:picMkLst>
        </pc:picChg>
        <pc:picChg chg="add mod">
          <ac:chgData name="Jonathan Williams" userId="a89a32e8-688f-4586-a15b-0d71315b979c" providerId="ADAL" clId="{4A069F23-9EB9-4347-8AEC-69A2A6F2DFE8}" dt="2023-06-27T15:15:46.203" v="12205" actId="1076"/>
          <ac:picMkLst>
            <pc:docMk/>
            <pc:sldMk cId="2038045169" sldId="302"/>
            <ac:picMk id="13" creationId="{B94B8E7A-6DAC-9F03-1A0B-58A6D82BE5D5}"/>
          </ac:picMkLst>
        </pc:picChg>
      </pc:sldChg>
      <pc:sldChg chg="addSp delSp modSp add mod">
        <pc:chgData name="Jonathan Williams" userId="a89a32e8-688f-4586-a15b-0d71315b979c" providerId="ADAL" clId="{4A069F23-9EB9-4347-8AEC-69A2A6F2DFE8}" dt="2023-07-13T20:24:20.231" v="21368" actId="20577"/>
        <pc:sldMkLst>
          <pc:docMk/>
          <pc:sldMk cId="2321800863" sldId="303"/>
        </pc:sldMkLst>
        <pc:spChg chg="mod">
          <ac:chgData name="Jonathan Williams" userId="a89a32e8-688f-4586-a15b-0d71315b979c" providerId="ADAL" clId="{4A069F23-9EB9-4347-8AEC-69A2A6F2DFE8}" dt="2023-07-13T20:24:20.231" v="21368" actId="20577"/>
          <ac:spMkLst>
            <pc:docMk/>
            <pc:sldMk cId="2321800863" sldId="303"/>
            <ac:spMk id="2" creationId="{93182BD4-705E-1B4C-8B43-443A196086E4}"/>
          </ac:spMkLst>
        </pc:spChg>
        <pc:spChg chg="mod">
          <ac:chgData name="Jonathan Williams" userId="a89a32e8-688f-4586-a15b-0d71315b979c" providerId="ADAL" clId="{4A069F23-9EB9-4347-8AEC-69A2A6F2DFE8}" dt="2023-06-20T19:28:45.048" v="3134" actId="20577"/>
          <ac:spMkLst>
            <pc:docMk/>
            <pc:sldMk cId="2321800863" sldId="303"/>
            <ac:spMk id="3" creationId="{358EFB1D-5884-134C-21D9-EC169219616D}"/>
          </ac:spMkLst>
        </pc:spChg>
        <pc:spChg chg="add mod">
          <ac:chgData name="Jonathan Williams" userId="a89a32e8-688f-4586-a15b-0d71315b979c" providerId="ADAL" clId="{4A069F23-9EB9-4347-8AEC-69A2A6F2DFE8}" dt="2023-07-13T20:22:18.545" v="21267" actId="1076"/>
          <ac:spMkLst>
            <pc:docMk/>
            <pc:sldMk cId="2321800863" sldId="303"/>
            <ac:spMk id="9" creationId="{42001429-DEF5-6710-2819-707D1EFC72D7}"/>
          </ac:spMkLst>
        </pc:spChg>
        <pc:picChg chg="add del mod">
          <ac:chgData name="Jonathan Williams" userId="a89a32e8-688f-4586-a15b-0d71315b979c" providerId="ADAL" clId="{4A069F23-9EB9-4347-8AEC-69A2A6F2DFE8}" dt="2023-07-13T20:21:49.263" v="21258" actId="478"/>
          <ac:picMkLst>
            <pc:docMk/>
            <pc:sldMk cId="2321800863" sldId="303"/>
            <ac:picMk id="7" creationId="{0F1C255C-4C9C-E7CA-8167-A58D210601AA}"/>
          </ac:picMkLst>
        </pc:picChg>
        <pc:picChg chg="add del mod">
          <ac:chgData name="Jonathan Williams" userId="a89a32e8-688f-4586-a15b-0d71315b979c" providerId="ADAL" clId="{4A069F23-9EB9-4347-8AEC-69A2A6F2DFE8}" dt="2023-07-13T20:21:30.295" v="21251" actId="478"/>
          <ac:picMkLst>
            <pc:docMk/>
            <pc:sldMk cId="2321800863" sldId="303"/>
            <ac:picMk id="8" creationId="{7C308FD7-A379-2D91-49B8-EE8965CA6255}"/>
          </ac:picMkLst>
        </pc:picChg>
        <pc:picChg chg="add mod">
          <ac:chgData name="Jonathan Williams" userId="a89a32e8-688f-4586-a15b-0d71315b979c" providerId="ADAL" clId="{4A069F23-9EB9-4347-8AEC-69A2A6F2DFE8}" dt="2023-07-13T20:22:21.753" v="21268" actId="14100"/>
          <ac:picMkLst>
            <pc:docMk/>
            <pc:sldMk cId="2321800863" sldId="303"/>
            <ac:picMk id="11" creationId="{9B323B70-C41B-6D77-E85D-B64C83383E19}"/>
          </ac:picMkLst>
        </pc:picChg>
      </pc:sldChg>
      <pc:sldChg chg="addSp delSp modSp add mod ord">
        <pc:chgData name="Jonathan Williams" userId="a89a32e8-688f-4586-a15b-0d71315b979c" providerId="ADAL" clId="{4A069F23-9EB9-4347-8AEC-69A2A6F2DFE8}" dt="2023-07-18T20:07:13.070" v="25134" actId="207"/>
        <pc:sldMkLst>
          <pc:docMk/>
          <pc:sldMk cId="3207024602" sldId="304"/>
        </pc:sldMkLst>
        <pc:spChg chg="mod">
          <ac:chgData name="Jonathan Williams" userId="a89a32e8-688f-4586-a15b-0d71315b979c" providerId="ADAL" clId="{4A069F23-9EB9-4347-8AEC-69A2A6F2DFE8}" dt="2023-07-18T20:07:13.070" v="25134" actId="207"/>
          <ac:spMkLst>
            <pc:docMk/>
            <pc:sldMk cId="3207024602" sldId="304"/>
            <ac:spMk id="2" creationId="{93182BD4-705E-1B4C-8B43-443A196086E4}"/>
          </ac:spMkLst>
        </pc:spChg>
        <pc:spChg chg="mod">
          <ac:chgData name="Jonathan Williams" userId="a89a32e8-688f-4586-a15b-0d71315b979c" providerId="ADAL" clId="{4A069F23-9EB9-4347-8AEC-69A2A6F2DFE8}" dt="2023-06-20T19:27:42.238" v="3052" actId="20577"/>
          <ac:spMkLst>
            <pc:docMk/>
            <pc:sldMk cId="3207024602" sldId="304"/>
            <ac:spMk id="3" creationId="{358EFB1D-5884-134C-21D9-EC169219616D}"/>
          </ac:spMkLst>
        </pc:spChg>
        <pc:spChg chg="add mod">
          <ac:chgData name="Jonathan Williams" userId="a89a32e8-688f-4586-a15b-0d71315b979c" providerId="ADAL" clId="{4A069F23-9EB9-4347-8AEC-69A2A6F2DFE8}" dt="2023-06-21T19:44:14.628" v="5251" actId="313"/>
          <ac:spMkLst>
            <pc:docMk/>
            <pc:sldMk cId="3207024602" sldId="304"/>
            <ac:spMk id="7" creationId="{C80D8795-DDFD-3C3E-F84F-7539332C06E8}"/>
          </ac:spMkLst>
        </pc:spChg>
        <pc:spChg chg="add mod">
          <ac:chgData name="Jonathan Williams" userId="a89a32e8-688f-4586-a15b-0d71315b979c" providerId="ADAL" clId="{4A069F23-9EB9-4347-8AEC-69A2A6F2DFE8}" dt="2023-06-27T14:23:15.956" v="12155" actId="1076"/>
          <ac:spMkLst>
            <pc:docMk/>
            <pc:sldMk cId="3207024602" sldId="304"/>
            <ac:spMk id="8" creationId="{3ACC9C61-77E1-2B5C-1291-779D201B62AB}"/>
          </ac:spMkLst>
        </pc:spChg>
        <pc:spChg chg="add mod">
          <ac:chgData name="Jonathan Williams" userId="a89a32e8-688f-4586-a15b-0d71315b979c" providerId="ADAL" clId="{4A069F23-9EB9-4347-8AEC-69A2A6F2DFE8}" dt="2023-06-20T16:04:30.608" v="2294" actId="1076"/>
          <ac:spMkLst>
            <pc:docMk/>
            <pc:sldMk cId="3207024602" sldId="304"/>
            <ac:spMk id="9" creationId="{D47F306A-3546-B2C7-8278-D84E432DD0E4}"/>
          </ac:spMkLst>
        </pc:spChg>
        <pc:picChg chg="add del mod">
          <ac:chgData name="Jonathan Williams" userId="a89a32e8-688f-4586-a15b-0d71315b979c" providerId="ADAL" clId="{4A069F23-9EB9-4347-8AEC-69A2A6F2DFE8}" dt="2023-06-20T15:58:17.140" v="2088" actId="21"/>
          <ac:picMkLst>
            <pc:docMk/>
            <pc:sldMk cId="3207024602" sldId="304"/>
            <ac:picMk id="8" creationId="{1C08BDE7-F333-1D61-31B0-779D3AFFE7A9}"/>
          </ac:picMkLst>
        </pc:picChg>
        <pc:picChg chg="add mod modCrop">
          <ac:chgData name="Jonathan Williams" userId="a89a32e8-688f-4586-a15b-0d71315b979c" providerId="ADAL" clId="{4A069F23-9EB9-4347-8AEC-69A2A6F2DFE8}" dt="2023-06-21T19:39:53.820" v="4832" actId="14100"/>
          <ac:picMkLst>
            <pc:docMk/>
            <pc:sldMk cId="3207024602" sldId="304"/>
            <ac:picMk id="11" creationId="{BAB3DB7A-4201-3924-39CB-E2D2D9C15114}"/>
          </ac:picMkLst>
        </pc:picChg>
        <pc:cxnChg chg="add mod">
          <ac:chgData name="Jonathan Williams" userId="a89a32e8-688f-4586-a15b-0d71315b979c" providerId="ADAL" clId="{4A069F23-9EB9-4347-8AEC-69A2A6F2DFE8}" dt="2023-06-27T14:23:15.956" v="12155" actId="1076"/>
          <ac:cxnSpMkLst>
            <pc:docMk/>
            <pc:sldMk cId="3207024602" sldId="304"/>
            <ac:cxnSpMk id="12" creationId="{2A9B020B-BB98-1408-CADE-4F37F4F24431}"/>
          </ac:cxnSpMkLst>
        </pc:cxnChg>
      </pc:sldChg>
      <pc:sldChg chg="addSp delSp modSp add mod ord">
        <pc:chgData name="Jonathan Williams" userId="a89a32e8-688f-4586-a15b-0d71315b979c" providerId="ADAL" clId="{4A069F23-9EB9-4347-8AEC-69A2A6F2DFE8}" dt="2023-07-17T17:05:00.552" v="24811" actId="20577"/>
        <pc:sldMkLst>
          <pc:docMk/>
          <pc:sldMk cId="2835758796" sldId="305"/>
        </pc:sldMkLst>
        <pc:spChg chg="mod">
          <ac:chgData name="Jonathan Williams" userId="a89a32e8-688f-4586-a15b-0d71315b979c" providerId="ADAL" clId="{4A069F23-9EB9-4347-8AEC-69A2A6F2DFE8}" dt="2023-07-14T15:50:48.856" v="21644" actId="14100"/>
          <ac:spMkLst>
            <pc:docMk/>
            <pc:sldMk cId="2835758796" sldId="305"/>
            <ac:spMk id="2" creationId="{93182BD4-705E-1B4C-8B43-443A196086E4}"/>
          </ac:spMkLst>
        </pc:spChg>
        <pc:spChg chg="mod">
          <ac:chgData name="Jonathan Williams" userId="a89a32e8-688f-4586-a15b-0d71315b979c" providerId="ADAL" clId="{4A069F23-9EB9-4347-8AEC-69A2A6F2DFE8}" dt="2023-06-20T19:27:36.724" v="3051" actId="20577"/>
          <ac:spMkLst>
            <pc:docMk/>
            <pc:sldMk cId="2835758796" sldId="305"/>
            <ac:spMk id="3" creationId="{358EFB1D-5884-134C-21D9-EC169219616D}"/>
          </ac:spMkLst>
        </pc:spChg>
        <pc:spChg chg="mod">
          <ac:chgData name="Jonathan Williams" userId="a89a32e8-688f-4586-a15b-0d71315b979c" providerId="ADAL" clId="{4A069F23-9EB9-4347-8AEC-69A2A6F2DFE8}" dt="2023-07-17T17:05:00.552" v="24811" actId="20577"/>
          <ac:spMkLst>
            <pc:docMk/>
            <pc:sldMk cId="2835758796" sldId="305"/>
            <ac:spMk id="9" creationId="{D47F306A-3546-B2C7-8278-D84E432DD0E4}"/>
          </ac:spMkLst>
        </pc:spChg>
        <pc:picChg chg="add mod modCrop">
          <ac:chgData name="Jonathan Williams" userId="a89a32e8-688f-4586-a15b-0d71315b979c" providerId="ADAL" clId="{4A069F23-9EB9-4347-8AEC-69A2A6F2DFE8}" dt="2023-07-14T15:50:12.380" v="21626" actId="1076"/>
          <ac:picMkLst>
            <pc:docMk/>
            <pc:sldMk cId="2835758796" sldId="305"/>
            <ac:picMk id="7" creationId="{1021F083-535D-E53F-46EA-9184D14FAF51}"/>
          </ac:picMkLst>
        </pc:picChg>
        <pc:picChg chg="add mod">
          <ac:chgData name="Jonathan Williams" userId="a89a32e8-688f-4586-a15b-0d71315b979c" providerId="ADAL" clId="{4A069F23-9EB9-4347-8AEC-69A2A6F2DFE8}" dt="2023-07-14T15:49:44.369" v="21618" actId="1076"/>
          <ac:picMkLst>
            <pc:docMk/>
            <pc:sldMk cId="2835758796" sldId="305"/>
            <ac:picMk id="8" creationId="{B33D1287-BCCC-F72F-0D58-FA34D6C27FE4}"/>
          </ac:picMkLst>
        </pc:picChg>
        <pc:picChg chg="del">
          <ac:chgData name="Jonathan Williams" userId="a89a32e8-688f-4586-a15b-0d71315b979c" providerId="ADAL" clId="{4A069F23-9EB9-4347-8AEC-69A2A6F2DFE8}" dt="2023-06-20T16:04:47.839" v="2296" actId="478"/>
          <ac:picMkLst>
            <pc:docMk/>
            <pc:sldMk cId="2835758796" sldId="305"/>
            <ac:picMk id="11" creationId="{BAB3DB7A-4201-3924-39CB-E2D2D9C15114}"/>
          </ac:picMkLst>
        </pc:picChg>
      </pc:sldChg>
      <pc:sldChg chg="delSp modSp add del mod">
        <pc:chgData name="Jonathan Williams" userId="a89a32e8-688f-4586-a15b-0d71315b979c" providerId="ADAL" clId="{4A069F23-9EB9-4347-8AEC-69A2A6F2DFE8}" dt="2023-06-23T19:18:07.136" v="8499" actId="47"/>
        <pc:sldMkLst>
          <pc:docMk/>
          <pc:sldMk cId="3495408544" sldId="306"/>
        </pc:sldMkLst>
        <pc:spChg chg="mod">
          <ac:chgData name="Jonathan Williams" userId="a89a32e8-688f-4586-a15b-0d71315b979c" providerId="ADAL" clId="{4A069F23-9EB9-4347-8AEC-69A2A6F2DFE8}" dt="2023-06-20T16:04:53.462" v="2298" actId="6549"/>
          <ac:spMkLst>
            <pc:docMk/>
            <pc:sldMk cId="3495408544" sldId="306"/>
            <ac:spMk id="2" creationId="{93182BD4-705E-1B4C-8B43-443A196086E4}"/>
          </ac:spMkLst>
        </pc:spChg>
        <pc:picChg chg="del">
          <ac:chgData name="Jonathan Williams" userId="a89a32e8-688f-4586-a15b-0d71315b979c" providerId="ADAL" clId="{4A069F23-9EB9-4347-8AEC-69A2A6F2DFE8}" dt="2023-06-20T16:04:54.302" v="2299" actId="478"/>
          <ac:picMkLst>
            <pc:docMk/>
            <pc:sldMk cId="3495408544" sldId="306"/>
            <ac:picMk id="11" creationId="{BAB3DB7A-4201-3924-39CB-E2D2D9C15114}"/>
          </ac:picMkLst>
        </pc:picChg>
      </pc:sldChg>
      <pc:sldChg chg="delSp modSp add del mod">
        <pc:chgData name="Jonathan Williams" userId="a89a32e8-688f-4586-a15b-0d71315b979c" providerId="ADAL" clId="{4A069F23-9EB9-4347-8AEC-69A2A6F2DFE8}" dt="2023-06-23T19:18:08.115" v="8500" actId="47"/>
        <pc:sldMkLst>
          <pc:docMk/>
          <pc:sldMk cId="1720329970" sldId="307"/>
        </pc:sldMkLst>
        <pc:spChg chg="mod">
          <ac:chgData name="Jonathan Williams" userId="a89a32e8-688f-4586-a15b-0d71315b979c" providerId="ADAL" clId="{4A069F23-9EB9-4347-8AEC-69A2A6F2DFE8}" dt="2023-06-20T16:04:56.908" v="2300" actId="6549"/>
          <ac:spMkLst>
            <pc:docMk/>
            <pc:sldMk cId="1720329970" sldId="307"/>
            <ac:spMk id="2" creationId="{93182BD4-705E-1B4C-8B43-443A196086E4}"/>
          </ac:spMkLst>
        </pc:spChg>
        <pc:picChg chg="del">
          <ac:chgData name="Jonathan Williams" userId="a89a32e8-688f-4586-a15b-0d71315b979c" providerId="ADAL" clId="{4A069F23-9EB9-4347-8AEC-69A2A6F2DFE8}" dt="2023-06-20T16:04:58.804" v="2301" actId="478"/>
          <ac:picMkLst>
            <pc:docMk/>
            <pc:sldMk cId="1720329970" sldId="307"/>
            <ac:picMk id="11" creationId="{BAB3DB7A-4201-3924-39CB-E2D2D9C15114}"/>
          </ac:picMkLst>
        </pc:picChg>
      </pc:sldChg>
      <pc:sldChg chg="addSp delSp modSp add mod ord">
        <pc:chgData name="Jonathan Williams" userId="a89a32e8-688f-4586-a15b-0d71315b979c" providerId="ADAL" clId="{4A069F23-9EB9-4347-8AEC-69A2A6F2DFE8}" dt="2023-07-18T15:21:59.834" v="24997" actId="20577"/>
        <pc:sldMkLst>
          <pc:docMk/>
          <pc:sldMk cId="704885645" sldId="308"/>
        </pc:sldMkLst>
        <pc:spChg chg="del">
          <ac:chgData name="Jonathan Williams" userId="a89a32e8-688f-4586-a15b-0d71315b979c" providerId="ADAL" clId="{4A069F23-9EB9-4347-8AEC-69A2A6F2DFE8}" dt="2023-06-20T19:46:22.525" v="3389"/>
          <ac:spMkLst>
            <pc:docMk/>
            <pc:sldMk cId="704885645" sldId="308"/>
            <ac:spMk id="2" creationId="{93182BD4-705E-1B4C-8B43-443A196086E4}"/>
          </ac:spMkLst>
        </pc:spChg>
        <pc:spChg chg="add mod">
          <ac:chgData name="Jonathan Williams" userId="a89a32e8-688f-4586-a15b-0d71315b979c" providerId="ADAL" clId="{4A069F23-9EB9-4347-8AEC-69A2A6F2DFE8}" dt="2023-07-18T15:21:59.834" v="24997" actId="20577"/>
          <ac:spMkLst>
            <pc:docMk/>
            <pc:sldMk cId="704885645" sldId="308"/>
            <ac:spMk id="2" creationId="{EA4B7F2A-9752-9AD6-C890-5A2311D0FDE9}"/>
          </ac:spMkLst>
        </pc:spChg>
        <pc:spChg chg="mod">
          <ac:chgData name="Jonathan Williams" userId="a89a32e8-688f-4586-a15b-0d71315b979c" providerId="ADAL" clId="{4A069F23-9EB9-4347-8AEC-69A2A6F2DFE8}" dt="2023-06-20T19:47:51.661" v="3435" actId="20577"/>
          <ac:spMkLst>
            <pc:docMk/>
            <pc:sldMk cId="704885645" sldId="308"/>
            <ac:spMk id="3" creationId="{358EFB1D-5884-134C-21D9-EC169219616D}"/>
          </ac:spMkLst>
        </pc:spChg>
        <pc:picChg chg="add mod">
          <ac:chgData name="Jonathan Williams" userId="a89a32e8-688f-4586-a15b-0d71315b979c" providerId="ADAL" clId="{4A069F23-9EB9-4347-8AEC-69A2A6F2DFE8}" dt="2023-06-22T18:56:49.917" v="5741" actId="1076"/>
          <ac:picMkLst>
            <pc:docMk/>
            <pc:sldMk cId="704885645" sldId="308"/>
            <ac:picMk id="8" creationId="{794E0BD2-2A44-EE09-8047-E746BDCCC617}"/>
          </ac:picMkLst>
        </pc:picChg>
      </pc:sldChg>
      <pc:sldChg chg="addSp delSp modSp add mod ord">
        <pc:chgData name="Jonathan Williams" userId="a89a32e8-688f-4586-a15b-0d71315b979c" providerId="ADAL" clId="{4A069F23-9EB9-4347-8AEC-69A2A6F2DFE8}" dt="2023-07-14T20:14:37.715" v="24171" actId="20577"/>
        <pc:sldMkLst>
          <pc:docMk/>
          <pc:sldMk cId="2121604287" sldId="309"/>
        </pc:sldMkLst>
        <pc:spChg chg="add mod">
          <ac:chgData name="Jonathan Williams" userId="a89a32e8-688f-4586-a15b-0d71315b979c" providerId="ADAL" clId="{4A069F23-9EB9-4347-8AEC-69A2A6F2DFE8}" dt="2023-07-14T20:14:37.715" v="24171" actId="20577"/>
          <ac:spMkLst>
            <pc:docMk/>
            <pc:sldMk cId="2121604287" sldId="309"/>
            <ac:spMk id="2" creationId="{675252A8-5BCF-E6FC-211E-08AA9F7B2C0C}"/>
          </ac:spMkLst>
        </pc:spChg>
        <pc:spChg chg="del">
          <ac:chgData name="Jonathan Williams" userId="a89a32e8-688f-4586-a15b-0d71315b979c" providerId="ADAL" clId="{4A069F23-9EB9-4347-8AEC-69A2A6F2DFE8}" dt="2023-06-20T19:47:07.914" v="3424"/>
          <ac:spMkLst>
            <pc:docMk/>
            <pc:sldMk cId="2121604287" sldId="309"/>
            <ac:spMk id="2" creationId="{93182BD4-705E-1B4C-8B43-443A196086E4}"/>
          </ac:spMkLst>
        </pc:spChg>
        <pc:spChg chg="mod">
          <ac:chgData name="Jonathan Williams" userId="a89a32e8-688f-4586-a15b-0d71315b979c" providerId="ADAL" clId="{4A069F23-9EB9-4347-8AEC-69A2A6F2DFE8}" dt="2023-06-20T19:48:01.346" v="3461" actId="20577"/>
          <ac:spMkLst>
            <pc:docMk/>
            <pc:sldMk cId="2121604287" sldId="309"/>
            <ac:spMk id="3" creationId="{358EFB1D-5884-134C-21D9-EC169219616D}"/>
          </ac:spMkLst>
        </pc:spChg>
        <pc:picChg chg="add mod">
          <ac:chgData name="Jonathan Williams" userId="a89a32e8-688f-4586-a15b-0d71315b979c" providerId="ADAL" clId="{4A069F23-9EB9-4347-8AEC-69A2A6F2DFE8}" dt="2023-06-20T19:47:36.752" v="3432" actId="1076"/>
          <ac:picMkLst>
            <pc:docMk/>
            <pc:sldMk cId="2121604287" sldId="309"/>
            <ac:picMk id="8" creationId="{0983E1B6-ECE9-C066-03C7-237045941D76}"/>
          </ac:picMkLst>
        </pc:picChg>
      </pc:sldChg>
      <pc:sldChg chg="addSp delSp modSp add mod ord">
        <pc:chgData name="Jonathan Williams" userId="a89a32e8-688f-4586-a15b-0d71315b979c" providerId="ADAL" clId="{4A069F23-9EB9-4347-8AEC-69A2A6F2DFE8}" dt="2023-07-18T15:22:42.560" v="25005" actId="14100"/>
        <pc:sldMkLst>
          <pc:docMk/>
          <pc:sldMk cId="1213893948" sldId="310"/>
        </pc:sldMkLst>
        <pc:spChg chg="del">
          <ac:chgData name="Jonathan Williams" userId="a89a32e8-688f-4586-a15b-0d71315b979c" providerId="ADAL" clId="{4A069F23-9EB9-4347-8AEC-69A2A6F2DFE8}" dt="2023-06-20T19:47:25.109" v="3428"/>
          <ac:spMkLst>
            <pc:docMk/>
            <pc:sldMk cId="1213893948" sldId="310"/>
            <ac:spMk id="2" creationId="{93182BD4-705E-1B4C-8B43-443A196086E4}"/>
          </ac:spMkLst>
        </pc:spChg>
        <pc:spChg chg="add mod">
          <ac:chgData name="Jonathan Williams" userId="a89a32e8-688f-4586-a15b-0d71315b979c" providerId="ADAL" clId="{4A069F23-9EB9-4347-8AEC-69A2A6F2DFE8}" dt="2023-07-17T16:50:33.920" v="24275" actId="20577"/>
          <ac:spMkLst>
            <pc:docMk/>
            <pc:sldMk cId="1213893948" sldId="310"/>
            <ac:spMk id="2" creationId="{F21DA1C8-14E6-BFFC-1B5A-793BACDEAE74}"/>
          </ac:spMkLst>
        </pc:spChg>
        <pc:spChg chg="mod">
          <ac:chgData name="Jonathan Williams" userId="a89a32e8-688f-4586-a15b-0d71315b979c" providerId="ADAL" clId="{4A069F23-9EB9-4347-8AEC-69A2A6F2DFE8}" dt="2023-06-20T19:48:17.030" v="3490" actId="20577"/>
          <ac:spMkLst>
            <pc:docMk/>
            <pc:sldMk cId="1213893948" sldId="310"/>
            <ac:spMk id="3" creationId="{358EFB1D-5884-134C-21D9-EC169219616D}"/>
          </ac:spMkLst>
        </pc:spChg>
        <pc:spChg chg="mod">
          <ac:chgData name="Jonathan Williams" userId="a89a32e8-688f-4586-a15b-0d71315b979c" providerId="ADAL" clId="{4A069F23-9EB9-4347-8AEC-69A2A6F2DFE8}" dt="2023-07-18T15:22:30.409" v="25004" actId="20577"/>
          <ac:spMkLst>
            <pc:docMk/>
            <pc:sldMk cId="1213893948" sldId="310"/>
            <ac:spMk id="9" creationId="{D47F306A-3546-B2C7-8278-D84E432DD0E4}"/>
          </ac:spMkLst>
        </pc:spChg>
        <pc:picChg chg="add mod">
          <ac:chgData name="Jonathan Williams" userId="a89a32e8-688f-4586-a15b-0d71315b979c" providerId="ADAL" clId="{4A069F23-9EB9-4347-8AEC-69A2A6F2DFE8}" dt="2023-07-18T15:22:42.560" v="25005" actId="14100"/>
          <ac:picMkLst>
            <pc:docMk/>
            <pc:sldMk cId="1213893948" sldId="310"/>
            <ac:picMk id="7" creationId="{002A8A0E-EEBE-6EF3-13DF-76A8DA7DA8C6}"/>
          </ac:picMkLst>
        </pc:picChg>
        <pc:picChg chg="add mod">
          <ac:chgData name="Jonathan Williams" userId="a89a32e8-688f-4586-a15b-0d71315b979c" providerId="ADAL" clId="{4A069F23-9EB9-4347-8AEC-69A2A6F2DFE8}" dt="2023-06-21T19:31:12.166" v="4428" actId="1076"/>
          <ac:picMkLst>
            <pc:docMk/>
            <pc:sldMk cId="1213893948" sldId="310"/>
            <ac:picMk id="8" creationId="{28A666E7-6137-E91F-910A-BE4D95EABE03}"/>
          </ac:picMkLst>
        </pc:picChg>
      </pc:sldChg>
      <pc:sldChg chg="addSp delSp modSp add mod ord">
        <pc:chgData name="Jonathan Williams" userId="a89a32e8-688f-4586-a15b-0d71315b979c" providerId="ADAL" clId="{4A069F23-9EB9-4347-8AEC-69A2A6F2DFE8}" dt="2023-07-14T19:47:29.550" v="23640" actId="20577"/>
        <pc:sldMkLst>
          <pc:docMk/>
          <pc:sldMk cId="625643281" sldId="311"/>
        </pc:sldMkLst>
        <pc:spChg chg="mod">
          <ac:chgData name="Jonathan Williams" userId="a89a32e8-688f-4586-a15b-0d71315b979c" providerId="ADAL" clId="{4A069F23-9EB9-4347-8AEC-69A2A6F2DFE8}" dt="2023-07-14T18:42:59.411" v="22828" actId="20577"/>
          <ac:spMkLst>
            <pc:docMk/>
            <pc:sldMk cId="625643281" sldId="311"/>
            <ac:spMk id="2" creationId="{93182BD4-705E-1B4C-8B43-443A196086E4}"/>
          </ac:spMkLst>
        </pc:spChg>
        <pc:spChg chg="mod">
          <ac:chgData name="Jonathan Williams" userId="a89a32e8-688f-4586-a15b-0d71315b979c" providerId="ADAL" clId="{4A069F23-9EB9-4347-8AEC-69A2A6F2DFE8}" dt="2023-07-14T19:47:29.550" v="23640" actId="20577"/>
          <ac:spMkLst>
            <pc:docMk/>
            <pc:sldMk cId="625643281" sldId="311"/>
            <ac:spMk id="3" creationId="{358EFB1D-5884-134C-21D9-EC169219616D}"/>
          </ac:spMkLst>
        </pc:spChg>
        <pc:spChg chg="add mod">
          <ac:chgData name="Jonathan Williams" userId="a89a32e8-688f-4586-a15b-0d71315b979c" providerId="ADAL" clId="{4A069F23-9EB9-4347-8AEC-69A2A6F2DFE8}" dt="2023-06-20T21:26:54.055" v="4412" actId="1076"/>
          <ac:spMkLst>
            <pc:docMk/>
            <pc:sldMk cId="625643281" sldId="311"/>
            <ac:spMk id="12" creationId="{FFB5C1F2-47FA-BED6-36C6-D82A982774DE}"/>
          </ac:spMkLst>
        </pc:spChg>
        <pc:picChg chg="del">
          <ac:chgData name="Jonathan Williams" userId="a89a32e8-688f-4586-a15b-0d71315b979c" providerId="ADAL" clId="{4A069F23-9EB9-4347-8AEC-69A2A6F2DFE8}" dt="2023-06-20T16:22:12.332" v="2440" actId="478"/>
          <ac:picMkLst>
            <pc:docMk/>
            <pc:sldMk cId="625643281" sldId="311"/>
            <ac:picMk id="7" creationId="{0F1C255C-4C9C-E7CA-8167-A58D210601AA}"/>
          </ac:picMkLst>
        </pc:picChg>
        <pc:picChg chg="del mod">
          <ac:chgData name="Jonathan Williams" userId="a89a32e8-688f-4586-a15b-0d71315b979c" providerId="ADAL" clId="{4A069F23-9EB9-4347-8AEC-69A2A6F2DFE8}" dt="2023-06-20T16:22:52.329" v="2450" actId="478"/>
          <ac:picMkLst>
            <pc:docMk/>
            <pc:sldMk cId="625643281" sldId="311"/>
            <ac:picMk id="8" creationId="{7C308FD7-A379-2D91-49B8-EE8965CA6255}"/>
          </ac:picMkLst>
        </pc:picChg>
        <pc:picChg chg="add del mod">
          <ac:chgData name="Jonathan Williams" userId="a89a32e8-688f-4586-a15b-0d71315b979c" providerId="ADAL" clId="{4A069F23-9EB9-4347-8AEC-69A2A6F2DFE8}" dt="2023-06-20T17:43:37.446" v="2672" actId="478"/>
          <ac:picMkLst>
            <pc:docMk/>
            <pc:sldMk cId="625643281" sldId="311"/>
            <ac:picMk id="10" creationId="{0CB3B84F-E281-2FCB-FDC1-E63DD1B6ED72}"/>
          </ac:picMkLst>
        </pc:picChg>
        <pc:picChg chg="add mod modCrop">
          <ac:chgData name="Jonathan Williams" userId="a89a32e8-688f-4586-a15b-0d71315b979c" providerId="ADAL" clId="{4A069F23-9EB9-4347-8AEC-69A2A6F2DFE8}" dt="2023-07-14T18:42:52.397" v="22824" actId="1036"/>
          <ac:picMkLst>
            <pc:docMk/>
            <pc:sldMk cId="625643281" sldId="311"/>
            <ac:picMk id="14" creationId="{D7C1BCE3-DEBB-10A1-B05E-A3C44F422CDE}"/>
          </ac:picMkLst>
        </pc:picChg>
      </pc:sldChg>
      <pc:sldChg chg="addSp delSp modSp add mod ord">
        <pc:chgData name="Jonathan Williams" userId="a89a32e8-688f-4586-a15b-0d71315b979c" providerId="ADAL" clId="{4A069F23-9EB9-4347-8AEC-69A2A6F2DFE8}" dt="2023-06-22T19:49:53.455" v="6773"/>
        <pc:sldMkLst>
          <pc:docMk/>
          <pc:sldMk cId="3607854980" sldId="312"/>
        </pc:sldMkLst>
        <pc:spChg chg="mod">
          <ac:chgData name="Jonathan Williams" userId="a89a32e8-688f-4586-a15b-0d71315b979c" providerId="ADAL" clId="{4A069F23-9EB9-4347-8AEC-69A2A6F2DFE8}" dt="2023-06-21T20:00:01.382" v="5624" actId="20577"/>
          <ac:spMkLst>
            <pc:docMk/>
            <pc:sldMk cId="3607854980" sldId="312"/>
            <ac:spMk id="2" creationId="{93182BD4-705E-1B4C-8B43-443A196086E4}"/>
          </ac:spMkLst>
        </pc:spChg>
        <pc:spChg chg="mod">
          <ac:chgData name="Jonathan Williams" userId="a89a32e8-688f-4586-a15b-0d71315b979c" providerId="ADAL" clId="{4A069F23-9EB9-4347-8AEC-69A2A6F2DFE8}" dt="2023-06-20T19:53:09.232" v="3597" actId="20577"/>
          <ac:spMkLst>
            <pc:docMk/>
            <pc:sldMk cId="3607854980" sldId="312"/>
            <ac:spMk id="3" creationId="{358EFB1D-5884-134C-21D9-EC169219616D}"/>
          </ac:spMkLst>
        </pc:spChg>
        <pc:spChg chg="add mod">
          <ac:chgData name="Jonathan Williams" userId="a89a32e8-688f-4586-a15b-0d71315b979c" providerId="ADAL" clId="{4A069F23-9EB9-4347-8AEC-69A2A6F2DFE8}" dt="2023-06-20T21:18:54.710" v="4384" actId="1076"/>
          <ac:spMkLst>
            <pc:docMk/>
            <pc:sldMk cId="3607854980" sldId="312"/>
            <ac:spMk id="11" creationId="{0FBE1C94-5D09-9AEF-97FB-9B5580F1612E}"/>
          </ac:spMkLst>
        </pc:spChg>
        <pc:spChg chg="add del mod">
          <ac:chgData name="Jonathan Williams" userId="a89a32e8-688f-4586-a15b-0d71315b979c" providerId="ADAL" clId="{4A069F23-9EB9-4347-8AEC-69A2A6F2DFE8}" dt="2023-06-20T17:43:32.058" v="2671" actId="21"/>
          <ac:spMkLst>
            <pc:docMk/>
            <pc:sldMk cId="3607854980" sldId="312"/>
            <ac:spMk id="14" creationId="{2E68CFD8-F08E-F79A-8551-DACB42B0575E}"/>
          </ac:spMkLst>
        </pc:spChg>
        <pc:spChg chg="add del mod">
          <ac:chgData name="Jonathan Williams" userId="a89a32e8-688f-4586-a15b-0d71315b979c" providerId="ADAL" clId="{4A069F23-9EB9-4347-8AEC-69A2A6F2DFE8}" dt="2023-06-20T20:50:21.818" v="3848" actId="478"/>
          <ac:spMkLst>
            <pc:docMk/>
            <pc:sldMk cId="3607854980" sldId="312"/>
            <ac:spMk id="15" creationId="{069E74E8-E53B-9A08-69DE-0000F22BF445}"/>
          </ac:spMkLst>
        </pc:spChg>
        <pc:picChg chg="del">
          <ac:chgData name="Jonathan Williams" userId="a89a32e8-688f-4586-a15b-0d71315b979c" providerId="ADAL" clId="{4A069F23-9EB9-4347-8AEC-69A2A6F2DFE8}" dt="2023-06-20T16:29:23.684" v="2576" actId="478"/>
          <ac:picMkLst>
            <pc:docMk/>
            <pc:sldMk cId="3607854980" sldId="312"/>
            <ac:picMk id="7" creationId="{0F1C255C-4C9C-E7CA-8167-A58D210601AA}"/>
          </ac:picMkLst>
        </pc:picChg>
        <pc:picChg chg="del">
          <ac:chgData name="Jonathan Williams" userId="a89a32e8-688f-4586-a15b-0d71315b979c" providerId="ADAL" clId="{4A069F23-9EB9-4347-8AEC-69A2A6F2DFE8}" dt="2023-06-20T16:29:25.328" v="2577" actId="478"/>
          <ac:picMkLst>
            <pc:docMk/>
            <pc:sldMk cId="3607854980" sldId="312"/>
            <ac:picMk id="8" creationId="{7C308FD7-A379-2D91-49B8-EE8965CA6255}"/>
          </ac:picMkLst>
        </pc:picChg>
        <pc:picChg chg="add del mod modCrop">
          <ac:chgData name="Jonathan Williams" userId="a89a32e8-688f-4586-a15b-0d71315b979c" providerId="ADAL" clId="{4A069F23-9EB9-4347-8AEC-69A2A6F2DFE8}" dt="2023-06-20T20:49:32.915" v="3843" actId="478"/>
          <ac:picMkLst>
            <pc:docMk/>
            <pc:sldMk cId="3607854980" sldId="312"/>
            <ac:picMk id="10" creationId="{C7797DF6-CDD5-4E6F-D9BA-3390235EBD55}"/>
          </ac:picMkLst>
        </pc:picChg>
        <pc:picChg chg="add del mod">
          <ac:chgData name="Jonathan Williams" userId="a89a32e8-688f-4586-a15b-0d71315b979c" providerId="ADAL" clId="{4A069F23-9EB9-4347-8AEC-69A2A6F2DFE8}" dt="2023-06-20T20:49:32.177" v="3842" actId="478"/>
          <ac:picMkLst>
            <pc:docMk/>
            <pc:sldMk cId="3607854980" sldId="312"/>
            <ac:picMk id="13" creationId="{153D488D-03C0-3DD5-CBF7-6BF15642ACEC}"/>
          </ac:picMkLst>
        </pc:picChg>
        <pc:picChg chg="add mod">
          <ac:chgData name="Jonathan Williams" userId="a89a32e8-688f-4586-a15b-0d71315b979c" providerId="ADAL" clId="{4A069F23-9EB9-4347-8AEC-69A2A6F2DFE8}" dt="2023-06-20T21:18:50.022" v="4383" actId="14100"/>
          <ac:picMkLst>
            <pc:docMk/>
            <pc:sldMk cId="3607854980" sldId="312"/>
            <ac:picMk id="17" creationId="{24FF9924-0CF6-C26E-7E5A-A8403B3320BC}"/>
          </ac:picMkLst>
        </pc:picChg>
      </pc:sldChg>
      <pc:sldChg chg="addSp modSp add mod">
        <pc:chgData name="Jonathan Williams" userId="a89a32e8-688f-4586-a15b-0d71315b979c" providerId="ADAL" clId="{4A069F23-9EB9-4347-8AEC-69A2A6F2DFE8}" dt="2023-06-22T19:28:41.807" v="6009" actId="20577"/>
        <pc:sldMkLst>
          <pc:docMk/>
          <pc:sldMk cId="3967697383" sldId="313"/>
        </pc:sldMkLst>
        <pc:spChg chg="mod">
          <ac:chgData name="Jonathan Williams" userId="a89a32e8-688f-4586-a15b-0d71315b979c" providerId="ADAL" clId="{4A069F23-9EB9-4347-8AEC-69A2A6F2DFE8}" dt="2023-06-22T19:28:41.807" v="6009" actId="20577"/>
          <ac:spMkLst>
            <pc:docMk/>
            <pc:sldMk cId="3967697383" sldId="313"/>
            <ac:spMk id="2" creationId="{93182BD4-705E-1B4C-8B43-443A196086E4}"/>
          </ac:spMkLst>
        </pc:spChg>
        <pc:spChg chg="mod">
          <ac:chgData name="Jonathan Williams" userId="a89a32e8-688f-4586-a15b-0d71315b979c" providerId="ADAL" clId="{4A069F23-9EB9-4347-8AEC-69A2A6F2DFE8}" dt="2023-06-20T19:29:40.504" v="3195" actId="20577"/>
          <ac:spMkLst>
            <pc:docMk/>
            <pc:sldMk cId="3967697383" sldId="313"/>
            <ac:spMk id="3" creationId="{358EFB1D-5884-134C-21D9-EC169219616D}"/>
          </ac:spMkLst>
        </pc:spChg>
        <pc:spChg chg="add mod">
          <ac:chgData name="Jonathan Williams" userId="a89a32e8-688f-4586-a15b-0d71315b979c" providerId="ADAL" clId="{4A069F23-9EB9-4347-8AEC-69A2A6F2DFE8}" dt="2023-06-20T16:28:19.218" v="2532" actId="207"/>
          <ac:spMkLst>
            <pc:docMk/>
            <pc:sldMk cId="3967697383" sldId="313"/>
            <ac:spMk id="7" creationId="{F6935903-8771-3D2C-4EB2-3AB1C089C0E7}"/>
          </ac:spMkLst>
        </pc:spChg>
        <pc:spChg chg="mod">
          <ac:chgData name="Jonathan Williams" userId="a89a32e8-688f-4586-a15b-0d71315b979c" providerId="ADAL" clId="{4A069F23-9EB9-4347-8AEC-69A2A6F2DFE8}" dt="2023-06-20T16:26:15.763" v="2516" actId="1076"/>
          <ac:spMkLst>
            <pc:docMk/>
            <pc:sldMk cId="3967697383" sldId="313"/>
            <ac:spMk id="12" creationId="{FFB5C1F2-47FA-BED6-36C6-D82A982774DE}"/>
          </ac:spMkLst>
        </pc:spChg>
        <pc:picChg chg="add mod modCrop">
          <ac:chgData name="Jonathan Williams" userId="a89a32e8-688f-4586-a15b-0d71315b979c" providerId="ADAL" clId="{4A069F23-9EB9-4347-8AEC-69A2A6F2DFE8}" dt="2023-06-20T20:43:54.640" v="3724" actId="1076"/>
          <ac:picMkLst>
            <pc:docMk/>
            <pc:sldMk cId="3967697383" sldId="313"/>
            <ac:picMk id="9" creationId="{43F318B2-8DAF-CD98-072D-20E7609DF180}"/>
          </ac:picMkLst>
        </pc:picChg>
      </pc:sldChg>
      <pc:sldChg chg="addSp delSp modSp add mod">
        <pc:chgData name="Jonathan Williams" userId="a89a32e8-688f-4586-a15b-0d71315b979c" providerId="ADAL" clId="{4A069F23-9EB9-4347-8AEC-69A2A6F2DFE8}" dt="2023-07-12T23:39:19.181" v="17740" actId="20577"/>
        <pc:sldMkLst>
          <pc:docMk/>
          <pc:sldMk cId="232971776" sldId="314"/>
        </pc:sldMkLst>
        <pc:spChg chg="mod">
          <ac:chgData name="Jonathan Williams" userId="a89a32e8-688f-4586-a15b-0d71315b979c" providerId="ADAL" clId="{4A069F23-9EB9-4347-8AEC-69A2A6F2DFE8}" dt="2023-06-20T19:39:55.048" v="3284" actId="20577"/>
          <ac:spMkLst>
            <pc:docMk/>
            <pc:sldMk cId="232971776" sldId="314"/>
            <ac:spMk id="2" creationId="{93182BD4-705E-1B4C-8B43-443A196086E4}"/>
          </ac:spMkLst>
        </pc:spChg>
        <pc:spChg chg="mod">
          <ac:chgData name="Jonathan Williams" userId="a89a32e8-688f-4586-a15b-0d71315b979c" providerId="ADAL" clId="{4A069F23-9EB9-4347-8AEC-69A2A6F2DFE8}" dt="2023-06-22T20:51:10.214" v="7013" actId="20577"/>
          <ac:spMkLst>
            <pc:docMk/>
            <pc:sldMk cId="232971776" sldId="314"/>
            <ac:spMk id="3" creationId="{358EFB1D-5884-134C-21D9-EC169219616D}"/>
          </ac:spMkLst>
        </pc:spChg>
        <pc:spChg chg="add mod">
          <ac:chgData name="Jonathan Williams" userId="a89a32e8-688f-4586-a15b-0d71315b979c" providerId="ADAL" clId="{4A069F23-9EB9-4347-8AEC-69A2A6F2DFE8}" dt="2023-07-12T23:39:19.181" v="17740" actId="20577"/>
          <ac:spMkLst>
            <pc:docMk/>
            <pc:sldMk cId="232971776" sldId="314"/>
            <ac:spMk id="9" creationId="{BAA67D4C-FC49-96B3-6D11-4BD01DDFB070}"/>
          </ac:spMkLst>
        </pc:spChg>
        <pc:picChg chg="del">
          <ac:chgData name="Jonathan Williams" userId="a89a32e8-688f-4586-a15b-0d71315b979c" providerId="ADAL" clId="{4A069F23-9EB9-4347-8AEC-69A2A6F2DFE8}" dt="2023-06-20T19:39:56.751" v="3285" actId="478"/>
          <ac:picMkLst>
            <pc:docMk/>
            <pc:sldMk cId="232971776" sldId="314"/>
            <ac:picMk id="7" creationId="{0F1C255C-4C9C-E7CA-8167-A58D210601AA}"/>
          </ac:picMkLst>
        </pc:picChg>
        <pc:picChg chg="del">
          <ac:chgData name="Jonathan Williams" userId="a89a32e8-688f-4586-a15b-0d71315b979c" providerId="ADAL" clId="{4A069F23-9EB9-4347-8AEC-69A2A6F2DFE8}" dt="2023-06-20T19:39:25.136" v="3262" actId="478"/>
          <ac:picMkLst>
            <pc:docMk/>
            <pc:sldMk cId="232971776" sldId="314"/>
            <ac:picMk id="8" creationId="{7C308FD7-A379-2D91-49B8-EE8965CA6255}"/>
          </ac:picMkLst>
        </pc:picChg>
        <pc:picChg chg="add mod">
          <ac:chgData name="Jonathan Williams" userId="a89a32e8-688f-4586-a15b-0d71315b979c" providerId="ADAL" clId="{4A069F23-9EB9-4347-8AEC-69A2A6F2DFE8}" dt="2023-06-29T19:22:25.210" v="13366" actId="14100"/>
          <ac:picMkLst>
            <pc:docMk/>
            <pc:sldMk cId="232971776" sldId="314"/>
            <ac:picMk id="11" creationId="{120356DD-B418-08EB-819A-15FD753F1729}"/>
          </ac:picMkLst>
        </pc:picChg>
        <pc:picChg chg="add mod">
          <ac:chgData name="Jonathan Williams" userId="a89a32e8-688f-4586-a15b-0d71315b979c" providerId="ADAL" clId="{4A069F23-9EB9-4347-8AEC-69A2A6F2DFE8}" dt="2023-06-29T19:22:20.774" v="13364" actId="1076"/>
          <ac:picMkLst>
            <pc:docMk/>
            <pc:sldMk cId="232971776" sldId="314"/>
            <ac:picMk id="13" creationId="{20074A1A-1C2B-D882-C637-4733399EEB12}"/>
          </ac:picMkLst>
        </pc:picChg>
      </pc:sldChg>
      <pc:sldChg chg="modSp add mod ord">
        <pc:chgData name="Jonathan Williams" userId="a89a32e8-688f-4586-a15b-0d71315b979c" providerId="ADAL" clId="{4A069F23-9EB9-4347-8AEC-69A2A6F2DFE8}" dt="2023-06-29T19:23:04.675" v="13368"/>
        <pc:sldMkLst>
          <pc:docMk/>
          <pc:sldMk cId="1368891395" sldId="315"/>
        </pc:sldMkLst>
        <pc:spChg chg="mod">
          <ac:chgData name="Jonathan Williams" userId="a89a32e8-688f-4586-a15b-0d71315b979c" providerId="ADAL" clId="{4A069F23-9EB9-4347-8AEC-69A2A6F2DFE8}" dt="2023-06-20T20:48:52.378" v="3836" actId="20577"/>
          <ac:spMkLst>
            <pc:docMk/>
            <pc:sldMk cId="1368891395" sldId="315"/>
            <ac:spMk id="2" creationId="{93182BD4-705E-1B4C-8B43-443A196086E4}"/>
          </ac:spMkLst>
        </pc:spChg>
        <pc:spChg chg="mod">
          <ac:chgData name="Jonathan Williams" userId="a89a32e8-688f-4586-a15b-0d71315b979c" providerId="ADAL" clId="{4A069F23-9EB9-4347-8AEC-69A2A6F2DFE8}" dt="2023-06-20T20:49:18.129" v="3841" actId="1076"/>
          <ac:spMkLst>
            <pc:docMk/>
            <pc:sldMk cId="1368891395" sldId="315"/>
            <ac:spMk id="15" creationId="{069E74E8-E53B-9A08-69DE-0000F22BF445}"/>
          </ac:spMkLst>
        </pc:spChg>
        <pc:picChg chg="mod">
          <ac:chgData name="Jonathan Williams" userId="a89a32e8-688f-4586-a15b-0d71315b979c" providerId="ADAL" clId="{4A069F23-9EB9-4347-8AEC-69A2A6F2DFE8}" dt="2023-06-20T20:49:01.746" v="3839" actId="14100"/>
          <ac:picMkLst>
            <pc:docMk/>
            <pc:sldMk cId="1368891395" sldId="315"/>
            <ac:picMk id="10" creationId="{C7797DF6-CDD5-4E6F-D9BA-3390235EBD55}"/>
          </ac:picMkLst>
        </pc:picChg>
        <pc:picChg chg="mod">
          <ac:chgData name="Jonathan Williams" userId="a89a32e8-688f-4586-a15b-0d71315b979c" providerId="ADAL" clId="{4A069F23-9EB9-4347-8AEC-69A2A6F2DFE8}" dt="2023-06-22T20:58:07.622" v="7072" actId="1076"/>
          <ac:picMkLst>
            <pc:docMk/>
            <pc:sldMk cId="1368891395" sldId="315"/>
            <ac:picMk id="13" creationId="{153D488D-03C0-3DD5-CBF7-6BF15642ACEC}"/>
          </ac:picMkLst>
        </pc:picChg>
      </pc:sldChg>
      <pc:sldChg chg="addSp delSp modSp add mod ord">
        <pc:chgData name="Jonathan Williams" userId="a89a32e8-688f-4586-a15b-0d71315b979c" providerId="ADAL" clId="{4A069F23-9EB9-4347-8AEC-69A2A6F2DFE8}" dt="2023-07-14T19:28:40.522" v="23382" actId="207"/>
        <pc:sldMkLst>
          <pc:docMk/>
          <pc:sldMk cId="2264416575" sldId="316"/>
        </pc:sldMkLst>
        <pc:spChg chg="mod">
          <ac:chgData name="Jonathan Williams" userId="a89a32e8-688f-4586-a15b-0d71315b979c" providerId="ADAL" clId="{4A069F23-9EB9-4347-8AEC-69A2A6F2DFE8}" dt="2023-07-14T19:28:40.522" v="23382" actId="207"/>
          <ac:spMkLst>
            <pc:docMk/>
            <pc:sldMk cId="2264416575" sldId="316"/>
            <ac:spMk id="2" creationId="{93182BD4-705E-1B4C-8B43-443A196086E4}"/>
          </ac:spMkLst>
        </pc:spChg>
        <pc:spChg chg="mod">
          <ac:chgData name="Jonathan Williams" userId="a89a32e8-688f-4586-a15b-0d71315b979c" providerId="ADAL" clId="{4A069F23-9EB9-4347-8AEC-69A2A6F2DFE8}" dt="2023-07-13T20:39:47.052" v="21483" actId="20577"/>
          <ac:spMkLst>
            <pc:docMk/>
            <pc:sldMk cId="2264416575" sldId="316"/>
            <ac:spMk id="3" creationId="{358EFB1D-5884-134C-21D9-EC169219616D}"/>
          </ac:spMkLst>
        </pc:spChg>
        <pc:spChg chg="del mod">
          <ac:chgData name="Jonathan Williams" userId="a89a32e8-688f-4586-a15b-0d71315b979c" providerId="ADAL" clId="{4A069F23-9EB9-4347-8AEC-69A2A6F2DFE8}" dt="2023-06-21T19:39:27.800" v="4812" actId="478"/>
          <ac:spMkLst>
            <pc:docMk/>
            <pc:sldMk cId="2264416575" sldId="316"/>
            <ac:spMk id="7" creationId="{C80D8795-DDFD-3C3E-F84F-7539332C06E8}"/>
          </ac:spMkLst>
        </pc:spChg>
        <pc:picChg chg="add mod">
          <ac:chgData name="Jonathan Williams" userId="a89a32e8-688f-4586-a15b-0d71315b979c" providerId="ADAL" clId="{4A069F23-9EB9-4347-8AEC-69A2A6F2DFE8}" dt="2023-06-21T19:39:23.706" v="4811" actId="1076"/>
          <ac:picMkLst>
            <pc:docMk/>
            <pc:sldMk cId="2264416575" sldId="316"/>
            <ac:picMk id="10" creationId="{E9CF40C7-0C76-67B8-10D6-89005AEDE0A9}"/>
          </ac:picMkLst>
        </pc:picChg>
        <pc:picChg chg="del">
          <ac:chgData name="Jonathan Williams" userId="a89a32e8-688f-4586-a15b-0d71315b979c" providerId="ADAL" clId="{4A069F23-9EB9-4347-8AEC-69A2A6F2DFE8}" dt="2023-06-21T19:38:46.807" v="4789" actId="478"/>
          <ac:picMkLst>
            <pc:docMk/>
            <pc:sldMk cId="2264416575" sldId="316"/>
            <ac:picMk id="11" creationId="{BAB3DB7A-4201-3924-39CB-E2D2D9C15114}"/>
          </ac:picMkLst>
        </pc:picChg>
      </pc:sldChg>
      <pc:sldChg chg="addSp delSp modSp add mod ord">
        <pc:chgData name="Jonathan Williams" userId="a89a32e8-688f-4586-a15b-0d71315b979c" providerId="ADAL" clId="{4A069F23-9EB9-4347-8AEC-69A2A6F2DFE8}" dt="2023-07-18T15:40:04.484" v="25031" actId="207"/>
        <pc:sldMkLst>
          <pc:docMk/>
          <pc:sldMk cId="2759530020" sldId="317"/>
        </pc:sldMkLst>
        <pc:spChg chg="mod">
          <ac:chgData name="Jonathan Williams" userId="a89a32e8-688f-4586-a15b-0d71315b979c" providerId="ADAL" clId="{4A069F23-9EB9-4347-8AEC-69A2A6F2DFE8}" dt="2023-07-18T15:40:04.484" v="25031" actId="207"/>
          <ac:spMkLst>
            <pc:docMk/>
            <pc:sldMk cId="2759530020" sldId="317"/>
            <ac:spMk id="2" creationId="{93182BD4-705E-1B4C-8B43-443A196086E4}"/>
          </ac:spMkLst>
        </pc:spChg>
        <pc:spChg chg="mod">
          <ac:chgData name="Jonathan Williams" userId="a89a32e8-688f-4586-a15b-0d71315b979c" providerId="ADAL" clId="{4A069F23-9EB9-4347-8AEC-69A2A6F2DFE8}" dt="2023-06-22T19:23:28.270" v="5871" actId="20577"/>
          <ac:spMkLst>
            <pc:docMk/>
            <pc:sldMk cId="2759530020" sldId="317"/>
            <ac:spMk id="7" creationId="{F6935903-8771-3D2C-4EB2-3AB1C089C0E7}"/>
          </ac:spMkLst>
        </pc:spChg>
        <pc:spChg chg="del">
          <ac:chgData name="Jonathan Williams" userId="a89a32e8-688f-4586-a15b-0d71315b979c" providerId="ADAL" clId="{4A069F23-9EB9-4347-8AEC-69A2A6F2DFE8}" dt="2023-06-21T19:49:30.391" v="5350" actId="478"/>
          <ac:spMkLst>
            <pc:docMk/>
            <pc:sldMk cId="2759530020" sldId="317"/>
            <ac:spMk id="12" creationId="{FFB5C1F2-47FA-BED6-36C6-D82A982774DE}"/>
          </ac:spMkLst>
        </pc:spChg>
        <pc:picChg chg="del">
          <ac:chgData name="Jonathan Williams" userId="a89a32e8-688f-4586-a15b-0d71315b979c" providerId="ADAL" clId="{4A069F23-9EB9-4347-8AEC-69A2A6F2DFE8}" dt="2023-06-21T19:47:22.853" v="5253" actId="478"/>
          <ac:picMkLst>
            <pc:docMk/>
            <pc:sldMk cId="2759530020" sldId="317"/>
            <ac:picMk id="9" creationId="{43F318B2-8DAF-CD98-072D-20E7609DF180}"/>
          </ac:picMkLst>
        </pc:picChg>
        <pc:picChg chg="del">
          <ac:chgData name="Jonathan Williams" userId="a89a32e8-688f-4586-a15b-0d71315b979c" providerId="ADAL" clId="{4A069F23-9EB9-4347-8AEC-69A2A6F2DFE8}" dt="2023-06-21T19:47:23.461" v="5254" actId="478"/>
          <ac:picMkLst>
            <pc:docMk/>
            <pc:sldMk cId="2759530020" sldId="317"/>
            <ac:picMk id="10" creationId="{0CB3B84F-E281-2FCB-FDC1-E63DD1B6ED72}"/>
          </ac:picMkLst>
        </pc:picChg>
        <pc:picChg chg="add mod modCrop">
          <ac:chgData name="Jonathan Williams" userId="a89a32e8-688f-4586-a15b-0d71315b979c" providerId="ADAL" clId="{4A069F23-9EB9-4347-8AEC-69A2A6F2DFE8}" dt="2023-06-21T19:50:33.722" v="5408" actId="1076"/>
          <ac:picMkLst>
            <pc:docMk/>
            <pc:sldMk cId="2759530020" sldId="317"/>
            <ac:picMk id="11" creationId="{837F5EB3-2001-AB2B-0453-77C914274CEC}"/>
          </ac:picMkLst>
        </pc:picChg>
      </pc:sldChg>
      <pc:sldChg chg="addSp delSp modSp add del mod">
        <pc:chgData name="Jonathan Williams" userId="a89a32e8-688f-4586-a15b-0d71315b979c" providerId="ADAL" clId="{4A069F23-9EB9-4347-8AEC-69A2A6F2DFE8}" dt="2023-06-22T19:35:42.162" v="6098" actId="47"/>
        <pc:sldMkLst>
          <pc:docMk/>
          <pc:sldMk cId="3964704928" sldId="318"/>
        </pc:sldMkLst>
        <pc:spChg chg="mod">
          <ac:chgData name="Jonathan Williams" userId="a89a32e8-688f-4586-a15b-0d71315b979c" providerId="ADAL" clId="{4A069F23-9EB9-4347-8AEC-69A2A6F2DFE8}" dt="2023-06-22T19:35:16.582" v="6097" actId="20577"/>
          <ac:spMkLst>
            <pc:docMk/>
            <pc:sldMk cId="3964704928" sldId="318"/>
            <ac:spMk id="3" creationId="{358EFB1D-5884-134C-21D9-EC169219616D}"/>
          </ac:spMkLst>
        </pc:spChg>
        <pc:spChg chg="add mod">
          <ac:chgData name="Jonathan Williams" userId="a89a32e8-688f-4586-a15b-0d71315b979c" providerId="ADAL" clId="{4A069F23-9EB9-4347-8AEC-69A2A6F2DFE8}" dt="2023-06-22T19:34:12.448" v="6066" actId="478"/>
          <ac:spMkLst>
            <pc:docMk/>
            <pc:sldMk cId="3964704928" sldId="318"/>
            <ac:spMk id="7" creationId="{8A362340-EA87-3DBA-FFD4-6EA4F8525D0E}"/>
          </ac:spMkLst>
        </pc:spChg>
        <pc:spChg chg="del mod">
          <ac:chgData name="Jonathan Williams" userId="a89a32e8-688f-4586-a15b-0d71315b979c" providerId="ADAL" clId="{4A069F23-9EB9-4347-8AEC-69A2A6F2DFE8}" dt="2023-06-22T19:34:31.101" v="6074"/>
          <ac:spMkLst>
            <pc:docMk/>
            <pc:sldMk cId="3964704928" sldId="318"/>
            <ac:spMk id="9" creationId="{D47F306A-3546-B2C7-8278-D84E432DD0E4}"/>
          </ac:spMkLst>
        </pc:spChg>
        <pc:picChg chg="del">
          <ac:chgData name="Jonathan Williams" userId="a89a32e8-688f-4586-a15b-0d71315b979c" providerId="ADAL" clId="{4A069F23-9EB9-4347-8AEC-69A2A6F2DFE8}" dt="2023-06-22T19:34:12.448" v="6066" actId="478"/>
          <ac:picMkLst>
            <pc:docMk/>
            <pc:sldMk cId="3964704928" sldId="318"/>
            <ac:picMk id="8" creationId="{28A666E7-6137-E91F-910A-BE4D95EABE03}"/>
          </ac:picMkLst>
        </pc:picChg>
      </pc:sldChg>
      <pc:sldChg chg="modSp add del mod ord">
        <pc:chgData name="Jonathan Williams" userId="a89a32e8-688f-4586-a15b-0d71315b979c" providerId="ADAL" clId="{4A069F23-9EB9-4347-8AEC-69A2A6F2DFE8}" dt="2023-07-12T23:56:12.588" v="18064" actId="47"/>
        <pc:sldMkLst>
          <pc:docMk/>
          <pc:sldMk cId="645289779" sldId="319"/>
        </pc:sldMkLst>
        <pc:spChg chg="mod">
          <ac:chgData name="Jonathan Williams" userId="a89a32e8-688f-4586-a15b-0d71315b979c" providerId="ADAL" clId="{4A069F23-9EB9-4347-8AEC-69A2A6F2DFE8}" dt="2023-07-12T17:57:53.549" v="15694" actId="20577"/>
          <ac:spMkLst>
            <pc:docMk/>
            <pc:sldMk cId="645289779" sldId="319"/>
            <ac:spMk id="3" creationId="{358EFB1D-5884-134C-21D9-EC169219616D}"/>
          </ac:spMkLst>
        </pc:spChg>
      </pc:sldChg>
      <pc:sldChg chg="modSp add del mod">
        <pc:chgData name="Jonathan Williams" userId="a89a32e8-688f-4586-a15b-0d71315b979c" providerId="ADAL" clId="{4A069F23-9EB9-4347-8AEC-69A2A6F2DFE8}" dt="2023-07-12T23:56:13.714" v="18065" actId="47"/>
        <pc:sldMkLst>
          <pc:docMk/>
          <pc:sldMk cId="3190973484" sldId="320"/>
        </pc:sldMkLst>
        <pc:spChg chg="mod">
          <ac:chgData name="Jonathan Williams" userId="a89a32e8-688f-4586-a15b-0d71315b979c" providerId="ADAL" clId="{4A069F23-9EB9-4347-8AEC-69A2A6F2DFE8}" dt="2023-07-12T17:57:42.160" v="15685" actId="20577"/>
          <ac:spMkLst>
            <pc:docMk/>
            <pc:sldMk cId="3190973484" sldId="320"/>
            <ac:spMk id="3" creationId="{358EFB1D-5884-134C-21D9-EC169219616D}"/>
          </ac:spMkLst>
        </pc:spChg>
      </pc:sldChg>
      <pc:sldChg chg="addSp delSp modSp add mod ord">
        <pc:chgData name="Jonathan Williams" userId="a89a32e8-688f-4586-a15b-0d71315b979c" providerId="ADAL" clId="{4A069F23-9EB9-4347-8AEC-69A2A6F2DFE8}" dt="2023-07-19T15:58:49.555" v="25513" actId="20577"/>
        <pc:sldMkLst>
          <pc:docMk/>
          <pc:sldMk cId="2449350294" sldId="321"/>
        </pc:sldMkLst>
        <pc:spChg chg="add mod topLvl">
          <ac:chgData name="Jonathan Williams" userId="a89a32e8-688f-4586-a15b-0d71315b979c" providerId="ADAL" clId="{4A069F23-9EB9-4347-8AEC-69A2A6F2DFE8}" dt="2023-07-14T19:41:56.935" v="23528" actId="164"/>
          <ac:spMkLst>
            <pc:docMk/>
            <pc:sldMk cId="2449350294" sldId="321"/>
            <ac:spMk id="2" creationId="{CA292EB0-1A75-B6E3-FC9A-C6191DAA10E1}"/>
          </ac:spMkLst>
        </pc:spChg>
        <pc:spChg chg="mod">
          <ac:chgData name="Jonathan Williams" userId="a89a32e8-688f-4586-a15b-0d71315b979c" providerId="ADAL" clId="{4A069F23-9EB9-4347-8AEC-69A2A6F2DFE8}" dt="2023-07-14T19:41:00.734" v="23485" actId="20577"/>
          <ac:spMkLst>
            <pc:docMk/>
            <pc:sldMk cId="2449350294" sldId="321"/>
            <ac:spMk id="3" creationId="{358EFB1D-5884-134C-21D9-EC169219616D}"/>
          </ac:spMkLst>
        </pc:spChg>
        <pc:spChg chg="mod">
          <ac:chgData name="Jonathan Williams" userId="a89a32e8-688f-4586-a15b-0d71315b979c" providerId="ADAL" clId="{4A069F23-9EB9-4347-8AEC-69A2A6F2DFE8}" dt="2023-07-19T15:58:49.555" v="25513" actId="20577"/>
          <ac:spMkLst>
            <pc:docMk/>
            <pc:sldMk cId="2449350294" sldId="321"/>
            <ac:spMk id="7" creationId="{8A362340-EA87-3DBA-FFD4-6EA4F8525D0E}"/>
          </ac:spMkLst>
        </pc:spChg>
        <pc:spChg chg="add mod topLvl">
          <ac:chgData name="Jonathan Williams" userId="a89a32e8-688f-4586-a15b-0d71315b979c" providerId="ADAL" clId="{4A069F23-9EB9-4347-8AEC-69A2A6F2DFE8}" dt="2023-07-14T19:41:56.935" v="23528" actId="164"/>
          <ac:spMkLst>
            <pc:docMk/>
            <pc:sldMk cId="2449350294" sldId="321"/>
            <ac:spMk id="8" creationId="{A7101394-A273-D89C-8467-42D1A5943AF2}"/>
          </ac:spMkLst>
        </pc:spChg>
        <pc:spChg chg="add del mod ord">
          <ac:chgData name="Jonathan Williams" userId="a89a32e8-688f-4586-a15b-0d71315b979c" providerId="ADAL" clId="{4A069F23-9EB9-4347-8AEC-69A2A6F2DFE8}" dt="2023-07-12T23:50:51.493" v="17875" actId="478"/>
          <ac:spMkLst>
            <pc:docMk/>
            <pc:sldMk cId="2449350294" sldId="321"/>
            <ac:spMk id="10" creationId="{27E8797D-B4FF-CDF1-0D7A-021FECFAF851}"/>
          </ac:spMkLst>
        </pc:spChg>
        <pc:spChg chg="add mod">
          <ac:chgData name="Jonathan Williams" userId="a89a32e8-688f-4586-a15b-0d71315b979c" providerId="ADAL" clId="{4A069F23-9EB9-4347-8AEC-69A2A6F2DFE8}" dt="2023-07-14T19:42:02.895" v="23529" actId="165"/>
          <ac:spMkLst>
            <pc:docMk/>
            <pc:sldMk cId="2449350294" sldId="321"/>
            <ac:spMk id="14" creationId="{848FB5FD-31B4-4316-7E16-B8821B0F6EDF}"/>
          </ac:spMkLst>
        </pc:spChg>
        <pc:spChg chg="add mod">
          <ac:chgData name="Jonathan Williams" userId="a89a32e8-688f-4586-a15b-0d71315b979c" providerId="ADAL" clId="{4A069F23-9EB9-4347-8AEC-69A2A6F2DFE8}" dt="2023-07-14T19:42:02.895" v="23529" actId="165"/>
          <ac:spMkLst>
            <pc:docMk/>
            <pc:sldMk cId="2449350294" sldId="321"/>
            <ac:spMk id="15" creationId="{76EDC876-5C33-A85B-F29F-FFC76665CCFE}"/>
          </ac:spMkLst>
        </pc:spChg>
        <pc:spChg chg="add mod">
          <ac:chgData name="Jonathan Williams" userId="a89a32e8-688f-4586-a15b-0d71315b979c" providerId="ADAL" clId="{4A069F23-9EB9-4347-8AEC-69A2A6F2DFE8}" dt="2023-07-14T19:42:02.895" v="23529" actId="165"/>
          <ac:spMkLst>
            <pc:docMk/>
            <pc:sldMk cId="2449350294" sldId="321"/>
            <ac:spMk id="16" creationId="{F41C5C58-DCAB-BCEF-31B4-A59E4E7F15AC}"/>
          </ac:spMkLst>
        </pc:spChg>
        <pc:spChg chg="add mod ord">
          <ac:chgData name="Jonathan Williams" userId="a89a32e8-688f-4586-a15b-0d71315b979c" providerId="ADAL" clId="{4A069F23-9EB9-4347-8AEC-69A2A6F2DFE8}" dt="2023-07-14T19:42:02.895" v="23529" actId="165"/>
          <ac:spMkLst>
            <pc:docMk/>
            <pc:sldMk cId="2449350294" sldId="321"/>
            <ac:spMk id="17" creationId="{FBB8059A-73A8-265C-AE98-8D7813188F51}"/>
          </ac:spMkLst>
        </pc:spChg>
        <pc:spChg chg="add mod ord topLvl">
          <ac:chgData name="Jonathan Williams" userId="a89a32e8-688f-4586-a15b-0d71315b979c" providerId="ADAL" clId="{4A069F23-9EB9-4347-8AEC-69A2A6F2DFE8}" dt="2023-07-14T19:42:09.085" v="23530" actId="164"/>
          <ac:spMkLst>
            <pc:docMk/>
            <pc:sldMk cId="2449350294" sldId="321"/>
            <ac:spMk id="18" creationId="{2D00418A-F0EE-1EED-206C-BB9D56339E6C}"/>
          </ac:spMkLst>
        </pc:spChg>
        <pc:spChg chg="add mod topLvl">
          <ac:chgData name="Jonathan Williams" userId="a89a32e8-688f-4586-a15b-0d71315b979c" providerId="ADAL" clId="{4A069F23-9EB9-4347-8AEC-69A2A6F2DFE8}" dt="2023-07-14T19:42:09.085" v="23530" actId="164"/>
          <ac:spMkLst>
            <pc:docMk/>
            <pc:sldMk cId="2449350294" sldId="321"/>
            <ac:spMk id="22" creationId="{B8888C5D-6302-3AD5-13DF-E45BBB8257EF}"/>
          </ac:spMkLst>
        </pc:spChg>
        <pc:spChg chg="add mod ord topLvl">
          <ac:chgData name="Jonathan Williams" userId="a89a32e8-688f-4586-a15b-0d71315b979c" providerId="ADAL" clId="{4A069F23-9EB9-4347-8AEC-69A2A6F2DFE8}" dt="2023-07-14T19:41:56.935" v="23528" actId="164"/>
          <ac:spMkLst>
            <pc:docMk/>
            <pc:sldMk cId="2449350294" sldId="321"/>
            <ac:spMk id="23" creationId="{4274AA46-01E2-EB20-93DB-A1BA1AE10B08}"/>
          </ac:spMkLst>
        </pc:spChg>
        <pc:spChg chg="add mod ord topLvl">
          <ac:chgData name="Jonathan Williams" userId="a89a32e8-688f-4586-a15b-0d71315b979c" providerId="ADAL" clId="{4A069F23-9EB9-4347-8AEC-69A2A6F2DFE8}" dt="2023-07-14T19:41:56.935" v="23528" actId="164"/>
          <ac:spMkLst>
            <pc:docMk/>
            <pc:sldMk cId="2449350294" sldId="321"/>
            <ac:spMk id="24" creationId="{C04B8BD9-953A-0597-159F-0A39D84B24B5}"/>
          </ac:spMkLst>
        </pc:spChg>
        <pc:grpChg chg="add del mod">
          <ac:chgData name="Jonathan Williams" userId="a89a32e8-688f-4586-a15b-0d71315b979c" providerId="ADAL" clId="{4A069F23-9EB9-4347-8AEC-69A2A6F2DFE8}" dt="2023-07-14T19:41:35.601" v="23524" actId="165"/>
          <ac:grpSpMkLst>
            <pc:docMk/>
            <pc:sldMk cId="2449350294" sldId="321"/>
            <ac:grpSpMk id="10" creationId="{17DB097B-FC9F-8EB4-60AF-AEC4152D62EC}"/>
          </ac:grpSpMkLst>
        </pc:grpChg>
        <pc:grpChg chg="add mod topLvl">
          <ac:chgData name="Jonathan Williams" userId="a89a32e8-688f-4586-a15b-0d71315b979c" providerId="ADAL" clId="{4A069F23-9EB9-4347-8AEC-69A2A6F2DFE8}" dt="2023-07-14T19:42:09.085" v="23530" actId="164"/>
          <ac:grpSpMkLst>
            <pc:docMk/>
            <pc:sldMk cId="2449350294" sldId="321"/>
            <ac:grpSpMk id="19" creationId="{864BA517-F62D-E724-B230-29BCA66101F1}"/>
          </ac:grpSpMkLst>
        </pc:grpChg>
        <pc:grpChg chg="add del mod">
          <ac:chgData name="Jonathan Williams" userId="a89a32e8-688f-4586-a15b-0d71315b979c" providerId="ADAL" clId="{4A069F23-9EB9-4347-8AEC-69A2A6F2DFE8}" dt="2023-07-14T19:42:02.895" v="23529" actId="165"/>
          <ac:grpSpMkLst>
            <pc:docMk/>
            <pc:sldMk cId="2449350294" sldId="321"/>
            <ac:grpSpMk id="26" creationId="{8E5BE1F7-BEE8-5D3E-7FCF-3D69964C5DF2}"/>
          </ac:grpSpMkLst>
        </pc:grpChg>
        <pc:grpChg chg="add mod">
          <ac:chgData name="Jonathan Williams" userId="a89a32e8-688f-4586-a15b-0d71315b979c" providerId="ADAL" clId="{4A069F23-9EB9-4347-8AEC-69A2A6F2DFE8}" dt="2023-07-14T19:41:56.935" v="23528" actId="164"/>
          <ac:grpSpMkLst>
            <pc:docMk/>
            <pc:sldMk cId="2449350294" sldId="321"/>
            <ac:grpSpMk id="32" creationId="{90C911BC-2379-745D-8489-3E9621C5B901}"/>
          </ac:grpSpMkLst>
        </pc:grpChg>
        <pc:grpChg chg="add mod">
          <ac:chgData name="Jonathan Williams" userId="a89a32e8-688f-4586-a15b-0d71315b979c" providerId="ADAL" clId="{4A069F23-9EB9-4347-8AEC-69A2A6F2DFE8}" dt="2023-07-14T19:42:13.790" v="23531" actId="1076"/>
          <ac:grpSpMkLst>
            <pc:docMk/>
            <pc:sldMk cId="2449350294" sldId="321"/>
            <ac:grpSpMk id="33" creationId="{EE3E418B-E6A4-453A-5CE3-5CF9E54DC33D}"/>
          </ac:grpSpMkLst>
        </pc:grpChg>
        <pc:picChg chg="add mod">
          <ac:chgData name="Jonathan Williams" userId="a89a32e8-688f-4586-a15b-0d71315b979c" providerId="ADAL" clId="{4A069F23-9EB9-4347-8AEC-69A2A6F2DFE8}" dt="2023-07-19T15:58:39.219" v="25500" actId="1076"/>
          <ac:picMkLst>
            <pc:docMk/>
            <pc:sldMk cId="2449350294" sldId="321"/>
            <ac:picMk id="10" creationId="{F45F6A8B-9F42-D6EE-CD7E-CF748FA72F6F}"/>
          </ac:picMkLst>
        </pc:picChg>
        <pc:cxnChg chg="add mod topLvl">
          <ac:chgData name="Jonathan Williams" userId="a89a32e8-688f-4586-a15b-0d71315b979c" providerId="ADAL" clId="{4A069F23-9EB9-4347-8AEC-69A2A6F2DFE8}" dt="2023-07-14T19:41:56.935" v="23528" actId="164"/>
          <ac:cxnSpMkLst>
            <pc:docMk/>
            <pc:sldMk cId="2449350294" sldId="321"/>
            <ac:cxnSpMk id="9" creationId="{26632C55-DA91-732D-50CC-0E7DD1375C97}"/>
          </ac:cxnSpMkLst>
        </pc:cxnChg>
        <pc:cxnChg chg="add mod topLvl">
          <ac:chgData name="Jonathan Williams" userId="a89a32e8-688f-4586-a15b-0d71315b979c" providerId="ADAL" clId="{4A069F23-9EB9-4347-8AEC-69A2A6F2DFE8}" dt="2023-07-14T19:41:56.935" v="23528" actId="164"/>
          <ac:cxnSpMkLst>
            <pc:docMk/>
            <pc:sldMk cId="2449350294" sldId="321"/>
            <ac:cxnSpMk id="11" creationId="{E52FB561-EC2C-60A8-C747-9AD95E62E346}"/>
          </ac:cxnSpMkLst>
        </pc:cxnChg>
        <pc:cxnChg chg="add mod topLvl">
          <ac:chgData name="Jonathan Williams" userId="a89a32e8-688f-4586-a15b-0d71315b979c" providerId="ADAL" clId="{4A069F23-9EB9-4347-8AEC-69A2A6F2DFE8}" dt="2023-07-14T19:41:56.935" v="23528" actId="164"/>
          <ac:cxnSpMkLst>
            <pc:docMk/>
            <pc:sldMk cId="2449350294" sldId="321"/>
            <ac:cxnSpMk id="12" creationId="{FFB50CC3-C4B2-32B7-57E2-89C3AC153527}"/>
          </ac:cxnSpMkLst>
        </pc:cxnChg>
        <pc:cxnChg chg="add mod topLvl">
          <ac:chgData name="Jonathan Williams" userId="a89a32e8-688f-4586-a15b-0d71315b979c" providerId="ADAL" clId="{4A069F23-9EB9-4347-8AEC-69A2A6F2DFE8}" dt="2023-07-14T19:41:56.935" v="23528" actId="164"/>
          <ac:cxnSpMkLst>
            <pc:docMk/>
            <pc:sldMk cId="2449350294" sldId="321"/>
            <ac:cxnSpMk id="13" creationId="{1F767CE3-5254-881B-8BDE-87DB7993A06D}"/>
          </ac:cxnSpMkLst>
        </pc:cxnChg>
        <pc:cxnChg chg="add mod topLvl">
          <ac:chgData name="Jonathan Williams" userId="a89a32e8-688f-4586-a15b-0d71315b979c" providerId="ADAL" clId="{4A069F23-9EB9-4347-8AEC-69A2A6F2DFE8}" dt="2023-07-14T19:41:56.935" v="23528" actId="164"/>
          <ac:cxnSpMkLst>
            <pc:docMk/>
            <pc:sldMk cId="2449350294" sldId="321"/>
            <ac:cxnSpMk id="20" creationId="{B43D65C2-4E25-BCC7-EA3C-F481076E9C3B}"/>
          </ac:cxnSpMkLst>
        </pc:cxnChg>
        <pc:cxnChg chg="add mod topLvl">
          <ac:chgData name="Jonathan Williams" userId="a89a32e8-688f-4586-a15b-0d71315b979c" providerId="ADAL" clId="{4A069F23-9EB9-4347-8AEC-69A2A6F2DFE8}" dt="2023-07-14T19:42:09.085" v="23530" actId="164"/>
          <ac:cxnSpMkLst>
            <pc:docMk/>
            <pc:sldMk cId="2449350294" sldId="321"/>
            <ac:cxnSpMk id="21" creationId="{C9EE0F72-8786-F504-5812-BA7129641A95}"/>
          </ac:cxnSpMkLst>
        </pc:cxnChg>
        <pc:cxnChg chg="add mod topLvl">
          <ac:chgData name="Jonathan Williams" userId="a89a32e8-688f-4586-a15b-0d71315b979c" providerId="ADAL" clId="{4A069F23-9EB9-4347-8AEC-69A2A6F2DFE8}" dt="2023-07-14T19:41:56.935" v="23528" actId="164"/>
          <ac:cxnSpMkLst>
            <pc:docMk/>
            <pc:sldMk cId="2449350294" sldId="321"/>
            <ac:cxnSpMk id="25" creationId="{7A0640AF-8FB3-FB2F-CBE7-4A32A03BFC30}"/>
          </ac:cxnSpMkLst>
        </pc:cxnChg>
        <pc:cxnChg chg="add mod ord">
          <ac:chgData name="Jonathan Williams" userId="a89a32e8-688f-4586-a15b-0d71315b979c" providerId="ADAL" clId="{4A069F23-9EB9-4347-8AEC-69A2A6F2DFE8}" dt="2023-07-14T19:42:09.085" v="23530" actId="164"/>
          <ac:cxnSpMkLst>
            <pc:docMk/>
            <pc:sldMk cId="2449350294" sldId="321"/>
            <ac:cxnSpMk id="27" creationId="{0DB7AF85-2C4B-49DD-E537-D3F0E97B1F48}"/>
          </ac:cxnSpMkLst>
        </pc:cxnChg>
        <pc:cxnChg chg="add mod topLvl">
          <ac:chgData name="Jonathan Williams" userId="a89a32e8-688f-4586-a15b-0d71315b979c" providerId="ADAL" clId="{4A069F23-9EB9-4347-8AEC-69A2A6F2DFE8}" dt="2023-07-14T19:41:56.935" v="23528" actId="164"/>
          <ac:cxnSpMkLst>
            <pc:docMk/>
            <pc:sldMk cId="2449350294" sldId="321"/>
            <ac:cxnSpMk id="28" creationId="{D16F4BA5-3465-1A49-908B-34074E43F22B}"/>
          </ac:cxnSpMkLst>
        </pc:cxnChg>
        <pc:cxnChg chg="add mod ord">
          <ac:chgData name="Jonathan Williams" userId="a89a32e8-688f-4586-a15b-0d71315b979c" providerId="ADAL" clId="{4A069F23-9EB9-4347-8AEC-69A2A6F2DFE8}" dt="2023-07-14T19:42:09.085" v="23530" actId="164"/>
          <ac:cxnSpMkLst>
            <pc:docMk/>
            <pc:sldMk cId="2449350294" sldId="321"/>
            <ac:cxnSpMk id="29" creationId="{076C5880-160E-DAB8-C547-EA4A8C1F8D5D}"/>
          </ac:cxnSpMkLst>
        </pc:cxnChg>
        <pc:cxnChg chg="add mod ord">
          <ac:chgData name="Jonathan Williams" userId="a89a32e8-688f-4586-a15b-0d71315b979c" providerId="ADAL" clId="{4A069F23-9EB9-4347-8AEC-69A2A6F2DFE8}" dt="2023-07-14T19:42:09.085" v="23530" actId="164"/>
          <ac:cxnSpMkLst>
            <pc:docMk/>
            <pc:sldMk cId="2449350294" sldId="321"/>
            <ac:cxnSpMk id="30" creationId="{A4D117D8-5583-8739-885B-450474AA952B}"/>
          </ac:cxnSpMkLst>
        </pc:cxnChg>
        <pc:cxnChg chg="add mod ord">
          <ac:chgData name="Jonathan Williams" userId="a89a32e8-688f-4586-a15b-0d71315b979c" providerId="ADAL" clId="{4A069F23-9EB9-4347-8AEC-69A2A6F2DFE8}" dt="2023-07-14T19:42:09.085" v="23530" actId="164"/>
          <ac:cxnSpMkLst>
            <pc:docMk/>
            <pc:sldMk cId="2449350294" sldId="321"/>
            <ac:cxnSpMk id="31" creationId="{B78D192E-A62F-0D8F-CA96-03053DF27285}"/>
          </ac:cxnSpMkLst>
        </pc:cxnChg>
      </pc:sldChg>
      <pc:sldChg chg="addSp delSp modSp add mod">
        <pc:chgData name="Jonathan Williams" userId="a89a32e8-688f-4586-a15b-0d71315b979c" providerId="ADAL" clId="{4A069F23-9EB9-4347-8AEC-69A2A6F2DFE8}" dt="2023-07-14T19:07:01.364" v="23103" actId="20577"/>
        <pc:sldMkLst>
          <pc:docMk/>
          <pc:sldMk cId="3262818226" sldId="322"/>
        </pc:sldMkLst>
        <pc:spChg chg="add mod">
          <ac:chgData name="Jonathan Williams" userId="a89a32e8-688f-4586-a15b-0d71315b979c" providerId="ADAL" clId="{4A069F23-9EB9-4347-8AEC-69A2A6F2DFE8}" dt="2023-07-12T23:41:41.884" v="17767" actId="14100"/>
          <ac:spMkLst>
            <pc:docMk/>
            <pc:sldMk cId="3262818226" sldId="322"/>
            <ac:spMk id="2" creationId="{AF077D13-234E-3BE0-3BC5-2BD89FB95DBA}"/>
          </ac:spMkLst>
        </pc:spChg>
        <pc:spChg chg="mod">
          <ac:chgData name="Jonathan Williams" userId="a89a32e8-688f-4586-a15b-0d71315b979c" providerId="ADAL" clId="{4A069F23-9EB9-4347-8AEC-69A2A6F2DFE8}" dt="2023-06-26T21:35:58.445" v="10105" actId="20577"/>
          <ac:spMkLst>
            <pc:docMk/>
            <pc:sldMk cId="3262818226" sldId="322"/>
            <ac:spMk id="3" creationId="{358EFB1D-5884-134C-21D9-EC169219616D}"/>
          </ac:spMkLst>
        </pc:spChg>
        <pc:spChg chg="mod">
          <ac:chgData name="Jonathan Williams" userId="a89a32e8-688f-4586-a15b-0d71315b979c" providerId="ADAL" clId="{4A069F23-9EB9-4347-8AEC-69A2A6F2DFE8}" dt="2023-07-14T19:07:01.364" v="23103" actId="20577"/>
          <ac:spMkLst>
            <pc:docMk/>
            <pc:sldMk cId="3262818226" sldId="322"/>
            <ac:spMk id="7" creationId="{8A362340-EA87-3DBA-FFD4-6EA4F8525D0E}"/>
          </ac:spMkLst>
        </pc:spChg>
        <pc:spChg chg="add del mod">
          <ac:chgData name="Jonathan Williams" userId="a89a32e8-688f-4586-a15b-0d71315b979c" providerId="ADAL" clId="{4A069F23-9EB9-4347-8AEC-69A2A6F2DFE8}" dt="2023-07-12T23:41:32.935" v="17766" actId="478"/>
          <ac:spMkLst>
            <pc:docMk/>
            <pc:sldMk cId="3262818226" sldId="322"/>
            <ac:spMk id="8" creationId="{33D208A7-BA6F-D2A0-2188-041F974F2206}"/>
          </ac:spMkLst>
        </pc:spChg>
        <pc:spChg chg="add mod ord">
          <ac:chgData name="Jonathan Williams" userId="a89a32e8-688f-4586-a15b-0d71315b979c" providerId="ADAL" clId="{4A069F23-9EB9-4347-8AEC-69A2A6F2DFE8}" dt="2023-07-12T23:43:10.155" v="17798" actId="1037"/>
          <ac:spMkLst>
            <pc:docMk/>
            <pc:sldMk cId="3262818226" sldId="322"/>
            <ac:spMk id="9" creationId="{484C12D9-C308-EFBF-B64B-97A308D30FDD}"/>
          </ac:spMkLst>
        </pc:spChg>
        <pc:spChg chg="add mod ord">
          <ac:chgData name="Jonathan Williams" userId="a89a32e8-688f-4586-a15b-0d71315b979c" providerId="ADAL" clId="{4A069F23-9EB9-4347-8AEC-69A2A6F2DFE8}" dt="2023-07-12T23:43:12.860" v="17802" actId="1037"/>
          <ac:spMkLst>
            <pc:docMk/>
            <pc:sldMk cId="3262818226" sldId="322"/>
            <ac:spMk id="10" creationId="{2757FCAE-B1C3-2E77-4793-C73252F1753E}"/>
          </ac:spMkLst>
        </pc:spChg>
        <pc:spChg chg="add del mod">
          <ac:chgData name="Jonathan Williams" userId="a89a32e8-688f-4586-a15b-0d71315b979c" providerId="ADAL" clId="{4A069F23-9EB9-4347-8AEC-69A2A6F2DFE8}" dt="2023-07-12T23:48:28.646" v="17851" actId="21"/>
          <ac:spMkLst>
            <pc:docMk/>
            <pc:sldMk cId="3262818226" sldId="322"/>
            <ac:spMk id="11" creationId="{DABDD528-2EAC-F145-A4DA-D31BA8D37987}"/>
          </ac:spMkLst>
        </pc:spChg>
        <pc:spChg chg="add mod">
          <ac:chgData name="Jonathan Williams" userId="a89a32e8-688f-4586-a15b-0d71315b979c" providerId="ADAL" clId="{4A069F23-9EB9-4347-8AEC-69A2A6F2DFE8}" dt="2023-07-12T23:41:57.323" v="17774" actId="1035"/>
          <ac:spMkLst>
            <pc:docMk/>
            <pc:sldMk cId="3262818226" sldId="322"/>
            <ac:spMk id="14" creationId="{6FE12BC4-2011-55A4-9B68-750558691908}"/>
          </ac:spMkLst>
        </pc:spChg>
        <pc:spChg chg="add mod">
          <ac:chgData name="Jonathan Williams" userId="a89a32e8-688f-4586-a15b-0d71315b979c" providerId="ADAL" clId="{4A069F23-9EB9-4347-8AEC-69A2A6F2DFE8}" dt="2023-07-12T23:42:19.882" v="17783" actId="1036"/>
          <ac:spMkLst>
            <pc:docMk/>
            <pc:sldMk cId="3262818226" sldId="322"/>
            <ac:spMk id="15" creationId="{019087BB-29D0-C12D-F423-58C493DAB75C}"/>
          </ac:spMkLst>
        </pc:spChg>
        <pc:spChg chg="add mod">
          <ac:chgData name="Jonathan Williams" userId="a89a32e8-688f-4586-a15b-0d71315b979c" providerId="ADAL" clId="{4A069F23-9EB9-4347-8AEC-69A2A6F2DFE8}" dt="2023-07-12T23:42:00.396" v="17776" actId="1035"/>
          <ac:spMkLst>
            <pc:docMk/>
            <pc:sldMk cId="3262818226" sldId="322"/>
            <ac:spMk id="16" creationId="{8939631C-137F-0EC7-D25B-23D4B4DEB929}"/>
          </ac:spMkLst>
        </pc:spChg>
        <pc:spChg chg="add mod">
          <ac:chgData name="Jonathan Williams" userId="a89a32e8-688f-4586-a15b-0d71315b979c" providerId="ADAL" clId="{4A069F23-9EB9-4347-8AEC-69A2A6F2DFE8}" dt="2023-07-12T23:42:08.505" v="17778" actId="1076"/>
          <ac:spMkLst>
            <pc:docMk/>
            <pc:sldMk cId="3262818226" sldId="322"/>
            <ac:spMk id="17" creationId="{3BA8AA39-E109-3BE6-CBD7-CB704699949F}"/>
          </ac:spMkLst>
        </pc:spChg>
        <pc:spChg chg="add mod">
          <ac:chgData name="Jonathan Williams" userId="a89a32e8-688f-4586-a15b-0d71315b979c" providerId="ADAL" clId="{4A069F23-9EB9-4347-8AEC-69A2A6F2DFE8}" dt="2023-07-12T23:42:08.505" v="17778" actId="1076"/>
          <ac:spMkLst>
            <pc:docMk/>
            <pc:sldMk cId="3262818226" sldId="322"/>
            <ac:spMk id="18" creationId="{F2DA3C88-5C1E-D47E-1365-17C5B62BDD5D}"/>
          </ac:spMkLst>
        </pc:spChg>
        <pc:spChg chg="add mod">
          <ac:chgData name="Jonathan Williams" userId="a89a32e8-688f-4586-a15b-0d71315b979c" providerId="ADAL" clId="{4A069F23-9EB9-4347-8AEC-69A2A6F2DFE8}" dt="2023-07-12T23:42:16.568" v="17781" actId="1036"/>
          <ac:spMkLst>
            <pc:docMk/>
            <pc:sldMk cId="3262818226" sldId="322"/>
            <ac:spMk id="19" creationId="{E90B05F8-4612-4E52-D974-FB139471B41E}"/>
          </ac:spMkLst>
        </pc:spChg>
        <pc:spChg chg="add mod">
          <ac:chgData name="Jonathan Williams" userId="a89a32e8-688f-4586-a15b-0d71315b979c" providerId="ADAL" clId="{4A069F23-9EB9-4347-8AEC-69A2A6F2DFE8}" dt="2023-07-12T23:42:08.505" v="17778" actId="1076"/>
          <ac:spMkLst>
            <pc:docMk/>
            <pc:sldMk cId="3262818226" sldId="322"/>
            <ac:spMk id="20" creationId="{4ADEC73C-3C51-0DDD-3E27-05B994A9DF8F}"/>
          </ac:spMkLst>
        </pc:spChg>
        <pc:spChg chg="add mod">
          <ac:chgData name="Jonathan Williams" userId="a89a32e8-688f-4586-a15b-0d71315b979c" providerId="ADAL" clId="{4A069F23-9EB9-4347-8AEC-69A2A6F2DFE8}" dt="2023-07-12T23:42:14.228" v="17780" actId="1076"/>
          <ac:spMkLst>
            <pc:docMk/>
            <pc:sldMk cId="3262818226" sldId="322"/>
            <ac:spMk id="21" creationId="{25EE989F-3EFF-21B1-2D18-7F52B11D90D4}"/>
          </ac:spMkLst>
        </pc:spChg>
        <pc:spChg chg="add mod">
          <ac:chgData name="Jonathan Williams" userId="a89a32e8-688f-4586-a15b-0d71315b979c" providerId="ADAL" clId="{4A069F23-9EB9-4347-8AEC-69A2A6F2DFE8}" dt="2023-07-12T23:42:14.228" v="17780" actId="1076"/>
          <ac:spMkLst>
            <pc:docMk/>
            <pc:sldMk cId="3262818226" sldId="322"/>
            <ac:spMk id="22" creationId="{CF4F3300-4239-F29E-B255-32EE71C7A282}"/>
          </ac:spMkLst>
        </pc:spChg>
        <pc:spChg chg="add mod">
          <ac:chgData name="Jonathan Williams" userId="a89a32e8-688f-4586-a15b-0d71315b979c" providerId="ADAL" clId="{4A069F23-9EB9-4347-8AEC-69A2A6F2DFE8}" dt="2023-07-12T23:42:17.245" v="17782" actId="1036"/>
          <ac:spMkLst>
            <pc:docMk/>
            <pc:sldMk cId="3262818226" sldId="322"/>
            <ac:spMk id="23" creationId="{B6DFBCE7-4B23-4632-9812-1CA5464FEC44}"/>
          </ac:spMkLst>
        </pc:spChg>
        <pc:spChg chg="add mod">
          <ac:chgData name="Jonathan Williams" userId="a89a32e8-688f-4586-a15b-0d71315b979c" providerId="ADAL" clId="{4A069F23-9EB9-4347-8AEC-69A2A6F2DFE8}" dt="2023-07-12T23:42:14.228" v="17780" actId="1076"/>
          <ac:spMkLst>
            <pc:docMk/>
            <pc:sldMk cId="3262818226" sldId="322"/>
            <ac:spMk id="24" creationId="{646FC076-7A62-CD0C-3EB9-5837D2FBA638}"/>
          </ac:spMkLst>
        </pc:spChg>
        <pc:spChg chg="add mod">
          <ac:chgData name="Jonathan Williams" userId="a89a32e8-688f-4586-a15b-0d71315b979c" providerId="ADAL" clId="{4A069F23-9EB9-4347-8AEC-69A2A6F2DFE8}" dt="2023-07-12T23:42:33.996" v="17786" actId="1076"/>
          <ac:spMkLst>
            <pc:docMk/>
            <pc:sldMk cId="3262818226" sldId="322"/>
            <ac:spMk id="25" creationId="{FE401184-7401-5B38-CDED-225A0AB09057}"/>
          </ac:spMkLst>
        </pc:spChg>
        <pc:spChg chg="add mod">
          <ac:chgData name="Jonathan Williams" userId="a89a32e8-688f-4586-a15b-0d71315b979c" providerId="ADAL" clId="{4A069F23-9EB9-4347-8AEC-69A2A6F2DFE8}" dt="2023-07-12T23:42:33.996" v="17786" actId="1076"/>
          <ac:spMkLst>
            <pc:docMk/>
            <pc:sldMk cId="3262818226" sldId="322"/>
            <ac:spMk id="26" creationId="{04102398-8C1D-F67F-8723-92902228F69C}"/>
          </ac:spMkLst>
        </pc:spChg>
        <pc:spChg chg="add del mod">
          <ac:chgData name="Jonathan Williams" userId="a89a32e8-688f-4586-a15b-0d71315b979c" providerId="ADAL" clId="{4A069F23-9EB9-4347-8AEC-69A2A6F2DFE8}" dt="2023-07-12T23:43:06.971" v="17794" actId="478"/>
          <ac:spMkLst>
            <pc:docMk/>
            <pc:sldMk cId="3262818226" sldId="322"/>
            <ac:spMk id="27" creationId="{97758BA3-839E-195E-03C6-6BFE9BF7FFEF}"/>
          </ac:spMkLst>
        </pc:spChg>
        <pc:cxnChg chg="add del mod">
          <ac:chgData name="Jonathan Williams" userId="a89a32e8-688f-4586-a15b-0d71315b979c" providerId="ADAL" clId="{4A069F23-9EB9-4347-8AEC-69A2A6F2DFE8}" dt="2023-07-12T23:48:28.646" v="17851" actId="21"/>
          <ac:cxnSpMkLst>
            <pc:docMk/>
            <pc:sldMk cId="3262818226" sldId="322"/>
            <ac:cxnSpMk id="12" creationId="{73F10237-2314-2CD9-BAA3-0D135655E258}"/>
          </ac:cxnSpMkLst>
        </pc:cxnChg>
        <pc:cxnChg chg="add mod">
          <ac:chgData name="Jonathan Williams" userId="a89a32e8-688f-4586-a15b-0d71315b979c" providerId="ADAL" clId="{4A069F23-9EB9-4347-8AEC-69A2A6F2DFE8}" dt="2023-07-12T23:43:38.544" v="17805" actId="14100"/>
          <ac:cxnSpMkLst>
            <pc:docMk/>
            <pc:sldMk cId="3262818226" sldId="322"/>
            <ac:cxnSpMk id="28" creationId="{D63D0377-A802-3653-ADAB-27B6164E078B}"/>
          </ac:cxnSpMkLst>
        </pc:cxnChg>
        <pc:cxnChg chg="add mod">
          <ac:chgData name="Jonathan Williams" userId="a89a32e8-688f-4586-a15b-0d71315b979c" providerId="ADAL" clId="{4A069F23-9EB9-4347-8AEC-69A2A6F2DFE8}" dt="2023-07-12T23:43:38.544" v="17805" actId="14100"/>
          <ac:cxnSpMkLst>
            <pc:docMk/>
            <pc:sldMk cId="3262818226" sldId="322"/>
            <ac:cxnSpMk id="29" creationId="{273007B7-2BB3-0FA6-A07D-EEC88F29F939}"/>
          </ac:cxnSpMkLst>
        </pc:cxnChg>
        <pc:cxnChg chg="add mod">
          <ac:chgData name="Jonathan Williams" userId="a89a32e8-688f-4586-a15b-0d71315b979c" providerId="ADAL" clId="{4A069F23-9EB9-4347-8AEC-69A2A6F2DFE8}" dt="2023-07-12T23:43:38.544" v="17805" actId="14100"/>
          <ac:cxnSpMkLst>
            <pc:docMk/>
            <pc:sldMk cId="3262818226" sldId="322"/>
            <ac:cxnSpMk id="30" creationId="{8158ADAE-A695-2D30-581F-142528D86176}"/>
          </ac:cxnSpMkLst>
        </pc:cxnChg>
        <pc:cxnChg chg="add mod">
          <ac:chgData name="Jonathan Williams" userId="a89a32e8-688f-4586-a15b-0d71315b979c" providerId="ADAL" clId="{4A069F23-9EB9-4347-8AEC-69A2A6F2DFE8}" dt="2023-07-12T23:44:12.619" v="17820" actId="1076"/>
          <ac:cxnSpMkLst>
            <pc:docMk/>
            <pc:sldMk cId="3262818226" sldId="322"/>
            <ac:cxnSpMk id="34" creationId="{595AAA2C-8BA5-DF8B-8FDF-59D06D40FCDC}"/>
          </ac:cxnSpMkLst>
        </pc:cxnChg>
        <pc:cxnChg chg="add mod">
          <ac:chgData name="Jonathan Williams" userId="a89a32e8-688f-4586-a15b-0d71315b979c" providerId="ADAL" clId="{4A069F23-9EB9-4347-8AEC-69A2A6F2DFE8}" dt="2023-07-12T23:44:15.849" v="17822" actId="14100"/>
          <ac:cxnSpMkLst>
            <pc:docMk/>
            <pc:sldMk cId="3262818226" sldId="322"/>
            <ac:cxnSpMk id="35" creationId="{10C24F0D-6A9B-AC48-19CB-4DE20A90A700}"/>
          </ac:cxnSpMkLst>
        </pc:cxnChg>
        <pc:cxnChg chg="add mod">
          <ac:chgData name="Jonathan Williams" userId="a89a32e8-688f-4586-a15b-0d71315b979c" providerId="ADAL" clId="{4A069F23-9EB9-4347-8AEC-69A2A6F2DFE8}" dt="2023-07-12T23:44:10.259" v="17819" actId="14100"/>
          <ac:cxnSpMkLst>
            <pc:docMk/>
            <pc:sldMk cId="3262818226" sldId="322"/>
            <ac:cxnSpMk id="36" creationId="{7064512C-8F1D-6BBD-BED8-896D6773FA4F}"/>
          </ac:cxnSpMkLst>
        </pc:cxnChg>
        <pc:cxnChg chg="add mod">
          <ac:chgData name="Jonathan Williams" userId="a89a32e8-688f-4586-a15b-0d71315b979c" providerId="ADAL" clId="{4A069F23-9EB9-4347-8AEC-69A2A6F2DFE8}" dt="2023-07-12T23:44:37.651" v="17827" actId="14100"/>
          <ac:cxnSpMkLst>
            <pc:docMk/>
            <pc:sldMk cId="3262818226" sldId="322"/>
            <ac:cxnSpMk id="51" creationId="{F5A02059-32FA-B84D-FD4D-D684CF0AA77E}"/>
          </ac:cxnSpMkLst>
        </pc:cxnChg>
      </pc:sldChg>
      <pc:sldChg chg="addSp delSp modSp add mod">
        <pc:chgData name="Jonathan Williams" userId="a89a32e8-688f-4586-a15b-0d71315b979c" providerId="ADAL" clId="{4A069F23-9EB9-4347-8AEC-69A2A6F2DFE8}" dt="2023-07-13T16:55:56.852" v="19753" actId="1076"/>
        <pc:sldMkLst>
          <pc:docMk/>
          <pc:sldMk cId="955853505" sldId="323"/>
        </pc:sldMkLst>
        <pc:spChg chg="add del mod">
          <ac:chgData name="Jonathan Williams" userId="a89a32e8-688f-4586-a15b-0d71315b979c" providerId="ADAL" clId="{4A069F23-9EB9-4347-8AEC-69A2A6F2DFE8}" dt="2023-07-12T23:46:02.749" v="17837" actId="478"/>
          <ac:spMkLst>
            <pc:docMk/>
            <pc:sldMk cId="955853505" sldId="323"/>
            <ac:spMk id="2" creationId="{13DA0BE3-250E-3DBD-BD3F-A2CB1CB4DCB3}"/>
          </ac:spMkLst>
        </pc:spChg>
        <pc:spChg chg="add mod">
          <ac:chgData name="Jonathan Williams" userId="a89a32e8-688f-4586-a15b-0d71315b979c" providerId="ADAL" clId="{4A069F23-9EB9-4347-8AEC-69A2A6F2DFE8}" dt="2023-07-13T16:55:45.795" v="19747" actId="1076"/>
          <ac:spMkLst>
            <pc:docMk/>
            <pc:sldMk cId="955853505" sldId="323"/>
            <ac:spMk id="2" creationId="{3395E7F5-32D2-81BE-6782-DEBF4D8CA382}"/>
          </ac:spMkLst>
        </pc:spChg>
        <pc:spChg chg="mod">
          <ac:chgData name="Jonathan Williams" userId="a89a32e8-688f-4586-a15b-0d71315b979c" providerId="ADAL" clId="{4A069F23-9EB9-4347-8AEC-69A2A6F2DFE8}" dt="2023-06-26T21:35:39.983" v="10060" actId="20577"/>
          <ac:spMkLst>
            <pc:docMk/>
            <pc:sldMk cId="955853505" sldId="323"/>
            <ac:spMk id="3" creationId="{358EFB1D-5884-134C-21D9-EC169219616D}"/>
          </ac:spMkLst>
        </pc:spChg>
        <pc:spChg chg="mod">
          <ac:chgData name="Jonathan Williams" userId="a89a32e8-688f-4586-a15b-0d71315b979c" providerId="ADAL" clId="{4A069F23-9EB9-4347-8AEC-69A2A6F2DFE8}" dt="2023-07-11T23:33:32.370" v="15109" actId="20577"/>
          <ac:spMkLst>
            <pc:docMk/>
            <pc:sldMk cId="955853505" sldId="323"/>
            <ac:spMk id="7" creationId="{8A362340-EA87-3DBA-FFD4-6EA4F8525D0E}"/>
          </ac:spMkLst>
        </pc:spChg>
        <pc:spChg chg="add mod">
          <ac:chgData name="Jonathan Williams" userId="a89a32e8-688f-4586-a15b-0d71315b979c" providerId="ADAL" clId="{4A069F23-9EB9-4347-8AEC-69A2A6F2DFE8}" dt="2023-07-13T16:55:49.072" v="19749" actId="1076"/>
          <ac:spMkLst>
            <pc:docMk/>
            <pc:sldMk cId="955853505" sldId="323"/>
            <ac:spMk id="11" creationId="{6C973E0D-264F-2D0D-F348-4635F28845FD}"/>
          </ac:spMkLst>
        </pc:spChg>
        <pc:spChg chg="add mod">
          <ac:chgData name="Jonathan Williams" userId="a89a32e8-688f-4586-a15b-0d71315b979c" providerId="ADAL" clId="{4A069F23-9EB9-4347-8AEC-69A2A6F2DFE8}" dt="2023-07-13T16:55:52.418" v="19751" actId="1076"/>
          <ac:spMkLst>
            <pc:docMk/>
            <pc:sldMk cId="955853505" sldId="323"/>
            <ac:spMk id="15" creationId="{8F93019F-5FE1-11AC-4485-F182CE84C550}"/>
          </ac:spMkLst>
        </pc:spChg>
        <pc:spChg chg="add mod">
          <ac:chgData name="Jonathan Williams" userId="a89a32e8-688f-4586-a15b-0d71315b979c" providerId="ADAL" clId="{4A069F23-9EB9-4347-8AEC-69A2A6F2DFE8}" dt="2023-07-13T16:55:56.852" v="19753" actId="1076"/>
          <ac:spMkLst>
            <pc:docMk/>
            <pc:sldMk cId="955853505" sldId="323"/>
            <ac:spMk id="17" creationId="{4C51151E-F992-8D0F-296F-A15E716CDA32}"/>
          </ac:spMkLst>
        </pc:spChg>
        <pc:picChg chg="add mod">
          <ac:chgData name="Jonathan Williams" userId="a89a32e8-688f-4586-a15b-0d71315b979c" providerId="ADAL" clId="{4A069F23-9EB9-4347-8AEC-69A2A6F2DFE8}" dt="2023-07-12T18:54:01.535" v="17012" actId="1076"/>
          <ac:picMkLst>
            <pc:docMk/>
            <pc:sldMk cId="955853505" sldId="323"/>
            <ac:picMk id="8" creationId="{2AB0E98F-E4EF-CC39-3AE6-F4FDFB28BAA1}"/>
          </ac:picMkLst>
        </pc:picChg>
        <pc:picChg chg="add mod">
          <ac:chgData name="Jonathan Williams" userId="a89a32e8-688f-4586-a15b-0d71315b979c" providerId="ADAL" clId="{4A069F23-9EB9-4347-8AEC-69A2A6F2DFE8}" dt="2023-07-12T23:46:07.357" v="17838" actId="1076"/>
          <ac:picMkLst>
            <pc:docMk/>
            <pc:sldMk cId="955853505" sldId="323"/>
            <ac:picMk id="10" creationId="{0D7BD9A4-0620-36E0-A425-5D95746A86D6}"/>
          </ac:picMkLst>
        </pc:picChg>
        <pc:picChg chg="add mod">
          <ac:chgData name="Jonathan Williams" userId="a89a32e8-688f-4586-a15b-0d71315b979c" providerId="ADAL" clId="{4A069F23-9EB9-4347-8AEC-69A2A6F2DFE8}" dt="2023-07-11T22:31:28.614" v="14227" actId="1076"/>
          <ac:picMkLst>
            <pc:docMk/>
            <pc:sldMk cId="955853505" sldId="323"/>
            <ac:picMk id="12" creationId="{4865DBDC-94F6-D732-2DFE-280B9AD83586}"/>
          </ac:picMkLst>
        </pc:picChg>
        <pc:picChg chg="add mod">
          <ac:chgData name="Jonathan Williams" userId="a89a32e8-688f-4586-a15b-0d71315b979c" providerId="ADAL" clId="{4A069F23-9EB9-4347-8AEC-69A2A6F2DFE8}" dt="2023-07-12T18:54:00.329" v="17011" actId="1076"/>
          <ac:picMkLst>
            <pc:docMk/>
            <pc:sldMk cId="955853505" sldId="323"/>
            <ac:picMk id="14" creationId="{B62C176C-4696-C447-A158-854A3D3AF3B3}"/>
          </ac:picMkLst>
        </pc:picChg>
        <pc:cxnChg chg="add mod">
          <ac:chgData name="Jonathan Williams" userId="a89a32e8-688f-4586-a15b-0d71315b979c" providerId="ADAL" clId="{4A069F23-9EB9-4347-8AEC-69A2A6F2DFE8}" dt="2023-07-12T23:46:07.357" v="17838" actId="1076"/>
          <ac:cxnSpMkLst>
            <pc:docMk/>
            <pc:sldMk cId="955853505" sldId="323"/>
            <ac:cxnSpMk id="9" creationId="{4A557E83-7980-EB0D-A267-FB075B24A46B}"/>
          </ac:cxnSpMkLst>
        </pc:cxnChg>
        <pc:cxnChg chg="add mod">
          <ac:chgData name="Jonathan Williams" userId="a89a32e8-688f-4586-a15b-0d71315b979c" providerId="ADAL" clId="{4A069F23-9EB9-4347-8AEC-69A2A6F2DFE8}" dt="2023-07-12T23:45:53.688" v="17836" actId="14100"/>
          <ac:cxnSpMkLst>
            <pc:docMk/>
            <pc:sldMk cId="955853505" sldId="323"/>
            <ac:cxnSpMk id="13" creationId="{04BAD6CD-0A3B-67D5-08B1-013DEA3C8066}"/>
          </ac:cxnSpMkLst>
        </pc:cxnChg>
        <pc:cxnChg chg="add mod">
          <ac:chgData name="Jonathan Williams" userId="a89a32e8-688f-4586-a15b-0d71315b979c" providerId="ADAL" clId="{4A069F23-9EB9-4347-8AEC-69A2A6F2DFE8}" dt="2023-07-12T23:46:15.572" v="17841" actId="14100"/>
          <ac:cxnSpMkLst>
            <pc:docMk/>
            <pc:sldMk cId="955853505" sldId="323"/>
            <ac:cxnSpMk id="16" creationId="{F0399E85-1641-B027-452D-E7CF28EC6897}"/>
          </ac:cxnSpMkLst>
        </pc:cxnChg>
        <pc:cxnChg chg="add mod">
          <ac:chgData name="Jonathan Williams" userId="a89a32e8-688f-4586-a15b-0d71315b979c" providerId="ADAL" clId="{4A069F23-9EB9-4347-8AEC-69A2A6F2DFE8}" dt="2023-07-12T23:46:29.059" v="17846" actId="14100"/>
          <ac:cxnSpMkLst>
            <pc:docMk/>
            <pc:sldMk cId="955853505" sldId="323"/>
            <ac:cxnSpMk id="18" creationId="{116BF587-BC65-F9D7-D207-3E57A9ED8CB5}"/>
          </ac:cxnSpMkLst>
        </pc:cxnChg>
      </pc:sldChg>
      <pc:sldChg chg="addSp delSp modSp add mod">
        <pc:chgData name="Jonathan Williams" userId="a89a32e8-688f-4586-a15b-0d71315b979c" providerId="ADAL" clId="{4A069F23-9EB9-4347-8AEC-69A2A6F2DFE8}" dt="2023-07-19T18:20:07.102" v="25642" actId="12"/>
        <pc:sldMkLst>
          <pc:docMk/>
          <pc:sldMk cId="2376201915" sldId="324"/>
        </pc:sldMkLst>
        <pc:spChg chg="add mod">
          <ac:chgData name="Jonathan Williams" userId="a89a32e8-688f-4586-a15b-0d71315b979c" providerId="ADAL" clId="{4A069F23-9EB9-4347-8AEC-69A2A6F2DFE8}" dt="2023-07-12T18:19:36.133" v="16501" actId="1076"/>
          <ac:spMkLst>
            <pc:docMk/>
            <pc:sldMk cId="2376201915" sldId="324"/>
            <ac:spMk id="2" creationId="{9551800C-A087-914B-1F0E-526D6DFC6060}"/>
          </ac:spMkLst>
        </pc:spChg>
        <pc:spChg chg="mod">
          <ac:chgData name="Jonathan Williams" userId="a89a32e8-688f-4586-a15b-0d71315b979c" providerId="ADAL" clId="{4A069F23-9EB9-4347-8AEC-69A2A6F2DFE8}" dt="2023-07-12T18:38:54.114" v="16832" actId="20577"/>
          <ac:spMkLst>
            <pc:docMk/>
            <pc:sldMk cId="2376201915" sldId="324"/>
            <ac:spMk id="3" creationId="{358EFB1D-5884-134C-21D9-EC169219616D}"/>
          </ac:spMkLst>
        </pc:spChg>
        <pc:spChg chg="mod">
          <ac:chgData name="Jonathan Williams" userId="a89a32e8-688f-4586-a15b-0d71315b979c" providerId="ADAL" clId="{4A069F23-9EB9-4347-8AEC-69A2A6F2DFE8}" dt="2023-07-19T18:20:07.102" v="25642" actId="12"/>
          <ac:spMkLst>
            <pc:docMk/>
            <pc:sldMk cId="2376201915" sldId="324"/>
            <ac:spMk id="7" creationId="{8A362340-EA87-3DBA-FFD4-6EA4F8525D0E}"/>
          </ac:spMkLst>
        </pc:spChg>
        <pc:spChg chg="add mod">
          <ac:chgData name="Jonathan Williams" userId="a89a32e8-688f-4586-a15b-0d71315b979c" providerId="ADAL" clId="{4A069F23-9EB9-4347-8AEC-69A2A6F2DFE8}" dt="2023-07-12T18:19:36.133" v="16501" actId="1076"/>
          <ac:spMkLst>
            <pc:docMk/>
            <pc:sldMk cId="2376201915" sldId="324"/>
            <ac:spMk id="8" creationId="{B328317B-701A-E65F-86E3-04B1A36460CB}"/>
          </ac:spMkLst>
        </pc:spChg>
        <pc:spChg chg="add mod">
          <ac:chgData name="Jonathan Williams" userId="a89a32e8-688f-4586-a15b-0d71315b979c" providerId="ADAL" clId="{4A069F23-9EB9-4347-8AEC-69A2A6F2DFE8}" dt="2023-07-12T18:19:36.133" v="16501" actId="1076"/>
          <ac:spMkLst>
            <pc:docMk/>
            <pc:sldMk cId="2376201915" sldId="324"/>
            <ac:spMk id="9" creationId="{0FF199AF-F99A-AF34-9820-E14F0B06FEB1}"/>
          </ac:spMkLst>
        </pc:spChg>
        <pc:spChg chg="add mod">
          <ac:chgData name="Jonathan Williams" userId="a89a32e8-688f-4586-a15b-0d71315b979c" providerId="ADAL" clId="{4A069F23-9EB9-4347-8AEC-69A2A6F2DFE8}" dt="2023-07-12T18:19:36.133" v="16501" actId="1076"/>
          <ac:spMkLst>
            <pc:docMk/>
            <pc:sldMk cId="2376201915" sldId="324"/>
            <ac:spMk id="10" creationId="{A4A7A7AE-252C-0E82-7129-17800640F48F}"/>
          </ac:spMkLst>
        </pc:spChg>
        <pc:spChg chg="add mod">
          <ac:chgData name="Jonathan Williams" userId="a89a32e8-688f-4586-a15b-0d71315b979c" providerId="ADAL" clId="{4A069F23-9EB9-4347-8AEC-69A2A6F2DFE8}" dt="2023-07-12T18:19:36.133" v="16501" actId="1076"/>
          <ac:spMkLst>
            <pc:docMk/>
            <pc:sldMk cId="2376201915" sldId="324"/>
            <ac:spMk id="11" creationId="{7239F53F-6D8E-125B-1D0E-37DA4CA62DBF}"/>
          </ac:spMkLst>
        </pc:spChg>
        <pc:spChg chg="add mod ord">
          <ac:chgData name="Jonathan Williams" userId="a89a32e8-688f-4586-a15b-0d71315b979c" providerId="ADAL" clId="{4A069F23-9EB9-4347-8AEC-69A2A6F2DFE8}" dt="2023-07-12T18:19:36.133" v="16501" actId="1076"/>
          <ac:spMkLst>
            <pc:docMk/>
            <pc:sldMk cId="2376201915" sldId="324"/>
            <ac:spMk id="12" creationId="{BBF89239-D026-CC6B-ACEE-CB65FA70A824}"/>
          </ac:spMkLst>
        </pc:spChg>
        <pc:spChg chg="add mod ord">
          <ac:chgData name="Jonathan Williams" userId="a89a32e8-688f-4586-a15b-0d71315b979c" providerId="ADAL" clId="{4A069F23-9EB9-4347-8AEC-69A2A6F2DFE8}" dt="2023-07-12T18:19:36.133" v="16501" actId="1076"/>
          <ac:spMkLst>
            <pc:docMk/>
            <pc:sldMk cId="2376201915" sldId="324"/>
            <ac:spMk id="13" creationId="{8824B3CB-90B6-469B-BF6E-9E2BB76E06BB}"/>
          </ac:spMkLst>
        </pc:spChg>
        <pc:spChg chg="add mod">
          <ac:chgData name="Jonathan Williams" userId="a89a32e8-688f-4586-a15b-0d71315b979c" providerId="ADAL" clId="{4A069F23-9EB9-4347-8AEC-69A2A6F2DFE8}" dt="2023-07-12T18:19:36.133" v="16501" actId="1076"/>
          <ac:spMkLst>
            <pc:docMk/>
            <pc:sldMk cId="2376201915" sldId="324"/>
            <ac:spMk id="14" creationId="{DD706289-2FA8-296E-2A5E-F7DC784F671E}"/>
          </ac:spMkLst>
        </pc:spChg>
        <pc:spChg chg="add mod">
          <ac:chgData name="Jonathan Williams" userId="a89a32e8-688f-4586-a15b-0d71315b979c" providerId="ADAL" clId="{4A069F23-9EB9-4347-8AEC-69A2A6F2DFE8}" dt="2023-07-12T18:19:36.133" v="16501" actId="1076"/>
          <ac:spMkLst>
            <pc:docMk/>
            <pc:sldMk cId="2376201915" sldId="324"/>
            <ac:spMk id="15" creationId="{58E51407-7D1F-2214-01BB-653FC200EFE2}"/>
          </ac:spMkLst>
        </pc:spChg>
        <pc:spChg chg="add mod">
          <ac:chgData name="Jonathan Williams" userId="a89a32e8-688f-4586-a15b-0d71315b979c" providerId="ADAL" clId="{4A069F23-9EB9-4347-8AEC-69A2A6F2DFE8}" dt="2023-07-12T18:19:39.943" v="16502" actId="1076"/>
          <ac:spMkLst>
            <pc:docMk/>
            <pc:sldMk cId="2376201915" sldId="324"/>
            <ac:spMk id="17" creationId="{6FAB181D-4C11-F4CC-7B91-5ABC62378AD1}"/>
          </ac:spMkLst>
        </pc:spChg>
        <pc:spChg chg="add mod">
          <ac:chgData name="Jonathan Williams" userId="a89a32e8-688f-4586-a15b-0d71315b979c" providerId="ADAL" clId="{4A069F23-9EB9-4347-8AEC-69A2A6F2DFE8}" dt="2023-07-12T18:24:07.906" v="16560" actId="1076"/>
          <ac:spMkLst>
            <pc:docMk/>
            <pc:sldMk cId="2376201915" sldId="324"/>
            <ac:spMk id="30" creationId="{BAAA5228-E0D3-FA65-7BD0-6C721FB0E93E}"/>
          </ac:spMkLst>
        </pc:spChg>
        <pc:spChg chg="add mod ord">
          <ac:chgData name="Jonathan Williams" userId="a89a32e8-688f-4586-a15b-0d71315b979c" providerId="ADAL" clId="{4A069F23-9EB9-4347-8AEC-69A2A6F2DFE8}" dt="2023-07-12T18:26:34.277" v="16600" actId="1035"/>
          <ac:spMkLst>
            <pc:docMk/>
            <pc:sldMk cId="2376201915" sldId="324"/>
            <ac:spMk id="34" creationId="{C27A8595-125E-8CCB-C365-DFEB39F28C2A}"/>
          </ac:spMkLst>
        </pc:spChg>
        <pc:spChg chg="add mod ord">
          <ac:chgData name="Jonathan Williams" userId="a89a32e8-688f-4586-a15b-0d71315b979c" providerId="ADAL" clId="{4A069F23-9EB9-4347-8AEC-69A2A6F2DFE8}" dt="2023-07-12T18:26:34.277" v="16600" actId="1035"/>
          <ac:spMkLst>
            <pc:docMk/>
            <pc:sldMk cId="2376201915" sldId="324"/>
            <ac:spMk id="43" creationId="{D140EB61-D1A2-4A3B-BA57-C565E331BA77}"/>
          </ac:spMkLst>
        </pc:spChg>
        <pc:spChg chg="add mod ord">
          <ac:chgData name="Jonathan Williams" userId="a89a32e8-688f-4586-a15b-0d71315b979c" providerId="ADAL" clId="{4A069F23-9EB9-4347-8AEC-69A2A6F2DFE8}" dt="2023-07-12T18:27:22.319" v="16610" actId="207"/>
          <ac:spMkLst>
            <pc:docMk/>
            <pc:sldMk cId="2376201915" sldId="324"/>
            <ac:spMk id="61" creationId="{0FB1505B-C031-8839-FA06-C8E7B60DB8AA}"/>
          </ac:spMkLst>
        </pc:spChg>
        <pc:spChg chg="add del mod">
          <ac:chgData name="Jonathan Williams" userId="a89a32e8-688f-4586-a15b-0d71315b979c" providerId="ADAL" clId="{4A069F23-9EB9-4347-8AEC-69A2A6F2DFE8}" dt="2023-07-12T18:28:27.590" v="16620" actId="478"/>
          <ac:spMkLst>
            <pc:docMk/>
            <pc:sldMk cId="2376201915" sldId="324"/>
            <ac:spMk id="62" creationId="{07B423AE-EDBD-3296-6D14-88E589899013}"/>
          </ac:spMkLst>
        </pc:spChg>
        <pc:spChg chg="add del mod">
          <ac:chgData name="Jonathan Williams" userId="a89a32e8-688f-4586-a15b-0d71315b979c" providerId="ADAL" clId="{4A069F23-9EB9-4347-8AEC-69A2A6F2DFE8}" dt="2023-07-12T18:28:27.095" v="16619" actId="478"/>
          <ac:spMkLst>
            <pc:docMk/>
            <pc:sldMk cId="2376201915" sldId="324"/>
            <ac:spMk id="63" creationId="{E32C83B4-C686-D74C-3289-2B93348C0E3F}"/>
          </ac:spMkLst>
        </pc:spChg>
        <pc:spChg chg="add mod">
          <ac:chgData name="Jonathan Williams" userId="a89a32e8-688f-4586-a15b-0d71315b979c" providerId="ADAL" clId="{4A069F23-9EB9-4347-8AEC-69A2A6F2DFE8}" dt="2023-07-12T18:31:51.917" v="16693" actId="1076"/>
          <ac:spMkLst>
            <pc:docMk/>
            <pc:sldMk cId="2376201915" sldId="324"/>
            <ac:spMk id="64" creationId="{D99DA158-B431-8B76-0116-6E95356B3A4E}"/>
          </ac:spMkLst>
        </pc:spChg>
        <pc:spChg chg="add mod">
          <ac:chgData name="Jonathan Williams" userId="a89a32e8-688f-4586-a15b-0d71315b979c" providerId="ADAL" clId="{4A069F23-9EB9-4347-8AEC-69A2A6F2DFE8}" dt="2023-07-12T18:49:08.070" v="16982" actId="206"/>
          <ac:spMkLst>
            <pc:docMk/>
            <pc:sldMk cId="2376201915" sldId="324"/>
            <ac:spMk id="65" creationId="{1589716F-4E5C-94EE-7555-DAF7C4A4A822}"/>
          </ac:spMkLst>
        </pc:spChg>
        <pc:spChg chg="add mod">
          <ac:chgData name="Jonathan Williams" userId="a89a32e8-688f-4586-a15b-0d71315b979c" providerId="ADAL" clId="{4A069F23-9EB9-4347-8AEC-69A2A6F2DFE8}" dt="2023-07-12T18:30:41.436" v="16671" actId="1076"/>
          <ac:spMkLst>
            <pc:docMk/>
            <pc:sldMk cId="2376201915" sldId="324"/>
            <ac:spMk id="66" creationId="{0D7FEC2F-04C9-D688-22B0-52B8DD30D6FD}"/>
          </ac:spMkLst>
        </pc:spChg>
        <pc:spChg chg="add mod">
          <ac:chgData name="Jonathan Williams" userId="a89a32e8-688f-4586-a15b-0d71315b979c" providerId="ADAL" clId="{4A069F23-9EB9-4347-8AEC-69A2A6F2DFE8}" dt="2023-07-12T18:30:41.436" v="16671" actId="1076"/>
          <ac:spMkLst>
            <pc:docMk/>
            <pc:sldMk cId="2376201915" sldId="324"/>
            <ac:spMk id="67" creationId="{03428B1E-AD23-1A0B-56C5-46CB8282D62F}"/>
          </ac:spMkLst>
        </pc:spChg>
        <pc:spChg chg="add mod ord">
          <ac:chgData name="Jonathan Williams" userId="a89a32e8-688f-4586-a15b-0d71315b979c" providerId="ADAL" clId="{4A069F23-9EB9-4347-8AEC-69A2A6F2DFE8}" dt="2023-07-12T18:30:57.377" v="16680" actId="1076"/>
          <ac:spMkLst>
            <pc:docMk/>
            <pc:sldMk cId="2376201915" sldId="324"/>
            <ac:spMk id="75" creationId="{440747DC-8307-EB24-6E27-796C9C1D8AE2}"/>
          </ac:spMkLst>
        </pc:spChg>
        <pc:spChg chg="add mod">
          <ac:chgData name="Jonathan Williams" userId="a89a32e8-688f-4586-a15b-0d71315b979c" providerId="ADAL" clId="{4A069F23-9EB9-4347-8AEC-69A2A6F2DFE8}" dt="2023-07-12T18:36:05.195" v="16773" actId="14100"/>
          <ac:spMkLst>
            <pc:docMk/>
            <pc:sldMk cId="2376201915" sldId="324"/>
            <ac:spMk id="81" creationId="{93F010F1-72EF-CB68-7FA7-8AE403799B69}"/>
          </ac:spMkLst>
        </pc:spChg>
        <pc:spChg chg="add del mod">
          <ac:chgData name="Jonathan Williams" userId="a89a32e8-688f-4586-a15b-0d71315b979c" providerId="ADAL" clId="{4A069F23-9EB9-4347-8AEC-69A2A6F2DFE8}" dt="2023-07-12T18:36:07.782" v="16775"/>
          <ac:spMkLst>
            <pc:docMk/>
            <pc:sldMk cId="2376201915" sldId="324"/>
            <ac:spMk id="82" creationId="{87F8B293-DBAA-3059-8B95-3C60F3845CC0}"/>
          </ac:spMkLst>
        </pc:spChg>
        <pc:spChg chg="add mod">
          <ac:chgData name="Jonathan Williams" userId="a89a32e8-688f-4586-a15b-0d71315b979c" providerId="ADAL" clId="{4A069F23-9EB9-4347-8AEC-69A2A6F2DFE8}" dt="2023-07-12T18:36:15.338" v="16779" actId="14100"/>
          <ac:spMkLst>
            <pc:docMk/>
            <pc:sldMk cId="2376201915" sldId="324"/>
            <ac:spMk id="83" creationId="{F0E16969-DCF9-6AF4-60EE-2BA80C1C3EC0}"/>
          </ac:spMkLst>
        </pc:spChg>
        <pc:spChg chg="add mod">
          <ac:chgData name="Jonathan Williams" userId="a89a32e8-688f-4586-a15b-0d71315b979c" providerId="ADAL" clId="{4A069F23-9EB9-4347-8AEC-69A2A6F2DFE8}" dt="2023-07-12T18:36:34.022" v="16786" actId="1076"/>
          <ac:spMkLst>
            <pc:docMk/>
            <pc:sldMk cId="2376201915" sldId="324"/>
            <ac:spMk id="84" creationId="{668B146D-2AFC-4679-D6CC-581978E3DA79}"/>
          </ac:spMkLst>
        </pc:spChg>
        <pc:spChg chg="add mod">
          <ac:chgData name="Jonathan Williams" userId="a89a32e8-688f-4586-a15b-0d71315b979c" providerId="ADAL" clId="{4A069F23-9EB9-4347-8AEC-69A2A6F2DFE8}" dt="2023-07-12T18:36:30.643" v="16785" actId="1076"/>
          <ac:spMkLst>
            <pc:docMk/>
            <pc:sldMk cId="2376201915" sldId="324"/>
            <ac:spMk id="85" creationId="{341E9307-9472-39B1-BFE4-97090EAE17B8}"/>
          </ac:spMkLst>
        </pc:spChg>
        <pc:spChg chg="add mod">
          <ac:chgData name="Jonathan Williams" userId="a89a32e8-688f-4586-a15b-0d71315b979c" providerId="ADAL" clId="{4A069F23-9EB9-4347-8AEC-69A2A6F2DFE8}" dt="2023-07-12T18:37:02.790" v="16793" actId="1076"/>
          <ac:spMkLst>
            <pc:docMk/>
            <pc:sldMk cId="2376201915" sldId="324"/>
            <ac:spMk id="86" creationId="{E8329F47-9ACB-6388-E610-03E70174F627}"/>
          </ac:spMkLst>
        </pc:spChg>
        <pc:spChg chg="add mod">
          <ac:chgData name="Jonathan Williams" userId="a89a32e8-688f-4586-a15b-0d71315b979c" providerId="ADAL" clId="{4A069F23-9EB9-4347-8AEC-69A2A6F2DFE8}" dt="2023-07-12T18:47:12.088" v="16970" actId="14100"/>
          <ac:spMkLst>
            <pc:docMk/>
            <pc:sldMk cId="2376201915" sldId="324"/>
            <ac:spMk id="108" creationId="{AD3ED957-ACC3-0240-1CC8-7B13BF08E53D}"/>
          </ac:spMkLst>
        </pc:spChg>
        <pc:spChg chg="add del">
          <ac:chgData name="Jonathan Williams" userId="a89a32e8-688f-4586-a15b-0d71315b979c" providerId="ADAL" clId="{4A069F23-9EB9-4347-8AEC-69A2A6F2DFE8}" dt="2023-07-12T18:39:56.906" v="16841" actId="478"/>
          <ac:spMkLst>
            <pc:docMk/>
            <pc:sldMk cId="2376201915" sldId="324"/>
            <ac:spMk id="109" creationId="{F8BD66F6-3B6D-2022-8D51-71D48B789AD6}"/>
          </ac:spMkLst>
        </pc:spChg>
        <pc:spChg chg="add mod">
          <ac:chgData name="Jonathan Williams" userId="a89a32e8-688f-4586-a15b-0d71315b979c" providerId="ADAL" clId="{4A069F23-9EB9-4347-8AEC-69A2A6F2DFE8}" dt="2023-07-12T18:46:20.601" v="16956" actId="1076"/>
          <ac:spMkLst>
            <pc:docMk/>
            <pc:sldMk cId="2376201915" sldId="324"/>
            <ac:spMk id="110" creationId="{8E1A5468-8562-51B4-AE44-671931705A0F}"/>
          </ac:spMkLst>
        </pc:spChg>
        <pc:spChg chg="add mod">
          <ac:chgData name="Jonathan Williams" userId="a89a32e8-688f-4586-a15b-0d71315b979c" providerId="ADAL" clId="{4A069F23-9EB9-4347-8AEC-69A2A6F2DFE8}" dt="2023-07-12T18:46:20.601" v="16956" actId="1076"/>
          <ac:spMkLst>
            <pc:docMk/>
            <pc:sldMk cId="2376201915" sldId="324"/>
            <ac:spMk id="111" creationId="{1CA7A0A7-2F4D-39BE-F7C0-DD99D683BEF5}"/>
          </ac:spMkLst>
        </pc:spChg>
        <pc:spChg chg="add mod">
          <ac:chgData name="Jonathan Williams" userId="a89a32e8-688f-4586-a15b-0d71315b979c" providerId="ADAL" clId="{4A069F23-9EB9-4347-8AEC-69A2A6F2DFE8}" dt="2023-07-12T18:46:20.601" v="16956" actId="1076"/>
          <ac:spMkLst>
            <pc:docMk/>
            <pc:sldMk cId="2376201915" sldId="324"/>
            <ac:spMk id="112" creationId="{C0AD236B-2939-BE58-954C-27A70F21BCF5}"/>
          </ac:spMkLst>
        </pc:spChg>
        <pc:spChg chg="add mod">
          <ac:chgData name="Jonathan Williams" userId="a89a32e8-688f-4586-a15b-0d71315b979c" providerId="ADAL" clId="{4A069F23-9EB9-4347-8AEC-69A2A6F2DFE8}" dt="2023-07-12T18:46:20.601" v="16956" actId="1076"/>
          <ac:spMkLst>
            <pc:docMk/>
            <pc:sldMk cId="2376201915" sldId="324"/>
            <ac:spMk id="113" creationId="{8D9218C8-56B1-B8BD-D5BC-F895865B5B59}"/>
          </ac:spMkLst>
        </pc:spChg>
        <pc:spChg chg="add mod">
          <ac:chgData name="Jonathan Williams" userId="a89a32e8-688f-4586-a15b-0d71315b979c" providerId="ADAL" clId="{4A069F23-9EB9-4347-8AEC-69A2A6F2DFE8}" dt="2023-07-12T18:46:20.601" v="16956" actId="1076"/>
          <ac:spMkLst>
            <pc:docMk/>
            <pc:sldMk cId="2376201915" sldId="324"/>
            <ac:spMk id="114" creationId="{E82DC6F9-D2A4-AAAB-0C8A-5A9344F2E9FA}"/>
          </ac:spMkLst>
        </pc:spChg>
        <pc:spChg chg="add mod">
          <ac:chgData name="Jonathan Williams" userId="a89a32e8-688f-4586-a15b-0d71315b979c" providerId="ADAL" clId="{4A069F23-9EB9-4347-8AEC-69A2A6F2DFE8}" dt="2023-07-12T18:46:20.601" v="16956" actId="1076"/>
          <ac:spMkLst>
            <pc:docMk/>
            <pc:sldMk cId="2376201915" sldId="324"/>
            <ac:spMk id="115" creationId="{C87E6F47-A580-D6D0-FD63-C43ECA25CD66}"/>
          </ac:spMkLst>
        </pc:spChg>
        <pc:spChg chg="add mod">
          <ac:chgData name="Jonathan Williams" userId="a89a32e8-688f-4586-a15b-0d71315b979c" providerId="ADAL" clId="{4A069F23-9EB9-4347-8AEC-69A2A6F2DFE8}" dt="2023-07-12T18:46:20.601" v="16956" actId="1076"/>
          <ac:spMkLst>
            <pc:docMk/>
            <pc:sldMk cId="2376201915" sldId="324"/>
            <ac:spMk id="123" creationId="{A2CF3BF9-66A3-B223-5A1A-72708F1AEE97}"/>
          </ac:spMkLst>
        </pc:spChg>
        <pc:spChg chg="add del mod">
          <ac:chgData name="Jonathan Williams" userId="a89a32e8-688f-4586-a15b-0d71315b979c" providerId="ADAL" clId="{4A069F23-9EB9-4347-8AEC-69A2A6F2DFE8}" dt="2023-07-12T18:44:36.510" v="16929" actId="478"/>
          <ac:spMkLst>
            <pc:docMk/>
            <pc:sldMk cId="2376201915" sldId="324"/>
            <ac:spMk id="124" creationId="{FBBADEEF-1BF7-04B7-8516-79880D6B9DF1}"/>
          </ac:spMkLst>
        </pc:spChg>
        <pc:spChg chg="add mod">
          <ac:chgData name="Jonathan Williams" userId="a89a32e8-688f-4586-a15b-0d71315b979c" providerId="ADAL" clId="{4A069F23-9EB9-4347-8AEC-69A2A6F2DFE8}" dt="2023-07-12T18:46:20.601" v="16956" actId="1076"/>
          <ac:spMkLst>
            <pc:docMk/>
            <pc:sldMk cId="2376201915" sldId="324"/>
            <ac:spMk id="125" creationId="{63FC8581-986E-669E-5416-F80BABDA0EA3}"/>
          </ac:spMkLst>
        </pc:spChg>
        <pc:spChg chg="add mod">
          <ac:chgData name="Jonathan Williams" userId="a89a32e8-688f-4586-a15b-0d71315b979c" providerId="ADAL" clId="{4A069F23-9EB9-4347-8AEC-69A2A6F2DFE8}" dt="2023-07-12T18:46:20.601" v="16956" actId="1076"/>
          <ac:spMkLst>
            <pc:docMk/>
            <pc:sldMk cId="2376201915" sldId="324"/>
            <ac:spMk id="126" creationId="{6528C897-EF1F-1302-7C74-49E2969A9ED4}"/>
          </ac:spMkLst>
        </pc:spChg>
        <pc:spChg chg="add mod">
          <ac:chgData name="Jonathan Williams" userId="a89a32e8-688f-4586-a15b-0d71315b979c" providerId="ADAL" clId="{4A069F23-9EB9-4347-8AEC-69A2A6F2DFE8}" dt="2023-07-12T18:46:20.601" v="16956" actId="1076"/>
          <ac:spMkLst>
            <pc:docMk/>
            <pc:sldMk cId="2376201915" sldId="324"/>
            <ac:spMk id="127" creationId="{CE4E2BE3-BCB6-3A88-19ED-19AAA60F46A2}"/>
          </ac:spMkLst>
        </pc:spChg>
        <pc:spChg chg="add mod">
          <ac:chgData name="Jonathan Williams" userId="a89a32e8-688f-4586-a15b-0d71315b979c" providerId="ADAL" clId="{4A069F23-9EB9-4347-8AEC-69A2A6F2DFE8}" dt="2023-07-12T18:46:20.601" v="16956" actId="1076"/>
          <ac:spMkLst>
            <pc:docMk/>
            <pc:sldMk cId="2376201915" sldId="324"/>
            <ac:spMk id="128" creationId="{0EEE1FE6-7A66-C554-56CF-E17FACEA83A6}"/>
          </ac:spMkLst>
        </pc:spChg>
        <pc:spChg chg="add mod ord">
          <ac:chgData name="Jonathan Williams" userId="a89a32e8-688f-4586-a15b-0d71315b979c" providerId="ADAL" clId="{4A069F23-9EB9-4347-8AEC-69A2A6F2DFE8}" dt="2023-07-12T18:46:20.601" v="16956" actId="1076"/>
          <ac:spMkLst>
            <pc:docMk/>
            <pc:sldMk cId="2376201915" sldId="324"/>
            <ac:spMk id="129" creationId="{B696CC2F-44B1-4330-DE30-6FC9115CA082}"/>
          </ac:spMkLst>
        </pc:spChg>
        <pc:spChg chg="add mod">
          <ac:chgData name="Jonathan Williams" userId="a89a32e8-688f-4586-a15b-0d71315b979c" providerId="ADAL" clId="{4A069F23-9EB9-4347-8AEC-69A2A6F2DFE8}" dt="2023-07-12T18:46:20.601" v="16956" actId="1076"/>
          <ac:spMkLst>
            <pc:docMk/>
            <pc:sldMk cId="2376201915" sldId="324"/>
            <ac:spMk id="130" creationId="{67B0E82D-DC93-87B4-EAEC-C457BA5E8A44}"/>
          </ac:spMkLst>
        </pc:spChg>
        <pc:spChg chg="add del">
          <ac:chgData name="Jonathan Williams" userId="a89a32e8-688f-4586-a15b-0d71315b979c" providerId="ADAL" clId="{4A069F23-9EB9-4347-8AEC-69A2A6F2DFE8}" dt="2023-07-12T18:45:56.389" v="16953" actId="478"/>
          <ac:spMkLst>
            <pc:docMk/>
            <pc:sldMk cId="2376201915" sldId="324"/>
            <ac:spMk id="140" creationId="{7342F03B-8237-ACA1-C78B-42014D788512}"/>
          </ac:spMkLst>
        </pc:spChg>
        <pc:spChg chg="add mod">
          <ac:chgData name="Jonathan Williams" userId="a89a32e8-688f-4586-a15b-0d71315b979c" providerId="ADAL" clId="{4A069F23-9EB9-4347-8AEC-69A2A6F2DFE8}" dt="2023-07-12T18:46:26.930" v="16958" actId="1076"/>
          <ac:spMkLst>
            <pc:docMk/>
            <pc:sldMk cId="2376201915" sldId="324"/>
            <ac:spMk id="141" creationId="{B7524D0A-6A11-2A06-AE75-554051CDF00E}"/>
          </ac:spMkLst>
        </pc:spChg>
        <pc:spChg chg="add mod">
          <ac:chgData name="Jonathan Williams" userId="a89a32e8-688f-4586-a15b-0d71315b979c" providerId="ADAL" clId="{4A069F23-9EB9-4347-8AEC-69A2A6F2DFE8}" dt="2023-07-12T18:49:07.616" v="16981" actId="14100"/>
          <ac:spMkLst>
            <pc:docMk/>
            <pc:sldMk cId="2376201915" sldId="324"/>
            <ac:spMk id="148" creationId="{15EA82DB-261E-709A-256E-2C472D80DA4B}"/>
          </ac:spMkLst>
        </pc:spChg>
        <pc:spChg chg="add mod">
          <ac:chgData name="Jonathan Williams" userId="a89a32e8-688f-4586-a15b-0d71315b979c" providerId="ADAL" clId="{4A069F23-9EB9-4347-8AEC-69A2A6F2DFE8}" dt="2023-07-14T18:49:24.435" v="22956" actId="20577"/>
          <ac:spMkLst>
            <pc:docMk/>
            <pc:sldMk cId="2376201915" sldId="324"/>
            <ac:spMk id="149" creationId="{36120CDA-8CC2-6943-1101-ECDABDB1494C}"/>
          </ac:spMkLst>
        </pc:spChg>
        <pc:cxnChg chg="add mod">
          <ac:chgData name="Jonathan Williams" userId="a89a32e8-688f-4586-a15b-0d71315b979c" providerId="ADAL" clId="{4A069F23-9EB9-4347-8AEC-69A2A6F2DFE8}" dt="2023-07-12T18:19:36.133" v="16501" actId="1076"/>
          <ac:cxnSpMkLst>
            <pc:docMk/>
            <pc:sldMk cId="2376201915" sldId="324"/>
            <ac:cxnSpMk id="16" creationId="{0DB1EA41-08D3-C2F0-30F0-66C9D56A9F6C}"/>
          </ac:cxnSpMkLst>
        </pc:cxnChg>
        <pc:cxnChg chg="add mod">
          <ac:chgData name="Jonathan Williams" userId="a89a32e8-688f-4586-a15b-0d71315b979c" providerId="ADAL" clId="{4A069F23-9EB9-4347-8AEC-69A2A6F2DFE8}" dt="2023-07-12T18:24:41.012" v="16564" actId="14100"/>
          <ac:cxnSpMkLst>
            <pc:docMk/>
            <pc:sldMk cId="2376201915" sldId="324"/>
            <ac:cxnSpMk id="18" creationId="{E3F57172-F97F-6C11-F377-7869198AEF71}"/>
          </ac:cxnSpMkLst>
        </pc:cxnChg>
        <pc:cxnChg chg="add mod">
          <ac:chgData name="Jonathan Williams" userId="a89a32e8-688f-4586-a15b-0d71315b979c" providerId="ADAL" clId="{4A069F23-9EB9-4347-8AEC-69A2A6F2DFE8}" dt="2023-07-12T18:19:36.133" v="16501" actId="1076"/>
          <ac:cxnSpMkLst>
            <pc:docMk/>
            <pc:sldMk cId="2376201915" sldId="324"/>
            <ac:cxnSpMk id="19" creationId="{64D67DFE-248D-0CB5-A585-6257A53D437B}"/>
          </ac:cxnSpMkLst>
        </pc:cxnChg>
        <pc:cxnChg chg="add mod">
          <ac:chgData name="Jonathan Williams" userId="a89a32e8-688f-4586-a15b-0d71315b979c" providerId="ADAL" clId="{4A069F23-9EB9-4347-8AEC-69A2A6F2DFE8}" dt="2023-07-12T18:24:48.992" v="16567" actId="14100"/>
          <ac:cxnSpMkLst>
            <pc:docMk/>
            <pc:sldMk cId="2376201915" sldId="324"/>
            <ac:cxnSpMk id="21" creationId="{7A16F4DE-4048-D0F8-050B-35EA2FD740B6}"/>
          </ac:cxnSpMkLst>
        </pc:cxnChg>
        <pc:cxnChg chg="add mod">
          <ac:chgData name="Jonathan Williams" userId="a89a32e8-688f-4586-a15b-0d71315b979c" providerId="ADAL" clId="{4A069F23-9EB9-4347-8AEC-69A2A6F2DFE8}" dt="2023-07-12T18:24:43.089" v="16565" actId="14100"/>
          <ac:cxnSpMkLst>
            <pc:docMk/>
            <pc:sldMk cId="2376201915" sldId="324"/>
            <ac:cxnSpMk id="22" creationId="{013EC08E-E772-6D8D-43AB-7BA6F7D9F73F}"/>
          </ac:cxnSpMkLst>
        </pc:cxnChg>
        <pc:cxnChg chg="add mod">
          <ac:chgData name="Jonathan Williams" userId="a89a32e8-688f-4586-a15b-0d71315b979c" providerId="ADAL" clId="{4A069F23-9EB9-4347-8AEC-69A2A6F2DFE8}" dt="2023-07-12T18:24:51.823" v="16568" actId="14100"/>
          <ac:cxnSpMkLst>
            <pc:docMk/>
            <pc:sldMk cId="2376201915" sldId="324"/>
            <ac:cxnSpMk id="23" creationId="{D53BD4D4-D55A-0914-3F53-314D5B478556}"/>
          </ac:cxnSpMkLst>
        </pc:cxnChg>
        <pc:cxnChg chg="add del mod">
          <ac:chgData name="Jonathan Williams" userId="a89a32e8-688f-4586-a15b-0d71315b979c" providerId="ADAL" clId="{4A069F23-9EB9-4347-8AEC-69A2A6F2DFE8}" dt="2023-07-12T18:20:06.753" v="16506"/>
          <ac:cxnSpMkLst>
            <pc:docMk/>
            <pc:sldMk cId="2376201915" sldId="324"/>
            <ac:cxnSpMk id="31" creationId="{AA163385-BA60-D515-2FEA-0AA458B76D37}"/>
          </ac:cxnSpMkLst>
        </pc:cxnChg>
        <pc:cxnChg chg="add del mod">
          <ac:chgData name="Jonathan Williams" userId="a89a32e8-688f-4586-a15b-0d71315b979c" providerId="ADAL" clId="{4A069F23-9EB9-4347-8AEC-69A2A6F2DFE8}" dt="2023-07-12T18:20:06.753" v="16506"/>
          <ac:cxnSpMkLst>
            <pc:docMk/>
            <pc:sldMk cId="2376201915" sldId="324"/>
            <ac:cxnSpMk id="32" creationId="{0943F36E-45E3-94F3-8E0F-52A2F465CF37}"/>
          </ac:cxnSpMkLst>
        </pc:cxnChg>
        <pc:cxnChg chg="add del mod">
          <ac:chgData name="Jonathan Williams" userId="a89a32e8-688f-4586-a15b-0d71315b979c" providerId="ADAL" clId="{4A069F23-9EB9-4347-8AEC-69A2A6F2DFE8}" dt="2023-07-12T18:20:06.753" v="16506"/>
          <ac:cxnSpMkLst>
            <pc:docMk/>
            <pc:sldMk cId="2376201915" sldId="324"/>
            <ac:cxnSpMk id="33" creationId="{CA8EEA40-9C07-A2E3-0215-AAE0112FD84A}"/>
          </ac:cxnSpMkLst>
        </pc:cxnChg>
        <pc:cxnChg chg="add mod">
          <ac:chgData name="Jonathan Williams" userId="a89a32e8-688f-4586-a15b-0d71315b979c" providerId="ADAL" clId="{4A069F23-9EB9-4347-8AEC-69A2A6F2DFE8}" dt="2023-07-12T18:21:41.422" v="16529" actId="1076"/>
          <ac:cxnSpMkLst>
            <pc:docMk/>
            <pc:sldMk cId="2376201915" sldId="324"/>
            <ac:cxnSpMk id="35" creationId="{18365863-4338-A718-C59B-12F2A8DE2C13}"/>
          </ac:cxnSpMkLst>
        </pc:cxnChg>
        <pc:cxnChg chg="add mod">
          <ac:chgData name="Jonathan Williams" userId="a89a32e8-688f-4586-a15b-0d71315b979c" providerId="ADAL" clId="{4A069F23-9EB9-4347-8AEC-69A2A6F2DFE8}" dt="2023-07-12T18:21:45.103" v="16531" actId="1076"/>
          <ac:cxnSpMkLst>
            <pc:docMk/>
            <pc:sldMk cId="2376201915" sldId="324"/>
            <ac:cxnSpMk id="37" creationId="{820FD3F4-0994-5D3B-DAB8-35A4E28E7018}"/>
          </ac:cxnSpMkLst>
        </pc:cxnChg>
        <pc:cxnChg chg="add mod">
          <ac:chgData name="Jonathan Williams" userId="a89a32e8-688f-4586-a15b-0d71315b979c" providerId="ADAL" clId="{4A069F23-9EB9-4347-8AEC-69A2A6F2DFE8}" dt="2023-07-12T18:21:55.169" v="16534" actId="1076"/>
          <ac:cxnSpMkLst>
            <pc:docMk/>
            <pc:sldMk cId="2376201915" sldId="324"/>
            <ac:cxnSpMk id="38" creationId="{92200AE6-3F2C-86C8-2F33-B840BF861A0C}"/>
          </ac:cxnSpMkLst>
        </pc:cxnChg>
        <pc:cxnChg chg="add mod">
          <ac:chgData name="Jonathan Williams" userId="a89a32e8-688f-4586-a15b-0d71315b979c" providerId="ADAL" clId="{4A069F23-9EB9-4347-8AEC-69A2A6F2DFE8}" dt="2023-07-12T18:21:58.623" v="16536" actId="1076"/>
          <ac:cxnSpMkLst>
            <pc:docMk/>
            <pc:sldMk cId="2376201915" sldId="324"/>
            <ac:cxnSpMk id="39" creationId="{E9EF9208-207D-4FE3-0A26-30EC787BBDD7}"/>
          </ac:cxnSpMkLst>
        </pc:cxnChg>
        <pc:cxnChg chg="add mod">
          <ac:chgData name="Jonathan Williams" userId="a89a32e8-688f-4586-a15b-0d71315b979c" providerId="ADAL" clId="{4A069F23-9EB9-4347-8AEC-69A2A6F2DFE8}" dt="2023-07-12T18:23:56.172" v="16557" actId="208"/>
          <ac:cxnSpMkLst>
            <pc:docMk/>
            <pc:sldMk cId="2376201915" sldId="324"/>
            <ac:cxnSpMk id="40" creationId="{408CE7DD-60D7-0483-A10E-587BE7044B7E}"/>
          </ac:cxnSpMkLst>
        </pc:cxnChg>
        <pc:cxnChg chg="add mod">
          <ac:chgData name="Jonathan Williams" userId="a89a32e8-688f-4586-a15b-0d71315b979c" providerId="ADAL" clId="{4A069F23-9EB9-4347-8AEC-69A2A6F2DFE8}" dt="2023-07-12T18:23:49.369" v="16556" actId="208"/>
          <ac:cxnSpMkLst>
            <pc:docMk/>
            <pc:sldMk cId="2376201915" sldId="324"/>
            <ac:cxnSpMk id="44" creationId="{91BD5E62-8E20-B1D3-8135-2753B8586C13}"/>
          </ac:cxnSpMkLst>
        </pc:cxnChg>
        <pc:cxnChg chg="add mod">
          <ac:chgData name="Jonathan Williams" userId="a89a32e8-688f-4586-a15b-0d71315b979c" providerId="ADAL" clId="{4A069F23-9EB9-4347-8AEC-69A2A6F2DFE8}" dt="2023-07-12T18:25:26.882" v="16572" actId="14100"/>
          <ac:cxnSpMkLst>
            <pc:docMk/>
            <pc:sldMk cId="2376201915" sldId="324"/>
            <ac:cxnSpMk id="53" creationId="{2B328AF8-1FBE-B8ED-4107-2A943A248294}"/>
          </ac:cxnSpMkLst>
        </pc:cxnChg>
        <pc:cxnChg chg="add mod">
          <ac:chgData name="Jonathan Williams" userId="a89a32e8-688f-4586-a15b-0d71315b979c" providerId="ADAL" clId="{4A069F23-9EB9-4347-8AEC-69A2A6F2DFE8}" dt="2023-07-12T18:25:34.902" v="16575" actId="14100"/>
          <ac:cxnSpMkLst>
            <pc:docMk/>
            <pc:sldMk cId="2376201915" sldId="324"/>
            <ac:cxnSpMk id="55" creationId="{EC4B3BF8-AD75-C5C6-89D3-5D983E3A6C23}"/>
          </ac:cxnSpMkLst>
        </pc:cxnChg>
        <pc:cxnChg chg="add mod">
          <ac:chgData name="Jonathan Williams" userId="a89a32e8-688f-4586-a15b-0d71315b979c" providerId="ADAL" clId="{4A069F23-9EB9-4347-8AEC-69A2A6F2DFE8}" dt="2023-07-12T18:26:15.646" v="16583" actId="1076"/>
          <ac:cxnSpMkLst>
            <pc:docMk/>
            <pc:sldMk cId="2376201915" sldId="324"/>
            <ac:cxnSpMk id="57" creationId="{87C39026-3A4A-A23F-7251-7D4EFD64E290}"/>
          </ac:cxnSpMkLst>
        </pc:cxnChg>
        <pc:cxnChg chg="add mod">
          <ac:chgData name="Jonathan Williams" userId="a89a32e8-688f-4586-a15b-0d71315b979c" providerId="ADAL" clId="{4A069F23-9EB9-4347-8AEC-69A2A6F2DFE8}" dt="2023-07-12T18:30:41.436" v="16671" actId="1076"/>
          <ac:cxnSpMkLst>
            <pc:docMk/>
            <pc:sldMk cId="2376201915" sldId="324"/>
            <ac:cxnSpMk id="68" creationId="{BA9036A9-F764-5EF4-5981-153F7E0EAE6A}"/>
          </ac:cxnSpMkLst>
        </pc:cxnChg>
        <pc:cxnChg chg="add mod">
          <ac:chgData name="Jonathan Williams" userId="a89a32e8-688f-4586-a15b-0d71315b979c" providerId="ADAL" clId="{4A069F23-9EB9-4347-8AEC-69A2A6F2DFE8}" dt="2023-07-12T18:30:41.436" v="16671" actId="1076"/>
          <ac:cxnSpMkLst>
            <pc:docMk/>
            <pc:sldMk cId="2376201915" sldId="324"/>
            <ac:cxnSpMk id="70" creationId="{628660EE-5208-CF66-2073-18318CB2C4BB}"/>
          </ac:cxnSpMkLst>
        </pc:cxnChg>
        <pc:cxnChg chg="add mod">
          <ac:chgData name="Jonathan Williams" userId="a89a32e8-688f-4586-a15b-0d71315b979c" providerId="ADAL" clId="{4A069F23-9EB9-4347-8AEC-69A2A6F2DFE8}" dt="2023-07-12T18:30:41.436" v="16671" actId="1076"/>
          <ac:cxnSpMkLst>
            <pc:docMk/>
            <pc:sldMk cId="2376201915" sldId="324"/>
            <ac:cxnSpMk id="72" creationId="{41483550-7BDF-C436-C136-0F51C5E8C6C6}"/>
          </ac:cxnSpMkLst>
        </pc:cxnChg>
        <pc:cxnChg chg="add mod">
          <ac:chgData name="Jonathan Williams" userId="a89a32e8-688f-4586-a15b-0d71315b979c" providerId="ADAL" clId="{4A069F23-9EB9-4347-8AEC-69A2A6F2DFE8}" dt="2023-07-12T18:30:41.436" v="16671" actId="1076"/>
          <ac:cxnSpMkLst>
            <pc:docMk/>
            <pc:sldMk cId="2376201915" sldId="324"/>
            <ac:cxnSpMk id="74" creationId="{51D1279D-AEC3-2077-67A3-4D87C1D1FDEE}"/>
          </ac:cxnSpMkLst>
        </pc:cxnChg>
        <pc:cxnChg chg="add mod">
          <ac:chgData name="Jonathan Williams" userId="a89a32e8-688f-4586-a15b-0d71315b979c" providerId="ADAL" clId="{4A069F23-9EB9-4347-8AEC-69A2A6F2DFE8}" dt="2023-07-12T18:31:06.905" v="16684" actId="1076"/>
          <ac:cxnSpMkLst>
            <pc:docMk/>
            <pc:sldMk cId="2376201915" sldId="324"/>
            <ac:cxnSpMk id="76" creationId="{52999F21-3D19-29F5-C7E0-3D4F47833985}"/>
          </ac:cxnSpMkLst>
        </pc:cxnChg>
        <pc:cxnChg chg="add mod">
          <ac:chgData name="Jonathan Williams" userId="a89a32e8-688f-4586-a15b-0d71315b979c" providerId="ADAL" clId="{4A069F23-9EB9-4347-8AEC-69A2A6F2DFE8}" dt="2023-07-12T18:46:20.601" v="16956" actId="1076"/>
          <ac:cxnSpMkLst>
            <pc:docMk/>
            <pc:sldMk cId="2376201915" sldId="324"/>
            <ac:cxnSpMk id="78" creationId="{54626BE7-9724-1465-8AD4-357BEB890456}"/>
          </ac:cxnSpMkLst>
        </pc:cxnChg>
        <pc:cxnChg chg="add mod">
          <ac:chgData name="Jonathan Williams" userId="a89a32e8-688f-4586-a15b-0d71315b979c" providerId="ADAL" clId="{4A069F23-9EB9-4347-8AEC-69A2A6F2DFE8}" dt="2023-07-12T18:37:19.768" v="16804" actId="1035"/>
          <ac:cxnSpMkLst>
            <pc:docMk/>
            <pc:sldMk cId="2376201915" sldId="324"/>
            <ac:cxnSpMk id="87" creationId="{1C231FA8-273F-4AD6-5FAA-5906ED8C2E58}"/>
          </ac:cxnSpMkLst>
        </pc:cxnChg>
        <pc:cxnChg chg="add mod">
          <ac:chgData name="Jonathan Williams" userId="a89a32e8-688f-4586-a15b-0d71315b979c" providerId="ADAL" clId="{4A069F23-9EB9-4347-8AEC-69A2A6F2DFE8}" dt="2023-07-12T18:37:13.389" v="16796" actId="14100"/>
          <ac:cxnSpMkLst>
            <pc:docMk/>
            <pc:sldMk cId="2376201915" sldId="324"/>
            <ac:cxnSpMk id="89" creationId="{5B7AE2F7-79E6-98C0-41C9-1360C5E7EBE8}"/>
          </ac:cxnSpMkLst>
        </pc:cxnChg>
        <pc:cxnChg chg="add mod">
          <ac:chgData name="Jonathan Williams" userId="a89a32e8-688f-4586-a15b-0d71315b979c" providerId="ADAL" clId="{4A069F23-9EB9-4347-8AEC-69A2A6F2DFE8}" dt="2023-07-12T18:37:35.935" v="16812" actId="14100"/>
          <ac:cxnSpMkLst>
            <pc:docMk/>
            <pc:sldMk cId="2376201915" sldId="324"/>
            <ac:cxnSpMk id="92" creationId="{2803D02F-8FC2-DBFB-3835-35994DC7FDDA}"/>
          </ac:cxnSpMkLst>
        </pc:cxnChg>
        <pc:cxnChg chg="add mod ord">
          <ac:chgData name="Jonathan Williams" userId="a89a32e8-688f-4586-a15b-0d71315b979c" providerId="ADAL" clId="{4A069F23-9EB9-4347-8AEC-69A2A6F2DFE8}" dt="2023-07-12T18:38:10.352" v="16820" actId="166"/>
          <ac:cxnSpMkLst>
            <pc:docMk/>
            <pc:sldMk cId="2376201915" sldId="324"/>
            <ac:cxnSpMk id="95" creationId="{AC24E133-0C41-62CB-9CF3-D1BAFA6A3882}"/>
          </ac:cxnSpMkLst>
        </pc:cxnChg>
        <pc:cxnChg chg="add mod">
          <ac:chgData name="Jonathan Williams" userId="a89a32e8-688f-4586-a15b-0d71315b979c" providerId="ADAL" clId="{4A069F23-9EB9-4347-8AEC-69A2A6F2DFE8}" dt="2023-07-12T18:37:55.759" v="16817" actId="14100"/>
          <ac:cxnSpMkLst>
            <pc:docMk/>
            <pc:sldMk cId="2376201915" sldId="324"/>
            <ac:cxnSpMk id="96" creationId="{48009BDF-0DFC-7556-06F1-789FEFA186C8}"/>
          </ac:cxnSpMkLst>
        </pc:cxnChg>
        <pc:cxnChg chg="add mod">
          <ac:chgData name="Jonathan Williams" userId="a89a32e8-688f-4586-a15b-0d71315b979c" providerId="ADAL" clId="{4A069F23-9EB9-4347-8AEC-69A2A6F2DFE8}" dt="2023-07-12T18:38:00.446" v="16819" actId="14100"/>
          <ac:cxnSpMkLst>
            <pc:docMk/>
            <pc:sldMk cId="2376201915" sldId="324"/>
            <ac:cxnSpMk id="97" creationId="{57B759E4-C700-A9E8-F9E9-68A2FBACB8F5}"/>
          </ac:cxnSpMkLst>
        </pc:cxnChg>
        <pc:cxnChg chg="add mod">
          <ac:chgData name="Jonathan Williams" userId="a89a32e8-688f-4586-a15b-0d71315b979c" providerId="ADAL" clId="{4A069F23-9EB9-4347-8AEC-69A2A6F2DFE8}" dt="2023-07-12T18:41:46.479" v="16874"/>
          <ac:cxnSpMkLst>
            <pc:docMk/>
            <pc:sldMk cId="2376201915" sldId="324"/>
            <ac:cxnSpMk id="116" creationId="{D2BAD57D-F4DD-E705-0E0A-4FB3C4BAC8C9}"/>
          </ac:cxnSpMkLst>
        </pc:cxnChg>
        <pc:cxnChg chg="add mod">
          <ac:chgData name="Jonathan Williams" userId="a89a32e8-688f-4586-a15b-0d71315b979c" providerId="ADAL" clId="{4A069F23-9EB9-4347-8AEC-69A2A6F2DFE8}" dt="2023-07-12T18:46:20.601" v="16956" actId="1076"/>
          <ac:cxnSpMkLst>
            <pc:docMk/>
            <pc:sldMk cId="2376201915" sldId="324"/>
            <ac:cxnSpMk id="120" creationId="{83451A83-E1F4-602D-2693-2577C0D9FAD5}"/>
          </ac:cxnSpMkLst>
        </pc:cxnChg>
        <pc:cxnChg chg="add mod">
          <ac:chgData name="Jonathan Williams" userId="a89a32e8-688f-4586-a15b-0d71315b979c" providerId="ADAL" clId="{4A069F23-9EB9-4347-8AEC-69A2A6F2DFE8}" dt="2023-07-12T18:46:20.601" v="16956" actId="1076"/>
          <ac:cxnSpMkLst>
            <pc:docMk/>
            <pc:sldMk cId="2376201915" sldId="324"/>
            <ac:cxnSpMk id="121" creationId="{6B3DA76D-EF6E-DD56-C6C9-E61825354C20}"/>
          </ac:cxnSpMkLst>
        </pc:cxnChg>
        <pc:cxnChg chg="add mod">
          <ac:chgData name="Jonathan Williams" userId="a89a32e8-688f-4586-a15b-0d71315b979c" providerId="ADAL" clId="{4A069F23-9EB9-4347-8AEC-69A2A6F2DFE8}" dt="2023-07-12T18:46:20.601" v="16956" actId="1076"/>
          <ac:cxnSpMkLst>
            <pc:docMk/>
            <pc:sldMk cId="2376201915" sldId="324"/>
            <ac:cxnSpMk id="131" creationId="{33D587E6-2C2C-B82B-06A1-913CC624B4D0}"/>
          </ac:cxnSpMkLst>
        </pc:cxnChg>
        <pc:cxnChg chg="add del mod">
          <ac:chgData name="Jonathan Williams" userId="a89a32e8-688f-4586-a15b-0d71315b979c" providerId="ADAL" clId="{4A069F23-9EB9-4347-8AEC-69A2A6F2DFE8}" dt="2023-07-12T18:45:19.660" v="16942"/>
          <ac:cxnSpMkLst>
            <pc:docMk/>
            <pc:sldMk cId="2376201915" sldId="324"/>
            <ac:cxnSpMk id="134" creationId="{18A09BF2-5F23-4228-88C5-8C09025CAD84}"/>
          </ac:cxnSpMkLst>
        </pc:cxnChg>
        <pc:cxnChg chg="add mod">
          <ac:chgData name="Jonathan Williams" userId="a89a32e8-688f-4586-a15b-0d71315b979c" providerId="ADAL" clId="{4A069F23-9EB9-4347-8AEC-69A2A6F2DFE8}" dt="2023-07-12T18:46:20.601" v="16956" actId="1076"/>
          <ac:cxnSpMkLst>
            <pc:docMk/>
            <pc:sldMk cId="2376201915" sldId="324"/>
            <ac:cxnSpMk id="135" creationId="{CEE2BC57-B1C6-DB94-B6D6-C46466F4AED7}"/>
          </ac:cxnSpMkLst>
        </pc:cxnChg>
        <pc:cxnChg chg="add mod">
          <ac:chgData name="Jonathan Williams" userId="a89a32e8-688f-4586-a15b-0d71315b979c" providerId="ADAL" clId="{4A069F23-9EB9-4347-8AEC-69A2A6F2DFE8}" dt="2023-07-12T18:46:20.601" v="16956" actId="1076"/>
          <ac:cxnSpMkLst>
            <pc:docMk/>
            <pc:sldMk cId="2376201915" sldId="324"/>
            <ac:cxnSpMk id="136" creationId="{B35B6C9F-6126-7A37-54B9-24BFAC4E5256}"/>
          </ac:cxnSpMkLst>
        </pc:cxnChg>
        <pc:cxnChg chg="add mod">
          <ac:chgData name="Jonathan Williams" userId="a89a32e8-688f-4586-a15b-0d71315b979c" providerId="ADAL" clId="{4A069F23-9EB9-4347-8AEC-69A2A6F2DFE8}" dt="2023-07-12T18:46:20.601" v="16956" actId="1076"/>
          <ac:cxnSpMkLst>
            <pc:docMk/>
            <pc:sldMk cId="2376201915" sldId="324"/>
            <ac:cxnSpMk id="137" creationId="{D589FAD0-8DC7-8D2B-4D8C-D4286CA810B3}"/>
          </ac:cxnSpMkLst>
        </pc:cxnChg>
        <pc:cxnChg chg="add mod">
          <ac:chgData name="Jonathan Williams" userId="a89a32e8-688f-4586-a15b-0d71315b979c" providerId="ADAL" clId="{4A069F23-9EB9-4347-8AEC-69A2A6F2DFE8}" dt="2023-07-12T18:46:24.471" v="16957" actId="1076"/>
          <ac:cxnSpMkLst>
            <pc:docMk/>
            <pc:sldMk cId="2376201915" sldId="324"/>
            <ac:cxnSpMk id="138" creationId="{1183840D-A206-760C-EB67-175013E09646}"/>
          </ac:cxnSpMkLst>
        </pc:cxnChg>
        <pc:cxnChg chg="add mod">
          <ac:chgData name="Jonathan Williams" userId="a89a32e8-688f-4586-a15b-0d71315b979c" providerId="ADAL" clId="{4A069F23-9EB9-4347-8AEC-69A2A6F2DFE8}" dt="2023-07-12T18:46:56.307" v="16966" actId="14100"/>
          <ac:cxnSpMkLst>
            <pc:docMk/>
            <pc:sldMk cId="2376201915" sldId="324"/>
            <ac:cxnSpMk id="142" creationId="{FF30CA7E-5E21-759E-D314-E8750FD5A86A}"/>
          </ac:cxnSpMkLst>
        </pc:cxnChg>
        <pc:cxnChg chg="add mod">
          <ac:chgData name="Jonathan Williams" userId="a89a32e8-688f-4586-a15b-0d71315b979c" providerId="ADAL" clId="{4A069F23-9EB9-4347-8AEC-69A2A6F2DFE8}" dt="2023-07-12T18:47:04.823" v="16969" actId="14100"/>
          <ac:cxnSpMkLst>
            <pc:docMk/>
            <pc:sldMk cId="2376201915" sldId="324"/>
            <ac:cxnSpMk id="146" creationId="{BEE52210-B7E2-96A5-E77B-C476476B33E8}"/>
          </ac:cxnSpMkLst>
        </pc:cxnChg>
      </pc:sldChg>
      <pc:sldChg chg="addSp delSp modSp add mod">
        <pc:chgData name="Jonathan Williams" userId="a89a32e8-688f-4586-a15b-0d71315b979c" providerId="ADAL" clId="{4A069F23-9EB9-4347-8AEC-69A2A6F2DFE8}" dt="2023-07-13T16:53:38.302" v="19674" actId="207"/>
        <pc:sldMkLst>
          <pc:docMk/>
          <pc:sldMk cId="3523044077" sldId="325"/>
        </pc:sldMkLst>
        <pc:spChg chg="add mod">
          <ac:chgData name="Jonathan Williams" userId="a89a32e8-688f-4586-a15b-0d71315b979c" providerId="ADAL" clId="{4A069F23-9EB9-4347-8AEC-69A2A6F2DFE8}" dt="2023-07-11T23:20:20.621" v="15035" actId="1076"/>
          <ac:spMkLst>
            <pc:docMk/>
            <pc:sldMk cId="3523044077" sldId="325"/>
            <ac:spMk id="2" creationId="{28CEFF0F-1743-00F8-AF6C-B75C81A2C7EE}"/>
          </ac:spMkLst>
        </pc:spChg>
        <pc:spChg chg="mod">
          <ac:chgData name="Jonathan Williams" userId="a89a32e8-688f-4586-a15b-0d71315b979c" providerId="ADAL" clId="{4A069F23-9EB9-4347-8AEC-69A2A6F2DFE8}" dt="2023-06-26T21:32:56.978" v="9671" actId="20577"/>
          <ac:spMkLst>
            <pc:docMk/>
            <pc:sldMk cId="3523044077" sldId="325"/>
            <ac:spMk id="3" creationId="{358EFB1D-5884-134C-21D9-EC169219616D}"/>
          </ac:spMkLst>
        </pc:spChg>
        <pc:spChg chg="mod">
          <ac:chgData name="Jonathan Williams" userId="a89a32e8-688f-4586-a15b-0d71315b979c" providerId="ADAL" clId="{4A069F23-9EB9-4347-8AEC-69A2A6F2DFE8}" dt="2023-07-13T16:53:13.042" v="19673" actId="20577"/>
          <ac:spMkLst>
            <pc:docMk/>
            <pc:sldMk cId="3523044077" sldId="325"/>
            <ac:spMk id="7" creationId="{8A362340-EA87-3DBA-FFD4-6EA4F8525D0E}"/>
          </ac:spMkLst>
        </pc:spChg>
        <pc:spChg chg="add mod ord">
          <ac:chgData name="Jonathan Williams" userId="a89a32e8-688f-4586-a15b-0d71315b979c" providerId="ADAL" clId="{4A069F23-9EB9-4347-8AEC-69A2A6F2DFE8}" dt="2023-07-11T23:20:20.621" v="15035" actId="1076"/>
          <ac:spMkLst>
            <pc:docMk/>
            <pc:sldMk cId="3523044077" sldId="325"/>
            <ac:spMk id="8" creationId="{4DFAAA54-F1FB-583C-7CA9-EF4E407FB463}"/>
          </ac:spMkLst>
        </pc:spChg>
        <pc:spChg chg="add mod ord">
          <ac:chgData name="Jonathan Williams" userId="a89a32e8-688f-4586-a15b-0d71315b979c" providerId="ADAL" clId="{4A069F23-9EB9-4347-8AEC-69A2A6F2DFE8}" dt="2023-07-11T23:20:09.989" v="15034" actId="1076"/>
          <ac:spMkLst>
            <pc:docMk/>
            <pc:sldMk cId="3523044077" sldId="325"/>
            <ac:spMk id="9" creationId="{EEC3F6A0-9116-BBA9-4C81-8A178917095D}"/>
          </ac:spMkLst>
        </pc:spChg>
        <pc:spChg chg="add mod ord">
          <ac:chgData name="Jonathan Williams" userId="a89a32e8-688f-4586-a15b-0d71315b979c" providerId="ADAL" clId="{4A069F23-9EB9-4347-8AEC-69A2A6F2DFE8}" dt="2023-07-11T23:20:09.989" v="15034" actId="1076"/>
          <ac:spMkLst>
            <pc:docMk/>
            <pc:sldMk cId="3523044077" sldId="325"/>
            <ac:spMk id="10" creationId="{F2A5479F-8FBE-1AE3-6DD1-E97188FEC2FA}"/>
          </ac:spMkLst>
        </pc:spChg>
        <pc:spChg chg="add mod">
          <ac:chgData name="Jonathan Williams" userId="a89a32e8-688f-4586-a15b-0d71315b979c" providerId="ADAL" clId="{4A069F23-9EB9-4347-8AEC-69A2A6F2DFE8}" dt="2023-07-11T23:20:09.989" v="15034" actId="1076"/>
          <ac:spMkLst>
            <pc:docMk/>
            <pc:sldMk cId="3523044077" sldId="325"/>
            <ac:spMk id="18" creationId="{B1D055AE-926D-2E4F-549D-D27F755CC523}"/>
          </ac:spMkLst>
        </pc:spChg>
        <pc:spChg chg="add del mod">
          <ac:chgData name="Jonathan Williams" userId="a89a32e8-688f-4586-a15b-0d71315b979c" providerId="ADAL" clId="{4A069F23-9EB9-4347-8AEC-69A2A6F2DFE8}" dt="2023-07-11T22:58:23.942" v="14685" actId="478"/>
          <ac:spMkLst>
            <pc:docMk/>
            <pc:sldMk cId="3523044077" sldId="325"/>
            <ac:spMk id="23" creationId="{703D59F3-5C21-31D7-645C-A438F00605E0}"/>
          </ac:spMkLst>
        </pc:spChg>
        <pc:spChg chg="add mod">
          <ac:chgData name="Jonathan Williams" userId="a89a32e8-688f-4586-a15b-0d71315b979c" providerId="ADAL" clId="{4A069F23-9EB9-4347-8AEC-69A2A6F2DFE8}" dt="2023-07-11T23:20:09.989" v="15034" actId="1076"/>
          <ac:spMkLst>
            <pc:docMk/>
            <pc:sldMk cId="3523044077" sldId="325"/>
            <ac:spMk id="24" creationId="{893CDF04-4EBE-D4F0-A0A8-DB6FCBB04A0F}"/>
          </ac:spMkLst>
        </pc:spChg>
        <pc:spChg chg="add del mod">
          <ac:chgData name="Jonathan Williams" userId="a89a32e8-688f-4586-a15b-0d71315b979c" providerId="ADAL" clId="{4A069F23-9EB9-4347-8AEC-69A2A6F2DFE8}" dt="2023-07-11T22:58:23.024" v="14684" actId="478"/>
          <ac:spMkLst>
            <pc:docMk/>
            <pc:sldMk cId="3523044077" sldId="325"/>
            <ac:spMk id="25" creationId="{8ED676B6-CD04-5543-3757-6AD79BE28702}"/>
          </ac:spMkLst>
        </pc:spChg>
        <pc:spChg chg="add del mod">
          <ac:chgData name="Jonathan Williams" userId="a89a32e8-688f-4586-a15b-0d71315b979c" providerId="ADAL" clId="{4A069F23-9EB9-4347-8AEC-69A2A6F2DFE8}" dt="2023-07-11T22:58:22.423" v="14683" actId="478"/>
          <ac:spMkLst>
            <pc:docMk/>
            <pc:sldMk cId="3523044077" sldId="325"/>
            <ac:spMk id="26" creationId="{6B5D1A23-FA76-042B-DB20-E930CB3699A2}"/>
          </ac:spMkLst>
        </pc:spChg>
        <pc:spChg chg="add del mod">
          <ac:chgData name="Jonathan Williams" userId="a89a32e8-688f-4586-a15b-0d71315b979c" providerId="ADAL" clId="{4A069F23-9EB9-4347-8AEC-69A2A6F2DFE8}" dt="2023-07-11T22:58:20.396" v="14680" actId="478"/>
          <ac:spMkLst>
            <pc:docMk/>
            <pc:sldMk cId="3523044077" sldId="325"/>
            <ac:spMk id="27" creationId="{52E2AC7B-4B10-9EFE-1797-C8A4B0B62EDD}"/>
          </ac:spMkLst>
        </pc:spChg>
        <pc:spChg chg="add del mod">
          <ac:chgData name="Jonathan Williams" userId="a89a32e8-688f-4586-a15b-0d71315b979c" providerId="ADAL" clId="{4A069F23-9EB9-4347-8AEC-69A2A6F2DFE8}" dt="2023-07-11T22:58:21.822" v="14682" actId="478"/>
          <ac:spMkLst>
            <pc:docMk/>
            <pc:sldMk cId="3523044077" sldId="325"/>
            <ac:spMk id="28" creationId="{DE007AA6-1D25-27B7-358B-CE2C4EA6BF21}"/>
          </ac:spMkLst>
        </pc:spChg>
        <pc:spChg chg="add del mod">
          <ac:chgData name="Jonathan Williams" userId="a89a32e8-688f-4586-a15b-0d71315b979c" providerId="ADAL" clId="{4A069F23-9EB9-4347-8AEC-69A2A6F2DFE8}" dt="2023-07-11T22:58:21.181" v="14681" actId="478"/>
          <ac:spMkLst>
            <pc:docMk/>
            <pc:sldMk cId="3523044077" sldId="325"/>
            <ac:spMk id="29" creationId="{FD520208-2182-FB32-C57A-C6E5E8466FB5}"/>
          </ac:spMkLst>
        </pc:spChg>
        <pc:spChg chg="add del mod">
          <ac:chgData name="Jonathan Williams" userId="a89a32e8-688f-4586-a15b-0d71315b979c" providerId="ADAL" clId="{4A069F23-9EB9-4347-8AEC-69A2A6F2DFE8}" dt="2023-07-11T22:58:01.533" v="14673" actId="478"/>
          <ac:spMkLst>
            <pc:docMk/>
            <pc:sldMk cId="3523044077" sldId="325"/>
            <ac:spMk id="30" creationId="{C725E3A3-4F83-1CB2-29C5-7A7ECE6A5A26}"/>
          </ac:spMkLst>
        </pc:spChg>
        <pc:spChg chg="add mod">
          <ac:chgData name="Jonathan Williams" userId="a89a32e8-688f-4586-a15b-0d71315b979c" providerId="ADAL" clId="{4A069F23-9EB9-4347-8AEC-69A2A6F2DFE8}" dt="2023-07-11T23:21:14.959" v="15048" actId="1076"/>
          <ac:spMkLst>
            <pc:docMk/>
            <pc:sldMk cId="3523044077" sldId="325"/>
            <ac:spMk id="46" creationId="{FC958244-34E9-55EB-AD90-63094A203597}"/>
          </ac:spMkLst>
        </pc:spChg>
        <pc:spChg chg="add mod ord">
          <ac:chgData name="Jonathan Williams" userId="a89a32e8-688f-4586-a15b-0d71315b979c" providerId="ADAL" clId="{4A069F23-9EB9-4347-8AEC-69A2A6F2DFE8}" dt="2023-07-11T23:21:23.395" v="15049" actId="1076"/>
          <ac:spMkLst>
            <pc:docMk/>
            <pc:sldMk cId="3523044077" sldId="325"/>
            <ac:spMk id="47" creationId="{8FE2975E-820A-951E-27EF-2C2FEA9322B9}"/>
          </ac:spMkLst>
        </pc:spChg>
        <pc:spChg chg="add mod ord">
          <ac:chgData name="Jonathan Williams" userId="a89a32e8-688f-4586-a15b-0d71315b979c" providerId="ADAL" clId="{4A069F23-9EB9-4347-8AEC-69A2A6F2DFE8}" dt="2023-07-11T23:21:14.959" v="15048" actId="1076"/>
          <ac:spMkLst>
            <pc:docMk/>
            <pc:sldMk cId="3523044077" sldId="325"/>
            <ac:spMk id="53" creationId="{EF395289-EEC1-7CEF-0087-57B4963BCDE6}"/>
          </ac:spMkLst>
        </pc:spChg>
        <pc:spChg chg="add mod">
          <ac:chgData name="Jonathan Williams" userId="a89a32e8-688f-4586-a15b-0d71315b979c" providerId="ADAL" clId="{4A069F23-9EB9-4347-8AEC-69A2A6F2DFE8}" dt="2023-07-11T23:21:14.959" v="15048" actId="1076"/>
          <ac:spMkLst>
            <pc:docMk/>
            <pc:sldMk cId="3523044077" sldId="325"/>
            <ac:spMk id="54" creationId="{C0C62781-CE4A-1389-33F2-7C2743D2DE10}"/>
          </ac:spMkLst>
        </pc:spChg>
        <pc:spChg chg="add mod">
          <ac:chgData name="Jonathan Williams" userId="a89a32e8-688f-4586-a15b-0d71315b979c" providerId="ADAL" clId="{4A069F23-9EB9-4347-8AEC-69A2A6F2DFE8}" dt="2023-07-12T18:34:32.864" v="16756" actId="1076"/>
          <ac:spMkLst>
            <pc:docMk/>
            <pc:sldMk cId="3523044077" sldId="325"/>
            <ac:spMk id="57" creationId="{E68E78C7-44FC-FE6A-7300-D264939C3501}"/>
          </ac:spMkLst>
        </pc:spChg>
        <pc:spChg chg="add del mod">
          <ac:chgData name="Jonathan Williams" userId="a89a32e8-688f-4586-a15b-0d71315b979c" providerId="ADAL" clId="{4A069F23-9EB9-4347-8AEC-69A2A6F2DFE8}" dt="2023-07-12T18:34:36.916" v="16758"/>
          <ac:spMkLst>
            <pc:docMk/>
            <pc:sldMk cId="3523044077" sldId="325"/>
            <ac:spMk id="60" creationId="{8882045B-ED97-E6A5-035C-54B07A6894AE}"/>
          </ac:spMkLst>
        </pc:spChg>
        <pc:spChg chg="add mod">
          <ac:chgData name="Jonathan Williams" userId="a89a32e8-688f-4586-a15b-0d71315b979c" providerId="ADAL" clId="{4A069F23-9EB9-4347-8AEC-69A2A6F2DFE8}" dt="2023-07-12T18:34:43.429" v="16760" actId="1076"/>
          <ac:spMkLst>
            <pc:docMk/>
            <pc:sldMk cId="3523044077" sldId="325"/>
            <ac:spMk id="61" creationId="{5838BEF5-DF8D-8137-FCCB-60C913281F2E}"/>
          </ac:spMkLst>
        </pc:spChg>
        <pc:spChg chg="add mod">
          <ac:chgData name="Jonathan Williams" userId="a89a32e8-688f-4586-a15b-0d71315b979c" providerId="ADAL" clId="{4A069F23-9EB9-4347-8AEC-69A2A6F2DFE8}" dt="2023-07-11T23:21:14.959" v="15048" actId="1076"/>
          <ac:spMkLst>
            <pc:docMk/>
            <pc:sldMk cId="3523044077" sldId="325"/>
            <ac:spMk id="62" creationId="{95E6BE3F-1036-892D-D603-6F5FA8116C30}"/>
          </ac:spMkLst>
        </pc:spChg>
        <pc:spChg chg="add mod">
          <ac:chgData name="Jonathan Williams" userId="a89a32e8-688f-4586-a15b-0d71315b979c" providerId="ADAL" clId="{4A069F23-9EB9-4347-8AEC-69A2A6F2DFE8}" dt="2023-07-11T23:20:56.125" v="15046" actId="1076"/>
          <ac:spMkLst>
            <pc:docMk/>
            <pc:sldMk cId="3523044077" sldId="325"/>
            <ac:spMk id="63" creationId="{6BB771D7-344B-66C1-4CF6-E081071D830C}"/>
          </ac:spMkLst>
        </pc:spChg>
        <pc:spChg chg="add mod">
          <ac:chgData name="Jonathan Williams" userId="a89a32e8-688f-4586-a15b-0d71315b979c" providerId="ADAL" clId="{4A069F23-9EB9-4347-8AEC-69A2A6F2DFE8}" dt="2023-07-11T23:20:56.125" v="15046" actId="1076"/>
          <ac:spMkLst>
            <pc:docMk/>
            <pc:sldMk cId="3523044077" sldId="325"/>
            <ac:spMk id="64" creationId="{741E3F48-CC35-41E5-2CE7-081CE9DE19D7}"/>
          </ac:spMkLst>
        </pc:spChg>
        <pc:spChg chg="add mod">
          <ac:chgData name="Jonathan Williams" userId="a89a32e8-688f-4586-a15b-0d71315b979c" providerId="ADAL" clId="{4A069F23-9EB9-4347-8AEC-69A2A6F2DFE8}" dt="2023-07-11T23:21:14.959" v="15048" actId="1076"/>
          <ac:spMkLst>
            <pc:docMk/>
            <pc:sldMk cId="3523044077" sldId="325"/>
            <ac:spMk id="67" creationId="{55016EB7-6FDE-CA29-883A-08E4AB1C3EDE}"/>
          </ac:spMkLst>
        </pc:spChg>
        <pc:spChg chg="add mod">
          <ac:chgData name="Jonathan Williams" userId="a89a32e8-688f-4586-a15b-0d71315b979c" providerId="ADAL" clId="{4A069F23-9EB9-4347-8AEC-69A2A6F2DFE8}" dt="2023-07-12T18:35:25.074" v="16768" actId="1076"/>
          <ac:spMkLst>
            <pc:docMk/>
            <pc:sldMk cId="3523044077" sldId="325"/>
            <ac:spMk id="68" creationId="{164C904A-E2C7-3FA1-1D3B-06E69B219852}"/>
          </ac:spMkLst>
        </pc:spChg>
        <pc:spChg chg="add mod">
          <ac:chgData name="Jonathan Williams" userId="a89a32e8-688f-4586-a15b-0d71315b979c" providerId="ADAL" clId="{4A069F23-9EB9-4347-8AEC-69A2A6F2DFE8}" dt="2023-07-11T23:20:56.125" v="15046" actId="1076"/>
          <ac:spMkLst>
            <pc:docMk/>
            <pc:sldMk cId="3523044077" sldId="325"/>
            <ac:spMk id="78" creationId="{18CD3818-FC2B-991B-6C0C-E6B61F531FEE}"/>
          </ac:spMkLst>
        </pc:spChg>
        <pc:spChg chg="add mod">
          <ac:chgData name="Jonathan Williams" userId="a89a32e8-688f-4586-a15b-0d71315b979c" providerId="ADAL" clId="{4A069F23-9EB9-4347-8AEC-69A2A6F2DFE8}" dt="2023-07-13T16:53:38.302" v="19674" actId="207"/>
          <ac:spMkLst>
            <pc:docMk/>
            <pc:sldMk cId="3523044077" sldId="325"/>
            <ac:spMk id="83" creationId="{3E5EBA4A-4078-6439-4BB3-E9BFC453BD57}"/>
          </ac:spMkLst>
        </pc:spChg>
        <pc:spChg chg="add mod ord">
          <ac:chgData name="Jonathan Williams" userId="a89a32e8-688f-4586-a15b-0d71315b979c" providerId="ADAL" clId="{4A069F23-9EB9-4347-8AEC-69A2A6F2DFE8}" dt="2023-07-11T23:19:08.305" v="15023" actId="207"/>
          <ac:spMkLst>
            <pc:docMk/>
            <pc:sldMk cId="3523044077" sldId="325"/>
            <ac:spMk id="84" creationId="{2E6E2DD3-D16C-334D-D63D-B6FD64EE521C}"/>
          </ac:spMkLst>
        </pc:spChg>
        <pc:spChg chg="add mod">
          <ac:chgData name="Jonathan Williams" userId="a89a32e8-688f-4586-a15b-0d71315b979c" providerId="ADAL" clId="{4A069F23-9EB9-4347-8AEC-69A2A6F2DFE8}" dt="2023-07-11T23:20:48.596" v="15045" actId="1076"/>
          <ac:spMkLst>
            <pc:docMk/>
            <pc:sldMk cId="3523044077" sldId="325"/>
            <ac:spMk id="89" creationId="{B44318D5-68E4-F0F0-213D-CB17E8956BE9}"/>
          </ac:spMkLst>
        </pc:spChg>
        <pc:cxnChg chg="add mod">
          <ac:chgData name="Jonathan Williams" userId="a89a32e8-688f-4586-a15b-0d71315b979c" providerId="ADAL" clId="{4A069F23-9EB9-4347-8AEC-69A2A6F2DFE8}" dt="2023-07-12T18:32:52.172" v="16698" actId="1076"/>
          <ac:cxnSpMkLst>
            <pc:docMk/>
            <pc:sldMk cId="3523044077" sldId="325"/>
            <ac:cxnSpMk id="11" creationId="{D6F5E6B2-4505-CB2A-5857-441DDABBD1E1}"/>
          </ac:cxnSpMkLst>
        </pc:cxnChg>
        <pc:cxnChg chg="add mod ord">
          <ac:chgData name="Jonathan Williams" userId="a89a32e8-688f-4586-a15b-0d71315b979c" providerId="ADAL" clId="{4A069F23-9EB9-4347-8AEC-69A2A6F2DFE8}" dt="2023-07-11T23:20:09.989" v="15034" actId="1076"/>
          <ac:cxnSpMkLst>
            <pc:docMk/>
            <pc:sldMk cId="3523044077" sldId="325"/>
            <ac:cxnSpMk id="12" creationId="{CFD7C27F-CB16-276F-4756-0BA604B4B505}"/>
          </ac:cxnSpMkLst>
        </pc:cxnChg>
        <pc:cxnChg chg="add mod">
          <ac:chgData name="Jonathan Williams" userId="a89a32e8-688f-4586-a15b-0d71315b979c" providerId="ADAL" clId="{4A069F23-9EB9-4347-8AEC-69A2A6F2DFE8}" dt="2023-07-12T18:32:55.722" v="16700" actId="1076"/>
          <ac:cxnSpMkLst>
            <pc:docMk/>
            <pc:sldMk cId="3523044077" sldId="325"/>
            <ac:cxnSpMk id="14" creationId="{9F955F18-815D-F7D1-43C4-61A39E2B0985}"/>
          </ac:cxnSpMkLst>
        </pc:cxnChg>
        <pc:cxnChg chg="add mod">
          <ac:chgData name="Jonathan Williams" userId="a89a32e8-688f-4586-a15b-0d71315b979c" providerId="ADAL" clId="{4A069F23-9EB9-4347-8AEC-69A2A6F2DFE8}" dt="2023-07-11T23:20:09.989" v="15034" actId="1076"/>
          <ac:cxnSpMkLst>
            <pc:docMk/>
            <pc:sldMk cId="3523044077" sldId="325"/>
            <ac:cxnSpMk id="15" creationId="{57AEE9CF-C6C5-6EF4-6D2F-A7B903F6593D}"/>
          </ac:cxnSpMkLst>
        </pc:cxnChg>
        <pc:cxnChg chg="add mod">
          <ac:chgData name="Jonathan Williams" userId="a89a32e8-688f-4586-a15b-0d71315b979c" providerId="ADAL" clId="{4A069F23-9EB9-4347-8AEC-69A2A6F2DFE8}" dt="2023-07-12T18:33:01.451" v="16702" actId="1076"/>
          <ac:cxnSpMkLst>
            <pc:docMk/>
            <pc:sldMk cId="3523044077" sldId="325"/>
            <ac:cxnSpMk id="16" creationId="{01880B5D-3011-8816-A00C-8071CF3A6F96}"/>
          </ac:cxnSpMkLst>
        </pc:cxnChg>
        <pc:cxnChg chg="add mod">
          <ac:chgData name="Jonathan Williams" userId="a89a32e8-688f-4586-a15b-0d71315b979c" providerId="ADAL" clId="{4A069F23-9EB9-4347-8AEC-69A2A6F2DFE8}" dt="2023-07-12T18:33:04.535" v="16704" actId="1076"/>
          <ac:cxnSpMkLst>
            <pc:docMk/>
            <pc:sldMk cId="3523044077" sldId="325"/>
            <ac:cxnSpMk id="17" creationId="{E8C5CCDA-F901-7BD4-A15E-34A5A2F58DED}"/>
          </ac:cxnSpMkLst>
        </pc:cxnChg>
        <pc:cxnChg chg="add mod">
          <ac:chgData name="Jonathan Williams" userId="a89a32e8-688f-4586-a15b-0d71315b979c" providerId="ADAL" clId="{4A069F23-9EB9-4347-8AEC-69A2A6F2DFE8}" dt="2023-07-12T18:33:07.820" v="16706" actId="1076"/>
          <ac:cxnSpMkLst>
            <pc:docMk/>
            <pc:sldMk cId="3523044077" sldId="325"/>
            <ac:cxnSpMk id="19" creationId="{5A85938F-250A-80D7-9FFC-6C463D5F0428}"/>
          </ac:cxnSpMkLst>
        </pc:cxnChg>
        <pc:cxnChg chg="add mod">
          <ac:chgData name="Jonathan Williams" userId="a89a32e8-688f-4586-a15b-0d71315b979c" providerId="ADAL" clId="{4A069F23-9EB9-4347-8AEC-69A2A6F2DFE8}" dt="2023-07-11T23:20:09.989" v="15034" actId="1076"/>
          <ac:cxnSpMkLst>
            <pc:docMk/>
            <pc:sldMk cId="3523044077" sldId="325"/>
            <ac:cxnSpMk id="20" creationId="{44A80E25-A675-2B31-E19C-DC53BB038189}"/>
          </ac:cxnSpMkLst>
        </pc:cxnChg>
        <pc:cxnChg chg="add mod">
          <ac:chgData name="Jonathan Williams" userId="a89a32e8-688f-4586-a15b-0d71315b979c" providerId="ADAL" clId="{4A069F23-9EB9-4347-8AEC-69A2A6F2DFE8}" dt="2023-07-12T18:33:11.230" v="16708" actId="1076"/>
          <ac:cxnSpMkLst>
            <pc:docMk/>
            <pc:sldMk cId="3523044077" sldId="325"/>
            <ac:cxnSpMk id="21" creationId="{AE91D955-BC29-70BF-A125-26AAC832717C}"/>
          </ac:cxnSpMkLst>
        </pc:cxnChg>
        <pc:cxnChg chg="add mod">
          <ac:chgData name="Jonathan Williams" userId="a89a32e8-688f-4586-a15b-0d71315b979c" providerId="ADAL" clId="{4A069F23-9EB9-4347-8AEC-69A2A6F2DFE8}" dt="2023-07-12T18:33:14.772" v="16710" actId="1076"/>
          <ac:cxnSpMkLst>
            <pc:docMk/>
            <pc:sldMk cId="3523044077" sldId="325"/>
            <ac:cxnSpMk id="22" creationId="{FBA1498A-FAEB-B23A-5590-6D95569861E3}"/>
          </ac:cxnSpMkLst>
        </pc:cxnChg>
        <pc:cxnChg chg="add mod">
          <ac:chgData name="Jonathan Williams" userId="a89a32e8-688f-4586-a15b-0d71315b979c" providerId="ADAL" clId="{4A069F23-9EB9-4347-8AEC-69A2A6F2DFE8}" dt="2023-07-12T18:34:17.029" v="16752" actId="14100"/>
          <ac:cxnSpMkLst>
            <pc:docMk/>
            <pc:sldMk cId="3523044077" sldId="325"/>
            <ac:cxnSpMk id="23" creationId="{0DC1055E-A9E6-1F8C-408F-3F06EBFD7231}"/>
          </ac:cxnSpMkLst>
        </pc:cxnChg>
        <pc:cxnChg chg="add mod">
          <ac:chgData name="Jonathan Williams" userId="a89a32e8-688f-4586-a15b-0d71315b979c" providerId="ADAL" clId="{4A069F23-9EB9-4347-8AEC-69A2A6F2DFE8}" dt="2023-07-12T18:33:41.010" v="16715" actId="14100"/>
          <ac:cxnSpMkLst>
            <pc:docMk/>
            <pc:sldMk cId="3523044077" sldId="325"/>
            <ac:cxnSpMk id="25" creationId="{08D84B6B-8EC4-E263-A27D-4EB3EEDFA97B}"/>
          </ac:cxnSpMkLst>
        </pc:cxnChg>
        <pc:cxnChg chg="add mod">
          <ac:chgData name="Jonathan Williams" userId="a89a32e8-688f-4586-a15b-0d71315b979c" providerId="ADAL" clId="{4A069F23-9EB9-4347-8AEC-69A2A6F2DFE8}" dt="2023-07-12T18:34:12.699" v="16751" actId="1035"/>
          <ac:cxnSpMkLst>
            <pc:docMk/>
            <pc:sldMk cId="3523044077" sldId="325"/>
            <ac:cxnSpMk id="26" creationId="{0C67CEDA-F3E1-B73E-A2A5-D95577460539}"/>
          </ac:cxnSpMkLst>
        </pc:cxnChg>
        <pc:cxnChg chg="add mod">
          <ac:chgData name="Jonathan Williams" userId="a89a32e8-688f-4586-a15b-0d71315b979c" providerId="ADAL" clId="{4A069F23-9EB9-4347-8AEC-69A2A6F2DFE8}" dt="2023-07-12T18:33:48.960" v="16718" actId="14100"/>
          <ac:cxnSpMkLst>
            <pc:docMk/>
            <pc:sldMk cId="3523044077" sldId="325"/>
            <ac:cxnSpMk id="27" creationId="{E0A814B1-89BE-55D2-0DDE-7FD05D5DF912}"/>
          </ac:cxnSpMkLst>
        </pc:cxnChg>
        <pc:cxnChg chg="add mod">
          <ac:chgData name="Jonathan Williams" userId="a89a32e8-688f-4586-a15b-0d71315b979c" providerId="ADAL" clId="{4A069F23-9EB9-4347-8AEC-69A2A6F2DFE8}" dt="2023-07-12T18:34:08.751" v="16746" actId="1035"/>
          <ac:cxnSpMkLst>
            <pc:docMk/>
            <pc:sldMk cId="3523044077" sldId="325"/>
            <ac:cxnSpMk id="28" creationId="{54593299-F952-55FF-9110-A4F5058628A2}"/>
          </ac:cxnSpMkLst>
        </pc:cxnChg>
        <pc:cxnChg chg="add mod">
          <ac:chgData name="Jonathan Williams" userId="a89a32e8-688f-4586-a15b-0d71315b979c" providerId="ADAL" clId="{4A069F23-9EB9-4347-8AEC-69A2A6F2DFE8}" dt="2023-07-12T18:34:07.701" v="16741" actId="1038"/>
          <ac:cxnSpMkLst>
            <pc:docMk/>
            <pc:sldMk cId="3523044077" sldId="325"/>
            <ac:cxnSpMk id="29" creationId="{33EC2298-6A14-212A-2665-12C559E1A112}"/>
          </ac:cxnSpMkLst>
        </pc:cxnChg>
        <pc:cxnChg chg="add mod">
          <ac:chgData name="Jonathan Williams" userId="a89a32e8-688f-4586-a15b-0d71315b979c" providerId="ADAL" clId="{4A069F23-9EB9-4347-8AEC-69A2A6F2DFE8}" dt="2023-07-12T18:34:06.347" v="16737" actId="1038"/>
          <ac:cxnSpMkLst>
            <pc:docMk/>
            <pc:sldMk cId="3523044077" sldId="325"/>
            <ac:cxnSpMk id="30" creationId="{869E88AE-84DC-F437-5E2A-8E0D0B445F92}"/>
          </ac:cxnSpMkLst>
        </pc:cxnChg>
        <pc:cxnChg chg="add mod ord">
          <ac:chgData name="Jonathan Williams" userId="a89a32e8-688f-4586-a15b-0d71315b979c" providerId="ADAL" clId="{4A069F23-9EB9-4347-8AEC-69A2A6F2DFE8}" dt="2023-07-11T23:20:09.989" v="15034" actId="1076"/>
          <ac:cxnSpMkLst>
            <pc:docMk/>
            <pc:sldMk cId="3523044077" sldId="325"/>
            <ac:cxnSpMk id="31" creationId="{154648B9-3857-BAA8-2344-E4B859D8BA00}"/>
          </ac:cxnSpMkLst>
        </pc:cxnChg>
        <pc:cxnChg chg="add mod ord">
          <ac:chgData name="Jonathan Williams" userId="a89a32e8-688f-4586-a15b-0d71315b979c" providerId="ADAL" clId="{4A069F23-9EB9-4347-8AEC-69A2A6F2DFE8}" dt="2023-07-11T23:20:09.989" v="15034" actId="1076"/>
          <ac:cxnSpMkLst>
            <pc:docMk/>
            <pc:sldMk cId="3523044077" sldId="325"/>
            <ac:cxnSpMk id="34" creationId="{3057469C-184F-FD2A-35F1-0A1CC694199F}"/>
          </ac:cxnSpMkLst>
        </pc:cxnChg>
        <pc:cxnChg chg="add mod ord">
          <ac:chgData name="Jonathan Williams" userId="a89a32e8-688f-4586-a15b-0d71315b979c" providerId="ADAL" clId="{4A069F23-9EB9-4347-8AEC-69A2A6F2DFE8}" dt="2023-07-11T23:20:09.989" v="15034" actId="1076"/>
          <ac:cxnSpMkLst>
            <pc:docMk/>
            <pc:sldMk cId="3523044077" sldId="325"/>
            <ac:cxnSpMk id="36" creationId="{E66F3C56-C024-8047-F8CA-6B13AB534C38}"/>
          </ac:cxnSpMkLst>
        </pc:cxnChg>
        <pc:cxnChg chg="add mod">
          <ac:chgData name="Jonathan Williams" userId="a89a32e8-688f-4586-a15b-0d71315b979c" providerId="ADAL" clId="{4A069F23-9EB9-4347-8AEC-69A2A6F2DFE8}" dt="2023-07-11T23:21:14.959" v="15048" actId="1076"/>
          <ac:cxnSpMkLst>
            <pc:docMk/>
            <pc:sldMk cId="3523044077" sldId="325"/>
            <ac:cxnSpMk id="49" creationId="{03A8ACD2-F0D4-0AA7-6F87-749DB71C62E8}"/>
          </ac:cxnSpMkLst>
        </pc:cxnChg>
        <pc:cxnChg chg="add mod">
          <ac:chgData name="Jonathan Williams" userId="a89a32e8-688f-4586-a15b-0d71315b979c" providerId="ADAL" clId="{4A069F23-9EB9-4347-8AEC-69A2A6F2DFE8}" dt="2023-07-11T23:21:14.959" v="15048" actId="1076"/>
          <ac:cxnSpMkLst>
            <pc:docMk/>
            <pc:sldMk cId="3523044077" sldId="325"/>
            <ac:cxnSpMk id="52" creationId="{040E8A0D-5103-8936-5AD8-181919B6D3B2}"/>
          </ac:cxnSpMkLst>
        </pc:cxnChg>
        <pc:cxnChg chg="add mod">
          <ac:chgData name="Jonathan Williams" userId="a89a32e8-688f-4586-a15b-0d71315b979c" providerId="ADAL" clId="{4A069F23-9EB9-4347-8AEC-69A2A6F2DFE8}" dt="2023-07-11T23:21:14.959" v="15048" actId="1076"/>
          <ac:cxnSpMkLst>
            <pc:docMk/>
            <pc:sldMk cId="3523044077" sldId="325"/>
            <ac:cxnSpMk id="55" creationId="{33823B94-6C35-C54C-EAC1-5BA6F52F5238}"/>
          </ac:cxnSpMkLst>
        </pc:cxnChg>
        <pc:cxnChg chg="add mod">
          <ac:chgData name="Jonathan Williams" userId="a89a32e8-688f-4586-a15b-0d71315b979c" providerId="ADAL" clId="{4A069F23-9EB9-4347-8AEC-69A2A6F2DFE8}" dt="2023-07-11T23:21:14.959" v="15048" actId="1076"/>
          <ac:cxnSpMkLst>
            <pc:docMk/>
            <pc:sldMk cId="3523044077" sldId="325"/>
            <ac:cxnSpMk id="58" creationId="{B430FC3F-FAE1-FCF2-211F-7964C65E1F81}"/>
          </ac:cxnSpMkLst>
        </pc:cxnChg>
        <pc:cxnChg chg="add mod">
          <ac:chgData name="Jonathan Williams" userId="a89a32e8-688f-4586-a15b-0d71315b979c" providerId="ADAL" clId="{4A069F23-9EB9-4347-8AEC-69A2A6F2DFE8}" dt="2023-07-11T23:20:09.989" v="15034" actId="1076"/>
          <ac:cxnSpMkLst>
            <pc:docMk/>
            <pc:sldMk cId="3523044077" sldId="325"/>
            <ac:cxnSpMk id="59" creationId="{1C4CBC7E-7DB9-8259-C7CE-AEC1278813F9}"/>
          </ac:cxnSpMkLst>
        </pc:cxnChg>
        <pc:cxnChg chg="add del">
          <ac:chgData name="Jonathan Williams" userId="a89a32e8-688f-4586-a15b-0d71315b979c" providerId="ADAL" clId="{4A069F23-9EB9-4347-8AEC-69A2A6F2DFE8}" dt="2023-07-12T18:34:56.072" v="16762" actId="11529"/>
          <ac:cxnSpMkLst>
            <pc:docMk/>
            <pc:sldMk cId="3523044077" sldId="325"/>
            <ac:cxnSpMk id="66" creationId="{914D5A6F-D9B9-E7C6-3E94-AAC8DE4CDEA3}"/>
          </ac:cxnSpMkLst>
        </pc:cxnChg>
        <pc:cxnChg chg="add mod">
          <ac:chgData name="Jonathan Williams" userId="a89a32e8-688f-4586-a15b-0d71315b979c" providerId="ADAL" clId="{4A069F23-9EB9-4347-8AEC-69A2A6F2DFE8}" dt="2023-07-11T23:21:14.959" v="15048" actId="1076"/>
          <ac:cxnSpMkLst>
            <pc:docMk/>
            <pc:sldMk cId="3523044077" sldId="325"/>
            <ac:cxnSpMk id="69" creationId="{B2EFA466-8378-42DB-B76D-6E70B6909481}"/>
          </ac:cxnSpMkLst>
        </pc:cxnChg>
        <pc:cxnChg chg="add mod">
          <ac:chgData name="Jonathan Williams" userId="a89a32e8-688f-4586-a15b-0d71315b979c" providerId="ADAL" clId="{4A069F23-9EB9-4347-8AEC-69A2A6F2DFE8}" dt="2023-07-11T23:21:14.959" v="15048" actId="1076"/>
          <ac:cxnSpMkLst>
            <pc:docMk/>
            <pc:sldMk cId="3523044077" sldId="325"/>
            <ac:cxnSpMk id="72" creationId="{E03A85FC-E0B7-9CD8-68B6-CDD672E4BDB4}"/>
          </ac:cxnSpMkLst>
        </pc:cxnChg>
        <pc:cxnChg chg="add mod">
          <ac:chgData name="Jonathan Williams" userId="a89a32e8-688f-4586-a15b-0d71315b979c" providerId="ADAL" clId="{4A069F23-9EB9-4347-8AEC-69A2A6F2DFE8}" dt="2023-07-11T23:20:56.125" v="15046" actId="1076"/>
          <ac:cxnSpMkLst>
            <pc:docMk/>
            <pc:sldMk cId="3523044077" sldId="325"/>
            <ac:cxnSpMk id="73" creationId="{4699D41B-7204-49B8-AF70-8FBB8F5CF71A}"/>
          </ac:cxnSpMkLst>
        </pc:cxnChg>
        <pc:cxnChg chg="add mod">
          <ac:chgData name="Jonathan Williams" userId="a89a32e8-688f-4586-a15b-0d71315b979c" providerId="ADAL" clId="{4A069F23-9EB9-4347-8AEC-69A2A6F2DFE8}" dt="2023-07-11T23:20:56.125" v="15046" actId="1076"/>
          <ac:cxnSpMkLst>
            <pc:docMk/>
            <pc:sldMk cId="3523044077" sldId="325"/>
            <ac:cxnSpMk id="75" creationId="{63B5AA30-6593-149D-4843-282A81362DF6}"/>
          </ac:cxnSpMkLst>
        </pc:cxnChg>
        <pc:cxnChg chg="add mod">
          <ac:chgData name="Jonathan Williams" userId="a89a32e8-688f-4586-a15b-0d71315b979c" providerId="ADAL" clId="{4A069F23-9EB9-4347-8AEC-69A2A6F2DFE8}" dt="2023-07-12T18:25:15.343" v="16569" actId="1076"/>
          <ac:cxnSpMkLst>
            <pc:docMk/>
            <pc:sldMk cId="3523044077" sldId="325"/>
            <ac:cxnSpMk id="79" creationId="{D7D2C9DD-4555-C540-477A-231C0D34C0FC}"/>
          </ac:cxnSpMkLst>
        </pc:cxnChg>
        <pc:cxnChg chg="add mod">
          <ac:chgData name="Jonathan Williams" userId="a89a32e8-688f-4586-a15b-0d71315b979c" providerId="ADAL" clId="{4A069F23-9EB9-4347-8AEC-69A2A6F2DFE8}" dt="2023-07-11T23:21:14.959" v="15048" actId="1076"/>
          <ac:cxnSpMkLst>
            <pc:docMk/>
            <pc:sldMk cId="3523044077" sldId="325"/>
            <ac:cxnSpMk id="81" creationId="{0CF93D0A-E462-4D7A-31DD-B35F222E324A}"/>
          </ac:cxnSpMkLst>
        </pc:cxnChg>
        <pc:cxnChg chg="add mod">
          <ac:chgData name="Jonathan Williams" userId="a89a32e8-688f-4586-a15b-0d71315b979c" providerId="ADAL" clId="{4A069F23-9EB9-4347-8AEC-69A2A6F2DFE8}" dt="2023-07-11T23:19:40.942" v="15030" actId="14100"/>
          <ac:cxnSpMkLst>
            <pc:docMk/>
            <pc:sldMk cId="3523044077" sldId="325"/>
            <ac:cxnSpMk id="85" creationId="{4F146220-67B6-051E-E4A2-2F3E4B9CDA72}"/>
          </ac:cxnSpMkLst>
        </pc:cxnChg>
        <pc:cxnChg chg="add mod">
          <ac:chgData name="Jonathan Williams" userId="a89a32e8-688f-4586-a15b-0d71315b979c" providerId="ADAL" clId="{4A069F23-9EB9-4347-8AEC-69A2A6F2DFE8}" dt="2023-07-11T23:19:30.252" v="15028" actId="1076"/>
          <ac:cxnSpMkLst>
            <pc:docMk/>
            <pc:sldMk cId="3523044077" sldId="325"/>
            <ac:cxnSpMk id="86" creationId="{29FD2656-8046-050E-E701-3EC988015F67}"/>
          </ac:cxnSpMkLst>
        </pc:cxnChg>
        <pc:cxnChg chg="add mod">
          <ac:chgData name="Jonathan Williams" userId="a89a32e8-688f-4586-a15b-0d71315b979c" providerId="ADAL" clId="{4A069F23-9EB9-4347-8AEC-69A2A6F2DFE8}" dt="2023-07-11T23:19:43.009" v="15031" actId="1076"/>
          <ac:cxnSpMkLst>
            <pc:docMk/>
            <pc:sldMk cId="3523044077" sldId="325"/>
            <ac:cxnSpMk id="87" creationId="{81738B2E-3E74-68C8-7D91-A7DF40AA9268}"/>
          </ac:cxnSpMkLst>
        </pc:cxnChg>
        <pc:cxnChg chg="add mod">
          <ac:chgData name="Jonathan Williams" userId="a89a32e8-688f-4586-a15b-0d71315b979c" providerId="ADAL" clId="{4A069F23-9EB9-4347-8AEC-69A2A6F2DFE8}" dt="2023-07-11T23:22:17.425" v="15056" actId="14100"/>
          <ac:cxnSpMkLst>
            <pc:docMk/>
            <pc:sldMk cId="3523044077" sldId="325"/>
            <ac:cxnSpMk id="90" creationId="{53B50793-F8E6-AC3D-B6ED-87040A99DA70}"/>
          </ac:cxnSpMkLst>
        </pc:cxnChg>
        <pc:cxnChg chg="add mod">
          <ac:chgData name="Jonathan Williams" userId="a89a32e8-688f-4586-a15b-0d71315b979c" providerId="ADAL" clId="{4A069F23-9EB9-4347-8AEC-69A2A6F2DFE8}" dt="2023-07-11T23:22:12.710" v="15055" actId="1076"/>
          <ac:cxnSpMkLst>
            <pc:docMk/>
            <pc:sldMk cId="3523044077" sldId="325"/>
            <ac:cxnSpMk id="91" creationId="{23E938FE-6EAB-5573-FA6C-DA6B368F5652}"/>
          </ac:cxnSpMkLst>
        </pc:cxnChg>
        <pc:cxnChg chg="add mod">
          <ac:chgData name="Jonathan Williams" userId="a89a32e8-688f-4586-a15b-0d71315b979c" providerId="ADAL" clId="{4A069F23-9EB9-4347-8AEC-69A2A6F2DFE8}" dt="2023-07-11T23:22:34.975" v="15060" actId="1076"/>
          <ac:cxnSpMkLst>
            <pc:docMk/>
            <pc:sldMk cId="3523044077" sldId="325"/>
            <ac:cxnSpMk id="94" creationId="{02D42311-9B65-EE6A-06E2-BB1560246AE2}"/>
          </ac:cxnSpMkLst>
        </pc:cxnChg>
        <pc:cxnChg chg="add mod">
          <ac:chgData name="Jonathan Williams" userId="a89a32e8-688f-4586-a15b-0d71315b979c" providerId="ADAL" clId="{4A069F23-9EB9-4347-8AEC-69A2A6F2DFE8}" dt="2023-07-11T23:22:44.293" v="15067" actId="1036"/>
          <ac:cxnSpMkLst>
            <pc:docMk/>
            <pc:sldMk cId="3523044077" sldId="325"/>
            <ac:cxnSpMk id="96" creationId="{A000EB5F-6924-9425-B08B-4B73596C3D00}"/>
          </ac:cxnSpMkLst>
        </pc:cxnChg>
        <pc:cxnChg chg="add mod">
          <ac:chgData name="Jonathan Williams" userId="a89a32e8-688f-4586-a15b-0d71315b979c" providerId="ADAL" clId="{4A069F23-9EB9-4347-8AEC-69A2A6F2DFE8}" dt="2023-07-11T23:23:27.854" v="15073" actId="14100"/>
          <ac:cxnSpMkLst>
            <pc:docMk/>
            <pc:sldMk cId="3523044077" sldId="325"/>
            <ac:cxnSpMk id="98" creationId="{EC9297C0-ECE2-0A00-82A7-35B9A39FD655}"/>
          </ac:cxnSpMkLst>
        </pc:cxnChg>
        <pc:cxnChg chg="add mod">
          <ac:chgData name="Jonathan Williams" userId="a89a32e8-688f-4586-a15b-0d71315b979c" providerId="ADAL" clId="{4A069F23-9EB9-4347-8AEC-69A2A6F2DFE8}" dt="2023-07-11T23:23:42.610" v="15077" actId="14100"/>
          <ac:cxnSpMkLst>
            <pc:docMk/>
            <pc:sldMk cId="3523044077" sldId="325"/>
            <ac:cxnSpMk id="99" creationId="{44ED0B73-F3FA-A556-04BE-7291B01F2B6B}"/>
          </ac:cxnSpMkLst>
        </pc:cxnChg>
        <pc:cxnChg chg="add mod">
          <ac:chgData name="Jonathan Williams" userId="a89a32e8-688f-4586-a15b-0d71315b979c" providerId="ADAL" clId="{4A069F23-9EB9-4347-8AEC-69A2A6F2DFE8}" dt="2023-07-11T23:23:30.885" v="15074" actId="14100"/>
          <ac:cxnSpMkLst>
            <pc:docMk/>
            <pc:sldMk cId="3523044077" sldId="325"/>
            <ac:cxnSpMk id="100" creationId="{0E1696E8-135E-FD4E-099C-447B24FD8F5F}"/>
          </ac:cxnSpMkLst>
        </pc:cxnChg>
        <pc:cxnChg chg="add mod">
          <ac:chgData name="Jonathan Williams" userId="a89a32e8-688f-4586-a15b-0d71315b979c" providerId="ADAL" clId="{4A069F23-9EB9-4347-8AEC-69A2A6F2DFE8}" dt="2023-07-11T23:23:58.052" v="15081" actId="14100"/>
          <ac:cxnSpMkLst>
            <pc:docMk/>
            <pc:sldMk cId="3523044077" sldId="325"/>
            <ac:cxnSpMk id="108" creationId="{D58AB6DA-58F1-4E71-BA10-3A8082753D67}"/>
          </ac:cxnSpMkLst>
        </pc:cxnChg>
        <pc:cxnChg chg="add mod">
          <ac:chgData name="Jonathan Williams" userId="a89a32e8-688f-4586-a15b-0d71315b979c" providerId="ADAL" clId="{4A069F23-9EB9-4347-8AEC-69A2A6F2DFE8}" dt="2023-07-11T23:23:58.052" v="15081" actId="14100"/>
          <ac:cxnSpMkLst>
            <pc:docMk/>
            <pc:sldMk cId="3523044077" sldId="325"/>
            <ac:cxnSpMk id="109" creationId="{4DD8C45D-BAC4-3BC1-898B-93AA211CD22E}"/>
          </ac:cxnSpMkLst>
        </pc:cxnChg>
        <pc:cxnChg chg="add mod">
          <ac:chgData name="Jonathan Williams" userId="a89a32e8-688f-4586-a15b-0d71315b979c" providerId="ADAL" clId="{4A069F23-9EB9-4347-8AEC-69A2A6F2DFE8}" dt="2023-07-11T23:23:58.052" v="15081" actId="14100"/>
          <ac:cxnSpMkLst>
            <pc:docMk/>
            <pc:sldMk cId="3523044077" sldId="325"/>
            <ac:cxnSpMk id="110" creationId="{A7873374-52B9-CEE5-7200-D6EDCBDCE361}"/>
          </ac:cxnSpMkLst>
        </pc:cxnChg>
      </pc:sldChg>
      <pc:sldChg chg="modSp add mod">
        <pc:chgData name="Jonathan Williams" userId="a89a32e8-688f-4586-a15b-0d71315b979c" providerId="ADAL" clId="{4A069F23-9EB9-4347-8AEC-69A2A6F2DFE8}" dt="2023-07-18T15:46:46.568" v="25126" actId="20577"/>
        <pc:sldMkLst>
          <pc:docMk/>
          <pc:sldMk cId="4040191636" sldId="326"/>
        </pc:sldMkLst>
        <pc:spChg chg="mod">
          <ac:chgData name="Jonathan Williams" userId="a89a32e8-688f-4586-a15b-0d71315b979c" providerId="ADAL" clId="{4A069F23-9EB9-4347-8AEC-69A2A6F2DFE8}" dt="2023-06-26T22:15:39.516" v="12031" actId="20577"/>
          <ac:spMkLst>
            <pc:docMk/>
            <pc:sldMk cId="4040191636" sldId="326"/>
            <ac:spMk id="3" creationId="{358EFB1D-5884-134C-21D9-EC169219616D}"/>
          </ac:spMkLst>
        </pc:spChg>
        <pc:spChg chg="mod">
          <ac:chgData name="Jonathan Williams" userId="a89a32e8-688f-4586-a15b-0d71315b979c" providerId="ADAL" clId="{4A069F23-9EB9-4347-8AEC-69A2A6F2DFE8}" dt="2023-07-18T15:46:46.568" v="25126" actId="20577"/>
          <ac:spMkLst>
            <pc:docMk/>
            <pc:sldMk cId="4040191636" sldId="326"/>
            <ac:spMk id="7" creationId="{8A362340-EA87-3DBA-FFD4-6EA4F8525D0E}"/>
          </ac:spMkLst>
        </pc:spChg>
      </pc:sldChg>
      <pc:sldChg chg="addSp delSp modSp add mod">
        <pc:chgData name="Jonathan Williams" userId="a89a32e8-688f-4586-a15b-0d71315b979c" providerId="ADAL" clId="{4A069F23-9EB9-4347-8AEC-69A2A6F2DFE8}" dt="2023-07-14T20:21:16.819" v="24249" actId="1076"/>
        <pc:sldMkLst>
          <pc:docMk/>
          <pc:sldMk cId="3420686547" sldId="327"/>
        </pc:sldMkLst>
        <pc:spChg chg="mod">
          <ac:chgData name="Jonathan Williams" userId="a89a32e8-688f-4586-a15b-0d71315b979c" providerId="ADAL" clId="{4A069F23-9EB9-4347-8AEC-69A2A6F2DFE8}" dt="2023-07-13T19:02:43.798" v="20449" actId="20577"/>
          <ac:spMkLst>
            <pc:docMk/>
            <pc:sldMk cId="3420686547" sldId="327"/>
            <ac:spMk id="3" creationId="{358EFB1D-5884-134C-21D9-EC169219616D}"/>
          </ac:spMkLst>
        </pc:spChg>
        <pc:spChg chg="mod">
          <ac:chgData name="Jonathan Williams" userId="a89a32e8-688f-4586-a15b-0d71315b979c" providerId="ADAL" clId="{4A069F23-9EB9-4347-8AEC-69A2A6F2DFE8}" dt="2023-07-14T20:21:09.951" v="24248" actId="14100"/>
          <ac:spMkLst>
            <pc:docMk/>
            <pc:sldMk cId="3420686547" sldId="327"/>
            <ac:spMk id="7" creationId="{8A362340-EA87-3DBA-FFD4-6EA4F8525D0E}"/>
          </ac:spMkLst>
        </pc:spChg>
        <pc:spChg chg="add mod">
          <ac:chgData name="Jonathan Williams" userId="a89a32e8-688f-4586-a15b-0d71315b979c" providerId="ADAL" clId="{4A069F23-9EB9-4347-8AEC-69A2A6F2DFE8}" dt="2023-07-13T20:08:22.964" v="20942" actId="20577"/>
          <ac:spMkLst>
            <pc:docMk/>
            <pc:sldMk cId="3420686547" sldId="327"/>
            <ac:spMk id="9" creationId="{97885288-08E9-87AA-E753-8381CA643C90}"/>
          </ac:spMkLst>
        </pc:spChg>
        <pc:spChg chg="add mod">
          <ac:chgData name="Jonathan Williams" userId="a89a32e8-688f-4586-a15b-0d71315b979c" providerId="ADAL" clId="{4A069F23-9EB9-4347-8AEC-69A2A6F2DFE8}" dt="2023-07-14T20:21:16.819" v="24249" actId="1076"/>
          <ac:spMkLst>
            <pc:docMk/>
            <pc:sldMk cId="3420686547" sldId="327"/>
            <ac:spMk id="11" creationId="{01E27101-D16F-7F77-BC68-76CA7452562A}"/>
          </ac:spMkLst>
        </pc:spChg>
        <pc:spChg chg="add mod">
          <ac:chgData name="Jonathan Williams" userId="a89a32e8-688f-4586-a15b-0d71315b979c" providerId="ADAL" clId="{4A069F23-9EB9-4347-8AEC-69A2A6F2DFE8}" dt="2023-07-14T20:21:16.819" v="24249" actId="1076"/>
          <ac:spMkLst>
            <pc:docMk/>
            <pc:sldMk cId="3420686547" sldId="327"/>
            <ac:spMk id="12" creationId="{E16BA8A8-A7BC-E2E3-F928-259776492D08}"/>
          </ac:spMkLst>
        </pc:spChg>
        <pc:spChg chg="add mod">
          <ac:chgData name="Jonathan Williams" userId="a89a32e8-688f-4586-a15b-0d71315b979c" providerId="ADAL" clId="{4A069F23-9EB9-4347-8AEC-69A2A6F2DFE8}" dt="2023-07-14T20:21:16.819" v="24249" actId="1076"/>
          <ac:spMkLst>
            <pc:docMk/>
            <pc:sldMk cId="3420686547" sldId="327"/>
            <ac:spMk id="13" creationId="{C4429322-F4C2-2C29-2701-1C4B4B983036}"/>
          </ac:spMkLst>
        </pc:spChg>
        <pc:picChg chg="add del mod modCrop">
          <ac:chgData name="Jonathan Williams" userId="a89a32e8-688f-4586-a15b-0d71315b979c" providerId="ADAL" clId="{4A069F23-9EB9-4347-8AEC-69A2A6F2DFE8}" dt="2023-07-13T20:03:24.392" v="20775" actId="478"/>
          <ac:picMkLst>
            <pc:docMk/>
            <pc:sldMk cId="3420686547" sldId="327"/>
            <ac:picMk id="8" creationId="{4A44345F-A079-4A35-0AF3-FBCB67BF719F}"/>
          </ac:picMkLst>
        </pc:picChg>
        <pc:picChg chg="add mod">
          <ac:chgData name="Jonathan Williams" userId="a89a32e8-688f-4586-a15b-0d71315b979c" providerId="ADAL" clId="{4A069F23-9EB9-4347-8AEC-69A2A6F2DFE8}" dt="2023-07-14T20:21:16.819" v="24249" actId="1076"/>
          <ac:picMkLst>
            <pc:docMk/>
            <pc:sldMk cId="3420686547" sldId="327"/>
            <ac:picMk id="10" creationId="{700E728F-EE4B-5C2E-8192-B9BDE6CBD90C}"/>
          </ac:picMkLst>
        </pc:picChg>
      </pc:sldChg>
      <pc:sldChg chg="addSp modSp add mod ord">
        <pc:chgData name="Jonathan Williams" userId="a89a32e8-688f-4586-a15b-0d71315b979c" providerId="ADAL" clId="{4A069F23-9EB9-4347-8AEC-69A2A6F2DFE8}" dt="2023-07-19T15:42:31.448" v="25460" actId="1076"/>
        <pc:sldMkLst>
          <pc:docMk/>
          <pc:sldMk cId="606495602" sldId="328"/>
        </pc:sldMkLst>
        <pc:spChg chg="mod">
          <ac:chgData name="Jonathan Williams" userId="a89a32e8-688f-4586-a15b-0d71315b979c" providerId="ADAL" clId="{4A069F23-9EB9-4347-8AEC-69A2A6F2DFE8}" dt="2023-06-23T19:36:41.177" v="8735" actId="20577"/>
          <ac:spMkLst>
            <pc:docMk/>
            <pc:sldMk cId="606495602" sldId="328"/>
            <ac:spMk id="3" creationId="{358EFB1D-5884-134C-21D9-EC169219616D}"/>
          </ac:spMkLst>
        </pc:spChg>
        <pc:spChg chg="mod">
          <ac:chgData name="Jonathan Williams" userId="a89a32e8-688f-4586-a15b-0d71315b979c" providerId="ADAL" clId="{4A069F23-9EB9-4347-8AEC-69A2A6F2DFE8}" dt="2023-07-19T15:35:49.463" v="25322" actId="20577"/>
          <ac:spMkLst>
            <pc:docMk/>
            <pc:sldMk cId="606495602" sldId="328"/>
            <ac:spMk id="7" creationId="{8A362340-EA87-3DBA-FFD4-6EA4F8525D0E}"/>
          </ac:spMkLst>
        </pc:spChg>
        <pc:spChg chg="add mod">
          <ac:chgData name="Jonathan Williams" userId="a89a32e8-688f-4586-a15b-0d71315b979c" providerId="ADAL" clId="{4A069F23-9EB9-4347-8AEC-69A2A6F2DFE8}" dt="2023-07-11T23:31:25.596" v="15103" actId="1076"/>
          <ac:spMkLst>
            <pc:docMk/>
            <pc:sldMk cId="606495602" sldId="328"/>
            <ac:spMk id="9" creationId="{4DFDE786-75F3-16B4-FD5A-EF4024740ACA}"/>
          </ac:spMkLst>
        </pc:spChg>
        <pc:picChg chg="add mod">
          <ac:chgData name="Jonathan Williams" userId="a89a32e8-688f-4586-a15b-0d71315b979c" providerId="ADAL" clId="{4A069F23-9EB9-4347-8AEC-69A2A6F2DFE8}" dt="2023-07-19T15:42:31.448" v="25460" actId="1076"/>
          <ac:picMkLst>
            <pc:docMk/>
            <pc:sldMk cId="606495602" sldId="328"/>
            <ac:picMk id="8" creationId="{C4197E3B-4D79-4B02-085B-471487D2FF92}"/>
          </ac:picMkLst>
        </pc:picChg>
        <pc:picChg chg="add mod">
          <ac:chgData name="Jonathan Williams" userId="a89a32e8-688f-4586-a15b-0d71315b979c" providerId="ADAL" clId="{4A069F23-9EB9-4347-8AEC-69A2A6F2DFE8}" dt="2023-07-11T23:32:20.354" v="15107" actId="14100"/>
          <ac:picMkLst>
            <pc:docMk/>
            <pc:sldMk cId="606495602" sldId="328"/>
            <ac:picMk id="11" creationId="{1482B67A-B629-3C98-37CB-17D4B63A54F2}"/>
          </ac:picMkLst>
        </pc:picChg>
        <pc:picChg chg="add mod">
          <ac:chgData name="Jonathan Williams" userId="a89a32e8-688f-4586-a15b-0d71315b979c" providerId="ADAL" clId="{4A069F23-9EB9-4347-8AEC-69A2A6F2DFE8}" dt="2023-07-11T23:28:31.144" v="15097" actId="1076"/>
          <ac:picMkLst>
            <pc:docMk/>
            <pc:sldMk cId="606495602" sldId="328"/>
            <ac:picMk id="13" creationId="{B5844B8D-D439-6CA0-DCD1-9B28D927C183}"/>
          </ac:picMkLst>
        </pc:picChg>
      </pc:sldChg>
      <pc:sldChg chg="add del ord">
        <pc:chgData name="Jonathan Williams" userId="a89a32e8-688f-4586-a15b-0d71315b979c" providerId="ADAL" clId="{4A069F23-9EB9-4347-8AEC-69A2A6F2DFE8}" dt="2023-07-14T19:42:42.288" v="23534" actId="47"/>
        <pc:sldMkLst>
          <pc:docMk/>
          <pc:sldMk cId="2070086341" sldId="329"/>
        </pc:sldMkLst>
      </pc:sldChg>
      <pc:sldChg chg="modSp add mod ord">
        <pc:chgData name="Jonathan Williams" userId="a89a32e8-688f-4586-a15b-0d71315b979c" providerId="ADAL" clId="{4A069F23-9EB9-4347-8AEC-69A2A6F2DFE8}" dt="2023-07-14T18:36:55.770" v="22730" actId="20577"/>
        <pc:sldMkLst>
          <pc:docMk/>
          <pc:sldMk cId="2200361919" sldId="330"/>
        </pc:sldMkLst>
        <pc:spChg chg="mod">
          <ac:chgData name="Jonathan Williams" userId="a89a32e8-688f-4586-a15b-0d71315b979c" providerId="ADAL" clId="{4A069F23-9EB9-4347-8AEC-69A2A6F2DFE8}" dt="2023-07-14T18:36:02.951" v="22714" actId="20577"/>
          <ac:spMkLst>
            <pc:docMk/>
            <pc:sldMk cId="2200361919" sldId="330"/>
            <ac:spMk id="2" creationId="{00000000-0000-0000-0000-000000000000}"/>
          </ac:spMkLst>
        </pc:spChg>
        <pc:spChg chg="mod">
          <ac:chgData name="Jonathan Williams" userId="a89a32e8-688f-4586-a15b-0d71315b979c" providerId="ADAL" clId="{4A069F23-9EB9-4347-8AEC-69A2A6F2DFE8}" dt="2023-07-14T18:35:27.982" v="22704" actId="20577"/>
          <ac:spMkLst>
            <pc:docMk/>
            <pc:sldMk cId="2200361919" sldId="330"/>
            <ac:spMk id="3" creationId="{00000000-0000-0000-0000-000000000000}"/>
          </ac:spMkLst>
        </pc:spChg>
        <pc:spChg chg="mod">
          <ac:chgData name="Jonathan Williams" userId="a89a32e8-688f-4586-a15b-0d71315b979c" providerId="ADAL" clId="{4A069F23-9EB9-4347-8AEC-69A2A6F2DFE8}" dt="2023-07-14T18:36:55.770" v="22730" actId="20577"/>
          <ac:spMkLst>
            <pc:docMk/>
            <pc:sldMk cId="2200361919" sldId="330"/>
            <ac:spMk id="4" creationId="{00000000-0000-0000-0000-000000000000}"/>
          </ac:spMkLst>
        </pc:spChg>
        <pc:spChg chg="mod">
          <ac:chgData name="Jonathan Williams" userId="a89a32e8-688f-4586-a15b-0d71315b979c" providerId="ADAL" clId="{4A069F23-9EB9-4347-8AEC-69A2A6F2DFE8}" dt="2023-07-14T18:36:32.235" v="22719" actId="20577"/>
          <ac:spMkLst>
            <pc:docMk/>
            <pc:sldMk cId="2200361919" sldId="330"/>
            <ac:spMk id="5" creationId="{00000000-0000-0000-0000-000000000000}"/>
          </ac:spMkLst>
        </pc:spChg>
        <pc:spChg chg="mod">
          <ac:chgData name="Jonathan Williams" userId="a89a32e8-688f-4586-a15b-0d71315b979c" providerId="ADAL" clId="{4A069F23-9EB9-4347-8AEC-69A2A6F2DFE8}" dt="2023-06-26T21:51:46.606" v="11724" actId="20577"/>
          <ac:spMkLst>
            <pc:docMk/>
            <pc:sldMk cId="2200361919" sldId="330"/>
            <ac:spMk id="10" creationId="{00000000-0000-0000-0000-000000000000}"/>
          </ac:spMkLst>
        </pc:spChg>
      </pc:sldChg>
      <pc:sldChg chg="addSp delSp modSp add mod ord">
        <pc:chgData name="Jonathan Williams" userId="a89a32e8-688f-4586-a15b-0d71315b979c" providerId="ADAL" clId="{4A069F23-9EB9-4347-8AEC-69A2A6F2DFE8}" dt="2023-07-14T18:40:33.633" v="22796" actId="478"/>
        <pc:sldMkLst>
          <pc:docMk/>
          <pc:sldMk cId="957930170" sldId="331"/>
        </pc:sldMkLst>
        <pc:spChg chg="del mod">
          <ac:chgData name="Jonathan Williams" userId="a89a32e8-688f-4586-a15b-0d71315b979c" providerId="ADAL" clId="{4A069F23-9EB9-4347-8AEC-69A2A6F2DFE8}" dt="2023-06-22T19:48:02.803" v="6762"/>
          <ac:spMkLst>
            <pc:docMk/>
            <pc:sldMk cId="957930170" sldId="331"/>
            <ac:spMk id="2" creationId="{93182BD4-705E-1B4C-8B43-443A196086E4}"/>
          </ac:spMkLst>
        </pc:spChg>
        <pc:spChg chg="mod">
          <ac:chgData name="Jonathan Williams" userId="a89a32e8-688f-4586-a15b-0d71315b979c" providerId="ADAL" clId="{4A069F23-9EB9-4347-8AEC-69A2A6F2DFE8}" dt="2023-06-22T19:47:32.469" v="6761" actId="207"/>
          <ac:spMkLst>
            <pc:docMk/>
            <pc:sldMk cId="957930170" sldId="331"/>
            <ac:spMk id="7" creationId="{F6935903-8771-3D2C-4EB2-3AB1C089C0E7}"/>
          </ac:spMkLst>
        </pc:spChg>
        <pc:spChg chg="del">
          <ac:chgData name="Jonathan Williams" userId="a89a32e8-688f-4586-a15b-0d71315b979c" providerId="ADAL" clId="{4A069F23-9EB9-4347-8AEC-69A2A6F2DFE8}" dt="2023-07-14T18:40:33.633" v="22796" actId="478"/>
          <ac:spMkLst>
            <pc:docMk/>
            <pc:sldMk cId="957930170" sldId="331"/>
            <ac:spMk id="12" creationId="{FFB5C1F2-47FA-BED6-36C6-D82A982774DE}"/>
          </ac:spMkLst>
        </pc:spChg>
        <pc:picChg chg="del">
          <ac:chgData name="Jonathan Williams" userId="a89a32e8-688f-4586-a15b-0d71315b979c" providerId="ADAL" clId="{4A069F23-9EB9-4347-8AEC-69A2A6F2DFE8}" dt="2023-06-22T19:47:00.597" v="6755" actId="478"/>
          <ac:picMkLst>
            <pc:docMk/>
            <pc:sldMk cId="957930170" sldId="331"/>
            <ac:picMk id="9" creationId="{43F318B2-8DAF-CD98-072D-20E7609DF180}"/>
          </ac:picMkLst>
        </pc:picChg>
        <pc:picChg chg="del">
          <ac:chgData name="Jonathan Williams" userId="a89a32e8-688f-4586-a15b-0d71315b979c" providerId="ADAL" clId="{4A069F23-9EB9-4347-8AEC-69A2A6F2DFE8}" dt="2023-06-22T19:47:01.655" v="6756" actId="478"/>
          <ac:picMkLst>
            <pc:docMk/>
            <pc:sldMk cId="957930170" sldId="331"/>
            <ac:picMk id="10" creationId="{0CB3B84F-E281-2FCB-FDC1-E63DD1B6ED72}"/>
          </ac:picMkLst>
        </pc:picChg>
        <pc:picChg chg="add mod">
          <ac:chgData name="Jonathan Williams" userId="a89a32e8-688f-4586-a15b-0d71315b979c" providerId="ADAL" clId="{4A069F23-9EB9-4347-8AEC-69A2A6F2DFE8}" dt="2023-06-22T19:48:42.425" v="6768" actId="1076"/>
          <ac:picMkLst>
            <pc:docMk/>
            <pc:sldMk cId="957930170" sldId="331"/>
            <ac:picMk id="11" creationId="{5F567AF8-0571-0EE9-B5FC-E94F74807AA9}"/>
          </ac:picMkLst>
        </pc:picChg>
      </pc:sldChg>
      <pc:sldChg chg="new del">
        <pc:chgData name="Jonathan Williams" userId="a89a32e8-688f-4586-a15b-0d71315b979c" providerId="ADAL" clId="{4A069F23-9EB9-4347-8AEC-69A2A6F2DFE8}" dt="2023-06-22T21:03:35.115" v="7505" actId="47"/>
        <pc:sldMkLst>
          <pc:docMk/>
          <pc:sldMk cId="3608750056" sldId="332"/>
        </pc:sldMkLst>
      </pc:sldChg>
      <pc:sldChg chg="modSp add del mod">
        <pc:chgData name="Jonathan Williams" userId="a89a32e8-688f-4586-a15b-0d71315b979c" providerId="ADAL" clId="{4A069F23-9EB9-4347-8AEC-69A2A6F2DFE8}" dt="2023-07-12T23:56:15.317" v="18066" actId="47"/>
        <pc:sldMkLst>
          <pc:docMk/>
          <pc:sldMk cId="3797759818" sldId="332"/>
        </pc:sldMkLst>
        <pc:spChg chg="mod">
          <ac:chgData name="Jonathan Williams" userId="a89a32e8-688f-4586-a15b-0d71315b979c" providerId="ADAL" clId="{4A069F23-9EB9-4347-8AEC-69A2A6F2DFE8}" dt="2023-07-12T17:58:03.003" v="15699" actId="20577"/>
          <ac:spMkLst>
            <pc:docMk/>
            <pc:sldMk cId="3797759818" sldId="332"/>
            <ac:spMk id="3" creationId="{358EFB1D-5884-134C-21D9-EC169219616D}"/>
          </ac:spMkLst>
        </pc:spChg>
      </pc:sldChg>
      <pc:sldChg chg="addSp delSp modSp add mod ord">
        <pc:chgData name="Jonathan Williams" userId="a89a32e8-688f-4586-a15b-0d71315b979c" providerId="ADAL" clId="{4A069F23-9EB9-4347-8AEC-69A2A6F2DFE8}" dt="2023-07-17T17:55:47.453" v="24848" actId="208"/>
        <pc:sldMkLst>
          <pc:docMk/>
          <pc:sldMk cId="269444520" sldId="333"/>
        </pc:sldMkLst>
        <pc:spChg chg="mod">
          <ac:chgData name="Jonathan Williams" userId="a89a32e8-688f-4586-a15b-0d71315b979c" providerId="ADAL" clId="{4A069F23-9EB9-4347-8AEC-69A2A6F2DFE8}" dt="2023-07-12T23:56:57.787" v="18070" actId="20577"/>
          <ac:spMkLst>
            <pc:docMk/>
            <pc:sldMk cId="269444520" sldId="333"/>
            <ac:spMk id="3" creationId="{358EFB1D-5884-134C-21D9-EC169219616D}"/>
          </ac:spMkLst>
        </pc:spChg>
        <pc:spChg chg="del">
          <ac:chgData name="Jonathan Williams" userId="a89a32e8-688f-4586-a15b-0d71315b979c" providerId="ADAL" clId="{4A069F23-9EB9-4347-8AEC-69A2A6F2DFE8}" dt="2023-07-12T23:57:04.345" v="18072" actId="478"/>
          <ac:spMkLst>
            <pc:docMk/>
            <pc:sldMk cId="269444520" sldId="333"/>
            <ac:spMk id="7" creationId="{8A362340-EA87-3DBA-FFD4-6EA4F8525D0E}"/>
          </ac:spMkLst>
        </pc:spChg>
        <pc:spChg chg="add del mod">
          <ac:chgData name="Jonathan Williams" userId="a89a32e8-688f-4586-a15b-0d71315b979c" providerId="ADAL" clId="{4A069F23-9EB9-4347-8AEC-69A2A6F2DFE8}" dt="2023-07-13T17:07:12.264" v="19878" actId="478"/>
          <ac:spMkLst>
            <pc:docMk/>
            <pc:sldMk cId="269444520" sldId="333"/>
            <ac:spMk id="9" creationId="{079585B4-52B2-F03D-3939-743D2DEFFDFF}"/>
          </ac:spMkLst>
        </pc:spChg>
        <pc:spChg chg="add mod">
          <ac:chgData name="Jonathan Williams" userId="a89a32e8-688f-4586-a15b-0d71315b979c" providerId="ADAL" clId="{4A069F23-9EB9-4347-8AEC-69A2A6F2DFE8}" dt="2023-07-13T19:56:51.388" v="20772" actId="20577"/>
          <ac:spMkLst>
            <pc:docMk/>
            <pc:sldMk cId="269444520" sldId="333"/>
            <ac:spMk id="12" creationId="{0644D06A-EEFD-F2A6-1B89-FC857E0E8A25}"/>
          </ac:spMkLst>
        </pc:spChg>
        <pc:spChg chg="add mod">
          <ac:chgData name="Jonathan Williams" userId="a89a32e8-688f-4586-a15b-0d71315b979c" providerId="ADAL" clId="{4A069F23-9EB9-4347-8AEC-69A2A6F2DFE8}" dt="2023-07-13T19:50:51.635" v="20690" actId="1076"/>
          <ac:spMkLst>
            <pc:docMk/>
            <pc:sldMk cId="269444520" sldId="333"/>
            <ac:spMk id="13" creationId="{1B1AA289-BA3E-0E36-3316-E181AA8C0EF2}"/>
          </ac:spMkLst>
        </pc:spChg>
        <pc:spChg chg="add mod ord">
          <ac:chgData name="Jonathan Williams" userId="a89a32e8-688f-4586-a15b-0d71315b979c" providerId="ADAL" clId="{4A069F23-9EB9-4347-8AEC-69A2A6F2DFE8}" dt="2023-07-13T19:53:07.726" v="20707" actId="166"/>
          <ac:spMkLst>
            <pc:docMk/>
            <pc:sldMk cId="269444520" sldId="333"/>
            <ac:spMk id="41" creationId="{5C52587B-53F0-D536-5F45-9E5A7C35ECD6}"/>
          </ac:spMkLst>
        </pc:spChg>
        <pc:spChg chg="add mod">
          <ac:chgData name="Jonathan Williams" userId="a89a32e8-688f-4586-a15b-0d71315b979c" providerId="ADAL" clId="{4A069F23-9EB9-4347-8AEC-69A2A6F2DFE8}" dt="2023-07-14T19:07:19.058" v="23104" actId="1076"/>
          <ac:spMkLst>
            <pc:docMk/>
            <pc:sldMk cId="269444520" sldId="333"/>
            <ac:spMk id="44" creationId="{2DD59F3D-544F-49AE-CCB0-F09B374D0CA9}"/>
          </ac:spMkLst>
        </pc:spChg>
        <pc:spChg chg="add del mod">
          <ac:chgData name="Jonathan Williams" userId="a89a32e8-688f-4586-a15b-0d71315b979c" providerId="ADAL" clId="{4A069F23-9EB9-4347-8AEC-69A2A6F2DFE8}" dt="2023-07-13T19:53:16.108" v="20709" actId="478"/>
          <ac:spMkLst>
            <pc:docMk/>
            <pc:sldMk cId="269444520" sldId="333"/>
            <ac:spMk id="45" creationId="{1926D398-DB19-C683-06FE-976997536569}"/>
          </ac:spMkLst>
        </pc:spChg>
        <pc:spChg chg="add mod ord">
          <ac:chgData name="Jonathan Williams" userId="a89a32e8-688f-4586-a15b-0d71315b979c" providerId="ADAL" clId="{4A069F23-9EB9-4347-8AEC-69A2A6F2DFE8}" dt="2023-07-13T19:55:10.228" v="20767" actId="166"/>
          <ac:spMkLst>
            <pc:docMk/>
            <pc:sldMk cId="269444520" sldId="333"/>
            <ac:spMk id="53" creationId="{742D9EB1-9648-FEFA-40CC-618F2BB12824}"/>
          </ac:spMkLst>
        </pc:spChg>
        <pc:picChg chg="add del mod">
          <ac:chgData name="Jonathan Williams" userId="a89a32e8-688f-4586-a15b-0d71315b979c" providerId="ADAL" clId="{4A069F23-9EB9-4347-8AEC-69A2A6F2DFE8}" dt="2023-07-12T23:58:59.120" v="18075" actId="478"/>
          <ac:picMkLst>
            <pc:docMk/>
            <pc:sldMk cId="269444520" sldId="333"/>
            <ac:picMk id="2" creationId="{E9E91B05-0B91-52BB-ADE0-F4A2ED4B88B5}"/>
          </ac:picMkLst>
        </pc:picChg>
        <pc:picChg chg="add mod">
          <ac:chgData name="Jonathan Williams" userId="a89a32e8-688f-4586-a15b-0d71315b979c" providerId="ADAL" clId="{4A069F23-9EB9-4347-8AEC-69A2A6F2DFE8}" dt="2023-07-13T19:50:08.178" v="20680" actId="14100"/>
          <ac:picMkLst>
            <pc:docMk/>
            <pc:sldMk cId="269444520" sldId="333"/>
            <ac:picMk id="7" creationId="{9C07652F-840A-7171-502E-2FA2172CE858}"/>
          </ac:picMkLst>
        </pc:picChg>
        <pc:picChg chg="add del mod">
          <ac:chgData name="Jonathan Williams" userId="a89a32e8-688f-4586-a15b-0d71315b979c" providerId="ADAL" clId="{4A069F23-9EB9-4347-8AEC-69A2A6F2DFE8}" dt="2023-07-12T23:58:59.753" v="18076" actId="478"/>
          <ac:picMkLst>
            <pc:docMk/>
            <pc:sldMk cId="269444520" sldId="333"/>
            <ac:picMk id="8" creationId="{AF6DBD35-4BD8-032B-F2BF-FC6DB79D197C}"/>
          </ac:picMkLst>
        </pc:picChg>
        <pc:picChg chg="add mod">
          <ac:chgData name="Jonathan Williams" userId="a89a32e8-688f-4586-a15b-0d71315b979c" providerId="ADAL" clId="{4A069F23-9EB9-4347-8AEC-69A2A6F2DFE8}" dt="2023-07-13T19:50:26.860" v="20685" actId="1076"/>
          <ac:picMkLst>
            <pc:docMk/>
            <pc:sldMk cId="269444520" sldId="333"/>
            <ac:picMk id="8" creationId="{F42FC695-D000-2C26-0979-873D4EAAC55B}"/>
          </ac:picMkLst>
        </pc:picChg>
        <pc:picChg chg="add mod ord">
          <ac:chgData name="Jonathan Williams" userId="a89a32e8-688f-4586-a15b-0d71315b979c" providerId="ADAL" clId="{4A069F23-9EB9-4347-8AEC-69A2A6F2DFE8}" dt="2023-07-13T19:53:10.892" v="20708" actId="166"/>
          <ac:picMkLst>
            <pc:docMk/>
            <pc:sldMk cId="269444520" sldId="333"/>
            <ac:picMk id="43" creationId="{D38AC5CF-5268-2E4A-D147-AAA264A0C141}"/>
          </ac:picMkLst>
        </pc:picChg>
        <pc:cxnChg chg="add mod">
          <ac:chgData name="Jonathan Williams" userId="a89a32e8-688f-4586-a15b-0d71315b979c" providerId="ADAL" clId="{4A069F23-9EB9-4347-8AEC-69A2A6F2DFE8}" dt="2023-07-13T19:47:19.128" v="20678" actId="1076"/>
          <ac:cxnSpMkLst>
            <pc:docMk/>
            <pc:sldMk cId="269444520" sldId="333"/>
            <ac:cxnSpMk id="9" creationId="{7ED5DDFE-114F-FF24-9703-A5B3AE84BA52}"/>
          </ac:cxnSpMkLst>
        </pc:cxnChg>
        <pc:cxnChg chg="add mod">
          <ac:chgData name="Jonathan Williams" userId="a89a32e8-688f-4586-a15b-0d71315b979c" providerId="ADAL" clId="{4A069F23-9EB9-4347-8AEC-69A2A6F2DFE8}" dt="2023-07-13T19:51:15.618" v="20692" actId="208"/>
          <ac:cxnSpMkLst>
            <pc:docMk/>
            <pc:sldMk cId="269444520" sldId="333"/>
            <ac:cxnSpMk id="16" creationId="{AFD76687-252D-0D8D-D9F9-9119B735B58F}"/>
          </ac:cxnSpMkLst>
        </pc:cxnChg>
        <pc:cxnChg chg="add mod">
          <ac:chgData name="Jonathan Williams" userId="a89a32e8-688f-4586-a15b-0d71315b979c" providerId="ADAL" clId="{4A069F23-9EB9-4347-8AEC-69A2A6F2DFE8}" dt="2023-07-13T19:51:20.669" v="20693" actId="208"/>
          <ac:cxnSpMkLst>
            <pc:docMk/>
            <pc:sldMk cId="269444520" sldId="333"/>
            <ac:cxnSpMk id="19" creationId="{ECF3D809-E9AB-2C22-5D7E-81C84E216DFA}"/>
          </ac:cxnSpMkLst>
        </pc:cxnChg>
        <pc:cxnChg chg="add mod">
          <ac:chgData name="Jonathan Williams" userId="a89a32e8-688f-4586-a15b-0d71315b979c" providerId="ADAL" clId="{4A069F23-9EB9-4347-8AEC-69A2A6F2DFE8}" dt="2023-07-13T19:52:06.201" v="20700" actId="14100"/>
          <ac:cxnSpMkLst>
            <pc:docMk/>
            <pc:sldMk cId="269444520" sldId="333"/>
            <ac:cxnSpMk id="21" creationId="{78E03BDF-CB18-E2C7-3799-878928DEEC5E}"/>
          </ac:cxnSpMkLst>
        </pc:cxnChg>
        <pc:cxnChg chg="add mod">
          <ac:chgData name="Jonathan Williams" userId="a89a32e8-688f-4586-a15b-0d71315b979c" providerId="ADAL" clId="{4A069F23-9EB9-4347-8AEC-69A2A6F2DFE8}" dt="2023-07-13T19:52:00.646" v="20699" actId="14100"/>
          <ac:cxnSpMkLst>
            <pc:docMk/>
            <pc:sldMk cId="269444520" sldId="333"/>
            <ac:cxnSpMk id="23" creationId="{54C2C447-FCEF-C603-9437-A32DF70EDA41}"/>
          </ac:cxnSpMkLst>
        </pc:cxnChg>
        <pc:cxnChg chg="add mod">
          <ac:chgData name="Jonathan Williams" userId="a89a32e8-688f-4586-a15b-0d71315b979c" providerId="ADAL" clId="{4A069F23-9EB9-4347-8AEC-69A2A6F2DFE8}" dt="2023-07-13T19:55:56.924" v="20769" actId="14100"/>
          <ac:cxnSpMkLst>
            <pc:docMk/>
            <pc:sldMk cId="269444520" sldId="333"/>
            <ac:cxnSpMk id="27" creationId="{8B10E057-5005-33A6-A953-5C1A83D8FD95}"/>
          </ac:cxnSpMkLst>
        </pc:cxnChg>
        <pc:cxnChg chg="add mod">
          <ac:chgData name="Jonathan Williams" userId="a89a32e8-688f-4586-a15b-0d71315b979c" providerId="ADAL" clId="{4A069F23-9EB9-4347-8AEC-69A2A6F2DFE8}" dt="2023-07-17T17:55:47.453" v="24848" actId="208"/>
          <ac:cxnSpMkLst>
            <pc:docMk/>
            <pc:sldMk cId="269444520" sldId="333"/>
            <ac:cxnSpMk id="46" creationId="{FCADE388-E0CA-229B-7E70-9D4270F6B6CD}"/>
          </ac:cxnSpMkLst>
        </pc:cxnChg>
        <pc:cxnChg chg="add mod">
          <ac:chgData name="Jonathan Williams" userId="a89a32e8-688f-4586-a15b-0d71315b979c" providerId="ADAL" clId="{4A069F23-9EB9-4347-8AEC-69A2A6F2DFE8}" dt="2023-07-13T19:53:01.720" v="20706" actId="14100"/>
          <ac:cxnSpMkLst>
            <pc:docMk/>
            <pc:sldMk cId="269444520" sldId="333"/>
            <ac:cxnSpMk id="51" creationId="{BE5CA85B-F933-52C8-B464-16B470A20CAE}"/>
          </ac:cxnSpMkLst>
        </pc:cxnChg>
        <pc:cxnChg chg="add mod">
          <ac:chgData name="Jonathan Williams" userId="a89a32e8-688f-4586-a15b-0d71315b979c" providerId="ADAL" clId="{4A069F23-9EB9-4347-8AEC-69A2A6F2DFE8}" dt="2023-07-13T19:55:04.271" v="20766" actId="1582"/>
          <ac:cxnSpMkLst>
            <pc:docMk/>
            <pc:sldMk cId="269444520" sldId="333"/>
            <ac:cxnSpMk id="54" creationId="{D28272DE-5E5B-223A-AB2E-5272DFD817BE}"/>
          </ac:cxnSpMkLst>
        </pc:cxnChg>
      </pc:sldChg>
      <pc:sldChg chg="modSp add mod ord">
        <pc:chgData name="Jonathan Williams" userId="a89a32e8-688f-4586-a15b-0d71315b979c" providerId="ADAL" clId="{4A069F23-9EB9-4347-8AEC-69A2A6F2DFE8}" dt="2023-07-19T18:22:38.048" v="25661" actId="20577"/>
        <pc:sldMkLst>
          <pc:docMk/>
          <pc:sldMk cId="286728850" sldId="334"/>
        </pc:sldMkLst>
        <pc:spChg chg="mod">
          <ac:chgData name="Jonathan Williams" userId="a89a32e8-688f-4586-a15b-0d71315b979c" providerId="ADAL" clId="{4A069F23-9EB9-4347-8AEC-69A2A6F2DFE8}" dt="2023-07-18T20:08:09.147" v="25147" actId="20577"/>
          <ac:spMkLst>
            <pc:docMk/>
            <pc:sldMk cId="286728850" sldId="334"/>
            <ac:spMk id="3" creationId="{358EFB1D-5884-134C-21D9-EC169219616D}"/>
          </ac:spMkLst>
        </pc:spChg>
        <pc:spChg chg="mod">
          <ac:chgData name="Jonathan Williams" userId="a89a32e8-688f-4586-a15b-0d71315b979c" providerId="ADAL" clId="{4A069F23-9EB9-4347-8AEC-69A2A6F2DFE8}" dt="2023-07-19T18:22:38.048" v="25661" actId="20577"/>
          <ac:spMkLst>
            <pc:docMk/>
            <pc:sldMk cId="286728850" sldId="334"/>
            <ac:spMk id="7" creationId="{8A362340-EA87-3DBA-FFD4-6EA4F8525D0E}"/>
          </ac:spMkLst>
        </pc:spChg>
      </pc:sldChg>
      <pc:sldChg chg="modSp add mod ord">
        <pc:chgData name="Jonathan Williams" userId="a89a32e8-688f-4586-a15b-0d71315b979c" providerId="ADAL" clId="{4A069F23-9EB9-4347-8AEC-69A2A6F2DFE8}" dt="2023-07-19T18:20:54.856" v="25647" actId="20577"/>
        <pc:sldMkLst>
          <pc:docMk/>
          <pc:sldMk cId="3707278773" sldId="335"/>
        </pc:sldMkLst>
        <pc:spChg chg="mod">
          <ac:chgData name="Jonathan Williams" userId="a89a32e8-688f-4586-a15b-0d71315b979c" providerId="ADAL" clId="{4A069F23-9EB9-4347-8AEC-69A2A6F2DFE8}" dt="2023-07-13T00:00:37.063" v="18213" actId="20577"/>
          <ac:spMkLst>
            <pc:docMk/>
            <pc:sldMk cId="3707278773" sldId="335"/>
            <ac:spMk id="3" creationId="{358EFB1D-5884-134C-21D9-EC169219616D}"/>
          </ac:spMkLst>
        </pc:spChg>
        <pc:spChg chg="mod">
          <ac:chgData name="Jonathan Williams" userId="a89a32e8-688f-4586-a15b-0d71315b979c" providerId="ADAL" clId="{4A069F23-9EB9-4347-8AEC-69A2A6F2DFE8}" dt="2023-07-19T18:20:54.856" v="25647" actId="20577"/>
          <ac:spMkLst>
            <pc:docMk/>
            <pc:sldMk cId="3707278773" sldId="335"/>
            <ac:spMk id="7" creationId="{8A362340-EA87-3DBA-FFD4-6EA4F8525D0E}"/>
          </ac:spMkLst>
        </pc:spChg>
      </pc:sldChg>
      <pc:sldChg chg="addSp modSp add mod ord">
        <pc:chgData name="Jonathan Williams" userId="a89a32e8-688f-4586-a15b-0d71315b979c" providerId="ADAL" clId="{4A069F23-9EB9-4347-8AEC-69A2A6F2DFE8}" dt="2023-07-19T15:42:16.154" v="25459" actId="166"/>
        <pc:sldMkLst>
          <pc:docMk/>
          <pc:sldMk cId="1433299913" sldId="336"/>
        </pc:sldMkLst>
        <pc:spChg chg="mod">
          <ac:chgData name="Jonathan Williams" userId="a89a32e8-688f-4586-a15b-0d71315b979c" providerId="ADAL" clId="{4A069F23-9EB9-4347-8AEC-69A2A6F2DFE8}" dt="2023-07-12T17:58:36.334" v="15765" actId="20577"/>
          <ac:spMkLst>
            <pc:docMk/>
            <pc:sldMk cId="1433299913" sldId="336"/>
            <ac:spMk id="3" creationId="{358EFB1D-5884-134C-21D9-EC169219616D}"/>
          </ac:spMkLst>
        </pc:spChg>
        <pc:spChg chg="mod">
          <ac:chgData name="Jonathan Williams" userId="a89a32e8-688f-4586-a15b-0d71315b979c" providerId="ADAL" clId="{4A069F23-9EB9-4347-8AEC-69A2A6F2DFE8}" dt="2023-07-19T15:40:45.235" v="25430" actId="14100"/>
          <ac:spMkLst>
            <pc:docMk/>
            <pc:sldMk cId="1433299913" sldId="336"/>
            <ac:spMk id="7" creationId="{8A362340-EA87-3DBA-FFD4-6EA4F8525D0E}"/>
          </ac:spMkLst>
        </pc:spChg>
        <pc:picChg chg="add mod ord modCrop">
          <ac:chgData name="Jonathan Williams" userId="a89a32e8-688f-4586-a15b-0d71315b979c" providerId="ADAL" clId="{4A069F23-9EB9-4347-8AEC-69A2A6F2DFE8}" dt="2023-07-19T15:42:16.154" v="25459" actId="166"/>
          <ac:picMkLst>
            <pc:docMk/>
            <pc:sldMk cId="1433299913" sldId="336"/>
            <ac:picMk id="2" creationId="{3768AC1F-3E1D-679E-34E0-32820B1003F4}"/>
          </ac:picMkLst>
        </pc:picChg>
        <pc:picChg chg="add mod ord modCrop">
          <ac:chgData name="Jonathan Williams" userId="a89a32e8-688f-4586-a15b-0d71315b979c" providerId="ADAL" clId="{4A069F23-9EB9-4347-8AEC-69A2A6F2DFE8}" dt="2023-07-19T15:42:10.636" v="25457" actId="1076"/>
          <ac:picMkLst>
            <pc:docMk/>
            <pc:sldMk cId="1433299913" sldId="336"/>
            <ac:picMk id="8" creationId="{3C1BB288-2EF5-AB34-422F-41C65F484DE7}"/>
          </ac:picMkLst>
        </pc:picChg>
      </pc:sldChg>
      <pc:sldChg chg="addSp delSp modSp add mod ord">
        <pc:chgData name="Jonathan Williams" userId="a89a32e8-688f-4586-a15b-0d71315b979c" providerId="ADAL" clId="{4A069F23-9EB9-4347-8AEC-69A2A6F2DFE8}" dt="2023-07-10T20:22:26.236" v="13370" actId="20577"/>
        <pc:sldMkLst>
          <pc:docMk/>
          <pc:sldMk cId="2852670725" sldId="337"/>
        </pc:sldMkLst>
        <pc:spChg chg="mod">
          <ac:chgData name="Jonathan Williams" userId="a89a32e8-688f-4586-a15b-0d71315b979c" providerId="ADAL" clId="{4A069F23-9EB9-4347-8AEC-69A2A6F2DFE8}" dt="2023-07-10T20:21:57.765" v="13369" actId="20577"/>
          <ac:spMkLst>
            <pc:docMk/>
            <pc:sldMk cId="2852670725" sldId="337"/>
            <ac:spMk id="2" creationId="{C469BDD1-9047-58B7-7C49-F80F9259C980}"/>
          </ac:spMkLst>
        </pc:spChg>
        <pc:spChg chg="mod">
          <ac:chgData name="Jonathan Williams" userId="a89a32e8-688f-4586-a15b-0d71315b979c" providerId="ADAL" clId="{4A069F23-9EB9-4347-8AEC-69A2A6F2DFE8}" dt="2023-06-29T14:13:38.747" v="12232" actId="20577"/>
          <ac:spMkLst>
            <pc:docMk/>
            <pc:sldMk cId="2852670725" sldId="337"/>
            <ac:spMk id="3" creationId="{69A3626F-0B88-7388-C388-33168F67CBCE}"/>
          </ac:spMkLst>
        </pc:spChg>
        <pc:spChg chg="mod">
          <ac:chgData name="Jonathan Williams" userId="a89a32e8-688f-4586-a15b-0d71315b979c" providerId="ADAL" clId="{4A069F23-9EB9-4347-8AEC-69A2A6F2DFE8}" dt="2023-07-10T20:22:26.236" v="13370" actId="20577"/>
          <ac:spMkLst>
            <pc:docMk/>
            <pc:sldMk cId="2852670725" sldId="337"/>
            <ac:spMk id="11" creationId="{3705BE17-88EA-11A8-585C-17B5AB032D84}"/>
          </ac:spMkLst>
        </pc:spChg>
        <pc:picChg chg="del">
          <ac:chgData name="Jonathan Williams" userId="a89a32e8-688f-4586-a15b-0d71315b979c" providerId="ADAL" clId="{4A069F23-9EB9-4347-8AEC-69A2A6F2DFE8}" dt="2023-06-29T14:13:43.671" v="12234" actId="478"/>
          <ac:picMkLst>
            <pc:docMk/>
            <pc:sldMk cId="2852670725" sldId="337"/>
            <ac:picMk id="8" creationId="{52810E6A-B83D-E02C-CBAC-8F3FD1408D00}"/>
          </ac:picMkLst>
        </pc:picChg>
        <pc:picChg chg="add del mod">
          <ac:chgData name="Jonathan Williams" userId="a89a32e8-688f-4586-a15b-0d71315b979c" providerId="ADAL" clId="{4A069F23-9EB9-4347-8AEC-69A2A6F2DFE8}" dt="2023-06-29T14:21:58.346" v="12435" actId="478"/>
          <ac:picMkLst>
            <pc:docMk/>
            <pc:sldMk cId="2852670725" sldId="337"/>
            <ac:picMk id="9" creationId="{5CD61C64-E4A6-0043-29E7-7356C49F83B7}"/>
          </ac:picMkLst>
        </pc:picChg>
        <pc:picChg chg="del">
          <ac:chgData name="Jonathan Williams" userId="a89a32e8-688f-4586-a15b-0d71315b979c" providerId="ADAL" clId="{4A069F23-9EB9-4347-8AEC-69A2A6F2DFE8}" dt="2023-06-29T14:13:44.090" v="12235" actId="478"/>
          <ac:picMkLst>
            <pc:docMk/>
            <pc:sldMk cId="2852670725" sldId="337"/>
            <ac:picMk id="10" creationId="{C81DEA7B-DF42-B6B8-7FE8-168FA9F60E36}"/>
          </ac:picMkLst>
        </pc:picChg>
        <pc:picChg chg="add del mod">
          <ac:chgData name="Jonathan Williams" userId="a89a32e8-688f-4586-a15b-0d71315b979c" providerId="ADAL" clId="{4A069F23-9EB9-4347-8AEC-69A2A6F2DFE8}" dt="2023-06-29T14:21:57.900" v="12434" actId="478"/>
          <ac:picMkLst>
            <pc:docMk/>
            <pc:sldMk cId="2852670725" sldId="337"/>
            <ac:picMk id="13" creationId="{E7BA19DC-B67A-194F-5213-5D57AEB3728E}"/>
          </ac:picMkLst>
        </pc:picChg>
        <pc:picChg chg="add del mod">
          <ac:chgData name="Jonathan Williams" userId="a89a32e8-688f-4586-a15b-0d71315b979c" providerId="ADAL" clId="{4A069F23-9EB9-4347-8AEC-69A2A6F2DFE8}" dt="2023-06-29T14:21:58.842" v="12436" actId="478"/>
          <ac:picMkLst>
            <pc:docMk/>
            <pc:sldMk cId="2852670725" sldId="337"/>
            <ac:picMk id="15" creationId="{7B110F15-A972-736E-AA50-DB25A16E68E8}"/>
          </ac:picMkLst>
        </pc:picChg>
        <pc:picChg chg="add mod">
          <ac:chgData name="Jonathan Williams" userId="a89a32e8-688f-4586-a15b-0d71315b979c" providerId="ADAL" clId="{4A069F23-9EB9-4347-8AEC-69A2A6F2DFE8}" dt="2023-06-29T14:56:25.337" v="13155" actId="14100"/>
          <ac:picMkLst>
            <pc:docMk/>
            <pc:sldMk cId="2852670725" sldId="337"/>
            <ac:picMk id="17" creationId="{752A4353-7FB5-4908-F935-9723ECB7E0AC}"/>
          </ac:picMkLst>
        </pc:picChg>
        <pc:picChg chg="add mod modCrop">
          <ac:chgData name="Jonathan Williams" userId="a89a32e8-688f-4586-a15b-0d71315b979c" providerId="ADAL" clId="{4A069F23-9EB9-4347-8AEC-69A2A6F2DFE8}" dt="2023-06-29T14:56:41.411" v="13158" actId="1035"/>
          <ac:picMkLst>
            <pc:docMk/>
            <pc:sldMk cId="2852670725" sldId="337"/>
            <ac:picMk id="19" creationId="{9B7BB132-6720-2A68-F1B4-2F291B1457E2}"/>
          </ac:picMkLst>
        </pc:picChg>
        <pc:picChg chg="add mod">
          <ac:chgData name="Jonathan Williams" userId="a89a32e8-688f-4586-a15b-0d71315b979c" providerId="ADAL" clId="{4A069F23-9EB9-4347-8AEC-69A2A6F2DFE8}" dt="2023-06-29T14:53:18.244" v="13125" actId="14100"/>
          <ac:picMkLst>
            <pc:docMk/>
            <pc:sldMk cId="2852670725" sldId="337"/>
            <ac:picMk id="21" creationId="{643841FA-01D2-7E4C-1448-0BED2F1DC754}"/>
          </ac:picMkLst>
        </pc:picChg>
        <pc:picChg chg="add mod modCrop">
          <ac:chgData name="Jonathan Williams" userId="a89a32e8-688f-4586-a15b-0d71315b979c" providerId="ADAL" clId="{4A069F23-9EB9-4347-8AEC-69A2A6F2DFE8}" dt="2023-06-29T19:04:53.537" v="13171" actId="14100"/>
          <ac:picMkLst>
            <pc:docMk/>
            <pc:sldMk cId="2852670725" sldId="337"/>
            <ac:picMk id="23" creationId="{1D3ED80F-60DD-704F-A82B-FD17BBDAA7E6}"/>
          </ac:picMkLst>
        </pc:picChg>
        <pc:picChg chg="add mod modCrop">
          <ac:chgData name="Jonathan Williams" userId="a89a32e8-688f-4586-a15b-0d71315b979c" providerId="ADAL" clId="{4A069F23-9EB9-4347-8AEC-69A2A6F2DFE8}" dt="2023-06-29T19:04:43.192" v="13170" actId="14100"/>
          <ac:picMkLst>
            <pc:docMk/>
            <pc:sldMk cId="2852670725" sldId="337"/>
            <ac:picMk id="25" creationId="{8C3AC535-D2BC-08A9-665A-32F224F30AC2}"/>
          </ac:picMkLst>
        </pc:picChg>
      </pc:sldChg>
      <pc:sldChg chg="addSp delSp modSp add mod">
        <pc:chgData name="Jonathan Williams" userId="a89a32e8-688f-4586-a15b-0d71315b979c" providerId="ADAL" clId="{4A069F23-9EB9-4347-8AEC-69A2A6F2DFE8}" dt="2023-07-14T19:56:03.754" v="23744" actId="14100"/>
        <pc:sldMkLst>
          <pc:docMk/>
          <pc:sldMk cId="1288453115" sldId="338"/>
        </pc:sldMkLst>
        <pc:spChg chg="mod">
          <ac:chgData name="Jonathan Williams" userId="a89a32e8-688f-4586-a15b-0d71315b979c" providerId="ADAL" clId="{4A069F23-9EB9-4347-8AEC-69A2A6F2DFE8}" dt="2023-07-14T18:06:55.328" v="21885" actId="20577"/>
          <ac:spMkLst>
            <pc:docMk/>
            <pc:sldMk cId="1288453115" sldId="338"/>
            <ac:spMk id="2" creationId="{C469BDD1-9047-58B7-7C49-F80F9259C980}"/>
          </ac:spMkLst>
        </pc:spChg>
        <pc:spChg chg="mod">
          <ac:chgData name="Jonathan Williams" userId="a89a32e8-688f-4586-a15b-0d71315b979c" providerId="ADAL" clId="{4A069F23-9EB9-4347-8AEC-69A2A6F2DFE8}" dt="2023-06-29T14:22:12.941" v="12463" actId="20577"/>
          <ac:spMkLst>
            <pc:docMk/>
            <pc:sldMk cId="1288453115" sldId="338"/>
            <ac:spMk id="3" creationId="{69A3626F-0B88-7388-C388-33168F67CBCE}"/>
          </ac:spMkLst>
        </pc:spChg>
        <pc:spChg chg="add del mod">
          <ac:chgData name="Jonathan Williams" userId="a89a32e8-688f-4586-a15b-0d71315b979c" providerId="ADAL" clId="{4A069F23-9EB9-4347-8AEC-69A2A6F2DFE8}" dt="2023-07-14T19:55:53.476" v="23740" actId="478"/>
          <ac:spMkLst>
            <pc:docMk/>
            <pc:sldMk cId="1288453115" sldId="338"/>
            <ac:spMk id="8" creationId="{8A63CA70-2ADD-B408-67A2-EA485ABAD23F}"/>
          </ac:spMkLst>
        </pc:spChg>
        <pc:spChg chg="mod">
          <ac:chgData name="Jonathan Williams" userId="a89a32e8-688f-4586-a15b-0d71315b979c" providerId="ADAL" clId="{4A069F23-9EB9-4347-8AEC-69A2A6F2DFE8}" dt="2023-06-29T14:22:39.675" v="12473" actId="1076"/>
          <ac:spMkLst>
            <pc:docMk/>
            <pc:sldMk cId="1288453115" sldId="338"/>
            <ac:spMk id="11" creationId="{3705BE17-88EA-11A8-585C-17B5AB032D84}"/>
          </ac:spMkLst>
        </pc:spChg>
        <pc:picChg chg="add mod">
          <ac:chgData name="Jonathan Williams" userId="a89a32e8-688f-4586-a15b-0d71315b979c" providerId="ADAL" clId="{4A069F23-9EB9-4347-8AEC-69A2A6F2DFE8}" dt="2023-07-14T19:56:01.749" v="23743" actId="1076"/>
          <ac:picMkLst>
            <pc:docMk/>
            <pc:sldMk cId="1288453115" sldId="338"/>
            <ac:picMk id="7" creationId="{F066C3A2-1B81-4413-7FBC-A193FDC04BBE}"/>
          </ac:picMkLst>
        </pc:picChg>
        <pc:picChg chg="mod">
          <ac:chgData name="Jonathan Williams" userId="a89a32e8-688f-4586-a15b-0d71315b979c" providerId="ADAL" clId="{4A069F23-9EB9-4347-8AEC-69A2A6F2DFE8}" dt="2023-06-29T14:22:45.749" v="12476" actId="1076"/>
          <ac:picMkLst>
            <pc:docMk/>
            <pc:sldMk cId="1288453115" sldId="338"/>
            <ac:picMk id="9" creationId="{5CD61C64-E4A6-0043-29E7-7356C49F83B7}"/>
          </ac:picMkLst>
        </pc:picChg>
        <pc:picChg chg="mod">
          <ac:chgData name="Jonathan Williams" userId="a89a32e8-688f-4586-a15b-0d71315b979c" providerId="ADAL" clId="{4A069F23-9EB9-4347-8AEC-69A2A6F2DFE8}" dt="2023-07-14T19:56:03.754" v="23744" actId="14100"/>
          <ac:picMkLst>
            <pc:docMk/>
            <pc:sldMk cId="1288453115" sldId="338"/>
            <ac:picMk id="13" creationId="{E7BA19DC-B67A-194F-5213-5D57AEB3728E}"/>
          </ac:picMkLst>
        </pc:picChg>
        <pc:picChg chg="mod">
          <ac:chgData name="Jonathan Williams" userId="a89a32e8-688f-4586-a15b-0d71315b979c" providerId="ADAL" clId="{4A069F23-9EB9-4347-8AEC-69A2A6F2DFE8}" dt="2023-06-29T19:08:46.781" v="13276" actId="1076"/>
          <ac:picMkLst>
            <pc:docMk/>
            <pc:sldMk cId="1288453115" sldId="338"/>
            <ac:picMk id="15" creationId="{7B110F15-A972-736E-AA50-DB25A16E68E8}"/>
          </ac:picMkLst>
        </pc:picChg>
      </pc:sldChg>
      <pc:sldChg chg="addSp delSp modSp add mod ord">
        <pc:chgData name="Jonathan Williams" userId="a89a32e8-688f-4586-a15b-0d71315b979c" providerId="ADAL" clId="{4A069F23-9EB9-4347-8AEC-69A2A6F2DFE8}" dt="2023-07-14T20:00:14.746" v="23772" actId="1076"/>
        <pc:sldMkLst>
          <pc:docMk/>
          <pc:sldMk cId="3987226939" sldId="339"/>
        </pc:sldMkLst>
        <pc:spChg chg="mod">
          <ac:chgData name="Jonathan Williams" userId="a89a32e8-688f-4586-a15b-0d71315b979c" providerId="ADAL" clId="{4A069F23-9EB9-4347-8AEC-69A2A6F2DFE8}" dt="2023-07-14T18:16:22.289" v="21911" actId="20577"/>
          <ac:spMkLst>
            <pc:docMk/>
            <pc:sldMk cId="3987226939" sldId="339"/>
            <ac:spMk id="2" creationId="{C469BDD1-9047-58B7-7C49-F80F9259C980}"/>
          </ac:spMkLst>
        </pc:spChg>
        <pc:spChg chg="mod">
          <ac:chgData name="Jonathan Williams" userId="a89a32e8-688f-4586-a15b-0d71315b979c" providerId="ADAL" clId="{4A069F23-9EB9-4347-8AEC-69A2A6F2DFE8}" dt="2023-07-14T15:42:40.745" v="21495" actId="20577"/>
          <ac:spMkLst>
            <pc:docMk/>
            <pc:sldMk cId="3987226939" sldId="339"/>
            <ac:spMk id="3" creationId="{69A3626F-0B88-7388-C388-33168F67CBCE}"/>
          </ac:spMkLst>
        </pc:spChg>
        <pc:spChg chg="del mod">
          <ac:chgData name="Jonathan Williams" userId="a89a32e8-688f-4586-a15b-0d71315b979c" providerId="ADAL" clId="{4A069F23-9EB9-4347-8AEC-69A2A6F2DFE8}" dt="2023-07-14T19:56:44.866" v="23756" actId="478"/>
          <ac:spMkLst>
            <pc:docMk/>
            <pc:sldMk cId="3987226939" sldId="339"/>
            <ac:spMk id="11" creationId="{3705BE17-88EA-11A8-585C-17B5AB032D84}"/>
          </ac:spMkLst>
        </pc:spChg>
        <pc:picChg chg="add del mod">
          <ac:chgData name="Jonathan Williams" userId="a89a32e8-688f-4586-a15b-0d71315b979c" providerId="ADAL" clId="{4A069F23-9EB9-4347-8AEC-69A2A6F2DFE8}" dt="2023-07-14T19:57:26.582" v="23767" actId="478"/>
          <ac:picMkLst>
            <pc:docMk/>
            <pc:sldMk cId="3987226939" sldId="339"/>
            <ac:picMk id="8" creationId="{59713463-CC3D-8972-A5CB-0A32B5C4264E}"/>
          </ac:picMkLst>
        </pc:picChg>
        <pc:picChg chg="del">
          <ac:chgData name="Jonathan Williams" userId="a89a32e8-688f-4586-a15b-0d71315b979c" providerId="ADAL" clId="{4A069F23-9EB9-4347-8AEC-69A2A6F2DFE8}" dt="2023-06-29T14:24:03.163" v="12647" actId="478"/>
          <ac:picMkLst>
            <pc:docMk/>
            <pc:sldMk cId="3987226939" sldId="339"/>
            <ac:picMk id="9" creationId="{5CD61C64-E4A6-0043-29E7-7356C49F83B7}"/>
          </ac:picMkLst>
        </pc:picChg>
        <pc:picChg chg="add mod">
          <ac:chgData name="Jonathan Williams" userId="a89a32e8-688f-4586-a15b-0d71315b979c" providerId="ADAL" clId="{4A069F23-9EB9-4347-8AEC-69A2A6F2DFE8}" dt="2023-07-14T20:00:14.746" v="23772" actId="1076"/>
          <ac:picMkLst>
            <pc:docMk/>
            <pc:sldMk cId="3987226939" sldId="339"/>
            <ac:picMk id="10" creationId="{4E250BAE-BAC1-0BFE-60B0-233A5666CEE6}"/>
          </ac:picMkLst>
        </pc:picChg>
        <pc:picChg chg="add mod ord">
          <ac:chgData name="Jonathan Williams" userId="a89a32e8-688f-4586-a15b-0d71315b979c" providerId="ADAL" clId="{4A069F23-9EB9-4347-8AEC-69A2A6F2DFE8}" dt="2023-07-14T19:57:33.573" v="23770" actId="1076"/>
          <ac:picMkLst>
            <pc:docMk/>
            <pc:sldMk cId="3987226939" sldId="339"/>
            <ac:picMk id="13" creationId="{DC288AC2-8E0C-76D3-8C55-C88EE7AFB668}"/>
          </ac:picMkLst>
        </pc:picChg>
        <pc:picChg chg="del">
          <ac:chgData name="Jonathan Williams" userId="a89a32e8-688f-4586-a15b-0d71315b979c" providerId="ADAL" clId="{4A069F23-9EB9-4347-8AEC-69A2A6F2DFE8}" dt="2023-06-29T14:24:02.682" v="12646" actId="478"/>
          <ac:picMkLst>
            <pc:docMk/>
            <pc:sldMk cId="3987226939" sldId="339"/>
            <ac:picMk id="13" creationId="{E7BA19DC-B67A-194F-5213-5D57AEB3728E}"/>
          </ac:picMkLst>
        </pc:picChg>
        <pc:picChg chg="del">
          <ac:chgData name="Jonathan Williams" userId="a89a32e8-688f-4586-a15b-0d71315b979c" providerId="ADAL" clId="{4A069F23-9EB9-4347-8AEC-69A2A6F2DFE8}" dt="2023-06-29T14:24:02.060" v="12645" actId="478"/>
          <ac:picMkLst>
            <pc:docMk/>
            <pc:sldMk cId="3987226939" sldId="339"/>
            <ac:picMk id="15" creationId="{7B110F15-A972-736E-AA50-DB25A16E68E8}"/>
          </ac:picMkLst>
        </pc:picChg>
      </pc:sldChg>
      <pc:sldChg chg="addSp delSp modSp add mod">
        <pc:chgData name="Jonathan Williams" userId="a89a32e8-688f-4586-a15b-0d71315b979c" providerId="ADAL" clId="{4A069F23-9EB9-4347-8AEC-69A2A6F2DFE8}" dt="2023-07-19T16:33:03.257" v="25636" actId="1076"/>
        <pc:sldMkLst>
          <pc:docMk/>
          <pc:sldMk cId="3554985763" sldId="340"/>
        </pc:sldMkLst>
        <pc:spChg chg="mod">
          <ac:chgData name="Jonathan Williams" userId="a89a32e8-688f-4586-a15b-0d71315b979c" providerId="ADAL" clId="{4A069F23-9EB9-4347-8AEC-69A2A6F2DFE8}" dt="2023-07-19T16:32:48.366" v="25632" actId="20577"/>
          <ac:spMkLst>
            <pc:docMk/>
            <pc:sldMk cId="3554985763" sldId="340"/>
            <ac:spMk id="2" creationId="{C469BDD1-9047-58B7-7C49-F80F9259C980}"/>
          </ac:spMkLst>
        </pc:spChg>
        <pc:spChg chg="mod">
          <ac:chgData name="Jonathan Williams" userId="a89a32e8-688f-4586-a15b-0d71315b979c" providerId="ADAL" clId="{4A069F23-9EB9-4347-8AEC-69A2A6F2DFE8}" dt="2023-06-29T14:36:20.672" v="12686" actId="20577"/>
          <ac:spMkLst>
            <pc:docMk/>
            <pc:sldMk cId="3554985763" sldId="340"/>
            <ac:spMk id="3" creationId="{69A3626F-0B88-7388-C388-33168F67CBCE}"/>
          </ac:spMkLst>
        </pc:spChg>
        <pc:spChg chg="add mod">
          <ac:chgData name="Jonathan Williams" userId="a89a32e8-688f-4586-a15b-0d71315b979c" providerId="ADAL" clId="{4A069F23-9EB9-4347-8AEC-69A2A6F2DFE8}" dt="2023-07-19T16:33:03.257" v="25636" actId="1076"/>
          <ac:spMkLst>
            <pc:docMk/>
            <pc:sldMk cId="3554985763" sldId="340"/>
            <ac:spMk id="9" creationId="{BFE63392-B219-BB29-049E-BA301F0714E0}"/>
          </ac:spMkLst>
        </pc:spChg>
        <pc:spChg chg="mod">
          <ac:chgData name="Jonathan Williams" userId="a89a32e8-688f-4586-a15b-0d71315b979c" providerId="ADAL" clId="{4A069F23-9EB9-4347-8AEC-69A2A6F2DFE8}" dt="2023-07-19T16:31:04.189" v="25604" actId="14100"/>
          <ac:spMkLst>
            <pc:docMk/>
            <pc:sldMk cId="3554985763" sldId="340"/>
            <ac:spMk id="11" creationId="{3705BE17-88EA-11A8-585C-17B5AB032D84}"/>
          </ac:spMkLst>
        </pc:spChg>
        <pc:spChg chg="add mod">
          <ac:chgData name="Jonathan Williams" userId="a89a32e8-688f-4586-a15b-0d71315b979c" providerId="ADAL" clId="{4A069F23-9EB9-4347-8AEC-69A2A6F2DFE8}" dt="2023-07-13T18:56:25.003" v="20084" actId="1076"/>
          <ac:spMkLst>
            <pc:docMk/>
            <pc:sldMk cId="3554985763" sldId="340"/>
            <ac:spMk id="14" creationId="{5CBF6F85-D3A1-CF43-0EEC-8C1066D79195}"/>
          </ac:spMkLst>
        </pc:spChg>
        <pc:picChg chg="add del mod">
          <ac:chgData name="Jonathan Williams" userId="a89a32e8-688f-4586-a15b-0d71315b979c" providerId="ADAL" clId="{4A069F23-9EB9-4347-8AEC-69A2A6F2DFE8}" dt="2023-06-29T14:42:28.924" v="12885" actId="478"/>
          <ac:picMkLst>
            <pc:docMk/>
            <pc:sldMk cId="3554985763" sldId="340"/>
            <ac:picMk id="8" creationId="{05439EA2-7EE3-9557-8EEB-B16A8A4ED8EC}"/>
          </ac:picMkLst>
        </pc:picChg>
        <pc:picChg chg="add del mod">
          <ac:chgData name="Jonathan Williams" userId="a89a32e8-688f-4586-a15b-0d71315b979c" providerId="ADAL" clId="{4A069F23-9EB9-4347-8AEC-69A2A6F2DFE8}" dt="2023-07-13T18:53:56.417" v="19974" actId="478"/>
          <ac:picMkLst>
            <pc:docMk/>
            <pc:sldMk cId="3554985763" sldId="340"/>
            <ac:picMk id="8" creationId="{20815823-50B2-6F30-4ADC-21BB0CAC2B5A}"/>
          </ac:picMkLst>
        </pc:picChg>
        <pc:picChg chg="add mod ord">
          <ac:chgData name="Jonathan Williams" userId="a89a32e8-688f-4586-a15b-0d71315b979c" providerId="ADAL" clId="{4A069F23-9EB9-4347-8AEC-69A2A6F2DFE8}" dt="2023-07-19T16:31:16.386" v="25607" actId="1076"/>
          <ac:picMkLst>
            <pc:docMk/>
            <pc:sldMk cId="3554985763" sldId="340"/>
            <ac:picMk id="8" creationId="{DCE99353-32E3-B8FC-1D3F-EC90F3B9895C}"/>
          </ac:picMkLst>
        </pc:picChg>
        <pc:picChg chg="add mod modCrop">
          <ac:chgData name="Jonathan Williams" userId="a89a32e8-688f-4586-a15b-0d71315b979c" providerId="ADAL" clId="{4A069F23-9EB9-4347-8AEC-69A2A6F2DFE8}" dt="2023-07-19T16:32:54.293" v="25634" actId="1076"/>
          <ac:picMkLst>
            <pc:docMk/>
            <pc:sldMk cId="3554985763" sldId="340"/>
            <ac:picMk id="10" creationId="{9C4698EF-DF75-9B16-487F-86D5DF8EE50C}"/>
          </ac:picMkLst>
        </pc:picChg>
        <pc:picChg chg="add mod">
          <ac:chgData name="Jonathan Williams" userId="a89a32e8-688f-4586-a15b-0d71315b979c" providerId="ADAL" clId="{4A069F23-9EB9-4347-8AEC-69A2A6F2DFE8}" dt="2023-07-19T16:19:59.242" v="25570" actId="1076"/>
          <ac:picMkLst>
            <pc:docMk/>
            <pc:sldMk cId="3554985763" sldId="340"/>
            <ac:picMk id="12" creationId="{0F4D18C6-5AE6-B6B9-37C5-D3EA12777E30}"/>
          </ac:picMkLst>
        </pc:picChg>
        <pc:picChg chg="add mod">
          <ac:chgData name="Jonathan Williams" userId="a89a32e8-688f-4586-a15b-0d71315b979c" providerId="ADAL" clId="{4A069F23-9EB9-4347-8AEC-69A2A6F2DFE8}" dt="2023-07-13T18:56:19.493" v="20082" actId="1076"/>
          <ac:picMkLst>
            <pc:docMk/>
            <pc:sldMk cId="3554985763" sldId="340"/>
            <ac:picMk id="13" creationId="{C563AD44-C83F-02CC-BEBF-64D99BEEA508}"/>
          </ac:picMkLst>
        </pc:picChg>
        <pc:cxnChg chg="add mod">
          <ac:chgData name="Jonathan Williams" userId="a89a32e8-688f-4586-a15b-0d71315b979c" providerId="ADAL" clId="{4A069F23-9EB9-4347-8AEC-69A2A6F2DFE8}" dt="2023-07-19T16:32:58.215" v="25635" actId="14100"/>
          <ac:cxnSpMkLst>
            <pc:docMk/>
            <pc:sldMk cId="3554985763" sldId="340"/>
            <ac:cxnSpMk id="16" creationId="{80BC31CD-B5F3-B3B6-6966-D516F2427CB6}"/>
          </ac:cxnSpMkLst>
        </pc:cxnChg>
      </pc:sldChg>
      <pc:sldChg chg="addSp delSp modSp add mod">
        <pc:chgData name="Jonathan Williams" userId="a89a32e8-688f-4586-a15b-0d71315b979c" providerId="ADAL" clId="{4A069F23-9EB9-4347-8AEC-69A2A6F2DFE8}" dt="2023-07-19T16:07:00.916" v="25539" actId="20577"/>
        <pc:sldMkLst>
          <pc:docMk/>
          <pc:sldMk cId="872228234" sldId="341"/>
        </pc:sldMkLst>
        <pc:spChg chg="mod">
          <ac:chgData name="Jonathan Williams" userId="a89a32e8-688f-4586-a15b-0d71315b979c" providerId="ADAL" clId="{4A069F23-9EB9-4347-8AEC-69A2A6F2DFE8}" dt="2023-07-19T16:07:00.916" v="25539" actId="20577"/>
          <ac:spMkLst>
            <pc:docMk/>
            <pc:sldMk cId="872228234" sldId="341"/>
            <ac:spMk id="2" creationId="{C469BDD1-9047-58B7-7C49-F80F9259C980}"/>
          </ac:spMkLst>
        </pc:spChg>
        <pc:spChg chg="mod">
          <ac:chgData name="Jonathan Williams" userId="a89a32e8-688f-4586-a15b-0d71315b979c" providerId="ADAL" clId="{4A069F23-9EB9-4347-8AEC-69A2A6F2DFE8}" dt="2023-07-11T23:41:57.907" v="15420" actId="20577"/>
          <ac:spMkLst>
            <pc:docMk/>
            <pc:sldMk cId="872228234" sldId="341"/>
            <ac:spMk id="3" creationId="{69A3626F-0B88-7388-C388-33168F67CBCE}"/>
          </ac:spMkLst>
        </pc:spChg>
        <pc:spChg chg="mod">
          <ac:chgData name="Jonathan Williams" userId="a89a32e8-688f-4586-a15b-0d71315b979c" providerId="ADAL" clId="{4A069F23-9EB9-4347-8AEC-69A2A6F2DFE8}" dt="2023-07-11T23:44:28.583" v="15670" actId="1076"/>
          <ac:spMkLst>
            <pc:docMk/>
            <pc:sldMk cId="872228234" sldId="341"/>
            <ac:spMk id="11" creationId="{3705BE17-88EA-11A8-585C-17B5AB032D84}"/>
          </ac:spMkLst>
        </pc:spChg>
        <pc:picChg chg="add mod">
          <ac:chgData name="Jonathan Williams" userId="a89a32e8-688f-4586-a15b-0d71315b979c" providerId="ADAL" clId="{4A069F23-9EB9-4347-8AEC-69A2A6F2DFE8}" dt="2023-07-11T23:45:11.303" v="15677" actId="1076"/>
          <ac:picMkLst>
            <pc:docMk/>
            <pc:sldMk cId="872228234" sldId="341"/>
            <ac:picMk id="7" creationId="{7B06D8EA-85E6-52BC-9F2F-61042EA0D555}"/>
          </ac:picMkLst>
        </pc:picChg>
        <pc:picChg chg="del">
          <ac:chgData name="Jonathan Williams" userId="a89a32e8-688f-4586-a15b-0d71315b979c" providerId="ADAL" clId="{4A069F23-9EB9-4347-8AEC-69A2A6F2DFE8}" dt="2023-07-10T20:29:16.862" v="13396" actId="478"/>
          <ac:picMkLst>
            <pc:docMk/>
            <pc:sldMk cId="872228234" sldId="341"/>
            <ac:picMk id="9" creationId="{5CD61C64-E4A6-0043-29E7-7356C49F83B7}"/>
          </ac:picMkLst>
        </pc:picChg>
        <pc:picChg chg="del">
          <ac:chgData name="Jonathan Williams" userId="a89a32e8-688f-4586-a15b-0d71315b979c" providerId="ADAL" clId="{4A069F23-9EB9-4347-8AEC-69A2A6F2DFE8}" dt="2023-07-10T20:29:17.972" v="13398" actId="478"/>
          <ac:picMkLst>
            <pc:docMk/>
            <pc:sldMk cId="872228234" sldId="341"/>
            <ac:picMk id="13" creationId="{E7BA19DC-B67A-194F-5213-5D57AEB3728E}"/>
          </ac:picMkLst>
        </pc:picChg>
        <pc:picChg chg="del">
          <ac:chgData name="Jonathan Williams" userId="a89a32e8-688f-4586-a15b-0d71315b979c" providerId="ADAL" clId="{4A069F23-9EB9-4347-8AEC-69A2A6F2DFE8}" dt="2023-07-10T20:29:17.456" v="13397" actId="478"/>
          <ac:picMkLst>
            <pc:docMk/>
            <pc:sldMk cId="872228234" sldId="341"/>
            <ac:picMk id="15" creationId="{7B110F15-A972-736E-AA50-DB25A16E68E8}"/>
          </ac:picMkLst>
        </pc:picChg>
      </pc:sldChg>
      <pc:sldChg chg="add del">
        <pc:chgData name="Jonathan Williams" userId="a89a32e8-688f-4586-a15b-0d71315b979c" providerId="ADAL" clId="{4A069F23-9EB9-4347-8AEC-69A2A6F2DFE8}" dt="2023-07-18T15:53:03.733" v="25133" actId="47"/>
        <pc:sldMkLst>
          <pc:docMk/>
          <pc:sldMk cId="1863576332" sldId="342"/>
        </pc:sldMkLst>
      </pc:sldChg>
      <pc:sldChg chg="add del">
        <pc:chgData name="Jonathan Williams" userId="a89a32e8-688f-4586-a15b-0d71315b979c" providerId="ADAL" clId="{4A069F23-9EB9-4347-8AEC-69A2A6F2DFE8}" dt="2023-07-14T19:42:34.604" v="23533" actId="47"/>
        <pc:sldMkLst>
          <pc:docMk/>
          <pc:sldMk cId="2014467101" sldId="343"/>
        </pc:sldMkLst>
      </pc:sldChg>
      <pc:sldChg chg="addSp delSp modSp add mod ord">
        <pc:chgData name="Jonathan Williams" userId="a89a32e8-688f-4586-a15b-0d71315b979c" providerId="ADAL" clId="{4A069F23-9EB9-4347-8AEC-69A2A6F2DFE8}" dt="2023-07-19T16:13:30.162" v="25562" actId="14100"/>
        <pc:sldMkLst>
          <pc:docMk/>
          <pc:sldMk cId="3011693744" sldId="344"/>
        </pc:sldMkLst>
        <pc:spChg chg="mod">
          <ac:chgData name="Jonathan Williams" userId="a89a32e8-688f-4586-a15b-0d71315b979c" providerId="ADAL" clId="{4A069F23-9EB9-4347-8AEC-69A2A6F2DFE8}" dt="2023-07-13T15:09:44.099" v="18656" actId="20577"/>
          <ac:spMkLst>
            <pc:docMk/>
            <pc:sldMk cId="3011693744" sldId="344"/>
            <ac:spMk id="2" creationId="{C469BDD1-9047-58B7-7C49-F80F9259C980}"/>
          </ac:spMkLst>
        </pc:spChg>
        <pc:spChg chg="add mod ord">
          <ac:chgData name="Jonathan Williams" userId="a89a32e8-688f-4586-a15b-0d71315b979c" providerId="ADAL" clId="{4A069F23-9EB9-4347-8AEC-69A2A6F2DFE8}" dt="2023-07-19T16:09:46.095" v="25544" actId="167"/>
          <ac:spMkLst>
            <pc:docMk/>
            <pc:sldMk cId="3011693744" sldId="344"/>
            <ac:spMk id="10" creationId="{381A64C0-9D99-C8AF-7747-EB26B46EBC18}"/>
          </ac:spMkLst>
        </pc:spChg>
        <pc:spChg chg="mod">
          <ac:chgData name="Jonathan Williams" userId="a89a32e8-688f-4586-a15b-0d71315b979c" providerId="ADAL" clId="{4A069F23-9EB9-4347-8AEC-69A2A6F2DFE8}" dt="2023-07-12T22:39:18.255" v="17279" actId="20577"/>
          <ac:spMkLst>
            <pc:docMk/>
            <pc:sldMk cId="3011693744" sldId="344"/>
            <ac:spMk id="11" creationId="{3705BE17-88EA-11A8-585C-17B5AB032D84}"/>
          </ac:spMkLst>
        </pc:spChg>
        <pc:picChg chg="add del mod">
          <ac:chgData name="Jonathan Williams" userId="a89a32e8-688f-4586-a15b-0d71315b979c" providerId="ADAL" clId="{4A069F23-9EB9-4347-8AEC-69A2A6F2DFE8}" dt="2023-07-19T16:09:42.673" v="25543"/>
          <ac:picMkLst>
            <pc:docMk/>
            <pc:sldMk cId="3011693744" sldId="344"/>
            <ac:picMk id="7" creationId="{B502BCF4-2267-2C67-06E9-14F73B3BB8A9}"/>
          </ac:picMkLst>
        </pc:picChg>
        <pc:picChg chg="add mod">
          <ac:chgData name="Jonathan Williams" userId="a89a32e8-688f-4586-a15b-0d71315b979c" providerId="ADAL" clId="{4A069F23-9EB9-4347-8AEC-69A2A6F2DFE8}" dt="2023-07-12T22:39:29.070" v="17284" actId="1076"/>
          <ac:picMkLst>
            <pc:docMk/>
            <pc:sldMk cId="3011693744" sldId="344"/>
            <ac:picMk id="8" creationId="{263A25B4-BEFA-6659-A70B-9FE04C6F0507}"/>
          </ac:picMkLst>
        </pc:picChg>
        <pc:picChg chg="del">
          <ac:chgData name="Jonathan Williams" userId="a89a32e8-688f-4586-a15b-0d71315b979c" providerId="ADAL" clId="{4A069F23-9EB9-4347-8AEC-69A2A6F2DFE8}" dt="2023-07-12T22:22:58.057" v="17023" actId="478"/>
          <ac:picMkLst>
            <pc:docMk/>
            <pc:sldMk cId="3011693744" sldId="344"/>
            <ac:picMk id="9" creationId="{5CD61C64-E4A6-0043-29E7-7356C49F83B7}"/>
          </ac:picMkLst>
        </pc:picChg>
        <pc:picChg chg="add del mod ord">
          <ac:chgData name="Jonathan Williams" userId="a89a32e8-688f-4586-a15b-0d71315b979c" providerId="ADAL" clId="{4A069F23-9EB9-4347-8AEC-69A2A6F2DFE8}" dt="2023-07-14T19:54:29.917" v="23727" actId="21"/>
          <ac:picMkLst>
            <pc:docMk/>
            <pc:sldMk cId="3011693744" sldId="344"/>
            <ac:picMk id="9" creationId="{68396EA6-DA69-4607-5747-344F4DEAB3BA}"/>
          </ac:picMkLst>
        </pc:picChg>
        <pc:picChg chg="add mod modCrop">
          <ac:chgData name="Jonathan Williams" userId="a89a32e8-688f-4586-a15b-0d71315b979c" providerId="ADAL" clId="{4A069F23-9EB9-4347-8AEC-69A2A6F2DFE8}" dt="2023-07-19T16:13:30.162" v="25562" actId="14100"/>
          <ac:picMkLst>
            <pc:docMk/>
            <pc:sldMk cId="3011693744" sldId="344"/>
            <ac:picMk id="12" creationId="{ACE9A846-6073-4B3D-9CF1-57F9BDE8ECBB}"/>
          </ac:picMkLst>
        </pc:picChg>
        <pc:picChg chg="add del mod">
          <ac:chgData name="Jonathan Williams" userId="a89a32e8-688f-4586-a15b-0d71315b979c" providerId="ADAL" clId="{4A069F23-9EB9-4347-8AEC-69A2A6F2DFE8}" dt="2023-07-12T22:37:35.828" v="17250" actId="478"/>
          <ac:picMkLst>
            <pc:docMk/>
            <pc:sldMk cId="3011693744" sldId="344"/>
            <ac:picMk id="12" creationId="{E3AEAF5A-48C0-7A3C-286C-BD8262E3370B}"/>
          </ac:picMkLst>
        </pc:picChg>
        <pc:picChg chg="del">
          <ac:chgData name="Jonathan Williams" userId="a89a32e8-688f-4586-a15b-0d71315b979c" providerId="ADAL" clId="{4A069F23-9EB9-4347-8AEC-69A2A6F2DFE8}" dt="2023-07-12T22:22:56.273" v="17021" actId="478"/>
          <ac:picMkLst>
            <pc:docMk/>
            <pc:sldMk cId="3011693744" sldId="344"/>
            <ac:picMk id="13" creationId="{E7BA19DC-B67A-194F-5213-5D57AEB3728E}"/>
          </ac:picMkLst>
        </pc:picChg>
        <pc:picChg chg="del">
          <ac:chgData name="Jonathan Williams" userId="a89a32e8-688f-4586-a15b-0d71315b979c" providerId="ADAL" clId="{4A069F23-9EB9-4347-8AEC-69A2A6F2DFE8}" dt="2023-07-12T22:22:57.576" v="17022" actId="478"/>
          <ac:picMkLst>
            <pc:docMk/>
            <pc:sldMk cId="3011693744" sldId="344"/>
            <ac:picMk id="15" creationId="{7B110F15-A972-736E-AA50-DB25A16E68E8}"/>
          </ac:picMkLst>
        </pc:picChg>
        <pc:picChg chg="add mod modCrop">
          <ac:chgData name="Jonathan Williams" userId="a89a32e8-688f-4586-a15b-0d71315b979c" providerId="ADAL" clId="{4A069F23-9EB9-4347-8AEC-69A2A6F2DFE8}" dt="2023-07-12T22:39:55.499" v="17286" actId="1076"/>
          <ac:picMkLst>
            <pc:docMk/>
            <pc:sldMk cId="3011693744" sldId="344"/>
            <ac:picMk id="16" creationId="{82F65AA2-2123-C7FB-2747-9579207630EB}"/>
          </ac:picMkLst>
        </pc:picChg>
        <pc:picChg chg="add mod">
          <ac:chgData name="Jonathan Williams" userId="a89a32e8-688f-4586-a15b-0d71315b979c" providerId="ADAL" clId="{4A069F23-9EB9-4347-8AEC-69A2A6F2DFE8}" dt="2023-07-12T22:39:25.780" v="17283" actId="1076"/>
          <ac:picMkLst>
            <pc:docMk/>
            <pc:sldMk cId="3011693744" sldId="344"/>
            <ac:picMk id="18" creationId="{F0E92E28-87B1-B7D7-8E02-3330516ABFBC}"/>
          </ac:picMkLst>
        </pc:picChg>
      </pc:sldChg>
      <pc:sldChg chg="addSp delSp modSp add mod">
        <pc:chgData name="Jonathan Williams" userId="a89a32e8-688f-4586-a15b-0d71315b979c" providerId="ADAL" clId="{4A069F23-9EB9-4347-8AEC-69A2A6F2DFE8}" dt="2023-07-18T21:31:59.590" v="25211" actId="1076"/>
        <pc:sldMkLst>
          <pc:docMk/>
          <pc:sldMk cId="2701525039" sldId="345"/>
        </pc:sldMkLst>
        <pc:spChg chg="del mod">
          <ac:chgData name="Jonathan Williams" userId="a89a32e8-688f-4586-a15b-0d71315b979c" providerId="ADAL" clId="{4A069F23-9EB9-4347-8AEC-69A2A6F2DFE8}" dt="2023-07-12T23:22:03.996" v="17402"/>
          <ac:spMkLst>
            <pc:docMk/>
            <pc:sldMk cId="2701525039" sldId="345"/>
            <ac:spMk id="2" creationId="{C469BDD1-9047-58B7-7C49-F80F9259C980}"/>
          </ac:spMkLst>
        </pc:spChg>
        <pc:spChg chg="mod">
          <ac:chgData name="Jonathan Williams" userId="a89a32e8-688f-4586-a15b-0d71315b979c" providerId="ADAL" clId="{4A069F23-9EB9-4347-8AEC-69A2A6F2DFE8}" dt="2023-07-18T21:25:43.816" v="25189" actId="1076"/>
          <ac:spMkLst>
            <pc:docMk/>
            <pc:sldMk cId="2701525039" sldId="345"/>
            <ac:spMk id="11" creationId="{3705BE17-88EA-11A8-585C-17B5AB032D84}"/>
          </ac:spMkLst>
        </pc:spChg>
        <pc:picChg chg="add mod modCrop">
          <ac:chgData name="Jonathan Williams" userId="a89a32e8-688f-4586-a15b-0d71315b979c" providerId="ADAL" clId="{4A069F23-9EB9-4347-8AEC-69A2A6F2DFE8}" dt="2023-07-18T21:31:59.590" v="25211" actId="1076"/>
          <ac:picMkLst>
            <pc:docMk/>
            <pc:sldMk cId="2701525039" sldId="345"/>
            <ac:picMk id="7" creationId="{7957C797-01EF-08E3-1270-3B4977CF5B94}"/>
          </ac:picMkLst>
        </pc:picChg>
        <pc:picChg chg="add mod ord">
          <ac:chgData name="Jonathan Williams" userId="a89a32e8-688f-4586-a15b-0d71315b979c" providerId="ADAL" clId="{4A069F23-9EB9-4347-8AEC-69A2A6F2DFE8}" dt="2023-07-13T15:10:44.911" v="18658" actId="1076"/>
          <ac:picMkLst>
            <pc:docMk/>
            <pc:sldMk cId="2701525039" sldId="345"/>
            <ac:picMk id="8" creationId="{F1315284-D8B7-286C-FA10-F5F227788184}"/>
          </ac:picMkLst>
        </pc:picChg>
        <pc:picChg chg="del">
          <ac:chgData name="Jonathan Williams" userId="a89a32e8-688f-4586-a15b-0d71315b979c" providerId="ADAL" clId="{4A069F23-9EB9-4347-8AEC-69A2A6F2DFE8}" dt="2023-07-12T22:40:17.623" v="17289" actId="478"/>
          <ac:picMkLst>
            <pc:docMk/>
            <pc:sldMk cId="2701525039" sldId="345"/>
            <ac:picMk id="10" creationId="{9C4698EF-DF75-9B16-487F-86D5DF8EE50C}"/>
          </ac:picMkLst>
        </pc:picChg>
        <pc:picChg chg="add del mod modCrop">
          <ac:chgData name="Jonathan Williams" userId="a89a32e8-688f-4586-a15b-0d71315b979c" providerId="ADAL" clId="{4A069F23-9EB9-4347-8AEC-69A2A6F2DFE8}" dt="2023-07-18T21:27:14.085" v="25204" actId="478"/>
          <ac:picMkLst>
            <pc:docMk/>
            <pc:sldMk cId="2701525039" sldId="345"/>
            <ac:picMk id="10" creationId="{A65F4EA7-3E46-F375-E90A-2D23106560B6}"/>
          </ac:picMkLst>
        </pc:picChg>
        <pc:picChg chg="add mod ord">
          <ac:chgData name="Jonathan Williams" userId="a89a32e8-688f-4586-a15b-0d71315b979c" providerId="ADAL" clId="{4A069F23-9EB9-4347-8AEC-69A2A6F2DFE8}" dt="2023-07-12T23:22:17.641" v="17406" actId="1076"/>
          <ac:picMkLst>
            <pc:docMk/>
            <pc:sldMk cId="2701525039" sldId="345"/>
            <ac:picMk id="12" creationId="{179FD9D2-06AD-6F93-3404-6DD6D83E9C2D}"/>
          </ac:picMkLst>
        </pc:picChg>
        <pc:picChg chg="del">
          <ac:chgData name="Jonathan Williams" userId="a89a32e8-688f-4586-a15b-0d71315b979c" providerId="ADAL" clId="{4A069F23-9EB9-4347-8AEC-69A2A6F2DFE8}" dt="2023-07-12T22:40:16.908" v="17288" actId="478"/>
          <ac:picMkLst>
            <pc:docMk/>
            <pc:sldMk cId="2701525039" sldId="345"/>
            <ac:picMk id="13" creationId="{C563AD44-C83F-02CC-BEBF-64D99BEEA508}"/>
          </ac:picMkLst>
        </pc:picChg>
        <pc:picChg chg="add mod">
          <ac:chgData name="Jonathan Williams" userId="a89a32e8-688f-4586-a15b-0d71315b979c" providerId="ADAL" clId="{4A069F23-9EB9-4347-8AEC-69A2A6F2DFE8}" dt="2023-07-12T23:22:03.996" v="17402"/>
          <ac:picMkLst>
            <pc:docMk/>
            <pc:sldMk cId="2701525039" sldId="345"/>
            <ac:picMk id="15" creationId="{85D7125B-E9F7-3670-1670-7F6F5EA86FAD}"/>
          </ac:picMkLst>
        </pc:picChg>
        <pc:picChg chg="add del mod">
          <ac:chgData name="Jonathan Williams" userId="a89a32e8-688f-4586-a15b-0d71315b979c" providerId="ADAL" clId="{4A069F23-9EB9-4347-8AEC-69A2A6F2DFE8}" dt="2023-07-12T23:24:09.566" v="17458" actId="478"/>
          <ac:picMkLst>
            <pc:docMk/>
            <pc:sldMk cId="2701525039" sldId="345"/>
            <ac:picMk id="17" creationId="{0C156B08-D7E3-4B19-0B31-C12E43492E48}"/>
          </ac:picMkLst>
        </pc:picChg>
        <pc:picChg chg="add del mod">
          <ac:chgData name="Jonathan Williams" userId="a89a32e8-688f-4586-a15b-0d71315b979c" providerId="ADAL" clId="{4A069F23-9EB9-4347-8AEC-69A2A6F2DFE8}" dt="2023-07-12T23:22:30.169" v="17413" actId="478"/>
          <ac:picMkLst>
            <pc:docMk/>
            <pc:sldMk cId="2701525039" sldId="345"/>
            <ac:picMk id="19" creationId="{F79EC633-45B1-43C8-8008-DA828D10CBA0}"/>
          </ac:picMkLst>
        </pc:picChg>
        <pc:picChg chg="add del mod">
          <ac:chgData name="Jonathan Williams" userId="a89a32e8-688f-4586-a15b-0d71315b979c" providerId="ADAL" clId="{4A069F23-9EB9-4347-8AEC-69A2A6F2DFE8}" dt="2023-07-12T23:24:10.120" v="17459" actId="478"/>
          <ac:picMkLst>
            <pc:docMk/>
            <pc:sldMk cId="2701525039" sldId="345"/>
            <ac:picMk id="21" creationId="{0E4443D8-BD25-C7E1-18C8-EF178DA1AB1A}"/>
          </ac:picMkLst>
        </pc:picChg>
        <pc:picChg chg="add mod modCrop">
          <ac:chgData name="Jonathan Williams" userId="a89a32e8-688f-4586-a15b-0d71315b979c" providerId="ADAL" clId="{4A069F23-9EB9-4347-8AEC-69A2A6F2DFE8}" dt="2023-07-12T23:26:56.401" v="17555" actId="1076"/>
          <ac:picMkLst>
            <pc:docMk/>
            <pc:sldMk cId="2701525039" sldId="345"/>
            <ac:picMk id="23" creationId="{2985A63B-838A-11FB-B6F7-23828CB0E54C}"/>
          </ac:picMkLst>
        </pc:picChg>
        <pc:picChg chg="add mod">
          <ac:chgData name="Jonathan Williams" userId="a89a32e8-688f-4586-a15b-0d71315b979c" providerId="ADAL" clId="{4A069F23-9EB9-4347-8AEC-69A2A6F2DFE8}" dt="2023-07-18T21:25:33.387" v="25186" actId="1076"/>
          <ac:picMkLst>
            <pc:docMk/>
            <pc:sldMk cId="2701525039" sldId="345"/>
            <ac:picMk id="25" creationId="{E6D5F541-4D62-4168-BADA-5F152FA1303F}"/>
          </ac:picMkLst>
        </pc:picChg>
      </pc:sldChg>
      <pc:sldChg chg="addSp delSp modSp new mod modClrScheme chgLayout">
        <pc:chgData name="Jonathan Williams" userId="a89a32e8-688f-4586-a15b-0d71315b979c" providerId="ADAL" clId="{4A069F23-9EB9-4347-8AEC-69A2A6F2DFE8}" dt="2023-07-13T15:08:57.044" v="18651" actId="20577"/>
        <pc:sldMkLst>
          <pc:docMk/>
          <pc:sldMk cId="2737044238" sldId="346"/>
        </pc:sldMkLst>
        <pc:spChg chg="del">
          <ac:chgData name="Jonathan Williams" userId="a89a32e8-688f-4586-a15b-0d71315b979c" providerId="ADAL" clId="{4A069F23-9EB9-4347-8AEC-69A2A6F2DFE8}" dt="2023-07-12T23:11:42.776" v="17314" actId="700"/>
          <ac:spMkLst>
            <pc:docMk/>
            <pc:sldMk cId="2737044238" sldId="346"/>
            <ac:spMk id="2" creationId="{8F139CCD-A55E-E198-50AF-08250C188257}"/>
          </ac:spMkLst>
        </pc:spChg>
        <pc:spChg chg="del">
          <ac:chgData name="Jonathan Williams" userId="a89a32e8-688f-4586-a15b-0d71315b979c" providerId="ADAL" clId="{4A069F23-9EB9-4347-8AEC-69A2A6F2DFE8}" dt="2023-07-12T23:11:42.776" v="17314" actId="700"/>
          <ac:spMkLst>
            <pc:docMk/>
            <pc:sldMk cId="2737044238" sldId="346"/>
            <ac:spMk id="3" creationId="{D63B08F6-24A3-1E7B-A71F-47E355D9F415}"/>
          </ac:spMkLst>
        </pc:spChg>
        <pc:spChg chg="add del mod ord">
          <ac:chgData name="Jonathan Williams" userId="a89a32e8-688f-4586-a15b-0d71315b979c" providerId="ADAL" clId="{4A069F23-9EB9-4347-8AEC-69A2A6F2DFE8}" dt="2023-07-12T23:11:53.168" v="17315" actId="700"/>
          <ac:spMkLst>
            <pc:docMk/>
            <pc:sldMk cId="2737044238" sldId="346"/>
            <ac:spMk id="4" creationId="{55BA1985-732B-D39A-F41B-2B8660F32B5D}"/>
          </ac:spMkLst>
        </pc:spChg>
        <pc:spChg chg="add mod ord">
          <ac:chgData name="Jonathan Williams" userId="a89a32e8-688f-4586-a15b-0d71315b979c" providerId="ADAL" clId="{4A069F23-9EB9-4347-8AEC-69A2A6F2DFE8}" dt="2023-07-13T15:08:57.044" v="18651" actId="20577"/>
          <ac:spMkLst>
            <pc:docMk/>
            <pc:sldMk cId="2737044238" sldId="346"/>
            <ac:spMk id="5" creationId="{37A517C4-46D5-0EB1-E988-952B1A674CB4}"/>
          </ac:spMkLst>
        </pc:spChg>
        <pc:spChg chg="add del mod ord">
          <ac:chgData name="Jonathan Williams" userId="a89a32e8-688f-4586-a15b-0d71315b979c" providerId="ADAL" clId="{4A069F23-9EB9-4347-8AEC-69A2A6F2DFE8}" dt="2023-07-12T23:12:00.259" v="17316" actId="478"/>
          <ac:spMkLst>
            <pc:docMk/>
            <pc:sldMk cId="2737044238" sldId="346"/>
            <ac:spMk id="6" creationId="{666EAFDF-E1B0-D501-02F8-A925054613F7}"/>
          </ac:spMkLst>
        </pc:spChg>
      </pc:sldChg>
      <pc:sldChg chg="addSp delSp modSp add mod">
        <pc:chgData name="Jonathan Williams" userId="a89a32e8-688f-4586-a15b-0d71315b979c" providerId="ADAL" clId="{4A069F23-9EB9-4347-8AEC-69A2A6F2DFE8}" dt="2023-07-18T15:15:38.723" v="24984" actId="20577"/>
        <pc:sldMkLst>
          <pc:docMk/>
          <pc:sldMk cId="1984596309" sldId="347"/>
        </pc:sldMkLst>
        <pc:spChg chg="mod">
          <ac:chgData name="Jonathan Williams" userId="a89a32e8-688f-4586-a15b-0d71315b979c" providerId="ADAL" clId="{4A069F23-9EB9-4347-8AEC-69A2A6F2DFE8}" dt="2023-07-14T15:43:11.168" v="21528" actId="20577"/>
          <ac:spMkLst>
            <pc:docMk/>
            <pc:sldMk cId="1984596309" sldId="347"/>
            <ac:spMk id="3" creationId="{69A3626F-0B88-7388-C388-33168F67CBCE}"/>
          </ac:spMkLst>
        </pc:spChg>
        <pc:spChg chg="add del mod">
          <ac:chgData name="Jonathan Williams" userId="a89a32e8-688f-4586-a15b-0d71315b979c" providerId="ADAL" clId="{4A069F23-9EB9-4347-8AEC-69A2A6F2DFE8}" dt="2023-07-12T23:23:25.505" v="17431" actId="478"/>
          <ac:spMkLst>
            <pc:docMk/>
            <pc:sldMk cId="1984596309" sldId="347"/>
            <ac:spMk id="7" creationId="{EEFA8FA3-6BE1-5D62-3621-69CD50AD22F7}"/>
          </ac:spMkLst>
        </pc:spChg>
        <pc:spChg chg="mod">
          <ac:chgData name="Jonathan Williams" userId="a89a32e8-688f-4586-a15b-0d71315b979c" providerId="ADAL" clId="{4A069F23-9EB9-4347-8AEC-69A2A6F2DFE8}" dt="2023-07-18T15:15:38.723" v="24984" actId="20577"/>
          <ac:spMkLst>
            <pc:docMk/>
            <pc:sldMk cId="1984596309" sldId="347"/>
            <ac:spMk id="11" creationId="{3705BE17-88EA-11A8-585C-17B5AB032D84}"/>
          </ac:spMkLst>
        </pc:spChg>
        <pc:picChg chg="add del mod modCrop">
          <ac:chgData name="Jonathan Williams" userId="a89a32e8-688f-4586-a15b-0d71315b979c" providerId="ADAL" clId="{4A069F23-9EB9-4347-8AEC-69A2A6F2DFE8}" dt="2023-07-13T18:51:00.875" v="19946" actId="478"/>
          <ac:picMkLst>
            <pc:docMk/>
            <pc:sldMk cId="1984596309" sldId="347"/>
            <ac:picMk id="7" creationId="{C48A12FE-CE67-6F0B-F24A-D62A2C2C1ED8}"/>
          </ac:picMkLst>
        </pc:picChg>
        <pc:picChg chg="del mod">
          <ac:chgData name="Jonathan Williams" userId="a89a32e8-688f-4586-a15b-0d71315b979c" providerId="ADAL" clId="{4A069F23-9EB9-4347-8AEC-69A2A6F2DFE8}" dt="2023-07-12T23:23:31.481" v="17434" actId="478"/>
          <ac:picMkLst>
            <pc:docMk/>
            <pc:sldMk cId="1984596309" sldId="347"/>
            <ac:picMk id="8" creationId="{F1315284-D8B7-286C-FA10-F5F227788184}"/>
          </ac:picMkLst>
        </pc:picChg>
        <pc:picChg chg="add del mod">
          <ac:chgData name="Jonathan Williams" userId="a89a32e8-688f-4586-a15b-0d71315b979c" providerId="ADAL" clId="{4A069F23-9EB9-4347-8AEC-69A2A6F2DFE8}" dt="2023-07-13T18:51:44.521" v="19964" actId="478"/>
          <ac:picMkLst>
            <pc:docMk/>
            <pc:sldMk cId="1984596309" sldId="347"/>
            <ac:picMk id="9" creationId="{8F1DA4D6-486B-44C3-41BB-07B380AB3024}"/>
          </ac:picMkLst>
        </pc:picChg>
        <pc:picChg chg="add mod modCrop">
          <ac:chgData name="Jonathan Williams" userId="a89a32e8-688f-4586-a15b-0d71315b979c" providerId="ADAL" clId="{4A069F23-9EB9-4347-8AEC-69A2A6F2DFE8}" dt="2023-07-14T15:43:44.392" v="21532" actId="1076"/>
          <ac:picMkLst>
            <pc:docMk/>
            <pc:sldMk cId="1984596309" sldId="347"/>
            <ac:picMk id="10" creationId="{5F28ECCF-665F-B6EA-9575-EA2ABE1A2D7D}"/>
          </ac:picMkLst>
        </pc:picChg>
        <pc:picChg chg="del">
          <ac:chgData name="Jonathan Williams" userId="a89a32e8-688f-4586-a15b-0d71315b979c" providerId="ADAL" clId="{4A069F23-9EB9-4347-8AEC-69A2A6F2DFE8}" dt="2023-07-12T23:23:10.580" v="17428" actId="478"/>
          <ac:picMkLst>
            <pc:docMk/>
            <pc:sldMk cId="1984596309" sldId="347"/>
            <ac:picMk id="12" creationId="{179FD9D2-06AD-6F93-3404-6DD6D83E9C2D}"/>
          </ac:picMkLst>
        </pc:picChg>
        <pc:picChg chg="add del mod">
          <ac:chgData name="Jonathan Williams" userId="a89a32e8-688f-4586-a15b-0d71315b979c" providerId="ADAL" clId="{4A069F23-9EB9-4347-8AEC-69A2A6F2DFE8}" dt="2023-07-14T15:43:38.516" v="21531" actId="478"/>
          <ac:picMkLst>
            <pc:docMk/>
            <pc:sldMk cId="1984596309" sldId="347"/>
            <ac:picMk id="13" creationId="{EFAFC410-DC1D-1FA3-2AC1-D97DEF8DA343}"/>
          </ac:picMkLst>
        </pc:picChg>
        <pc:picChg chg="del">
          <ac:chgData name="Jonathan Williams" userId="a89a32e8-688f-4586-a15b-0d71315b979c" providerId="ADAL" clId="{4A069F23-9EB9-4347-8AEC-69A2A6F2DFE8}" dt="2023-07-12T23:23:12.247" v="17429" actId="478"/>
          <ac:picMkLst>
            <pc:docMk/>
            <pc:sldMk cId="1984596309" sldId="347"/>
            <ac:picMk id="15" creationId="{85D7125B-E9F7-3670-1670-7F6F5EA86FAD}"/>
          </ac:picMkLst>
        </pc:picChg>
        <pc:picChg chg="mod modCrop">
          <ac:chgData name="Jonathan Williams" userId="a89a32e8-688f-4586-a15b-0d71315b979c" providerId="ADAL" clId="{4A069F23-9EB9-4347-8AEC-69A2A6F2DFE8}" dt="2023-07-12T23:35:33.061" v="17619" actId="1076"/>
          <ac:picMkLst>
            <pc:docMk/>
            <pc:sldMk cId="1984596309" sldId="347"/>
            <ac:picMk id="17" creationId="{0C156B08-D7E3-4B19-0B31-C12E43492E48}"/>
          </ac:picMkLst>
        </pc:picChg>
        <pc:picChg chg="mod">
          <ac:chgData name="Jonathan Williams" userId="a89a32e8-688f-4586-a15b-0d71315b979c" providerId="ADAL" clId="{4A069F23-9EB9-4347-8AEC-69A2A6F2DFE8}" dt="2023-07-12T23:36:04.885" v="17635" actId="1076"/>
          <ac:picMkLst>
            <pc:docMk/>
            <pc:sldMk cId="1984596309" sldId="347"/>
            <ac:picMk id="21" creationId="{0E4443D8-BD25-C7E1-18C8-EF178DA1AB1A}"/>
          </ac:picMkLst>
        </pc:picChg>
      </pc:sldChg>
      <pc:sldChg chg="modSp add mod ord">
        <pc:chgData name="Jonathan Williams" userId="a89a32e8-688f-4586-a15b-0d71315b979c" providerId="ADAL" clId="{4A069F23-9EB9-4347-8AEC-69A2A6F2DFE8}" dt="2023-07-12T23:37:13.493" v="17663" actId="255"/>
        <pc:sldMkLst>
          <pc:docMk/>
          <pc:sldMk cId="1834541977" sldId="348"/>
        </pc:sldMkLst>
        <pc:spChg chg="mod">
          <ac:chgData name="Jonathan Williams" userId="a89a32e8-688f-4586-a15b-0d71315b979c" providerId="ADAL" clId="{4A069F23-9EB9-4347-8AEC-69A2A6F2DFE8}" dt="2023-07-12T23:37:13.493" v="17663" actId="255"/>
          <ac:spMkLst>
            <pc:docMk/>
            <pc:sldMk cId="1834541977" sldId="348"/>
            <ac:spMk id="5" creationId="{37A517C4-46D5-0EB1-E988-952B1A674CB4}"/>
          </ac:spMkLst>
        </pc:spChg>
      </pc:sldChg>
      <pc:sldChg chg="addSp delSp modSp add mod">
        <pc:chgData name="Jonathan Williams" userId="a89a32e8-688f-4586-a15b-0d71315b979c" providerId="ADAL" clId="{4A069F23-9EB9-4347-8AEC-69A2A6F2DFE8}" dt="2023-07-14T20:02:22.439" v="23776" actId="20577"/>
        <pc:sldMkLst>
          <pc:docMk/>
          <pc:sldMk cId="2371932373" sldId="349"/>
        </pc:sldMkLst>
        <pc:spChg chg="mod">
          <ac:chgData name="Jonathan Williams" userId="a89a32e8-688f-4586-a15b-0d71315b979c" providerId="ADAL" clId="{4A069F23-9EB9-4347-8AEC-69A2A6F2DFE8}" dt="2023-07-14T20:02:22.439" v="23776" actId="20577"/>
          <ac:spMkLst>
            <pc:docMk/>
            <pc:sldMk cId="2371932373" sldId="349"/>
            <ac:spMk id="3" creationId="{69A3626F-0B88-7388-C388-33168F67CBCE}"/>
          </ac:spMkLst>
        </pc:spChg>
        <pc:spChg chg="mod">
          <ac:chgData name="Jonathan Williams" userId="a89a32e8-688f-4586-a15b-0d71315b979c" providerId="ADAL" clId="{4A069F23-9EB9-4347-8AEC-69A2A6F2DFE8}" dt="2023-07-12T23:39:11.281" v="17739" actId="20577"/>
          <ac:spMkLst>
            <pc:docMk/>
            <pc:sldMk cId="2371932373" sldId="349"/>
            <ac:spMk id="11" creationId="{3705BE17-88EA-11A8-585C-17B5AB032D84}"/>
          </ac:spMkLst>
        </pc:spChg>
        <pc:picChg chg="add mod">
          <ac:chgData name="Jonathan Williams" userId="a89a32e8-688f-4586-a15b-0d71315b979c" providerId="ADAL" clId="{4A069F23-9EB9-4347-8AEC-69A2A6F2DFE8}" dt="2023-07-12T23:38:54.355" v="17735" actId="1076"/>
          <ac:picMkLst>
            <pc:docMk/>
            <pc:sldMk cId="2371932373" sldId="349"/>
            <ac:picMk id="2" creationId="{CC3E345F-BA01-A4CE-8D31-A8EA7318CD8A}"/>
          </ac:picMkLst>
        </pc:picChg>
        <pc:picChg chg="del">
          <ac:chgData name="Jonathan Williams" userId="a89a32e8-688f-4586-a15b-0d71315b979c" providerId="ADAL" clId="{4A069F23-9EB9-4347-8AEC-69A2A6F2DFE8}" dt="2023-07-12T23:38:26.056" v="17690" actId="478"/>
          <ac:picMkLst>
            <pc:docMk/>
            <pc:sldMk cId="2371932373" sldId="349"/>
            <ac:picMk id="10" creationId="{5F28ECCF-665F-B6EA-9575-EA2ABE1A2D7D}"/>
          </ac:picMkLst>
        </pc:picChg>
        <pc:picChg chg="del">
          <ac:chgData name="Jonathan Williams" userId="a89a32e8-688f-4586-a15b-0d71315b979c" providerId="ADAL" clId="{4A069F23-9EB9-4347-8AEC-69A2A6F2DFE8}" dt="2023-07-12T23:38:25.131" v="17688" actId="478"/>
          <ac:picMkLst>
            <pc:docMk/>
            <pc:sldMk cId="2371932373" sldId="349"/>
            <ac:picMk id="17" creationId="{0C156B08-D7E3-4B19-0B31-C12E43492E48}"/>
          </ac:picMkLst>
        </pc:picChg>
        <pc:picChg chg="del">
          <ac:chgData name="Jonathan Williams" userId="a89a32e8-688f-4586-a15b-0d71315b979c" providerId="ADAL" clId="{4A069F23-9EB9-4347-8AEC-69A2A6F2DFE8}" dt="2023-07-12T23:38:25.595" v="17689" actId="478"/>
          <ac:picMkLst>
            <pc:docMk/>
            <pc:sldMk cId="2371932373" sldId="349"/>
            <ac:picMk id="21" creationId="{0E4443D8-BD25-C7E1-18C8-EF178DA1AB1A}"/>
          </ac:picMkLst>
        </pc:picChg>
      </pc:sldChg>
      <pc:sldChg chg="addSp delSp modSp add mod">
        <pc:chgData name="Jonathan Williams" userId="a89a32e8-688f-4586-a15b-0d71315b979c" providerId="ADAL" clId="{4A069F23-9EB9-4347-8AEC-69A2A6F2DFE8}" dt="2023-07-14T19:50:03.599" v="23702" actId="5793"/>
        <pc:sldMkLst>
          <pc:docMk/>
          <pc:sldMk cId="3409131426" sldId="350"/>
        </pc:sldMkLst>
        <pc:spChg chg="mod">
          <ac:chgData name="Jonathan Williams" userId="a89a32e8-688f-4586-a15b-0d71315b979c" providerId="ADAL" clId="{4A069F23-9EB9-4347-8AEC-69A2A6F2DFE8}" dt="2023-07-14T19:50:03.599" v="23702" actId="5793"/>
          <ac:spMkLst>
            <pc:docMk/>
            <pc:sldMk cId="3409131426" sldId="350"/>
            <ac:spMk id="2" creationId="{C469BDD1-9047-58B7-7C49-F80F9259C980}"/>
          </ac:spMkLst>
        </pc:spChg>
        <pc:spChg chg="mod">
          <ac:chgData name="Jonathan Williams" userId="a89a32e8-688f-4586-a15b-0d71315b979c" providerId="ADAL" clId="{4A069F23-9EB9-4347-8AEC-69A2A6F2DFE8}" dt="2023-07-13T15:17:44.110" v="18681" actId="20577"/>
          <ac:spMkLst>
            <pc:docMk/>
            <pc:sldMk cId="3409131426" sldId="350"/>
            <ac:spMk id="11" creationId="{3705BE17-88EA-11A8-585C-17B5AB032D84}"/>
          </ac:spMkLst>
        </pc:spChg>
        <pc:picChg chg="del">
          <ac:chgData name="Jonathan Williams" userId="a89a32e8-688f-4586-a15b-0d71315b979c" providerId="ADAL" clId="{4A069F23-9EB9-4347-8AEC-69A2A6F2DFE8}" dt="2023-07-13T15:17:34.373" v="18670" actId="478"/>
          <ac:picMkLst>
            <pc:docMk/>
            <pc:sldMk cId="3409131426" sldId="350"/>
            <ac:picMk id="7" creationId="{7B06D8EA-85E6-52BC-9F2F-61042EA0D555}"/>
          </ac:picMkLst>
        </pc:picChg>
        <pc:picChg chg="add mod">
          <ac:chgData name="Jonathan Williams" userId="a89a32e8-688f-4586-a15b-0d71315b979c" providerId="ADAL" clId="{4A069F23-9EB9-4347-8AEC-69A2A6F2DFE8}" dt="2023-07-13T15:20:41.961" v="18686" actId="1076"/>
          <ac:picMkLst>
            <pc:docMk/>
            <pc:sldMk cId="3409131426" sldId="350"/>
            <ac:picMk id="9" creationId="{4F360F13-8381-ADA6-E52A-9AE872148B5B}"/>
          </ac:picMkLst>
        </pc:picChg>
        <pc:picChg chg="add mod">
          <ac:chgData name="Jonathan Williams" userId="a89a32e8-688f-4586-a15b-0d71315b979c" providerId="ADAL" clId="{4A069F23-9EB9-4347-8AEC-69A2A6F2DFE8}" dt="2023-07-13T15:20:50.322" v="18691" actId="1076"/>
          <ac:picMkLst>
            <pc:docMk/>
            <pc:sldMk cId="3409131426" sldId="350"/>
            <ac:picMk id="12" creationId="{46AE0571-2C76-E36E-2C9D-73218344CD37}"/>
          </ac:picMkLst>
        </pc:picChg>
      </pc:sldChg>
      <pc:sldChg chg="addSp modSp add mod">
        <pc:chgData name="Jonathan Williams" userId="a89a32e8-688f-4586-a15b-0d71315b979c" providerId="ADAL" clId="{4A069F23-9EB9-4347-8AEC-69A2A6F2DFE8}" dt="2023-07-19T18:01:01.946" v="25637" actId="20577"/>
        <pc:sldMkLst>
          <pc:docMk/>
          <pc:sldMk cId="266898831" sldId="351"/>
        </pc:sldMkLst>
        <pc:spChg chg="mod">
          <ac:chgData name="Jonathan Williams" userId="a89a32e8-688f-4586-a15b-0d71315b979c" providerId="ADAL" clId="{4A069F23-9EB9-4347-8AEC-69A2A6F2DFE8}" dt="2023-07-19T18:01:01.946" v="25637" actId="20577"/>
          <ac:spMkLst>
            <pc:docMk/>
            <pc:sldMk cId="266898831" sldId="351"/>
            <ac:spMk id="2" creationId="{C469BDD1-9047-58B7-7C49-F80F9259C980}"/>
          </ac:spMkLst>
        </pc:spChg>
        <pc:spChg chg="mod">
          <ac:chgData name="Jonathan Williams" userId="a89a32e8-688f-4586-a15b-0d71315b979c" providerId="ADAL" clId="{4A069F23-9EB9-4347-8AEC-69A2A6F2DFE8}" dt="2023-07-18T21:20:20.018" v="25169" actId="20577"/>
          <ac:spMkLst>
            <pc:docMk/>
            <pc:sldMk cId="266898831" sldId="351"/>
            <ac:spMk id="3" creationId="{69A3626F-0B88-7388-C388-33168F67CBCE}"/>
          </ac:spMkLst>
        </pc:spChg>
        <pc:spChg chg="mod">
          <ac:chgData name="Jonathan Williams" userId="a89a32e8-688f-4586-a15b-0d71315b979c" providerId="ADAL" clId="{4A069F23-9EB9-4347-8AEC-69A2A6F2DFE8}" dt="2023-07-13T15:35:13.779" v="19292" actId="1076"/>
          <ac:spMkLst>
            <pc:docMk/>
            <pc:sldMk cId="266898831" sldId="351"/>
            <ac:spMk id="11" creationId="{3705BE17-88EA-11A8-585C-17B5AB032D84}"/>
          </ac:spMkLst>
        </pc:spChg>
        <pc:picChg chg="add mod">
          <ac:chgData name="Jonathan Williams" userId="a89a32e8-688f-4586-a15b-0d71315b979c" providerId="ADAL" clId="{4A069F23-9EB9-4347-8AEC-69A2A6F2DFE8}" dt="2023-07-13T15:34:26.665" v="19274" actId="1076"/>
          <ac:picMkLst>
            <pc:docMk/>
            <pc:sldMk cId="266898831" sldId="351"/>
            <ac:picMk id="8" creationId="{EE5B9C8F-B64E-D3FB-082F-0DF98617DE41}"/>
          </ac:picMkLst>
        </pc:picChg>
      </pc:sldChg>
      <pc:sldChg chg="addSp delSp modSp add mod">
        <pc:chgData name="Jonathan Williams" userId="a89a32e8-688f-4586-a15b-0d71315b979c" providerId="ADAL" clId="{4A069F23-9EB9-4347-8AEC-69A2A6F2DFE8}" dt="2023-07-18T15:20:03.087" v="24994" actId="478"/>
        <pc:sldMkLst>
          <pc:docMk/>
          <pc:sldMk cId="3519507129" sldId="352"/>
        </pc:sldMkLst>
        <pc:spChg chg="add del mod">
          <ac:chgData name="Jonathan Williams" userId="a89a32e8-688f-4586-a15b-0d71315b979c" providerId="ADAL" clId="{4A069F23-9EB9-4347-8AEC-69A2A6F2DFE8}" dt="2023-07-13T16:00:15.786" v="19513" actId="478"/>
          <ac:spMkLst>
            <pc:docMk/>
            <pc:sldMk cId="3519507129" sldId="352"/>
            <ac:spMk id="10" creationId="{77AA40F5-AC0A-A720-6861-FBA96CBBD03C}"/>
          </ac:spMkLst>
        </pc:spChg>
        <pc:spChg chg="del">
          <ac:chgData name="Jonathan Williams" userId="a89a32e8-688f-4586-a15b-0d71315b979c" providerId="ADAL" clId="{4A069F23-9EB9-4347-8AEC-69A2A6F2DFE8}" dt="2023-07-13T16:00:20.992" v="19516" actId="478"/>
          <ac:spMkLst>
            <pc:docMk/>
            <pc:sldMk cId="3519507129" sldId="352"/>
            <ac:spMk id="11" creationId="{77B22AFF-6134-6E6F-050E-F25C186CAE70}"/>
          </ac:spMkLst>
        </pc:spChg>
        <pc:grpChg chg="add mod">
          <ac:chgData name="Jonathan Williams" userId="a89a32e8-688f-4586-a15b-0d71315b979c" providerId="ADAL" clId="{4A069F23-9EB9-4347-8AEC-69A2A6F2DFE8}" dt="2023-07-18T15:18:12.248" v="24986" actId="1076"/>
          <ac:grpSpMkLst>
            <pc:docMk/>
            <pc:sldMk cId="3519507129" sldId="352"/>
            <ac:grpSpMk id="2" creationId="{C1D8FED7-BA1E-34D9-2610-55512C9A0A2E}"/>
          </ac:grpSpMkLst>
        </pc:grpChg>
        <pc:grpChg chg="del mod">
          <ac:chgData name="Jonathan Williams" userId="a89a32e8-688f-4586-a15b-0d71315b979c" providerId="ADAL" clId="{4A069F23-9EB9-4347-8AEC-69A2A6F2DFE8}" dt="2023-07-13T16:00:42.695" v="19522"/>
          <ac:grpSpMkLst>
            <pc:docMk/>
            <pc:sldMk cId="3519507129" sldId="352"/>
            <ac:grpSpMk id="16" creationId="{D60C5E8F-E5DF-8DB2-B38B-629E34E0C5A2}"/>
          </ac:grpSpMkLst>
        </pc:grpChg>
        <pc:grpChg chg="del mod">
          <ac:chgData name="Jonathan Williams" userId="a89a32e8-688f-4586-a15b-0d71315b979c" providerId="ADAL" clId="{4A069F23-9EB9-4347-8AEC-69A2A6F2DFE8}" dt="2023-07-13T16:01:01.148" v="19530"/>
          <ac:grpSpMkLst>
            <pc:docMk/>
            <pc:sldMk cId="3519507129" sldId="352"/>
            <ac:grpSpMk id="19" creationId="{932C9853-CC69-7685-3386-F1B532A53D3B}"/>
          </ac:grpSpMkLst>
        </pc:grpChg>
        <pc:grpChg chg="del mod">
          <ac:chgData name="Jonathan Williams" userId="a89a32e8-688f-4586-a15b-0d71315b979c" providerId="ADAL" clId="{4A069F23-9EB9-4347-8AEC-69A2A6F2DFE8}" dt="2023-07-13T16:01:01.148" v="19530"/>
          <ac:grpSpMkLst>
            <pc:docMk/>
            <pc:sldMk cId="3519507129" sldId="352"/>
            <ac:grpSpMk id="23" creationId="{22253D8B-8591-F8D9-1F43-9A511CDB3DA9}"/>
          </ac:grpSpMkLst>
        </pc:grpChg>
        <pc:grpChg chg="del mod">
          <ac:chgData name="Jonathan Williams" userId="a89a32e8-688f-4586-a15b-0d71315b979c" providerId="ADAL" clId="{4A069F23-9EB9-4347-8AEC-69A2A6F2DFE8}" dt="2023-07-13T16:01:17.384" v="19538"/>
          <ac:grpSpMkLst>
            <pc:docMk/>
            <pc:sldMk cId="3519507129" sldId="352"/>
            <ac:grpSpMk id="26" creationId="{CFE0E8EC-8900-DE65-90AC-A411E3FF05F6}"/>
          </ac:grpSpMkLst>
        </pc:grpChg>
        <pc:grpChg chg="mod">
          <ac:chgData name="Jonathan Williams" userId="a89a32e8-688f-4586-a15b-0d71315b979c" providerId="ADAL" clId="{4A069F23-9EB9-4347-8AEC-69A2A6F2DFE8}" dt="2023-07-13T16:01:12.048" v="19535"/>
          <ac:grpSpMkLst>
            <pc:docMk/>
            <pc:sldMk cId="3519507129" sldId="352"/>
            <ac:grpSpMk id="29" creationId="{029AB15D-E7B5-9865-9F59-9AE19CA99D59}"/>
          </ac:grpSpMkLst>
        </pc:grpChg>
        <pc:grpChg chg="del mod">
          <ac:chgData name="Jonathan Williams" userId="a89a32e8-688f-4586-a15b-0d71315b979c" providerId="ADAL" clId="{4A069F23-9EB9-4347-8AEC-69A2A6F2DFE8}" dt="2023-07-13T16:01:29.473" v="19542"/>
          <ac:grpSpMkLst>
            <pc:docMk/>
            <pc:sldMk cId="3519507129" sldId="352"/>
            <ac:grpSpMk id="32" creationId="{9E88AB4A-EB53-2AFD-5C06-BD2D14A4740F}"/>
          </ac:grpSpMkLst>
        </pc:grpChg>
        <pc:grpChg chg="mod">
          <ac:chgData name="Jonathan Williams" userId="a89a32e8-688f-4586-a15b-0d71315b979c" providerId="ADAL" clId="{4A069F23-9EB9-4347-8AEC-69A2A6F2DFE8}" dt="2023-07-13T16:01:29.473" v="19542"/>
          <ac:grpSpMkLst>
            <pc:docMk/>
            <pc:sldMk cId="3519507129" sldId="352"/>
            <ac:grpSpMk id="36" creationId="{863390D1-D6B2-EBA4-DC10-E8C3A1D503E2}"/>
          </ac:grpSpMkLst>
        </pc:grpChg>
        <pc:grpChg chg="mod">
          <ac:chgData name="Jonathan Williams" userId="a89a32e8-688f-4586-a15b-0d71315b979c" providerId="ADAL" clId="{4A069F23-9EB9-4347-8AEC-69A2A6F2DFE8}" dt="2023-07-13T16:01:35.469" v="19546"/>
          <ac:grpSpMkLst>
            <pc:docMk/>
            <pc:sldMk cId="3519507129" sldId="352"/>
            <ac:grpSpMk id="40" creationId="{A235E8A5-C38C-9E01-A186-91C4A391ECB9}"/>
          </ac:grpSpMkLst>
        </pc:grpChg>
        <pc:grpChg chg="mod">
          <ac:chgData name="Jonathan Williams" userId="a89a32e8-688f-4586-a15b-0d71315b979c" providerId="ADAL" clId="{4A069F23-9EB9-4347-8AEC-69A2A6F2DFE8}" dt="2023-07-13T16:01:56.809" v="19552"/>
          <ac:grpSpMkLst>
            <pc:docMk/>
            <pc:sldMk cId="3519507129" sldId="352"/>
            <ac:grpSpMk id="46" creationId="{26A3E4CA-8CE8-CD13-EEDA-7694E5D6E2FA}"/>
          </ac:grpSpMkLst>
        </pc:grpChg>
        <pc:grpChg chg="mod">
          <ac:chgData name="Jonathan Williams" userId="a89a32e8-688f-4586-a15b-0d71315b979c" providerId="ADAL" clId="{4A069F23-9EB9-4347-8AEC-69A2A6F2DFE8}" dt="2023-07-13T16:02:17.236" v="19559"/>
          <ac:grpSpMkLst>
            <pc:docMk/>
            <pc:sldMk cId="3519507129" sldId="352"/>
            <ac:grpSpMk id="51" creationId="{5F5DFC35-D1EC-F08D-752B-B42D1B28D66B}"/>
          </ac:grpSpMkLst>
        </pc:grpChg>
        <pc:grpChg chg="del mod">
          <ac:chgData name="Jonathan Williams" userId="a89a32e8-688f-4586-a15b-0d71315b979c" providerId="ADAL" clId="{4A069F23-9EB9-4347-8AEC-69A2A6F2DFE8}" dt="2023-07-13T16:03:23.592" v="19592"/>
          <ac:grpSpMkLst>
            <pc:docMk/>
            <pc:sldMk cId="3519507129" sldId="352"/>
            <ac:grpSpMk id="54" creationId="{1AF33383-C149-9404-65C5-F11B08461A5D}"/>
          </ac:grpSpMkLst>
        </pc:grpChg>
        <pc:grpChg chg="del mod">
          <ac:chgData name="Jonathan Williams" userId="a89a32e8-688f-4586-a15b-0d71315b979c" providerId="ADAL" clId="{4A069F23-9EB9-4347-8AEC-69A2A6F2DFE8}" dt="2023-07-13T16:02:32.005" v="19568"/>
          <ac:grpSpMkLst>
            <pc:docMk/>
            <pc:sldMk cId="3519507129" sldId="352"/>
            <ac:grpSpMk id="57" creationId="{AC117449-06EF-753C-6355-82E9228CCC93}"/>
          </ac:grpSpMkLst>
        </pc:grpChg>
        <pc:grpChg chg="del mod">
          <ac:chgData name="Jonathan Williams" userId="a89a32e8-688f-4586-a15b-0d71315b979c" providerId="ADAL" clId="{4A069F23-9EB9-4347-8AEC-69A2A6F2DFE8}" dt="2023-07-13T16:02:36.111" v="19570"/>
          <ac:grpSpMkLst>
            <pc:docMk/>
            <pc:sldMk cId="3519507129" sldId="352"/>
            <ac:grpSpMk id="60" creationId="{6B013649-002F-B514-C012-962F3C4A2CCA}"/>
          </ac:grpSpMkLst>
        </pc:grpChg>
        <pc:grpChg chg="del mod">
          <ac:chgData name="Jonathan Williams" userId="a89a32e8-688f-4586-a15b-0d71315b979c" providerId="ADAL" clId="{4A069F23-9EB9-4347-8AEC-69A2A6F2DFE8}" dt="2023-07-13T16:02:42.310" v="19572"/>
          <ac:grpSpMkLst>
            <pc:docMk/>
            <pc:sldMk cId="3519507129" sldId="352"/>
            <ac:grpSpMk id="62" creationId="{C9363BEC-9FAB-4A4A-1A75-5419CB9857A5}"/>
          </ac:grpSpMkLst>
        </pc:grpChg>
        <pc:grpChg chg="del mod">
          <ac:chgData name="Jonathan Williams" userId="a89a32e8-688f-4586-a15b-0d71315b979c" providerId="ADAL" clId="{4A069F23-9EB9-4347-8AEC-69A2A6F2DFE8}" dt="2023-07-13T16:02:45.733" v="19574"/>
          <ac:grpSpMkLst>
            <pc:docMk/>
            <pc:sldMk cId="3519507129" sldId="352"/>
            <ac:grpSpMk id="64" creationId="{687693F3-4945-9DBB-F806-9A6373715BA7}"/>
          </ac:grpSpMkLst>
        </pc:grpChg>
        <pc:grpChg chg="mod">
          <ac:chgData name="Jonathan Williams" userId="a89a32e8-688f-4586-a15b-0d71315b979c" providerId="ADAL" clId="{4A069F23-9EB9-4347-8AEC-69A2A6F2DFE8}" dt="2023-07-13T16:02:45.733" v="19574"/>
          <ac:grpSpMkLst>
            <pc:docMk/>
            <pc:sldMk cId="3519507129" sldId="352"/>
            <ac:grpSpMk id="66" creationId="{68B68183-C558-4A31-8404-CEAA7E49AA19}"/>
          </ac:grpSpMkLst>
        </pc:grpChg>
        <pc:grpChg chg="del mod">
          <ac:chgData name="Jonathan Williams" userId="a89a32e8-688f-4586-a15b-0d71315b979c" providerId="ADAL" clId="{4A069F23-9EB9-4347-8AEC-69A2A6F2DFE8}" dt="2023-07-13T16:03:08.396" v="19587"/>
          <ac:grpSpMkLst>
            <pc:docMk/>
            <pc:sldMk cId="3519507129" sldId="352"/>
            <ac:grpSpMk id="71" creationId="{448B6F6B-39C6-F15F-55D6-418D81FB4AB4}"/>
          </ac:grpSpMkLst>
        </pc:grpChg>
        <pc:grpChg chg="del mod">
          <ac:chgData name="Jonathan Williams" userId="a89a32e8-688f-4586-a15b-0d71315b979c" providerId="ADAL" clId="{4A069F23-9EB9-4347-8AEC-69A2A6F2DFE8}" dt="2023-07-13T16:03:03.787" v="19585"/>
          <ac:grpSpMkLst>
            <pc:docMk/>
            <pc:sldMk cId="3519507129" sldId="352"/>
            <ac:grpSpMk id="74" creationId="{5C558B72-72C4-196F-2734-A1A37AD2D661}"/>
          </ac:grpSpMkLst>
        </pc:grpChg>
        <pc:grpChg chg="del mod">
          <ac:chgData name="Jonathan Williams" userId="a89a32e8-688f-4586-a15b-0d71315b979c" providerId="ADAL" clId="{4A069F23-9EB9-4347-8AEC-69A2A6F2DFE8}" dt="2023-07-13T16:03:08.396" v="19587"/>
          <ac:grpSpMkLst>
            <pc:docMk/>
            <pc:sldMk cId="3519507129" sldId="352"/>
            <ac:grpSpMk id="76" creationId="{E11F4DE8-6994-B8B2-3BFC-D0F3FE70FCED}"/>
          </ac:grpSpMkLst>
        </pc:grpChg>
        <pc:grpChg chg="mod">
          <ac:chgData name="Jonathan Williams" userId="a89a32e8-688f-4586-a15b-0d71315b979c" providerId="ADAL" clId="{4A069F23-9EB9-4347-8AEC-69A2A6F2DFE8}" dt="2023-07-13T16:03:08.396" v="19587"/>
          <ac:grpSpMkLst>
            <pc:docMk/>
            <pc:sldMk cId="3519507129" sldId="352"/>
            <ac:grpSpMk id="78" creationId="{3AB0ABC0-5F0F-C6EE-3D1C-B652F308F25B}"/>
          </ac:grpSpMkLst>
        </pc:grpChg>
        <pc:grpChg chg="mod">
          <ac:chgData name="Jonathan Williams" userId="a89a32e8-688f-4586-a15b-0d71315b979c" providerId="ADAL" clId="{4A069F23-9EB9-4347-8AEC-69A2A6F2DFE8}" dt="2023-07-13T16:03:23.592" v="19592"/>
          <ac:grpSpMkLst>
            <pc:docMk/>
            <pc:sldMk cId="3519507129" sldId="352"/>
            <ac:grpSpMk id="83" creationId="{105A9564-CB2B-F622-2D5D-688D2E892769}"/>
          </ac:grpSpMkLst>
        </pc:grpChg>
        <pc:grpChg chg="mod">
          <ac:chgData name="Jonathan Williams" userId="a89a32e8-688f-4586-a15b-0d71315b979c" providerId="ADAL" clId="{4A069F23-9EB9-4347-8AEC-69A2A6F2DFE8}" dt="2023-07-13T16:03:31.729" v="19596"/>
          <ac:grpSpMkLst>
            <pc:docMk/>
            <pc:sldMk cId="3519507129" sldId="352"/>
            <ac:grpSpMk id="87" creationId="{04E165F8-6EBE-5509-4786-F44E1AEC3A23}"/>
          </ac:grpSpMkLst>
        </pc:grpChg>
        <pc:grpChg chg="del mod">
          <ac:chgData name="Jonathan Williams" userId="a89a32e8-688f-4586-a15b-0d71315b979c" providerId="ADAL" clId="{4A069F23-9EB9-4347-8AEC-69A2A6F2DFE8}" dt="2023-07-13T16:04:21.973" v="19625"/>
          <ac:grpSpMkLst>
            <pc:docMk/>
            <pc:sldMk cId="3519507129" sldId="352"/>
            <ac:grpSpMk id="90" creationId="{788171D5-DEFA-2304-2CEC-7ED3B5A8D8E8}"/>
          </ac:grpSpMkLst>
        </pc:grpChg>
        <pc:grpChg chg="del mod">
          <ac:chgData name="Jonathan Williams" userId="a89a32e8-688f-4586-a15b-0d71315b979c" providerId="ADAL" clId="{4A069F23-9EB9-4347-8AEC-69A2A6F2DFE8}" dt="2023-07-13T16:04:21.973" v="19625"/>
          <ac:grpSpMkLst>
            <pc:docMk/>
            <pc:sldMk cId="3519507129" sldId="352"/>
            <ac:grpSpMk id="93" creationId="{9E2F4F88-C077-0CA5-63B0-4F13553632C7}"/>
          </ac:grpSpMkLst>
        </pc:grpChg>
        <pc:grpChg chg="mod">
          <ac:chgData name="Jonathan Williams" userId="a89a32e8-688f-4586-a15b-0d71315b979c" providerId="ADAL" clId="{4A069F23-9EB9-4347-8AEC-69A2A6F2DFE8}" dt="2023-07-13T16:04:10.670" v="19606"/>
          <ac:grpSpMkLst>
            <pc:docMk/>
            <pc:sldMk cId="3519507129" sldId="352"/>
            <ac:grpSpMk id="97" creationId="{E7BC6DC8-979E-8B61-3453-F939B0B59A28}"/>
          </ac:grpSpMkLst>
        </pc:grpChg>
        <pc:grpChg chg="mod">
          <ac:chgData name="Jonathan Williams" userId="a89a32e8-688f-4586-a15b-0d71315b979c" providerId="ADAL" clId="{4A069F23-9EB9-4347-8AEC-69A2A6F2DFE8}" dt="2023-07-13T16:04:19.277" v="19619"/>
          <ac:grpSpMkLst>
            <pc:docMk/>
            <pc:sldMk cId="3519507129" sldId="352"/>
            <ac:grpSpMk id="110" creationId="{A39326B5-F81D-1098-498C-2DF958F79519}"/>
          </ac:grpSpMkLst>
        </pc:grpChg>
        <pc:grpChg chg="del mod">
          <ac:chgData name="Jonathan Williams" userId="a89a32e8-688f-4586-a15b-0d71315b979c" providerId="ADAL" clId="{4A069F23-9EB9-4347-8AEC-69A2A6F2DFE8}" dt="2023-07-13T16:04:21.973" v="19625"/>
          <ac:grpSpMkLst>
            <pc:docMk/>
            <pc:sldMk cId="3519507129" sldId="352"/>
            <ac:grpSpMk id="111" creationId="{5EE3099E-8A96-987E-9538-AAC4D8542798}"/>
          </ac:grpSpMkLst>
        </pc:grpChg>
        <pc:grpChg chg="del mod">
          <ac:chgData name="Jonathan Williams" userId="a89a32e8-688f-4586-a15b-0d71315b979c" providerId="ADAL" clId="{4A069F23-9EB9-4347-8AEC-69A2A6F2DFE8}" dt="2023-07-13T16:04:23.476" v="19628"/>
          <ac:grpSpMkLst>
            <pc:docMk/>
            <pc:sldMk cId="3519507129" sldId="352"/>
            <ac:grpSpMk id="117" creationId="{C2D25D30-B6EC-1F59-DDF6-5E71B32639BA}"/>
          </ac:grpSpMkLst>
        </pc:grpChg>
        <pc:grpChg chg="mod">
          <ac:chgData name="Jonathan Williams" userId="a89a32e8-688f-4586-a15b-0d71315b979c" providerId="ADAL" clId="{4A069F23-9EB9-4347-8AEC-69A2A6F2DFE8}" dt="2023-07-13T16:04:23.476" v="19628"/>
          <ac:grpSpMkLst>
            <pc:docMk/>
            <pc:sldMk cId="3519507129" sldId="352"/>
            <ac:grpSpMk id="120" creationId="{D74A096E-BAB0-F78A-FEC2-0931C8DBF395}"/>
          </ac:grpSpMkLst>
        </pc:grpChg>
        <pc:grpChg chg="add mod">
          <ac:chgData name="Jonathan Williams" userId="a89a32e8-688f-4586-a15b-0d71315b979c" providerId="ADAL" clId="{4A069F23-9EB9-4347-8AEC-69A2A6F2DFE8}" dt="2023-07-13T16:04:37.008" v="19630" actId="1076"/>
          <ac:grpSpMkLst>
            <pc:docMk/>
            <pc:sldMk cId="3519507129" sldId="352"/>
            <ac:grpSpMk id="121" creationId="{F1747290-DCD2-74F3-6E69-413F48C279FA}"/>
          </ac:grpSpMkLst>
        </pc:grpChg>
        <pc:grpChg chg="add mod">
          <ac:chgData name="Jonathan Williams" userId="a89a32e8-688f-4586-a15b-0d71315b979c" providerId="ADAL" clId="{4A069F23-9EB9-4347-8AEC-69A2A6F2DFE8}" dt="2023-07-13T16:04:37.008" v="19630" actId="1076"/>
          <ac:grpSpMkLst>
            <pc:docMk/>
            <pc:sldMk cId="3519507129" sldId="352"/>
            <ac:grpSpMk id="124" creationId="{7AEEAC8F-2088-8C0F-BEF4-71A4F4312799}"/>
          </ac:grpSpMkLst>
        </pc:grpChg>
        <pc:picChg chg="del">
          <ac:chgData name="Jonathan Williams" userId="a89a32e8-688f-4586-a15b-0d71315b979c" providerId="ADAL" clId="{4A069F23-9EB9-4347-8AEC-69A2A6F2DFE8}" dt="2023-07-13T16:00:17.778" v="19515" actId="478"/>
          <ac:picMkLst>
            <pc:docMk/>
            <pc:sldMk cId="3519507129" sldId="352"/>
            <ac:picMk id="9" creationId="{57ECF24E-E995-27AE-D273-9B61FF6E6E27}"/>
          </ac:picMkLst>
        </pc:picChg>
        <pc:picChg chg="del">
          <ac:chgData name="Jonathan Williams" userId="a89a32e8-688f-4586-a15b-0d71315b979c" providerId="ADAL" clId="{4A069F23-9EB9-4347-8AEC-69A2A6F2DFE8}" dt="2023-07-13T16:00:17.418" v="19514" actId="478"/>
          <ac:picMkLst>
            <pc:docMk/>
            <pc:sldMk cId="3519507129" sldId="352"/>
            <ac:picMk id="12" creationId="{65518DCC-0D86-E7B5-0478-B533D46BFFC4}"/>
          </ac:picMkLst>
        </pc:picChg>
        <pc:picChg chg="del">
          <ac:chgData name="Jonathan Williams" userId="a89a32e8-688f-4586-a15b-0d71315b979c" providerId="ADAL" clId="{4A069F23-9EB9-4347-8AEC-69A2A6F2DFE8}" dt="2023-07-13T16:00:11.174" v="19512" actId="478"/>
          <ac:picMkLst>
            <pc:docMk/>
            <pc:sldMk cId="3519507129" sldId="352"/>
            <ac:picMk id="13" creationId="{B94B8E7A-6DAC-9F03-1A0B-58A6D82BE5D5}"/>
          </ac:picMkLst>
        </pc:picChg>
        <pc:inkChg chg="mod">
          <ac:chgData name="Jonathan Williams" userId="a89a32e8-688f-4586-a15b-0d71315b979c" providerId="ADAL" clId="{4A069F23-9EB9-4347-8AEC-69A2A6F2DFE8}" dt="2023-07-18T15:18:08.774" v="24985"/>
          <ac:inkMkLst>
            <pc:docMk/>
            <pc:sldMk cId="3519507129" sldId="352"/>
            <ac:inkMk id="9" creationId="{ABE1E152-8CA0-AAA0-93B4-377F3766214D}"/>
          </ac:inkMkLst>
        </pc:inkChg>
        <pc:inkChg chg="mod">
          <ac:chgData name="Jonathan Williams" userId="a89a32e8-688f-4586-a15b-0d71315b979c" providerId="ADAL" clId="{4A069F23-9EB9-4347-8AEC-69A2A6F2DFE8}" dt="2023-07-18T15:18:08.774" v="24985"/>
          <ac:inkMkLst>
            <pc:docMk/>
            <pc:sldMk cId="3519507129" sldId="352"/>
            <ac:inkMk id="10" creationId="{B43D62FC-61D9-0C57-EC3D-F3020006F2AA}"/>
          </ac:inkMkLst>
        </pc:inkChg>
        <pc:inkChg chg="mod">
          <ac:chgData name="Jonathan Williams" userId="a89a32e8-688f-4586-a15b-0d71315b979c" providerId="ADAL" clId="{4A069F23-9EB9-4347-8AEC-69A2A6F2DFE8}" dt="2023-07-18T15:18:08.774" v="24985"/>
          <ac:inkMkLst>
            <pc:docMk/>
            <pc:sldMk cId="3519507129" sldId="352"/>
            <ac:inkMk id="11" creationId="{EB05EA06-1EAC-4109-0D6D-1CF6D2B8E19E}"/>
          </ac:inkMkLst>
        </pc:inkChg>
        <pc:inkChg chg="mod">
          <ac:chgData name="Jonathan Williams" userId="a89a32e8-688f-4586-a15b-0d71315b979c" providerId="ADAL" clId="{4A069F23-9EB9-4347-8AEC-69A2A6F2DFE8}" dt="2023-07-18T15:18:08.774" v="24985"/>
          <ac:inkMkLst>
            <pc:docMk/>
            <pc:sldMk cId="3519507129" sldId="352"/>
            <ac:inkMk id="12" creationId="{A3811432-B2A8-BB79-6EEB-DCCCCF07762E}"/>
          </ac:inkMkLst>
        </pc:inkChg>
        <pc:inkChg chg="mod">
          <ac:chgData name="Jonathan Williams" userId="a89a32e8-688f-4586-a15b-0d71315b979c" providerId="ADAL" clId="{4A069F23-9EB9-4347-8AEC-69A2A6F2DFE8}" dt="2023-07-18T15:18:08.774" v="24985"/>
          <ac:inkMkLst>
            <pc:docMk/>
            <pc:sldMk cId="3519507129" sldId="352"/>
            <ac:inkMk id="13" creationId="{B6BAFE82-F39A-7E84-7CDD-1CDBD326BB4B}"/>
          </ac:inkMkLst>
        </pc:inkChg>
        <pc:inkChg chg="add mod">
          <ac:chgData name="Jonathan Williams" userId="a89a32e8-688f-4586-a15b-0d71315b979c" providerId="ADAL" clId="{4A069F23-9EB9-4347-8AEC-69A2A6F2DFE8}" dt="2023-07-13T16:01:29.473" v="19542"/>
          <ac:inkMkLst>
            <pc:docMk/>
            <pc:sldMk cId="3519507129" sldId="352"/>
            <ac:inkMk id="14" creationId="{34C44A6E-1A60-90DC-A8FA-04716A6D7798}"/>
          </ac:inkMkLst>
        </pc:inkChg>
        <pc:inkChg chg="add mod">
          <ac:chgData name="Jonathan Williams" userId="a89a32e8-688f-4586-a15b-0d71315b979c" providerId="ADAL" clId="{4A069F23-9EB9-4347-8AEC-69A2A6F2DFE8}" dt="2023-07-13T16:01:29.473" v="19542"/>
          <ac:inkMkLst>
            <pc:docMk/>
            <pc:sldMk cId="3519507129" sldId="352"/>
            <ac:inkMk id="15" creationId="{5E66AD16-DA85-F797-D703-36CE30283121}"/>
          </ac:inkMkLst>
        </pc:inkChg>
        <pc:inkChg chg="mod">
          <ac:chgData name="Jonathan Williams" userId="a89a32e8-688f-4586-a15b-0d71315b979c" providerId="ADAL" clId="{4A069F23-9EB9-4347-8AEC-69A2A6F2DFE8}" dt="2023-07-18T15:18:08.774" v="24985"/>
          <ac:inkMkLst>
            <pc:docMk/>
            <pc:sldMk cId="3519507129" sldId="352"/>
            <ac:inkMk id="16" creationId="{5AD8603D-D058-3474-E40B-5957C5741FB4}"/>
          </ac:inkMkLst>
        </pc:inkChg>
        <pc:inkChg chg="add mod">
          <ac:chgData name="Jonathan Williams" userId="a89a32e8-688f-4586-a15b-0d71315b979c" providerId="ADAL" clId="{4A069F23-9EB9-4347-8AEC-69A2A6F2DFE8}" dt="2023-07-13T16:01:29.473" v="19542"/>
          <ac:inkMkLst>
            <pc:docMk/>
            <pc:sldMk cId="3519507129" sldId="352"/>
            <ac:inkMk id="17" creationId="{021FA037-44B2-BB41-AA77-A6E00F437400}"/>
          </ac:inkMkLst>
        </pc:inkChg>
        <pc:inkChg chg="add mod">
          <ac:chgData name="Jonathan Williams" userId="a89a32e8-688f-4586-a15b-0d71315b979c" providerId="ADAL" clId="{4A069F23-9EB9-4347-8AEC-69A2A6F2DFE8}" dt="2023-07-13T16:01:29.473" v="19542"/>
          <ac:inkMkLst>
            <pc:docMk/>
            <pc:sldMk cId="3519507129" sldId="352"/>
            <ac:inkMk id="18" creationId="{6EAEE115-0831-7ED4-D45B-FA1D5310AED6}"/>
          </ac:inkMkLst>
        </pc:inkChg>
        <pc:inkChg chg="mod">
          <ac:chgData name="Jonathan Williams" userId="a89a32e8-688f-4586-a15b-0d71315b979c" providerId="ADAL" clId="{4A069F23-9EB9-4347-8AEC-69A2A6F2DFE8}" dt="2023-07-18T15:18:08.774" v="24985"/>
          <ac:inkMkLst>
            <pc:docMk/>
            <pc:sldMk cId="3519507129" sldId="352"/>
            <ac:inkMk id="19" creationId="{66329169-4272-E408-7BC8-62B6D6EBE88D}"/>
          </ac:inkMkLst>
        </pc:inkChg>
        <pc:inkChg chg="add mod">
          <ac:chgData name="Jonathan Williams" userId="a89a32e8-688f-4586-a15b-0d71315b979c" providerId="ADAL" clId="{4A069F23-9EB9-4347-8AEC-69A2A6F2DFE8}" dt="2023-07-18T15:18:19.849" v="24988" actId="1076"/>
          <ac:inkMkLst>
            <pc:docMk/>
            <pc:sldMk cId="3519507129" sldId="352"/>
            <ac:inkMk id="20" creationId="{0089326F-5DB1-8B94-AE31-8AB5DBB42AEB}"/>
          </ac:inkMkLst>
        </pc:inkChg>
        <pc:inkChg chg="add del">
          <ac:chgData name="Jonathan Williams" userId="a89a32e8-688f-4586-a15b-0d71315b979c" providerId="ADAL" clId="{4A069F23-9EB9-4347-8AEC-69A2A6F2DFE8}" dt="2023-07-13T16:00:52.072" v="19524" actId="9405"/>
          <ac:inkMkLst>
            <pc:docMk/>
            <pc:sldMk cId="3519507129" sldId="352"/>
            <ac:inkMk id="20" creationId="{C272A424-151C-CBC8-DBE6-CE138DEAE5AD}"/>
          </ac:inkMkLst>
        </pc:inkChg>
        <pc:inkChg chg="add mod">
          <ac:chgData name="Jonathan Williams" userId="a89a32e8-688f-4586-a15b-0d71315b979c" providerId="ADAL" clId="{4A069F23-9EB9-4347-8AEC-69A2A6F2DFE8}" dt="2023-07-13T16:01:29.473" v="19542"/>
          <ac:inkMkLst>
            <pc:docMk/>
            <pc:sldMk cId="3519507129" sldId="352"/>
            <ac:inkMk id="21" creationId="{CB8863DF-64AE-548B-B580-D0441613DAF3}"/>
          </ac:inkMkLst>
        </pc:inkChg>
        <pc:inkChg chg="add mod">
          <ac:chgData name="Jonathan Williams" userId="a89a32e8-688f-4586-a15b-0d71315b979c" providerId="ADAL" clId="{4A069F23-9EB9-4347-8AEC-69A2A6F2DFE8}" dt="2023-07-13T16:01:29.473" v="19542"/>
          <ac:inkMkLst>
            <pc:docMk/>
            <pc:sldMk cId="3519507129" sldId="352"/>
            <ac:inkMk id="22" creationId="{6C4EF373-16CD-E11A-8086-514B6BE1E6AD}"/>
          </ac:inkMkLst>
        </pc:inkChg>
        <pc:inkChg chg="add del">
          <ac:chgData name="Jonathan Williams" userId="a89a32e8-688f-4586-a15b-0d71315b979c" providerId="ADAL" clId="{4A069F23-9EB9-4347-8AEC-69A2A6F2DFE8}" dt="2023-07-18T15:20:01.947" v="24993" actId="478"/>
          <ac:inkMkLst>
            <pc:docMk/>
            <pc:sldMk cId="3519507129" sldId="352"/>
            <ac:inkMk id="23" creationId="{CCDA7977-EF7F-601C-55A4-0A5352D35E3E}"/>
          </ac:inkMkLst>
        </pc:inkChg>
        <pc:inkChg chg="add mod">
          <ac:chgData name="Jonathan Williams" userId="a89a32e8-688f-4586-a15b-0d71315b979c" providerId="ADAL" clId="{4A069F23-9EB9-4347-8AEC-69A2A6F2DFE8}" dt="2023-07-13T16:01:29.473" v="19542"/>
          <ac:inkMkLst>
            <pc:docMk/>
            <pc:sldMk cId="3519507129" sldId="352"/>
            <ac:inkMk id="24" creationId="{8F36ED2E-C4C5-8B37-A46C-DF37D1427334}"/>
          </ac:inkMkLst>
        </pc:inkChg>
        <pc:inkChg chg="add mod">
          <ac:chgData name="Jonathan Williams" userId="a89a32e8-688f-4586-a15b-0d71315b979c" providerId="ADAL" clId="{4A069F23-9EB9-4347-8AEC-69A2A6F2DFE8}" dt="2023-07-13T16:01:29.473" v="19542"/>
          <ac:inkMkLst>
            <pc:docMk/>
            <pc:sldMk cId="3519507129" sldId="352"/>
            <ac:inkMk id="25" creationId="{73875BB5-EB9C-0EF6-09F2-DC97D316F96F}"/>
          </ac:inkMkLst>
        </pc:inkChg>
        <pc:inkChg chg="add del">
          <ac:chgData name="Jonathan Williams" userId="a89a32e8-688f-4586-a15b-0d71315b979c" providerId="ADAL" clId="{4A069F23-9EB9-4347-8AEC-69A2A6F2DFE8}" dt="2023-07-18T15:20:03.087" v="24994" actId="478"/>
          <ac:inkMkLst>
            <pc:docMk/>
            <pc:sldMk cId="3519507129" sldId="352"/>
            <ac:inkMk id="26" creationId="{FD820930-3A7C-E498-198E-9CC5A015A236}"/>
          </ac:inkMkLst>
        </pc:inkChg>
        <pc:inkChg chg="add mod">
          <ac:chgData name="Jonathan Williams" userId="a89a32e8-688f-4586-a15b-0d71315b979c" providerId="ADAL" clId="{4A069F23-9EB9-4347-8AEC-69A2A6F2DFE8}" dt="2023-07-13T16:01:12.048" v="19535"/>
          <ac:inkMkLst>
            <pc:docMk/>
            <pc:sldMk cId="3519507129" sldId="352"/>
            <ac:inkMk id="27" creationId="{8797776D-0536-CB29-87F0-4FCDED647744}"/>
          </ac:inkMkLst>
        </pc:inkChg>
        <pc:inkChg chg="add del">
          <ac:chgData name="Jonathan Williams" userId="a89a32e8-688f-4586-a15b-0d71315b979c" providerId="ADAL" clId="{4A069F23-9EB9-4347-8AEC-69A2A6F2DFE8}" dt="2023-07-18T15:20:00.765" v="24992" actId="478"/>
          <ac:inkMkLst>
            <pc:docMk/>
            <pc:sldMk cId="3519507129" sldId="352"/>
            <ac:inkMk id="28" creationId="{9E186246-8017-A5C9-D5C8-3D1A93E97944}"/>
          </ac:inkMkLst>
        </pc:inkChg>
        <pc:inkChg chg="add del mod">
          <ac:chgData name="Jonathan Williams" userId="a89a32e8-688f-4586-a15b-0d71315b979c" providerId="ADAL" clId="{4A069F23-9EB9-4347-8AEC-69A2A6F2DFE8}" dt="2023-07-13T16:01:12.048" v="19535"/>
          <ac:inkMkLst>
            <pc:docMk/>
            <pc:sldMk cId="3519507129" sldId="352"/>
            <ac:inkMk id="28" creationId="{C5E972A4-9A04-D937-C6C3-F7F3288939E9}"/>
          </ac:inkMkLst>
        </pc:inkChg>
        <pc:inkChg chg="add mod">
          <ac:chgData name="Jonathan Williams" userId="a89a32e8-688f-4586-a15b-0d71315b979c" providerId="ADAL" clId="{4A069F23-9EB9-4347-8AEC-69A2A6F2DFE8}" dt="2023-07-13T16:01:29.473" v="19542"/>
          <ac:inkMkLst>
            <pc:docMk/>
            <pc:sldMk cId="3519507129" sldId="352"/>
            <ac:inkMk id="30" creationId="{D1198E59-861F-6961-F884-6251C69C8965}"/>
          </ac:inkMkLst>
        </pc:inkChg>
        <pc:inkChg chg="add mod">
          <ac:chgData name="Jonathan Williams" userId="a89a32e8-688f-4586-a15b-0d71315b979c" providerId="ADAL" clId="{4A069F23-9EB9-4347-8AEC-69A2A6F2DFE8}" dt="2023-07-13T16:01:29.473" v="19542"/>
          <ac:inkMkLst>
            <pc:docMk/>
            <pc:sldMk cId="3519507129" sldId="352"/>
            <ac:inkMk id="31" creationId="{A32C453A-16FB-85BB-C959-0151A30B570A}"/>
          </ac:inkMkLst>
        </pc:inkChg>
        <pc:inkChg chg="add">
          <ac:chgData name="Jonathan Williams" userId="a89a32e8-688f-4586-a15b-0d71315b979c" providerId="ADAL" clId="{4A069F23-9EB9-4347-8AEC-69A2A6F2DFE8}" dt="2023-07-13T16:01:23.317" v="19539" actId="9405"/>
          <ac:inkMkLst>
            <pc:docMk/>
            <pc:sldMk cId="3519507129" sldId="352"/>
            <ac:inkMk id="33" creationId="{890C0FBF-1396-ECBF-4CCF-068095223F7D}"/>
          </ac:inkMkLst>
        </pc:inkChg>
        <pc:inkChg chg="add mod">
          <ac:chgData name="Jonathan Williams" userId="a89a32e8-688f-4586-a15b-0d71315b979c" providerId="ADAL" clId="{4A069F23-9EB9-4347-8AEC-69A2A6F2DFE8}" dt="2023-07-13T16:01:29.473" v="19542"/>
          <ac:inkMkLst>
            <pc:docMk/>
            <pc:sldMk cId="3519507129" sldId="352"/>
            <ac:inkMk id="34" creationId="{67D0BE6E-FAAC-D7C6-FC18-354445A3E74E}"/>
          </ac:inkMkLst>
        </pc:inkChg>
        <pc:inkChg chg="add mod">
          <ac:chgData name="Jonathan Williams" userId="a89a32e8-688f-4586-a15b-0d71315b979c" providerId="ADAL" clId="{4A069F23-9EB9-4347-8AEC-69A2A6F2DFE8}" dt="2023-07-13T16:01:29.473" v="19542"/>
          <ac:inkMkLst>
            <pc:docMk/>
            <pc:sldMk cId="3519507129" sldId="352"/>
            <ac:inkMk id="35" creationId="{4CD0E677-ED40-A9EF-9F6E-6D21DBBC0283}"/>
          </ac:inkMkLst>
        </pc:inkChg>
        <pc:inkChg chg="add mod">
          <ac:chgData name="Jonathan Williams" userId="a89a32e8-688f-4586-a15b-0d71315b979c" providerId="ADAL" clId="{4A069F23-9EB9-4347-8AEC-69A2A6F2DFE8}" dt="2023-07-13T16:01:35.469" v="19546"/>
          <ac:inkMkLst>
            <pc:docMk/>
            <pc:sldMk cId="3519507129" sldId="352"/>
            <ac:inkMk id="37" creationId="{BA39E811-4B10-E555-D65A-F65BD320E11E}"/>
          </ac:inkMkLst>
        </pc:inkChg>
        <pc:inkChg chg="add mod">
          <ac:chgData name="Jonathan Williams" userId="a89a32e8-688f-4586-a15b-0d71315b979c" providerId="ADAL" clId="{4A069F23-9EB9-4347-8AEC-69A2A6F2DFE8}" dt="2023-07-13T16:01:35.469" v="19546"/>
          <ac:inkMkLst>
            <pc:docMk/>
            <pc:sldMk cId="3519507129" sldId="352"/>
            <ac:inkMk id="38" creationId="{E525DAD4-3B14-F3B5-D8C8-B73EAC67E7BD}"/>
          </ac:inkMkLst>
        </pc:inkChg>
        <pc:inkChg chg="add mod">
          <ac:chgData name="Jonathan Williams" userId="a89a32e8-688f-4586-a15b-0d71315b979c" providerId="ADAL" clId="{4A069F23-9EB9-4347-8AEC-69A2A6F2DFE8}" dt="2023-07-13T16:01:35.469" v="19546"/>
          <ac:inkMkLst>
            <pc:docMk/>
            <pc:sldMk cId="3519507129" sldId="352"/>
            <ac:inkMk id="39" creationId="{58D08658-2B01-8D68-B75D-DC9F59DFE27C}"/>
          </ac:inkMkLst>
        </pc:inkChg>
        <pc:inkChg chg="add">
          <ac:chgData name="Jonathan Williams" userId="a89a32e8-688f-4586-a15b-0d71315b979c" providerId="ADAL" clId="{4A069F23-9EB9-4347-8AEC-69A2A6F2DFE8}" dt="2023-07-13T16:01:41.371" v="19547" actId="9405"/>
          <ac:inkMkLst>
            <pc:docMk/>
            <pc:sldMk cId="3519507129" sldId="352"/>
            <ac:inkMk id="41" creationId="{68C7BD85-C789-17E7-5BB3-304404C63F6D}"/>
          </ac:inkMkLst>
        </pc:inkChg>
        <pc:inkChg chg="add">
          <ac:chgData name="Jonathan Williams" userId="a89a32e8-688f-4586-a15b-0d71315b979c" providerId="ADAL" clId="{4A069F23-9EB9-4347-8AEC-69A2A6F2DFE8}" dt="2023-07-13T16:01:44.862" v="19548" actId="9405"/>
          <ac:inkMkLst>
            <pc:docMk/>
            <pc:sldMk cId="3519507129" sldId="352"/>
            <ac:inkMk id="42" creationId="{56828AA0-F3E6-3BB2-087C-0AA8C6A34E0A}"/>
          </ac:inkMkLst>
        </pc:inkChg>
        <pc:inkChg chg="add">
          <ac:chgData name="Jonathan Williams" userId="a89a32e8-688f-4586-a15b-0d71315b979c" providerId="ADAL" clId="{4A069F23-9EB9-4347-8AEC-69A2A6F2DFE8}" dt="2023-07-13T16:01:47.645" v="19549" actId="9405"/>
          <ac:inkMkLst>
            <pc:docMk/>
            <pc:sldMk cId="3519507129" sldId="352"/>
            <ac:inkMk id="43" creationId="{42B5AC15-AE4D-7CED-CE5B-08AEA6EE6BA0}"/>
          </ac:inkMkLst>
        </pc:inkChg>
        <pc:inkChg chg="add mod">
          <ac:chgData name="Jonathan Williams" userId="a89a32e8-688f-4586-a15b-0d71315b979c" providerId="ADAL" clId="{4A069F23-9EB9-4347-8AEC-69A2A6F2DFE8}" dt="2023-07-13T16:01:56.809" v="19552"/>
          <ac:inkMkLst>
            <pc:docMk/>
            <pc:sldMk cId="3519507129" sldId="352"/>
            <ac:inkMk id="44" creationId="{74A3D4C2-72B8-C2D2-0441-0B233A67FAF4}"/>
          </ac:inkMkLst>
        </pc:inkChg>
        <pc:inkChg chg="add mod">
          <ac:chgData name="Jonathan Williams" userId="a89a32e8-688f-4586-a15b-0d71315b979c" providerId="ADAL" clId="{4A069F23-9EB9-4347-8AEC-69A2A6F2DFE8}" dt="2023-07-13T16:01:56.809" v="19552"/>
          <ac:inkMkLst>
            <pc:docMk/>
            <pc:sldMk cId="3519507129" sldId="352"/>
            <ac:inkMk id="45" creationId="{25E0CCDF-EFBD-1889-4540-0897CF6D458F}"/>
          </ac:inkMkLst>
        </pc:inkChg>
        <pc:inkChg chg="add">
          <ac:chgData name="Jonathan Williams" userId="a89a32e8-688f-4586-a15b-0d71315b979c" providerId="ADAL" clId="{4A069F23-9EB9-4347-8AEC-69A2A6F2DFE8}" dt="2023-07-13T16:01:58.771" v="19553" actId="9405"/>
          <ac:inkMkLst>
            <pc:docMk/>
            <pc:sldMk cId="3519507129" sldId="352"/>
            <ac:inkMk id="47" creationId="{A1DDBC88-A0D3-4029-E39C-EF22BFAEE50C}"/>
          </ac:inkMkLst>
        </pc:inkChg>
        <pc:inkChg chg="add">
          <ac:chgData name="Jonathan Williams" userId="a89a32e8-688f-4586-a15b-0d71315b979c" providerId="ADAL" clId="{4A069F23-9EB9-4347-8AEC-69A2A6F2DFE8}" dt="2023-07-13T16:02:06.425" v="19554" actId="9405"/>
          <ac:inkMkLst>
            <pc:docMk/>
            <pc:sldMk cId="3519507129" sldId="352"/>
            <ac:inkMk id="48" creationId="{E8441E10-7433-A897-D32C-9A53FC785133}"/>
          </ac:inkMkLst>
        </pc:inkChg>
        <pc:inkChg chg="add mod">
          <ac:chgData name="Jonathan Williams" userId="a89a32e8-688f-4586-a15b-0d71315b979c" providerId="ADAL" clId="{4A069F23-9EB9-4347-8AEC-69A2A6F2DFE8}" dt="2023-07-13T16:02:17.236" v="19559"/>
          <ac:inkMkLst>
            <pc:docMk/>
            <pc:sldMk cId="3519507129" sldId="352"/>
            <ac:inkMk id="49" creationId="{7F0DB717-E4AA-0BAA-C9C2-38E1E3D50DDE}"/>
          </ac:inkMkLst>
        </pc:inkChg>
        <pc:inkChg chg="add del mod">
          <ac:chgData name="Jonathan Williams" userId="a89a32e8-688f-4586-a15b-0d71315b979c" providerId="ADAL" clId="{4A069F23-9EB9-4347-8AEC-69A2A6F2DFE8}" dt="2023-07-13T16:02:17.236" v="19559"/>
          <ac:inkMkLst>
            <pc:docMk/>
            <pc:sldMk cId="3519507129" sldId="352"/>
            <ac:inkMk id="50" creationId="{6D1B865E-44CC-331A-6034-396FC2579D75}"/>
          </ac:inkMkLst>
        </pc:inkChg>
        <pc:inkChg chg="add mod">
          <ac:chgData name="Jonathan Williams" userId="a89a32e8-688f-4586-a15b-0d71315b979c" providerId="ADAL" clId="{4A069F23-9EB9-4347-8AEC-69A2A6F2DFE8}" dt="2023-07-13T16:03:23.592" v="19592"/>
          <ac:inkMkLst>
            <pc:docMk/>
            <pc:sldMk cId="3519507129" sldId="352"/>
            <ac:inkMk id="52" creationId="{936C9C99-43D5-05D1-E25D-71FF218881A7}"/>
          </ac:inkMkLst>
        </pc:inkChg>
        <pc:inkChg chg="add mod">
          <ac:chgData name="Jonathan Williams" userId="a89a32e8-688f-4586-a15b-0d71315b979c" providerId="ADAL" clId="{4A069F23-9EB9-4347-8AEC-69A2A6F2DFE8}" dt="2023-07-13T16:03:23.592" v="19592"/>
          <ac:inkMkLst>
            <pc:docMk/>
            <pc:sldMk cId="3519507129" sldId="352"/>
            <ac:inkMk id="53" creationId="{568781AD-D52B-8940-6910-F672168CFE63}"/>
          </ac:inkMkLst>
        </pc:inkChg>
        <pc:inkChg chg="add mod">
          <ac:chgData name="Jonathan Williams" userId="a89a32e8-688f-4586-a15b-0d71315b979c" providerId="ADAL" clId="{4A069F23-9EB9-4347-8AEC-69A2A6F2DFE8}" dt="2023-07-13T16:02:45.733" v="19574"/>
          <ac:inkMkLst>
            <pc:docMk/>
            <pc:sldMk cId="3519507129" sldId="352"/>
            <ac:inkMk id="55" creationId="{7EF74BCA-E40A-1ADE-44C4-25838A674F61}"/>
          </ac:inkMkLst>
        </pc:inkChg>
        <pc:inkChg chg="add mod">
          <ac:chgData name="Jonathan Williams" userId="a89a32e8-688f-4586-a15b-0d71315b979c" providerId="ADAL" clId="{4A069F23-9EB9-4347-8AEC-69A2A6F2DFE8}" dt="2023-07-13T16:02:45.733" v="19574"/>
          <ac:inkMkLst>
            <pc:docMk/>
            <pc:sldMk cId="3519507129" sldId="352"/>
            <ac:inkMk id="56" creationId="{FB8B5FD3-0292-62A3-5E03-FD0FA42A3640}"/>
          </ac:inkMkLst>
        </pc:inkChg>
        <pc:inkChg chg="add mod">
          <ac:chgData name="Jonathan Williams" userId="a89a32e8-688f-4586-a15b-0d71315b979c" providerId="ADAL" clId="{4A069F23-9EB9-4347-8AEC-69A2A6F2DFE8}" dt="2023-07-13T16:02:45.733" v="19574"/>
          <ac:inkMkLst>
            <pc:docMk/>
            <pc:sldMk cId="3519507129" sldId="352"/>
            <ac:inkMk id="58" creationId="{450DB335-47F5-2220-6C80-8F13AB5A2F11}"/>
          </ac:inkMkLst>
        </pc:inkChg>
        <pc:inkChg chg="add mod">
          <ac:chgData name="Jonathan Williams" userId="a89a32e8-688f-4586-a15b-0d71315b979c" providerId="ADAL" clId="{4A069F23-9EB9-4347-8AEC-69A2A6F2DFE8}" dt="2023-07-13T16:02:45.733" v="19574"/>
          <ac:inkMkLst>
            <pc:docMk/>
            <pc:sldMk cId="3519507129" sldId="352"/>
            <ac:inkMk id="59" creationId="{D191D59A-06C3-EEF3-5788-378E6808DDC2}"/>
          </ac:inkMkLst>
        </pc:inkChg>
        <pc:inkChg chg="add mod">
          <ac:chgData name="Jonathan Williams" userId="a89a32e8-688f-4586-a15b-0d71315b979c" providerId="ADAL" clId="{4A069F23-9EB9-4347-8AEC-69A2A6F2DFE8}" dt="2023-07-13T16:02:42.310" v="19572"/>
          <ac:inkMkLst>
            <pc:docMk/>
            <pc:sldMk cId="3519507129" sldId="352"/>
            <ac:inkMk id="61" creationId="{20319476-8E43-2E7F-BCEA-696234EC7C6A}"/>
          </ac:inkMkLst>
        </pc:inkChg>
        <pc:inkChg chg="add mod">
          <ac:chgData name="Jonathan Williams" userId="a89a32e8-688f-4586-a15b-0d71315b979c" providerId="ADAL" clId="{4A069F23-9EB9-4347-8AEC-69A2A6F2DFE8}" dt="2023-07-13T16:02:45.733" v="19574"/>
          <ac:inkMkLst>
            <pc:docMk/>
            <pc:sldMk cId="3519507129" sldId="352"/>
            <ac:inkMk id="63" creationId="{AB81F6C9-B6EF-F0CE-D836-5C6351A3BA28}"/>
          </ac:inkMkLst>
        </pc:inkChg>
        <pc:inkChg chg="add mod">
          <ac:chgData name="Jonathan Williams" userId="a89a32e8-688f-4586-a15b-0d71315b979c" providerId="ADAL" clId="{4A069F23-9EB9-4347-8AEC-69A2A6F2DFE8}" dt="2023-07-13T16:02:45.733" v="19574"/>
          <ac:inkMkLst>
            <pc:docMk/>
            <pc:sldMk cId="3519507129" sldId="352"/>
            <ac:inkMk id="65" creationId="{4A0021F9-6588-746A-0F6A-97837FEF35C7}"/>
          </ac:inkMkLst>
        </pc:inkChg>
        <pc:inkChg chg="add del">
          <ac:chgData name="Jonathan Williams" userId="a89a32e8-688f-4586-a15b-0d71315b979c" providerId="ADAL" clId="{4A069F23-9EB9-4347-8AEC-69A2A6F2DFE8}" dt="2023-07-13T16:02:54.250" v="19576" actId="9405"/>
          <ac:inkMkLst>
            <pc:docMk/>
            <pc:sldMk cId="3519507129" sldId="352"/>
            <ac:inkMk id="67" creationId="{514054D1-299B-3C2F-8218-17271AD870BB}"/>
          </ac:inkMkLst>
        </pc:inkChg>
        <pc:inkChg chg="add mod">
          <ac:chgData name="Jonathan Williams" userId="a89a32e8-688f-4586-a15b-0d71315b979c" providerId="ADAL" clId="{4A069F23-9EB9-4347-8AEC-69A2A6F2DFE8}" dt="2023-07-13T16:03:08.396" v="19587"/>
          <ac:inkMkLst>
            <pc:docMk/>
            <pc:sldMk cId="3519507129" sldId="352"/>
            <ac:inkMk id="68" creationId="{69B68E68-AB94-097E-D8A9-D72789D21C5E}"/>
          </ac:inkMkLst>
        </pc:inkChg>
        <pc:inkChg chg="add mod">
          <ac:chgData name="Jonathan Williams" userId="a89a32e8-688f-4586-a15b-0d71315b979c" providerId="ADAL" clId="{4A069F23-9EB9-4347-8AEC-69A2A6F2DFE8}" dt="2023-07-13T16:03:08.396" v="19587"/>
          <ac:inkMkLst>
            <pc:docMk/>
            <pc:sldMk cId="3519507129" sldId="352"/>
            <ac:inkMk id="69" creationId="{070FD244-4621-A3AE-D37E-D994AEC68681}"/>
          </ac:inkMkLst>
        </pc:inkChg>
        <pc:inkChg chg="add mod">
          <ac:chgData name="Jonathan Williams" userId="a89a32e8-688f-4586-a15b-0d71315b979c" providerId="ADAL" clId="{4A069F23-9EB9-4347-8AEC-69A2A6F2DFE8}" dt="2023-07-13T16:03:08.396" v="19587"/>
          <ac:inkMkLst>
            <pc:docMk/>
            <pc:sldMk cId="3519507129" sldId="352"/>
            <ac:inkMk id="70" creationId="{E0FF8955-DB14-E9F8-50A7-2745EF425EB9}"/>
          </ac:inkMkLst>
        </pc:inkChg>
        <pc:inkChg chg="add mod">
          <ac:chgData name="Jonathan Williams" userId="a89a32e8-688f-4586-a15b-0d71315b979c" providerId="ADAL" clId="{4A069F23-9EB9-4347-8AEC-69A2A6F2DFE8}" dt="2023-07-13T16:03:08.396" v="19587"/>
          <ac:inkMkLst>
            <pc:docMk/>
            <pc:sldMk cId="3519507129" sldId="352"/>
            <ac:inkMk id="72" creationId="{5A2EEBD9-8617-BC0E-BC9D-2FFEDF1913CB}"/>
          </ac:inkMkLst>
        </pc:inkChg>
        <pc:inkChg chg="add mod">
          <ac:chgData name="Jonathan Williams" userId="a89a32e8-688f-4586-a15b-0d71315b979c" providerId="ADAL" clId="{4A069F23-9EB9-4347-8AEC-69A2A6F2DFE8}" dt="2023-07-13T16:03:08.396" v="19587"/>
          <ac:inkMkLst>
            <pc:docMk/>
            <pc:sldMk cId="3519507129" sldId="352"/>
            <ac:inkMk id="73" creationId="{DEFD1CEF-8590-43CF-8149-2212A4A1B10F}"/>
          </ac:inkMkLst>
        </pc:inkChg>
        <pc:inkChg chg="add mod">
          <ac:chgData name="Jonathan Williams" userId="a89a32e8-688f-4586-a15b-0d71315b979c" providerId="ADAL" clId="{4A069F23-9EB9-4347-8AEC-69A2A6F2DFE8}" dt="2023-07-13T16:03:08.396" v="19587"/>
          <ac:inkMkLst>
            <pc:docMk/>
            <pc:sldMk cId="3519507129" sldId="352"/>
            <ac:inkMk id="75" creationId="{FC2AE66A-EE5B-5AF6-E52B-ADB6D6E994B7}"/>
          </ac:inkMkLst>
        </pc:inkChg>
        <pc:inkChg chg="add mod">
          <ac:chgData name="Jonathan Williams" userId="a89a32e8-688f-4586-a15b-0d71315b979c" providerId="ADAL" clId="{4A069F23-9EB9-4347-8AEC-69A2A6F2DFE8}" dt="2023-07-13T16:03:08.396" v="19587"/>
          <ac:inkMkLst>
            <pc:docMk/>
            <pc:sldMk cId="3519507129" sldId="352"/>
            <ac:inkMk id="77" creationId="{FF95376B-640A-0C27-480B-F627A8233D18}"/>
          </ac:inkMkLst>
        </pc:inkChg>
        <pc:inkChg chg="add">
          <ac:chgData name="Jonathan Williams" userId="a89a32e8-688f-4586-a15b-0d71315b979c" providerId="ADAL" clId="{4A069F23-9EB9-4347-8AEC-69A2A6F2DFE8}" dt="2023-07-13T16:03:09.531" v="19588" actId="9405"/>
          <ac:inkMkLst>
            <pc:docMk/>
            <pc:sldMk cId="3519507129" sldId="352"/>
            <ac:inkMk id="79" creationId="{CB9FAC10-BEC6-12B8-F879-4875186D8BAB}"/>
          </ac:inkMkLst>
        </pc:inkChg>
        <pc:inkChg chg="add mod">
          <ac:chgData name="Jonathan Williams" userId="a89a32e8-688f-4586-a15b-0d71315b979c" providerId="ADAL" clId="{4A069F23-9EB9-4347-8AEC-69A2A6F2DFE8}" dt="2023-07-13T16:03:23.592" v="19592"/>
          <ac:inkMkLst>
            <pc:docMk/>
            <pc:sldMk cId="3519507129" sldId="352"/>
            <ac:inkMk id="80" creationId="{D767F10D-55D2-0157-71E0-40DDF67505ED}"/>
          </ac:inkMkLst>
        </pc:inkChg>
        <pc:inkChg chg="add mod">
          <ac:chgData name="Jonathan Williams" userId="a89a32e8-688f-4586-a15b-0d71315b979c" providerId="ADAL" clId="{4A069F23-9EB9-4347-8AEC-69A2A6F2DFE8}" dt="2023-07-13T16:03:23.592" v="19592"/>
          <ac:inkMkLst>
            <pc:docMk/>
            <pc:sldMk cId="3519507129" sldId="352"/>
            <ac:inkMk id="81" creationId="{FAC6FACA-37CF-1C73-4A40-7D963F972DB4}"/>
          </ac:inkMkLst>
        </pc:inkChg>
        <pc:inkChg chg="add mod">
          <ac:chgData name="Jonathan Williams" userId="a89a32e8-688f-4586-a15b-0d71315b979c" providerId="ADAL" clId="{4A069F23-9EB9-4347-8AEC-69A2A6F2DFE8}" dt="2023-07-13T16:03:23.592" v="19592"/>
          <ac:inkMkLst>
            <pc:docMk/>
            <pc:sldMk cId="3519507129" sldId="352"/>
            <ac:inkMk id="82" creationId="{D9B1AFB0-1503-D515-801D-CD6EEB5319C5}"/>
          </ac:inkMkLst>
        </pc:inkChg>
        <pc:inkChg chg="add mod">
          <ac:chgData name="Jonathan Williams" userId="a89a32e8-688f-4586-a15b-0d71315b979c" providerId="ADAL" clId="{4A069F23-9EB9-4347-8AEC-69A2A6F2DFE8}" dt="2023-07-13T16:03:31.729" v="19596"/>
          <ac:inkMkLst>
            <pc:docMk/>
            <pc:sldMk cId="3519507129" sldId="352"/>
            <ac:inkMk id="84" creationId="{FAA5C760-78DE-BA6E-7E09-AD3C5D88BD84}"/>
          </ac:inkMkLst>
        </pc:inkChg>
        <pc:inkChg chg="add mod">
          <ac:chgData name="Jonathan Williams" userId="a89a32e8-688f-4586-a15b-0d71315b979c" providerId="ADAL" clId="{4A069F23-9EB9-4347-8AEC-69A2A6F2DFE8}" dt="2023-07-13T16:03:31.729" v="19596"/>
          <ac:inkMkLst>
            <pc:docMk/>
            <pc:sldMk cId="3519507129" sldId="352"/>
            <ac:inkMk id="85" creationId="{243C7BAA-0223-C0C6-2955-2E0E2E6EB66D}"/>
          </ac:inkMkLst>
        </pc:inkChg>
        <pc:inkChg chg="add mod">
          <ac:chgData name="Jonathan Williams" userId="a89a32e8-688f-4586-a15b-0d71315b979c" providerId="ADAL" clId="{4A069F23-9EB9-4347-8AEC-69A2A6F2DFE8}" dt="2023-07-13T16:03:31.729" v="19596"/>
          <ac:inkMkLst>
            <pc:docMk/>
            <pc:sldMk cId="3519507129" sldId="352"/>
            <ac:inkMk id="86" creationId="{79409EC1-6D48-DDA3-F7B6-2F2679630A9E}"/>
          </ac:inkMkLst>
        </pc:inkChg>
        <pc:inkChg chg="add mod">
          <ac:chgData name="Jonathan Williams" userId="a89a32e8-688f-4586-a15b-0d71315b979c" providerId="ADAL" clId="{4A069F23-9EB9-4347-8AEC-69A2A6F2DFE8}" dt="2023-07-13T16:04:23.476" v="19628"/>
          <ac:inkMkLst>
            <pc:docMk/>
            <pc:sldMk cId="3519507129" sldId="352"/>
            <ac:inkMk id="88" creationId="{1796240E-3A3E-D428-2D3A-18C68DFD1709}"/>
          </ac:inkMkLst>
        </pc:inkChg>
        <pc:inkChg chg="add mod">
          <ac:chgData name="Jonathan Williams" userId="a89a32e8-688f-4586-a15b-0d71315b979c" providerId="ADAL" clId="{4A069F23-9EB9-4347-8AEC-69A2A6F2DFE8}" dt="2023-07-13T16:04:23.476" v="19628"/>
          <ac:inkMkLst>
            <pc:docMk/>
            <pc:sldMk cId="3519507129" sldId="352"/>
            <ac:inkMk id="89" creationId="{F8BF56DE-12FD-1EAB-6189-939A79FAF392}"/>
          </ac:inkMkLst>
        </pc:inkChg>
        <pc:inkChg chg="add mod">
          <ac:chgData name="Jonathan Williams" userId="a89a32e8-688f-4586-a15b-0d71315b979c" providerId="ADAL" clId="{4A069F23-9EB9-4347-8AEC-69A2A6F2DFE8}" dt="2023-07-13T16:04:23.476" v="19628"/>
          <ac:inkMkLst>
            <pc:docMk/>
            <pc:sldMk cId="3519507129" sldId="352"/>
            <ac:inkMk id="91" creationId="{C1EEE57E-B6D1-77AF-5680-3BC1F987E7D3}"/>
          </ac:inkMkLst>
        </pc:inkChg>
        <pc:inkChg chg="add mod">
          <ac:chgData name="Jonathan Williams" userId="a89a32e8-688f-4586-a15b-0d71315b979c" providerId="ADAL" clId="{4A069F23-9EB9-4347-8AEC-69A2A6F2DFE8}" dt="2023-07-13T16:04:23.476" v="19628"/>
          <ac:inkMkLst>
            <pc:docMk/>
            <pc:sldMk cId="3519507129" sldId="352"/>
            <ac:inkMk id="92" creationId="{CBB902CB-BBA1-1A87-FBED-9740748F7769}"/>
          </ac:inkMkLst>
        </pc:inkChg>
        <pc:inkChg chg="add">
          <ac:chgData name="Jonathan Williams" userId="a89a32e8-688f-4586-a15b-0d71315b979c" providerId="ADAL" clId="{4A069F23-9EB9-4347-8AEC-69A2A6F2DFE8}" dt="2023-07-13T16:03:58.878" v="19603" actId="9405"/>
          <ac:inkMkLst>
            <pc:docMk/>
            <pc:sldMk cId="3519507129" sldId="352"/>
            <ac:inkMk id="94" creationId="{83669426-9715-240E-B3AA-712094BBE6CF}"/>
          </ac:inkMkLst>
        </pc:inkChg>
        <pc:inkChg chg="add mod">
          <ac:chgData name="Jonathan Williams" userId="a89a32e8-688f-4586-a15b-0d71315b979c" providerId="ADAL" clId="{4A069F23-9EB9-4347-8AEC-69A2A6F2DFE8}" dt="2023-07-13T16:04:10.670" v="19606"/>
          <ac:inkMkLst>
            <pc:docMk/>
            <pc:sldMk cId="3519507129" sldId="352"/>
            <ac:inkMk id="95" creationId="{3FBE8E72-874E-CEAB-E2B8-F703BC573FAC}"/>
          </ac:inkMkLst>
        </pc:inkChg>
        <pc:inkChg chg="add mod">
          <ac:chgData name="Jonathan Williams" userId="a89a32e8-688f-4586-a15b-0d71315b979c" providerId="ADAL" clId="{4A069F23-9EB9-4347-8AEC-69A2A6F2DFE8}" dt="2023-07-13T16:04:10.670" v="19606"/>
          <ac:inkMkLst>
            <pc:docMk/>
            <pc:sldMk cId="3519507129" sldId="352"/>
            <ac:inkMk id="96" creationId="{5D6353B6-9C24-8449-9B7B-3EF27FB57087}"/>
          </ac:inkMkLst>
        </pc:inkChg>
        <pc:inkChg chg="add mod">
          <ac:chgData name="Jonathan Williams" userId="a89a32e8-688f-4586-a15b-0d71315b979c" providerId="ADAL" clId="{4A069F23-9EB9-4347-8AEC-69A2A6F2DFE8}" dt="2023-07-13T16:04:23.476" v="19628"/>
          <ac:inkMkLst>
            <pc:docMk/>
            <pc:sldMk cId="3519507129" sldId="352"/>
            <ac:inkMk id="98" creationId="{3AB46802-1861-0DA9-7375-75FDE3CE85A1}"/>
          </ac:inkMkLst>
        </pc:inkChg>
        <pc:inkChg chg="add mod">
          <ac:chgData name="Jonathan Williams" userId="a89a32e8-688f-4586-a15b-0d71315b979c" providerId="ADAL" clId="{4A069F23-9EB9-4347-8AEC-69A2A6F2DFE8}" dt="2023-07-13T16:04:23.476" v="19628"/>
          <ac:inkMkLst>
            <pc:docMk/>
            <pc:sldMk cId="3519507129" sldId="352"/>
            <ac:inkMk id="99" creationId="{7B671199-91FB-F140-0DFF-0F8E04862DAB}"/>
          </ac:inkMkLst>
        </pc:inkChg>
        <pc:inkChg chg="add mod">
          <ac:chgData name="Jonathan Williams" userId="a89a32e8-688f-4586-a15b-0d71315b979c" providerId="ADAL" clId="{4A069F23-9EB9-4347-8AEC-69A2A6F2DFE8}" dt="2023-07-13T16:04:23.476" v="19628"/>
          <ac:inkMkLst>
            <pc:docMk/>
            <pc:sldMk cId="3519507129" sldId="352"/>
            <ac:inkMk id="100" creationId="{1F87C2E8-E65D-D54C-4191-88E77FFE6456}"/>
          </ac:inkMkLst>
        </pc:inkChg>
        <pc:inkChg chg="add mod">
          <ac:chgData name="Jonathan Williams" userId="a89a32e8-688f-4586-a15b-0d71315b979c" providerId="ADAL" clId="{4A069F23-9EB9-4347-8AEC-69A2A6F2DFE8}" dt="2023-07-13T16:04:23.476" v="19628"/>
          <ac:inkMkLst>
            <pc:docMk/>
            <pc:sldMk cId="3519507129" sldId="352"/>
            <ac:inkMk id="101" creationId="{1EB58F67-543C-FA4C-267E-D3E5D158C5CB}"/>
          </ac:inkMkLst>
        </pc:inkChg>
        <pc:inkChg chg="add mod">
          <ac:chgData name="Jonathan Williams" userId="a89a32e8-688f-4586-a15b-0d71315b979c" providerId="ADAL" clId="{4A069F23-9EB9-4347-8AEC-69A2A6F2DFE8}" dt="2023-07-13T16:04:23.476" v="19628"/>
          <ac:inkMkLst>
            <pc:docMk/>
            <pc:sldMk cId="3519507129" sldId="352"/>
            <ac:inkMk id="102" creationId="{549A7323-632C-8A0D-F8C6-8DE8E9ADB010}"/>
          </ac:inkMkLst>
        </pc:inkChg>
        <pc:inkChg chg="add mod">
          <ac:chgData name="Jonathan Williams" userId="a89a32e8-688f-4586-a15b-0d71315b979c" providerId="ADAL" clId="{4A069F23-9EB9-4347-8AEC-69A2A6F2DFE8}" dt="2023-07-13T16:04:19.277" v="19619"/>
          <ac:inkMkLst>
            <pc:docMk/>
            <pc:sldMk cId="3519507129" sldId="352"/>
            <ac:inkMk id="103" creationId="{B7E8EC86-EEEC-6BED-381E-B75FEC0E650D}"/>
          </ac:inkMkLst>
        </pc:inkChg>
        <pc:inkChg chg="add mod">
          <ac:chgData name="Jonathan Williams" userId="a89a32e8-688f-4586-a15b-0d71315b979c" providerId="ADAL" clId="{4A069F23-9EB9-4347-8AEC-69A2A6F2DFE8}" dt="2023-07-13T16:04:19.277" v="19619"/>
          <ac:inkMkLst>
            <pc:docMk/>
            <pc:sldMk cId="3519507129" sldId="352"/>
            <ac:inkMk id="104" creationId="{F62A11E4-A29C-4094-0D5D-4E4CA4A989E5}"/>
          </ac:inkMkLst>
        </pc:inkChg>
        <pc:inkChg chg="add mod">
          <ac:chgData name="Jonathan Williams" userId="a89a32e8-688f-4586-a15b-0d71315b979c" providerId="ADAL" clId="{4A069F23-9EB9-4347-8AEC-69A2A6F2DFE8}" dt="2023-07-13T16:04:19.277" v="19619"/>
          <ac:inkMkLst>
            <pc:docMk/>
            <pc:sldMk cId="3519507129" sldId="352"/>
            <ac:inkMk id="105" creationId="{5EF87BD1-6D7E-6AEF-3EE4-1ECD3A5F0EEB}"/>
          </ac:inkMkLst>
        </pc:inkChg>
        <pc:inkChg chg="add mod">
          <ac:chgData name="Jonathan Williams" userId="a89a32e8-688f-4586-a15b-0d71315b979c" providerId="ADAL" clId="{4A069F23-9EB9-4347-8AEC-69A2A6F2DFE8}" dt="2023-07-13T16:04:19.277" v="19619"/>
          <ac:inkMkLst>
            <pc:docMk/>
            <pc:sldMk cId="3519507129" sldId="352"/>
            <ac:inkMk id="106" creationId="{FC10F95E-0157-97FB-77ED-E4AF0AE12052}"/>
          </ac:inkMkLst>
        </pc:inkChg>
        <pc:inkChg chg="add mod">
          <ac:chgData name="Jonathan Williams" userId="a89a32e8-688f-4586-a15b-0d71315b979c" providerId="ADAL" clId="{4A069F23-9EB9-4347-8AEC-69A2A6F2DFE8}" dt="2023-07-13T16:04:19.277" v="19619"/>
          <ac:inkMkLst>
            <pc:docMk/>
            <pc:sldMk cId="3519507129" sldId="352"/>
            <ac:inkMk id="107" creationId="{92EE0F00-5A72-A351-7C77-71FBAD0DEA33}"/>
          </ac:inkMkLst>
        </pc:inkChg>
        <pc:inkChg chg="add mod">
          <ac:chgData name="Jonathan Williams" userId="a89a32e8-688f-4586-a15b-0d71315b979c" providerId="ADAL" clId="{4A069F23-9EB9-4347-8AEC-69A2A6F2DFE8}" dt="2023-07-13T16:04:19.277" v="19619"/>
          <ac:inkMkLst>
            <pc:docMk/>
            <pc:sldMk cId="3519507129" sldId="352"/>
            <ac:inkMk id="108" creationId="{6A396ADC-3B4D-90F8-7A9D-D7B083A1BC4D}"/>
          </ac:inkMkLst>
        </pc:inkChg>
        <pc:inkChg chg="add mod">
          <ac:chgData name="Jonathan Williams" userId="a89a32e8-688f-4586-a15b-0d71315b979c" providerId="ADAL" clId="{4A069F23-9EB9-4347-8AEC-69A2A6F2DFE8}" dt="2023-07-13T16:04:19.277" v="19619"/>
          <ac:inkMkLst>
            <pc:docMk/>
            <pc:sldMk cId="3519507129" sldId="352"/>
            <ac:inkMk id="109" creationId="{710D9FD3-20BD-1B73-B678-C9A744FF033A}"/>
          </ac:inkMkLst>
        </pc:inkChg>
        <pc:inkChg chg="add mod">
          <ac:chgData name="Jonathan Williams" userId="a89a32e8-688f-4586-a15b-0d71315b979c" providerId="ADAL" clId="{4A069F23-9EB9-4347-8AEC-69A2A6F2DFE8}" dt="2023-07-13T16:04:23.476" v="19628"/>
          <ac:inkMkLst>
            <pc:docMk/>
            <pc:sldMk cId="3519507129" sldId="352"/>
            <ac:inkMk id="112" creationId="{F58B2E30-D8B9-62D9-2FEA-454A4FED012E}"/>
          </ac:inkMkLst>
        </pc:inkChg>
        <pc:inkChg chg="add mod">
          <ac:chgData name="Jonathan Williams" userId="a89a32e8-688f-4586-a15b-0d71315b979c" providerId="ADAL" clId="{4A069F23-9EB9-4347-8AEC-69A2A6F2DFE8}" dt="2023-07-13T16:04:23.476" v="19628"/>
          <ac:inkMkLst>
            <pc:docMk/>
            <pc:sldMk cId="3519507129" sldId="352"/>
            <ac:inkMk id="113" creationId="{004C76EA-6376-2E20-0F94-2AE361570512}"/>
          </ac:inkMkLst>
        </pc:inkChg>
        <pc:inkChg chg="add mod">
          <ac:chgData name="Jonathan Williams" userId="a89a32e8-688f-4586-a15b-0d71315b979c" providerId="ADAL" clId="{4A069F23-9EB9-4347-8AEC-69A2A6F2DFE8}" dt="2023-07-13T16:04:23.476" v="19628"/>
          <ac:inkMkLst>
            <pc:docMk/>
            <pc:sldMk cId="3519507129" sldId="352"/>
            <ac:inkMk id="114" creationId="{FAF3B904-8CE8-E0C0-CA52-FA859F9FEBE7}"/>
          </ac:inkMkLst>
        </pc:inkChg>
        <pc:inkChg chg="add mod">
          <ac:chgData name="Jonathan Williams" userId="a89a32e8-688f-4586-a15b-0d71315b979c" providerId="ADAL" clId="{4A069F23-9EB9-4347-8AEC-69A2A6F2DFE8}" dt="2023-07-13T16:04:23.476" v="19628"/>
          <ac:inkMkLst>
            <pc:docMk/>
            <pc:sldMk cId="3519507129" sldId="352"/>
            <ac:inkMk id="115" creationId="{4BD86F92-A523-DBBD-17BB-A61670E6579D}"/>
          </ac:inkMkLst>
        </pc:inkChg>
        <pc:inkChg chg="add mod">
          <ac:chgData name="Jonathan Williams" userId="a89a32e8-688f-4586-a15b-0d71315b979c" providerId="ADAL" clId="{4A069F23-9EB9-4347-8AEC-69A2A6F2DFE8}" dt="2023-07-13T16:04:23.476" v="19628"/>
          <ac:inkMkLst>
            <pc:docMk/>
            <pc:sldMk cId="3519507129" sldId="352"/>
            <ac:inkMk id="116" creationId="{0AC76F98-7D69-0106-70D8-F93B39E31A9B}"/>
          </ac:inkMkLst>
        </pc:inkChg>
        <pc:inkChg chg="add mod">
          <ac:chgData name="Jonathan Williams" userId="a89a32e8-688f-4586-a15b-0d71315b979c" providerId="ADAL" clId="{4A069F23-9EB9-4347-8AEC-69A2A6F2DFE8}" dt="2023-07-13T16:04:23.476" v="19628"/>
          <ac:inkMkLst>
            <pc:docMk/>
            <pc:sldMk cId="3519507129" sldId="352"/>
            <ac:inkMk id="118" creationId="{1750EDD1-01FA-1433-613F-E35F45A74ADF}"/>
          </ac:inkMkLst>
        </pc:inkChg>
        <pc:inkChg chg="add mod">
          <ac:chgData name="Jonathan Williams" userId="a89a32e8-688f-4586-a15b-0d71315b979c" providerId="ADAL" clId="{4A069F23-9EB9-4347-8AEC-69A2A6F2DFE8}" dt="2023-07-13T16:04:23.476" v="19628"/>
          <ac:inkMkLst>
            <pc:docMk/>
            <pc:sldMk cId="3519507129" sldId="352"/>
            <ac:inkMk id="119" creationId="{F8CB3524-83AB-617E-E6AB-F3498D2EBD2B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22" creationId="{507B7931-B1E3-4CF7-88C6-3B1C1DD16C50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23" creationId="{9051BF35-4A50-EE30-4CD4-801E85C60AAE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25" creationId="{7D083A5D-3916-2BFD-5BFB-C113D727224E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26" creationId="{9DCEF685-A316-0385-2396-8E1D30A5807A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27" creationId="{2872EBA2-91A2-5A65-E418-C2A379764B89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28" creationId="{5D8E5685-9079-B9AA-F271-95DDFCF8A981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29" creationId="{023AC915-D40A-D190-D238-6F835469AE22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30" creationId="{5AA4F9EE-B71A-B856-FD3D-D6E5265257D4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31" creationId="{C80FA254-0FA3-3579-74C2-FA15584E3B33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32" creationId="{0FB2B57C-9C71-0BFC-0FBC-C13D630F4678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33" creationId="{F65147B2-4413-F200-1FD4-DBF01643DE82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34" creationId="{35319535-9A36-B3CC-8C22-785F7AAD9B0F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35" creationId="{94F9091C-2449-F39F-CF54-13EC3A95AC3F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36" creationId="{68A73D63-CA23-C42B-819E-90F68DC9490D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37" creationId="{B80078F6-BCF6-7514-9701-7E6ACF93AE29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38" creationId="{9E332A81-C8E6-CCCC-BADA-611FF981E016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39" creationId="{75A77149-7E8E-84EE-D276-7601C1D77AD9}"/>
          </ac:inkMkLst>
        </pc:inkChg>
        <pc:inkChg chg="mod">
          <ac:chgData name="Jonathan Williams" userId="a89a32e8-688f-4586-a15b-0d71315b979c" providerId="ADAL" clId="{4A069F23-9EB9-4347-8AEC-69A2A6F2DFE8}" dt="2023-07-13T16:04:32.426" v="19629"/>
          <ac:inkMkLst>
            <pc:docMk/>
            <pc:sldMk cId="3519507129" sldId="352"/>
            <ac:inkMk id="140" creationId="{D1F4A266-D606-1B70-4FB1-EE458AF295F3}"/>
          </ac:inkMkLst>
        </pc:inkChg>
      </pc:sldChg>
      <pc:sldChg chg="addSp modSp add mod ord">
        <pc:chgData name="Jonathan Williams" userId="a89a32e8-688f-4586-a15b-0d71315b979c" providerId="ADAL" clId="{4A069F23-9EB9-4347-8AEC-69A2A6F2DFE8}" dt="2023-07-13T16:52:48.022" v="19658" actId="1076"/>
        <pc:sldMkLst>
          <pc:docMk/>
          <pc:sldMk cId="431893083" sldId="353"/>
        </pc:sldMkLst>
        <pc:spChg chg="add mod">
          <ac:chgData name="Jonathan Williams" userId="a89a32e8-688f-4586-a15b-0d71315b979c" providerId="ADAL" clId="{4A069F23-9EB9-4347-8AEC-69A2A6F2DFE8}" dt="2023-07-13T16:52:26.038" v="19655" actId="1076"/>
          <ac:spMkLst>
            <pc:docMk/>
            <pc:sldMk cId="431893083" sldId="353"/>
            <ac:spMk id="2" creationId="{EF8999E5-7257-EEC8-511C-DF5C524E3D5C}"/>
          </ac:spMkLst>
        </pc:spChg>
        <pc:spChg chg="add mod">
          <ac:chgData name="Jonathan Williams" userId="a89a32e8-688f-4586-a15b-0d71315b979c" providerId="ADAL" clId="{4A069F23-9EB9-4347-8AEC-69A2A6F2DFE8}" dt="2023-07-13T16:52:48.022" v="19658" actId="1076"/>
          <ac:spMkLst>
            <pc:docMk/>
            <pc:sldMk cId="431893083" sldId="353"/>
            <ac:spMk id="3" creationId="{45FA52E4-68D5-1A70-8162-96778ADE0F30}"/>
          </ac:spMkLst>
        </pc:spChg>
        <pc:spChg chg="mod">
          <ac:chgData name="Jonathan Williams" userId="a89a32e8-688f-4586-a15b-0d71315b979c" providerId="ADAL" clId="{4A069F23-9EB9-4347-8AEC-69A2A6F2DFE8}" dt="2023-07-13T16:51:52.005" v="19646" actId="20577"/>
          <ac:spMkLst>
            <pc:docMk/>
            <pc:sldMk cId="431893083" sldId="353"/>
            <ac:spMk id="5" creationId="{37A517C4-46D5-0EB1-E988-952B1A674CB4}"/>
          </ac:spMkLst>
        </pc:spChg>
      </pc:sldChg>
      <pc:sldChg chg="addSp delSp modSp new mod modClrScheme chgLayout">
        <pc:chgData name="Jonathan Williams" userId="a89a32e8-688f-4586-a15b-0d71315b979c" providerId="ADAL" clId="{4A069F23-9EB9-4347-8AEC-69A2A6F2DFE8}" dt="2023-07-17T16:49:14.211" v="24266" actId="20577"/>
        <pc:sldMkLst>
          <pc:docMk/>
          <pc:sldMk cId="782791026" sldId="354"/>
        </pc:sldMkLst>
        <pc:spChg chg="del mod ord">
          <ac:chgData name="Jonathan Williams" userId="a89a32e8-688f-4586-a15b-0d71315b979c" providerId="ADAL" clId="{4A069F23-9EB9-4347-8AEC-69A2A6F2DFE8}" dt="2023-07-13T18:41:54.332" v="19881" actId="700"/>
          <ac:spMkLst>
            <pc:docMk/>
            <pc:sldMk cId="782791026" sldId="354"/>
            <ac:spMk id="2" creationId="{7AE0D9F1-C6B7-0748-B440-1A909F45DC2D}"/>
          </ac:spMkLst>
        </pc:spChg>
        <pc:spChg chg="del">
          <ac:chgData name="Jonathan Williams" userId="a89a32e8-688f-4586-a15b-0d71315b979c" providerId="ADAL" clId="{4A069F23-9EB9-4347-8AEC-69A2A6F2DFE8}" dt="2023-07-13T18:41:54.332" v="19881" actId="700"/>
          <ac:spMkLst>
            <pc:docMk/>
            <pc:sldMk cId="782791026" sldId="354"/>
            <ac:spMk id="3" creationId="{E0CF3C9F-E1EF-0450-420B-BC9F960DAFC1}"/>
          </ac:spMkLst>
        </pc:spChg>
        <pc:spChg chg="add mod ord">
          <ac:chgData name="Jonathan Williams" userId="a89a32e8-688f-4586-a15b-0d71315b979c" providerId="ADAL" clId="{4A069F23-9EB9-4347-8AEC-69A2A6F2DFE8}" dt="2023-07-13T18:41:59.299" v="19889" actId="20577"/>
          <ac:spMkLst>
            <pc:docMk/>
            <pc:sldMk cId="782791026" sldId="354"/>
            <ac:spMk id="4" creationId="{F25E1600-1715-B0F4-9EBA-35EC475FFC22}"/>
          </ac:spMkLst>
        </pc:spChg>
        <pc:spChg chg="add mod ord">
          <ac:chgData name="Jonathan Williams" userId="a89a32e8-688f-4586-a15b-0d71315b979c" providerId="ADAL" clId="{4A069F23-9EB9-4347-8AEC-69A2A6F2DFE8}" dt="2023-07-17T16:49:14.211" v="24266" actId="20577"/>
          <ac:spMkLst>
            <pc:docMk/>
            <pc:sldMk cId="782791026" sldId="354"/>
            <ac:spMk id="5" creationId="{65D587BE-5A89-41A7-9077-F021B03731D9}"/>
          </ac:spMkLst>
        </pc:spChg>
      </pc:sldChg>
      <pc:sldChg chg="add">
        <pc:chgData name="Jonathan Williams" userId="a89a32e8-688f-4586-a15b-0d71315b979c" providerId="ADAL" clId="{4A069F23-9EB9-4347-8AEC-69A2A6F2DFE8}" dt="2023-07-13T19:02:32.730" v="20436" actId="2890"/>
        <pc:sldMkLst>
          <pc:docMk/>
          <pc:sldMk cId="876520216" sldId="355"/>
        </pc:sldMkLst>
      </pc:sldChg>
      <pc:sldChg chg="addSp delSp modSp add mod">
        <pc:chgData name="Jonathan Williams" userId="a89a32e8-688f-4586-a15b-0d71315b979c" providerId="ADAL" clId="{4A069F23-9EB9-4347-8AEC-69A2A6F2DFE8}" dt="2023-07-14T20:11:21.756" v="24031" actId="1076"/>
        <pc:sldMkLst>
          <pc:docMk/>
          <pc:sldMk cId="2582643606" sldId="356"/>
        </pc:sldMkLst>
        <pc:spChg chg="del">
          <ac:chgData name="Jonathan Williams" userId="a89a32e8-688f-4586-a15b-0d71315b979c" providerId="ADAL" clId="{4A069F23-9EB9-4347-8AEC-69A2A6F2DFE8}" dt="2023-07-14T18:25:39.104" v="21965" actId="478"/>
          <ac:spMkLst>
            <pc:docMk/>
            <pc:sldMk cId="2582643606" sldId="356"/>
            <ac:spMk id="2" creationId="{28CEFF0F-1743-00F8-AF6C-B75C81A2C7EE}"/>
          </ac:spMkLst>
        </pc:spChg>
        <pc:spChg chg="mod">
          <ac:chgData name="Jonathan Williams" userId="a89a32e8-688f-4586-a15b-0d71315b979c" providerId="ADAL" clId="{4A069F23-9EB9-4347-8AEC-69A2A6F2DFE8}" dt="2023-07-14T18:25:11.419" v="21959" actId="20577"/>
          <ac:spMkLst>
            <pc:docMk/>
            <pc:sldMk cId="2582643606" sldId="356"/>
            <ac:spMk id="3" creationId="{358EFB1D-5884-134C-21D9-EC169219616D}"/>
          </ac:spMkLst>
        </pc:spChg>
        <pc:spChg chg="mod">
          <ac:chgData name="Jonathan Williams" userId="a89a32e8-688f-4586-a15b-0d71315b979c" providerId="ADAL" clId="{4A069F23-9EB9-4347-8AEC-69A2A6F2DFE8}" dt="2023-07-14T18:29:02.160" v="22283" actId="20577"/>
          <ac:spMkLst>
            <pc:docMk/>
            <pc:sldMk cId="2582643606" sldId="356"/>
            <ac:spMk id="7" creationId="{8A362340-EA87-3DBA-FFD4-6EA4F8525D0E}"/>
          </ac:spMkLst>
        </pc:spChg>
        <pc:spChg chg="del">
          <ac:chgData name="Jonathan Williams" userId="a89a32e8-688f-4586-a15b-0d71315b979c" providerId="ADAL" clId="{4A069F23-9EB9-4347-8AEC-69A2A6F2DFE8}" dt="2023-07-14T18:25:38.584" v="21964" actId="478"/>
          <ac:spMkLst>
            <pc:docMk/>
            <pc:sldMk cId="2582643606" sldId="356"/>
            <ac:spMk id="8" creationId="{4DFAAA54-F1FB-583C-7CA9-EF4E407FB463}"/>
          </ac:spMkLst>
        </pc:spChg>
        <pc:spChg chg="del">
          <ac:chgData name="Jonathan Williams" userId="a89a32e8-688f-4586-a15b-0d71315b979c" providerId="ADAL" clId="{4A069F23-9EB9-4347-8AEC-69A2A6F2DFE8}" dt="2023-07-14T18:25:38.067" v="21963" actId="478"/>
          <ac:spMkLst>
            <pc:docMk/>
            <pc:sldMk cId="2582643606" sldId="356"/>
            <ac:spMk id="9" creationId="{EEC3F6A0-9116-BBA9-4C81-8A178917095D}"/>
          </ac:spMkLst>
        </pc:spChg>
        <pc:spChg chg="del">
          <ac:chgData name="Jonathan Williams" userId="a89a32e8-688f-4586-a15b-0d71315b979c" providerId="ADAL" clId="{4A069F23-9EB9-4347-8AEC-69A2A6F2DFE8}" dt="2023-07-14T18:25:40.403" v="21967" actId="478"/>
          <ac:spMkLst>
            <pc:docMk/>
            <pc:sldMk cId="2582643606" sldId="356"/>
            <ac:spMk id="10" creationId="{F2A5479F-8FBE-1AE3-6DD1-E97188FEC2FA}"/>
          </ac:spMkLst>
        </pc:spChg>
        <pc:spChg chg="del">
          <ac:chgData name="Jonathan Williams" userId="a89a32e8-688f-4586-a15b-0d71315b979c" providerId="ADAL" clId="{4A069F23-9EB9-4347-8AEC-69A2A6F2DFE8}" dt="2023-07-14T18:25:45.533" v="21975" actId="478"/>
          <ac:spMkLst>
            <pc:docMk/>
            <pc:sldMk cId="2582643606" sldId="356"/>
            <ac:spMk id="18" creationId="{B1D055AE-926D-2E4F-549D-D27F755CC523}"/>
          </ac:spMkLst>
        </pc:spChg>
        <pc:spChg chg="del">
          <ac:chgData name="Jonathan Williams" userId="a89a32e8-688f-4586-a15b-0d71315b979c" providerId="ADAL" clId="{4A069F23-9EB9-4347-8AEC-69A2A6F2DFE8}" dt="2023-07-14T18:25:39.647" v="21966" actId="478"/>
          <ac:spMkLst>
            <pc:docMk/>
            <pc:sldMk cId="2582643606" sldId="356"/>
            <ac:spMk id="24" creationId="{893CDF04-4EBE-D4F0-A0A8-DB6FCBB04A0F}"/>
          </ac:spMkLst>
        </pc:spChg>
        <pc:spChg chg="mod">
          <ac:chgData name="Jonathan Williams" userId="a89a32e8-688f-4586-a15b-0d71315b979c" providerId="ADAL" clId="{4A069F23-9EB9-4347-8AEC-69A2A6F2DFE8}" dt="2023-07-14T20:10:59.919" v="24026" actId="164"/>
          <ac:spMkLst>
            <pc:docMk/>
            <pc:sldMk cId="2582643606" sldId="356"/>
            <ac:spMk id="46" creationId="{FC958244-34E9-55EB-AD90-63094A203597}"/>
          </ac:spMkLst>
        </pc:spChg>
        <pc:spChg chg="mod">
          <ac:chgData name="Jonathan Williams" userId="a89a32e8-688f-4586-a15b-0d71315b979c" providerId="ADAL" clId="{4A069F23-9EB9-4347-8AEC-69A2A6F2DFE8}" dt="2023-07-14T20:10:59.919" v="24026" actId="164"/>
          <ac:spMkLst>
            <pc:docMk/>
            <pc:sldMk cId="2582643606" sldId="356"/>
            <ac:spMk id="47" creationId="{8FE2975E-820A-951E-27EF-2C2FEA9322B9}"/>
          </ac:spMkLst>
        </pc:spChg>
        <pc:spChg chg="mod">
          <ac:chgData name="Jonathan Williams" userId="a89a32e8-688f-4586-a15b-0d71315b979c" providerId="ADAL" clId="{4A069F23-9EB9-4347-8AEC-69A2A6F2DFE8}" dt="2023-07-14T20:10:59.919" v="24026" actId="164"/>
          <ac:spMkLst>
            <pc:docMk/>
            <pc:sldMk cId="2582643606" sldId="356"/>
            <ac:spMk id="53" creationId="{EF395289-EEC1-7CEF-0087-57B4963BCDE6}"/>
          </ac:spMkLst>
        </pc:spChg>
        <pc:spChg chg="mod">
          <ac:chgData name="Jonathan Williams" userId="a89a32e8-688f-4586-a15b-0d71315b979c" providerId="ADAL" clId="{4A069F23-9EB9-4347-8AEC-69A2A6F2DFE8}" dt="2023-07-14T20:10:59.919" v="24026" actId="164"/>
          <ac:spMkLst>
            <pc:docMk/>
            <pc:sldMk cId="2582643606" sldId="356"/>
            <ac:spMk id="54" creationId="{C0C62781-CE4A-1389-33F2-7C2743D2DE10}"/>
          </ac:spMkLst>
        </pc:spChg>
        <pc:spChg chg="mod">
          <ac:chgData name="Jonathan Williams" userId="a89a32e8-688f-4586-a15b-0d71315b979c" providerId="ADAL" clId="{4A069F23-9EB9-4347-8AEC-69A2A6F2DFE8}" dt="2023-07-14T20:11:18.568" v="24029" actId="164"/>
          <ac:spMkLst>
            <pc:docMk/>
            <pc:sldMk cId="2582643606" sldId="356"/>
            <ac:spMk id="57" creationId="{E68E78C7-44FC-FE6A-7300-D264939C3501}"/>
          </ac:spMkLst>
        </pc:spChg>
        <pc:spChg chg="mod">
          <ac:chgData name="Jonathan Williams" userId="a89a32e8-688f-4586-a15b-0d71315b979c" providerId="ADAL" clId="{4A069F23-9EB9-4347-8AEC-69A2A6F2DFE8}" dt="2023-07-14T20:11:18.568" v="24029" actId="164"/>
          <ac:spMkLst>
            <pc:docMk/>
            <pc:sldMk cId="2582643606" sldId="356"/>
            <ac:spMk id="61" creationId="{5838BEF5-DF8D-8137-FCCB-60C913281F2E}"/>
          </ac:spMkLst>
        </pc:spChg>
        <pc:spChg chg="mod">
          <ac:chgData name="Jonathan Williams" userId="a89a32e8-688f-4586-a15b-0d71315b979c" providerId="ADAL" clId="{4A069F23-9EB9-4347-8AEC-69A2A6F2DFE8}" dt="2023-07-14T20:10:59.919" v="24026" actId="164"/>
          <ac:spMkLst>
            <pc:docMk/>
            <pc:sldMk cId="2582643606" sldId="356"/>
            <ac:spMk id="62" creationId="{95E6BE3F-1036-892D-D603-6F5FA8116C30}"/>
          </ac:spMkLst>
        </pc:spChg>
        <pc:spChg chg="mod">
          <ac:chgData name="Jonathan Williams" userId="a89a32e8-688f-4586-a15b-0d71315b979c" providerId="ADAL" clId="{4A069F23-9EB9-4347-8AEC-69A2A6F2DFE8}" dt="2023-07-14T20:11:18.568" v="24029" actId="164"/>
          <ac:spMkLst>
            <pc:docMk/>
            <pc:sldMk cId="2582643606" sldId="356"/>
            <ac:spMk id="63" creationId="{6BB771D7-344B-66C1-4CF6-E081071D830C}"/>
          </ac:spMkLst>
        </pc:spChg>
        <pc:spChg chg="mod">
          <ac:chgData name="Jonathan Williams" userId="a89a32e8-688f-4586-a15b-0d71315b979c" providerId="ADAL" clId="{4A069F23-9EB9-4347-8AEC-69A2A6F2DFE8}" dt="2023-07-14T20:11:18.568" v="24029" actId="164"/>
          <ac:spMkLst>
            <pc:docMk/>
            <pc:sldMk cId="2582643606" sldId="356"/>
            <ac:spMk id="64" creationId="{741E3F48-CC35-41E5-2CE7-081CE9DE19D7}"/>
          </ac:spMkLst>
        </pc:spChg>
        <pc:spChg chg="mod">
          <ac:chgData name="Jonathan Williams" userId="a89a32e8-688f-4586-a15b-0d71315b979c" providerId="ADAL" clId="{4A069F23-9EB9-4347-8AEC-69A2A6F2DFE8}" dt="2023-07-14T20:10:59.919" v="24026" actId="164"/>
          <ac:spMkLst>
            <pc:docMk/>
            <pc:sldMk cId="2582643606" sldId="356"/>
            <ac:spMk id="67" creationId="{55016EB7-6FDE-CA29-883A-08E4AB1C3EDE}"/>
          </ac:spMkLst>
        </pc:spChg>
        <pc:spChg chg="del">
          <ac:chgData name="Jonathan Williams" userId="a89a32e8-688f-4586-a15b-0d71315b979c" providerId="ADAL" clId="{4A069F23-9EB9-4347-8AEC-69A2A6F2DFE8}" dt="2023-07-14T18:25:56.695" v="21984" actId="478"/>
          <ac:spMkLst>
            <pc:docMk/>
            <pc:sldMk cId="2582643606" sldId="356"/>
            <ac:spMk id="68" creationId="{164C904A-E2C7-3FA1-1D3B-06E69B219852}"/>
          </ac:spMkLst>
        </pc:spChg>
        <pc:spChg chg="mod">
          <ac:chgData name="Jonathan Williams" userId="a89a32e8-688f-4586-a15b-0d71315b979c" providerId="ADAL" clId="{4A069F23-9EB9-4347-8AEC-69A2A6F2DFE8}" dt="2023-07-14T20:11:18.568" v="24029" actId="164"/>
          <ac:spMkLst>
            <pc:docMk/>
            <pc:sldMk cId="2582643606" sldId="356"/>
            <ac:spMk id="78" creationId="{18CD3818-FC2B-991B-6C0C-E6B61F531FEE}"/>
          </ac:spMkLst>
        </pc:spChg>
        <pc:spChg chg="del">
          <ac:chgData name="Jonathan Williams" userId="a89a32e8-688f-4586-a15b-0d71315b979c" providerId="ADAL" clId="{4A069F23-9EB9-4347-8AEC-69A2A6F2DFE8}" dt="2023-07-14T18:25:56.146" v="21983" actId="478"/>
          <ac:spMkLst>
            <pc:docMk/>
            <pc:sldMk cId="2582643606" sldId="356"/>
            <ac:spMk id="83" creationId="{3E5EBA4A-4078-6439-4BB3-E9BFC453BD57}"/>
          </ac:spMkLst>
        </pc:spChg>
        <pc:spChg chg="del">
          <ac:chgData name="Jonathan Williams" userId="a89a32e8-688f-4586-a15b-0d71315b979c" providerId="ADAL" clId="{4A069F23-9EB9-4347-8AEC-69A2A6F2DFE8}" dt="2023-07-14T18:25:54.791" v="21981" actId="478"/>
          <ac:spMkLst>
            <pc:docMk/>
            <pc:sldMk cId="2582643606" sldId="356"/>
            <ac:spMk id="84" creationId="{2E6E2DD3-D16C-334D-D63D-B6FD64EE521C}"/>
          </ac:spMkLst>
        </pc:spChg>
        <pc:spChg chg="del">
          <ac:chgData name="Jonathan Williams" userId="a89a32e8-688f-4586-a15b-0d71315b979c" providerId="ADAL" clId="{4A069F23-9EB9-4347-8AEC-69A2A6F2DFE8}" dt="2023-07-14T18:25:57.329" v="21985" actId="478"/>
          <ac:spMkLst>
            <pc:docMk/>
            <pc:sldMk cId="2582643606" sldId="356"/>
            <ac:spMk id="89" creationId="{B44318D5-68E4-F0F0-213D-CB17E8956BE9}"/>
          </ac:spMkLst>
        </pc:spChg>
        <pc:grpChg chg="add mod">
          <ac:chgData name="Jonathan Williams" userId="a89a32e8-688f-4586-a15b-0d71315b979c" providerId="ADAL" clId="{4A069F23-9EB9-4347-8AEC-69A2A6F2DFE8}" dt="2023-07-14T20:11:03.402" v="24028" actId="1076"/>
          <ac:grpSpMkLst>
            <pc:docMk/>
            <pc:sldMk cId="2582643606" sldId="356"/>
            <ac:grpSpMk id="44" creationId="{CA279FC5-8577-94A7-F0FD-F9AB802CF741}"/>
          </ac:grpSpMkLst>
        </pc:grpChg>
        <pc:grpChg chg="add mod">
          <ac:chgData name="Jonathan Williams" userId="a89a32e8-688f-4586-a15b-0d71315b979c" providerId="ADAL" clId="{4A069F23-9EB9-4347-8AEC-69A2A6F2DFE8}" dt="2023-07-14T20:11:21.756" v="24031" actId="1076"/>
          <ac:grpSpMkLst>
            <pc:docMk/>
            <pc:sldMk cId="2582643606" sldId="356"/>
            <ac:grpSpMk id="45" creationId="{3C158CD6-47C5-6A21-E1DE-FF3053E4208A}"/>
          </ac:grpSpMkLst>
        </pc:grpChg>
        <pc:picChg chg="add mod">
          <ac:chgData name="Jonathan Williams" userId="a89a32e8-688f-4586-a15b-0d71315b979c" providerId="ADAL" clId="{4A069F23-9EB9-4347-8AEC-69A2A6F2DFE8}" dt="2023-07-14T18:28:43.122" v="22238" actId="1076"/>
          <ac:picMkLst>
            <pc:docMk/>
            <pc:sldMk cId="2582643606" sldId="356"/>
            <ac:picMk id="32" creationId="{23D5BCDC-8452-477E-5318-51F57BCEFD96}"/>
          </ac:picMkLst>
        </pc:picChg>
        <pc:picChg chg="add mod">
          <ac:chgData name="Jonathan Williams" userId="a89a32e8-688f-4586-a15b-0d71315b979c" providerId="ADAL" clId="{4A069F23-9EB9-4347-8AEC-69A2A6F2DFE8}" dt="2023-07-14T18:50:24.030" v="22963" actId="14100"/>
          <ac:picMkLst>
            <pc:docMk/>
            <pc:sldMk cId="2582643606" sldId="356"/>
            <ac:picMk id="33" creationId="{53CE64EE-78E7-4065-E351-E9E524861A83}"/>
          </ac:picMkLst>
        </pc:picChg>
        <pc:picChg chg="add mod">
          <ac:chgData name="Jonathan Williams" userId="a89a32e8-688f-4586-a15b-0d71315b979c" providerId="ADAL" clId="{4A069F23-9EB9-4347-8AEC-69A2A6F2DFE8}" dt="2023-07-14T18:47:42.605" v="22934" actId="1076"/>
          <ac:picMkLst>
            <pc:docMk/>
            <pc:sldMk cId="2582643606" sldId="356"/>
            <ac:picMk id="35" creationId="{989190A9-C3A2-FF18-5AE7-8DD906EB0A0D}"/>
          </ac:picMkLst>
        </pc:picChg>
        <pc:cxnChg chg="mod">
          <ac:chgData name="Jonathan Williams" userId="a89a32e8-688f-4586-a15b-0d71315b979c" providerId="ADAL" clId="{4A069F23-9EB9-4347-8AEC-69A2A6F2DFE8}" dt="2023-07-14T20:11:18.568" v="24029" actId="164"/>
          <ac:cxnSpMkLst>
            <pc:docMk/>
            <pc:sldMk cId="2582643606" sldId="356"/>
            <ac:cxnSpMk id="11" creationId="{D6F5E6B2-4505-CB2A-5857-441DDABBD1E1}"/>
          </ac:cxnSpMkLst>
        </pc:cxnChg>
        <pc:cxnChg chg="del">
          <ac:chgData name="Jonathan Williams" userId="a89a32e8-688f-4586-a15b-0d71315b979c" providerId="ADAL" clId="{4A069F23-9EB9-4347-8AEC-69A2A6F2DFE8}" dt="2023-07-14T18:25:44.545" v="21974" actId="478"/>
          <ac:cxnSpMkLst>
            <pc:docMk/>
            <pc:sldMk cId="2582643606" sldId="356"/>
            <ac:cxnSpMk id="12" creationId="{CFD7C27F-CB16-276F-4756-0BA604B4B505}"/>
          </ac:cxnSpMkLst>
        </pc:cxnChg>
        <pc:cxnChg chg="mod">
          <ac:chgData name="Jonathan Williams" userId="a89a32e8-688f-4586-a15b-0d71315b979c" providerId="ADAL" clId="{4A069F23-9EB9-4347-8AEC-69A2A6F2DFE8}" dt="2023-07-14T20:11:18.568" v="24029" actId="164"/>
          <ac:cxnSpMkLst>
            <pc:docMk/>
            <pc:sldMk cId="2582643606" sldId="356"/>
            <ac:cxnSpMk id="14" creationId="{9F955F18-815D-F7D1-43C4-61A39E2B0985}"/>
          </ac:cxnSpMkLst>
        </pc:cxnChg>
        <pc:cxnChg chg="del">
          <ac:chgData name="Jonathan Williams" userId="a89a32e8-688f-4586-a15b-0d71315b979c" providerId="ADAL" clId="{4A069F23-9EB9-4347-8AEC-69A2A6F2DFE8}" dt="2023-07-14T18:25:43.979" v="21973" actId="478"/>
          <ac:cxnSpMkLst>
            <pc:docMk/>
            <pc:sldMk cId="2582643606" sldId="356"/>
            <ac:cxnSpMk id="15" creationId="{57AEE9CF-C6C5-6EF4-6D2F-A7B903F6593D}"/>
          </ac:cxnSpMkLst>
        </pc:cxnChg>
        <pc:cxnChg chg="mod">
          <ac:chgData name="Jonathan Williams" userId="a89a32e8-688f-4586-a15b-0d71315b979c" providerId="ADAL" clId="{4A069F23-9EB9-4347-8AEC-69A2A6F2DFE8}" dt="2023-07-14T20:11:18.568" v="24029" actId="164"/>
          <ac:cxnSpMkLst>
            <pc:docMk/>
            <pc:sldMk cId="2582643606" sldId="356"/>
            <ac:cxnSpMk id="16" creationId="{01880B5D-3011-8816-A00C-8071CF3A6F96}"/>
          </ac:cxnSpMkLst>
        </pc:cxnChg>
        <pc:cxnChg chg="mod">
          <ac:chgData name="Jonathan Williams" userId="a89a32e8-688f-4586-a15b-0d71315b979c" providerId="ADAL" clId="{4A069F23-9EB9-4347-8AEC-69A2A6F2DFE8}" dt="2023-07-14T20:11:18.568" v="24029" actId="164"/>
          <ac:cxnSpMkLst>
            <pc:docMk/>
            <pc:sldMk cId="2582643606" sldId="356"/>
            <ac:cxnSpMk id="17" creationId="{E8C5CCDA-F901-7BD4-A15E-34A5A2F58DED}"/>
          </ac:cxnSpMkLst>
        </pc:cxnChg>
        <pc:cxnChg chg="mod">
          <ac:chgData name="Jonathan Williams" userId="a89a32e8-688f-4586-a15b-0d71315b979c" providerId="ADAL" clId="{4A069F23-9EB9-4347-8AEC-69A2A6F2DFE8}" dt="2023-07-14T20:11:18.568" v="24029" actId="164"/>
          <ac:cxnSpMkLst>
            <pc:docMk/>
            <pc:sldMk cId="2582643606" sldId="356"/>
            <ac:cxnSpMk id="19" creationId="{5A85938F-250A-80D7-9FFC-6C463D5F0428}"/>
          </ac:cxnSpMkLst>
        </pc:cxnChg>
        <pc:cxnChg chg="del">
          <ac:chgData name="Jonathan Williams" userId="a89a32e8-688f-4586-a15b-0d71315b979c" providerId="ADAL" clId="{4A069F23-9EB9-4347-8AEC-69A2A6F2DFE8}" dt="2023-07-14T18:25:42.044" v="21970" actId="478"/>
          <ac:cxnSpMkLst>
            <pc:docMk/>
            <pc:sldMk cId="2582643606" sldId="356"/>
            <ac:cxnSpMk id="20" creationId="{44A80E25-A675-2B31-E19C-DC53BB038189}"/>
          </ac:cxnSpMkLst>
        </pc:cxnChg>
        <pc:cxnChg chg="mod">
          <ac:chgData name="Jonathan Williams" userId="a89a32e8-688f-4586-a15b-0d71315b979c" providerId="ADAL" clId="{4A069F23-9EB9-4347-8AEC-69A2A6F2DFE8}" dt="2023-07-14T20:11:18.568" v="24029" actId="164"/>
          <ac:cxnSpMkLst>
            <pc:docMk/>
            <pc:sldMk cId="2582643606" sldId="356"/>
            <ac:cxnSpMk id="21" creationId="{AE91D955-BC29-70BF-A125-26AAC832717C}"/>
          </ac:cxnSpMkLst>
        </pc:cxnChg>
        <pc:cxnChg chg="mod">
          <ac:chgData name="Jonathan Williams" userId="a89a32e8-688f-4586-a15b-0d71315b979c" providerId="ADAL" clId="{4A069F23-9EB9-4347-8AEC-69A2A6F2DFE8}" dt="2023-07-14T20:11:18.568" v="24029" actId="164"/>
          <ac:cxnSpMkLst>
            <pc:docMk/>
            <pc:sldMk cId="2582643606" sldId="356"/>
            <ac:cxnSpMk id="22" creationId="{FBA1498A-FAEB-B23A-5590-6D95569861E3}"/>
          </ac:cxnSpMkLst>
        </pc:cxnChg>
        <pc:cxnChg chg="mod">
          <ac:chgData name="Jonathan Williams" userId="a89a32e8-688f-4586-a15b-0d71315b979c" providerId="ADAL" clId="{4A069F23-9EB9-4347-8AEC-69A2A6F2DFE8}" dt="2023-07-14T20:11:18.568" v="24029" actId="164"/>
          <ac:cxnSpMkLst>
            <pc:docMk/>
            <pc:sldMk cId="2582643606" sldId="356"/>
            <ac:cxnSpMk id="23" creationId="{0DC1055E-A9E6-1F8C-408F-3F06EBFD7231}"/>
          </ac:cxnSpMkLst>
        </pc:cxnChg>
        <pc:cxnChg chg="mod">
          <ac:chgData name="Jonathan Williams" userId="a89a32e8-688f-4586-a15b-0d71315b979c" providerId="ADAL" clId="{4A069F23-9EB9-4347-8AEC-69A2A6F2DFE8}" dt="2023-07-14T20:11:18.568" v="24029" actId="164"/>
          <ac:cxnSpMkLst>
            <pc:docMk/>
            <pc:sldMk cId="2582643606" sldId="356"/>
            <ac:cxnSpMk id="25" creationId="{08D84B6B-8EC4-E263-A27D-4EB3EEDFA97B}"/>
          </ac:cxnSpMkLst>
        </pc:cxnChg>
        <pc:cxnChg chg="mod">
          <ac:chgData name="Jonathan Williams" userId="a89a32e8-688f-4586-a15b-0d71315b979c" providerId="ADAL" clId="{4A069F23-9EB9-4347-8AEC-69A2A6F2DFE8}" dt="2023-07-14T20:11:18.568" v="24029" actId="164"/>
          <ac:cxnSpMkLst>
            <pc:docMk/>
            <pc:sldMk cId="2582643606" sldId="356"/>
            <ac:cxnSpMk id="26" creationId="{0C67CEDA-F3E1-B73E-A2A5-D95577460539}"/>
          </ac:cxnSpMkLst>
        </pc:cxnChg>
        <pc:cxnChg chg="mod">
          <ac:chgData name="Jonathan Williams" userId="a89a32e8-688f-4586-a15b-0d71315b979c" providerId="ADAL" clId="{4A069F23-9EB9-4347-8AEC-69A2A6F2DFE8}" dt="2023-07-14T20:11:18.568" v="24029" actId="164"/>
          <ac:cxnSpMkLst>
            <pc:docMk/>
            <pc:sldMk cId="2582643606" sldId="356"/>
            <ac:cxnSpMk id="27" creationId="{E0A814B1-89BE-55D2-0DDE-7FD05D5DF912}"/>
          </ac:cxnSpMkLst>
        </pc:cxnChg>
        <pc:cxnChg chg="mod">
          <ac:chgData name="Jonathan Williams" userId="a89a32e8-688f-4586-a15b-0d71315b979c" providerId="ADAL" clId="{4A069F23-9EB9-4347-8AEC-69A2A6F2DFE8}" dt="2023-07-14T20:11:18.568" v="24029" actId="164"/>
          <ac:cxnSpMkLst>
            <pc:docMk/>
            <pc:sldMk cId="2582643606" sldId="356"/>
            <ac:cxnSpMk id="28" creationId="{54593299-F952-55FF-9110-A4F5058628A2}"/>
          </ac:cxnSpMkLst>
        </pc:cxnChg>
        <pc:cxnChg chg="mod">
          <ac:chgData name="Jonathan Williams" userId="a89a32e8-688f-4586-a15b-0d71315b979c" providerId="ADAL" clId="{4A069F23-9EB9-4347-8AEC-69A2A6F2DFE8}" dt="2023-07-14T20:11:18.568" v="24029" actId="164"/>
          <ac:cxnSpMkLst>
            <pc:docMk/>
            <pc:sldMk cId="2582643606" sldId="356"/>
            <ac:cxnSpMk id="29" creationId="{33EC2298-6A14-212A-2665-12C559E1A112}"/>
          </ac:cxnSpMkLst>
        </pc:cxnChg>
        <pc:cxnChg chg="mod">
          <ac:chgData name="Jonathan Williams" userId="a89a32e8-688f-4586-a15b-0d71315b979c" providerId="ADAL" clId="{4A069F23-9EB9-4347-8AEC-69A2A6F2DFE8}" dt="2023-07-14T20:11:18.568" v="24029" actId="164"/>
          <ac:cxnSpMkLst>
            <pc:docMk/>
            <pc:sldMk cId="2582643606" sldId="356"/>
            <ac:cxnSpMk id="30" creationId="{869E88AE-84DC-F437-5E2A-8E0D0B445F92}"/>
          </ac:cxnSpMkLst>
        </pc:cxnChg>
        <pc:cxnChg chg="del">
          <ac:chgData name="Jonathan Williams" userId="a89a32e8-688f-4586-a15b-0d71315b979c" providerId="ADAL" clId="{4A069F23-9EB9-4347-8AEC-69A2A6F2DFE8}" dt="2023-07-14T18:25:43.177" v="21972" actId="478"/>
          <ac:cxnSpMkLst>
            <pc:docMk/>
            <pc:sldMk cId="2582643606" sldId="356"/>
            <ac:cxnSpMk id="31" creationId="{154648B9-3857-BAA8-2344-E4B859D8BA00}"/>
          </ac:cxnSpMkLst>
        </pc:cxnChg>
        <pc:cxnChg chg="del mod">
          <ac:chgData name="Jonathan Williams" userId="a89a32e8-688f-4586-a15b-0d71315b979c" providerId="ADAL" clId="{4A069F23-9EB9-4347-8AEC-69A2A6F2DFE8}" dt="2023-07-14T18:25:42.576" v="21971" actId="478"/>
          <ac:cxnSpMkLst>
            <pc:docMk/>
            <pc:sldMk cId="2582643606" sldId="356"/>
            <ac:cxnSpMk id="34" creationId="{3057469C-184F-FD2A-35F1-0A1CC694199F}"/>
          </ac:cxnSpMkLst>
        </pc:cxnChg>
        <pc:cxnChg chg="del">
          <ac:chgData name="Jonathan Williams" userId="a89a32e8-688f-4586-a15b-0d71315b979c" providerId="ADAL" clId="{4A069F23-9EB9-4347-8AEC-69A2A6F2DFE8}" dt="2023-07-14T18:25:41.505" v="21969" actId="478"/>
          <ac:cxnSpMkLst>
            <pc:docMk/>
            <pc:sldMk cId="2582643606" sldId="356"/>
            <ac:cxnSpMk id="36" creationId="{E66F3C56-C024-8047-F8CA-6B13AB534C38}"/>
          </ac:cxnSpMkLst>
        </pc:cxnChg>
        <pc:cxnChg chg="add mod">
          <ac:chgData name="Jonathan Williams" userId="a89a32e8-688f-4586-a15b-0d71315b979c" providerId="ADAL" clId="{4A069F23-9EB9-4347-8AEC-69A2A6F2DFE8}" dt="2023-07-14T18:48:13.917" v="22941" actId="1582"/>
          <ac:cxnSpMkLst>
            <pc:docMk/>
            <pc:sldMk cId="2582643606" sldId="356"/>
            <ac:cxnSpMk id="38" creationId="{E1CC220D-39A1-9315-A805-1AB468397D3A}"/>
          </ac:cxnSpMkLst>
        </pc:cxnChg>
        <pc:cxnChg chg="add mod">
          <ac:chgData name="Jonathan Williams" userId="a89a32e8-688f-4586-a15b-0d71315b979c" providerId="ADAL" clId="{4A069F23-9EB9-4347-8AEC-69A2A6F2DFE8}" dt="2023-07-14T18:48:22.292" v="22943" actId="1076"/>
          <ac:cxnSpMkLst>
            <pc:docMk/>
            <pc:sldMk cId="2582643606" sldId="356"/>
            <ac:cxnSpMk id="39" creationId="{F258EB06-B3AB-AD11-FAE0-79617D5D744B}"/>
          </ac:cxnSpMkLst>
        </pc:cxnChg>
        <pc:cxnChg chg="add mod">
          <ac:chgData name="Jonathan Williams" userId="a89a32e8-688f-4586-a15b-0d71315b979c" providerId="ADAL" clId="{4A069F23-9EB9-4347-8AEC-69A2A6F2DFE8}" dt="2023-07-14T18:50:11.246" v="22961" actId="14100"/>
          <ac:cxnSpMkLst>
            <pc:docMk/>
            <pc:sldMk cId="2582643606" sldId="356"/>
            <ac:cxnSpMk id="41" creationId="{EA74F949-6FB0-B6E8-B683-9C9E732B1846}"/>
          </ac:cxnSpMkLst>
        </pc:cxnChg>
        <pc:cxnChg chg="mod">
          <ac:chgData name="Jonathan Williams" userId="a89a32e8-688f-4586-a15b-0d71315b979c" providerId="ADAL" clId="{4A069F23-9EB9-4347-8AEC-69A2A6F2DFE8}" dt="2023-07-14T20:10:59.919" v="24026" actId="164"/>
          <ac:cxnSpMkLst>
            <pc:docMk/>
            <pc:sldMk cId="2582643606" sldId="356"/>
            <ac:cxnSpMk id="49" creationId="{03A8ACD2-F0D4-0AA7-6F87-749DB71C62E8}"/>
          </ac:cxnSpMkLst>
        </pc:cxnChg>
        <pc:cxnChg chg="mod">
          <ac:chgData name="Jonathan Williams" userId="a89a32e8-688f-4586-a15b-0d71315b979c" providerId="ADAL" clId="{4A069F23-9EB9-4347-8AEC-69A2A6F2DFE8}" dt="2023-07-14T20:10:59.919" v="24026" actId="164"/>
          <ac:cxnSpMkLst>
            <pc:docMk/>
            <pc:sldMk cId="2582643606" sldId="356"/>
            <ac:cxnSpMk id="52" creationId="{040E8A0D-5103-8936-5AD8-181919B6D3B2}"/>
          </ac:cxnSpMkLst>
        </pc:cxnChg>
        <pc:cxnChg chg="mod">
          <ac:chgData name="Jonathan Williams" userId="a89a32e8-688f-4586-a15b-0d71315b979c" providerId="ADAL" clId="{4A069F23-9EB9-4347-8AEC-69A2A6F2DFE8}" dt="2023-07-14T20:10:59.919" v="24026" actId="164"/>
          <ac:cxnSpMkLst>
            <pc:docMk/>
            <pc:sldMk cId="2582643606" sldId="356"/>
            <ac:cxnSpMk id="55" creationId="{33823B94-6C35-C54C-EAC1-5BA6F52F5238}"/>
          </ac:cxnSpMkLst>
        </pc:cxnChg>
        <pc:cxnChg chg="mod">
          <ac:chgData name="Jonathan Williams" userId="a89a32e8-688f-4586-a15b-0d71315b979c" providerId="ADAL" clId="{4A069F23-9EB9-4347-8AEC-69A2A6F2DFE8}" dt="2023-07-14T20:10:59.919" v="24026" actId="164"/>
          <ac:cxnSpMkLst>
            <pc:docMk/>
            <pc:sldMk cId="2582643606" sldId="356"/>
            <ac:cxnSpMk id="58" creationId="{B430FC3F-FAE1-FCF2-211F-7964C65E1F81}"/>
          </ac:cxnSpMkLst>
        </pc:cxnChg>
        <pc:cxnChg chg="del">
          <ac:chgData name="Jonathan Williams" userId="a89a32e8-688f-4586-a15b-0d71315b979c" providerId="ADAL" clId="{4A069F23-9EB9-4347-8AEC-69A2A6F2DFE8}" dt="2023-07-14T18:25:41.003" v="21968" actId="478"/>
          <ac:cxnSpMkLst>
            <pc:docMk/>
            <pc:sldMk cId="2582643606" sldId="356"/>
            <ac:cxnSpMk id="59" creationId="{1C4CBC7E-7DB9-8259-C7CE-AEC1278813F9}"/>
          </ac:cxnSpMkLst>
        </pc:cxnChg>
        <pc:cxnChg chg="mod">
          <ac:chgData name="Jonathan Williams" userId="a89a32e8-688f-4586-a15b-0d71315b979c" providerId="ADAL" clId="{4A069F23-9EB9-4347-8AEC-69A2A6F2DFE8}" dt="2023-07-14T20:10:59.919" v="24026" actId="164"/>
          <ac:cxnSpMkLst>
            <pc:docMk/>
            <pc:sldMk cId="2582643606" sldId="356"/>
            <ac:cxnSpMk id="69" creationId="{B2EFA466-8378-42DB-B76D-6E70B6909481}"/>
          </ac:cxnSpMkLst>
        </pc:cxnChg>
        <pc:cxnChg chg="mod ord">
          <ac:chgData name="Jonathan Williams" userId="a89a32e8-688f-4586-a15b-0d71315b979c" providerId="ADAL" clId="{4A069F23-9EB9-4347-8AEC-69A2A6F2DFE8}" dt="2023-07-14T20:10:59.919" v="24026" actId="164"/>
          <ac:cxnSpMkLst>
            <pc:docMk/>
            <pc:sldMk cId="2582643606" sldId="356"/>
            <ac:cxnSpMk id="72" creationId="{E03A85FC-E0B7-9CD8-68B6-CDD672E4BDB4}"/>
          </ac:cxnSpMkLst>
        </pc:cxnChg>
        <pc:cxnChg chg="mod">
          <ac:chgData name="Jonathan Williams" userId="a89a32e8-688f-4586-a15b-0d71315b979c" providerId="ADAL" clId="{4A069F23-9EB9-4347-8AEC-69A2A6F2DFE8}" dt="2023-07-14T20:11:18.568" v="24029" actId="164"/>
          <ac:cxnSpMkLst>
            <pc:docMk/>
            <pc:sldMk cId="2582643606" sldId="356"/>
            <ac:cxnSpMk id="73" creationId="{4699D41B-7204-49B8-AF70-8FBB8F5CF71A}"/>
          </ac:cxnSpMkLst>
        </pc:cxnChg>
        <pc:cxnChg chg="mod">
          <ac:chgData name="Jonathan Williams" userId="a89a32e8-688f-4586-a15b-0d71315b979c" providerId="ADAL" clId="{4A069F23-9EB9-4347-8AEC-69A2A6F2DFE8}" dt="2023-07-14T20:11:18.568" v="24029" actId="164"/>
          <ac:cxnSpMkLst>
            <pc:docMk/>
            <pc:sldMk cId="2582643606" sldId="356"/>
            <ac:cxnSpMk id="75" creationId="{63B5AA30-6593-149D-4843-282A81362DF6}"/>
          </ac:cxnSpMkLst>
        </pc:cxnChg>
        <pc:cxnChg chg="mod">
          <ac:chgData name="Jonathan Williams" userId="a89a32e8-688f-4586-a15b-0d71315b979c" providerId="ADAL" clId="{4A069F23-9EB9-4347-8AEC-69A2A6F2DFE8}" dt="2023-07-14T20:11:18.568" v="24029" actId="164"/>
          <ac:cxnSpMkLst>
            <pc:docMk/>
            <pc:sldMk cId="2582643606" sldId="356"/>
            <ac:cxnSpMk id="79" creationId="{D7D2C9DD-4555-C540-477A-231C0D34C0FC}"/>
          </ac:cxnSpMkLst>
        </pc:cxnChg>
        <pc:cxnChg chg="mod ord">
          <ac:chgData name="Jonathan Williams" userId="a89a32e8-688f-4586-a15b-0d71315b979c" providerId="ADAL" clId="{4A069F23-9EB9-4347-8AEC-69A2A6F2DFE8}" dt="2023-07-14T20:10:59.919" v="24026" actId="164"/>
          <ac:cxnSpMkLst>
            <pc:docMk/>
            <pc:sldMk cId="2582643606" sldId="356"/>
            <ac:cxnSpMk id="81" creationId="{0CF93D0A-E462-4D7A-31DD-B35F222E324A}"/>
          </ac:cxnSpMkLst>
        </pc:cxnChg>
        <pc:cxnChg chg="del">
          <ac:chgData name="Jonathan Williams" userId="a89a32e8-688f-4586-a15b-0d71315b979c" providerId="ADAL" clId="{4A069F23-9EB9-4347-8AEC-69A2A6F2DFE8}" dt="2023-07-14T18:25:55.515" v="21982" actId="478"/>
          <ac:cxnSpMkLst>
            <pc:docMk/>
            <pc:sldMk cId="2582643606" sldId="356"/>
            <ac:cxnSpMk id="85" creationId="{4F146220-67B6-051E-E4A2-2F3E4B9CDA72}"/>
          </ac:cxnSpMkLst>
        </pc:cxnChg>
        <pc:cxnChg chg="del">
          <ac:chgData name="Jonathan Williams" userId="a89a32e8-688f-4586-a15b-0d71315b979c" providerId="ADAL" clId="{4A069F23-9EB9-4347-8AEC-69A2A6F2DFE8}" dt="2023-07-14T18:25:58.114" v="21986" actId="478"/>
          <ac:cxnSpMkLst>
            <pc:docMk/>
            <pc:sldMk cId="2582643606" sldId="356"/>
            <ac:cxnSpMk id="86" creationId="{29FD2656-8046-050E-E701-3EC988015F67}"/>
          </ac:cxnSpMkLst>
        </pc:cxnChg>
        <pc:cxnChg chg="del">
          <ac:chgData name="Jonathan Williams" userId="a89a32e8-688f-4586-a15b-0d71315b979c" providerId="ADAL" clId="{4A069F23-9EB9-4347-8AEC-69A2A6F2DFE8}" dt="2023-07-14T18:25:54.314" v="21980" actId="478"/>
          <ac:cxnSpMkLst>
            <pc:docMk/>
            <pc:sldMk cId="2582643606" sldId="356"/>
            <ac:cxnSpMk id="87" creationId="{81738B2E-3E74-68C8-7D91-A7DF40AA9268}"/>
          </ac:cxnSpMkLst>
        </pc:cxnChg>
        <pc:cxnChg chg="mod">
          <ac:chgData name="Jonathan Williams" userId="a89a32e8-688f-4586-a15b-0d71315b979c" providerId="ADAL" clId="{4A069F23-9EB9-4347-8AEC-69A2A6F2DFE8}" dt="2023-07-14T20:10:59.919" v="24026" actId="164"/>
          <ac:cxnSpMkLst>
            <pc:docMk/>
            <pc:sldMk cId="2582643606" sldId="356"/>
            <ac:cxnSpMk id="90" creationId="{53B50793-F8E6-AC3D-B6ED-87040A99DA70}"/>
          </ac:cxnSpMkLst>
        </pc:cxnChg>
        <pc:cxnChg chg="del">
          <ac:chgData name="Jonathan Williams" userId="a89a32e8-688f-4586-a15b-0d71315b979c" providerId="ADAL" clId="{4A069F23-9EB9-4347-8AEC-69A2A6F2DFE8}" dt="2023-07-14T18:25:37.483" v="21962" actId="478"/>
          <ac:cxnSpMkLst>
            <pc:docMk/>
            <pc:sldMk cId="2582643606" sldId="356"/>
            <ac:cxnSpMk id="94" creationId="{02D42311-9B65-EE6A-06E2-BB1560246AE2}"/>
          </ac:cxnSpMkLst>
        </pc:cxnChg>
        <pc:cxnChg chg="del">
          <ac:chgData name="Jonathan Williams" userId="a89a32e8-688f-4586-a15b-0d71315b979c" providerId="ADAL" clId="{4A069F23-9EB9-4347-8AEC-69A2A6F2DFE8}" dt="2023-07-14T18:25:37.483" v="21962" actId="478"/>
          <ac:cxnSpMkLst>
            <pc:docMk/>
            <pc:sldMk cId="2582643606" sldId="356"/>
            <ac:cxnSpMk id="96" creationId="{A000EB5F-6924-9425-B08B-4B73596C3D00}"/>
          </ac:cxnSpMkLst>
        </pc:cxnChg>
        <pc:cxnChg chg="del">
          <ac:chgData name="Jonathan Williams" userId="a89a32e8-688f-4586-a15b-0d71315b979c" providerId="ADAL" clId="{4A069F23-9EB9-4347-8AEC-69A2A6F2DFE8}" dt="2023-07-14T18:25:53.779" v="21979" actId="478"/>
          <ac:cxnSpMkLst>
            <pc:docMk/>
            <pc:sldMk cId="2582643606" sldId="356"/>
            <ac:cxnSpMk id="98" creationId="{EC9297C0-ECE2-0A00-82A7-35B9A39FD655}"/>
          </ac:cxnSpMkLst>
        </pc:cxnChg>
        <pc:cxnChg chg="del">
          <ac:chgData name="Jonathan Williams" userId="a89a32e8-688f-4586-a15b-0d71315b979c" providerId="ADAL" clId="{4A069F23-9EB9-4347-8AEC-69A2A6F2DFE8}" dt="2023-07-14T18:25:52.785" v="21977" actId="478"/>
          <ac:cxnSpMkLst>
            <pc:docMk/>
            <pc:sldMk cId="2582643606" sldId="356"/>
            <ac:cxnSpMk id="99" creationId="{44ED0B73-F3FA-A556-04BE-7291B01F2B6B}"/>
          </ac:cxnSpMkLst>
        </pc:cxnChg>
        <pc:cxnChg chg="del">
          <ac:chgData name="Jonathan Williams" userId="a89a32e8-688f-4586-a15b-0d71315b979c" providerId="ADAL" clId="{4A069F23-9EB9-4347-8AEC-69A2A6F2DFE8}" dt="2023-07-14T18:25:53.300" v="21978" actId="478"/>
          <ac:cxnSpMkLst>
            <pc:docMk/>
            <pc:sldMk cId="2582643606" sldId="356"/>
            <ac:cxnSpMk id="100" creationId="{0E1696E8-135E-FD4E-099C-447B24FD8F5F}"/>
          </ac:cxnSpMkLst>
        </pc:cxnChg>
        <pc:cxnChg chg="mod">
          <ac:chgData name="Jonathan Williams" userId="a89a32e8-688f-4586-a15b-0d71315b979c" providerId="ADAL" clId="{4A069F23-9EB9-4347-8AEC-69A2A6F2DFE8}" dt="2023-07-14T20:10:59.919" v="24026" actId="164"/>
          <ac:cxnSpMkLst>
            <pc:docMk/>
            <pc:sldMk cId="2582643606" sldId="356"/>
            <ac:cxnSpMk id="108" creationId="{D58AB6DA-58F1-4E71-BA10-3A8082753D67}"/>
          </ac:cxnSpMkLst>
        </pc:cxnChg>
        <pc:cxnChg chg="mod">
          <ac:chgData name="Jonathan Williams" userId="a89a32e8-688f-4586-a15b-0d71315b979c" providerId="ADAL" clId="{4A069F23-9EB9-4347-8AEC-69A2A6F2DFE8}" dt="2023-07-14T20:10:59.919" v="24026" actId="164"/>
          <ac:cxnSpMkLst>
            <pc:docMk/>
            <pc:sldMk cId="2582643606" sldId="356"/>
            <ac:cxnSpMk id="109" creationId="{4DD8C45D-BAC4-3BC1-898B-93AA211CD22E}"/>
          </ac:cxnSpMkLst>
        </pc:cxnChg>
        <pc:cxnChg chg="mod">
          <ac:chgData name="Jonathan Williams" userId="a89a32e8-688f-4586-a15b-0d71315b979c" providerId="ADAL" clId="{4A069F23-9EB9-4347-8AEC-69A2A6F2DFE8}" dt="2023-07-14T20:10:59.919" v="24026" actId="164"/>
          <ac:cxnSpMkLst>
            <pc:docMk/>
            <pc:sldMk cId="2582643606" sldId="356"/>
            <ac:cxnSpMk id="110" creationId="{A7873374-52B9-CEE5-7200-D6EDCBDCE361}"/>
          </ac:cxnSpMkLst>
        </pc:cxnChg>
      </pc:sldChg>
      <pc:sldChg chg="addSp delSp modSp add mod">
        <pc:chgData name="Jonathan Williams" userId="a89a32e8-688f-4586-a15b-0d71315b979c" providerId="ADAL" clId="{4A069F23-9EB9-4347-8AEC-69A2A6F2DFE8}" dt="2023-07-19T14:20:17.844" v="25239" actId="20577"/>
        <pc:sldMkLst>
          <pc:docMk/>
          <pc:sldMk cId="2981287818" sldId="357"/>
        </pc:sldMkLst>
        <pc:spChg chg="mod">
          <ac:chgData name="Jonathan Williams" userId="a89a32e8-688f-4586-a15b-0d71315b979c" providerId="ADAL" clId="{4A069F23-9EB9-4347-8AEC-69A2A6F2DFE8}" dt="2023-07-19T14:20:17.844" v="25239" actId="20577"/>
          <ac:spMkLst>
            <pc:docMk/>
            <pc:sldMk cId="2981287818" sldId="357"/>
            <ac:spMk id="2" creationId="{C469BDD1-9047-58B7-7C49-F80F9259C980}"/>
          </ac:spMkLst>
        </pc:spChg>
        <pc:spChg chg="add del mod">
          <ac:chgData name="Jonathan Williams" userId="a89a32e8-688f-4586-a15b-0d71315b979c" providerId="ADAL" clId="{4A069F23-9EB9-4347-8AEC-69A2A6F2DFE8}" dt="2023-07-18T21:18:56.099" v="25158" actId="478"/>
          <ac:spMkLst>
            <pc:docMk/>
            <pc:sldMk cId="2981287818" sldId="357"/>
            <ac:spMk id="7" creationId="{D534AFE6-9F8B-D81B-ABF5-1D5E7E6E2642}"/>
          </ac:spMkLst>
        </pc:spChg>
        <pc:spChg chg="del">
          <ac:chgData name="Jonathan Williams" userId="a89a32e8-688f-4586-a15b-0d71315b979c" providerId="ADAL" clId="{4A069F23-9EB9-4347-8AEC-69A2A6F2DFE8}" dt="2023-07-14T20:22:05.928" v="24256" actId="478"/>
          <ac:spMkLst>
            <pc:docMk/>
            <pc:sldMk cId="2981287818" sldId="357"/>
            <ac:spMk id="11" creationId="{3705BE17-88EA-11A8-585C-17B5AB032D84}"/>
          </ac:spMkLst>
        </pc:spChg>
        <pc:picChg chg="add mod">
          <ac:chgData name="Jonathan Williams" userId="a89a32e8-688f-4586-a15b-0d71315b979c" providerId="ADAL" clId="{4A069F23-9EB9-4347-8AEC-69A2A6F2DFE8}" dt="2023-07-18T21:19:26.756" v="25168" actId="1076"/>
          <ac:picMkLst>
            <pc:docMk/>
            <pc:sldMk cId="2981287818" sldId="357"/>
            <ac:picMk id="9" creationId="{72AAC75A-0FD7-BD23-5FAC-F3312565434A}"/>
          </ac:picMkLst>
        </pc:picChg>
        <pc:picChg chg="add mod ord">
          <ac:chgData name="Jonathan Williams" userId="a89a32e8-688f-4586-a15b-0d71315b979c" providerId="ADAL" clId="{4A069F23-9EB9-4347-8AEC-69A2A6F2DFE8}" dt="2023-07-18T21:19:16.823" v="25165" actId="1076"/>
          <ac:picMkLst>
            <pc:docMk/>
            <pc:sldMk cId="2981287818" sldId="357"/>
            <ac:picMk id="11" creationId="{507B4656-1A58-94A4-23BB-F4957F5EDA42}"/>
          </ac:picMkLst>
        </pc:picChg>
      </pc:sldChg>
      <pc:sldChg chg="delSp modSp add mod ord">
        <pc:chgData name="Jonathan Williams" userId="a89a32e8-688f-4586-a15b-0d71315b979c" providerId="ADAL" clId="{4A069F23-9EB9-4347-8AEC-69A2A6F2DFE8}" dt="2023-07-14T18:24:53.310" v="21948" actId="478"/>
        <pc:sldMkLst>
          <pc:docMk/>
          <pc:sldMk cId="12826780" sldId="358"/>
        </pc:sldMkLst>
        <pc:spChg chg="del">
          <ac:chgData name="Jonathan Williams" userId="a89a32e8-688f-4586-a15b-0d71315b979c" providerId="ADAL" clId="{4A069F23-9EB9-4347-8AEC-69A2A6F2DFE8}" dt="2023-07-14T18:24:40.167" v="21925" actId="478"/>
          <ac:spMkLst>
            <pc:docMk/>
            <pc:sldMk cId="12826780" sldId="358"/>
            <ac:spMk id="2" creationId="{EF8999E5-7257-EEC8-511C-DF5C524E3D5C}"/>
          </ac:spMkLst>
        </pc:spChg>
        <pc:spChg chg="del">
          <ac:chgData name="Jonathan Williams" userId="a89a32e8-688f-4586-a15b-0d71315b979c" providerId="ADAL" clId="{4A069F23-9EB9-4347-8AEC-69A2A6F2DFE8}" dt="2023-07-14T18:24:53.310" v="21948" actId="478"/>
          <ac:spMkLst>
            <pc:docMk/>
            <pc:sldMk cId="12826780" sldId="358"/>
            <ac:spMk id="3" creationId="{45FA52E4-68D5-1A70-8162-96778ADE0F30}"/>
          </ac:spMkLst>
        </pc:spChg>
        <pc:spChg chg="mod">
          <ac:chgData name="Jonathan Williams" userId="a89a32e8-688f-4586-a15b-0d71315b979c" providerId="ADAL" clId="{4A069F23-9EB9-4347-8AEC-69A2A6F2DFE8}" dt="2023-07-14T18:24:49.105" v="21947" actId="20577"/>
          <ac:spMkLst>
            <pc:docMk/>
            <pc:sldMk cId="12826780" sldId="358"/>
            <ac:spMk id="5" creationId="{37A517C4-46D5-0EB1-E988-952B1A674CB4}"/>
          </ac:spMkLst>
        </pc:spChg>
      </pc:sldChg>
      <pc:sldChg chg="add del">
        <pc:chgData name="Jonathan Williams" userId="a89a32e8-688f-4586-a15b-0d71315b979c" providerId="ADAL" clId="{4A069F23-9EB9-4347-8AEC-69A2A6F2DFE8}" dt="2023-07-14T18:24:16.303" v="21914"/>
        <pc:sldMkLst>
          <pc:docMk/>
          <pc:sldMk cId="2621157615" sldId="358"/>
        </pc:sldMkLst>
      </pc:sldChg>
      <pc:sldChg chg="addSp delSp modSp add mod">
        <pc:chgData name="Jonathan Williams" userId="a89a32e8-688f-4586-a15b-0d71315b979c" providerId="ADAL" clId="{4A069F23-9EB9-4347-8AEC-69A2A6F2DFE8}" dt="2023-07-19T18:17:34.037" v="25638" actId="20577"/>
        <pc:sldMkLst>
          <pc:docMk/>
          <pc:sldMk cId="4201269789" sldId="359"/>
        </pc:sldMkLst>
        <pc:spChg chg="mod">
          <ac:chgData name="Jonathan Williams" userId="a89a32e8-688f-4586-a15b-0d71315b979c" providerId="ADAL" clId="{4A069F23-9EB9-4347-8AEC-69A2A6F2DFE8}" dt="2023-07-19T18:17:34.037" v="25638" actId="20577"/>
          <ac:spMkLst>
            <pc:docMk/>
            <pc:sldMk cId="4201269789" sldId="359"/>
            <ac:spMk id="7" creationId="{8A362340-EA87-3DBA-FFD4-6EA4F8525D0E}"/>
          </ac:spMkLst>
        </pc:spChg>
        <pc:spChg chg="add mod">
          <ac:chgData name="Jonathan Williams" userId="a89a32e8-688f-4586-a15b-0d71315b979c" providerId="ADAL" clId="{4A069F23-9EB9-4347-8AEC-69A2A6F2DFE8}" dt="2023-07-14T18:31:49.203" v="22436" actId="688"/>
          <ac:spMkLst>
            <pc:docMk/>
            <pc:sldMk cId="4201269789" sldId="359"/>
            <ac:spMk id="8" creationId="{81A4278D-19CC-E803-EE7D-A95FEF00AFF5}"/>
          </ac:spMkLst>
        </pc:spChg>
        <pc:spChg chg="del">
          <ac:chgData name="Jonathan Williams" userId="a89a32e8-688f-4586-a15b-0d71315b979c" providerId="ADAL" clId="{4A069F23-9EB9-4347-8AEC-69A2A6F2DFE8}" dt="2023-07-14T18:29:55.689" v="22290" actId="478"/>
          <ac:spMkLst>
            <pc:docMk/>
            <pc:sldMk cId="4201269789" sldId="359"/>
            <ac:spMk id="11" creationId="{01E27101-D16F-7F77-BC68-76CA7452562A}"/>
          </ac:spMkLst>
        </pc:spChg>
        <pc:spChg chg="del">
          <ac:chgData name="Jonathan Williams" userId="a89a32e8-688f-4586-a15b-0d71315b979c" providerId="ADAL" clId="{4A069F23-9EB9-4347-8AEC-69A2A6F2DFE8}" dt="2023-07-14T18:29:54.634" v="22288" actId="478"/>
          <ac:spMkLst>
            <pc:docMk/>
            <pc:sldMk cId="4201269789" sldId="359"/>
            <ac:spMk id="12" creationId="{E16BA8A8-A7BC-E2E3-F928-259776492D08}"/>
          </ac:spMkLst>
        </pc:spChg>
        <pc:spChg chg="del">
          <ac:chgData name="Jonathan Williams" userId="a89a32e8-688f-4586-a15b-0d71315b979c" providerId="ADAL" clId="{4A069F23-9EB9-4347-8AEC-69A2A6F2DFE8}" dt="2023-07-14T18:29:55.288" v="22289" actId="478"/>
          <ac:spMkLst>
            <pc:docMk/>
            <pc:sldMk cId="4201269789" sldId="359"/>
            <ac:spMk id="13" creationId="{C4429322-F4C2-2C29-2701-1C4B4B983036}"/>
          </ac:spMkLst>
        </pc:spChg>
        <pc:spChg chg="add mod">
          <ac:chgData name="Jonathan Williams" userId="a89a32e8-688f-4586-a15b-0d71315b979c" providerId="ADAL" clId="{4A069F23-9EB9-4347-8AEC-69A2A6F2DFE8}" dt="2023-07-14T18:31:57.811" v="22439" actId="1076"/>
          <ac:spMkLst>
            <pc:docMk/>
            <pc:sldMk cId="4201269789" sldId="359"/>
            <ac:spMk id="14" creationId="{F02EDD85-52BF-CB9B-C73C-C5165217CA17}"/>
          </ac:spMkLst>
        </pc:spChg>
        <pc:picChg chg="add mod">
          <ac:chgData name="Jonathan Williams" userId="a89a32e8-688f-4586-a15b-0d71315b979c" providerId="ADAL" clId="{4A069F23-9EB9-4347-8AEC-69A2A6F2DFE8}" dt="2023-07-14T18:31:14.087" v="22427" actId="1076"/>
          <ac:picMkLst>
            <pc:docMk/>
            <pc:sldMk cId="4201269789" sldId="359"/>
            <ac:picMk id="2" creationId="{CBD857E2-161A-D522-E05D-6FC17844DDF1}"/>
          </ac:picMkLst>
        </pc:picChg>
        <pc:picChg chg="del">
          <ac:chgData name="Jonathan Williams" userId="a89a32e8-688f-4586-a15b-0d71315b979c" providerId="ADAL" clId="{4A069F23-9EB9-4347-8AEC-69A2A6F2DFE8}" dt="2023-07-14T18:29:52.329" v="22287" actId="478"/>
          <ac:picMkLst>
            <pc:docMk/>
            <pc:sldMk cId="4201269789" sldId="359"/>
            <ac:picMk id="10" creationId="{700E728F-EE4B-5C2E-8192-B9BDE6CBD90C}"/>
          </ac:picMkLst>
        </pc:picChg>
      </pc:sldChg>
      <pc:sldChg chg="addSp delSp modSp add mod ord">
        <pc:chgData name="Jonathan Williams" userId="a89a32e8-688f-4586-a15b-0d71315b979c" providerId="ADAL" clId="{4A069F23-9EB9-4347-8AEC-69A2A6F2DFE8}" dt="2023-07-18T15:23:09.587" v="25028" actId="20577"/>
        <pc:sldMkLst>
          <pc:docMk/>
          <pc:sldMk cId="291904398" sldId="360"/>
        </pc:sldMkLst>
        <pc:spChg chg="add mod">
          <ac:chgData name="Jonathan Williams" userId="a89a32e8-688f-4586-a15b-0d71315b979c" providerId="ADAL" clId="{4A069F23-9EB9-4347-8AEC-69A2A6F2DFE8}" dt="2023-07-18T15:23:09.587" v="25028" actId="20577"/>
          <ac:spMkLst>
            <pc:docMk/>
            <pc:sldMk cId="291904398" sldId="360"/>
            <ac:spMk id="2" creationId="{180BC847-84AB-542F-75F5-B37BA41177AC}"/>
          </ac:spMkLst>
        </pc:spChg>
        <pc:spChg chg="mod">
          <ac:chgData name="Jonathan Williams" userId="a89a32e8-688f-4586-a15b-0d71315b979c" providerId="ADAL" clId="{4A069F23-9EB9-4347-8AEC-69A2A6F2DFE8}" dt="2023-07-14T20:19:23.945" v="24234" actId="313"/>
          <ac:spMkLst>
            <pc:docMk/>
            <pc:sldMk cId="291904398" sldId="360"/>
            <ac:spMk id="3" creationId="{358EFB1D-5884-134C-21D9-EC169219616D}"/>
          </ac:spMkLst>
        </pc:spChg>
        <pc:spChg chg="del mod">
          <ac:chgData name="Jonathan Williams" userId="a89a32e8-688f-4586-a15b-0d71315b979c" providerId="ADAL" clId="{4A069F23-9EB9-4347-8AEC-69A2A6F2DFE8}" dt="2023-07-14T20:05:12.220" v="23877"/>
          <ac:spMkLst>
            <pc:docMk/>
            <pc:sldMk cId="291904398" sldId="360"/>
            <ac:spMk id="7" creationId="{8A362340-EA87-3DBA-FFD4-6EA4F8525D0E}"/>
          </ac:spMkLst>
        </pc:spChg>
        <pc:spChg chg="mod">
          <ac:chgData name="Jonathan Williams" userId="a89a32e8-688f-4586-a15b-0d71315b979c" providerId="ADAL" clId="{4A069F23-9EB9-4347-8AEC-69A2A6F2DFE8}" dt="2023-07-17T16:57:32.986" v="24733" actId="14100"/>
          <ac:spMkLst>
            <pc:docMk/>
            <pc:sldMk cId="291904398" sldId="360"/>
            <ac:spMk id="9" creationId="{97885288-08E9-87AA-E753-8381CA643C90}"/>
          </ac:spMkLst>
        </pc:spChg>
        <pc:spChg chg="mod ord">
          <ac:chgData name="Jonathan Williams" userId="a89a32e8-688f-4586-a15b-0d71315b979c" providerId="ADAL" clId="{4A069F23-9EB9-4347-8AEC-69A2A6F2DFE8}" dt="2023-07-17T16:53:24.513" v="24407" actId="1076"/>
          <ac:spMkLst>
            <pc:docMk/>
            <pc:sldMk cId="291904398" sldId="360"/>
            <ac:spMk id="11" creationId="{01E27101-D16F-7F77-BC68-76CA7452562A}"/>
          </ac:spMkLst>
        </pc:spChg>
        <pc:spChg chg="del">
          <ac:chgData name="Jonathan Williams" userId="a89a32e8-688f-4586-a15b-0d71315b979c" providerId="ADAL" clId="{4A069F23-9EB9-4347-8AEC-69A2A6F2DFE8}" dt="2023-07-14T19:45:36.103" v="23605" actId="478"/>
          <ac:spMkLst>
            <pc:docMk/>
            <pc:sldMk cId="291904398" sldId="360"/>
            <ac:spMk id="12" creationId="{E16BA8A8-A7BC-E2E3-F928-259776492D08}"/>
          </ac:spMkLst>
        </pc:spChg>
        <pc:spChg chg="del">
          <ac:chgData name="Jonathan Williams" userId="a89a32e8-688f-4586-a15b-0d71315b979c" providerId="ADAL" clId="{4A069F23-9EB9-4347-8AEC-69A2A6F2DFE8}" dt="2023-07-14T19:45:36.705" v="23606" actId="478"/>
          <ac:spMkLst>
            <pc:docMk/>
            <pc:sldMk cId="291904398" sldId="360"/>
            <ac:spMk id="13" creationId="{C4429322-F4C2-2C29-2701-1C4B4B983036}"/>
          </ac:spMkLst>
        </pc:spChg>
        <pc:picChg chg="add mod">
          <ac:chgData name="Jonathan Williams" userId="a89a32e8-688f-4586-a15b-0d71315b979c" providerId="ADAL" clId="{4A069F23-9EB9-4347-8AEC-69A2A6F2DFE8}" dt="2023-07-17T16:53:24.513" v="24407" actId="1076"/>
          <ac:picMkLst>
            <pc:docMk/>
            <pc:sldMk cId="291904398" sldId="360"/>
            <ac:picMk id="8" creationId="{A8FFDF9B-2E6D-D60E-3011-2EB312C4009B}"/>
          </ac:picMkLst>
        </pc:picChg>
        <pc:picChg chg="del">
          <ac:chgData name="Jonathan Williams" userId="a89a32e8-688f-4586-a15b-0d71315b979c" providerId="ADAL" clId="{4A069F23-9EB9-4347-8AEC-69A2A6F2DFE8}" dt="2023-07-14T19:45:31.283" v="23601" actId="478"/>
          <ac:picMkLst>
            <pc:docMk/>
            <pc:sldMk cId="291904398" sldId="360"/>
            <ac:picMk id="10" creationId="{700E728F-EE4B-5C2E-8192-B9BDE6CBD90C}"/>
          </ac:picMkLst>
        </pc:picChg>
        <pc:picChg chg="add mod">
          <ac:chgData name="Jonathan Williams" userId="a89a32e8-688f-4586-a15b-0d71315b979c" providerId="ADAL" clId="{4A069F23-9EB9-4347-8AEC-69A2A6F2DFE8}" dt="2023-07-14T20:06:22.410" v="23917" actId="1076"/>
          <ac:picMkLst>
            <pc:docMk/>
            <pc:sldMk cId="291904398" sldId="360"/>
            <ac:picMk id="15" creationId="{764D62B3-CB60-A55D-8ADF-902AE33CF727}"/>
          </ac:picMkLst>
        </pc:picChg>
      </pc:sldChg>
      <pc:sldChg chg="addSp delSp modSp add del mod">
        <pc:chgData name="Jonathan Williams" userId="a89a32e8-688f-4586-a15b-0d71315b979c" providerId="ADAL" clId="{4A069F23-9EB9-4347-8AEC-69A2A6F2DFE8}" dt="2023-07-18T15:52:56.418" v="25132" actId="47"/>
        <pc:sldMkLst>
          <pc:docMk/>
          <pc:sldMk cId="1820847546" sldId="361"/>
        </pc:sldMkLst>
        <pc:spChg chg="del">
          <ac:chgData name="Jonathan Williams" userId="a89a32e8-688f-4586-a15b-0d71315b979c" providerId="ADAL" clId="{4A069F23-9EB9-4347-8AEC-69A2A6F2DFE8}" dt="2023-07-18T15:50:44.161" v="25129" actId="478"/>
          <ac:spMkLst>
            <pc:docMk/>
            <pc:sldMk cId="1820847546" sldId="361"/>
            <ac:spMk id="3" creationId="{358EFB1D-5884-134C-21D9-EC169219616D}"/>
          </ac:spMkLst>
        </pc:spChg>
        <pc:spChg chg="add del mod">
          <ac:chgData name="Jonathan Williams" userId="a89a32e8-688f-4586-a15b-0d71315b979c" providerId="ADAL" clId="{4A069F23-9EB9-4347-8AEC-69A2A6F2DFE8}" dt="2023-07-18T15:50:45.983" v="25130" actId="478"/>
          <ac:spMkLst>
            <pc:docMk/>
            <pc:sldMk cId="1820847546" sldId="361"/>
            <ac:spMk id="10" creationId="{FCC5550D-4794-67E6-84A9-135CDF38ADC9}"/>
          </ac:spMkLst>
        </pc:spChg>
        <pc:spChg chg="del">
          <ac:chgData name="Jonathan Williams" userId="a89a32e8-688f-4586-a15b-0d71315b979c" providerId="ADAL" clId="{4A069F23-9EB9-4347-8AEC-69A2A6F2DFE8}" dt="2023-07-18T15:50:41.374" v="25128" actId="478"/>
          <ac:spMkLst>
            <pc:docMk/>
            <pc:sldMk cId="1820847546" sldId="361"/>
            <ac:spMk id="12" creationId="{0644D06A-EEFD-F2A6-1B89-FC857E0E8A25}"/>
          </ac:spMkLst>
        </pc:spChg>
        <pc:spChg chg="mod">
          <ac:chgData name="Jonathan Williams" userId="a89a32e8-688f-4586-a15b-0d71315b979c" providerId="ADAL" clId="{4A069F23-9EB9-4347-8AEC-69A2A6F2DFE8}" dt="2023-07-18T15:51:29.902" v="25131" actId="27107"/>
          <ac:spMkLst>
            <pc:docMk/>
            <pc:sldMk cId="1820847546" sldId="361"/>
            <ac:spMk id="44" creationId="{2DD59F3D-544F-49AE-CCB0-F09B374D0CA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1:09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 24575,'0'796'0,"-2"-750"0,-10 57 0,6-58 0,-2 63 0,-5 90 0,13 128-1365,0-314-5461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1:00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0 848 24575,'1'-6'0,"-1"0"0,1 1 0,1 0 0,-1-1 0,1 1 0,4-10 0,3-9 0,5-28 0,-2-1 0,6-68 0,-11 76 0,26-86 0,-30 121 0,4-17 0,3 0 0,19-41 0,-23 57 0,0 0 0,1 0 0,0 1 0,1 0 0,0 0 0,0 1 0,1 0 0,14-11 0,-3 5 0,1 1 0,1 1 0,0 0 0,1 2 0,1 1 0,-1 0 0,1 2 0,1 1 0,-1 1 0,1 1 0,1 1 0,-1 1 0,32 0 0,111-6 0,-46 0 0,-117 9 0,0 0 0,0 0 0,0 1 0,0 0 0,0 0 0,-1 0 0,1 0 0,0 1 0,-1 0 0,1 0 0,-1 0 0,1 0 0,-1 1 0,6 4 0,2 4 0,-1 0 0,0 0 0,11 16 0,7 6 0,2 1 0,39 55 0,-58-71 0,0 0 0,-2 1 0,0 1 0,-1 0 0,8 28 0,-4-5 0,-2 1 0,-1-1 0,-3 1 0,-2 1 0,0 54 0,-6-17-1365,1-64-5461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5:18:16.51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72 1 24575,'-1'7'0,"-1"0"0,1-1 0,-1 1 0,-1 0 0,1-1 0,-1 0 0,-1 1 0,1-1 0,-1 0 0,-7 8 0,-4 9 0,12-19 0,1 1 0,-1-1 0,1 0 0,0 1 0,0-1 0,1 1 0,-1-1 0,1 1 0,0 0 0,0 0 0,1-1 0,-1 1 0,1 0 0,0 0 0,0 0 0,1 0 0,0 0 0,-1-1 0,1 1 0,1 0 0,-1-1 0,1 1 0,0-1 0,0 1 0,0-1 0,1 0 0,-1 0 0,1 0 0,0 0 0,0 0 0,5 3 0,11 12 0,32 23 0,-35-30 0,-1 0 0,0 1 0,-1 0 0,18 23 0,-30-33 0,1 1 0,-2-1 0,1 1 0,0 0 0,-1-1 0,0 1 0,0 0 0,0 0 0,0 0 0,-1 0 0,1 0 0,-1 0 0,0 0 0,0 0 0,-1 0 0,0 6 0,-3 7 0,0 0 0,-12 27 0,-2 13 0,16-50 0,1 0 0,1-1 0,-1 1 0,1 0 0,0 0 0,0 0 0,1 0 0,0 0 0,0 0 0,1-1 0,0 1 0,0 0 0,0-1 0,1 1 0,5 8 0,1-3 0,0 0 0,1 0 0,0 0 0,1-2 0,23 19 0,27 15 0,-58-42 0,1 1 0,0-1 0,0 0 0,0 0 0,0-1 0,0 1 0,0-1 0,0 0 0,1 0 0,-1 0 0,0-1 0,1 0 0,-1 1 0,7-2 0,-9 0 0,0 0 0,0 0 0,-1 0 0,1 0 0,0 0 0,-1-1 0,1 1 0,-1 0 0,1-1 0,-1 1 0,0-1 0,1 0 0,-1 0 0,0 1 0,0-1 0,0 0 0,0 0 0,-1 0 0,1 0 0,0 0 0,-1 0 0,0 0 0,1 0 0,-1 0 0,0-4 0,1-9 0,-1 0 0,-2-22 0,1 23 0,-7-84 0,-2-96 0,10 185 0,-2 0 0,1 0 0,-1 0 0,0 1 0,-1-1 0,0 0 0,-1 1 0,1 0 0,-2 0 0,-6-12 0,-3 0 0,-1 0 0,-27-29 0,34 41 0,0 2 0,0-1 0,-18-9 0,17 10 0,-1 0 0,1-1 0,-10-9 0,-73-62 0,90 76-85,-1 0 0,0-1-1,1 1 1,0-1 0,0 1-1,0-1 1,0 0 0,0 0-1,0 0 1,1 0 0,-1 0-1,1 0 1,0-1 0,0 1-1,-1-5 1,1-4-6741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1:14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24575,'797'0'-1365,"-784"0"-5461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1:16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24575,'2'0'0,"4"0"0,2 0 0,3 0 0,1 0 0,1 0 0,1 0 0,-2 0-8191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1:27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1547 24575,'10'-218'0,"-8"190"0,1-336 0,-5 192 0,0-1 0,4-188 0,5 289 0,0-28 0,1 53-1365,-6 36-5461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1:28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445 717 24575,'0'-56'0,"11"-92"0,-8 118 0,-1-1 0,-1 1 0,-2 0 0,0 0 0,-3 0 0,-12-57 0,12 76 0,0 1 0,0 0 0,-1 1 0,0-1 0,0 1 0,-1 0 0,0 0 0,-1 1 0,0-1 0,-12-10 0,3 5 0,-1 0 0,-1 1 0,0 1 0,-22-12 0,23 15 0,-1 1 0,0 0 0,0 2 0,0 0 0,-1 1 0,0 1 0,0 0 0,0 2 0,0 0 0,-30 2 0,35 0-1365,3 0-5461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1:31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24575,'2'0'0,"4"0"0,2 0 0,3 0 0,3 0 0,3 0 0,-1 0 0,1 0 0,-1 0 0,-1 0 0,-1 0 0,0 0 0,0 0 0,-3 0-8191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1:32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24575,'4'0'0,"5"0"0,2 0 0,2 0 0,1 0 0,0 0 0,3 0 0,3 0 0,0 0 0,-1 0 0,-4 0-8191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1:34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1657 24575,'-2'-4'0,"0"-1"0,0 1 0,0-1 0,1 1 0,0-1 0,-1 0 0,2 0 0,-1 1 0,0-1 0,1 0 0,0 0 0,1-9 0,-1 0 0,-1-95 0,1 38 0,-9-70 0,-2 29 0,4-121 0,-7-23 0,20-30 0,10-9-1365,-12 226-5461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1:41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2 785 24575,'-2'-75'0,"4"-82"0,2 120 0,2-1 0,2 1 0,1 0 0,2 0 0,2 1 0,28-56 0,-34 78 0,1 1 0,0 1 0,1-1 0,0 2 0,1-1 0,1 1 0,0 1 0,0 0 0,23-16 0,-9 11 0,2 0 0,0 2 0,55-19 0,-55 24 0,0 2 0,1 1 0,56-2 0,-40 4 0,133 0 41,-98 4-1447,-67-1-5420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1:44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 24575,'8'21'0,"1"-1"0,1 0 0,1-1 0,15 20 0,21 42 0,-43-71 0,-1 1 0,0 1 0,-1-1 0,0 0 0,-1 1 0,0-1 0,0 1 0,-2-1 0,1 0 0,-1 1 0,-1-1 0,0 1 0,-1-1 0,-6 18 0,-3-8 0,0 0 0,-1-1 0,-1 0 0,-22 23 0,-8 10 0,24-25 0,2 0 0,0 0 0,-19 46 0,29-56 0,2-1 0,0 1 0,2 1 0,0-1 0,0 0 0,2 1 0,-1 32 0,3-19 0,-8 39 0,4-35 0,3-29 0,0-1 0,0 0 0,-1 1 0,0-1 0,0 0 0,0 0 0,-1 0 0,0 0 0,0 0 0,-1-1 0,0 1 0,0-1 0,-5 6 0,-2-1 0,0 0 0,0-1 0,-1-1 0,-23 14 0,32-20-1,0-1 1,0 1-1,0 0 0,1 1 0,-1-1 0,1 0 0,0 1 0,0-1 0,-1 1 1,2 0-1,-1 0 0,0 0 0,0 0 0,-1 4 0,0 3 24,1-1-1,0 1 1,-2 15 0,3-14-384,0-1 0,-2 0 1,-3 16-1,2-16-6465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1:23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24575,'140'11'0,"904"4"0,-755-12 0,207 2 0,418 3 0,699 3 0,-1593-11 0,1685 3 48,-921-4-1461,-767 1-5413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1:47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409 0 24575,'6'6'0,"-1"0"0,1 1 0,-1 0 0,-1-1 0,1 2 0,-1-1 0,0 0 0,-1 1 0,1 0 0,-2 0 0,1 0 0,-1 0 0,0 0 0,-1 0 0,0 1 0,0-1 0,-1 0 0,0 1 0,0-1 0,-1 1 0,0-1 0,-1 0 0,0 0 0,-3 9 0,-1 0 0,-1 1 0,-1-1 0,-1-1 0,0 1 0,-1-2 0,-1 1 0,0-1 0,-1-1 0,-25 24 0,3-10 0,-66 42 0,67-49 0,1 1 0,-56 52 0,83-69 0,1 0 0,-1 1 0,1 0 0,0 0 0,0 0 0,0 0 0,1 1 0,0 0 0,1-1 0,-1 1 0,1 0 0,1 0 0,-1 0 0,1 1 0,0-1 0,1 0 0,0 0 0,0 9 0,3 8 0,2 0 0,0 0 0,1-1 0,10 24 0,-1-2 0,-12-35 0,-1 0 0,-1-1 0,1 1 0,-1 0 0,-1 0 0,0 1 0,-2 15 0,-3 4 0,-10 35 0,9-43 0,0-1 0,2 1 0,-3 43 0,7-50 0,0-5 0,0 1 0,1 0 0,2 16 0,-2-24 0,0 1 0,1 0 0,-1-1 0,1 1 0,-1-1 0,1 0 0,0 1 0,0-1 0,1 0 0,-1 0 0,1 0 0,-1-1 0,6 5 0,31 22-1365,-29-22-5461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1:55.0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694 134 24575,'-2'-4'0,"-1"1"0,1 0 0,0 0 0,-1 0 0,0 0 0,1 0 0,-1 1 0,0-1 0,-1 1 0,1 0 0,0 0 0,-5-2 0,7 3 0,-8-4 0,-1 0 0,0 1 0,0 0 0,0 0 0,0 1 0,-1 1 0,1 0 0,-19-1 0,-9 1 0,-43 4 0,15 0 0,52-1 0,1 0 0,-1 0 0,1 1 0,0 1 0,-1 0 0,1 1 0,1 1 0,-1 0 0,1 0 0,-1 1 0,2 1 0,-1 0 0,1 1 0,0 0 0,-13 12 0,12-7 0,0-1 0,1 1 0,0 1 0,1 0 0,0 1 0,2 0 0,-1 0 0,2 1 0,0 0 0,1 0 0,-6 27 0,-14 102 0,24-122 0,0 1 0,2-1 0,1 1 0,4 29 0,-2-41 0,1-1 0,0 1 0,0-1 0,1 0 0,0 0 0,1-1 0,1 0 0,0 0 0,0 0 0,0-1 0,1 0 0,1 0 0,0-1 0,0 0 0,15 10 0,-1-3 0,0 0 0,1-2 0,1 0 0,0-2 0,46 14 0,-47-19 0,0-2 0,1-1 0,-1-1 0,1-1 0,-1-1 0,1-1 0,39-6 0,-51 4 0,0-1 0,0-1 0,0 1 0,0-2 0,-1 0 0,0 0 0,0-1 0,0-1 0,-1 0 0,0-1 0,-1 0 0,0 0 0,18-22 0,-12 11 0,-1-1 0,0-1 0,-2 0 0,0-1 0,-2 0 0,13-37 0,-15 30 0,-2-1 0,-1 0 0,-2-1 0,0 1 0,-3-1 0,-2-38 0,2 23 0,0 24 0,-1 0 0,-1 0 0,-4-24 0,4 40 0,-1 1 0,0-1 0,0 1 0,0 0 0,-1-1 0,0 1 0,0 0 0,0 1 0,-1-1 0,0 1 0,0-1 0,0 1 0,-1 0 0,0 1 0,-5-5 0,-4-2 0,0 1 0,0 1 0,-1 1 0,0 0 0,0 1 0,-1 0 0,0 1 0,-1 1 0,-24-5 0,3 1-1365,28 7-5461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1:56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24575,'3'1'0,"0"0"0,0 0 0,0 1 0,0-1 0,0 1 0,0 0 0,0 0 0,-1 0 0,6 4 0,5 5 0,88 46 0,24 16 0,-113-64 19,-2 1-1,1 0 1,-2 0-1,1 1 1,-1 1-1,12 20 1,-12-19-268,0 0-1,0 0 1,1-1 0,1 0 0,13 11 0,-16-17-6577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1:58.7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 79 24575,'3'-1'0,"0"1"0,0-1 0,-1 0 0,1 0 0,0 0 0,-1 0 0,1-1 0,-1 1 0,1-1 0,-1 1 0,0-1 0,0 0 0,1 0 0,-1 0 0,-1 0 0,1 0 0,0 0 0,0-1 0,1-2 0,-3 4 0,1 1 0,0-1 0,0 0 0,-1 0 0,1 0 0,-1 0 0,1 0 0,-1 0 0,1 0 0,-1-1 0,0 1 0,1 0 0,-1 0 0,0 0 0,0 0 0,0 0 0,0-1 0,0 1 0,0 0 0,0 0 0,0 0 0,-1 0 0,1 0 0,0 0 0,-1-1 0,1 1 0,-1 0 0,1 0 0,-1 0 0,1 0 0,-1 0 0,0 0 0,1 1 0,-1-1 0,0 0 0,0 0 0,0 0 0,0 1 0,0-1 0,1 0 0,-1 1 0,-1-1 0,1 1 0,0-1 0,0 1 0,-1-1 0,-1 1 0,1 0 0,-1 0 0,1 0 0,-1 0 0,1 0 0,-1 0 0,1 1 0,-1 0 0,1-1 0,-1 1 0,1 0 0,0 0 0,-1 0 0,1 0 0,0 1 0,0-1 0,0 1 0,0-1 0,0 1 0,0 0 0,0-1 0,-1 3 0,2-2 0,-1-1 0,1 0 0,0 1 0,-1-1 0,1 0 0,0 1 0,0 0 0,0-1 0,1 1 0,-1 0 0,0-1 0,1 1 0,-1 0 0,1 0 0,-1-1 0,1 1 0,0 0 0,0 0 0,0 0 0,0 0 0,0-1 0,0 1 0,0 0 0,0 0 0,1 0 0,-1 0 0,1-1 0,0 1 0,-1 0 0,2 2 0,-1-4-40,-1 0 0,0 1 0,1-1 0,-1 1-1,0-1 1,1 0 0,-1 1 0,1-1 0,-1 0 0,1 1 0,-1-1-1,0 0 1,1 0 0,-1 1 0,1-1 0,-1 0 0,1 0-1,-1 0 1,1 0 0,0 0 0,-1 0 0,1 0 0,-1 0 0,1 0-1,-1 0 1,1 0 0,-1 0 0,1 0 0,-1 0 0,1 0-1,-1 0 1,1-1 0,0 1 0,8-6-6786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2:06.4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173 1 24575,'5'12'0,"0"1"0,-2 0 0,1 0 0,1 15 0,3 11 0,-1-5 0,-2 1 0,1 60 0,-2-26 0,0 303 0,-6-208 0,2 45 0,0-209 0,1 0 0,-1 0 0,0 0 0,0 0 0,0-1 0,0 1 0,0 0 0,0 0 0,1 0 0,-1 0 0,0 0 0,0 0 0,0 0 0,0 0 0,1 0 0,-1 0 0,0 0 0,0 0 0,0 0 0,0 0 0,1 0 0,-1 0 0,0 0 0,0 0 0,0 0 0,0 0 0,1 0 0,-1 0 0,0 0 0,0 0 0,0 0 0,0 0 0,1 0 0,-1 1 0,0-1 0,0 0 0,0 0 0,0 0 0,0 0 0,0 0 0,1 0 0,-1 0 0,0 1 0,0-1 0,0 0 0,0 0 0,0 0 0,0 0 0,0 1 0,0-1 0,0 0 0,0 0 0,14-22 0,-8 10 0,55-80 0,87-102 0,-118 163 0,-30 30 0,0 1 0,1-1 0,-1 1 0,0-1 0,0 1 0,1 0 0,-1-1 0,1 1 0,-1-1 0,0 1 0,1 0 0,-1 0 0,1-1 0,-1 1 0,1 0 0,-1 0 0,1-1 0,-1 1 0,1 0 0,-1 0 0,1 0 0,-1 0 0,1 0 0,-1 0 0,2 0 0,-4 12 0,-15 23 0,-9 10 0,-60 80 0,75-113 0,0-1 0,-21 17 0,22-20 0,0 0 0,0 1 0,1 1 0,-12 14 0,20-21 0,-1 0 0,0 0 0,0-1 0,0 1 0,0 0 0,-1-1 0,1 0 0,-1 1 0,1-1 0,-6 3 0,6-5 0,1 0 0,-1 0 0,1 0 0,-1 0 0,1-1 0,-1 1 0,1 0 0,-1-1 0,1 1 0,0-1 0,-1 1 0,1-1 0,-1 0 0,1 0 0,0 0 0,0 1 0,-1-1 0,1 0 0,0 0 0,0-1 0,0 1 0,0 0 0,0 0 0,1 0 0,-3-3 0,-151-203 0,141 184-8,10 17-218,0 0 0,-1 0-1,0 1 1,0-1 0,-7-7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2:15.36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68 24575,'1350'-26'0,"-477"-2"0,-421 14-1365,-438 14-5461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2:35.10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285 4 24575,'-43'-1'0,"26"-1"0,0 2 0,0 0 0,0 1 0,-20 3 0,33-2 0,-1 0 0,0 0 0,1 0 0,-1 1 0,1-1 0,-1 1 0,1 0 0,0 0 0,0 1 0,1-1 0,-1 1 0,1 0 0,0 0 0,0 0 0,0 0 0,-2 5 0,-4 8 0,0-1 0,-11 36 0,13-29 0,0 1 0,2 0 0,0 0 0,2 0 0,1 0 0,0 37 0,3-24 0,0-1 0,3 0 0,9 46 0,-10-70 0,-2-4 0,1-1 0,0 0 0,0 0 0,1 0 0,0-1 0,4 10 0,-5-14 0,0 0 0,0 0 0,0 0 0,0 0 0,0 0 0,1 0 0,-1-1 0,1 1 0,-1-1 0,1 1 0,-1-1 0,1 0 0,0 0 0,-1 0 0,1-1 0,0 1 0,0 0 0,0-1 0,0 0 0,2 0 0,4 1 0,12 1 0,-1-1 0,1-1 0,0-1 0,36-6 0,-48 4 0,0-1 0,-1 0 0,0 0 0,0-1 0,0 0 0,0 0 0,-1-1 0,0 0 0,0 0 0,0-1 0,-1 0 0,0 0 0,7-11 0,-4 5 0,0-1 0,-1 0 0,-1-1 0,0 0 0,-1 0 0,8-30 0,-11 31 0,-1-1 0,-1 0 0,0 0 0,-1 0 0,0 0 0,-1 0 0,-1 0 0,-4-19 0,5 30-29,-1 1-1,1 0 1,0-1-1,-1 1 1,0 0-1,0 0 0,0 0 1,0 0-1,0 0 1,-1 0-1,1 0 1,-1 1-1,-4-4 1,-8-8-923,-34-34-5874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2:41.34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24575,'7'4'0,"0"0"0,0 0 0,0 0 0,-1 0 0,0 1 0,0 0 0,0 1 0,-1-1 0,1 1 0,-1 0 0,-1 1 0,1-1 0,5 12 0,-6-7 0,0 0 0,0 0 0,-1 0 0,-1 1 0,0-1 0,0 1 0,-1 0 0,-1 17 0,0-20-4,1-1 0,1 1 0,0-1 0,0 1 0,0-1 0,1 0 0,7 16 0,3 6-1329,-10-22-5493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2:26.07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 24575,'1'20'0,"2"0"0,0 0 0,1 0 0,8 26 0,4 14 0,-1 37 0,5 171 0,-13-131 0,-7-125-1365,1-2-5461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2:27.40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24575,'14'305'0,"-15"27"-1365,1-320-5461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0:34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24575,'236'14'0,"662"-14"-1365,-871 0-5461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2:29.02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24575,'270'0'-1365,"-258"0"-5461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2:31.12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8 0 24575,'11'1'0,"0"1"0,0 0 0,-1 1 0,1 0 0,0 0 0,-1 1 0,16 8 0,-24-9 0,1-1 0,-1 0 0,0 1 0,0-1 0,0 1 0,0 0 0,0-1 0,-1 1 0,1 0 0,-1 0 0,0 0 0,0 0 0,0 0 0,0 1 0,-1-1 0,1 0 0,-1 0 0,0 1 0,0-1 0,0 3 0,0 6 0,0 0 0,-1 0 0,-1 0 0,-3 14 0,4-22 0,0-1 0,-1 1 0,1-1 0,-1 1 0,0-1 0,0 1 0,0-1 0,0 0 0,-1 0 0,1 0 0,-1 0 0,0-1 0,0 1 0,0-1 0,0 1 0,0-1 0,-1 0 0,1 0 0,-1-1 0,1 1 0,-1-1 0,1 0 0,-1 0 0,0 0 0,0 0 0,0 0 0,1-1 0,-1 0 0,0 0 0,0 0 0,0 0 0,0-1 0,0 1 0,-7-3 0,10 3 0,1 0 0,-1 0 0,1 0 0,-1 0 0,1 0 0,-1-1 0,0 1 0,1 0 0,-1 0 0,1 0 0,-1-1 0,1 1 0,-1 0 0,1-1 0,-1 1 0,1 0 0,-1-1 0,1 1 0,0-1 0,-1 1 0,1 0 0,-1-1 0,1 1 0,0-1 0,0 1 0,-1-1 0,1 0 0,0 1 0,0-1 0,-1 1 0,1-1 0,0 1 0,0-1 0,0 0 0,0 1 0,0-1 0,0 1 0,0-1 0,0 0 0,0 1 0,0-1 0,1 1 0,-1-1 0,0 1 0,0-1 0,0 1 0,1-1 0,-1 0 0,0 1 0,1-1 0,0-1 0,1 1 0,-1 0 0,0-1 0,1 1 0,0 0 0,-1 0 0,1 0 0,-1 0 0,1 0 0,0 0 0,0 0 0,-1 1 0,1-1 0,4 0 0,-3 1 9,1 0-1,-1 0 1,1 0-1,-1 1 1,1-1 0,-1 1-1,1 0 1,-1 0-1,0 0 1,1 1-1,-1-1 1,0 1-1,4 2 1,34 29-1494,-31-24-5341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2:45.13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24575,'0'3'0,"3"2"0,2 1 0,1 1 0,1 1 0,3-3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2:56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24575,'25'10'0,"0"0"0,1-2 0,39 7 0,-31-7 0,53 10 0,142 10 0,90-15 0,-161-8 0,673-6 0,-482-5 0,-227 5 0,439-12 0,339-7 0,-526 17 0,1897-51 0,-2218 53 0,708-26 0,-538 6 0,-147 10-1365,-61 7-5461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2:58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689 0 24575,'-25'14'0,"-30"18"0,-27 20 0,-10 8 0,-2 5 0,9-6 0,18-9 0,17-12 0,11-11 0,7-9 0,4-7 0,5-4 0,7-4-8191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2:59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865 1 24575,'-2'0'0,"-38"25"0,-23 16 0,-34 25 0,-38 30 0,-23 23 0,8 6 0,23-12 0,34-25-8191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3:00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808 1 24575,'-12'9'0,"-24"28"0,-29 36 0,-31 37 0,-20 24 0,-1-1 0,16-17 0,23-25 0,23-24 0,19-25 0,12-17 0,4-10 0,1-5 0,1-5 0,4-3-8191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3:01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1125 1 24575,'-7'5'0,"-20"12"0,-32 25 0,-41 32 0,-37 30 0,-25 21 0,-5 11 0,9-7 0,23-13 0,32-24 0,33-29-8191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3:03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1176 0 24575,'0'3'0,"-7"6"0,-20 15 0,-36 23 0,-47 34 0,-38 32 0,-31 28 0,-3 5 0,15-10 0,31-27 0,40-28 0,35-29-8191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3:07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760 0 24575,'-16'1'0,"-1"1"0,0 0 0,1 1 0,0 1 0,-24 9 0,3 1 0,-40 22 0,74-35 0,-1 1 0,1 0 0,0 0 0,0 1 0,0-1 0,0 1 0,0-1 0,1 1 0,-1 0 0,1 0 0,0 0 0,0 0 0,0 1 0,0-1 0,0 0 0,1 1 0,0 0 0,-1-1 0,0 6 0,0 4 0,1 0 0,1 0 0,0 0 0,2 19 0,-1-19 0,0 0 0,-1 0 0,-2 24 0,1-34 0,0 0 0,0 0 0,-1 0 0,1 0 0,-1 0 0,0 0 0,0-1 0,0 1 0,0 0 0,0-1 0,0 0 0,-1 1 0,-3 2 0,-40 26 0,34-24 0,-121 65 0,-8 5 0,127-68 0,0 0 0,1 0 0,0 2 0,-13 12 0,23-19 0,-1 0 0,1 1 0,0-1 0,0 1 0,0 0 0,1-1 0,0 1 0,0 1 0,0-1 0,0 0 0,1 0 0,0 1 0,0-1 0,0 0 0,1 12 0,0-1-1365,1-1-5461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0:36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1433 24575,'-1'-1'0,"1"1"0,-1-1 0,0 1 0,0-1 0,1 1 0,-1-1 0,0 1 0,1-1 0,-1 0 0,1 1 0,-1-1 0,1 0 0,-1 1 0,1-1 0,-1 0 0,1 0 0,-1 0 0,1 1 0,0-1 0,0 0 0,0 0 0,-1 0 0,1 0 0,0 0 0,0 0 0,0 1 0,0-2 0,-1-31 0,1 29 0,0-313 0,14 91 0,-9 116 0,3-145 0,-8-200-1365,0 444-5461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3:09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24575,'2'0'0,"0"1"0,1 0 0,-1-1 0,0 1 0,1 0 0,-1 0 0,0 0 0,0 0 0,0 1 0,0-1 0,0 1 0,0-1 0,0 1 0,0 0 0,2 2 0,24 31 0,-26-31 0,14 18 0,-5-6 0,1 0 0,25 27 0,-32-38 0,0 0 0,1-1 0,0 0 0,0 0 0,0 0 0,0-1 0,1 0 0,-1 0 0,1-1 0,0 0 0,12 3 0,25 0 0,-33-5 0,-1 1 0,1 0 0,-1 0 0,0 1 0,1 1 0,-1 0 0,11 5 0,-20-7 0,1 0 0,0 1 0,-1-1 0,1 0 0,-1 1 0,0 0 0,0-1 0,1 1 0,-1 0 0,0 0 0,-1-1 0,1 1 0,0 0 0,0 0 0,-1 0 0,1 0 0,-1 0 0,0 0 0,1 0 0,-1 4 0,-2 46 0,0-34 0,2-12 0,0 0 0,0 0 0,0 0 0,1 0 0,0-1 0,1 1 0,-1 0 0,1-1 0,0 1 0,0-1 0,1 1 0,-1-1 0,1 0 0,1 0 0,-1 0 0,1-1 0,-1 1 0,1-1 0,1 0 0,-1 0 0,0 0 0,1 0 0,0-1 0,0 0 0,0 0 0,10 4 0,11 4 0,0-2 0,0-1 0,0-1 0,40 5 0,-60-11 0,63 9 0,-34-6 0,-1 2 0,0 1 0,52 18 0,-74-19 0,0 0 0,0 1 0,-1 0 0,0 1 0,0 0 0,13 13 0,53 64 0,-66-73 0,-6-6-124,-1-1 0,0 1 0,0 0 0,0 0 0,-1 0 0,0 1-1,0-1 1,0 1 0,-1-1 0,2 13 0,-2-6-6702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2:18.63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277 141 24575,'-2'-2'0,"0"1"0,0-1 0,0 1 0,0 0 0,0 0 0,-1 0 0,1 0 0,0 0 0,0 1 0,-1-1 0,1 1 0,0-1 0,-5 1 0,-2-2 0,-48-12 0,26 7 0,-49-18 0,75 23-38,1 0 0,0-1-1,0 0 1,1 0 0,-1 0 0,0 0-1,1 0 1,0-1 0,0 0 0,0 1-1,0-1 1,0 0 0,1-1 0,0 1-1,-3-7 1,0 2-715,0 0-6073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2:20.37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233 0 24575,'-2'0'0,"-6"0"0,-3 2 0,-3 4 0,2 2 0,0 0 0,0 1 0,-1-1 0,-4 1 0,-7 0 0,-1 2 0,1-1 0,5-1 0,3-1 0,2-2 0,4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3:21.14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714 1191 24575,'-1'-2'0,"-1"-1"0,1 0 0,0 0 0,-1 1 0,1-1 0,0 0 0,1 0 0,-1 0 0,0 0 0,1 0 0,0 0 0,-1-5 0,0-4 0,-26-275 0,27 230 0,13-104 0,1-13 0,-14 108 0,-17-124 0,15 178 0,-1 0 0,0 0 0,-1 0 0,0 1 0,-1-1 0,0 1 0,-1 0 0,0 1 0,-1-1 0,0 1 0,-9-9 0,11 14 0,0-1 0,0 1 0,-1 0 0,0 1 0,0-1 0,0 1 0,-1 1 0,1-1 0,-1 1 0,0 0 0,0 0 0,0 1 0,0 0 0,0 1 0,-1-1 0,1 1 0,-1 1 0,1-1 0,-10 1 0,3 2 0,1 0 0,-1 0 0,0 1 0,1 1 0,0 0 0,0 1 0,0 0 0,0 1 0,1 0 0,0 1 0,0 1 0,1 0 0,0 0 0,0 1 0,1 1 0,-14 16 0,3-4 0,2 0 0,0 2 0,1 1 0,2 0 0,0 1 0,2 0 0,1 1 0,-10 30 0,7-6 0,-1-1 0,2 0 0,3 1 0,-10 82 0,12 586 0,14-669 0,2-1 0,2 0 0,3 0 0,1-1 0,36 88 0,-10-53 0,3-1 0,66 97 0,-94-160 0,-4-6 0,-1 0 0,0 0 0,0 1 0,-1 0 0,-1 0 0,7 22 0,-13-35-42,1 0-1,-1 0 0,0 0 1,0 0-1,1 0 0,-1 0 1,0 1-1,0-1 0,0 0 1,0 0-1,0 0 0,-1 0 1,1 0-1,0 0 0,0 0 1,-1 0-1,1 0 0,0 0 1,-1 0-1,1 0 0,-1 0 1,1-1-1,-1 1 0,0 0 1,1 0-1,-1 0 0,0-1 1,0 1-1,1 0 0,-1-1 1,-2 2-1,-6 1-6783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3:22.08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93 388 24575,'-1'0'0,"0"-1"0,0 0 0,0 1 0,0-1 0,1 0 0,-1 0 0,0 0 0,0 1 0,1-1 0,-1 0 0,0 0 0,1 0 0,-1 0 0,1 0 0,0 0 0,-1-1 0,0-1 0,-7-25 0,6 24 0,-4-21 0,2 1 0,-3-27 0,5 30 0,0 1 0,-2-1 0,-1 1 0,-7-22 0,5 20-455,0-1 0,-4-31 0,8 39-6371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3:23.00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322 60 24575,'-12'0'0,"-10"0"0,-8-2 0,-2-1 0,0 0 0,3-2 0,5 0 0,3 1 0,4-1 0,0 0 0,0 1 0,1 1 0,3-1 0,2 0 0,0 1 0,2-2 0,0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3:29.28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675 757 24575,'8'-22'0,"0"-1"0,-1-1 0,-1 1 0,-1-1 0,3-42 0,-1 5 0,-4 46 0,-1-1 0,-1 0 0,0 0 0,-1 0 0,-1 0 0,-1 0 0,0 0 0,-1 0 0,-1 1 0,0-1 0,-1 1 0,-1 0 0,-14-26 0,-5-8 0,-27-46 0,44 83 0,-1 1 0,0 0 0,-1 0 0,0 1 0,-19-16 0,22 20 0,-1 1 0,1 1 0,-1-1 0,1 1 0,-1 1 0,0-1 0,-1 1 0,1 1 0,0 0 0,-1 0 0,1 0 0,-1 1 0,0 0 0,1 1 0,-1 0 0,0 0 0,0 1 0,1 0 0,-1 1 0,1 0 0,-1 0 0,1 1 0,0 0 0,0 0 0,-10 6 0,0 0 0,-1 2 0,2 0 0,-1 1 0,2 0 0,0 2 0,0 0 0,1 1 0,1 0 0,0 1 0,1 0 0,1 1 0,1 1 0,0 0 0,1 1 0,1 0 0,1 0 0,1 1 0,-6 23 0,2 5 0,1 0 0,-3 78 0,9 97 0,4-194 0,-6 115 0,2-94 0,2-1 0,2 1 0,9 59 0,-6-83 0,2-1 0,1 0 0,0 0 0,2 0 0,1-1 0,1 0 0,2-1 0,16 27 0,-20-37 0,95 127 0,-99-135-151,0 0-1,0 0 0,0 0 0,-1 0 1,1 1-1,-1 0 0,-1-1 1,4 10-1,-4-4-6674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3:30.25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32 268 24575,'0'-2'0,"0"-6"0,0-5 0,0-8 0,0-3 0,-2-2 0,-1 2 0,0 2 0,0 1 0,2 1 0,0 1 0,0 3 0,-1 3 0,-1 2 0,0 1 0,-2 1 0,1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3:31.20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297 0 24575,'-2'0'0,"-4"0"0,-4 0 0,-6 0 0,-7 0 0,-6 0 0,-3 0 0,1 0 0,5 0 0,3 0 0,4 0 0,3 0 0,2 0 0,0 0 0,2 0 0,-1 0 0,2 0-8191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3:58.87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72 1 24575,'-1'7'0,"-1"0"0,1-1 0,-1 1 0,-1 0 0,1-1 0,-1 0 0,-1 1 0,1-1 0,-1 0 0,-7 8 0,-4 9 0,12-19 0,1 1 0,-1-1 0,1 0 0,0 1 0,0-1 0,1 1 0,-1-1 0,1 1 0,0 0 0,0 0 0,1-1 0,-1 1 0,1 0 0,0 0 0,0 0 0,1 0 0,0 0 0,-1-1 0,1 1 0,1 0 0,-1-1 0,1 1 0,0-1 0,0 1 0,0-1 0,1 0 0,-1 0 0,1 0 0,0 0 0,0 0 0,5 3 0,11 12 0,32 23 0,-35-30 0,-1 0 0,0 1 0,-1 0 0,18 23 0,-30-33 0,1 1 0,-2-1 0,1 1 0,0 0 0,-1-1 0,0 1 0,0 0 0,0 0 0,0 0 0,-1 0 0,1 0 0,-1 0 0,0 0 0,0 0 0,-1 0 0,0 6 0,-3 7 0,0 0 0,-12 27 0,-2 13 0,16-50 0,1 0 0,1-1 0,-1 1 0,1 0 0,0 0 0,0 0 0,1 0 0,0 0 0,0 0 0,1-1 0,0 1 0,0 0 0,0-1 0,1 1 0,5 8 0,1-3 0,0 0 0,1 0 0,0 0 0,1-2 0,23 19 0,27 15 0,-58-42 0,1 1 0,0-1 0,0 0 0,0 0 0,0-1 0,0 1 0,0-1 0,0 0 0,1 0 0,-1 0 0,0-1 0,1 0 0,-1 1 0,7-2 0,-9 0 0,0 0 0,0 0 0,-1 0 0,1 0 0,0 0 0,-1-1 0,1 1 0,-1 0 0,1-1 0,-1 1 0,0-1 0,1 0 0,-1 0 0,0 1 0,0-1 0,0 0 0,0 0 0,-1 0 0,1 0 0,0 0 0,-1 0 0,0 0 0,1 0 0,-1 0 0,0-4 0,1-9 0,-1 0 0,-2-22 0,1 23 0,-7-84 0,-2-96 0,10 185 0,-2 0 0,1 0 0,-1 0 0,0 1 0,-1-1 0,0 0 0,-1 1 0,1 0 0,-2 0 0,-6-12 0,-3 0 0,-1 0 0,-27-29 0,34 41 0,0 2 0,0-1 0,-18-9 0,17 10 0,-1 0 0,1-1 0,-10-9 0,-73-62 0,90 76-85,-1 0 0,0-1-1,1 1 1,0-1 0,0 1-1,0-1 1,0 0 0,0 0-1,0 0 1,1 0 0,-1 0-1,1 0 1,0-1 0,0 1-1,-1-5 1,1-4-6741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0:39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1351 24575,'1'-111'0,"-3"-116"0,-3 179 0,-12-53 0,3 22 0,10 42 0,1-66 0,4 61 0,-7-46 0,0 6 0,5-125 0,3 90 0,-2 20-1365,0 85-5461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08.22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 0 24575,'0'30'0,"-1"-17"0,0 1 0,1-1 0,1 0 0,0 1 0,1-1 0,0 0 0,1 0 0,1 0 0,0 0 0,9 20 0,6-3 0,0-1 0,2-1 0,1 0 0,49 46 0,119 85 0,-115-99 0,-1 0 0,142 88 0,-179-125 0,-26-15 0,1 0 0,0-1 0,0-1 0,25 10 0,-37-16 0,1 0 0,-1 0 0,1 0 0,-1 0 0,0 0 0,1 0 0,-1 0 0,1 0 0,-1-1 0,1 1 0,-1 0 0,0 0 0,1-1 0,-1 1 0,0 0 0,1 0 0,-1-1 0,0 1 0,1 0 0,-1-1 0,0 1 0,1 0 0,-1-1 0,0 1 0,0-1 0,0 1 0,1 0 0,-1-1 0,0 1 0,0-1 0,0 1 0,0-1 0,0 1 0,0 0 0,0-1 0,0 1 0,0-1 0,0 1 0,0-1 0,0 1 0,0-1 0,0 1 0,0 0 0,0-1 0,-1 0 0,-3-27 0,3 23 0,-8-50-455,2 0 0,0-77 0,7 121-6371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09.70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391 0 24575,'-69'14'0,"-36"-8"0,-76 2 0,156-6-1365,14 1-5461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15.84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24575,'0'0'-8191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16.21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24575,'0'0'-8191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16.59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24575,'0'0'-8191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16.99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24575,'0'0'-8191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17.39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24575,'0'0'-8191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18.15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24575,'0'0'-8191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18.66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24575,'0'0'-8191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3:40.23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108 0 24575,'5'0'0,"0"1"0,0-1 0,0 1 0,0 0 0,-1 0 0,1 0 0,0 1 0,-1 0 0,1 0 0,-1 0 0,0 0 0,1 1 0,-1 0 0,7 6 0,-9-8 0,-1 1 0,1 0 0,-1 0 0,1 0 0,-1 0 0,0 0 0,1 0 0,-1 0 0,0 0 0,0 0 0,-1 0 0,1 1 0,0-1 0,-1 0 0,0 0 0,1 1 0,-1-1 0,0 1 0,0-1 0,0 0 0,0 1 0,-1-1 0,1 0 0,-1 1 0,1-1 0,-1 0 0,0 0 0,0 0 0,0 1 0,0-1 0,0 0 0,-2 2 0,-1 1 0,1 0 0,0 0 0,1 0 0,-1 1 0,1-1 0,0 1 0,0-1 0,0 1 0,1 0 0,0 0 0,0 0 0,1 0 0,0 0 0,0 0 0,0-1 0,1 1 0,-1 0 0,1 0 0,1 0 0,-1 0 0,1-1 0,0 1 0,0-1 0,5 8 0,-3-3 0,21 54 0,-23-59 0,-1 0 0,0-1 0,0 1 0,0 0 0,-1-1 0,0 1 0,0 0 0,0-1 0,0 1 0,-1 0 0,-1 8 0,0-10 0,0 0 0,0-1 0,0 1 0,0-1 0,-1 1 0,1-1 0,-1 0 0,1 0 0,-1 0 0,0 0 0,0 0 0,-5 2 0,-39 15 0,43-17 0,-1-1 0,1 1 0,-1-1 0,1-1 0,-1 1 0,0 0 0,1-1 0,-1 0 0,0 0 0,1-1 0,-1 1 0,1-1 0,-1 0 0,0 0 0,-5-3 0,7 3 0,0-1 0,1 0 0,-1 0 0,1 0 0,0 0 0,-1 0 0,1 0 0,0 0 0,0-1 0,0 1 0,1-1 0,-1 0 0,0 1 0,1-1 0,0 0 0,0 0 0,0 0 0,0 0 0,0 0 0,0 0 0,1 0 0,0 0 0,-1-6 0,1-122 0,0 129-97,0 0-1,-1 0 1,1 0-1,-1 0 1,1 0-1,-1 0 1,0 0-1,0 0 1,0 0-1,0 0 1,0 0-1,0 1 0,-3-3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0:42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1093 893 24575,'1'-99'0,"-2"-110"0,-5 161 0,-21-85 0,22 119 0,0-1 0,-1 1 0,0 1 0,-1-1 0,0 1 0,-1 1 0,-18-22 0,-6-3 0,-39-34 0,48 51 0,-1 1 0,-2 0 0,0 2 0,0 2 0,-1 0 0,-1 2 0,-31-11 0,37 18 0,0 0 0,0 1 0,0 2 0,-1 0 0,0 2 0,-30 1 0,51 0 0,1 0 0,-1 0 0,1 1 0,-1-1 0,1 0 0,-1 1 0,1 0 0,-1-1 0,1 1 0,0 0 0,-1-1 0,1 1 0,0 0 0,0 0 0,0 0 0,0 0 0,-2 3 0,-31 29 0,-57 74 0,-27 54 0,116-157 0,-87 131 0,77-113 0,1 0 0,1 1 0,1 0 0,-9 35 0,7 7 25,2 0 1,0 77-1,0-3-1466,7-121-5385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3:43.04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150 1 24575,'-1'7'0,"-1"1"0,0-1 0,0 1 0,-1-1 0,0 0 0,0 0 0,-1 0 0,-7 10 0,-3 7 0,10-17 0,2-1 0,-1 1 0,1 0 0,0 0 0,0 0 0,1 0 0,0 0 0,0 0 0,0 0 0,1 0 0,0 0 0,1 0 0,0 0 0,3 13 0,-1-10 0,0 0 0,1 0 0,0-1 0,1 1 0,0-1 0,1 0 0,0 0 0,0-1 0,11 12 0,2-6 0,1 2 0,-20-16 0,1 1 0,-1 0 0,0 0 0,1 0 0,-1 0 0,0-1 0,0 1 0,0 0 0,0 0 0,0 0 0,0 0 0,0 0 0,0 0 0,0 0 0,0-1 0,0 1 0,0 0 0,-1 0 0,1 0 0,0 0 0,-1 0 0,1-1 0,-1 1 0,1 0 0,-1 0 0,0 1 0,-15 19 0,-2-1 0,-20 21 0,18-21 0,0 1 0,-22 33 0,38-48 0,0 1 0,0-1 0,0 1 0,1 0 0,0 1 0,1-1 0,0 0 0,0 1 0,0-1 0,1 1 0,0 0 0,0-1 0,1 12 0,1-16 0,-1 0 0,1 0 0,0 0 0,0 0 0,0 0 0,0 0 0,1 0 0,-1-1 0,1 1 0,0-1 0,-1 1 0,1-1 0,0 1 0,1-1 0,-1 0 0,0 0 0,1 0 0,-1 0 0,1 0 0,-1-1 0,1 1 0,0-1 0,0 0 0,0 0 0,0 0 0,0 0 0,0 0 0,0 0 0,3-1 0,12 3 0,1 0 0,-1-2 0,31-1 0,-37-1 0,-3 2 0,-7-1 0,0 0 0,0 0 0,-1 0 0,1 0 0,0 0 0,0 0 0,0 0 0,0-1 0,0 1 0,-1-1 0,1 0 0,3-1 0,-3 1 0,0-1 0,-1 0 0,1 0 0,-1 0 0,1 0 0,-1 0 0,0 0 0,0 0 0,0 0 0,0-1 0,0 1 0,0 0 0,-1 0 0,1-1 0,-1 1 0,0-1 0,1-1 0,11-104-1365,4-38-5461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3:52.97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160 41 24575,'-6'-1'0,"-1"0"0,0 0 0,1-1 0,-1 0 0,1 0 0,-1-1 0,-10-6 0,13 6 0,0 1 0,0 0 0,0 0 0,0 0 0,-1 0 0,1 0 0,-1 1 0,1 0 0,-1 0 0,0 0 0,1 1 0,-1-1 0,0 1 0,1 0 0,-1 1 0,-7 0 0,12-1 0,-1 1 0,0-1 0,1 0 0,-1 1 0,0-1 0,0 0 0,1 1 0,-1-1 0,1 1 0,-1-1 0,0 1 0,1-1 0,-1 1 0,1-1 0,-1 1 0,1 0 0,-1-1 0,1 1 0,0 0 0,-1-1 0,1 1 0,0 0 0,-1-1 0,1 1 0,0 0 0,0 0 0,0 1 0,0-1 0,0 1 0,1 0 0,-1-1 0,0 1 0,1 0 0,0-1 0,-1 1 0,1-1 0,0 1 0,0-1 0,0 1 0,1 0 0,2 4 0,1-1 0,0-1 0,0 1 0,0-1 0,8 6 0,-10-8-57,-1 0 0,1 0 1,-1 0-1,1 1 0,-1-1 0,0 1 0,0 0 0,0-1 0,0 1 0,0 0 0,-1 0 1,1 0-1,-1 0 0,0 0 0,0 1 0,0-1 0,0 0 0,0 1 0,-1-1 1,0 0-1,1 1 0,-1-1 0,-1 5 0,1 4-6769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3:55.41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126 2 24575,'-22'-1'0,"13"1"0,0-1 0,0 1 0,0 1 0,0 0 0,-14 3 0,21-3 0,0-1 0,0 1 0,0 0 0,1 0 0,-1 0 0,0 0 0,0 0 0,1 0 0,-1 1 0,0-1 0,1 0 0,-1 1 0,1-1 0,0 1 0,0 0 0,-1 0 0,1-1 0,0 1 0,0 0 0,1 0 0,-1 0 0,0 0 0,1 0 0,-1 0 0,1 0 0,-1 0 0,1 0 0,0 0 0,0 3 0,0 9 0,0 1 0,1-1 0,1 1 0,0-1 0,1 0 0,6 19 0,-7-28 0,1 0 0,-1 1 0,1-1 0,0 0 0,0 0 0,0 0 0,1-1 0,4 6 0,-5-8 0,-1 0 0,1 0 0,-1 0 0,1 0 0,0 0 0,-1-1 0,1 1 0,0-1 0,0 0 0,0 0 0,0 0 0,0 0 0,1-1 0,-1 1 0,6-1 0,-8 0 0,1 0 0,-1-1 0,0 1 0,1 0 0,-1-1 0,0 1 0,0-1 0,0 0 0,1 1 0,-1-1 0,0 0 0,0 0 0,0 1 0,0-1 0,0 0 0,0 0 0,0 0 0,-1 0 0,1-1 0,0 1 0,0 0 0,-1 0 0,1 0 0,-1-1 0,1 1 0,-1 0 0,1 0 0,-1-1 0,0 1 0,0 0 0,0-1 0,0 1 0,0-2 0,1-10 0,-1 1 0,-1-23 0,-1 20 0,2 9-75,-1-10-183,1 0 0,1 0 0,0 0 0,6-28 0,-5 35-6568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12.73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24575,'0'2'0,"2"2"0,3 3 0,3 4 0,3 2 0,-1 1 0,-2 0 0,-3 1 0,1-1 0,-1 0 0,-1 0 0,-2-2-8191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13.48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24575,'0'0'-8191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13.95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24575,'0'0'-8191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14.34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24575,'2'0'0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14.80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0 0 24575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19.51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24575,'0'0'-8191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19.93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0:54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24575,'54'-1'0,"5"0"0,0 3 0,70 10 0,71 10 0,-143-17-193,90-2-1,-109-3-784,-20 0-5848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20.43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24575,'0'0'-8191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20.83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3 24575,'0'-2'0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21.44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24575,'0'0'-8191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22.52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24575,'0'0'-8191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22.95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24575,'0'0'-8191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2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 0 24575,'0'30'0,"-1"-17"0,0 1 0,1-1 0,1 0 0,0 1 0,1-1 0,0 0 0,1 0 0,1 0 0,0 0 0,9 20 0,6-3 0,0-1 0,2-1 0,1 0 0,49 46 0,119 85 0,-115-99 0,-1 0 0,142 88 0,-179-125 0,-26-15 0,1 0 0,0-1 0,0-1 0,25 10 0,-37-16 0,1 0 0,-1 0 0,1 0 0,-1 0 0,0 0 0,1 0 0,-1 0 0,1 0 0,-1-1 0,1 1 0,-1 0 0,0 0 0,1-1 0,-1 1 0,0 0 0,1 0 0,-1-1 0,0 1 0,1 0 0,-1-1 0,0 1 0,1 0 0,-1-1 0,0 1 0,0-1 0,0 1 0,1 0 0,-1-1 0,0 1 0,0-1 0,0 1 0,0-1 0,0 1 0,0 0 0,0-1 0,0 1 0,0-1 0,0 1 0,0-1 0,0 1 0,0-1 0,0 1 0,0 0 0,0-1 0,-1 0 0,-3-27 0,3 23 0,-8-50-455,2 0 0,0-77 0,7 121-6371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2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391 0 24575,'-69'14'0,"-36"-8"0,-76 2 0,156-6-1365,14 1-5461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2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108 0 24575,'5'0'0,"0"1"0,0-1 0,0 1 0,0 0 0,-1 0 0,1 0 0,0 1 0,-1 0 0,1 0 0,-1 0 0,0 0 0,1 1 0,-1 0 0,7 6 0,-9-8 0,-1 1 0,1 0 0,-1 0 0,1 0 0,-1 0 0,0 0 0,1 0 0,-1 0 0,0 0 0,0 0 0,-1 0 0,1 1 0,0-1 0,-1 0 0,0 0 0,1 1 0,-1-1 0,0 1 0,0-1 0,0 0 0,0 1 0,-1-1 0,1 0 0,-1 1 0,1-1 0,-1 0 0,0 0 0,0 0 0,0 1 0,0-1 0,0 0 0,-2 2 0,-1 1 0,1 0 0,0 0 0,1 0 0,-1 1 0,1-1 0,0 1 0,0-1 0,0 1 0,1 0 0,0 0 0,0 0 0,1 0 0,0 0 0,0 0 0,0-1 0,1 1 0,-1 0 0,1 0 0,1 0 0,-1 0 0,1-1 0,0 1 0,0-1 0,5 8 0,-3-3 0,21 54 0,-23-59 0,-1 0 0,0-1 0,0 1 0,0 0 0,-1-1 0,0 1 0,0 0 0,0-1 0,0 1 0,-1 0 0,-1 8 0,0-10 0,0 0 0,0-1 0,0 1 0,0-1 0,-1 1 0,1-1 0,-1 0 0,1 0 0,-1 0 0,0 0 0,0 0 0,-5 2 0,-39 15 0,43-17 0,-1-1 0,1 1 0,-1-1 0,1-1 0,-1 1 0,0 0 0,1-1 0,-1 0 0,0 0 0,1-1 0,-1 1 0,1-1 0,-1 0 0,0 0 0,-5-3 0,7 3 0,0-1 0,1 0 0,-1 0 0,1 0 0,0 0 0,-1 0 0,1 0 0,0 0 0,0-1 0,0 1 0,1-1 0,-1 0 0,0 1 0,1-1 0,0 0 0,0 0 0,0 0 0,0 0 0,0 0 0,0 0 0,1 0 0,0 0 0,-1-6 0,1-122 0,0 129-97,0 0-1,-1 0 1,1 0-1,-1 0 1,1 0-1,-1 0 1,0 0-1,0 0 1,0 0-1,0 0 1,0 0-1,0 1 0,-3-3 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2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150 1 24575,'-1'7'0,"-1"1"0,0-1 0,0 1 0,-1-1 0,0 0 0,0 0 0,-1 0 0,-7 10 0,-3 7 0,10-17 0,2-1 0,-1 1 0,1 0 0,0 0 0,0 0 0,1 0 0,0 0 0,0 0 0,0 0 0,1 0 0,0 0 0,1 0 0,0 0 0,3 13 0,-1-10 0,0 0 0,1 0 0,0-1 0,1 1 0,0-1 0,1 0 0,0 0 0,0-1 0,11 12 0,2-6 0,1 2 0,-20-16 0,1 1 0,-1 0 0,0 0 0,1 0 0,-1 0 0,0-1 0,0 1 0,0 0 0,0 0 0,0 0 0,0 0 0,0 0 0,0 0 0,0 0 0,0-1 0,0 1 0,0 0 0,-1 0 0,1 0 0,0 0 0,-1 0 0,1-1 0,-1 1 0,1 0 0,-1 0 0,0 1 0,-15 19 0,-2-1 0,-20 21 0,18-21 0,0 1 0,-22 33 0,38-48 0,0 1 0,0-1 0,0 1 0,1 0 0,0 1 0,1-1 0,0 0 0,0 1 0,0-1 0,1 1 0,0 0 0,0-1 0,1 12 0,1-16 0,-1 0 0,1 0 0,0 0 0,0 0 0,0 0 0,0 0 0,1 0 0,-1-1 0,1 1 0,0-1 0,-1 1 0,1-1 0,0 1 0,1-1 0,-1 0 0,0 0 0,1 0 0,-1 0 0,1 0 0,-1-1 0,1 1 0,0-1 0,0 0 0,0 0 0,0 0 0,0 0 0,0 0 0,0 0 0,3-1 0,12 3 0,1 0 0,-1-2 0,31-1 0,-37-1 0,-3 2 0,-7-1 0,0 0 0,0 0 0,-1 0 0,1 0 0,0 0 0,0 0 0,0 0 0,0-1 0,0 1 0,-1-1 0,1 0 0,3-1 0,-3 1 0,0-1 0,-1 0 0,1 0 0,-1 0 0,1 0 0,-1 0 0,0 0 0,0 0 0,0 0 0,0-1 0,0 1 0,0 0 0,-1 0 0,1-1 0,-1 1 0,0-1 0,1-1 0,11-104-1365,4-38-5461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3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160 41 24575,'-6'-1'0,"-1"0"0,0 0 0,1-1 0,-1 0 0,1 0 0,-1-1 0,-10-6 0,13 6 0,0 1 0,0 0 0,0 0 0,0 0 0,-1 0 0,1 0 0,-1 1 0,1 0 0,-1 0 0,0 0 0,1 1 0,-1-1 0,0 1 0,1 0 0,-1 1 0,-7 0 0,12-1 0,-1 1 0,0-1 0,1 0 0,-1 1 0,0-1 0,0 0 0,1 1 0,-1-1 0,1 1 0,-1-1 0,0 1 0,1-1 0,-1 1 0,1-1 0,-1 1 0,1 0 0,-1-1 0,1 1 0,0 0 0,-1-1 0,1 1 0,0 0 0,-1-1 0,1 1 0,0 0 0,0 0 0,0 1 0,0-1 0,0 1 0,1 0 0,-1-1 0,0 1 0,1 0 0,0-1 0,-1 1 0,1-1 0,0 1 0,0-1 0,0 1 0,1 0 0,2 4 0,1-1 0,0-1 0,0 1 0,0-1 0,8 6 0,-10-8-57,-1 0 0,1 0 1,-1 0-1,1 1 0,-1-1 0,0 1 0,0 0 0,0-1 0,0 1 0,0 0 0,-1 0 1,1 0-1,-1 0 0,0 0 0,0 1 0,0-1 0,0 0 0,0 1 0,-1-1 1,0 0-1,1 1 0,-1-1 0,-1 5 0,1 4-6769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0:56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24575,'4'0'0,"4"0"0,8 0 0,6 0 0,5 0 0,6 3 0,1 2 0,-3-1 0,2 0 0,-1-1 0,-3-2 0,-7 0-8191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3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126 2 24575,'-22'-1'0,"13"1"0,0-1 0,0 1 0,0 1 0,0 0 0,-14 3 0,21-3 0,0-1 0,0 1 0,0 0 0,1 0 0,-1 0 0,0 0 0,0 0 0,1 0 0,-1 1 0,0-1 0,1 0 0,-1 1 0,1-1 0,0 1 0,0 0 0,-1 0 0,1-1 0,0 1 0,0 0 0,1 0 0,-1 0 0,0 0 0,1 0 0,-1 0 0,1 0 0,-1 0 0,1 0 0,0 0 0,0 3 0,0 9 0,0 1 0,1-1 0,1 1 0,0-1 0,1 0 0,6 19 0,-7-28 0,1 0 0,-1 1 0,1-1 0,0 0 0,0 0 0,0 0 0,1-1 0,4 6 0,-5-8 0,-1 0 0,1 0 0,-1 0 0,1 0 0,0 0 0,-1-1 0,1 1 0,0-1 0,0 0 0,0 0 0,0 0 0,0 0 0,1-1 0,-1 1 0,6-1 0,-8 0 0,1 0 0,-1-1 0,0 1 0,1 0 0,-1-1 0,0 1 0,0-1 0,0 0 0,1 1 0,-1-1 0,0 0 0,0 0 0,0 1 0,0-1 0,0 0 0,0 0 0,0 0 0,-1 0 0,1-1 0,0 1 0,0 0 0,-1 0 0,1 0 0,-1-1 0,1 1 0,-1 0 0,1 0 0,-1-1 0,0 1 0,0 0 0,0-1 0,0 1 0,0-2 0,1-10 0,-1 1 0,-1-23 0,-1 20 0,2 9-75,-1-10-183,1 0 0,1 0 0,0 0 0,6-28 0,-5 35-6568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24575,'0'2'0,"2"2"0,3 3 0,3 4 0,3 2 0,-1 1 0,-2 0 0,-3 1 0,1-1 0,-1 0 0,-1 0 0,-2-2-8191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3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24575,'0'0'-8191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3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24575,'0'0'-8191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3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24575,'2'0'0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3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0 0 24575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3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24575,'0'0'-8191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3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24575,'0'0'-8191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3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24575,'0'0'-8191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4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3 24575,'0'-2'0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0:57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1545 24575,'2'-33'0,"7"-41"0,1-16 0,-8-439 0,-4 271 0,2-285-1365,0 526-5461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4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24575,'0'0'-8191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4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24575,'0'0'-8191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04:32.44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24575,'0'0'-8191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5:18:08.75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24575,'0'0'-8191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5:18:08.76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24575,'0'0'-8191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5:18:08.76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24575,'0'0'-8191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5:18:08.76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24575,'0'0'-8191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5:18:08.76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24575,'0'0'-8191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5:18:08.76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24575,'0'0'-8191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5:18:08.76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7CB48E2F-05BD-4643-B967-02A755CE8BAE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E469BBF-CB54-45A6-A45E-1F8900F69EDB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FB108565-2653-43E4-99E0-326F51A7C0DE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CE84C-6348-4E44-A0D6-2474BA90E0F7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4F72406-0D1D-475C-B233-1210246C9BD3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2249BB6-41BB-4FF0-9737-0A435CD33857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iter.org/newsline/-/3722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9.png"/><Relationship Id="rId21" Type="http://schemas.openxmlformats.org/officeDocument/2006/relationships/image" Target="../media/image540.png"/><Relationship Id="rId42" Type="http://schemas.openxmlformats.org/officeDocument/2006/relationships/customXml" Target="../ink/ink20.xml"/><Relationship Id="rId63" Type="http://schemas.openxmlformats.org/officeDocument/2006/relationships/image" Target="../media/image75.png"/><Relationship Id="rId84" Type="http://schemas.openxmlformats.org/officeDocument/2006/relationships/customXml" Target="../ink/ink41.xml"/><Relationship Id="rId138" Type="http://schemas.openxmlformats.org/officeDocument/2006/relationships/customXml" Target="../ink/ink76.xml"/><Relationship Id="rId159" Type="http://schemas.openxmlformats.org/officeDocument/2006/relationships/customXml" Target="../ink/ink97.xml"/><Relationship Id="rId107" Type="http://schemas.openxmlformats.org/officeDocument/2006/relationships/image" Target="../media/image97.png"/><Relationship Id="rId11" Type="http://schemas.openxmlformats.org/officeDocument/2006/relationships/image" Target="../media/image490.png"/><Relationship Id="rId32" Type="http://schemas.openxmlformats.org/officeDocument/2006/relationships/customXml" Target="../ink/ink15.xml"/><Relationship Id="rId53" Type="http://schemas.openxmlformats.org/officeDocument/2006/relationships/image" Target="../media/image70.png"/><Relationship Id="rId74" Type="http://schemas.openxmlformats.org/officeDocument/2006/relationships/customXml" Target="../ink/ink36.xml"/><Relationship Id="rId128" Type="http://schemas.openxmlformats.org/officeDocument/2006/relationships/customXml" Target="../ink/ink67.xml"/><Relationship Id="rId149" Type="http://schemas.openxmlformats.org/officeDocument/2006/relationships/customXml" Target="../ink/ink87.xml"/><Relationship Id="rId5" Type="http://schemas.openxmlformats.org/officeDocument/2006/relationships/image" Target="../media/image460.png"/><Relationship Id="rId95" Type="http://schemas.openxmlformats.org/officeDocument/2006/relationships/image" Target="../media/image91.png"/><Relationship Id="rId160" Type="http://schemas.openxmlformats.org/officeDocument/2006/relationships/customXml" Target="../ink/ink98.xml"/><Relationship Id="rId22" Type="http://schemas.openxmlformats.org/officeDocument/2006/relationships/customXml" Target="../ink/ink10.xml"/><Relationship Id="rId43" Type="http://schemas.openxmlformats.org/officeDocument/2006/relationships/image" Target="../media/image65.png"/><Relationship Id="rId64" Type="http://schemas.openxmlformats.org/officeDocument/2006/relationships/customXml" Target="../ink/ink31.xml"/><Relationship Id="rId118" Type="http://schemas.openxmlformats.org/officeDocument/2006/relationships/customXml" Target="../ink/ink61.xml"/><Relationship Id="rId139" Type="http://schemas.openxmlformats.org/officeDocument/2006/relationships/customXml" Target="../ink/ink77.xml"/><Relationship Id="rId85" Type="http://schemas.openxmlformats.org/officeDocument/2006/relationships/image" Target="../media/image86.png"/><Relationship Id="rId150" Type="http://schemas.openxmlformats.org/officeDocument/2006/relationships/customXml" Target="../ink/ink88.xml"/><Relationship Id="rId12" Type="http://schemas.openxmlformats.org/officeDocument/2006/relationships/customXml" Target="../ink/ink5.xml"/><Relationship Id="rId17" Type="http://schemas.openxmlformats.org/officeDocument/2006/relationships/image" Target="../media/image520.png"/><Relationship Id="rId33" Type="http://schemas.openxmlformats.org/officeDocument/2006/relationships/image" Target="../media/image60.png"/><Relationship Id="rId38" Type="http://schemas.openxmlformats.org/officeDocument/2006/relationships/customXml" Target="../ink/ink18.xml"/><Relationship Id="rId59" Type="http://schemas.openxmlformats.org/officeDocument/2006/relationships/image" Target="../media/image73.png"/><Relationship Id="rId103" Type="http://schemas.openxmlformats.org/officeDocument/2006/relationships/image" Target="../media/image95.png"/><Relationship Id="rId108" Type="http://schemas.openxmlformats.org/officeDocument/2006/relationships/customXml" Target="../ink/ink53.xml"/><Relationship Id="rId124" Type="http://schemas.openxmlformats.org/officeDocument/2006/relationships/customXml" Target="../ink/ink64.xml"/><Relationship Id="rId129" Type="http://schemas.openxmlformats.org/officeDocument/2006/relationships/customXml" Target="../ink/ink68.xml"/><Relationship Id="rId54" Type="http://schemas.openxmlformats.org/officeDocument/2006/relationships/customXml" Target="../ink/ink26.xml"/><Relationship Id="rId70" Type="http://schemas.openxmlformats.org/officeDocument/2006/relationships/customXml" Target="../ink/ink34.xml"/><Relationship Id="rId75" Type="http://schemas.openxmlformats.org/officeDocument/2006/relationships/image" Target="../media/image81.png"/><Relationship Id="rId91" Type="http://schemas.openxmlformats.org/officeDocument/2006/relationships/image" Target="../media/image89.png"/><Relationship Id="rId96" Type="http://schemas.openxmlformats.org/officeDocument/2006/relationships/customXml" Target="../ink/ink47.xml"/><Relationship Id="rId140" Type="http://schemas.openxmlformats.org/officeDocument/2006/relationships/customXml" Target="../ink/ink78.xml"/><Relationship Id="rId145" Type="http://schemas.openxmlformats.org/officeDocument/2006/relationships/customXml" Target="../ink/ink83.xml"/><Relationship Id="rId161" Type="http://schemas.openxmlformats.org/officeDocument/2006/relationships/customXml" Target="../ink/ink99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.xml"/><Relationship Id="rId23" Type="http://schemas.openxmlformats.org/officeDocument/2006/relationships/image" Target="../media/image550.png"/><Relationship Id="rId28" Type="http://schemas.openxmlformats.org/officeDocument/2006/relationships/customXml" Target="../ink/ink13.xml"/><Relationship Id="rId49" Type="http://schemas.openxmlformats.org/officeDocument/2006/relationships/image" Target="../media/image68.png"/><Relationship Id="rId114" Type="http://schemas.openxmlformats.org/officeDocument/2006/relationships/customXml" Target="../ink/ink59.xml"/><Relationship Id="rId119" Type="http://schemas.openxmlformats.org/officeDocument/2006/relationships/image" Target="../media/image100.png"/><Relationship Id="rId44" Type="http://schemas.openxmlformats.org/officeDocument/2006/relationships/customXml" Target="../ink/ink21.xml"/><Relationship Id="rId60" Type="http://schemas.openxmlformats.org/officeDocument/2006/relationships/customXml" Target="../ink/ink29.xml"/><Relationship Id="rId65" Type="http://schemas.openxmlformats.org/officeDocument/2006/relationships/image" Target="../media/image76.png"/><Relationship Id="rId81" Type="http://schemas.openxmlformats.org/officeDocument/2006/relationships/image" Target="../media/image84.png"/><Relationship Id="rId86" Type="http://schemas.openxmlformats.org/officeDocument/2006/relationships/customXml" Target="../ink/ink42.xml"/><Relationship Id="rId130" Type="http://schemas.openxmlformats.org/officeDocument/2006/relationships/customXml" Target="../ink/ink69.xml"/><Relationship Id="rId135" Type="http://schemas.openxmlformats.org/officeDocument/2006/relationships/customXml" Target="../ink/ink73.xml"/><Relationship Id="rId151" Type="http://schemas.openxmlformats.org/officeDocument/2006/relationships/customXml" Target="../ink/ink89.xml"/><Relationship Id="rId156" Type="http://schemas.openxmlformats.org/officeDocument/2006/relationships/customXml" Target="../ink/ink94.xml"/><Relationship Id="rId13" Type="http://schemas.openxmlformats.org/officeDocument/2006/relationships/image" Target="../media/image500.png"/><Relationship Id="rId18" Type="http://schemas.openxmlformats.org/officeDocument/2006/relationships/customXml" Target="../ink/ink8.xml"/><Relationship Id="rId39" Type="http://schemas.openxmlformats.org/officeDocument/2006/relationships/image" Target="../media/image63.png"/><Relationship Id="rId109" Type="http://schemas.openxmlformats.org/officeDocument/2006/relationships/customXml" Target="../ink/ink54.xml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71.png"/><Relationship Id="rId76" Type="http://schemas.openxmlformats.org/officeDocument/2006/relationships/customXml" Target="../ink/ink37.xml"/><Relationship Id="rId97" Type="http://schemas.openxmlformats.org/officeDocument/2006/relationships/image" Target="../media/image92.png"/><Relationship Id="rId104" Type="http://schemas.openxmlformats.org/officeDocument/2006/relationships/customXml" Target="../ink/ink51.xml"/><Relationship Id="rId120" Type="http://schemas.openxmlformats.org/officeDocument/2006/relationships/customXml" Target="../ink/ink62.xml"/><Relationship Id="rId125" Type="http://schemas.openxmlformats.org/officeDocument/2006/relationships/customXml" Target="../ink/ink65.xml"/><Relationship Id="rId141" Type="http://schemas.openxmlformats.org/officeDocument/2006/relationships/customXml" Target="../ink/ink79.xml"/><Relationship Id="rId146" Type="http://schemas.openxmlformats.org/officeDocument/2006/relationships/customXml" Target="../ink/ink84.xml"/><Relationship Id="rId7" Type="http://schemas.openxmlformats.org/officeDocument/2006/relationships/image" Target="../media/image470.png"/><Relationship Id="rId71" Type="http://schemas.openxmlformats.org/officeDocument/2006/relationships/image" Target="../media/image79.png"/><Relationship Id="rId92" Type="http://schemas.openxmlformats.org/officeDocument/2006/relationships/customXml" Target="../ink/ink45.xml"/><Relationship Id="rId162" Type="http://schemas.openxmlformats.org/officeDocument/2006/relationships/customXml" Target="../ink/ink100.xml"/><Relationship Id="rId2" Type="http://schemas.openxmlformats.org/officeDocument/2006/relationships/image" Target="../media/image53.png"/><Relationship Id="rId29" Type="http://schemas.openxmlformats.org/officeDocument/2006/relationships/image" Target="../media/image58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66.png"/><Relationship Id="rId66" Type="http://schemas.openxmlformats.org/officeDocument/2006/relationships/customXml" Target="../ink/ink32.xml"/><Relationship Id="rId87" Type="http://schemas.openxmlformats.org/officeDocument/2006/relationships/image" Target="../media/image87.png"/><Relationship Id="rId110" Type="http://schemas.openxmlformats.org/officeDocument/2006/relationships/customXml" Target="../ink/ink55.xml"/><Relationship Id="rId115" Type="http://schemas.openxmlformats.org/officeDocument/2006/relationships/image" Target="../media/image98.png"/><Relationship Id="rId131" Type="http://schemas.openxmlformats.org/officeDocument/2006/relationships/customXml" Target="../ink/ink70.xml"/><Relationship Id="rId136" Type="http://schemas.openxmlformats.org/officeDocument/2006/relationships/customXml" Target="../ink/ink74.xml"/><Relationship Id="rId157" Type="http://schemas.openxmlformats.org/officeDocument/2006/relationships/customXml" Target="../ink/ink95.xml"/><Relationship Id="rId61" Type="http://schemas.openxmlformats.org/officeDocument/2006/relationships/image" Target="../media/image74.png"/><Relationship Id="rId82" Type="http://schemas.openxmlformats.org/officeDocument/2006/relationships/customXml" Target="../ink/ink40.xml"/><Relationship Id="rId152" Type="http://schemas.openxmlformats.org/officeDocument/2006/relationships/customXml" Target="../ink/ink90.xml"/><Relationship Id="rId19" Type="http://schemas.openxmlformats.org/officeDocument/2006/relationships/image" Target="../media/image530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61.png"/><Relationship Id="rId56" Type="http://schemas.openxmlformats.org/officeDocument/2006/relationships/customXml" Target="../ink/ink27.xml"/><Relationship Id="rId77" Type="http://schemas.openxmlformats.org/officeDocument/2006/relationships/image" Target="../media/image82.png"/><Relationship Id="rId100" Type="http://schemas.openxmlformats.org/officeDocument/2006/relationships/customXml" Target="../ink/ink49.xml"/><Relationship Id="rId105" Type="http://schemas.openxmlformats.org/officeDocument/2006/relationships/image" Target="../media/image96.png"/><Relationship Id="rId126" Type="http://schemas.openxmlformats.org/officeDocument/2006/relationships/customXml" Target="../ink/ink66.xml"/><Relationship Id="rId147" Type="http://schemas.openxmlformats.org/officeDocument/2006/relationships/customXml" Target="../ink/ink85.xml"/><Relationship Id="rId8" Type="http://schemas.openxmlformats.org/officeDocument/2006/relationships/customXml" Target="../ink/ink3.xml"/><Relationship Id="rId51" Type="http://schemas.openxmlformats.org/officeDocument/2006/relationships/image" Target="../media/image69.png"/><Relationship Id="rId72" Type="http://schemas.openxmlformats.org/officeDocument/2006/relationships/customXml" Target="../ink/ink35.xml"/><Relationship Id="rId93" Type="http://schemas.openxmlformats.org/officeDocument/2006/relationships/image" Target="../media/image90.png"/><Relationship Id="rId98" Type="http://schemas.openxmlformats.org/officeDocument/2006/relationships/customXml" Target="../ink/ink48.xml"/><Relationship Id="rId121" Type="http://schemas.openxmlformats.org/officeDocument/2006/relationships/image" Target="../media/image101.png"/><Relationship Id="rId142" Type="http://schemas.openxmlformats.org/officeDocument/2006/relationships/customXml" Target="../ink/ink80.xml"/><Relationship Id="rId163" Type="http://schemas.openxmlformats.org/officeDocument/2006/relationships/image" Target="../media/image105.png"/><Relationship Id="rId3" Type="http://schemas.openxmlformats.org/officeDocument/2006/relationships/image" Target="../media/image54.png"/><Relationship Id="rId25" Type="http://schemas.openxmlformats.org/officeDocument/2006/relationships/image" Target="../media/image560.png"/><Relationship Id="rId46" Type="http://schemas.openxmlformats.org/officeDocument/2006/relationships/customXml" Target="../ink/ink22.xml"/><Relationship Id="rId67" Type="http://schemas.openxmlformats.org/officeDocument/2006/relationships/image" Target="../media/image77.png"/><Relationship Id="rId116" Type="http://schemas.openxmlformats.org/officeDocument/2006/relationships/customXml" Target="../ink/ink60.xml"/><Relationship Id="rId137" Type="http://schemas.openxmlformats.org/officeDocument/2006/relationships/customXml" Target="../ink/ink75.xml"/><Relationship Id="rId158" Type="http://schemas.openxmlformats.org/officeDocument/2006/relationships/customXml" Target="../ink/ink96.xml"/><Relationship Id="rId20" Type="http://schemas.openxmlformats.org/officeDocument/2006/relationships/customXml" Target="../ink/ink9.xml"/><Relationship Id="rId41" Type="http://schemas.openxmlformats.org/officeDocument/2006/relationships/image" Target="../media/image64.png"/><Relationship Id="rId62" Type="http://schemas.openxmlformats.org/officeDocument/2006/relationships/customXml" Target="../ink/ink30.xml"/><Relationship Id="rId83" Type="http://schemas.openxmlformats.org/officeDocument/2006/relationships/image" Target="../media/image85.png"/><Relationship Id="rId88" Type="http://schemas.openxmlformats.org/officeDocument/2006/relationships/customXml" Target="../ink/ink43.xml"/><Relationship Id="rId111" Type="http://schemas.openxmlformats.org/officeDocument/2006/relationships/customXml" Target="../ink/ink56.xml"/><Relationship Id="rId132" Type="http://schemas.openxmlformats.org/officeDocument/2006/relationships/customXml" Target="../ink/ink71.xml"/><Relationship Id="rId153" Type="http://schemas.openxmlformats.org/officeDocument/2006/relationships/customXml" Target="../ink/ink91.xml"/><Relationship Id="rId15" Type="http://schemas.openxmlformats.org/officeDocument/2006/relationships/image" Target="../media/image510.png"/><Relationship Id="rId36" Type="http://schemas.openxmlformats.org/officeDocument/2006/relationships/customXml" Target="../ink/ink17.xml"/><Relationship Id="rId57" Type="http://schemas.openxmlformats.org/officeDocument/2006/relationships/image" Target="../media/image72.png"/><Relationship Id="rId106" Type="http://schemas.openxmlformats.org/officeDocument/2006/relationships/customXml" Target="../ink/ink52.xml"/><Relationship Id="rId127" Type="http://schemas.openxmlformats.org/officeDocument/2006/relationships/image" Target="../media/image103.png"/><Relationship Id="rId10" Type="http://schemas.openxmlformats.org/officeDocument/2006/relationships/customXml" Target="../ink/ink4.xml"/><Relationship Id="rId31" Type="http://schemas.openxmlformats.org/officeDocument/2006/relationships/image" Target="../media/image59.png"/><Relationship Id="rId52" Type="http://schemas.openxmlformats.org/officeDocument/2006/relationships/customXml" Target="../ink/ink25.xml"/><Relationship Id="rId73" Type="http://schemas.openxmlformats.org/officeDocument/2006/relationships/image" Target="../media/image80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93.png"/><Relationship Id="rId101" Type="http://schemas.openxmlformats.org/officeDocument/2006/relationships/image" Target="../media/image94.png"/><Relationship Id="rId122" Type="http://schemas.openxmlformats.org/officeDocument/2006/relationships/customXml" Target="../ink/ink63.xml"/><Relationship Id="rId143" Type="http://schemas.openxmlformats.org/officeDocument/2006/relationships/customXml" Target="../ink/ink81.xml"/><Relationship Id="rId148" Type="http://schemas.openxmlformats.org/officeDocument/2006/relationships/customXml" Target="../ink/ink86.xml"/><Relationship Id="rId4" Type="http://schemas.openxmlformats.org/officeDocument/2006/relationships/customXml" Target="../ink/ink1.xml"/><Relationship Id="rId9" Type="http://schemas.openxmlformats.org/officeDocument/2006/relationships/image" Target="../media/image480.png"/><Relationship Id="rId26" Type="http://schemas.openxmlformats.org/officeDocument/2006/relationships/customXml" Target="../ink/ink12.xml"/><Relationship Id="rId47" Type="http://schemas.openxmlformats.org/officeDocument/2006/relationships/image" Target="../media/image67.png"/><Relationship Id="rId68" Type="http://schemas.openxmlformats.org/officeDocument/2006/relationships/customXml" Target="../ink/ink33.xml"/><Relationship Id="rId89" Type="http://schemas.openxmlformats.org/officeDocument/2006/relationships/image" Target="../media/image88.png"/><Relationship Id="rId112" Type="http://schemas.openxmlformats.org/officeDocument/2006/relationships/customXml" Target="../ink/ink57.xml"/><Relationship Id="rId133" Type="http://schemas.openxmlformats.org/officeDocument/2006/relationships/image" Target="../media/image104.png"/><Relationship Id="rId154" Type="http://schemas.openxmlformats.org/officeDocument/2006/relationships/customXml" Target="../ink/ink92.xml"/><Relationship Id="rId16" Type="http://schemas.openxmlformats.org/officeDocument/2006/relationships/customXml" Target="../ink/ink7.xml"/><Relationship Id="rId37" Type="http://schemas.openxmlformats.org/officeDocument/2006/relationships/image" Target="../media/image62.png"/><Relationship Id="rId58" Type="http://schemas.openxmlformats.org/officeDocument/2006/relationships/customXml" Target="../ink/ink28.xml"/><Relationship Id="rId79" Type="http://schemas.openxmlformats.org/officeDocument/2006/relationships/image" Target="../media/image83.png"/><Relationship Id="rId102" Type="http://schemas.openxmlformats.org/officeDocument/2006/relationships/customXml" Target="../ink/ink50.xml"/><Relationship Id="rId123" Type="http://schemas.openxmlformats.org/officeDocument/2006/relationships/image" Target="../media/image102.png"/><Relationship Id="rId144" Type="http://schemas.openxmlformats.org/officeDocument/2006/relationships/customXml" Target="../ink/ink82.xml"/><Relationship Id="rId90" Type="http://schemas.openxmlformats.org/officeDocument/2006/relationships/customXml" Target="../ink/ink44.xml"/><Relationship Id="rId27" Type="http://schemas.openxmlformats.org/officeDocument/2006/relationships/image" Target="../media/image57.png"/><Relationship Id="rId48" Type="http://schemas.openxmlformats.org/officeDocument/2006/relationships/customXml" Target="../ink/ink23.xml"/><Relationship Id="rId69" Type="http://schemas.openxmlformats.org/officeDocument/2006/relationships/image" Target="../media/image78.png"/><Relationship Id="rId113" Type="http://schemas.openxmlformats.org/officeDocument/2006/relationships/customXml" Target="../ink/ink58.xml"/><Relationship Id="rId134" Type="http://schemas.openxmlformats.org/officeDocument/2006/relationships/customXml" Target="../ink/ink72.xml"/><Relationship Id="rId80" Type="http://schemas.openxmlformats.org/officeDocument/2006/relationships/customXml" Target="../ink/ink39.xml"/><Relationship Id="rId155" Type="http://schemas.openxmlformats.org/officeDocument/2006/relationships/customXml" Target="../ink/ink9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0894-1777(93)90006-5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iter.org/newsline/-/3722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er.org/newsline/-/3568" TargetMode="Externa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ti.gov/servlets/purl/1377729" TargetMode="External"/><Relationship Id="rId7" Type="http://schemas.openxmlformats.org/officeDocument/2006/relationships/image" Target="../media/image13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0.png"/><Relationship Id="rId5" Type="http://schemas.openxmlformats.org/officeDocument/2006/relationships/hyperlink" Target="https://doi.org/10.1017/S0022377820001117" TargetMode="External"/><Relationship Id="rId4" Type="http://schemas.openxmlformats.org/officeDocument/2006/relationships/hyperlink" Target="https://www.osti.gov/servlets/purl/1647785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apps.dtic.mil/sti/tr/pdf/ADA160734.pdf" TargetMode="Externa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7" Type="http://schemas.openxmlformats.org/officeDocument/2006/relationships/image" Target="../media/image143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2.png"/><Relationship Id="rId5" Type="http://schemas.openxmlformats.org/officeDocument/2006/relationships/hyperlink" Target="https://lbnf-dune.fnal.gov/how-it-works/excavations-and-structures/" TargetMode="External"/><Relationship Id="rId4" Type="http://schemas.openxmlformats.org/officeDocument/2006/relationships/hyperlink" Target="https://xkcd.com/401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Hypervapotrons for High-Power Accelerator Targets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/>
              <a:t>Jonathan Williams</a:t>
            </a:r>
          </a:p>
          <a:p>
            <a:r>
              <a:rPr lang="en-US" sz="1400" dirty="0"/>
              <a:t>TSD Topical Meeting - July</a:t>
            </a:r>
          </a:p>
          <a:p>
            <a:r>
              <a:rPr lang="en-US" sz="1400" dirty="0"/>
              <a:t>20 July 2023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7B4656-1A58-94A4-23BB-F4957F5ED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27" y="2159662"/>
            <a:ext cx="4854958" cy="249326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69BDD1-9047-58B7-7C49-F80F9259C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Forced convection – Helium</a:t>
            </a:r>
          </a:p>
          <a:p>
            <a:r>
              <a:rPr lang="en-US" sz="2000" dirty="0"/>
              <a:t>Radiation affects materials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A3626F-0B88-7388-C388-33168F67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Cooling – LBNF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61DD4-65F1-D57D-5922-147EB661F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B8ADE-A036-16D6-894B-E6BC009BB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2F1DA-E11C-C007-E1FA-9139E7A5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72AAC75A-0FD7-BD23-5FAC-F331256543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962" y="931135"/>
            <a:ext cx="5081457" cy="276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87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DCE99353-32E3-B8FC-1D3F-EC90F3B98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880" y="3409061"/>
            <a:ext cx="2130603" cy="130245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69BDD1-9047-58B7-7C49-F80F9259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1801365" cy="3794522"/>
          </a:xfrm>
        </p:spPr>
        <p:txBody>
          <a:bodyPr/>
          <a:lstStyle/>
          <a:p>
            <a:r>
              <a:rPr lang="en-US" sz="20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Regenerative cooling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B266F0"/>
                </a:solidFill>
              </a:rPr>
              <a:t>cryogens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FF0000"/>
                </a:solidFill>
              </a:rPr>
              <a:t>phase change</a:t>
            </a:r>
            <a:r>
              <a:rPr lang="en-US" sz="2000" dirty="0"/>
              <a:t>, 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film cooling</a:t>
            </a:r>
            <a:r>
              <a:rPr lang="en-US" sz="2000" dirty="0"/>
              <a:t>…</a:t>
            </a:r>
          </a:p>
          <a:p>
            <a:r>
              <a:rPr lang="en-US" sz="2000" dirty="0"/>
              <a:t>1-30+ MW/m^2</a:t>
            </a:r>
          </a:p>
          <a:p>
            <a:r>
              <a:rPr lang="en-US" sz="2000" dirty="0"/>
              <a:t>Worst near nozzle throat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A3626F-0B88-7388-C388-33168F67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Cooling – Rocket Engines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61DD4-65F1-D57D-5922-147EB661F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B8ADE-A036-16D6-894B-E6BC009BB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2F1DA-E11C-C007-E1FA-9139E7A5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05BE17-88EA-11A8-585C-17B5AB032D84}"/>
              </a:ext>
            </a:extLst>
          </p:cNvPr>
          <p:cNvSpPr txBox="1"/>
          <p:nvPr/>
        </p:nvSpPr>
        <p:spPr>
          <a:xfrm>
            <a:off x="222250" y="4291725"/>
            <a:ext cx="196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Source: NasaSpaceflight.com, NASA, NASA-TM-106617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C4698EF-DF75-9B16-487F-86D5DF8EE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20" t="6580" r="14160"/>
          <a:stretch/>
        </p:blipFill>
        <p:spPr>
          <a:xfrm>
            <a:off x="2185259" y="408058"/>
            <a:ext cx="3942056" cy="3527164"/>
          </a:xfrm>
          <a:prstGeom prst="rect">
            <a:avLst/>
          </a:prstGeom>
        </p:spPr>
      </p:pic>
      <p:pic>
        <p:nvPicPr>
          <p:cNvPr id="13" name="Picture 12" descr="A picture containing indoor, tool, broom&#10;&#10;Description automatically generated">
            <a:extLst>
              <a:ext uri="{FF2B5EF4-FFF2-40B4-BE49-F238E27FC236}">
                <a16:creationId xmlns:a16="http://schemas.microsoft.com/office/drawing/2014/main" id="{C563AD44-C83F-02CC-BEBF-64D99BEEA50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315" y="329775"/>
            <a:ext cx="2681405" cy="4005557"/>
          </a:xfrm>
          <a:prstGeom prst="rect">
            <a:avLst/>
          </a:prstGeom>
        </p:spPr>
      </p:pic>
      <p:pic>
        <p:nvPicPr>
          <p:cNvPr id="12" name="Picture 11" descr="A picture containing kitchenware&#10;&#10;Description automatically generated">
            <a:extLst>
              <a:ext uri="{FF2B5EF4-FFF2-40B4-BE49-F238E27FC236}">
                <a16:creationId xmlns:a16="http://schemas.microsoft.com/office/drawing/2014/main" id="{0F4D18C6-5AE6-B6B9-37C5-D3EA12777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683" y="329775"/>
            <a:ext cx="883920" cy="12413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BF6F85-D3A1-CF43-0EEC-8C1066D79195}"/>
              </a:ext>
            </a:extLst>
          </p:cNvPr>
          <p:cNvSpPr txBox="1"/>
          <p:nvPr/>
        </p:nvSpPr>
        <p:spPr>
          <a:xfrm>
            <a:off x="6048036" y="4288498"/>
            <a:ext cx="2867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Aerojet Rocketdyne RL-10 Altitude Cell Hot Fire Test, Injector face inset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E63392-B219-BB29-049E-BA301F0714E0}"/>
              </a:ext>
            </a:extLst>
          </p:cNvPr>
          <p:cNvSpPr txBox="1"/>
          <p:nvPr/>
        </p:nvSpPr>
        <p:spPr>
          <a:xfrm>
            <a:off x="3324542" y="3855648"/>
            <a:ext cx="9835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24.5 MW/m^2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BC31CD-B5F3-B3B6-6966-D516F2427CB6}"/>
              </a:ext>
            </a:extLst>
          </p:cNvPr>
          <p:cNvCxnSpPr>
            <a:cxnSpLocks/>
          </p:cNvCxnSpPr>
          <p:nvPr/>
        </p:nvCxnSpPr>
        <p:spPr>
          <a:xfrm flipH="1" flipV="1">
            <a:off x="3068416" y="3532593"/>
            <a:ext cx="338990" cy="3718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985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85D7125B-E9F7-3670-1670-7F6F5EA86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424407"/>
            <a:ext cx="1801813" cy="240263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A3626F-0B88-7388-C388-33168F67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Cooling – Rocket Engines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61DD4-65F1-D57D-5922-147EB661F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B8ADE-A036-16D6-894B-E6BC009BB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2F1DA-E11C-C007-E1FA-9139E7A5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05BE17-88EA-11A8-585C-17B5AB032D84}"/>
              </a:ext>
            </a:extLst>
          </p:cNvPr>
          <p:cNvSpPr txBox="1"/>
          <p:nvPr/>
        </p:nvSpPr>
        <p:spPr>
          <a:xfrm>
            <a:off x="139208" y="4394913"/>
            <a:ext cx="4001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Image Source: NASA, Boeing “Space Shuttle Main Engine Orientation”, Breaking Taps (Twitter)</a:t>
            </a:r>
          </a:p>
        </p:txBody>
      </p:sp>
      <p:pic>
        <p:nvPicPr>
          <p:cNvPr id="12" name="Picture 11" descr="A picture containing map&#10;&#10;Description automatically generated">
            <a:extLst>
              <a:ext uri="{FF2B5EF4-FFF2-40B4-BE49-F238E27FC236}">
                <a16:creationId xmlns:a16="http://schemas.microsoft.com/office/drawing/2014/main" id="{179FD9D2-06AD-6F93-3404-6DD6D83E9C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43" y="656483"/>
            <a:ext cx="4149566" cy="3755844"/>
          </a:xfrm>
          <a:prstGeom prst="rect">
            <a:avLst/>
          </a:prstGeom>
        </p:spPr>
      </p:pic>
      <p:pic>
        <p:nvPicPr>
          <p:cNvPr id="8" name="Picture 7" descr="A close-up of a robotic arm&#10;&#10;Description automatically generated with low confidence">
            <a:extLst>
              <a:ext uri="{FF2B5EF4-FFF2-40B4-BE49-F238E27FC236}">
                <a16:creationId xmlns:a16="http://schemas.microsoft.com/office/drawing/2014/main" id="{F1315284-D8B7-286C-FA10-F5F2277881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709" y="644889"/>
            <a:ext cx="2208700" cy="2533087"/>
          </a:xfrm>
          <a:prstGeom prst="rect">
            <a:avLst/>
          </a:prstGeom>
        </p:spPr>
      </p:pic>
      <p:pic>
        <p:nvPicPr>
          <p:cNvPr id="23" name="Picture 22" descr="A picture containing gear&#10;&#10;Description automatically generated">
            <a:extLst>
              <a:ext uri="{FF2B5EF4-FFF2-40B4-BE49-F238E27FC236}">
                <a16:creationId xmlns:a16="http://schemas.microsoft.com/office/drawing/2014/main" id="{2985A63B-838A-11FB-B6F7-23828CB0E5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42"/>
          <a:stretch/>
        </p:blipFill>
        <p:spPr>
          <a:xfrm>
            <a:off x="6544409" y="2198313"/>
            <a:ext cx="2478496" cy="2343150"/>
          </a:xfrm>
          <a:prstGeom prst="rect">
            <a:avLst/>
          </a:prstGeom>
        </p:spPr>
      </p:pic>
      <p:pic>
        <p:nvPicPr>
          <p:cNvPr id="25" name="Picture 24" descr="A picture containing person, red&#10;&#10;Description automatically generated">
            <a:extLst>
              <a:ext uri="{FF2B5EF4-FFF2-40B4-BE49-F238E27FC236}">
                <a16:creationId xmlns:a16="http://schemas.microsoft.com/office/drawing/2014/main" id="{E6D5F541-4D62-4168-BADA-5F152FA1303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409" y="657788"/>
            <a:ext cx="1876304" cy="1552119"/>
          </a:xfrm>
          <a:prstGeom prst="rect">
            <a:avLst/>
          </a:prstGeom>
        </p:spPr>
      </p:pic>
      <p:pic>
        <p:nvPicPr>
          <p:cNvPr id="7" name="Picture 6" descr="A picture containing text, metalware, gear, engine&#10;&#10;Description automatically generated">
            <a:extLst>
              <a:ext uri="{FF2B5EF4-FFF2-40B4-BE49-F238E27FC236}">
                <a16:creationId xmlns:a16="http://schemas.microsoft.com/office/drawing/2014/main" id="{7957C797-01EF-08E3-1270-3B4977CF5B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3" t="14625" r="5040" b="14299"/>
          <a:stretch/>
        </p:blipFill>
        <p:spPr>
          <a:xfrm>
            <a:off x="4419575" y="3027090"/>
            <a:ext cx="2041991" cy="17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25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A3626F-0B88-7388-C388-33168F67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Cooling – Rocket Engines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61DD4-65F1-D57D-5922-147EB661F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B8ADE-A036-16D6-894B-E6BC009BB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2F1DA-E11C-C007-E1FA-9139E7A5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05BE17-88EA-11A8-585C-17B5AB032D84}"/>
              </a:ext>
            </a:extLst>
          </p:cNvPr>
          <p:cNvSpPr txBox="1"/>
          <p:nvPr/>
        </p:nvSpPr>
        <p:spPr>
          <a:xfrm>
            <a:off x="222250" y="4442387"/>
            <a:ext cx="37753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Image Source: Boston University Rocket Propulsion Group, SpaceX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156B08-D7E3-4B19-0B31-C12E43492E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07" t="-160" r="25721"/>
          <a:stretch/>
        </p:blipFill>
        <p:spPr>
          <a:xfrm>
            <a:off x="243455" y="606504"/>
            <a:ext cx="1662112" cy="3835884"/>
          </a:xfrm>
          <a:prstGeom prst="rect">
            <a:avLst/>
          </a:prstGeom>
        </p:spPr>
      </p:pic>
      <p:pic>
        <p:nvPicPr>
          <p:cNvPr id="21" name="Picture 20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0E4443D8-BD25-C7E1-18C8-EF178DA1AB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721" y="612641"/>
            <a:ext cx="2872310" cy="3829747"/>
          </a:xfrm>
          <a:prstGeom prst="rect">
            <a:avLst/>
          </a:prstGeom>
        </p:spPr>
      </p:pic>
      <p:pic>
        <p:nvPicPr>
          <p:cNvPr id="10" name="Picture 9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F28ECCF-665F-B6EA-9575-EA2ABE1A2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" t="450" r="363" b="14820"/>
          <a:stretch/>
        </p:blipFill>
        <p:spPr>
          <a:xfrm>
            <a:off x="4910185" y="1597231"/>
            <a:ext cx="4071369" cy="194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96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A3626F-0B88-7388-C388-33168F67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Fusion Research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61DD4-65F1-D57D-5922-147EB661F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B8ADE-A036-16D6-894B-E6BC009BB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2F1DA-E11C-C007-E1FA-9139E7A5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05BE17-88EA-11A8-585C-17B5AB032D84}"/>
              </a:ext>
            </a:extLst>
          </p:cNvPr>
          <p:cNvSpPr txBox="1"/>
          <p:nvPr/>
        </p:nvSpPr>
        <p:spPr>
          <a:xfrm>
            <a:off x="222250" y="4442387"/>
            <a:ext cx="29626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Image Source: </a:t>
            </a:r>
            <a:r>
              <a:rPr lang="en-US" sz="1000" dirty="0">
                <a:solidFill>
                  <a:schemeClr val="accent6"/>
                </a:solidFill>
                <a:hlinkClick r:id="rId2"/>
              </a:rPr>
              <a:t>https://www.iter.org/newsline/-/3722</a:t>
            </a:r>
            <a:r>
              <a:rPr lang="en-US" sz="10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2" name="Picture 1" descr="A close-up of a tunnel&#10;&#10;Description automatically generated with low confidence">
            <a:extLst>
              <a:ext uri="{FF2B5EF4-FFF2-40B4-BE49-F238E27FC236}">
                <a16:creationId xmlns:a16="http://schemas.microsoft.com/office/drawing/2014/main" id="{CC3E345F-BA01-A4CE-8D31-A8EA7318C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40" y="761942"/>
            <a:ext cx="5312712" cy="342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32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69BDD1-9047-58B7-7C49-F80F9259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4212767" cy="3794522"/>
          </a:xfrm>
        </p:spPr>
        <p:txBody>
          <a:bodyPr/>
          <a:lstStyle/>
          <a:p>
            <a:r>
              <a:rPr lang="en-US" sz="2000" dirty="0"/>
              <a:t>Forced convection gas cooling is widely applicable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Heat spreaders/fin stacks can help, but run into heat transfer limits</a:t>
            </a:r>
          </a:p>
          <a:p>
            <a:r>
              <a:rPr lang="en-US" sz="2000" dirty="0"/>
              <a:t>Space-constrained applications lean towards liquid cooling (sometimes with phase-change)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Very application-specific, e.g., rocket nozzles, laptop heat pipes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Higher heat fluxes possible with boiling – but adds risk of burnout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A3626F-0B88-7388-C388-33168F67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61DD4-65F1-D57D-5922-147EB661F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B8ADE-A036-16D6-894B-E6BC009BB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2F1DA-E11C-C007-E1FA-9139E7A5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05BE17-88EA-11A8-585C-17B5AB032D84}"/>
              </a:ext>
            </a:extLst>
          </p:cNvPr>
          <p:cNvSpPr txBox="1"/>
          <p:nvPr/>
        </p:nvSpPr>
        <p:spPr>
          <a:xfrm>
            <a:off x="222250" y="4495907"/>
            <a:ext cx="1471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Image Source: Wikipedia</a:t>
            </a:r>
          </a:p>
        </p:txBody>
      </p:sp>
      <p:pic>
        <p:nvPicPr>
          <p:cNvPr id="8" name="Picture 7" descr="Chart, diagram, line chart&#10;&#10;Description automatically generated">
            <a:extLst>
              <a:ext uri="{FF2B5EF4-FFF2-40B4-BE49-F238E27FC236}">
                <a16:creationId xmlns:a16="http://schemas.microsoft.com/office/drawing/2014/main" id="{EE5B9C8F-B64E-D3FB-082F-0DF98617D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599" y="507622"/>
            <a:ext cx="4079940" cy="412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8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A517C4-46D5-0EB1-E988-952B1A674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11296"/>
            <a:ext cx="8686800" cy="320908"/>
          </a:xfrm>
        </p:spPr>
        <p:txBody>
          <a:bodyPr/>
          <a:lstStyle/>
          <a:p>
            <a:pPr algn="ctr"/>
            <a:r>
              <a:rPr lang="en-US" sz="4000" dirty="0"/>
              <a:t>Hypervapotron Cooling</a:t>
            </a:r>
          </a:p>
        </p:txBody>
      </p:sp>
    </p:spTree>
    <p:extLst>
      <p:ext uri="{BB962C8B-B14F-4D97-AF65-F5344CB8AC3E}">
        <p14:creationId xmlns:p14="http://schemas.microsoft.com/office/powerpoint/2010/main" val="1834541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69BDD1-9047-58B7-7C49-F80F9259C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Hyper… what?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Cooling technology pioneered by Thompson CSF (now part of Thales-</a:t>
            </a:r>
            <a:r>
              <a:rPr lang="en-US" sz="1400" dirty="0" err="1"/>
              <a:t>Alenia</a:t>
            </a:r>
            <a:r>
              <a:rPr lang="en-US" sz="1400" dirty="0"/>
              <a:t> Group) in the 1950’s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“</a:t>
            </a:r>
            <a:r>
              <a:rPr lang="en-US" sz="1400" dirty="0" err="1"/>
              <a:t>Vapotron</a:t>
            </a:r>
            <a:r>
              <a:rPr lang="en-US" sz="1400" dirty="0"/>
              <a:t> effect”– steady-state, high heat flux cooling, &gt;1MW in some triode tubes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A3626F-0B88-7388-C388-33168F67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Hypervapotron Cooling - History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61DD4-65F1-D57D-5922-147EB661F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B8ADE-A036-16D6-894B-E6BC009BB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2F1DA-E11C-C007-E1FA-9139E7A5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52810E6A-B83D-E02C-CBAC-8F3FD1408D0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1758868"/>
            <a:ext cx="4710895" cy="2941806"/>
          </a:xfrm>
          <a:prstGeom prst="rect">
            <a:avLst/>
          </a:prstGeom>
        </p:spPr>
      </p:pic>
      <p:pic>
        <p:nvPicPr>
          <p:cNvPr id="10" name="Picture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C81DEA7B-DF42-B6B8-7FE8-168FA9F60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7" b="4449"/>
          <a:stretch/>
        </p:blipFill>
        <p:spPr>
          <a:xfrm>
            <a:off x="5017018" y="1696024"/>
            <a:ext cx="2155213" cy="30046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05BE17-88EA-11A8-585C-17B5AB032D84}"/>
              </a:ext>
            </a:extLst>
          </p:cNvPr>
          <p:cNvSpPr txBox="1"/>
          <p:nvPr/>
        </p:nvSpPr>
        <p:spPr>
          <a:xfrm>
            <a:off x="222250" y="4365007"/>
            <a:ext cx="29819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Source:  Datasheet TH 480, May 1972, Thompson-CSF</a:t>
            </a:r>
          </a:p>
        </p:txBody>
      </p:sp>
    </p:spTree>
    <p:extLst>
      <p:ext uri="{BB962C8B-B14F-4D97-AF65-F5344CB8AC3E}">
        <p14:creationId xmlns:p14="http://schemas.microsoft.com/office/powerpoint/2010/main" val="3855056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182BD4-705E-1B4C-8B43-443A1960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3790947" cy="3794522"/>
          </a:xfrm>
        </p:spPr>
        <p:txBody>
          <a:bodyPr/>
          <a:lstStyle/>
          <a:p>
            <a:r>
              <a:rPr lang="en-US" dirty="0" err="1"/>
              <a:t>SuperVapotron</a:t>
            </a:r>
            <a:endParaRPr lang="en-US" dirty="0"/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Water flow parallel to many thin channels (into page) – little/no forced flow within channels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Steam fills channels, then ejects into bulk flow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Channels refills behind the steam jet from along the channel – pulsing operation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DFC0005-CF17-6444-22A6-E84CA2E9D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97"/>
          <a:stretch/>
        </p:blipFill>
        <p:spPr>
          <a:xfrm>
            <a:off x="3893981" y="786384"/>
            <a:ext cx="4525055" cy="29467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5160D-9636-A00E-6774-C8FB4A4B732E}"/>
              </a:ext>
            </a:extLst>
          </p:cNvPr>
          <p:cNvSpPr txBox="1"/>
          <p:nvPr/>
        </p:nvSpPr>
        <p:spPr>
          <a:xfrm>
            <a:off x="4908550" y="3971745"/>
            <a:ext cx="3935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source: </a:t>
            </a:r>
            <a:r>
              <a:rPr lang="en-US" sz="100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Computational Modelling of the </a:t>
            </a:r>
            <a:r>
              <a:rPr lang="en-US" sz="1000" i="0" u="none" strike="noStrike" baseline="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HyperVapotron</a:t>
            </a:r>
            <a:endParaRPr lang="en-US" sz="1000" i="0" u="none" strike="noStrike" baseline="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00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Cooling Technique for Nuclear Fusion</a:t>
            </a:r>
          </a:p>
          <a:p>
            <a:pPr algn="l"/>
            <a:r>
              <a:rPr lang="en-US" sz="100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Applications, Joseph Milnes, PH.D. Thesis, 2010, </a:t>
            </a:r>
            <a:r>
              <a:rPr lang="en-US" sz="1000" i="0" u="none" strike="noStrike" baseline="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Cranfiled</a:t>
            </a:r>
            <a:r>
              <a:rPr lang="en-US" sz="100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University, UK</a:t>
            </a:r>
            <a:endParaRPr lang="en-US" sz="1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61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2724EBE-752B-B883-5E75-FB83A1262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849" y="864697"/>
            <a:ext cx="2971797" cy="320336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182BD4-705E-1B4C-8B43-443A1960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2971796" cy="3794522"/>
          </a:xfrm>
        </p:spPr>
        <p:txBody>
          <a:bodyPr/>
          <a:lstStyle/>
          <a:p>
            <a:r>
              <a:rPr lang="en-US" dirty="0" err="1"/>
              <a:t>HyperVapotron</a:t>
            </a:r>
            <a:r>
              <a:rPr lang="en-US" dirty="0"/>
              <a:t> (HVT)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Flow transverse to the fins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Induced recirculation in each groove moves in more water as it boils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Steam condenses in bulk channel flow</a:t>
            </a:r>
          </a:p>
          <a:p>
            <a:r>
              <a:rPr lang="en-US" dirty="0"/>
              <a:t>Current designs follow this layout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Picture 7" descr="A picture containing text, indoor, different&#10;&#10;Description automatically generated">
            <a:extLst>
              <a:ext uri="{FF2B5EF4-FFF2-40B4-BE49-F238E27FC236}">
                <a16:creationId xmlns:a16="http://schemas.microsoft.com/office/drawing/2014/main" id="{68553BCB-3F86-48A2-DB18-D6E81AFEB67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646" y="613565"/>
            <a:ext cx="2575573" cy="3643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0FDB23-E8CA-9C9B-0741-18FA9758802D}"/>
              </a:ext>
            </a:extLst>
          </p:cNvPr>
          <p:cNvSpPr txBox="1"/>
          <p:nvPr/>
        </p:nvSpPr>
        <p:spPr>
          <a:xfrm>
            <a:off x="4889500" y="4388344"/>
            <a:ext cx="575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Source: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8EA2E2-683C-475F-6B8B-50D0A3BBA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476" y="4378675"/>
            <a:ext cx="3074486" cy="2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32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D587BE-5A89-41A7-9077-F021B0373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Performance Cooling</a:t>
            </a:r>
          </a:p>
          <a:p>
            <a:pPr lvl="1"/>
            <a:r>
              <a:rPr lang="en-US" dirty="0"/>
              <a:t>-Industry Tour of Cooling Solutions</a:t>
            </a:r>
          </a:p>
          <a:p>
            <a:r>
              <a:rPr lang="en-US" dirty="0"/>
              <a:t>Hypervapotrons</a:t>
            </a:r>
          </a:p>
          <a:p>
            <a:pPr lvl="1"/>
            <a:r>
              <a:rPr lang="en-US" dirty="0"/>
              <a:t>-History &amp; how it works</a:t>
            </a:r>
          </a:p>
          <a:p>
            <a:pPr lvl="1"/>
            <a:r>
              <a:rPr lang="en-US" dirty="0"/>
              <a:t>-Applications</a:t>
            </a:r>
          </a:p>
          <a:p>
            <a:pPr lvl="1"/>
            <a:r>
              <a:rPr lang="en-US" dirty="0"/>
              <a:t>-Targetry</a:t>
            </a:r>
          </a:p>
          <a:p>
            <a:r>
              <a:rPr lang="en-US" dirty="0"/>
              <a:t>LDRD proposal</a:t>
            </a:r>
          </a:p>
          <a:p>
            <a:pPr lvl="1"/>
            <a:r>
              <a:rPr lang="en-US" dirty="0"/>
              <a:t>-Project overview</a:t>
            </a:r>
          </a:p>
          <a:p>
            <a:pPr lvl="1"/>
            <a:r>
              <a:rPr lang="en-US" dirty="0"/>
              <a:t>-Target Packaging</a:t>
            </a:r>
          </a:p>
          <a:p>
            <a:pPr lvl="1"/>
            <a:r>
              <a:rPr lang="en-US" dirty="0"/>
              <a:t>-Expected issues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5E1600-1715-B0F4-9EBA-35EC475FF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782791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22A48448-AF81-4367-C9AC-7151D4DFD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678" y="709433"/>
            <a:ext cx="4737506" cy="3794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Comparison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BD2FB3-2C89-B995-9B45-F35A6E12ED3F}"/>
              </a:ext>
            </a:extLst>
          </p:cNvPr>
          <p:cNvSpPr txBox="1"/>
          <p:nvPr/>
        </p:nvSpPr>
        <p:spPr>
          <a:xfrm>
            <a:off x="185440" y="4516286"/>
            <a:ext cx="7872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source: Milnes, Computational Modeling of the Hypervapotron Cooling Technique for Nuclear Fusion Applications (Thesis, Cranfield </a:t>
            </a:r>
            <a:r>
              <a:rPr lang="en-US" sz="10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Univ., UK)</a:t>
            </a:r>
            <a:endParaRPr lang="en-US" sz="1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869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Table&#10;&#10;Description automatically generated">
            <a:extLst>
              <a:ext uri="{FF2B5EF4-FFF2-40B4-BE49-F238E27FC236}">
                <a16:creationId xmlns:a16="http://schemas.microsoft.com/office/drawing/2014/main" id="{B94B8E7A-6DAC-9F03-1A0B-58A6D82BE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670" y="469863"/>
            <a:ext cx="3817264" cy="196095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Fins and Channels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5F829-54C0-24B9-67AB-4E1DCB5A4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7" y="460124"/>
            <a:ext cx="2353903" cy="3905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4FB5DA-8CF6-7D5E-822E-A136809EA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84" y="4365327"/>
            <a:ext cx="4852837" cy="438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B22AFF-6134-6E6F-050E-F25C186CAE70}"/>
              </a:ext>
            </a:extLst>
          </p:cNvPr>
          <p:cNvSpPr txBox="1"/>
          <p:nvPr/>
        </p:nvSpPr>
        <p:spPr>
          <a:xfrm>
            <a:off x="5162758" y="4461691"/>
            <a:ext cx="4847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source: </a:t>
            </a:r>
            <a:r>
              <a:rPr lang="en-US" sz="1000" b="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Fusion Engineering and Design 87 (2012) 868–871</a:t>
            </a:r>
            <a:endParaRPr lang="en-US" sz="1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57ECF24E-E995-27AE-D273-9B61FF6E6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9324" y="2405171"/>
            <a:ext cx="2107978" cy="1925286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5518DCC-0D86-E7B5-0478-B533D46BF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7655" y="2398066"/>
            <a:ext cx="2030764" cy="18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45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Fins and Channels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5F829-54C0-24B9-67AB-4E1DCB5A4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7" y="460124"/>
            <a:ext cx="2353903" cy="3905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4FB5DA-8CF6-7D5E-822E-A136809E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84" y="4365327"/>
            <a:ext cx="4852837" cy="4389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797776D-0536-CB29-87F0-4FCDED647744}"/>
                  </a:ext>
                </a:extLst>
              </p14:cNvPr>
              <p14:cNvContentPartPr/>
              <p14:nvPr/>
            </p14:nvContentPartPr>
            <p14:xfrm>
              <a:off x="6492730" y="2222372"/>
              <a:ext cx="15120" cy="588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797776D-0536-CB29-87F0-4FCDED6477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84090" y="2213732"/>
                <a:ext cx="32760" cy="60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90C0FBF-1396-ECBF-4CCF-068095223F7D}"/>
                  </a:ext>
                </a:extLst>
              </p14:cNvPr>
              <p14:cNvContentPartPr/>
              <p14:nvPr/>
            </p14:nvContentPartPr>
            <p14:xfrm>
              <a:off x="4756810" y="1439372"/>
              <a:ext cx="2527920" cy="205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90C0FBF-1396-ECBF-4CCF-068095223F7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47810" y="1430372"/>
                <a:ext cx="2545560" cy="3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863390D1-D6B2-EBA4-DC10-E8C3A1D503E2}"/>
              </a:ext>
            </a:extLst>
          </p:cNvPr>
          <p:cNvGrpSpPr/>
          <p:nvPr/>
        </p:nvGrpSpPr>
        <p:grpSpPr>
          <a:xfrm>
            <a:off x="4616050" y="1930412"/>
            <a:ext cx="2179080" cy="880920"/>
            <a:chOff x="4616050" y="1930412"/>
            <a:chExt cx="2179080" cy="88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4C44A6E-1A60-90DC-A8FA-04716A6D7798}"/>
                    </a:ext>
                  </a:extLst>
                </p14:cNvPr>
                <p14:cNvContentPartPr/>
                <p14:nvPr/>
              </p14:nvContentPartPr>
              <p14:xfrm>
                <a:off x="4751770" y="2752652"/>
                <a:ext cx="418320" cy="5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4C44A6E-1A60-90DC-A8FA-04716A6D779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743130" y="2743652"/>
                  <a:ext cx="4359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E66AD16-DA85-F797-D703-36CE30283121}"/>
                    </a:ext>
                  </a:extLst>
                </p14:cNvPr>
                <p14:cNvContentPartPr/>
                <p14:nvPr/>
              </p14:nvContentPartPr>
              <p14:xfrm>
                <a:off x="5189530" y="2241812"/>
                <a:ext cx="10080" cy="515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E66AD16-DA85-F797-D703-36CE3028312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80890" y="2233172"/>
                  <a:ext cx="27720" cy="53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21FA037-44B2-BB41-AA77-A6E00F437400}"/>
                    </a:ext>
                  </a:extLst>
                </p14:cNvPr>
                <p14:cNvContentPartPr/>
                <p14:nvPr/>
              </p14:nvContentPartPr>
              <p14:xfrm>
                <a:off x="5602450" y="2286092"/>
                <a:ext cx="20880" cy="486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21FA037-44B2-BB41-AA77-A6E00F43740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93450" y="2277092"/>
                  <a:ext cx="3852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EAEE115-0831-7ED4-D45B-FA1D5310AED6}"/>
                    </a:ext>
                  </a:extLst>
                </p14:cNvPr>
                <p14:cNvContentPartPr/>
                <p14:nvPr/>
              </p14:nvContentPartPr>
              <p14:xfrm>
                <a:off x="5209690" y="1959572"/>
                <a:ext cx="394200" cy="371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EAEE115-0831-7ED4-D45B-FA1D5310AED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01050" y="1950932"/>
                  <a:ext cx="41184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B8863DF-64AE-548B-B580-D0441613DAF3}"/>
                    </a:ext>
                  </a:extLst>
                </p14:cNvPr>
                <p14:cNvContentPartPr/>
                <p14:nvPr/>
              </p14:nvContentPartPr>
              <p14:xfrm>
                <a:off x="5630170" y="2779652"/>
                <a:ext cx="273960" cy="16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B8863DF-64AE-548B-B580-D0441613DAF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621170" y="2770652"/>
                  <a:ext cx="29160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C4EF373-16CD-E11A-8086-514B6BE1E6AD}"/>
                    </a:ext>
                  </a:extLst>
                </p14:cNvPr>
                <p14:cNvContentPartPr/>
                <p14:nvPr/>
              </p14:nvContentPartPr>
              <p14:xfrm>
                <a:off x="5927530" y="2795132"/>
                <a:ext cx="105120" cy="82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C4EF373-16CD-E11A-8086-514B6BE1E6A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918530" y="2786492"/>
                  <a:ext cx="1227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F36ED2E-C4C5-8B37-A46C-DF37D1427334}"/>
                    </a:ext>
                  </a:extLst>
                </p14:cNvPr>
                <p14:cNvContentPartPr/>
                <p14:nvPr/>
              </p14:nvContentPartPr>
              <p14:xfrm>
                <a:off x="6041650" y="2246852"/>
                <a:ext cx="8640" cy="556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F36ED2E-C4C5-8B37-A46C-DF37D142733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032650" y="2238212"/>
                  <a:ext cx="26280" cy="57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3875BB5-EB9C-0EF6-09F2-DC97D316F96F}"/>
                    </a:ext>
                  </a:extLst>
                </p14:cNvPr>
                <p14:cNvContentPartPr/>
                <p14:nvPr/>
              </p14:nvContentPartPr>
              <p14:xfrm>
                <a:off x="6049210" y="1934012"/>
                <a:ext cx="457920" cy="305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3875BB5-EB9C-0EF6-09F2-DC97D316F96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040210" y="1925372"/>
                  <a:ext cx="47556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1198E59-861F-6961-F884-6251C69C8965}"/>
                    </a:ext>
                  </a:extLst>
                </p14:cNvPr>
                <p14:cNvContentPartPr/>
                <p14:nvPr/>
              </p14:nvContentPartPr>
              <p14:xfrm>
                <a:off x="6502810" y="2810972"/>
                <a:ext cx="29232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1198E59-861F-6961-F884-6251C69C896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494170" y="2801972"/>
                  <a:ext cx="309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32C453A-16FB-85BB-C959-0151A30B570A}"/>
                    </a:ext>
                  </a:extLst>
                </p14:cNvPr>
                <p14:cNvContentPartPr/>
                <p14:nvPr/>
              </p14:nvContentPartPr>
              <p14:xfrm>
                <a:off x="5909530" y="2806292"/>
                <a:ext cx="2844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32C453A-16FB-85BB-C959-0151A30B570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900530" y="2797292"/>
                  <a:ext cx="46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7D0BE6E-FAAC-D7C6-FC18-354445A3E74E}"/>
                    </a:ext>
                  </a:extLst>
                </p14:cNvPr>
                <p14:cNvContentPartPr/>
                <p14:nvPr/>
              </p14:nvContentPartPr>
              <p14:xfrm>
                <a:off x="4761490" y="2195732"/>
                <a:ext cx="13680" cy="5572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7D0BE6E-FAAC-D7C6-FC18-354445A3E74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752850" y="2187092"/>
                  <a:ext cx="31320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CD0E677-ED40-A9EF-9F6E-6D21DBBC0283}"/>
                    </a:ext>
                  </a:extLst>
                </p14:cNvPr>
                <p14:cNvContentPartPr/>
                <p14:nvPr/>
              </p14:nvContentPartPr>
              <p14:xfrm>
                <a:off x="4616050" y="1930412"/>
                <a:ext cx="166320" cy="258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CD0E677-ED40-A9EF-9F6E-6D21DBBC028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607410" y="1921772"/>
                  <a:ext cx="183960" cy="27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235E8A5-C38C-9E01-A186-91C4A391ECB9}"/>
              </a:ext>
            </a:extLst>
          </p:cNvPr>
          <p:cNvGrpSpPr/>
          <p:nvPr/>
        </p:nvGrpSpPr>
        <p:grpSpPr>
          <a:xfrm>
            <a:off x="6784690" y="2219492"/>
            <a:ext cx="78480" cy="596520"/>
            <a:chOff x="6784690" y="2219492"/>
            <a:chExt cx="78480" cy="59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A39E811-4B10-E555-D65A-F65BD320E11E}"/>
                    </a:ext>
                  </a:extLst>
                </p14:cNvPr>
                <p14:cNvContentPartPr/>
                <p14:nvPr/>
              </p14:nvContentPartPr>
              <p14:xfrm>
                <a:off x="6784690" y="2801252"/>
                <a:ext cx="6336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A39E811-4B10-E555-D65A-F65BD320E11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76050" y="2792612"/>
                  <a:ext cx="81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525DAD4-3B14-F3B5-D8C8-B73EAC67E7BD}"/>
                    </a:ext>
                  </a:extLst>
                </p14:cNvPr>
                <p14:cNvContentPartPr/>
                <p14:nvPr/>
              </p14:nvContentPartPr>
              <p14:xfrm>
                <a:off x="6799450" y="2815652"/>
                <a:ext cx="5652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525DAD4-3B14-F3B5-D8C8-B73EAC67E7B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790810" y="2807012"/>
                  <a:ext cx="74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8D08658-2B01-8D68-B75D-DC9F59DFE27C}"/>
                    </a:ext>
                  </a:extLst>
                </p14:cNvPr>
                <p14:cNvContentPartPr/>
                <p14:nvPr/>
              </p14:nvContentPartPr>
              <p14:xfrm>
                <a:off x="6843010" y="2219492"/>
                <a:ext cx="20160" cy="5965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8D08658-2B01-8D68-B75D-DC9F59DFE27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34010" y="2210852"/>
                  <a:ext cx="37800" cy="61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8C7BD85-C789-17E7-5BB3-304404C63F6D}"/>
                  </a:ext>
                </a:extLst>
              </p14:cNvPr>
              <p14:cNvContentPartPr/>
              <p14:nvPr/>
            </p14:nvContentPartPr>
            <p14:xfrm>
              <a:off x="6852730" y="1949852"/>
              <a:ext cx="306720" cy="2826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8C7BD85-C789-17E7-5BB3-304404C63F6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843730" y="1940852"/>
                <a:ext cx="32436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6828AA0-F3E6-3BB2-087C-0AA8C6A34E0A}"/>
                  </a:ext>
                </a:extLst>
              </p14:cNvPr>
              <p14:cNvContentPartPr/>
              <p14:nvPr/>
            </p14:nvContentPartPr>
            <p14:xfrm>
              <a:off x="4627210" y="1444052"/>
              <a:ext cx="171000" cy="486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6828AA0-F3E6-3BB2-087C-0AA8C6A34E0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618570" y="1435412"/>
                <a:ext cx="18864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2B5AC15-AE4D-7CED-CE5B-08AEA6EE6BA0}"/>
                  </a:ext>
                </a:extLst>
              </p14:cNvPr>
              <p14:cNvContentPartPr/>
              <p14:nvPr/>
            </p14:nvContentPartPr>
            <p14:xfrm>
              <a:off x="7119490" y="1463852"/>
              <a:ext cx="168480" cy="504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2B5AC15-AE4D-7CED-CE5B-08AEA6EE6BA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110850" y="1454852"/>
                <a:ext cx="186120" cy="52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26A3E4CA-8CE8-CD13-EEDA-7694E5D6E2FA}"/>
              </a:ext>
            </a:extLst>
          </p:cNvPr>
          <p:cNvGrpSpPr/>
          <p:nvPr/>
        </p:nvGrpSpPr>
        <p:grpSpPr>
          <a:xfrm>
            <a:off x="5757250" y="467372"/>
            <a:ext cx="323640" cy="338400"/>
            <a:chOff x="5757250" y="467372"/>
            <a:chExt cx="323640" cy="33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4A3D4C2-72B8-C2D2-0441-0B233A67FAF4}"/>
                    </a:ext>
                  </a:extLst>
                </p14:cNvPr>
                <p14:cNvContentPartPr/>
                <p14:nvPr/>
              </p14:nvContentPartPr>
              <p14:xfrm>
                <a:off x="5757250" y="467372"/>
                <a:ext cx="314280" cy="3326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4A3D4C2-72B8-C2D2-0441-0B233A67FAF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748250" y="458732"/>
                  <a:ext cx="33192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5E0CCDF-EFBD-1889-4540-0897CF6D458F}"/>
                    </a:ext>
                  </a:extLst>
                </p14:cNvPr>
                <p14:cNvContentPartPr/>
                <p14:nvPr/>
              </p14:nvContentPartPr>
              <p14:xfrm>
                <a:off x="5923930" y="680492"/>
                <a:ext cx="156960" cy="125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5E0CCDF-EFBD-1889-4540-0897CF6D458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915290" y="671852"/>
                  <a:ext cx="174600" cy="142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1DDBC88-A0D3-4029-E39C-EF22BFAEE50C}"/>
                  </a:ext>
                </a:extLst>
              </p14:cNvPr>
              <p14:cNvContentPartPr/>
              <p14:nvPr/>
            </p14:nvContentPartPr>
            <p14:xfrm>
              <a:off x="5887210" y="326612"/>
              <a:ext cx="32760" cy="30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1DDBC88-A0D3-4029-E39C-EF22BFAEE50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878570" y="317972"/>
                <a:ext cx="50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8441E10-7433-A897-D32C-9A53FC785133}"/>
                  </a:ext>
                </a:extLst>
              </p14:cNvPr>
              <p14:cNvContentPartPr/>
              <p14:nvPr/>
            </p14:nvContentPartPr>
            <p14:xfrm>
              <a:off x="5847250" y="962732"/>
              <a:ext cx="182160" cy="3960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8441E10-7433-A897-D32C-9A53FC78513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838250" y="954092"/>
                <a:ext cx="19980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F0DB717-E4AA-0BAA-C9C2-38E1E3D50DDE}"/>
                  </a:ext>
                </a:extLst>
              </p14:cNvPr>
              <p14:cNvContentPartPr/>
              <p14:nvPr/>
            </p14:nvContentPartPr>
            <p14:xfrm>
              <a:off x="4742050" y="3195092"/>
              <a:ext cx="968400" cy="24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F0DB717-E4AA-0BAA-C9C2-38E1E3D50DD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733050" y="3186092"/>
                <a:ext cx="98604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20319476-8E43-2E7F-BCEA-696234EC7C6A}"/>
                  </a:ext>
                </a:extLst>
              </p14:cNvPr>
              <p14:cNvContentPartPr/>
              <p14:nvPr/>
            </p14:nvContentPartPr>
            <p14:xfrm>
              <a:off x="4454770" y="3145412"/>
              <a:ext cx="153000" cy="2318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20319476-8E43-2E7F-BCEA-696234EC7C6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445770" y="3136772"/>
                <a:ext cx="17064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AB81F6C9-B6EF-F0CE-D836-5C6351A3BA28}"/>
                  </a:ext>
                </a:extLst>
              </p14:cNvPr>
              <p14:cNvContentPartPr/>
              <p14:nvPr/>
            </p14:nvContentPartPr>
            <p14:xfrm>
              <a:off x="4557370" y="3151532"/>
              <a:ext cx="53280" cy="117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AB81F6C9-B6EF-F0CE-D836-5C6351A3BA2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548370" y="3142532"/>
                <a:ext cx="70920" cy="13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68B68183-C558-4A31-8404-CEAA7E49AA19}"/>
              </a:ext>
            </a:extLst>
          </p:cNvPr>
          <p:cNvGrpSpPr/>
          <p:nvPr/>
        </p:nvGrpSpPr>
        <p:grpSpPr>
          <a:xfrm>
            <a:off x="4129330" y="3127052"/>
            <a:ext cx="269280" cy="275400"/>
            <a:chOff x="4129330" y="3127052"/>
            <a:chExt cx="26928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EF74BCA-E40A-1ADE-44C4-25838A674F61}"/>
                    </a:ext>
                  </a:extLst>
                </p14:cNvPr>
                <p14:cNvContentPartPr/>
                <p14:nvPr/>
              </p14:nvContentPartPr>
              <p14:xfrm>
                <a:off x="4129330" y="3127052"/>
                <a:ext cx="29880" cy="255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EF74BCA-E40A-1ADE-44C4-25838A674F6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120330" y="3118412"/>
                  <a:ext cx="4752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B8B5FD3-0292-62A3-5E03-FD0FA42A3640}"/>
                    </a:ext>
                  </a:extLst>
                </p14:cNvPr>
                <p14:cNvContentPartPr/>
                <p14:nvPr/>
              </p14:nvContentPartPr>
              <p14:xfrm>
                <a:off x="4270450" y="3132092"/>
                <a:ext cx="5400" cy="2340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B8B5FD3-0292-62A3-5E03-FD0FA42A364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261450" y="3123092"/>
                  <a:ext cx="230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50DB335-47F5-2220-6C80-8F13AB5A2F11}"/>
                    </a:ext>
                  </a:extLst>
                </p14:cNvPr>
                <p14:cNvContentPartPr/>
                <p14:nvPr/>
              </p14:nvContentPartPr>
              <p14:xfrm>
                <a:off x="4168210" y="3258452"/>
                <a:ext cx="10188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50DB335-47F5-2220-6C80-8F13AB5A2F1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159570" y="3249812"/>
                  <a:ext cx="11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191D59A-06C3-EEF3-5788-378E6808DDC2}"/>
                    </a:ext>
                  </a:extLst>
                </p14:cNvPr>
                <p14:cNvContentPartPr/>
                <p14:nvPr/>
              </p14:nvContentPartPr>
              <p14:xfrm>
                <a:off x="4335610" y="3302372"/>
                <a:ext cx="48960" cy="89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191D59A-06C3-EEF3-5788-378E6808DDC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326610" y="3293372"/>
                  <a:ext cx="666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A0021F9-6588-746A-0F6A-97837FEF35C7}"/>
                    </a:ext>
                  </a:extLst>
                </p14:cNvPr>
                <p14:cNvContentPartPr/>
                <p14:nvPr/>
              </p14:nvContentPartPr>
              <p14:xfrm>
                <a:off x="4387090" y="3389852"/>
                <a:ext cx="11520" cy="126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A0021F9-6588-746A-0F6A-97837FEF35C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378090" y="3380852"/>
                  <a:ext cx="2916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AB0ABC0-5F0F-C6EE-3D1C-B652F308F25B}"/>
              </a:ext>
            </a:extLst>
          </p:cNvPr>
          <p:cNvGrpSpPr/>
          <p:nvPr/>
        </p:nvGrpSpPr>
        <p:grpSpPr>
          <a:xfrm>
            <a:off x="4342090" y="3664892"/>
            <a:ext cx="3009240" cy="405000"/>
            <a:chOff x="4342090" y="3664892"/>
            <a:chExt cx="3009240" cy="40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9B68E68-AB94-097E-D8A9-D72789D21C5E}"/>
                    </a:ext>
                  </a:extLst>
                </p14:cNvPr>
                <p14:cNvContentPartPr/>
                <p14:nvPr/>
              </p14:nvContentPartPr>
              <p14:xfrm>
                <a:off x="4649530" y="3664892"/>
                <a:ext cx="2701800" cy="58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9B68E68-AB94-097E-D8A9-D72789D21C5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640890" y="3655892"/>
                  <a:ext cx="271944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70FD244-4621-A3AE-D37E-D994AEC68681}"/>
                    </a:ext>
                  </a:extLst>
                </p14:cNvPr>
                <p14:cNvContentPartPr/>
                <p14:nvPr/>
              </p14:nvContentPartPr>
              <p14:xfrm>
                <a:off x="4499050" y="3730412"/>
                <a:ext cx="248040" cy="1573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70FD244-4621-A3AE-D37E-D994AEC6868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490410" y="3721412"/>
                  <a:ext cx="26568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0FF8955-DB14-E9F8-50A7-2745EF425EB9}"/>
                    </a:ext>
                  </a:extLst>
                </p14:cNvPr>
                <p14:cNvContentPartPr/>
                <p14:nvPr/>
              </p14:nvContentPartPr>
              <p14:xfrm>
                <a:off x="5140930" y="3754532"/>
                <a:ext cx="311760" cy="2426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0FF8955-DB14-E9F8-50A7-2745EF425EB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131930" y="3745892"/>
                  <a:ext cx="32940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A2EEBD9-8617-BC0E-BC9D-2FFEDF1913CB}"/>
                    </a:ext>
                  </a:extLst>
                </p14:cNvPr>
                <p14:cNvContentPartPr/>
                <p14:nvPr/>
              </p14:nvContentPartPr>
              <p14:xfrm>
                <a:off x="5900890" y="3735092"/>
                <a:ext cx="290880" cy="3135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A2EEBD9-8617-BC0E-BC9D-2FFEDF1913C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892250" y="3726452"/>
                  <a:ext cx="30852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EFD1CEF-8590-43CF-8149-2212A4A1B10F}"/>
                    </a:ext>
                  </a:extLst>
                </p14:cNvPr>
                <p14:cNvContentPartPr/>
                <p14:nvPr/>
              </p14:nvContentPartPr>
              <p14:xfrm>
                <a:off x="6399490" y="3720332"/>
                <a:ext cx="405360" cy="3254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EFD1CEF-8590-43CF-8149-2212A4A1B10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390490" y="3711692"/>
                  <a:ext cx="42300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FC2AE66A-EE5B-5AF6-E52B-ADB6D6E994B7}"/>
                    </a:ext>
                  </a:extLst>
                </p14:cNvPr>
                <p14:cNvContentPartPr/>
                <p14:nvPr/>
              </p14:nvContentPartPr>
              <p14:xfrm>
                <a:off x="6857770" y="3730412"/>
                <a:ext cx="423720" cy="3394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C2AE66A-EE5B-5AF6-E52B-ADB6D6E994B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848770" y="3721412"/>
                  <a:ext cx="44136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F95376B-640A-0C27-480B-F627A8233D18}"/>
                    </a:ext>
                  </a:extLst>
                </p14:cNvPr>
                <p14:cNvContentPartPr/>
                <p14:nvPr/>
              </p14:nvContentPartPr>
              <p14:xfrm>
                <a:off x="4342090" y="3686492"/>
                <a:ext cx="273960" cy="2548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F95376B-640A-0C27-480B-F627A8233D1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333450" y="3677492"/>
                  <a:ext cx="291600" cy="272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CB9FAC10-BEC6-12B8-F879-4875186D8BAB}"/>
                  </a:ext>
                </a:extLst>
              </p14:cNvPr>
              <p14:cNvContentPartPr/>
              <p14:nvPr/>
            </p14:nvContentPartPr>
            <p14:xfrm>
              <a:off x="7344130" y="3681452"/>
              <a:ext cx="405000" cy="2962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CB9FAC10-BEC6-12B8-F879-4875186D8BA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335490" y="3672812"/>
                <a:ext cx="422640" cy="31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105A9564-CB2B-F622-2D5D-688D2E892769}"/>
              </a:ext>
            </a:extLst>
          </p:cNvPr>
          <p:cNvGrpSpPr/>
          <p:nvPr/>
        </p:nvGrpSpPr>
        <p:grpSpPr>
          <a:xfrm>
            <a:off x="5224450" y="2236412"/>
            <a:ext cx="491040" cy="1008360"/>
            <a:chOff x="5224450" y="2236412"/>
            <a:chExt cx="491040" cy="100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36C9C99-43D5-05D1-E25D-71FF218881A7}"/>
                    </a:ext>
                  </a:extLst>
                </p14:cNvPr>
                <p14:cNvContentPartPr/>
                <p14:nvPr/>
              </p14:nvContentPartPr>
              <p14:xfrm>
                <a:off x="5605690" y="3144692"/>
                <a:ext cx="99720" cy="50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36C9C99-43D5-05D1-E25D-71FF218881A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596690" y="3136052"/>
                  <a:ext cx="11736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68781AD-D52B-8940-6910-F672168CFE63}"/>
                    </a:ext>
                  </a:extLst>
                </p14:cNvPr>
                <p14:cNvContentPartPr/>
                <p14:nvPr/>
              </p14:nvContentPartPr>
              <p14:xfrm>
                <a:off x="5631250" y="3205172"/>
                <a:ext cx="84240" cy="396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68781AD-D52B-8940-6910-F672168CFE6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622250" y="3196172"/>
                  <a:ext cx="10188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767F10D-55D2-0157-71E0-40DDF67505ED}"/>
                    </a:ext>
                  </a:extLst>
                </p14:cNvPr>
                <p14:cNvContentPartPr/>
                <p14:nvPr/>
              </p14:nvContentPartPr>
              <p14:xfrm>
                <a:off x="5224450" y="2236412"/>
                <a:ext cx="257400" cy="8344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767F10D-55D2-0157-71E0-40DDF67505E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215810" y="2227412"/>
                  <a:ext cx="275040" cy="85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AC6FACA-37CF-1C73-4A40-7D963F972DB4}"/>
                    </a:ext>
                  </a:extLst>
                </p14:cNvPr>
                <p14:cNvContentPartPr/>
                <p14:nvPr/>
              </p14:nvContentPartPr>
              <p14:xfrm>
                <a:off x="5311930" y="2924372"/>
                <a:ext cx="33840" cy="1400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AC6FACA-37CF-1C73-4A40-7D963F972DB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302930" y="2915372"/>
                  <a:ext cx="514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9B1AFB0-1503-D515-801D-CD6EEB5319C5}"/>
                    </a:ext>
                  </a:extLst>
                </p14:cNvPr>
                <p14:cNvContentPartPr/>
                <p14:nvPr/>
              </p14:nvContentPartPr>
              <p14:xfrm>
                <a:off x="5239210" y="3037772"/>
                <a:ext cx="116280" cy="21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9B1AFB0-1503-D515-801D-CD6EEB5319C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230210" y="3029132"/>
                  <a:ext cx="133920" cy="3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4E165F8-6EBE-5509-4786-F44E1AEC3A23}"/>
              </a:ext>
            </a:extLst>
          </p:cNvPr>
          <p:cNvGrpSpPr/>
          <p:nvPr/>
        </p:nvGrpSpPr>
        <p:grpSpPr>
          <a:xfrm>
            <a:off x="6099250" y="2266292"/>
            <a:ext cx="292680" cy="618120"/>
            <a:chOff x="6099250" y="2266292"/>
            <a:chExt cx="292680" cy="61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AA5C760-78DE-BA6E-7E09-AD3C5D88BD84}"/>
                    </a:ext>
                  </a:extLst>
                </p14:cNvPr>
                <p14:cNvContentPartPr/>
                <p14:nvPr/>
              </p14:nvContentPartPr>
              <p14:xfrm>
                <a:off x="6128770" y="2266292"/>
                <a:ext cx="263160" cy="6080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AA5C760-78DE-BA6E-7E09-AD3C5D88BD8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120130" y="2257292"/>
                  <a:ext cx="280800" cy="62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43C7BAA-0223-C0C6-2955-2E0E2E6EB66D}"/>
                    </a:ext>
                  </a:extLst>
                </p14:cNvPr>
                <p14:cNvContentPartPr/>
                <p14:nvPr/>
              </p14:nvContentPartPr>
              <p14:xfrm>
                <a:off x="6209410" y="2787572"/>
                <a:ext cx="11520" cy="96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43C7BAA-0223-C0C6-2955-2E0E2E6EB66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200770" y="2778572"/>
                  <a:ext cx="2916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9409EC1-6D48-DDA3-F7B6-2F2679630A9E}"/>
                    </a:ext>
                  </a:extLst>
                </p14:cNvPr>
                <p14:cNvContentPartPr/>
                <p14:nvPr/>
              </p14:nvContentPartPr>
              <p14:xfrm>
                <a:off x="6099250" y="2884052"/>
                <a:ext cx="10728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9409EC1-6D48-DDA3-F7B6-2F2679630A9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090250" y="2875052"/>
                  <a:ext cx="1249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83669426-9715-240E-B3AA-712094BBE6CF}"/>
                  </a:ext>
                </a:extLst>
              </p14:cNvPr>
              <p14:cNvContentPartPr/>
              <p14:nvPr/>
            </p14:nvContentPartPr>
            <p14:xfrm>
              <a:off x="5280610" y="2689292"/>
              <a:ext cx="155160" cy="31320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83669426-9715-240E-B3AA-712094BBE6CF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271610" y="2680652"/>
                <a:ext cx="172800" cy="33084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E7BC6DC8-979E-8B61-3453-F939B0B59A28}"/>
              </a:ext>
            </a:extLst>
          </p:cNvPr>
          <p:cNvGrpSpPr/>
          <p:nvPr/>
        </p:nvGrpSpPr>
        <p:grpSpPr>
          <a:xfrm>
            <a:off x="5364130" y="2767412"/>
            <a:ext cx="336600" cy="327960"/>
            <a:chOff x="5364130" y="2767412"/>
            <a:chExt cx="336600" cy="32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FBE8E72-874E-CEAB-E2B8-F703BC573FAC}"/>
                    </a:ext>
                  </a:extLst>
                </p14:cNvPr>
                <p14:cNvContentPartPr/>
                <p14:nvPr/>
              </p14:nvContentPartPr>
              <p14:xfrm>
                <a:off x="5364130" y="2767412"/>
                <a:ext cx="312840" cy="3168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FBE8E72-874E-CEAB-E2B8-F703BC573FA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355130" y="2758412"/>
                  <a:ext cx="33048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D6353B6-9C24-8449-9B7B-3EF27FB57087}"/>
                    </a:ext>
                  </a:extLst>
                </p14:cNvPr>
                <p14:cNvContentPartPr/>
                <p14:nvPr/>
              </p14:nvContentPartPr>
              <p14:xfrm>
                <a:off x="5559610" y="3083492"/>
                <a:ext cx="141120" cy="118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D6353B6-9C24-8449-9B7B-3EF27FB5708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550610" y="3074492"/>
                  <a:ext cx="158760" cy="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A39326B5-F81D-1098-498C-2DF958F79519}"/>
              </a:ext>
            </a:extLst>
          </p:cNvPr>
          <p:cNvGrpSpPr/>
          <p:nvPr/>
        </p:nvGrpSpPr>
        <p:grpSpPr>
          <a:xfrm>
            <a:off x="5315890" y="2747612"/>
            <a:ext cx="92880" cy="209520"/>
            <a:chOff x="5315890" y="2747612"/>
            <a:chExt cx="92880" cy="20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B7E8EC86-EEEC-6BED-381E-B75FEC0E650D}"/>
                    </a:ext>
                  </a:extLst>
                </p14:cNvPr>
                <p14:cNvContentPartPr/>
                <p14:nvPr/>
              </p14:nvContentPartPr>
              <p14:xfrm>
                <a:off x="5394010" y="2884052"/>
                <a:ext cx="360" cy="3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B7E8EC86-EEEC-6BED-381E-B75FEC0E650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85010" y="28750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62A11E4-A29C-4094-0D5D-4E4CA4A989E5}"/>
                    </a:ext>
                  </a:extLst>
                </p14:cNvPr>
                <p14:cNvContentPartPr/>
                <p14:nvPr/>
              </p14:nvContentPartPr>
              <p14:xfrm>
                <a:off x="5394010" y="2942372"/>
                <a:ext cx="3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62A11E4-A29C-4094-0D5D-4E4CA4A989E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85010" y="293373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5EF87BD1-6D7E-6AEF-3EE4-1ECD3A5F0EEB}"/>
                    </a:ext>
                  </a:extLst>
                </p14:cNvPr>
                <p14:cNvContentPartPr/>
                <p14:nvPr/>
              </p14:nvContentPartPr>
              <p14:xfrm>
                <a:off x="5408410" y="2956772"/>
                <a:ext cx="360" cy="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5EF87BD1-6D7E-6AEF-3EE4-1ECD3A5F0EE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99770" y="294813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FC10F95E-0157-97FB-77ED-E4AF0AE12052}"/>
                    </a:ext>
                  </a:extLst>
                </p14:cNvPr>
                <p14:cNvContentPartPr/>
                <p14:nvPr/>
              </p14:nvContentPartPr>
              <p14:xfrm>
                <a:off x="5359810" y="2898452"/>
                <a:ext cx="360" cy="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FC10F95E-0157-97FB-77ED-E4AF0AE1205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50810" y="28898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92EE0F00-5A72-A351-7C77-71FBAD0DEA33}"/>
                    </a:ext>
                  </a:extLst>
                </p14:cNvPr>
                <p14:cNvContentPartPr/>
                <p14:nvPr/>
              </p14:nvContentPartPr>
              <p14:xfrm>
                <a:off x="5388970" y="2888732"/>
                <a:ext cx="360" cy="3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92EE0F00-5A72-A351-7C77-71FBAD0DEA3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79970" y="28800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6A396ADC-3B4D-90F8-7A9D-D7B083A1BC4D}"/>
                    </a:ext>
                  </a:extLst>
                </p14:cNvPr>
                <p14:cNvContentPartPr/>
                <p14:nvPr/>
              </p14:nvContentPartPr>
              <p14:xfrm>
                <a:off x="5315890" y="2747612"/>
                <a:ext cx="3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6A396ADC-3B4D-90F8-7A9D-D7B083A1BC4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07250" y="27389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10D9FD3-20BD-1B73-B678-C9A744FF033A}"/>
                    </a:ext>
                  </a:extLst>
                </p14:cNvPr>
                <p14:cNvContentPartPr/>
                <p14:nvPr/>
              </p14:nvContentPartPr>
              <p14:xfrm>
                <a:off x="5345050" y="2791532"/>
                <a:ext cx="360" cy="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10D9FD3-20BD-1B73-B678-C9A744FF033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36410" y="27828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74A096E-BAB0-F78A-FEC2-0931C8DBF395}"/>
              </a:ext>
            </a:extLst>
          </p:cNvPr>
          <p:cNvGrpSpPr/>
          <p:nvPr/>
        </p:nvGrpSpPr>
        <p:grpSpPr>
          <a:xfrm>
            <a:off x="5228050" y="1983692"/>
            <a:ext cx="360720" cy="560520"/>
            <a:chOff x="5228050" y="1983692"/>
            <a:chExt cx="360720" cy="56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796240E-3A3E-D428-2D3A-18C68DFD1709}"/>
                    </a:ext>
                  </a:extLst>
                </p14:cNvPr>
                <p14:cNvContentPartPr/>
                <p14:nvPr/>
              </p14:nvContentPartPr>
              <p14:xfrm>
                <a:off x="5252890" y="2057132"/>
                <a:ext cx="78840" cy="1620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796240E-3A3E-D428-2D3A-18C68DFD170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243890" y="2048132"/>
                  <a:ext cx="964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8BF56DE-12FD-1EAB-6189-939A79FAF392}"/>
                    </a:ext>
                  </a:extLst>
                </p14:cNvPr>
                <p14:cNvContentPartPr/>
                <p14:nvPr/>
              </p14:nvContentPartPr>
              <p14:xfrm>
                <a:off x="5228050" y="2280692"/>
                <a:ext cx="95040" cy="2635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8BF56DE-12FD-1EAB-6189-939A79FAF39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219050" y="2272052"/>
                  <a:ext cx="11268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1EEE57E-B6D1-77AF-5680-3BC1F987E7D3}"/>
                    </a:ext>
                  </a:extLst>
                </p14:cNvPr>
                <p14:cNvContentPartPr/>
                <p14:nvPr/>
              </p14:nvContentPartPr>
              <p14:xfrm>
                <a:off x="5530810" y="2086292"/>
                <a:ext cx="57960" cy="579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1EEE57E-B6D1-77AF-5680-3BC1F987E7D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522170" y="2077292"/>
                  <a:ext cx="7560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CBB902CB-BBA1-1A87-FBED-9740748F7769}"/>
                    </a:ext>
                  </a:extLst>
                </p14:cNvPr>
                <p14:cNvContentPartPr/>
                <p14:nvPr/>
              </p14:nvContentPartPr>
              <p14:xfrm>
                <a:off x="5382850" y="1983692"/>
                <a:ext cx="48960" cy="885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BB902CB-BBA1-1A87-FBED-9740748F776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374210" y="1974692"/>
                  <a:ext cx="666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AB46802-1861-0DA9-7375-75FDE3CE85A1}"/>
                    </a:ext>
                  </a:extLst>
                </p14:cNvPr>
                <p14:cNvContentPartPr/>
                <p14:nvPr/>
              </p14:nvContentPartPr>
              <p14:xfrm>
                <a:off x="5311210" y="2407052"/>
                <a:ext cx="24480" cy="486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AB46802-1861-0DA9-7375-75FDE3CE85A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302570" y="2398412"/>
                  <a:ext cx="4212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B671199-91FB-F140-0DFF-0F8E04862DAB}"/>
                    </a:ext>
                  </a:extLst>
                </p14:cNvPr>
                <p14:cNvContentPartPr/>
                <p14:nvPr/>
              </p14:nvContentPartPr>
              <p14:xfrm>
                <a:off x="5291770" y="2489852"/>
                <a:ext cx="36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B671199-91FB-F140-0DFF-0F8E04862DA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282770" y="24812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F87C2E8-E65D-D54C-4191-88E77FFE6456}"/>
                    </a:ext>
                  </a:extLst>
                </p14:cNvPr>
                <p14:cNvContentPartPr/>
                <p14:nvPr/>
              </p14:nvContentPartPr>
              <p14:xfrm>
                <a:off x="5252890" y="2499932"/>
                <a:ext cx="360" cy="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F87C2E8-E65D-D54C-4191-88E77FFE645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243890" y="249093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1EB58F67-543C-FA4C-267E-D3E5D158C5CB}"/>
                    </a:ext>
                  </a:extLst>
                </p14:cNvPr>
                <p14:cNvContentPartPr/>
                <p14:nvPr/>
              </p14:nvContentPartPr>
              <p14:xfrm>
                <a:off x="5272330" y="2519012"/>
                <a:ext cx="1080" cy="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1EB58F67-543C-FA4C-267E-D3E5D158C5C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263330" y="2510372"/>
                  <a:ext cx="18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549A7323-632C-8A0D-F8C6-8DE8E9ADB010}"/>
                    </a:ext>
                  </a:extLst>
                </p14:cNvPr>
                <p14:cNvContentPartPr/>
                <p14:nvPr/>
              </p14:nvContentPartPr>
              <p14:xfrm>
                <a:off x="5282050" y="2465732"/>
                <a:ext cx="360" cy="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549A7323-632C-8A0D-F8C6-8DE8E9ADB01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273050" y="245673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58B2E30-D8B9-62D9-2FEA-454A4FED012E}"/>
                    </a:ext>
                  </a:extLst>
                </p14:cNvPr>
                <p14:cNvContentPartPr/>
                <p14:nvPr/>
              </p14:nvContentPartPr>
              <p14:xfrm>
                <a:off x="5296450" y="2183492"/>
                <a:ext cx="360" cy="3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58B2E30-D8B9-62D9-2FEA-454A4FED012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287810" y="21748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04C76EA-6376-2E20-0F94-2AE361570512}"/>
                    </a:ext>
                  </a:extLst>
                </p14:cNvPr>
                <p14:cNvContentPartPr/>
                <p14:nvPr/>
              </p14:nvContentPartPr>
              <p14:xfrm>
                <a:off x="5277370" y="2169092"/>
                <a:ext cx="360" cy="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04C76EA-6376-2E20-0F94-2AE36157051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268370" y="21600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FAF3B904-8CE8-E0C0-CA52-FA859F9FEBE7}"/>
                    </a:ext>
                  </a:extLst>
                </p14:cNvPr>
                <p14:cNvContentPartPr/>
                <p14:nvPr/>
              </p14:nvContentPartPr>
              <p14:xfrm>
                <a:off x="5296450" y="2169092"/>
                <a:ext cx="360" cy="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FAF3B904-8CE8-E0C0-CA52-FA859F9FEBE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287810" y="21600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BD86F92-A523-DBBD-17BB-A61670E6579D}"/>
                    </a:ext>
                  </a:extLst>
                </p14:cNvPr>
                <p14:cNvContentPartPr/>
                <p14:nvPr/>
              </p14:nvContentPartPr>
              <p14:xfrm>
                <a:off x="5301490" y="2138852"/>
                <a:ext cx="360" cy="10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BD86F92-A523-DBBD-17BB-A61670E6579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292490" y="2130212"/>
                  <a:ext cx="1800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0AC76F98-7D69-0106-70D8-F93B39E31A9B}"/>
                    </a:ext>
                  </a:extLst>
                </p14:cNvPr>
                <p14:cNvContentPartPr/>
                <p14:nvPr/>
              </p14:nvContentPartPr>
              <p14:xfrm>
                <a:off x="5282050" y="2096012"/>
                <a:ext cx="360" cy="3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0AC76F98-7D69-0106-70D8-F93B39E31A9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273050" y="20873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1750EDD1-01FA-1433-613F-E35F45A74ADF}"/>
                    </a:ext>
                  </a:extLst>
                </p14:cNvPr>
                <p14:cNvContentPartPr/>
                <p14:nvPr/>
              </p14:nvContentPartPr>
              <p14:xfrm>
                <a:off x="5423170" y="2047412"/>
                <a:ext cx="360" cy="3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1750EDD1-01FA-1433-613F-E35F45A74AD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414170" y="20384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F8CB3524-83AB-617E-E6AB-F3498D2EBD2B}"/>
                    </a:ext>
                  </a:extLst>
                </p14:cNvPr>
                <p14:cNvContentPartPr/>
                <p14:nvPr/>
              </p14:nvContentPartPr>
              <p14:xfrm>
                <a:off x="5413090" y="2008532"/>
                <a:ext cx="360" cy="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F8CB3524-83AB-617E-E6AB-F3498D2EBD2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404450" y="19998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F1747290-DCD2-74F3-6E69-413F48C279FA}"/>
              </a:ext>
            </a:extLst>
          </p:cNvPr>
          <p:cNvGrpSpPr/>
          <p:nvPr/>
        </p:nvGrpSpPr>
        <p:grpSpPr>
          <a:xfrm>
            <a:off x="6196810" y="2754927"/>
            <a:ext cx="336600" cy="327960"/>
            <a:chOff x="5364130" y="2767412"/>
            <a:chExt cx="336600" cy="32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507B7931-B1E3-4CF7-88C6-3B1C1DD16C50}"/>
                    </a:ext>
                  </a:extLst>
                </p14:cNvPr>
                <p14:cNvContentPartPr/>
                <p14:nvPr/>
              </p14:nvContentPartPr>
              <p14:xfrm>
                <a:off x="5364130" y="2767412"/>
                <a:ext cx="312840" cy="3168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507B7931-B1E3-4CF7-88C6-3B1C1DD16C5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355130" y="2758412"/>
                  <a:ext cx="33048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051BF35-4A50-EE30-4CD4-801E85C60AAE}"/>
                    </a:ext>
                  </a:extLst>
                </p14:cNvPr>
                <p14:cNvContentPartPr/>
                <p14:nvPr/>
              </p14:nvContentPartPr>
              <p14:xfrm>
                <a:off x="5559610" y="3083492"/>
                <a:ext cx="141120" cy="118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051BF35-4A50-EE30-4CD4-801E85C60AA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550610" y="3074492"/>
                  <a:ext cx="158760" cy="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AEEAC8F-2088-8C0F-BEF4-71A4F4312799}"/>
              </a:ext>
            </a:extLst>
          </p:cNvPr>
          <p:cNvGrpSpPr/>
          <p:nvPr/>
        </p:nvGrpSpPr>
        <p:grpSpPr>
          <a:xfrm>
            <a:off x="6060730" y="1971207"/>
            <a:ext cx="360720" cy="560520"/>
            <a:chOff x="5228050" y="1983692"/>
            <a:chExt cx="360720" cy="56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D083A5D-3916-2BFD-5BFB-C113D727224E}"/>
                    </a:ext>
                  </a:extLst>
                </p14:cNvPr>
                <p14:cNvContentPartPr/>
                <p14:nvPr/>
              </p14:nvContentPartPr>
              <p14:xfrm>
                <a:off x="5252890" y="2057132"/>
                <a:ext cx="78840" cy="1620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D083A5D-3916-2BFD-5BFB-C113D727224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243890" y="2048132"/>
                  <a:ext cx="964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9DCEF685-A316-0385-2396-8E1D30A5807A}"/>
                    </a:ext>
                  </a:extLst>
                </p14:cNvPr>
                <p14:cNvContentPartPr/>
                <p14:nvPr/>
              </p14:nvContentPartPr>
              <p14:xfrm>
                <a:off x="5228050" y="2280692"/>
                <a:ext cx="95040" cy="2635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9DCEF685-A316-0385-2396-8E1D30A5807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219050" y="2272052"/>
                  <a:ext cx="11268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872EBA2-91A2-5A65-E418-C2A379764B89}"/>
                    </a:ext>
                  </a:extLst>
                </p14:cNvPr>
                <p14:cNvContentPartPr/>
                <p14:nvPr/>
              </p14:nvContentPartPr>
              <p14:xfrm>
                <a:off x="5530810" y="2086292"/>
                <a:ext cx="57960" cy="579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872EBA2-91A2-5A65-E418-C2A379764B8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522170" y="2077292"/>
                  <a:ext cx="7560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D8E5685-9079-B9AA-F271-95DDFCF8A981}"/>
                    </a:ext>
                  </a:extLst>
                </p14:cNvPr>
                <p14:cNvContentPartPr/>
                <p14:nvPr/>
              </p14:nvContentPartPr>
              <p14:xfrm>
                <a:off x="5382850" y="1983692"/>
                <a:ext cx="48960" cy="88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D8E5685-9079-B9AA-F271-95DDFCF8A98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374210" y="1974692"/>
                  <a:ext cx="666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023AC915-D40A-D190-D238-6F835469AE22}"/>
                    </a:ext>
                  </a:extLst>
                </p14:cNvPr>
                <p14:cNvContentPartPr/>
                <p14:nvPr/>
              </p14:nvContentPartPr>
              <p14:xfrm>
                <a:off x="5311210" y="2407052"/>
                <a:ext cx="24480" cy="486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023AC915-D40A-D190-D238-6F835469AE2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302570" y="2398412"/>
                  <a:ext cx="4212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AA4F9EE-B71A-B856-FD3D-D6E5265257D4}"/>
                    </a:ext>
                  </a:extLst>
                </p14:cNvPr>
                <p14:cNvContentPartPr/>
                <p14:nvPr/>
              </p14:nvContentPartPr>
              <p14:xfrm>
                <a:off x="5291770" y="2489852"/>
                <a:ext cx="360" cy="3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AA4F9EE-B71A-B856-FD3D-D6E5265257D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282770" y="24812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C80FA254-0FA3-3579-74C2-FA15584E3B33}"/>
                    </a:ext>
                  </a:extLst>
                </p14:cNvPr>
                <p14:cNvContentPartPr/>
                <p14:nvPr/>
              </p14:nvContentPartPr>
              <p14:xfrm>
                <a:off x="5252890" y="2499932"/>
                <a:ext cx="360" cy="3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C80FA254-0FA3-3579-74C2-FA15584E3B3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243890" y="249093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FB2B57C-9C71-0BFC-0FBC-C13D630F4678}"/>
                    </a:ext>
                  </a:extLst>
                </p14:cNvPr>
                <p14:cNvContentPartPr/>
                <p14:nvPr/>
              </p14:nvContentPartPr>
              <p14:xfrm>
                <a:off x="5272330" y="2519012"/>
                <a:ext cx="1080" cy="3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FB2B57C-9C71-0BFC-0FBC-C13D630F467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263330" y="2510372"/>
                  <a:ext cx="18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65147B2-4413-F200-1FD4-DBF01643DE82}"/>
                    </a:ext>
                  </a:extLst>
                </p14:cNvPr>
                <p14:cNvContentPartPr/>
                <p14:nvPr/>
              </p14:nvContentPartPr>
              <p14:xfrm>
                <a:off x="5282050" y="2465732"/>
                <a:ext cx="360" cy="3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65147B2-4413-F200-1FD4-DBF01643DE8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273050" y="245673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5319535-9A36-B3CC-8C22-785F7AAD9B0F}"/>
                    </a:ext>
                  </a:extLst>
                </p14:cNvPr>
                <p14:cNvContentPartPr/>
                <p14:nvPr/>
              </p14:nvContentPartPr>
              <p14:xfrm>
                <a:off x="5296450" y="2183492"/>
                <a:ext cx="360" cy="3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5319535-9A36-B3CC-8C22-785F7AAD9B0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287810" y="21748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4F9091C-2449-F39F-CF54-13EC3A95AC3F}"/>
                    </a:ext>
                  </a:extLst>
                </p14:cNvPr>
                <p14:cNvContentPartPr/>
                <p14:nvPr/>
              </p14:nvContentPartPr>
              <p14:xfrm>
                <a:off x="5277370" y="2169092"/>
                <a:ext cx="360" cy="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4F9091C-2449-F39F-CF54-13EC3A95AC3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268370" y="21600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8A73D63-CA23-C42B-819E-90F68DC9490D}"/>
                    </a:ext>
                  </a:extLst>
                </p14:cNvPr>
                <p14:cNvContentPartPr/>
                <p14:nvPr/>
              </p14:nvContentPartPr>
              <p14:xfrm>
                <a:off x="5296450" y="2169092"/>
                <a:ext cx="360" cy="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8A73D63-CA23-C42B-819E-90F68DC9490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287810" y="21600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B80078F6-BCF6-7514-9701-7E6ACF93AE29}"/>
                    </a:ext>
                  </a:extLst>
                </p14:cNvPr>
                <p14:cNvContentPartPr/>
                <p14:nvPr/>
              </p14:nvContentPartPr>
              <p14:xfrm>
                <a:off x="5301490" y="2138852"/>
                <a:ext cx="360" cy="10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B80078F6-BCF6-7514-9701-7E6ACF93AE2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292490" y="2130212"/>
                  <a:ext cx="1800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E332A81-C8E6-CCCC-BADA-611FF981E016}"/>
                    </a:ext>
                  </a:extLst>
                </p14:cNvPr>
                <p14:cNvContentPartPr/>
                <p14:nvPr/>
              </p14:nvContentPartPr>
              <p14:xfrm>
                <a:off x="5282050" y="2096012"/>
                <a:ext cx="360" cy="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E332A81-C8E6-CCCC-BADA-611FF981E01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273050" y="20873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5A77149-7E8E-84EE-D276-7601C1D77AD9}"/>
                    </a:ext>
                  </a:extLst>
                </p14:cNvPr>
                <p14:cNvContentPartPr/>
                <p14:nvPr/>
              </p14:nvContentPartPr>
              <p14:xfrm>
                <a:off x="5423170" y="2047412"/>
                <a:ext cx="360" cy="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5A77149-7E8E-84EE-D276-7601C1D77AD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414170" y="20384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1F4A266-D606-1B70-4FB1-EE458AF295F3}"/>
                    </a:ext>
                  </a:extLst>
                </p14:cNvPr>
                <p14:cNvContentPartPr/>
                <p14:nvPr/>
              </p14:nvContentPartPr>
              <p14:xfrm>
                <a:off x="5413090" y="2008532"/>
                <a:ext cx="360" cy="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1F4A266-D606-1B70-4FB1-EE458AF295F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404450" y="19998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1D8FED7-BA1E-34D9-2610-55512C9A0A2E}"/>
              </a:ext>
            </a:extLst>
          </p:cNvPr>
          <p:cNvGrpSpPr/>
          <p:nvPr/>
        </p:nvGrpSpPr>
        <p:grpSpPr>
          <a:xfrm>
            <a:off x="6085930" y="2695471"/>
            <a:ext cx="92880" cy="209520"/>
            <a:chOff x="5315890" y="2747612"/>
            <a:chExt cx="92880" cy="20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BE1E152-8CA0-AAA0-93B4-377F3766214D}"/>
                    </a:ext>
                  </a:extLst>
                </p14:cNvPr>
                <p14:cNvContentPartPr/>
                <p14:nvPr/>
              </p14:nvContentPartPr>
              <p14:xfrm>
                <a:off x="5394010" y="2884052"/>
                <a:ext cx="360" cy="3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B7E8EC86-EEEC-6BED-381E-B75FEC0E650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85010" y="28750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43D62FC-61D9-0C57-EC3D-F3020006F2AA}"/>
                    </a:ext>
                  </a:extLst>
                </p14:cNvPr>
                <p14:cNvContentPartPr/>
                <p14:nvPr/>
              </p14:nvContentPartPr>
              <p14:xfrm>
                <a:off x="5394010" y="2942372"/>
                <a:ext cx="3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62A11E4-A29C-4094-0D5D-4E4CA4A989E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85010" y="293373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B05EA06-1EAC-4109-0D6D-1CF6D2B8E19E}"/>
                    </a:ext>
                  </a:extLst>
                </p14:cNvPr>
                <p14:cNvContentPartPr/>
                <p14:nvPr/>
              </p14:nvContentPartPr>
              <p14:xfrm>
                <a:off x="5408410" y="2956772"/>
                <a:ext cx="360" cy="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5EF87BD1-6D7E-6AEF-3EE4-1ECD3A5F0EE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99770" y="294813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3811432-B2A8-BB79-6EEB-DCCCCF07762E}"/>
                    </a:ext>
                  </a:extLst>
                </p14:cNvPr>
                <p14:cNvContentPartPr/>
                <p14:nvPr/>
              </p14:nvContentPartPr>
              <p14:xfrm>
                <a:off x="5359810" y="2898452"/>
                <a:ext cx="360" cy="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FC10F95E-0157-97FB-77ED-E4AF0AE1205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50810" y="28898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6BAFE82-F39A-7E84-7CDD-1CDBD326BB4B}"/>
                    </a:ext>
                  </a:extLst>
                </p14:cNvPr>
                <p14:cNvContentPartPr/>
                <p14:nvPr/>
              </p14:nvContentPartPr>
              <p14:xfrm>
                <a:off x="5388970" y="2888732"/>
                <a:ext cx="360" cy="3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92EE0F00-5A72-A351-7C77-71FBAD0DEA3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79970" y="28800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AD8603D-D058-3474-E40B-5957C5741FB4}"/>
                    </a:ext>
                  </a:extLst>
                </p14:cNvPr>
                <p14:cNvContentPartPr/>
                <p14:nvPr/>
              </p14:nvContentPartPr>
              <p14:xfrm>
                <a:off x="5315890" y="2747612"/>
                <a:ext cx="3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6A396ADC-3B4D-90F8-7A9D-D7B083A1BC4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07250" y="27389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6329169-4272-E408-7BC8-62B6D6EBE88D}"/>
                    </a:ext>
                  </a:extLst>
                </p14:cNvPr>
                <p14:cNvContentPartPr/>
                <p14:nvPr/>
              </p14:nvContentPartPr>
              <p14:xfrm>
                <a:off x="5345050" y="2791532"/>
                <a:ext cx="360" cy="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10D9FD3-20BD-1B73-B678-C9A744FF033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36410" y="27828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089326F-5DB1-8B94-AE31-8AB5DBB42AEB}"/>
                  </a:ext>
                </a:extLst>
              </p14:cNvPr>
              <p14:cNvContentPartPr/>
              <p14:nvPr/>
            </p14:nvContentPartPr>
            <p14:xfrm>
              <a:off x="6062170" y="2643486"/>
              <a:ext cx="155160" cy="313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089326F-5DB1-8B94-AE31-8AB5DBB42AEB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6053170" y="2634486"/>
                <a:ext cx="172800" cy="33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9507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Visualization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5" name="Content Placeholder 14" descr="A picture containing text, shelf, entertainment center, bookshelf&#10;&#10;Description automatically generated">
            <a:extLst>
              <a:ext uri="{FF2B5EF4-FFF2-40B4-BE49-F238E27FC236}">
                <a16:creationId xmlns:a16="http://schemas.microsoft.com/office/drawing/2014/main" id="{764D62B3-CB60-A55D-8ADF-902AE33CF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6817" y="469482"/>
            <a:ext cx="3093118" cy="406666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885288-08E9-87AA-E753-8381CA643C90}"/>
              </a:ext>
            </a:extLst>
          </p:cNvPr>
          <p:cNvSpPr txBox="1"/>
          <p:nvPr/>
        </p:nvSpPr>
        <p:spPr>
          <a:xfrm>
            <a:off x="5010152" y="4490123"/>
            <a:ext cx="38052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0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Cattadori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G. 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https://doi.org/10.1016/0894-1777(93)90006-5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8FFDF9B-2E6D-D60E-3011-2EB312C40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3" y="1927673"/>
            <a:ext cx="5124300" cy="79989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E27101-D16F-7F77-BC68-76CA7452562A}"/>
              </a:ext>
            </a:extLst>
          </p:cNvPr>
          <p:cNvSpPr/>
          <p:nvPr/>
        </p:nvSpPr>
        <p:spPr>
          <a:xfrm>
            <a:off x="967911" y="2157145"/>
            <a:ext cx="4052039" cy="144101"/>
          </a:xfrm>
          <a:prstGeom prst="rect">
            <a:avLst/>
          </a:prstGeom>
          <a:solidFill>
            <a:srgbClr val="FFFF00">
              <a:alpha val="3607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0BC847-84AB-542F-75F5-B37BA41177AC}"/>
              </a:ext>
            </a:extLst>
          </p:cNvPr>
          <p:cNvSpPr txBox="1">
            <a:spLocks/>
          </p:cNvSpPr>
          <p:nvPr/>
        </p:nvSpPr>
        <p:spPr>
          <a:xfrm>
            <a:off x="228603" y="728664"/>
            <a:ext cx="5195885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Some dispute in literature over exact steam behavior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May be due to operation in different flow regimes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“High… fluid velocity and subcooling”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High pressure drop/losses 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High pumping and refrigeration power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e.g., rocket engines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04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182BD4-705E-1B4C-8B43-443A1960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5328135" cy="3794522"/>
          </a:xfrm>
        </p:spPr>
        <p:txBody>
          <a:bodyPr/>
          <a:lstStyle/>
          <a:p>
            <a:r>
              <a:rPr lang="en-US" dirty="0"/>
              <a:t>Rating for a given HVT generally given as a heat flux in MW/m^2</a:t>
            </a:r>
          </a:p>
          <a:p>
            <a:r>
              <a:rPr lang="en-US" dirty="0"/>
              <a:t>Heat transfer coefficient has less physical relevance – at least for basic layout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Wide range of coefficients over a single fin</a:t>
            </a:r>
            <a:r>
              <a:rPr lang="en-US" dirty="0"/>
              <a:t>, plus boiling heat transfer variation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Bulk properties of the integrated cooler matter </a:t>
            </a:r>
            <a:r>
              <a:rPr lang="en-US" dirty="0"/>
              <a:t>– thermal conductivity prevents burnout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Critical heat flux limits any individual point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From the perspective of the incoming heat flux, may be </a:t>
            </a:r>
            <a:r>
              <a:rPr lang="en-US" dirty="0">
                <a:solidFill>
                  <a:srgbClr val="FF0000"/>
                </a:solidFill>
              </a:rPr>
              <a:t>operating above the projected-flat-plate CHF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Transfer Coefficient vs. Heat Flux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F306A-3546-B2C7-8278-D84E432DD0E4}"/>
              </a:ext>
            </a:extLst>
          </p:cNvPr>
          <p:cNvSpPr txBox="1"/>
          <p:nvPr/>
        </p:nvSpPr>
        <p:spPr>
          <a:xfrm>
            <a:off x="222250" y="4323131"/>
            <a:ext cx="4847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source: C.B. </a:t>
            </a:r>
            <a:r>
              <a:rPr lang="en-US" sz="10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Baxi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H. Falter. </a:t>
            </a:r>
            <a:r>
              <a:rPr lang="en-US" sz="100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 Model for Analytical Performance Prediction of Hypervapotron,” General Atomics Project 3467, 1992</a:t>
            </a:r>
            <a:endParaRPr lang="en-US" sz="1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BAB3DB7A-4201-3924-39CB-E2D2D9C15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13881"/>
          <a:stretch/>
        </p:blipFill>
        <p:spPr>
          <a:xfrm>
            <a:off x="5496006" y="619910"/>
            <a:ext cx="3063224" cy="4013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0D8795-DDFD-3C3E-F84F-7539332C06E8}"/>
              </a:ext>
            </a:extLst>
          </p:cNvPr>
          <p:cNvSpPr txBox="1"/>
          <p:nvPr/>
        </p:nvSpPr>
        <p:spPr>
          <a:xfrm>
            <a:off x="4889184" y="464072"/>
            <a:ext cx="42178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*Screenshot of a pdf of a microfiche of a conference paper… in a PowerPoint!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CC9C61-77E1-2B5C-1291-779D201B62AB}"/>
              </a:ext>
            </a:extLst>
          </p:cNvPr>
          <p:cNvSpPr txBox="1"/>
          <p:nvPr/>
        </p:nvSpPr>
        <p:spPr>
          <a:xfrm>
            <a:off x="6352128" y="3338568"/>
            <a:ext cx="1741025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Increment: 10 kW/(m^2 * K)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9B020B-BB98-1408-CADE-4F37F4F24431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6103328" y="3242167"/>
            <a:ext cx="248800" cy="2195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024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182BD4-705E-1B4C-8B43-443A1960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5328135" cy="3794522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Copper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lets us cheat the system</a:t>
            </a:r>
          </a:p>
          <a:p>
            <a:r>
              <a:rPr lang="en-US" dirty="0"/>
              <a:t>A part of the cooler already at CHF isn’t doomed – </a:t>
            </a:r>
            <a:r>
              <a:rPr lang="en-US" dirty="0">
                <a:solidFill>
                  <a:srgbClr val="FF0000"/>
                </a:solidFill>
              </a:rPr>
              <a:t>heat can dissipate along the fin </a:t>
            </a:r>
            <a:r>
              <a:rPr lang="en-US" dirty="0"/>
              <a:t>to bring more area to its respective CHF</a:t>
            </a:r>
          </a:p>
          <a:p>
            <a:r>
              <a:rPr lang="en-US" dirty="0">
                <a:solidFill>
                  <a:srgbClr val="FF0000"/>
                </a:solidFill>
              </a:rPr>
              <a:t>Conduction up the fin ultimately limits </a:t>
            </a:r>
            <a:r>
              <a:rPr lang="en-US" dirty="0"/>
              <a:t>– can’t add more area forever, even if it’s all at CHF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Diminishing returns from longer fins</a:t>
            </a:r>
          </a:p>
          <a:p>
            <a:pPr marL="858837" lvl="2" indent="-285750">
              <a:buFont typeface="Arial" panose="020B0604020202020204" pitchFamily="34" charset="0"/>
              <a:buChar char="•"/>
            </a:pPr>
            <a:r>
              <a:rPr lang="en-US" dirty="0"/>
              <a:t>Fluid dynamics into the fin cavity</a:t>
            </a:r>
          </a:p>
          <a:p>
            <a:pPr marL="858837" lvl="2" indent="-285750">
              <a:buFont typeface="Arial" panose="020B0604020202020204" pitchFamily="34" charset="0"/>
              <a:buChar char="•"/>
            </a:pPr>
            <a:r>
              <a:rPr lang="en-US" dirty="0"/>
              <a:t>Decreasing temp along the fin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Conductivity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F306A-3546-B2C7-8278-D84E432DD0E4}"/>
              </a:ext>
            </a:extLst>
          </p:cNvPr>
          <p:cNvSpPr txBox="1"/>
          <p:nvPr/>
        </p:nvSpPr>
        <p:spPr>
          <a:xfrm>
            <a:off x="222250" y="4323131"/>
            <a:ext cx="4847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source: C.B. </a:t>
            </a:r>
            <a:r>
              <a:rPr lang="en-US" sz="10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Baxi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H. Falter. </a:t>
            </a:r>
            <a:r>
              <a:rPr lang="en-US" sz="100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 Model for Analytical Performance Prediction of Hypervapotron,” General Atomics Project 3467, 1992</a:t>
            </a:r>
            <a:endParaRPr lang="en-US" sz="1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9CF40C7-0C76-67B8-10D6-89005AEDE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675" y="674297"/>
            <a:ext cx="2625725" cy="384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16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182BD4-705E-1B4C-8B43-443A1960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2614659" cy="3794522"/>
          </a:xfrm>
        </p:spPr>
        <p:txBody>
          <a:bodyPr/>
          <a:lstStyle/>
          <a:p>
            <a:r>
              <a:rPr lang="en-US" dirty="0"/>
              <a:t>Three flow regimes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 Forced convection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2. Nucleate Boiling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3. Critical heat flux </a:t>
            </a:r>
            <a:r>
              <a:rPr lang="en-US" dirty="0"/>
              <a:t>(over increasingly large parts of surface)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F306A-3546-B2C7-8278-D84E432DD0E4}"/>
              </a:ext>
            </a:extLst>
          </p:cNvPr>
          <p:cNvSpPr txBox="1"/>
          <p:nvPr/>
        </p:nvSpPr>
        <p:spPr>
          <a:xfrm>
            <a:off x="145527" y="4230586"/>
            <a:ext cx="4847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sources: Milnes (thesis), &amp;</a:t>
            </a:r>
          </a:p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C.B. </a:t>
            </a:r>
            <a:r>
              <a:rPr lang="en-US" sz="10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Baxi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H. Falter. </a:t>
            </a:r>
            <a:r>
              <a:rPr lang="en-US" sz="100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 Model for Analytical Performance Prediction of Hypervapotron,” General Atomics Project 3467, 1992</a:t>
            </a:r>
            <a:endParaRPr lang="en-US" sz="1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B33D1287-BCCC-F72F-0D58-FA34D6C27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599" y="420259"/>
            <a:ext cx="2944275" cy="4160890"/>
          </a:xfrm>
          <a:prstGeom prst="rect">
            <a:avLst/>
          </a:prstGeom>
        </p:spPr>
      </p:pic>
      <p:pic>
        <p:nvPicPr>
          <p:cNvPr id="7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1021F083-535D-E53F-46EA-9184D14FA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39" t="42008" r="9318" b="6994"/>
          <a:stretch/>
        </p:blipFill>
        <p:spPr>
          <a:xfrm>
            <a:off x="2843262" y="790846"/>
            <a:ext cx="3081337" cy="315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58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794E0BD2-2A44-EE09-8047-E746BDCCC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3000" y="440942"/>
            <a:ext cx="2946856" cy="395097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Regime 1: Forced Convection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F306A-3546-B2C7-8278-D84E432DD0E4}"/>
              </a:ext>
            </a:extLst>
          </p:cNvPr>
          <p:cNvSpPr txBox="1"/>
          <p:nvPr/>
        </p:nvSpPr>
        <p:spPr>
          <a:xfrm>
            <a:off x="222250" y="4323131"/>
            <a:ext cx="4847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source: C.B. </a:t>
            </a:r>
            <a:r>
              <a:rPr lang="en-US" sz="10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Baxi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H. Falter. </a:t>
            </a:r>
            <a:r>
              <a:rPr lang="en-US" sz="100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 Model for Analytical Performance Prediction of Hypervapotron,” General Atomics Project 3467, 1992</a:t>
            </a:r>
            <a:endParaRPr lang="en-US" sz="1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4B7F2A-9752-9AD6-C890-5A2311D0FDE9}"/>
              </a:ext>
            </a:extLst>
          </p:cNvPr>
          <p:cNvSpPr txBox="1">
            <a:spLocks/>
          </p:cNvSpPr>
          <p:nvPr/>
        </p:nvSpPr>
        <p:spPr>
          <a:xfrm>
            <a:off x="228603" y="728664"/>
            <a:ext cx="5195885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Flowing water, recirculation in channels</a:t>
            </a:r>
          </a:p>
          <a:p>
            <a:r>
              <a:rPr lang="en-US" dirty="0"/>
              <a:t>Nothing too special</a:t>
            </a:r>
          </a:p>
          <a:p>
            <a:r>
              <a:rPr lang="en-US" dirty="0"/>
              <a:t>I = 73 C</a:t>
            </a:r>
          </a:p>
          <a:p>
            <a:r>
              <a:rPr lang="en-US" dirty="0"/>
              <a:t>F = 63 C</a:t>
            </a:r>
          </a:p>
          <a:p>
            <a:r>
              <a:rPr lang="en-US" dirty="0"/>
              <a:t>A = 46 C</a:t>
            </a:r>
          </a:p>
        </p:txBody>
      </p:sp>
    </p:spTree>
    <p:extLst>
      <p:ext uri="{BB962C8B-B14F-4D97-AF65-F5344CB8AC3E}">
        <p14:creationId xmlns:p14="http://schemas.microsoft.com/office/powerpoint/2010/main" val="704885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0983E1B6-ECE9-C066-03C7-237045941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4037" y="582125"/>
            <a:ext cx="2998684" cy="3794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Regime 2: Nucleate Boiling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F306A-3546-B2C7-8278-D84E432DD0E4}"/>
              </a:ext>
            </a:extLst>
          </p:cNvPr>
          <p:cNvSpPr txBox="1"/>
          <p:nvPr/>
        </p:nvSpPr>
        <p:spPr>
          <a:xfrm>
            <a:off x="222250" y="4323131"/>
            <a:ext cx="4847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source: C.B. </a:t>
            </a:r>
            <a:r>
              <a:rPr lang="en-US" sz="10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Baxi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H. Falter. </a:t>
            </a:r>
            <a:r>
              <a:rPr lang="en-US" sz="100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 Model for Analytical Performance Prediction of Hypervapotron,” General Atomics Project 3467, 1992</a:t>
            </a:r>
            <a:endParaRPr lang="en-US" sz="1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5252A8-5BCF-E6FC-211E-08AA9F7B2C0C}"/>
              </a:ext>
            </a:extLst>
          </p:cNvPr>
          <p:cNvSpPr txBox="1">
            <a:spLocks/>
          </p:cNvSpPr>
          <p:nvPr/>
        </p:nvSpPr>
        <p:spPr>
          <a:xfrm>
            <a:off x="228603" y="728664"/>
            <a:ext cx="5195885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Water starts boiling</a:t>
            </a:r>
          </a:p>
          <a:p>
            <a:r>
              <a:rPr lang="en-US" dirty="0"/>
              <a:t>Wall is starting to superheat significantly</a:t>
            </a:r>
          </a:p>
          <a:p>
            <a:r>
              <a:rPr lang="en-US" dirty="0"/>
              <a:t>I = 240 C</a:t>
            </a:r>
          </a:p>
          <a:p>
            <a:r>
              <a:rPr lang="en-US" dirty="0"/>
              <a:t>F = 200 C</a:t>
            </a:r>
          </a:p>
          <a:p>
            <a:r>
              <a:rPr lang="en-US" dirty="0"/>
              <a:t>A = 130 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604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28A666E7-6137-E91F-910A-BE4D95EAB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3784" y="674687"/>
            <a:ext cx="2693811" cy="395174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Regime 3: Critical Heat Flux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F306A-3546-B2C7-8278-D84E432DD0E4}"/>
              </a:ext>
            </a:extLst>
          </p:cNvPr>
          <p:cNvSpPr txBox="1"/>
          <p:nvPr/>
        </p:nvSpPr>
        <p:spPr>
          <a:xfrm>
            <a:off x="222250" y="4323131"/>
            <a:ext cx="4847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Sources: Milnes (thesis). &amp; C.B. </a:t>
            </a:r>
            <a:r>
              <a:rPr lang="en-US" sz="10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Baxi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H. Falter. </a:t>
            </a:r>
            <a:r>
              <a:rPr lang="en-US" sz="100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 Model for Analytical Performance Prediction of Hypervapotron,” General Atomics Project 3467, 1992</a:t>
            </a:r>
            <a:endParaRPr lang="en-US" sz="1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1DA1C8-14E6-BFFC-1B5A-793BACDEAE74}"/>
              </a:ext>
            </a:extLst>
          </p:cNvPr>
          <p:cNvSpPr txBox="1">
            <a:spLocks/>
          </p:cNvSpPr>
          <p:nvPr/>
        </p:nvSpPr>
        <p:spPr>
          <a:xfrm>
            <a:off x="228603" y="728664"/>
            <a:ext cx="5195885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Aggressive boiling, stabilized by the recirculating flow and/or steam ejection</a:t>
            </a:r>
          </a:p>
          <a:p>
            <a:r>
              <a:rPr lang="en-US" dirty="0"/>
              <a:t>I = 620 C</a:t>
            </a:r>
          </a:p>
          <a:p>
            <a:r>
              <a:rPr lang="en-US" dirty="0"/>
              <a:t>F = 500 C</a:t>
            </a:r>
          </a:p>
          <a:p>
            <a:r>
              <a:rPr lang="en-US" dirty="0"/>
              <a:t>A = 290 C</a:t>
            </a:r>
          </a:p>
          <a:p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02A8A0E-EEBE-6EF3-13DF-76A8DA7DA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51" y="3383649"/>
            <a:ext cx="4546527" cy="58827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13893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A517C4-46D5-0EB1-E988-952B1A674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2" y="3025658"/>
            <a:ext cx="8686800" cy="320908"/>
          </a:xfrm>
        </p:spPr>
        <p:txBody>
          <a:bodyPr/>
          <a:lstStyle/>
          <a:p>
            <a:pPr algn="ctr"/>
            <a:r>
              <a:rPr lang="en-US" sz="4000" dirty="0"/>
              <a:t>High-Performance Cooling</a:t>
            </a:r>
            <a:br>
              <a:rPr lang="en-US" sz="4000" dirty="0"/>
            </a:br>
            <a:r>
              <a:rPr lang="en-US" sz="4000" dirty="0"/>
              <a:t>-</a:t>
            </a:r>
            <a:br>
              <a:rPr lang="en-US" sz="4000" dirty="0"/>
            </a:br>
            <a:r>
              <a:rPr lang="en-US" sz="4000" dirty="0"/>
              <a:t>An Industry Tour</a:t>
            </a:r>
          </a:p>
        </p:txBody>
      </p:sp>
    </p:spTree>
    <p:extLst>
      <p:ext uri="{BB962C8B-B14F-4D97-AF65-F5344CB8AC3E}">
        <p14:creationId xmlns:p14="http://schemas.microsoft.com/office/powerpoint/2010/main" val="2737044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182BD4-705E-1B4C-8B43-443A1960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4367225" cy="3794522"/>
          </a:xfrm>
        </p:spPr>
        <p:txBody>
          <a:bodyPr/>
          <a:lstStyle/>
          <a:p>
            <a:r>
              <a:rPr lang="en-US" dirty="0"/>
              <a:t>Fusion and high-heat flux applications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JET divertor 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JET neutral beam injector –beam dumps, scrapers, and calorimeters </a:t>
            </a:r>
          </a:p>
          <a:p>
            <a:pPr marL="858837" lvl="2" indent="-285750">
              <a:buFont typeface="Arial" panose="020B0604020202020204" pitchFamily="34" charset="0"/>
              <a:buChar char="•"/>
            </a:pPr>
            <a:r>
              <a:rPr lang="en-US" dirty="0"/>
              <a:t>(30 mm x 112 mm, 3m/s, 15 MW/m^2 rating, 10MW/m^2 design point, see image)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ITER High Heat Flux first wall panels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ITER divertor targets (considered, using swirl tubes)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68325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Designs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001429-DEF5-6710-2819-707D1EFC72D7}"/>
              </a:ext>
            </a:extLst>
          </p:cNvPr>
          <p:cNvSpPr txBox="1"/>
          <p:nvPr/>
        </p:nvSpPr>
        <p:spPr>
          <a:xfrm>
            <a:off x="172011" y="4479783"/>
            <a:ext cx="73367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source: Falter &amp; Thompson, “Performance of Hypervapotron Beam Stopping Elements at JET”, Report # JET-P(95)13.</a:t>
            </a:r>
          </a:p>
        </p:txBody>
      </p:sp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9B323B70-C41B-6D77-E85D-B64C83383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183" y="272082"/>
            <a:ext cx="4155010" cy="392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00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182BD4-705E-1B4C-8B43-443A1960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5571847" cy="3794522"/>
          </a:xfrm>
        </p:spPr>
        <p:txBody>
          <a:bodyPr/>
          <a:lstStyle/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European Torus (JET) Divertor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67D4C-FC49-96B3-6D11-4BD01DDFB070}"/>
              </a:ext>
            </a:extLst>
          </p:cNvPr>
          <p:cNvSpPr txBox="1"/>
          <p:nvPr/>
        </p:nvSpPr>
        <p:spPr>
          <a:xfrm>
            <a:off x="169690" y="4400075"/>
            <a:ext cx="29915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Image Source: </a:t>
            </a:r>
            <a:r>
              <a:rPr lang="en-US" sz="1000" dirty="0">
                <a:solidFill>
                  <a:schemeClr val="accent6"/>
                </a:solidFill>
                <a:hlinkClick r:id="rId2"/>
              </a:rPr>
              <a:t>https://www.iter.org/newsline/-/3722</a:t>
            </a:r>
            <a:r>
              <a:rPr lang="en-US" sz="10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11" name="Picture 10" descr="A close-up of a tunnel&#10;&#10;Description automatically generated with low confidence">
            <a:extLst>
              <a:ext uri="{FF2B5EF4-FFF2-40B4-BE49-F238E27FC236}">
                <a16:creationId xmlns:a16="http://schemas.microsoft.com/office/drawing/2014/main" id="{120356DD-B418-08EB-819A-15FD753F1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90" y="862379"/>
            <a:ext cx="5312712" cy="3428225"/>
          </a:xfrm>
          <a:prstGeom prst="rect">
            <a:avLst/>
          </a:prstGeom>
        </p:spPr>
      </p:pic>
      <p:pic>
        <p:nvPicPr>
          <p:cNvPr id="13" name="Picture 12" descr="A picture containing silhouette, light, night sky&#10;&#10;Description automatically generated">
            <a:extLst>
              <a:ext uri="{FF2B5EF4-FFF2-40B4-BE49-F238E27FC236}">
                <a16:creationId xmlns:a16="http://schemas.microsoft.com/office/drawing/2014/main" id="{20074A1A-1C2B-D882-C637-4733399EE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739" y="617996"/>
            <a:ext cx="3130062" cy="390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1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182BD4-705E-1B4C-8B43-443A1960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5140566" cy="379452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Neutral Beam Injector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7797DF6-CDD5-4E6F-D9BA-3390235EBD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9"/>
          <a:stretch/>
        </p:blipFill>
        <p:spPr>
          <a:xfrm>
            <a:off x="4170078" y="855785"/>
            <a:ext cx="4802967" cy="34235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BE1C94-5D09-9AEF-97FB-9B5580F1612E}"/>
              </a:ext>
            </a:extLst>
          </p:cNvPr>
          <p:cNvSpPr txBox="1"/>
          <p:nvPr/>
        </p:nvSpPr>
        <p:spPr>
          <a:xfrm>
            <a:off x="4934537" y="4415349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source: </a:t>
            </a:r>
            <a:r>
              <a:rPr lang="en-US" sz="1000" b="0" i="0" u="none" strike="noStrike" baseline="0" dirty="0">
                <a:solidFill>
                  <a:schemeClr val="accent6"/>
                </a:solidFill>
                <a:latin typeface="Times-Roman"/>
              </a:rPr>
              <a:t>Fusion Engineering and Design 82 (2007) 610–618</a:t>
            </a:r>
            <a:endParaRPr lang="en-US" sz="1000" dirty="0">
              <a:solidFill>
                <a:schemeClr val="accent6"/>
              </a:solidFill>
            </a:endParaRPr>
          </a:p>
          <a:p>
            <a:pPr algn="l"/>
            <a:endParaRPr lang="en-US" sz="1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153D488D-03C0-3DD5-CBF7-6BF15642A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4" y="1508029"/>
            <a:ext cx="4065315" cy="19084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9E74E8-E53B-9A08-69DE-0000F22BF445}"/>
              </a:ext>
            </a:extLst>
          </p:cNvPr>
          <p:cNvSpPr txBox="1"/>
          <p:nvPr/>
        </p:nvSpPr>
        <p:spPr>
          <a:xfrm>
            <a:off x="179857" y="441483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source: https://doi.org/10.1016/j.fusengdes.2005.06.348</a:t>
            </a:r>
            <a:endParaRPr lang="en-US" sz="1000" dirty="0">
              <a:solidFill>
                <a:schemeClr val="accent6"/>
              </a:solidFill>
            </a:endParaRPr>
          </a:p>
          <a:p>
            <a:pPr algn="l"/>
            <a:endParaRPr lang="en-US" sz="1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891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182BD4-705E-1B4C-8B43-443A1960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3188673" cy="3794522"/>
          </a:xfrm>
        </p:spPr>
        <p:txBody>
          <a:bodyPr/>
          <a:lstStyle/>
          <a:p>
            <a:r>
              <a:rPr lang="en-US" dirty="0"/>
              <a:t>Inject neutral particles (D</a:t>
            </a:r>
            <a:r>
              <a:rPr lang="en-US" sz="1600" baseline="-25000" dirty="0"/>
              <a:t>0</a:t>
            </a:r>
            <a:r>
              <a:rPr lang="en-US" dirty="0"/>
              <a:t>) – plasma heating and online refueling</a:t>
            </a:r>
          </a:p>
          <a:p>
            <a:r>
              <a:rPr lang="en-US" dirty="0"/>
              <a:t>HVTs in dumps, calorimeter, and scrapers</a:t>
            </a:r>
          </a:p>
          <a:p>
            <a:r>
              <a:rPr lang="en-US" dirty="0"/>
              <a:t>34 MW total beam power</a:t>
            </a:r>
          </a:p>
          <a:p>
            <a:r>
              <a:rPr lang="en-US" dirty="0"/>
              <a:t>130 kV – 8 injectors, up to 60A each (on upgraded injectors)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Neutral Beam Injector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E1C94-5D09-9AEF-97FB-9B5580F1612E}"/>
              </a:ext>
            </a:extLst>
          </p:cNvPr>
          <p:cNvSpPr txBox="1"/>
          <p:nvPr/>
        </p:nvSpPr>
        <p:spPr>
          <a:xfrm>
            <a:off x="145659" y="4454452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source: </a:t>
            </a:r>
            <a:r>
              <a:rPr lang="en-US" sz="1000" b="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Fusion Eng. Des. 82 (2007) 845–852.</a:t>
            </a:r>
            <a:endParaRPr lang="en-US" sz="1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24FF9924-0CF6-C26E-7E5A-A8403B3320B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707" y="446807"/>
            <a:ext cx="4988170" cy="387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54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182BD4-705E-1B4C-8B43-443A1960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3690254" cy="3794522"/>
          </a:xfrm>
        </p:spPr>
        <p:txBody>
          <a:bodyPr/>
          <a:lstStyle/>
          <a:p>
            <a:r>
              <a:rPr lang="en-US" dirty="0"/>
              <a:t>440 blanket modules - ~610 m^2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Approx. 1m x 1.5m each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Cooling water supply, 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 MPa @ 70C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776 MW total </a:t>
            </a:r>
            <a:r>
              <a:rPr lang="en-US" dirty="0"/>
              <a:t>thermal rejection</a:t>
            </a:r>
          </a:p>
          <a:p>
            <a:r>
              <a:rPr lang="en-US" dirty="0"/>
              <a:t>215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“normal heat flux” </a:t>
            </a:r>
            <a:r>
              <a:rPr lang="en-US" dirty="0"/>
              <a:t>panels (cooling pipes) @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 MW/m^2</a:t>
            </a:r>
          </a:p>
          <a:p>
            <a:r>
              <a:rPr lang="en-US" dirty="0"/>
              <a:t>225 </a:t>
            </a:r>
            <a:r>
              <a:rPr lang="en-US" dirty="0">
                <a:solidFill>
                  <a:srgbClr val="FF0000"/>
                </a:solidFill>
              </a:rPr>
              <a:t>“enhanced heat flux” </a:t>
            </a:r>
            <a:r>
              <a:rPr lang="en-US" dirty="0"/>
              <a:t>panels (HVTs) @ </a:t>
            </a:r>
            <a:r>
              <a:rPr lang="en-US" dirty="0">
                <a:solidFill>
                  <a:srgbClr val="FF0000"/>
                </a:solidFill>
              </a:rPr>
              <a:t>4.7 MW/m^2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 Blanket/First Wall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35903-8771-3D2C-4EB2-3AB1C089C0E7}"/>
              </a:ext>
            </a:extLst>
          </p:cNvPr>
          <p:cNvSpPr txBox="1"/>
          <p:nvPr/>
        </p:nvSpPr>
        <p:spPr>
          <a:xfrm>
            <a:off x="159133" y="4323131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source: </a:t>
            </a:r>
            <a:r>
              <a:rPr lang="it-IT" sz="1000" b="0" i="0" u="none" strike="noStrike" baseline="0" dirty="0">
                <a:solidFill>
                  <a:schemeClr val="accent6"/>
                </a:solidFill>
                <a:latin typeface="ArialUnicodeMS"/>
              </a:rPr>
              <a:t>https://www.iter.org/mach/Blanket</a:t>
            </a:r>
            <a:endParaRPr lang="en-US" sz="1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picture containing guitar&#10;&#10;Description automatically generated">
            <a:extLst>
              <a:ext uri="{FF2B5EF4-FFF2-40B4-BE49-F238E27FC236}">
                <a16:creationId xmlns:a16="http://schemas.microsoft.com/office/drawing/2014/main" id="{837F5EB3-2001-AB2B-0453-77C914274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84" r="10936"/>
          <a:stretch/>
        </p:blipFill>
        <p:spPr>
          <a:xfrm>
            <a:off x="4147456" y="737191"/>
            <a:ext cx="4572001" cy="36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30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F567AF8-0571-0EE9-B5FC-E94F74807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3486" y="574148"/>
            <a:ext cx="7005092" cy="3794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 Blanket/First Wall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35903-8771-3D2C-4EB2-3AB1C089C0E7}"/>
              </a:ext>
            </a:extLst>
          </p:cNvPr>
          <p:cNvSpPr txBox="1"/>
          <p:nvPr/>
        </p:nvSpPr>
        <p:spPr>
          <a:xfrm>
            <a:off x="159133" y="4323131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source: </a:t>
            </a:r>
            <a:r>
              <a:rPr lang="en-US" sz="1000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Fusion Engineering and Design 137 (2018) 143–151</a:t>
            </a:r>
            <a:endParaRPr lang="en-US" sz="1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30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182BD4-705E-1B4C-8B43-443A1960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7461735" cy="3794522"/>
          </a:xfrm>
        </p:spPr>
        <p:txBody>
          <a:bodyPr/>
          <a:lstStyle/>
          <a:p>
            <a:r>
              <a:rPr lang="en-US" dirty="0"/>
              <a:t>316L(N)-IG austenitic steel support structure, </a:t>
            </a:r>
            <a:r>
              <a:rPr lang="en-US" dirty="0" err="1"/>
              <a:t>CuCrZr</a:t>
            </a:r>
            <a:r>
              <a:rPr lang="en-US" dirty="0"/>
              <a:t> heat sink, Be tiles </a:t>
            </a:r>
          </a:p>
          <a:p>
            <a:r>
              <a:rPr lang="en-US" dirty="0"/>
              <a:t>Multiple HVT “fingers” joined into a large panel</a:t>
            </a:r>
          </a:p>
          <a:p>
            <a:r>
              <a:rPr lang="en-US" dirty="0"/>
              <a:t>Braze, </a:t>
            </a:r>
            <a:r>
              <a:rPr lang="en-US" dirty="0" err="1"/>
              <a:t>expl</a:t>
            </a:r>
            <a:r>
              <a:rPr lang="en-US" dirty="0"/>
              <a:t>. bond, HIP, laser welds…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 Blanket/First Wall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10" name="Picture 9" descr="A picture containing wooden, table, worktable&#10;&#10;Description automatically generated">
            <a:extLst>
              <a:ext uri="{FF2B5EF4-FFF2-40B4-BE49-F238E27FC236}">
                <a16:creationId xmlns:a16="http://schemas.microsoft.com/office/drawing/2014/main" id="{0CB3B84F-E281-2FCB-FDC1-E63DD1B6ED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662" y="1553705"/>
            <a:ext cx="4138504" cy="27643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B5C1F2-47FA-BED6-36C6-D82A982774DE}"/>
              </a:ext>
            </a:extLst>
          </p:cNvPr>
          <p:cNvSpPr txBox="1"/>
          <p:nvPr/>
        </p:nvSpPr>
        <p:spPr>
          <a:xfrm>
            <a:off x="4572000" y="434201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source: 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https://www.iter.org/newsline/-/3568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“Blanket first wall - Manufacturing kicks off in Europe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35903-8771-3D2C-4EB2-3AB1C089C0E7}"/>
              </a:ext>
            </a:extLst>
          </p:cNvPr>
          <p:cNvSpPr txBox="1"/>
          <p:nvPr/>
        </p:nvSpPr>
        <p:spPr>
          <a:xfrm>
            <a:off x="159133" y="4323131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source: </a:t>
            </a:r>
            <a:r>
              <a:rPr lang="it-IT" sz="1000" b="0" i="0" u="none" strike="noStrike" baseline="0" dirty="0">
                <a:solidFill>
                  <a:schemeClr val="accent6"/>
                </a:solidFill>
                <a:latin typeface="ArialUnicodeMS"/>
              </a:rPr>
              <a:t>A.R. Raffray et al 2014 Nucl. Fusion 54 033004</a:t>
            </a:r>
            <a:endParaRPr lang="en-US" sz="1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3F318B2-8DAF-CD98-072D-20E7609DF1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86"/>
          <a:stretch/>
        </p:blipFill>
        <p:spPr>
          <a:xfrm>
            <a:off x="159133" y="2330817"/>
            <a:ext cx="4306261" cy="194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97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182BD4-705E-1B4C-8B43-443A1960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3214685" cy="3794522"/>
          </a:xfrm>
        </p:spPr>
        <p:txBody>
          <a:bodyPr/>
          <a:lstStyle/>
          <a:p>
            <a:r>
              <a:rPr lang="en-US" dirty="0"/>
              <a:t>Reference design is tungsten </a:t>
            </a:r>
            <a:r>
              <a:rPr lang="en-US" dirty="0" err="1"/>
              <a:t>monoblocks</a:t>
            </a:r>
            <a:r>
              <a:rPr lang="en-US" dirty="0"/>
              <a:t> with swirl tubes</a:t>
            </a:r>
          </a:p>
          <a:p>
            <a:r>
              <a:rPr lang="en-US" dirty="0"/>
              <a:t>HVTs were strongly considered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Difficult to guarantee bond to some materials (e.g., </a:t>
            </a:r>
            <a:r>
              <a:rPr lang="en-US" dirty="0">
                <a:solidFill>
                  <a:srgbClr val="00B050"/>
                </a:solidFill>
              </a:rPr>
              <a:t>carbon fiber composites</a:t>
            </a:r>
            <a:r>
              <a:rPr lang="en-US" dirty="0"/>
              <a:t>) 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Higher mass flow and pressure drop </a:t>
            </a:r>
            <a:r>
              <a:rPr lang="en-US" dirty="0"/>
              <a:t>per unit heat flux rejected – would need </a:t>
            </a:r>
            <a:r>
              <a:rPr lang="en-US" dirty="0">
                <a:solidFill>
                  <a:srgbClr val="FF0000"/>
                </a:solidFill>
              </a:rPr>
              <a:t>redesign of pumping system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 Divertor – Why Not a Hypervapotron?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5C1F2-47FA-BED6-36C6-D82A982774DE}"/>
              </a:ext>
            </a:extLst>
          </p:cNvPr>
          <p:cNvSpPr txBox="1"/>
          <p:nvPr/>
        </p:nvSpPr>
        <p:spPr>
          <a:xfrm>
            <a:off x="4760441" y="4417002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source: </a:t>
            </a:r>
            <a:r>
              <a:rPr lang="en-US" sz="1000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R.A. Pitts et al. / Nuclear Materials and Energy 12 (2017) 60–74</a:t>
            </a:r>
            <a:endParaRPr lang="en-US" sz="1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D7C1BCE3-DEBB-10A1-B05E-A3C44F422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82"/>
          <a:stretch/>
        </p:blipFill>
        <p:spPr>
          <a:xfrm>
            <a:off x="3409356" y="1086737"/>
            <a:ext cx="565713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432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 Modes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362340-EA87-3DBA-FFD4-6EA4F8525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3384310" cy="3794522"/>
          </a:xfrm>
        </p:spPr>
        <p:txBody>
          <a:bodyPr/>
          <a:lstStyle/>
          <a:p>
            <a:r>
              <a:rPr lang="en-US" dirty="0"/>
              <a:t>Direct burnout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Rather difficult…</a:t>
            </a:r>
          </a:p>
          <a:p>
            <a:r>
              <a:rPr lang="en-US" dirty="0"/>
              <a:t>Delamination of components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Weld/braze failure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Material compatibility, fatigue</a:t>
            </a:r>
          </a:p>
          <a:p>
            <a:r>
              <a:rPr lang="en-US" dirty="0"/>
              <a:t>JET: 300 HVTs installed in 1984 lasted over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10 years </a:t>
            </a:r>
            <a:r>
              <a:rPr lang="en-US" dirty="0"/>
              <a:t>with </a:t>
            </a:r>
            <a:r>
              <a:rPr lang="en-US" u="sng" dirty="0">
                <a:solidFill>
                  <a:schemeClr val="tx2">
                    <a:lumMod val="40000"/>
                    <a:lumOff val="60000"/>
                  </a:schemeClr>
                </a:solidFill>
              </a:rPr>
              <a:t>zero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failures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Total: 100 MW of heat rejection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85288-08E9-87AA-E753-8381CA643C90}"/>
              </a:ext>
            </a:extLst>
          </p:cNvPr>
          <p:cNvSpPr txBox="1"/>
          <p:nvPr/>
        </p:nvSpPr>
        <p:spPr>
          <a:xfrm>
            <a:off x="3305524" y="4342018"/>
            <a:ext cx="51337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Falter &amp; Thompson, “Performance of Hypervapotron Beam Stopping Elements at JET”, Report # JET-P(95)13.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00E728F-EE4B-5C2E-8192-B9BDE6CB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413" y="784204"/>
            <a:ext cx="5133711" cy="32730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E27101-D16F-7F77-BC68-76CA7452562A}"/>
              </a:ext>
            </a:extLst>
          </p:cNvPr>
          <p:cNvSpPr/>
          <p:nvPr/>
        </p:nvSpPr>
        <p:spPr>
          <a:xfrm>
            <a:off x="3740719" y="1114236"/>
            <a:ext cx="2628049" cy="175727"/>
          </a:xfrm>
          <a:prstGeom prst="rect">
            <a:avLst/>
          </a:prstGeom>
          <a:solidFill>
            <a:srgbClr val="FFFF00">
              <a:alpha val="3607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6BA8A8-A7BC-E2E3-F928-259776492D08}"/>
              </a:ext>
            </a:extLst>
          </p:cNvPr>
          <p:cNvSpPr/>
          <p:nvPr/>
        </p:nvSpPr>
        <p:spPr>
          <a:xfrm>
            <a:off x="3749803" y="1711592"/>
            <a:ext cx="3173055" cy="175727"/>
          </a:xfrm>
          <a:prstGeom prst="rect">
            <a:avLst/>
          </a:prstGeom>
          <a:solidFill>
            <a:srgbClr val="FFFF00">
              <a:alpha val="3607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429322-F4C2-2C29-2701-1C4B4B983036}"/>
              </a:ext>
            </a:extLst>
          </p:cNvPr>
          <p:cNvSpPr/>
          <p:nvPr/>
        </p:nvSpPr>
        <p:spPr>
          <a:xfrm>
            <a:off x="4265541" y="1325050"/>
            <a:ext cx="3173055" cy="175727"/>
          </a:xfrm>
          <a:prstGeom prst="rect">
            <a:avLst/>
          </a:prstGeom>
          <a:solidFill>
            <a:srgbClr val="FFFF00">
              <a:alpha val="3607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20686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 Modes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362340-EA87-3DBA-FFD4-6EA4F8525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4233860" cy="3794522"/>
          </a:xfrm>
        </p:spPr>
        <p:txBody>
          <a:bodyPr/>
          <a:lstStyle/>
          <a:p>
            <a:r>
              <a:rPr lang="en-US" dirty="0"/>
              <a:t>When they do burnout, fail at center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Edges are more robust</a:t>
            </a:r>
          </a:p>
          <a:p>
            <a:r>
              <a:rPr lang="en-US" dirty="0"/>
              <a:t>Attached vs. detached fins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Conduction up sides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More thermal capacity/inertia et edge</a:t>
            </a:r>
          </a:p>
          <a:p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85288-08E9-87AA-E753-8381CA643C90}"/>
              </a:ext>
            </a:extLst>
          </p:cNvPr>
          <p:cNvSpPr txBox="1"/>
          <p:nvPr/>
        </p:nvSpPr>
        <p:spPr>
          <a:xfrm>
            <a:off x="3305524" y="4342018"/>
            <a:ext cx="51337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Falter &amp; Thompson, “Performance of Hypervapotron Beam Stopping Elements at JET”, Report # JET-P(95)13.</a:t>
            </a:r>
          </a:p>
        </p:txBody>
      </p:sp>
      <p:pic>
        <p:nvPicPr>
          <p:cNvPr id="2" name="Picture 1" descr="Diagram, engineering drawing&#10;&#10;Description automatically generated">
            <a:extLst>
              <a:ext uri="{FF2B5EF4-FFF2-40B4-BE49-F238E27FC236}">
                <a16:creationId xmlns:a16="http://schemas.microsoft.com/office/drawing/2014/main" id="{CBD857E2-161A-D522-E05D-6FC17844D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008" y="272082"/>
            <a:ext cx="4155010" cy="392967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1A4278D-19CC-E803-EE7D-A95FEF00AFF5}"/>
              </a:ext>
            </a:extLst>
          </p:cNvPr>
          <p:cNvSpPr/>
          <p:nvPr/>
        </p:nvSpPr>
        <p:spPr>
          <a:xfrm rot="19874733">
            <a:off x="5463285" y="1709919"/>
            <a:ext cx="1653705" cy="36581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2EDD85-52BF-CB9B-C73C-C5165217CA17}"/>
              </a:ext>
            </a:extLst>
          </p:cNvPr>
          <p:cNvSpPr/>
          <p:nvPr/>
        </p:nvSpPr>
        <p:spPr>
          <a:xfrm rot="19874733">
            <a:off x="6491542" y="2027206"/>
            <a:ext cx="1653705" cy="36581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69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69BDD1-9047-58B7-7C49-F80F9259C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How to keep things from melting/deforming/exploding?</a:t>
            </a:r>
          </a:p>
          <a:p>
            <a:r>
              <a:rPr lang="en-US" sz="2000" dirty="0"/>
              <a:t>Heat fluxes from 1 MW/m^2…			…			to 30+ MW/m^2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A3626F-0B88-7388-C388-33168F67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High-Performance Cooling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61DD4-65F1-D57D-5922-147EB661F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B8ADE-A036-16D6-894B-E6BC009BB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2F1DA-E11C-C007-E1FA-9139E7A5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05BE17-88EA-11A8-585C-17B5AB032D84}"/>
              </a:ext>
            </a:extLst>
          </p:cNvPr>
          <p:cNvSpPr txBox="1"/>
          <p:nvPr/>
        </p:nvSpPr>
        <p:spPr>
          <a:xfrm>
            <a:off x="5495865" y="4505663"/>
            <a:ext cx="18085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Image Sources: Wikipedia, ITER</a:t>
            </a:r>
          </a:p>
        </p:txBody>
      </p:sp>
      <p:pic>
        <p:nvPicPr>
          <p:cNvPr id="17" name="Picture 16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752A4353-7FB5-4908-F935-9723ECB7E0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23" y="1488128"/>
            <a:ext cx="2778698" cy="1852466"/>
          </a:xfrm>
          <a:prstGeom prst="rect">
            <a:avLst/>
          </a:prstGeom>
        </p:spPr>
      </p:pic>
      <p:pic>
        <p:nvPicPr>
          <p:cNvPr id="19" name="Picture 18" descr="A rocket in the sky&#10;&#10;Description automatically generated with medium confidence">
            <a:extLst>
              <a:ext uri="{FF2B5EF4-FFF2-40B4-BE49-F238E27FC236}">
                <a16:creationId xmlns:a16="http://schemas.microsoft.com/office/drawing/2014/main" id="{9B7BB132-6720-2A68-F1B4-2F291B1457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36" b="13102"/>
          <a:stretch/>
        </p:blipFill>
        <p:spPr>
          <a:xfrm>
            <a:off x="3279421" y="1493980"/>
            <a:ext cx="2038356" cy="3137499"/>
          </a:xfrm>
          <a:prstGeom prst="rect">
            <a:avLst/>
          </a:prstGeom>
        </p:spPr>
      </p:pic>
      <p:pic>
        <p:nvPicPr>
          <p:cNvPr id="21" name="Picture 20" descr="A picture containing miller&#10;&#10;Description automatically generated">
            <a:extLst>
              <a:ext uri="{FF2B5EF4-FFF2-40B4-BE49-F238E27FC236}">
                <a16:creationId xmlns:a16="http://schemas.microsoft.com/office/drawing/2014/main" id="{643841FA-01D2-7E4C-1448-0BED2F1DC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7777" y="1499731"/>
            <a:ext cx="3107355" cy="1871318"/>
          </a:xfrm>
          <a:prstGeom prst="rect">
            <a:avLst/>
          </a:prstGeom>
        </p:spPr>
      </p:pic>
      <p:pic>
        <p:nvPicPr>
          <p:cNvPr id="23" name="Picture 22" descr="A close up of a bug&#10;&#10;Description automatically generated with low confidence">
            <a:extLst>
              <a:ext uri="{FF2B5EF4-FFF2-40B4-BE49-F238E27FC236}">
                <a16:creationId xmlns:a16="http://schemas.microsoft.com/office/drawing/2014/main" id="{1D3ED80F-60DD-704F-A82B-FD17BBDAA7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" t="8502" r="6539"/>
          <a:stretch/>
        </p:blipFill>
        <p:spPr>
          <a:xfrm>
            <a:off x="5317777" y="3362047"/>
            <a:ext cx="3115935" cy="1173372"/>
          </a:xfrm>
          <a:prstGeom prst="rect">
            <a:avLst/>
          </a:prstGeom>
        </p:spPr>
      </p:pic>
      <p:pic>
        <p:nvPicPr>
          <p:cNvPr id="25" name="Picture 24" descr="A military jet taking off&#10;&#10;Description automatically generated with low confidence">
            <a:extLst>
              <a:ext uri="{FF2B5EF4-FFF2-40B4-BE49-F238E27FC236}">
                <a16:creationId xmlns:a16="http://schemas.microsoft.com/office/drawing/2014/main" id="{8C3AC535-D2BC-08A9-665A-32F224F30A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99" b="13626"/>
          <a:stretch/>
        </p:blipFill>
        <p:spPr>
          <a:xfrm>
            <a:off x="500473" y="3223618"/>
            <a:ext cx="2778948" cy="14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70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Considerations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362340-EA87-3DBA-FFD4-6EA4F8525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4483642" cy="3794522"/>
          </a:xfrm>
        </p:spPr>
        <p:txBody>
          <a:bodyPr/>
          <a:lstStyle/>
          <a:p>
            <a:r>
              <a:rPr lang="en-US" dirty="0"/>
              <a:t>Accelerator beams are thin – mm scale, even thinner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Rotating targets can distribute heat</a:t>
            </a:r>
          </a:p>
          <a:p>
            <a:r>
              <a:rPr lang="en-US" dirty="0"/>
              <a:t>NBIs make fairly wide beams – 10+ cm @ keV-scale energy (ITER NBI = 1 MeV)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Energy is already distributed spatially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Angled coolers further reduce heat flux</a:t>
            </a:r>
          </a:p>
          <a:p>
            <a:r>
              <a:rPr lang="en-US" dirty="0"/>
              <a:t>6.1 MW dump for ITER NBI testbed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Not a monolithic unit – individual HVT strips joined together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Limits on width of channel, ~50-75 mm</a:t>
            </a:r>
          </a:p>
          <a:p>
            <a:endParaRPr lang="en-US" dirty="0"/>
          </a:p>
        </p:txBody>
      </p:sp>
      <p:pic>
        <p:nvPicPr>
          <p:cNvPr id="8" name="Picture 7" descr="A group of people in a factory&#10;&#10;Description automatically generated with low confidence">
            <a:extLst>
              <a:ext uri="{FF2B5EF4-FFF2-40B4-BE49-F238E27FC236}">
                <a16:creationId xmlns:a16="http://schemas.microsoft.com/office/drawing/2014/main" id="{4A44345F-A079-4A35-0AF3-FBCB67BF71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22" r="6517"/>
          <a:stretch/>
        </p:blipFill>
        <p:spPr>
          <a:xfrm>
            <a:off x="4760441" y="620314"/>
            <a:ext cx="4147055" cy="3714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885288-08E9-87AA-E753-8381CA643C90}"/>
              </a:ext>
            </a:extLst>
          </p:cNvPr>
          <p:cNvSpPr txBox="1"/>
          <p:nvPr/>
        </p:nvSpPr>
        <p:spPr>
          <a:xfrm>
            <a:off x="4760441" y="4417002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source: https://www.iter.org/newsline/-/2097</a:t>
            </a:r>
          </a:p>
        </p:txBody>
      </p:sp>
    </p:spTree>
    <p:extLst>
      <p:ext uri="{BB962C8B-B14F-4D97-AF65-F5344CB8AC3E}">
        <p14:creationId xmlns:p14="http://schemas.microsoft.com/office/powerpoint/2010/main" val="8765202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362340-EA87-3DBA-FFD4-6EA4F8525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5179074" cy="3794522"/>
          </a:xfrm>
        </p:spPr>
        <p:txBody>
          <a:bodyPr/>
          <a:lstStyle/>
          <a:p>
            <a:r>
              <a:rPr lang="en-US" dirty="0"/>
              <a:t>HVTs don’t solve radiation damage – thermals only!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Indirectly, could run at higher temp and anneal out flaws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 err="1"/>
              <a:t>CuCrZr</a:t>
            </a:r>
            <a:r>
              <a:rPr lang="en-US" dirty="0"/>
              <a:t> , </a:t>
            </a:r>
            <a:r>
              <a:rPr lang="en-US" dirty="0" err="1"/>
              <a:t>Glidcop</a:t>
            </a:r>
            <a:r>
              <a:rPr lang="en-US" dirty="0"/>
              <a:t>, OFHC copper</a:t>
            </a:r>
          </a:p>
          <a:p>
            <a:r>
              <a:rPr lang="en-US" dirty="0"/>
              <a:t>High beam power, not much target material =&gt; limited life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Rotating targets provide more material</a:t>
            </a:r>
          </a:p>
          <a:p>
            <a:r>
              <a:rPr lang="en-US" dirty="0"/>
              <a:t>HVT grooves are sensitive to manufacturing tolerances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balance of cost and geometric complexity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Rad damage could warp geometry	</a:t>
            </a:r>
          </a:p>
          <a:p>
            <a:pPr lvl="1"/>
            <a:endParaRPr lang="en-US" dirty="0"/>
          </a:p>
        </p:txBody>
      </p:sp>
      <p:pic>
        <p:nvPicPr>
          <p:cNvPr id="8" name="Picture 7" descr="A picture containing indoor, silver, gear&#10;&#10;Description automatically generated">
            <a:extLst>
              <a:ext uri="{FF2B5EF4-FFF2-40B4-BE49-F238E27FC236}">
                <a16:creationId xmlns:a16="http://schemas.microsoft.com/office/drawing/2014/main" id="{3C1BB288-2EF5-AB34-422F-41C65F484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8" t="10319" r="49342"/>
          <a:stretch/>
        </p:blipFill>
        <p:spPr>
          <a:xfrm>
            <a:off x="6894332" y="43823"/>
            <a:ext cx="1889357" cy="20061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68AC1F-3E1D-679E-34E0-32820B100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87" t="-2647" b="-1"/>
          <a:stretch/>
        </p:blipFill>
        <p:spPr>
          <a:xfrm>
            <a:off x="5277043" y="1809666"/>
            <a:ext cx="2223593" cy="28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999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454726" y="821654"/>
            <a:ext cx="4206240" cy="2725341"/>
          </a:xfrm>
        </p:spPr>
        <p:txBody>
          <a:bodyPr/>
          <a:lstStyle/>
          <a:p>
            <a:r>
              <a:rPr lang="en-US" b="1" dirty="0">
                <a:solidFill>
                  <a:schemeClr val="accent3"/>
                </a:solidFill>
              </a:rPr>
              <a:t>The Good</a:t>
            </a:r>
          </a:p>
          <a:p>
            <a:r>
              <a:rPr lang="en-US" dirty="0"/>
              <a:t>-HVTs give </a:t>
            </a:r>
            <a:r>
              <a:rPr lang="en-US" dirty="0">
                <a:solidFill>
                  <a:schemeClr val="accent3"/>
                </a:solidFill>
              </a:rPr>
              <a:t>better performance</a:t>
            </a:r>
            <a:r>
              <a:rPr lang="en-US" dirty="0"/>
              <a:t> for same thickness</a:t>
            </a:r>
          </a:p>
          <a:p>
            <a:r>
              <a:rPr lang="en-US" dirty="0">
                <a:solidFill>
                  <a:schemeClr val="accent3"/>
                </a:solidFill>
              </a:rPr>
              <a:t>-Tunable </a:t>
            </a:r>
            <a:r>
              <a:rPr lang="en-US" dirty="0"/>
              <a:t>– channel depth, fin profiles, water pressure and flow</a:t>
            </a:r>
          </a:p>
          <a:p>
            <a:r>
              <a:rPr lang="en-US" dirty="0"/>
              <a:t>-Good for wrapping </a:t>
            </a:r>
            <a:r>
              <a:rPr lang="en-US" dirty="0">
                <a:solidFill>
                  <a:schemeClr val="accent3"/>
                </a:solidFill>
              </a:rPr>
              <a:t>curved surfaces</a:t>
            </a:r>
          </a:p>
          <a:p>
            <a:r>
              <a:rPr lang="en-US" dirty="0"/>
              <a:t>-Bond target materials to hot side surface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821654"/>
            <a:ext cx="4215383" cy="272534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The Bad</a:t>
            </a:r>
          </a:p>
          <a:p>
            <a:pPr marL="0" indent="0">
              <a:buNone/>
            </a:pPr>
            <a:r>
              <a:rPr lang="en-US" dirty="0"/>
              <a:t>-Swirl tubes outperform for a given pumping power (less pressure drop)</a:t>
            </a:r>
          </a:p>
          <a:p>
            <a:pPr marL="0" indent="0">
              <a:buNone/>
            </a:pPr>
            <a:r>
              <a:rPr lang="en-US" dirty="0"/>
              <a:t>-Conceptually simple but complex manufacturing – tolerance sensitive grooves, closeout </a:t>
            </a:r>
          </a:p>
          <a:p>
            <a:pPr marL="0" indent="0">
              <a:buNone/>
            </a:pPr>
            <a:r>
              <a:rPr lang="en-US" dirty="0"/>
              <a:t>-Difficult computationally – phase-change</a:t>
            </a:r>
          </a:p>
          <a:p>
            <a:pPr marL="0" indent="0">
              <a:buNone/>
            </a:pPr>
            <a:r>
              <a:rPr lang="en-US" dirty="0"/>
              <a:t>-Outer material bond can be fatigue-limiting, if not unreliable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666818"/>
            <a:ext cx="4205476" cy="949359"/>
          </a:xfrm>
        </p:spPr>
        <p:txBody>
          <a:bodyPr/>
          <a:lstStyle/>
          <a:p>
            <a:pPr algn="ctr"/>
            <a:r>
              <a:rPr lang="en-US" sz="1100" dirty="0"/>
              <a:t>Main advantage is compactness combined with (stable) high performance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9"/>
          </p:nvPr>
        </p:nvSpPr>
        <p:spPr>
          <a:xfrm>
            <a:off x="4692452" y="3900488"/>
            <a:ext cx="4206239" cy="715689"/>
          </a:xfrm>
        </p:spPr>
        <p:txBody>
          <a:bodyPr/>
          <a:lstStyle/>
          <a:p>
            <a:pPr algn="ctr"/>
            <a:r>
              <a:rPr lang="en-US" sz="1100" dirty="0"/>
              <a:t>Main disadvantage is opaque operation – plenty of correlations, but usually bespoke design for application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F968433-D5CA-490A-9AB8-111E124FA318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4725" y="227559"/>
            <a:ext cx="8686800" cy="320908"/>
          </a:xfrm>
        </p:spPr>
        <p:txBody>
          <a:bodyPr/>
          <a:lstStyle/>
          <a:p>
            <a:r>
              <a:rPr lang="en-US" sz="1950" dirty="0"/>
              <a:t>Tradeoffs of Hypervapotrons</a:t>
            </a:r>
          </a:p>
        </p:txBody>
      </p:sp>
    </p:spTree>
    <p:extLst>
      <p:ext uri="{BB962C8B-B14F-4D97-AF65-F5344CB8AC3E}">
        <p14:creationId xmlns:p14="http://schemas.microsoft.com/office/powerpoint/2010/main" val="2200361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Heat Flux Testing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362340-EA87-3DBA-FFD4-6EA4F8525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4757465" cy="3794522"/>
          </a:xfrm>
        </p:spPr>
        <p:txBody>
          <a:bodyPr/>
          <a:lstStyle/>
          <a:p>
            <a:r>
              <a:rPr lang="en-US" dirty="0"/>
              <a:t>Electron beam heating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High demand, limited test space/availability</a:t>
            </a:r>
          </a:p>
          <a:p>
            <a:r>
              <a:rPr lang="en-US" dirty="0"/>
              <a:t>Induction heating - volumetric effect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Cheaper, still useful</a:t>
            </a:r>
          </a:p>
          <a:p>
            <a:r>
              <a:rPr lang="en-US" dirty="0"/>
              <a:t>Cooling – active (water) or inertial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Inertial system needs a large mass to absorb heat without fluid, e.g., large copper heat sink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CFS SPARC using passive cooling and strike point sweep to mitigate heat flux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4197E3B-4D79-4B02-085B-471487D2FF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979" y="2701772"/>
            <a:ext cx="3815089" cy="17524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FDE786-75F3-16B4-FD5A-EF4024740ACA}"/>
              </a:ext>
            </a:extLst>
          </p:cNvPr>
          <p:cNvSpPr txBox="1"/>
          <p:nvPr/>
        </p:nvSpPr>
        <p:spPr>
          <a:xfrm>
            <a:off x="222250" y="4454251"/>
            <a:ext cx="85354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sources: 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https://www.osti.gov/servlets/purl/1377729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https://www.osti.gov/servlets/purl/1647785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https://doi.org/10.1017/S0022377820001117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1" name="Picture 10" descr="A picture containing indoor, orange, device, miller&#10;&#10;Description automatically generated">
            <a:extLst>
              <a:ext uri="{FF2B5EF4-FFF2-40B4-BE49-F238E27FC236}">
                <a16:creationId xmlns:a16="http://schemas.microsoft.com/office/drawing/2014/main" id="{1482B67A-B629-3C98-37CB-17D4B63A5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151" y="95033"/>
            <a:ext cx="1986421" cy="2476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844B8D-D439-6CA0-DCD1-9B28D927C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159" y="220292"/>
            <a:ext cx="2059091" cy="21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956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A517C4-46D5-0EB1-E988-952B1A674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11296"/>
            <a:ext cx="8686800" cy="320908"/>
          </a:xfrm>
        </p:spPr>
        <p:txBody>
          <a:bodyPr/>
          <a:lstStyle/>
          <a:p>
            <a:pPr algn="ctr"/>
            <a:r>
              <a:rPr lang="en-US" sz="4000" dirty="0"/>
              <a:t>LDRD Proposal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EF8999E5-7257-EEC8-511C-DF5C524E3D5C}"/>
              </a:ext>
            </a:extLst>
          </p:cNvPr>
          <p:cNvSpPr txBox="1">
            <a:spLocks/>
          </p:cNvSpPr>
          <p:nvPr/>
        </p:nvSpPr>
        <p:spPr>
          <a:xfrm rot="20318286">
            <a:off x="228601" y="1896946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Pre-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45FA52E4-68D5-1A70-8162-96778ADE0F30}"/>
              </a:ext>
            </a:extLst>
          </p:cNvPr>
          <p:cNvSpPr txBox="1">
            <a:spLocks/>
          </p:cNvSpPr>
          <p:nvPr/>
        </p:nvSpPr>
        <p:spPr>
          <a:xfrm rot="20318286">
            <a:off x="-76199" y="2458921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4318930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LDRD Proposal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362340-EA87-3DBA-FFD4-6EA4F8525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Examine whether hypervapotrons are useful for high-power targetry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Static, rotating arrangements – what works for different physics requirements?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CFD model of HVT – analytical prediction is crucial, especially for nonstandard geometry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Design prototypes – weld layouts, manufacturing, etc.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Design/build test bench – induction heater, pressurized water supply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Test prototypes – different heat loads, calorimetry of coolant, post-test inspections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Report results</a:t>
            </a:r>
          </a:p>
          <a:p>
            <a:r>
              <a:rPr lang="en-US" dirty="0"/>
              <a:t>2 year project, (~1.1 FTE-year total, $340k M&amp;S) – pre-proposal rough estimate</a:t>
            </a:r>
          </a:p>
        </p:txBody>
      </p:sp>
    </p:spTree>
    <p:extLst>
      <p:ext uri="{BB962C8B-B14F-4D97-AF65-F5344CB8AC3E}">
        <p14:creationId xmlns:p14="http://schemas.microsoft.com/office/powerpoint/2010/main" val="40401916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A517C4-46D5-0EB1-E988-952B1A674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11296"/>
            <a:ext cx="8686800" cy="320908"/>
          </a:xfrm>
        </p:spPr>
        <p:txBody>
          <a:bodyPr/>
          <a:lstStyle/>
          <a:p>
            <a:pPr algn="ctr"/>
            <a:r>
              <a:rPr lang="en-US" sz="4000" dirty="0"/>
              <a:t>Target Packaging</a:t>
            </a:r>
          </a:p>
        </p:txBody>
      </p:sp>
    </p:spTree>
    <p:extLst>
      <p:ext uri="{BB962C8B-B14F-4D97-AF65-F5344CB8AC3E}">
        <p14:creationId xmlns:p14="http://schemas.microsoft.com/office/powerpoint/2010/main" val="128267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HVT Packaging – Static HVT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362340-EA87-3DBA-FFD4-6EA4F8525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8253410" cy="1309683"/>
          </a:xfrm>
        </p:spPr>
        <p:txBody>
          <a:bodyPr/>
          <a:lstStyle/>
          <a:p>
            <a:r>
              <a:rPr lang="en-US" dirty="0"/>
              <a:t>Bond a strip of target material to HVT hot side (or use </a:t>
            </a:r>
            <a:r>
              <a:rPr lang="en-US" dirty="0" err="1"/>
              <a:t>CuCrZr</a:t>
            </a:r>
            <a:r>
              <a:rPr lang="en-US" dirty="0"/>
              <a:t>)</a:t>
            </a:r>
          </a:p>
          <a:p>
            <a:r>
              <a:rPr lang="en-US" dirty="0"/>
              <a:t>Stationary, on-axis</a:t>
            </a:r>
          </a:p>
          <a:p>
            <a:r>
              <a:rPr lang="en-US" dirty="0"/>
              <a:t>Slow translation to distribute radiation damage, extend life</a:t>
            </a:r>
          </a:p>
          <a:p>
            <a:r>
              <a:rPr lang="en-US" dirty="0"/>
              <a:t>Cylindrical option (flow visualization from earlier)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0C911BC-2379-745D-8489-3E9621C5B901}"/>
              </a:ext>
            </a:extLst>
          </p:cNvPr>
          <p:cNvGrpSpPr/>
          <p:nvPr/>
        </p:nvGrpSpPr>
        <p:grpSpPr>
          <a:xfrm>
            <a:off x="310718" y="3064401"/>
            <a:ext cx="5141998" cy="903096"/>
            <a:chOff x="310718" y="3064401"/>
            <a:chExt cx="5141998" cy="903096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4274AA46-01E2-EB20-93DB-A1BA1AE10B08}"/>
                </a:ext>
              </a:extLst>
            </p:cNvPr>
            <p:cNvSpPr/>
            <p:nvPr/>
          </p:nvSpPr>
          <p:spPr>
            <a:xfrm>
              <a:off x="1822942" y="3695164"/>
              <a:ext cx="2449362" cy="272333"/>
            </a:xfrm>
            <a:prstGeom prst="cube">
              <a:avLst>
                <a:gd name="adj" fmla="val 43302"/>
              </a:avLst>
            </a:prstGeom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C04B8BD9-953A-0597-159F-0A39D84B24B5}"/>
                </a:ext>
              </a:extLst>
            </p:cNvPr>
            <p:cNvSpPr/>
            <p:nvPr/>
          </p:nvSpPr>
          <p:spPr>
            <a:xfrm>
              <a:off x="1822942" y="3536674"/>
              <a:ext cx="2449362" cy="267077"/>
            </a:xfrm>
            <a:prstGeom prst="cube">
              <a:avLst>
                <a:gd name="adj" fmla="val 42787"/>
              </a:avLst>
            </a:prstGeom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CA292EB0-1A75-B6E3-FC9A-C6191DAA10E1}"/>
                </a:ext>
              </a:extLst>
            </p:cNvPr>
            <p:cNvSpPr/>
            <p:nvPr/>
          </p:nvSpPr>
          <p:spPr>
            <a:xfrm>
              <a:off x="1822942" y="3179809"/>
              <a:ext cx="2449362" cy="462816"/>
            </a:xfrm>
            <a:prstGeom prst="cube">
              <a:avLst/>
            </a:prstGeom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101394-A273-D89C-8467-42D1A5943AF2}"/>
                </a:ext>
              </a:extLst>
            </p:cNvPr>
            <p:cNvSpPr txBox="1"/>
            <p:nvPr/>
          </p:nvSpPr>
          <p:spPr>
            <a:xfrm>
              <a:off x="310718" y="3064401"/>
              <a:ext cx="491780" cy="391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p+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6632C55-DA91-732D-50CC-0E7DD1375C97}"/>
                </a:ext>
              </a:extLst>
            </p:cNvPr>
            <p:cNvCxnSpPr>
              <a:cxnSpLocks/>
            </p:cNvCxnSpPr>
            <p:nvPr/>
          </p:nvCxnSpPr>
          <p:spPr>
            <a:xfrm>
              <a:off x="543034" y="3400886"/>
              <a:ext cx="1279907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52FB561-EC2C-60A8-C747-9AD95E62E346}"/>
                </a:ext>
              </a:extLst>
            </p:cNvPr>
            <p:cNvCxnSpPr>
              <a:cxnSpLocks/>
            </p:cNvCxnSpPr>
            <p:nvPr/>
          </p:nvCxnSpPr>
          <p:spPr>
            <a:xfrm>
              <a:off x="4223103" y="3355568"/>
              <a:ext cx="754104" cy="213456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FB50CC3-C4B2-32B7-57E2-89C3AC153527}"/>
                </a:ext>
              </a:extLst>
            </p:cNvPr>
            <p:cNvCxnSpPr>
              <a:cxnSpLocks/>
            </p:cNvCxnSpPr>
            <p:nvPr/>
          </p:nvCxnSpPr>
          <p:spPr>
            <a:xfrm>
              <a:off x="4228162" y="3341782"/>
              <a:ext cx="1048095" cy="165559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F767CE3-5254-881B-8BDE-87DB7993A0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2809" y="3082361"/>
              <a:ext cx="893828" cy="267087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43D65C2-4E25-BCC7-EA3C-F481076E9C3B}"/>
                </a:ext>
              </a:extLst>
            </p:cNvPr>
            <p:cNvCxnSpPr>
              <a:cxnSpLocks/>
            </p:cNvCxnSpPr>
            <p:nvPr/>
          </p:nvCxnSpPr>
          <p:spPr>
            <a:xfrm>
              <a:off x="4172809" y="3355568"/>
              <a:ext cx="1279907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A0640AF-8FB3-FB2F-CBE7-4A32A03BFC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28162" y="3803750"/>
              <a:ext cx="704903" cy="0"/>
            </a:xfrm>
            <a:prstGeom prst="straightConnector1">
              <a:avLst/>
            </a:prstGeom>
            <a:ln w="57150">
              <a:solidFill>
                <a:schemeClr val="accent5">
                  <a:lumMod val="40000"/>
                  <a:lumOff val="60000"/>
                </a:schemeClr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16F4BA5-3465-1A49-908B-34074E43F2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8039" y="3874953"/>
              <a:ext cx="704903" cy="0"/>
            </a:xfrm>
            <a:prstGeom prst="straightConnector1">
              <a:avLst/>
            </a:prstGeom>
            <a:ln w="57150">
              <a:solidFill>
                <a:schemeClr val="accent5">
                  <a:lumMod val="40000"/>
                  <a:lumOff val="60000"/>
                </a:schemeClr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E3E418B-E6A4-453A-5CE3-5CF9E54DC33D}"/>
              </a:ext>
            </a:extLst>
          </p:cNvPr>
          <p:cNvGrpSpPr/>
          <p:nvPr/>
        </p:nvGrpSpPr>
        <p:grpSpPr>
          <a:xfrm>
            <a:off x="5050283" y="3860155"/>
            <a:ext cx="3431731" cy="761998"/>
            <a:chOff x="5640897" y="3726535"/>
            <a:chExt cx="3431731" cy="761998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DB7AF85-2C4B-49DD-E537-D3F0E97B1F48}"/>
                </a:ext>
              </a:extLst>
            </p:cNvPr>
            <p:cNvCxnSpPr>
              <a:cxnSpLocks/>
            </p:cNvCxnSpPr>
            <p:nvPr/>
          </p:nvCxnSpPr>
          <p:spPr>
            <a:xfrm>
              <a:off x="7843015" y="4089381"/>
              <a:ext cx="754104" cy="213456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76C5880-160E-DAB8-C547-EA4A8C1F8D5D}"/>
                </a:ext>
              </a:extLst>
            </p:cNvPr>
            <p:cNvCxnSpPr>
              <a:cxnSpLocks/>
            </p:cNvCxnSpPr>
            <p:nvPr/>
          </p:nvCxnSpPr>
          <p:spPr>
            <a:xfrm>
              <a:off x="7848074" y="4075595"/>
              <a:ext cx="1048095" cy="165559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4D117D8-5583-8739-885B-450474AA95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2721" y="3816174"/>
              <a:ext cx="893828" cy="267087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78D192E-A62F-0D8F-CA96-03053DF27285}"/>
                </a:ext>
              </a:extLst>
            </p:cNvPr>
            <p:cNvCxnSpPr>
              <a:cxnSpLocks/>
            </p:cNvCxnSpPr>
            <p:nvPr/>
          </p:nvCxnSpPr>
          <p:spPr>
            <a:xfrm>
              <a:off x="7792721" y="4089381"/>
              <a:ext cx="1279907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ylinder 17">
              <a:extLst>
                <a:ext uri="{FF2B5EF4-FFF2-40B4-BE49-F238E27FC236}">
                  <a16:creationId xmlns:a16="http://schemas.microsoft.com/office/drawing/2014/main" id="{2D00418A-F0EE-1EED-206C-BB9D56339E6C}"/>
                </a:ext>
              </a:extLst>
            </p:cNvPr>
            <p:cNvSpPr/>
            <p:nvPr/>
          </p:nvSpPr>
          <p:spPr>
            <a:xfrm rot="16200000">
              <a:off x="6839861" y="3002688"/>
              <a:ext cx="733917" cy="2200274"/>
            </a:xfrm>
            <a:prstGeom prst="can">
              <a:avLst>
                <a:gd name="adj" fmla="val 57446"/>
              </a:avLst>
            </a:prstGeom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64BA517-F62D-E724-B230-29BCA66101F1}"/>
                </a:ext>
              </a:extLst>
            </p:cNvPr>
            <p:cNvGrpSpPr/>
            <p:nvPr/>
          </p:nvGrpSpPr>
          <p:grpSpPr>
            <a:xfrm>
              <a:off x="6120971" y="3726535"/>
              <a:ext cx="387334" cy="761998"/>
              <a:chOff x="6857195" y="3019428"/>
              <a:chExt cx="733030" cy="761998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BB8059A-73A8-265C-AE98-8D7813188F51}"/>
                  </a:ext>
                </a:extLst>
              </p:cNvPr>
              <p:cNvSpPr/>
              <p:nvPr/>
            </p:nvSpPr>
            <p:spPr>
              <a:xfrm>
                <a:off x="6857195" y="3019428"/>
                <a:ext cx="733030" cy="76199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76200"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48FB5FD-31B4-4316-7E16-B8821B0F6EDF}"/>
                  </a:ext>
                </a:extLst>
              </p:cNvPr>
              <p:cNvSpPr/>
              <p:nvPr/>
            </p:nvSpPr>
            <p:spPr>
              <a:xfrm>
                <a:off x="6953251" y="3130561"/>
                <a:ext cx="557212" cy="557212"/>
              </a:xfrm>
              <a:prstGeom prst="ellipse">
                <a:avLst/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6EDC876-5C33-A85B-F29F-FFC76665CCFE}"/>
                  </a:ext>
                </a:extLst>
              </p:cNvPr>
              <p:cNvSpPr/>
              <p:nvPr/>
            </p:nvSpPr>
            <p:spPr>
              <a:xfrm>
                <a:off x="6953251" y="3121272"/>
                <a:ext cx="557212" cy="557212"/>
              </a:xfrm>
              <a:prstGeom prst="ellipse">
                <a:avLst/>
              </a:prstGeom>
              <a:noFill/>
              <a:ln w="762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41C5C58-DCAB-BCEF-31B4-A59E4E7F15AC}"/>
                  </a:ext>
                </a:extLst>
              </p:cNvPr>
              <p:cNvSpPr/>
              <p:nvPr/>
            </p:nvSpPr>
            <p:spPr>
              <a:xfrm flipH="1">
                <a:off x="7188582" y="3357563"/>
                <a:ext cx="86550" cy="84629"/>
              </a:xfrm>
              <a:prstGeom prst="ellipse">
                <a:avLst/>
              </a:prstGeom>
              <a:solidFill>
                <a:srgbClr val="FF0000"/>
              </a:solidFill>
              <a:ln w="76200"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9EE0F72-8786-F504-5812-BA7129641A95}"/>
                </a:ext>
              </a:extLst>
            </p:cNvPr>
            <p:cNvCxnSpPr>
              <a:cxnSpLocks/>
            </p:cNvCxnSpPr>
            <p:nvPr/>
          </p:nvCxnSpPr>
          <p:spPr>
            <a:xfrm>
              <a:off x="5735212" y="4107445"/>
              <a:ext cx="587552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8888C5D-6302-3AD5-13DF-E45BBB8257EF}"/>
                </a:ext>
              </a:extLst>
            </p:cNvPr>
            <p:cNvSpPr txBox="1"/>
            <p:nvPr/>
          </p:nvSpPr>
          <p:spPr>
            <a:xfrm>
              <a:off x="5640897" y="3849452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p+</a:t>
              </a:r>
            </a:p>
          </p:txBody>
        </p:sp>
      </p:grpSp>
      <p:pic>
        <p:nvPicPr>
          <p:cNvPr id="10" name="Content Placeholder 14" descr="A picture containing text, shelf, entertainment center, bookshelf&#10;&#10;Description automatically generated">
            <a:extLst>
              <a:ext uri="{FF2B5EF4-FFF2-40B4-BE49-F238E27FC236}">
                <a16:creationId xmlns:a16="http://schemas.microsoft.com/office/drawing/2014/main" id="{F45F6A8B-9F42-D6EE-CD7E-CF748FA72F6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992" y="1143201"/>
            <a:ext cx="1954969" cy="257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502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>
            <a:extLst>
              <a:ext uri="{FF2B5EF4-FFF2-40B4-BE49-F238E27FC236}">
                <a16:creationId xmlns:a16="http://schemas.microsoft.com/office/drawing/2014/main" id="{2E6E2DD3-D16C-334D-D63D-B6FD64EE521C}"/>
              </a:ext>
            </a:extLst>
          </p:cNvPr>
          <p:cNvSpPr/>
          <p:nvPr/>
        </p:nvSpPr>
        <p:spPr>
          <a:xfrm>
            <a:off x="4899744" y="1862407"/>
            <a:ext cx="1500948" cy="140102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F395289-EEC1-7CEF-0087-57B4963BCDE6}"/>
              </a:ext>
            </a:extLst>
          </p:cNvPr>
          <p:cNvSpPr/>
          <p:nvPr/>
        </p:nvSpPr>
        <p:spPr>
          <a:xfrm>
            <a:off x="6235136" y="3706314"/>
            <a:ext cx="1818267" cy="548205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FE2975E-820A-951E-27EF-2C2FEA9322B9}"/>
              </a:ext>
            </a:extLst>
          </p:cNvPr>
          <p:cNvSpPr/>
          <p:nvPr/>
        </p:nvSpPr>
        <p:spPr>
          <a:xfrm>
            <a:off x="6207728" y="3721106"/>
            <a:ext cx="1864080" cy="90318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54648B9-3857-BAA8-2344-E4B859D8BA00}"/>
              </a:ext>
            </a:extLst>
          </p:cNvPr>
          <p:cNvCxnSpPr>
            <a:cxnSpLocks/>
          </p:cNvCxnSpPr>
          <p:nvPr/>
        </p:nvCxnSpPr>
        <p:spPr>
          <a:xfrm>
            <a:off x="6329681" y="471446"/>
            <a:ext cx="1720303" cy="84601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057469C-184F-FD2A-35F1-0A1CC694199F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7088733" y="319367"/>
            <a:ext cx="862668" cy="15565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66F3C56-C024-8047-F8CA-6B13AB534C38}"/>
              </a:ext>
            </a:extLst>
          </p:cNvPr>
          <p:cNvCxnSpPr>
            <a:cxnSpLocks/>
          </p:cNvCxnSpPr>
          <p:nvPr/>
        </p:nvCxnSpPr>
        <p:spPr>
          <a:xfrm flipV="1">
            <a:off x="6782833" y="373572"/>
            <a:ext cx="1321713" cy="11331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DFAAA54-F1FB-583C-7CA9-EF4E407FB463}"/>
              </a:ext>
            </a:extLst>
          </p:cNvPr>
          <p:cNvSpPr/>
          <p:nvPr/>
        </p:nvSpPr>
        <p:spPr>
          <a:xfrm>
            <a:off x="6184526" y="453835"/>
            <a:ext cx="953668" cy="874778"/>
          </a:xfrm>
          <a:prstGeom prst="rect">
            <a:avLst/>
          </a:prstGeom>
          <a:solidFill>
            <a:schemeClr val="accent2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Beam/HVT Orientation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362340-EA87-3DBA-FFD4-6EA4F8525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4088608" cy="3794522"/>
          </a:xfrm>
        </p:spPr>
        <p:txBody>
          <a:bodyPr/>
          <a:lstStyle/>
          <a:p>
            <a:r>
              <a:rPr lang="en-US" dirty="0"/>
              <a:t>Static HVTs could surround a volume of target material, or cool a block from one or more sides</a:t>
            </a:r>
          </a:p>
          <a:p>
            <a:r>
              <a:rPr lang="en-US" dirty="0"/>
              <a:t>For rotating targets, beam can approach from parallel or perpendicular to rotation axis – and angles between</a:t>
            </a:r>
          </a:p>
          <a:p>
            <a:r>
              <a:rPr lang="en-US" dirty="0"/>
              <a:t>End-cooled “puck”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Through-flow ring target, similar to AP-0 Inconel rings</a:t>
            </a:r>
          </a:p>
          <a:p>
            <a:r>
              <a:rPr lang="en-US" dirty="0"/>
              <a:t>Cylindrical shell</a:t>
            </a:r>
          </a:p>
          <a:p>
            <a:r>
              <a:rPr lang="en-US" dirty="0"/>
              <a:t>Canted ring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8CEFF0F-1743-00F8-AF6C-B75C81A2C7EE}"/>
              </a:ext>
            </a:extLst>
          </p:cNvPr>
          <p:cNvSpPr/>
          <p:nvPr/>
        </p:nvSpPr>
        <p:spPr>
          <a:xfrm>
            <a:off x="5775010" y="491111"/>
            <a:ext cx="819033" cy="81903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AEE9CF-C6C5-6EF4-6D2F-A7B903F6593D}"/>
              </a:ext>
            </a:extLst>
          </p:cNvPr>
          <p:cNvCxnSpPr>
            <a:cxnSpLocks/>
          </p:cNvCxnSpPr>
          <p:nvPr/>
        </p:nvCxnSpPr>
        <p:spPr>
          <a:xfrm>
            <a:off x="4935105" y="483272"/>
            <a:ext cx="587552" cy="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1D055AE-926D-2E4F-549D-D27F755CC523}"/>
              </a:ext>
            </a:extLst>
          </p:cNvPr>
          <p:cNvSpPr txBox="1"/>
          <p:nvPr/>
        </p:nvSpPr>
        <p:spPr>
          <a:xfrm>
            <a:off x="4840790" y="225279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p+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4A80E25-A675-2B31-E19C-DC53BB038189}"/>
              </a:ext>
            </a:extLst>
          </p:cNvPr>
          <p:cNvCxnSpPr>
            <a:cxnSpLocks/>
          </p:cNvCxnSpPr>
          <p:nvPr/>
        </p:nvCxnSpPr>
        <p:spPr>
          <a:xfrm>
            <a:off x="7283348" y="471446"/>
            <a:ext cx="1019114" cy="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893CDF04-4EBE-D4F0-A0A8-DB6FCBB04A0F}"/>
              </a:ext>
            </a:extLst>
          </p:cNvPr>
          <p:cNvSpPr/>
          <p:nvPr/>
        </p:nvSpPr>
        <p:spPr>
          <a:xfrm>
            <a:off x="5747051" y="483272"/>
            <a:ext cx="819033" cy="81903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C3F6A0-9116-BBA9-4C81-8A178917095D}"/>
              </a:ext>
            </a:extLst>
          </p:cNvPr>
          <p:cNvSpPr/>
          <p:nvPr/>
        </p:nvSpPr>
        <p:spPr>
          <a:xfrm>
            <a:off x="6679216" y="475020"/>
            <a:ext cx="819033" cy="819033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D7C27F-CB16-276F-4756-0BA604B4B505}"/>
              </a:ext>
            </a:extLst>
          </p:cNvPr>
          <p:cNvCxnSpPr>
            <a:cxnSpLocks/>
          </p:cNvCxnSpPr>
          <p:nvPr/>
        </p:nvCxnSpPr>
        <p:spPr>
          <a:xfrm>
            <a:off x="5522657" y="486888"/>
            <a:ext cx="633911" cy="1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FC958244-34E9-55EB-AD90-63094A203597}"/>
              </a:ext>
            </a:extLst>
          </p:cNvPr>
          <p:cNvSpPr/>
          <p:nvPr/>
        </p:nvSpPr>
        <p:spPr>
          <a:xfrm>
            <a:off x="6206154" y="3351340"/>
            <a:ext cx="1864080" cy="9031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3A8ACD2-F0D4-0AA7-6F87-749DB71C62E8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6206153" y="3802930"/>
            <a:ext cx="1" cy="354975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40E8A0D-5103-8936-5AD8-181919B6D3B2}"/>
              </a:ext>
            </a:extLst>
          </p:cNvPr>
          <p:cNvCxnSpPr>
            <a:cxnSpLocks/>
          </p:cNvCxnSpPr>
          <p:nvPr/>
        </p:nvCxnSpPr>
        <p:spPr>
          <a:xfrm flipH="1">
            <a:off x="8075844" y="3802930"/>
            <a:ext cx="1" cy="354975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C0C62781-CE4A-1389-33F2-7C2743D2DE10}"/>
              </a:ext>
            </a:extLst>
          </p:cNvPr>
          <p:cNvSpPr/>
          <p:nvPr/>
        </p:nvSpPr>
        <p:spPr>
          <a:xfrm>
            <a:off x="6698931" y="3645471"/>
            <a:ext cx="788770" cy="335261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3823B94-6C35-C54C-EAC1-5BA6F52F5238}"/>
              </a:ext>
            </a:extLst>
          </p:cNvPr>
          <p:cNvCxnSpPr>
            <a:cxnSpLocks/>
          </p:cNvCxnSpPr>
          <p:nvPr/>
        </p:nvCxnSpPr>
        <p:spPr>
          <a:xfrm>
            <a:off x="5836651" y="4076082"/>
            <a:ext cx="587552" cy="96614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430FC3F-FAE1-FCF2-211F-7964C65E1F81}"/>
              </a:ext>
            </a:extLst>
          </p:cNvPr>
          <p:cNvCxnSpPr>
            <a:cxnSpLocks/>
          </p:cNvCxnSpPr>
          <p:nvPr/>
        </p:nvCxnSpPr>
        <p:spPr>
          <a:xfrm>
            <a:off x="7856270" y="4363905"/>
            <a:ext cx="822037" cy="129993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C4CBC7E-7DB9-8259-C7CE-AEC1278813F9}"/>
              </a:ext>
            </a:extLst>
          </p:cNvPr>
          <p:cNvCxnSpPr>
            <a:cxnSpLocks/>
          </p:cNvCxnSpPr>
          <p:nvPr/>
        </p:nvCxnSpPr>
        <p:spPr>
          <a:xfrm flipV="1">
            <a:off x="6150958" y="477153"/>
            <a:ext cx="1126780" cy="509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F2A5479F-8FBE-1AE3-6DD1-E97188FEC2FA}"/>
              </a:ext>
            </a:extLst>
          </p:cNvPr>
          <p:cNvSpPr/>
          <p:nvPr/>
        </p:nvSpPr>
        <p:spPr>
          <a:xfrm rot="5400000" flipV="1">
            <a:off x="5988740" y="-105229"/>
            <a:ext cx="335652" cy="1365337"/>
          </a:xfrm>
          <a:prstGeom prst="curved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Arrow: Curved Right 61">
            <a:extLst>
              <a:ext uri="{FF2B5EF4-FFF2-40B4-BE49-F238E27FC236}">
                <a16:creationId xmlns:a16="http://schemas.microsoft.com/office/drawing/2014/main" id="{95E6BE3F-1036-892D-D603-6F5FA8116C30}"/>
              </a:ext>
            </a:extLst>
          </p:cNvPr>
          <p:cNvSpPr/>
          <p:nvPr/>
        </p:nvSpPr>
        <p:spPr>
          <a:xfrm rot="5400000" flipV="1">
            <a:off x="6970368" y="2349738"/>
            <a:ext cx="335652" cy="2166991"/>
          </a:xfrm>
          <a:prstGeom prst="curved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BB771D7-344B-66C1-4CF6-E081071D830C}"/>
              </a:ext>
            </a:extLst>
          </p:cNvPr>
          <p:cNvSpPr/>
          <p:nvPr/>
        </p:nvSpPr>
        <p:spPr>
          <a:xfrm>
            <a:off x="7251786" y="2140113"/>
            <a:ext cx="683567" cy="3950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41E3F48-CC35-41E5-2CE7-081CE9DE19D7}"/>
              </a:ext>
            </a:extLst>
          </p:cNvPr>
          <p:cNvSpPr/>
          <p:nvPr/>
        </p:nvSpPr>
        <p:spPr>
          <a:xfrm>
            <a:off x="7919182" y="2137443"/>
            <a:ext cx="903867" cy="3950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5016EB7-6FDE-CA29-883A-08E4AB1C3EDE}"/>
              </a:ext>
            </a:extLst>
          </p:cNvPr>
          <p:cNvSpPr txBox="1"/>
          <p:nvPr/>
        </p:nvSpPr>
        <p:spPr>
          <a:xfrm>
            <a:off x="5598080" y="382617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p+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2EFA466-8378-42DB-B76D-6E70B6909481}"/>
              </a:ext>
            </a:extLst>
          </p:cNvPr>
          <p:cNvCxnSpPr>
            <a:cxnSpLocks/>
          </p:cNvCxnSpPr>
          <p:nvPr/>
        </p:nvCxnSpPr>
        <p:spPr>
          <a:xfrm>
            <a:off x="6424203" y="4051430"/>
            <a:ext cx="0" cy="106475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03A85FC-E0B7-9CD8-68B6-CDD672E4BDB4}"/>
              </a:ext>
            </a:extLst>
          </p:cNvPr>
          <p:cNvCxnSpPr>
            <a:cxnSpLocks/>
          </p:cNvCxnSpPr>
          <p:nvPr/>
        </p:nvCxnSpPr>
        <p:spPr>
          <a:xfrm>
            <a:off x="7854695" y="4375663"/>
            <a:ext cx="0" cy="106475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699D41B-7204-49B8-AF70-8FBB8F5CF71A}"/>
              </a:ext>
            </a:extLst>
          </p:cNvPr>
          <p:cNvCxnSpPr>
            <a:cxnSpLocks/>
          </p:cNvCxnSpPr>
          <p:nvPr/>
        </p:nvCxnSpPr>
        <p:spPr>
          <a:xfrm>
            <a:off x="8736572" y="2140113"/>
            <a:ext cx="0" cy="6329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3B5AA30-6593-149D-4843-282A81362DF6}"/>
              </a:ext>
            </a:extLst>
          </p:cNvPr>
          <p:cNvCxnSpPr>
            <a:cxnSpLocks/>
          </p:cNvCxnSpPr>
          <p:nvPr/>
        </p:nvCxnSpPr>
        <p:spPr>
          <a:xfrm>
            <a:off x="8736572" y="2464465"/>
            <a:ext cx="0" cy="68016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8CD3818-FC2B-991B-6C0C-E6B61F531FEE}"/>
              </a:ext>
            </a:extLst>
          </p:cNvPr>
          <p:cNvSpPr/>
          <p:nvPr/>
        </p:nvSpPr>
        <p:spPr>
          <a:xfrm>
            <a:off x="8010147" y="2203410"/>
            <a:ext cx="808274" cy="266700"/>
          </a:xfrm>
          <a:custGeom>
            <a:avLst/>
            <a:gdLst>
              <a:gd name="connsiteX0" fmla="*/ 811689 w 826929"/>
              <a:gd name="connsiteY0" fmla="*/ 0 h 266700"/>
              <a:gd name="connsiteX1" fmla="*/ 125889 w 826929"/>
              <a:gd name="connsiteY1" fmla="*/ 80010 h 266700"/>
              <a:gd name="connsiteX2" fmla="*/ 64929 w 826929"/>
              <a:gd name="connsiteY2" fmla="*/ 236220 h 266700"/>
              <a:gd name="connsiteX3" fmla="*/ 826929 w 826929"/>
              <a:gd name="connsiteY3" fmla="*/ 266700 h 266700"/>
              <a:gd name="connsiteX0" fmla="*/ 837270 w 852510"/>
              <a:gd name="connsiteY0" fmla="*/ 0 h 266700"/>
              <a:gd name="connsiteX1" fmla="*/ 90510 w 852510"/>
              <a:gd name="connsiteY1" fmla="*/ 60960 h 266700"/>
              <a:gd name="connsiteX2" fmla="*/ 90510 w 852510"/>
              <a:gd name="connsiteY2" fmla="*/ 236220 h 266700"/>
              <a:gd name="connsiteX3" fmla="*/ 852510 w 852510"/>
              <a:gd name="connsiteY3" fmla="*/ 266700 h 266700"/>
              <a:gd name="connsiteX0" fmla="*/ 794709 w 809949"/>
              <a:gd name="connsiteY0" fmla="*/ 0 h 266700"/>
              <a:gd name="connsiteX1" fmla="*/ 173679 w 809949"/>
              <a:gd name="connsiteY1" fmla="*/ 68580 h 266700"/>
              <a:gd name="connsiteX2" fmla="*/ 47949 w 809949"/>
              <a:gd name="connsiteY2" fmla="*/ 236220 h 266700"/>
              <a:gd name="connsiteX3" fmla="*/ 809949 w 809949"/>
              <a:gd name="connsiteY3" fmla="*/ 266700 h 266700"/>
              <a:gd name="connsiteX0" fmla="*/ 764118 w 779358"/>
              <a:gd name="connsiteY0" fmla="*/ 0 h 266700"/>
              <a:gd name="connsiteX1" fmla="*/ 143088 w 779358"/>
              <a:gd name="connsiteY1" fmla="*/ 68580 h 266700"/>
              <a:gd name="connsiteX2" fmla="*/ 55458 w 779358"/>
              <a:gd name="connsiteY2" fmla="*/ 190500 h 266700"/>
              <a:gd name="connsiteX3" fmla="*/ 779358 w 779358"/>
              <a:gd name="connsiteY3" fmla="*/ 266700 h 266700"/>
              <a:gd name="connsiteX0" fmla="*/ 722760 w 738000"/>
              <a:gd name="connsiteY0" fmla="*/ 0 h 266700"/>
              <a:gd name="connsiteX1" fmla="*/ 101730 w 738000"/>
              <a:gd name="connsiteY1" fmla="*/ 68580 h 266700"/>
              <a:gd name="connsiteX2" fmla="*/ 71250 w 738000"/>
              <a:gd name="connsiteY2" fmla="*/ 190500 h 266700"/>
              <a:gd name="connsiteX3" fmla="*/ 738000 w 738000"/>
              <a:gd name="connsiteY3" fmla="*/ 266700 h 266700"/>
              <a:gd name="connsiteX0" fmla="*/ 764166 w 779406"/>
              <a:gd name="connsiteY0" fmla="*/ 0 h 266700"/>
              <a:gd name="connsiteX1" fmla="*/ 63126 w 779406"/>
              <a:gd name="connsiteY1" fmla="*/ 68580 h 266700"/>
              <a:gd name="connsiteX2" fmla="*/ 112656 w 779406"/>
              <a:gd name="connsiteY2" fmla="*/ 190500 h 266700"/>
              <a:gd name="connsiteX3" fmla="*/ 779406 w 779406"/>
              <a:gd name="connsiteY3" fmla="*/ 266700 h 266700"/>
              <a:gd name="connsiteX0" fmla="*/ 793034 w 808274"/>
              <a:gd name="connsiteY0" fmla="*/ 0 h 266700"/>
              <a:gd name="connsiteX1" fmla="*/ 91994 w 808274"/>
              <a:gd name="connsiteY1" fmla="*/ 68580 h 266700"/>
              <a:gd name="connsiteX2" fmla="*/ 84374 w 808274"/>
              <a:gd name="connsiteY2" fmla="*/ 186690 h 266700"/>
              <a:gd name="connsiteX3" fmla="*/ 808274 w 808274"/>
              <a:gd name="connsiteY3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274" h="266700">
                <a:moveTo>
                  <a:pt x="793034" y="0"/>
                </a:moveTo>
                <a:cubicBezTo>
                  <a:pt x="512364" y="20320"/>
                  <a:pt x="210104" y="37465"/>
                  <a:pt x="91994" y="68580"/>
                </a:cubicBezTo>
                <a:cubicBezTo>
                  <a:pt x="-26116" y="99695"/>
                  <a:pt x="-32466" y="155575"/>
                  <a:pt x="84374" y="186690"/>
                </a:cubicBezTo>
                <a:cubicBezTo>
                  <a:pt x="201214" y="217805"/>
                  <a:pt x="653969" y="260985"/>
                  <a:pt x="808274" y="266700"/>
                </a:cubicBezTo>
              </a:path>
            </a:pathLst>
          </a:custGeom>
          <a:noFill/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7D2C9DD-4555-C540-477A-231C0D34C0FC}"/>
              </a:ext>
            </a:extLst>
          </p:cNvPr>
          <p:cNvCxnSpPr>
            <a:cxnSpLocks/>
          </p:cNvCxnSpPr>
          <p:nvPr/>
        </p:nvCxnSpPr>
        <p:spPr>
          <a:xfrm flipH="1">
            <a:off x="7247158" y="1747514"/>
            <a:ext cx="14362" cy="111739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CF93D0A-E462-4D7A-31DD-B35F222E324A}"/>
              </a:ext>
            </a:extLst>
          </p:cNvPr>
          <p:cNvCxnSpPr>
            <a:cxnSpLocks/>
          </p:cNvCxnSpPr>
          <p:nvPr/>
        </p:nvCxnSpPr>
        <p:spPr>
          <a:xfrm>
            <a:off x="6424203" y="4172696"/>
            <a:ext cx="1393289" cy="177803"/>
          </a:xfrm>
          <a:prstGeom prst="straightConnector1">
            <a:avLst/>
          </a:prstGeom>
          <a:ln>
            <a:solidFill>
              <a:srgbClr val="FFFF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3E5EBA4A-4078-6439-4BB3-E9BFC453BD57}"/>
              </a:ext>
            </a:extLst>
          </p:cNvPr>
          <p:cNvSpPr/>
          <p:nvPr/>
        </p:nvSpPr>
        <p:spPr>
          <a:xfrm>
            <a:off x="5389500" y="2310947"/>
            <a:ext cx="521436" cy="4867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F146220-67B6-051E-E4A2-2F3E4B9CDA72}"/>
              </a:ext>
            </a:extLst>
          </p:cNvPr>
          <p:cNvCxnSpPr>
            <a:cxnSpLocks/>
          </p:cNvCxnSpPr>
          <p:nvPr/>
        </p:nvCxnSpPr>
        <p:spPr>
          <a:xfrm>
            <a:off x="4942993" y="2771754"/>
            <a:ext cx="1301543" cy="200005"/>
          </a:xfrm>
          <a:prstGeom prst="straightConnector1">
            <a:avLst/>
          </a:prstGeom>
          <a:ln>
            <a:solidFill>
              <a:srgbClr val="FFFF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9FD2656-8046-050E-E701-3EC988015F67}"/>
              </a:ext>
            </a:extLst>
          </p:cNvPr>
          <p:cNvCxnSpPr>
            <a:cxnSpLocks/>
          </p:cNvCxnSpPr>
          <p:nvPr/>
        </p:nvCxnSpPr>
        <p:spPr>
          <a:xfrm>
            <a:off x="4340531" y="2675801"/>
            <a:ext cx="587552" cy="96614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1738B2E-3E74-68C8-7D91-A7DF40AA9268}"/>
              </a:ext>
            </a:extLst>
          </p:cNvPr>
          <p:cNvCxnSpPr>
            <a:cxnSpLocks/>
          </p:cNvCxnSpPr>
          <p:nvPr/>
        </p:nvCxnSpPr>
        <p:spPr>
          <a:xfrm>
            <a:off x="6244536" y="2975981"/>
            <a:ext cx="822037" cy="129993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Arrow: Curved Right 88">
            <a:extLst>
              <a:ext uri="{FF2B5EF4-FFF2-40B4-BE49-F238E27FC236}">
                <a16:creationId xmlns:a16="http://schemas.microsoft.com/office/drawing/2014/main" id="{B44318D5-68E4-F0F0-213D-CB17E8956BE9}"/>
              </a:ext>
            </a:extLst>
          </p:cNvPr>
          <p:cNvSpPr/>
          <p:nvPr/>
        </p:nvSpPr>
        <p:spPr>
          <a:xfrm rot="5400000" flipV="1">
            <a:off x="5362826" y="1023280"/>
            <a:ext cx="643632" cy="1931701"/>
          </a:xfrm>
          <a:prstGeom prst="curved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3B50793-F8E6-AC3D-B6ED-87040A99DA70}"/>
              </a:ext>
            </a:extLst>
          </p:cNvPr>
          <p:cNvCxnSpPr>
            <a:cxnSpLocks/>
            <a:endCxn id="54" idx="4"/>
          </p:cNvCxnSpPr>
          <p:nvPr/>
        </p:nvCxnSpPr>
        <p:spPr>
          <a:xfrm>
            <a:off x="7089151" y="2908535"/>
            <a:ext cx="4165" cy="107219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3E938FE-6EAB-5573-FA6C-DA6B368F5652}"/>
              </a:ext>
            </a:extLst>
          </p:cNvPr>
          <p:cNvCxnSpPr>
            <a:cxnSpLocks/>
          </p:cNvCxnSpPr>
          <p:nvPr/>
        </p:nvCxnSpPr>
        <p:spPr>
          <a:xfrm>
            <a:off x="7088733" y="4673251"/>
            <a:ext cx="0" cy="20491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2D42311-9B65-EE6A-06E2-BB1560246AE2}"/>
              </a:ext>
            </a:extLst>
          </p:cNvPr>
          <p:cNvCxnSpPr>
            <a:cxnSpLocks/>
          </p:cNvCxnSpPr>
          <p:nvPr/>
        </p:nvCxnSpPr>
        <p:spPr>
          <a:xfrm flipH="1">
            <a:off x="5403669" y="896175"/>
            <a:ext cx="1091602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000EB5F-6924-9425-B08B-4B73596C3D00}"/>
              </a:ext>
            </a:extLst>
          </p:cNvPr>
          <p:cNvCxnSpPr>
            <a:cxnSpLocks/>
          </p:cNvCxnSpPr>
          <p:nvPr/>
        </p:nvCxnSpPr>
        <p:spPr>
          <a:xfrm flipH="1">
            <a:off x="7520067" y="888435"/>
            <a:ext cx="399115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EC9297C0-ECE2-0A00-82A7-35B9A39FD655}"/>
              </a:ext>
            </a:extLst>
          </p:cNvPr>
          <p:cNvCxnSpPr>
            <a:cxnSpLocks/>
          </p:cNvCxnSpPr>
          <p:nvPr/>
        </p:nvCxnSpPr>
        <p:spPr>
          <a:xfrm>
            <a:off x="6237114" y="2989803"/>
            <a:ext cx="627216" cy="188948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44ED0B73-F3FA-A556-04BE-7291B01F2B6B}"/>
              </a:ext>
            </a:extLst>
          </p:cNvPr>
          <p:cNvCxnSpPr>
            <a:cxnSpLocks/>
          </p:cNvCxnSpPr>
          <p:nvPr/>
        </p:nvCxnSpPr>
        <p:spPr>
          <a:xfrm>
            <a:off x="6240498" y="2980582"/>
            <a:ext cx="785695" cy="4763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0E1696E8-135E-FD4E-099C-447B24FD8F5F}"/>
              </a:ext>
            </a:extLst>
          </p:cNvPr>
          <p:cNvCxnSpPr>
            <a:cxnSpLocks/>
          </p:cNvCxnSpPr>
          <p:nvPr/>
        </p:nvCxnSpPr>
        <p:spPr>
          <a:xfrm flipV="1">
            <a:off x="6203474" y="2981574"/>
            <a:ext cx="495457" cy="413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D58AB6DA-58F1-4E71-BA10-3A8082753D67}"/>
              </a:ext>
            </a:extLst>
          </p:cNvPr>
          <p:cNvCxnSpPr>
            <a:cxnSpLocks/>
          </p:cNvCxnSpPr>
          <p:nvPr/>
        </p:nvCxnSpPr>
        <p:spPr>
          <a:xfrm>
            <a:off x="7829979" y="4349869"/>
            <a:ext cx="627216" cy="188948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DD8C45D-BAC4-3BC1-898B-93AA211CD22E}"/>
              </a:ext>
            </a:extLst>
          </p:cNvPr>
          <p:cNvCxnSpPr>
            <a:cxnSpLocks/>
          </p:cNvCxnSpPr>
          <p:nvPr/>
        </p:nvCxnSpPr>
        <p:spPr>
          <a:xfrm>
            <a:off x="7833363" y="4340648"/>
            <a:ext cx="844944" cy="6625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A7873374-52B9-CEE5-7200-D6EDCBDCE361}"/>
              </a:ext>
            </a:extLst>
          </p:cNvPr>
          <p:cNvCxnSpPr>
            <a:cxnSpLocks/>
          </p:cNvCxnSpPr>
          <p:nvPr/>
        </p:nvCxnSpPr>
        <p:spPr>
          <a:xfrm flipV="1">
            <a:off x="7796339" y="4315362"/>
            <a:ext cx="597853" cy="3041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F5E6B2-4505-CB2A-5857-441DDABBD1E1}"/>
              </a:ext>
            </a:extLst>
          </p:cNvPr>
          <p:cNvCxnSpPr>
            <a:cxnSpLocks/>
          </p:cNvCxnSpPr>
          <p:nvPr/>
        </p:nvCxnSpPr>
        <p:spPr>
          <a:xfrm flipV="1">
            <a:off x="7993223" y="1976667"/>
            <a:ext cx="3882" cy="156053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955F18-815D-F7D1-43C4-61A39E2B0985}"/>
              </a:ext>
            </a:extLst>
          </p:cNvPr>
          <p:cNvCxnSpPr>
            <a:cxnSpLocks/>
          </p:cNvCxnSpPr>
          <p:nvPr/>
        </p:nvCxnSpPr>
        <p:spPr>
          <a:xfrm flipV="1">
            <a:off x="8126285" y="1976667"/>
            <a:ext cx="3882" cy="156053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880B5D-3011-8816-A00C-8071CF3A6F96}"/>
              </a:ext>
            </a:extLst>
          </p:cNvPr>
          <p:cNvCxnSpPr>
            <a:cxnSpLocks/>
          </p:cNvCxnSpPr>
          <p:nvPr/>
        </p:nvCxnSpPr>
        <p:spPr>
          <a:xfrm flipV="1">
            <a:off x="8255835" y="1986229"/>
            <a:ext cx="3882" cy="156053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8C5CCDA-F901-7BD4-A15E-34A5A2F58DED}"/>
              </a:ext>
            </a:extLst>
          </p:cNvPr>
          <p:cNvCxnSpPr>
            <a:cxnSpLocks/>
          </p:cNvCxnSpPr>
          <p:nvPr/>
        </p:nvCxnSpPr>
        <p:spPr>
          <a:xfrm flipV="1">
            <a:off x="8369078" y="1976667"/>
            <a:ext cx="3882" cy="156053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A85938F-250A-80D7-9FFC-6C463D5F0428}"/>
              </a:ext>
            </a:extLst>
          </p:cNvPr>
          <p:cNvCxnSpPr>
            <a:cxnSpLocks/>
          </p:cNvCxnSpPr>
          <p:nvPr/>
        </p:nvCxnSpPr>
        <p:spPr>
          <a:xfrm flipV="1">
            <a:off x="8492321" y="1981390"/>
            <a:ext cx="3882" cy="156053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91D955-BC29-70BF-A125-26AAC832717C}"/>
              </a:ext>
            </a:extLst>
          </p:cNvPr>
          <p:cNvCxnSpPr>
            <a:cxnSpLocks/>
          </p:cNvCxnSpPr>
          <p:nvPr/>
        </p:nvCxnSpPr>
        <p:spPr>
          <a:xfrm flipV="1">
            <a:off x="8646214" y="1986229"/>
            <a:ext cx="3882" cy="156053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BA1498A-FAEB-B23A-5590-6D95569861E3}"/>
              </a:ext>
            </a:extLst>
          </p:cNvPr>
          <p:cNvCxnSpPr>
            <a:cxnSpLocks/>
          </p:cNvCxnSpPr>
          <p:nvPr/>
        </p:nvCxnSpPr>
        <p:spPr>
          <a:xfrm flipV="1">
            <a:off x="8773988" y="1981390"/>
            <a:ext cx="3882" cy="156053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DC1055E-A9E6-1F8C-408F-3F06EBFD7231}"/>
              </a:ext>
            </a:extLst>
          </p:cNvPr>
          <p:cNvCxnSpPr>
            <a:cxnSpLocks/>
          </p:cNvCxnSpPr>
          <p:nvPr/>
        </p:nvCxnSpPr>
        <p:spPr>
          <a:xfrm>
            <a:off x="7951314" y="2532481"/>
            <a:ext cx="7729" cy="195218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8D84B6B-8EC4-E263-A27D-4EB3EEDFA97B}"/>
              </a:ext>
            </a:extLst>
          </p:cNvPr>
          <p:cNvCxnSpPr>
            <a:cxnSpLocks/>
          </p:cNvCxnSpPr>
          <p:nvPr/>
        </p:nvCxnSpPr>
        <p:spPr>
          <a:xfrm>
            <a:off x="8084376" y="2532481"/>
            <a:ext cx="3882" cy="186332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67CEDA-F3E1-B73E-A2A5-D95577460539}"/>
              </a:ext>
            </a:extLst>
          </p:cNvPr>
          <p:cNvCxnSpPr>
            <a:cxnSpLocks/>
          </p:cNvCxnSpPr>
          <p:nvPr/>
        </p:nvCxnSpPr>
        <p:spPr>
          <a:xfrm>
            <a:off x="8221320" y="2527465"/>
            <a:ext cx="0" cy="177059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A814B1-89BE-55D2-0DDE-7FD05D5DF912}"/>
              </a:ext>
            </a:extLst>
          </p:cNvPr>
          <p:cNvCxnSpPr>
            <a:cxnSpLocks/>
          </p:cNvCxnSpPr>
          <p:nvPr/>
        </p:nvCxnSpPr>
        <p:spPr>
          <a:xfrm flipH="1">
            <a:off x="8326520" y="2532481"/>
            <a:ext cx="649" cy="167399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593299-F952-55FF-9110-A4F5058628A2}"/>
              </a:ext>
            </a:extLst>
          </p:cNvPr>
          <p:cNvCxnSpPr>
            <a:cxnSpLocks/>
          </p:cNvCxnSpPr>
          <p:nvPr/>
        </p:nvCxnSpPr>
        <p:spPr>
          <a:xfrm>
            <a:off x="8464701" y="2527678"/>
            <a:ext cx="0" cy="181609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3EC2298-6A14-212A-2665-12C559E1A112}"/>
              </a:ext>
            </a:extLst>
          </p:cNvPr>
          <p:cNvCxnSpPr>
            <a:cxnSpLocks/>
          </p:cNvCxnSpPr>
          <p:nvPr/>
        </p:nvCxnSpPr>
        <p:spPr>
          <a:xfrm>
            <a:off x="8618599" y="2532481"/>
            <a:ext cx="0" cy="17677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69E88AE-84DC-F437-5E2A-8E0D0B445F92}"/>
              </a:ext>
            </a:extLst>
          </p:cNvPr>
          <p:cNvCxnSpPr>
            <a:cxnSpLocks/>
          </p:cNvCxnSpPr>
          <p:nvPr/>
        </p:nvCxnSpPr>
        <p:spPr>
          <a:xfrm>
            <a:off x="8742080" y="2537204"/>
            <a:ext cx="4493" cy="181609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68E78C7-44FC-FE6A-7300-D264939C3501}"/>
              </a:ext>
            </a:extLst>
          </p:cNvPr>
          <p:cNvSpPr txBox="1"/>
          <p:nvPr/>
        </p:nvSpPr>
        <p:spPr>
          <a:xfrm>
            <a:off x="8217328" y="1750022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838BEF5-DF8D-8137-FCCB-60C913281F2E}"/>
              </a:ext>
            </a:extLst>
          </p:cNvPr>
          <p:cNvSpPr txBox="1"/>
          <p:nvPr/>
        </p:nvSpPr>
        <p:spPr>
          <a:xfrm>
            <a:off x="8177951" y="2683818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64C904A-E2C7-3FA1-1D3B-06E69B219852}"/>
              </a:ext>
            </a:extLst>
          </p:cNvPr>
          <p:cNvSpPr/>
          <p:nvPr/>
        </p:nvSpPr>
        <p:spPr>
          <a:xfrm flipH="1">
            <a:off x="5620379" y="2532481"/>
            <a:ext cx="63731" cy="59488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440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Canted 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362340-EA87-3DBA-FFD4-6EA4F8525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4399306" cy="3794522"/>
          </a:xfrm>
        </p:spPr>
        <p:txBody>
          <a:bodyPr/>
          <a:lstStyle/>
          <a:p>
            <a:r>
              <a:rPr lang="en-US" dirty="0"/>
              <a:t>Tilt rotation axis of target ring </a:t>
            </a:r>
            <a:r>
              <a:rPr lang="en-US" dirty="0" err="1"/>
              <a:t>w.r.t.</a:t>
            </a:r>
            <a:r>
              <a:rPr lang="en-US" dirty="0"/>
              <a:t> beam</a:t>
            </a:r>
          </a:p>
          <a:p>
            <a:r>
              <a:rPr lang="en-US" dirty="0"/>
              <a:t>Illuminated material is hyperboloid of revolution – think flattened </a:t>
            </a:r>
            <a:r>
              <a:rPr lang="en-US" dirty="0" err="1"/>
              <a:t>Tractricious</a:t>
            </a:r>
            <a:endParaRPr lang="en-US" dirty="0"/>
          </a:p>
          <a:p>
            <a:r>
              <a:rPr lang="en-US" dirty="0"/>
              <a:t>Moves some of the illuminated volume closer to the edges -&gt; better cooling</a:t>
            </a:r>
          </a:p>
          <a:p>
            <a:r>
              <a:rPr lang="en-US" dirty="0"/>
              <a:t>Potentially integrates well with a HVT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Through-flow ring target, similar to AP-0 Inconel rings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3E938FE-6EAB-5573-FA6C-DA6B368F5652}"/>
              </a:ext>
            </a:extLst>
          </p:cNvPr>
          <p:cNvCxnSpPr>
            <a:cxnSpLocks/>
          </p:cNvCxnSpPr>
          <p:nvPr/>
        </p:nvCxnSpPr>
        <p:spPr>
          <a:xfrm>
            <a:off x="7088733" y="4673251"/>
            <a:ext cx="0" cy="20491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C158CD6-47C5-6A21-E1DE-FF3053E4208A}"/>
              </a:ext>
            </a:extLst>
          </p:cNvPr>
          <p:cNvGrpSpPr/>
          <p:nvPr/>
        </p:nvGrpSpPr>
        <p:grpSpPr>
          <a:xfrm>
            <a:off x="7247158" y="1747514"/>
            <a:ext cx="1575891" cy="1197914"/>
            <a:chOff x="7247158" y="1747514"/>
            <a:chExt cx="1575891" cy="1197914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BB771D7-344B-66C1-4CF6-E081071D830C}"/>
                </a:ext>
              </a:extLst>
            </p:cNvPr>
            <p:cNvSpPr/>
            <p:nvPr/>
          </p:nvSpPr>
          <p:spPr>
            <a:xfrm>
              <a:off x="7251786" y="2140113"/>
              <a:ext cx="683567" cy="3950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41E3F48-CC35-41E5-2CE7-081CE9DE19D7}"/>
                </a:ext>
              </a:extLst>
            </p:cNvPr>
            <p:cNvSpPr/>
            <p:nvPr/>
          </p:nvSpPr>
          <p:spPr>
            <a:xfrm>
              <a:off x="7919182" y="2137443"/>
              <a:ext cx="903867" cy="39503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699D41B-7204-49B8-AF70-8FBB8F5CF71A}"/>
                </a:ext>
              </a:extLst>
            </p:cNvPr>
            <p:cNvCxnSpPr>
              <a:cxnSpLocks/>
            </p:cNvCxnSpPr>
            <p:nvPr/>
          </p:nvCxnSpPr>
          <p:spPr>
            <a:xfrm>
              <a:off x="8736572" y="2140113"/>
              <a:ext cx="0" cy="63297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3B5AA30-6593-149D-4843-282A81362DF6}"/>
                </a:ext>
              </a:extLst>
            </p:cNvPr>
            <p:cNvCxnSpPr>
              <a:cxnSpLocks/>
            </p:cNvCxnSpPr>
            <p:nvPr/>
          </p:nvCxnSpPr>
          <p:spPr>
            <a:xfrm>
              <a:off x="8736572" y="2464465"/>
              <a:ext cx="0" cy="68016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8CD3818-FC2B-991B-6C0C-E6B61F531FEE}"/>
                </a:ext>
              </a:extLst>
            </p:cNvPr>
            <p:cNvSpPr/>
            <p:nvPr/>
          </p:nvSpPr>
          <p:spPr>
            <a:xfrm>
              <a:off x="8010147" y="2203410"/>
              <a:ext cx="808274" cy="266700"/>
            </a:xfrm>
            <a:custGeom>
              <a:avLst/>
              <a:gdLst>
                <a:gd name="connsiteX0" fmla="*/ 811689 w 826929"/>
                <a:gd name="connsiteY0" fmla="*/ 0 h 266700"/>
                <a:gd name="connsiteX1" fmla="*/ 125889 w 826929"/>
                <a:gd name="connsiteY1" fmla="*/ 80010 h 266700"/>
                <a:gd name="connsiteX2" fmla="*/ 64929 w 826929"/>
                <a:gd name="connsiteY2" fmla="*/ 236220 h 266700"/>
                <a:gd name="connsiteX3" fmla="*/ 826929 w 826929"/>
                <a:gd name="connsiteY3" fmla="*/ 266700 h 266700"/>
                <a:gd name="connsiteX0" fmla="*/ 837270 w 852510"/>
                <a:gd name="connsiteY0" fmla="*/ 0 h 266700"/>
                <a:gd name="connsiteX1" fmla="*/ 90510 w 852510"/>
                <a:gd name="connsiteY1" fmla="*/ 60960 h 266700"/>
                <a:gd name="connsiteX2" fmla="*/ 90510 w 852510"/>
                <a:gd name="connsiteY2" fmla="*/ 236220 h 266700"/>
                <a:gd name="connsiteX3" fmla="*/ 852510 w 852510"/>
                <a:gd name="connsiteY3" fmla="*/ 266700 h 266700"/>
                <a:gd name="connsiteX0" fmla="*/ 794709 w 809949"/>
                <a:gd name="connsiteY0" fmla="*/ 0 h 266700"/>
                <a:gd name="connsiteX1" fmla="*/ 173679 w 809949"/>
                <a:gd name="connsiteY1" fmla="*/ 68580 h 266700"/>
                <a:gd name="connsiteX2" fmla="*/ 47949 w 809949"/>
                <a:gd name="connsiteY2" fmla="*/ 236220 h 266700"/>
                <a:gd name="connsiteX3" fmla="*/ 809949 w 809949"/>
                <a:gd name="connsiteY3" fmla="*/ 266700 h 266700"/>
                <a:gd name="connsiteX0" fmla="*/ 764118 w 779358"/>
                <a:gd name="connsiteY0" fmla="*/ 0 h 266700"/>
                <a:gd name="connsiteX1" fmla="*/ 143088 w 779358"/>
                <a:gd name="connsiteY1" fmla="*/ 68580 h 266700"/>
                <a:gd name="connsiteX2" fmla="*/ 55458 w 779358"/>
                <a:gd name="connsiteY2" fmla="*/ 190500 h 266700"/>
                <a:gd name="connsiteX3" fmla="*/ 779358 w 779358"/>
                <a:gd name="connsiteY3" fmla="*/ 266700 h 266700"/>
                <a:gd name="connsiteX0" fmla="*/ 722760 w 738000"/>
                <a:gd name="connsiteY0" fmla="*/ 0 h 266700"/>
                <a:gd name="connsiteX1" fmla="*/ 101730 w 738000"/>
                <a:gd name="connsiteY1" fmla="*/ 68580 h 266700"/>
                <a:gd name="connsiteX2" fmla="*/ 71250 w 738000"/>
                <a:gd name="connsiteY2" fmla="*/ 190500 h 266700"/>
                <a:gd name="connsiteX3" fmla="*/ 738000 w 738000"/>
                <a:gd name="connsiteY3" fmla="*/ 266700 h 266700"/>
                <a:gd name="connsiteX0" fmla="*/ 764166 w 779406"/>
                <a:gd name="connsiteY0" fmla="*/ 0 h 266700"/>
                <a:gd name="connsiteX1" fmla="*/ 63126 w 779406"/>
                <a:gd name="connsiteY1" fmla="*/ 68580 h 266700"/>
                <a:gd name="connsiteX2" fmla="*/ 112656 w 779406"/>
                <a:gd name="connsiteY2" fmla="*/ 190500 h 266700"/>
                <a:gd name="connsiteX3" fmla="*/ 779406 w 779406"/>
                <a:gd name="connsiteY3" fmla="*/ 266700 h 266700"/>
                <a:gd name="connsiteX0" fmla="*/ 793034 w 808274"/>
                <a:gd name="connsiteY0" fmla="*/ 0 h 266700"/>
                <a:gd name="connsiteX1" fmla="*/ 91994 w 808274"/>
                <a:gd name="connsiteY1" fmla="*/ 68580 h 266700"/>
                <a:gd name="connsiteX2" fmla="*/ 84374 w 808274"/>
                <a:gd name="connsiteY2" fmla="*/ 186690 h 266700"/>
                <a:gd name="connsiteX3" fmla="*/ 808274 w 808274"/>
                <a:gd name="connsiteY3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8274" h="266700">
                  <a:moveTo>
                    <a:pt x="793034" y="0"/>
                  </a:moveTo>
                  <a:cubicBezTo>
                    <a:pt x="512364" y="20320"/>
                    <a:pt x="210104" y="37465"/>
                    <a:pt x="91994" y="68580"/>
                  </a:cubicBezTo>
                  <a:cubicBezTo>
                    <a:pt x="-26116" y="99695"/>
                    <a:pt x="-32466" y="155575"/>
                    <a:pt x="84374" y="186690"/>
                  </a:cubicBezTo>
                  <a:cubicBezTo>
                    <a:pt x="201214" y="217805"/>
                    <a:pt x="653969" y="260985"/>
                    <a:pt x="808274" y="266700"/>
                  </a:cubicBezTo>
                </a:path>
              </a:pathLst>
            </a:custGeom>
            <a:noFill/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7D2C9DD-4555-C540-477A-231C0D34C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7158" y="1747514"/>
              <a:ext cx="14362" cy="1117391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6F5E6B2-4505-CB2A-5857-441DDABBD1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3223" y="1976667"/>
              <a:ext cx="3882" cy="156053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F955F18-815D-F7D1-43C4-61A39E2B09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6285" y="1976667"/>
              <a:ext cx="3882" cy="156053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1880B5D-3011-8816-A00C-8071CF3A6F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5835" y="1986229"/>
              <a:ext cx="3882" cy="156053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8C5CCDA-F901-7BD4-A15E-34A5A2F58D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69078" y="1976667"/>
              <a:ext cx="3882" cy="156053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A85938F-250A-80D7-9FFC-6C463D5F04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92321" y="1981390"/>
              <a:ext cx="3882" cy="156053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E91D955-BC29-70BF-A125-26AAC83271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46214" y="1986229"/>
              <a:ext cx="3882" cy="156053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BA1498A-FAEB-B23A-5590-6D95569861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3988" y="1981390"/>
              <a:ext cx="3882" cy="156053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DC1055E-A9E6-1F8C-408F-3F06EBFD7231}"/>
                </a:ext>
              </a:extLst>
            </p:cNvPr>
            <p:cNvCxnSpPr>
              <a:cxnSpLocks/>
            </p:cNvCxnSpPr>
            <p:nvPr/>
          </p:nvCxnSpPr>
          <p:spPr>
            <a:xfrm>
              <a:off x="7951314" y="2532481"/>
              <a:ext cx="7729" cy="195218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8D84B6B-8EC4-E263-A27D-4EB3EEDFA97B}"/>
                </a:ext>
              </a:extLst>
            </p:cNvPr>
            <p:cNvCxnSpPr>
              <a:cxnSpLocks/>
            </p:cNvCxnSpPr>
            <p:nvPr/>
          </p:nvCxnSpPr>
          <p:spPr>
            <a:xfrm>
              <a:off x="8084376" y="2532481"/>
              <a:ext cx="3882" cy="186332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C67CEDA-F3E1-B73E-A2A5-D95577460539}"/>
                </a:ext>
              </a:extLst>
            </p:cNvPr>
            <p:cNvCxnSpPr>
              <a:cxnSpLocks/>
            </p:cNvCxnSpPr>
            <p:nvPr/>
          </p:nvCxnSpPr>
          <p:spPr>
            <a:xfrm>
              <a:off x="8221320" y="2527465"/>
              <a:ext cx="0" cy="177059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0A814B1-89BE-55D2-0DDE-7FD05D5DF9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6520" y="2532481"/>
              <a:ext cx="649" cy="167399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4593299-F952-55FF-9110-A4F5058628A2}"/>
                </a:ext>
              </a:extLst>
            </p:cNvPr>
            <p:cNvCxnSpPr>
              <a:cxnSpLocks/>
            </p:cNvCxnSpPr>
            <p:nvPr/>
          </p:nvCxnSpPr>
          <p:spPr>
            <a:xfrm>
              <a:off x="8464701" y="2527678"/>
              <a:ext cx="0" cy="181609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3EC2298-6A14-212A-2665-12C559E1A112}"/>
                </a:ext>
              </a:extLst>
            </p:cNvPr>
            <p:cNvCxnSpPr>
              <a:cxnSpLocks/>
            </p:cNvCxnSpPr>
            <p:nvPr/>
          </p:nvCxnSpPr>
          <p:spPr>
            <a:xfrm>
              <a:off x="8618599" y="2532481"/>
              <a:ext cx="0" cy="176770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69E88AE-84DC-F437-5E2A-8E0D0B445F92}"/>
                </a:ext>
              </a:extLst>
            </p:cNvPr>
            <p:cNvCxnSpPr>
              <a:cxnSpLocks/>
            </p:cNvCxnSpPr>
            <p:nvPr/>
          </p:nvCxnSpPr>
          <p:spPr>
            <a:xfrm>
              <a:off x="8742080" y="2537204"/>
              <a:ext cx="4493" cy="181609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68E78C7-44FC-FE6A-7300-D264939C3501}"/>
                </a:ext>
              </a:extLst>
            </p:cNvPr>
            <p:cNvSpPr txBox="1"/>
            <p:nvPr/>
          </p:nvSpPr>
          <p:spPr>
            <a:xfrm>
              <a:off x="8217328" y="1750022"/>
              <a:ext cx="2792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Q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838BEF5-DF8D-8137-FCCB-60C913281F2E}"/>
                </a:ext>
              </a:extLst>
            </p:cNvPr>
            <p:cNvSpPr txBox="1"/>
            <p:nvPr/>
          </p:nvSpPr>
          <p:spPr>
            <a:xfrm>
              <a:off x="8177951" y="2683818"/>
              <a:ext cx="2792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Q</a:t>
              </a:r>
            </a:p>
          </p:txBody>
        </p:sp>
      </p:grpSp>
      <p:pic>
        <p:nvPicPr>
          <p:cNvPr id="32" name="Picture 31" descr="A structure outside with cars in the back&#10;&#10;Description automatically generated with low confidence">
            <a:extLst>
              <a:ext uri="{FF2B5EF4-FFF2-40B4-BE49-F238E27FC236}">
                <a16:creationId xmlns:a16="http://schemas.microsoft.com/office/drawing/2014/main" id="{23D5BCDC-8452-477E-5318-51F57BCEFD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298" y="185779"/>
            <a:ext cx="1606628" cy="2466174"/>
          </a:xfrm>
          <a:prstGeom prst="rect">
            <a:avLst/>
          </a:prstGeom>
        </p:spPr>
      </p:pic>
      <p:pic>
        <p:nvPicPr>
          <p:cNvPr id="33" name="Picture 32" descr="Diagram, engineering drawing&#10;&#10;Description automatically generated">
            <a:extLst>
              <a:ext uri="{FF2B5EF4-FFF2-40B4-BE49-F238E27FC236}">
                <a16:creationId xmlns:a16="http://schemas.microsoft.com/office/drawing/2014/main" id="{53CE64EE-78E7-4065-E351-E9E524861A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548" y="131765"/>
            <a:ext cx="1565404" cy="1567761"/>
          </a:xfrm>
          <a:prstGeom prst="rect">
            <a:avLst/>
          </a:prstGeom>
        </p:spPr>
      </p:pic>
      <p:pic>
        <p:nvPicPr>
          <p:cNvPr id="35" name="Picture 34" descr="A structure outside with cars in the back&#10;&#10;Description automatically generated with low confidence">
            <a:extLst>
              <a:ext uri="{FF2B5EF4-FFF2-40B4-BE49-F238E27FC236}">
                <a16:creationId xmlns:a16="http://schemas.microsoft.com/office/drawing/2014/main" id="{989190A9-C3A2-FF18-5AE7-8DD906EB0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58" y="3985588"/>
            <a:ext cx="4010748" cy="496550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1CC220D-39A1-9315-A805-1AB468397D3A}"/>
              </a:ext>
            </a:extLst>
          </p:cNvPr>
          <p:cNvCxnSpPr/>
          <p:nvPr/>
        </p:nvCxnSpPr>
        <p:spPr>
          <a:xfrm flipH="1">
            <a:off x="3977331" y="2814623"/>
            <a:ext cx="957967" cy="107634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258EB06-B3AB-AD11-FAE0-79617D5D744B}"/>
              </a:ext>
            </a:extLst>
          </p:cNvPr>
          <p:cNvCxnSpPr>
            <a:cxnSpLocks/>
          </p:cNvCxnSpPr>
          <p:nvPr/>
        </p:nvCxnSpPr>
        <p:spPr>
          <a:xfrm>
            <a:off x="4661662" y="4391625"/>
            <a:ext cx="1140420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A74F949-6FB0-B6E8-B683-9C9E732B1846}"/>
              </a:ext>
            </a:extLst>
          </p:cNvPr>
          <p:cNvCxnSpPr>
            <a:cxnSpLocks/>
          </p:cNvCxnSpPr>
          <p:nvPr/>
        </p:nvCxnSpPr>
        <p:spPr>
          <a:xfrm flipV="1">
            <a:off x="7441776" y="2814623"/>
            <a:ext cx="306812" cy="42036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A279FC5-8577-94A7-F0FD-F9AB802CF741}"/>
              </a:ext>
            </a:extLst>
          </p:cNvPr>
          <p:cNvGrpSpPr/>
          <p:nvPr/>
        </p:nvGrpSpPr>
        <p:grpSpPr>
          <a:xfrm>
            <a:off x="5598080" y="2908535"/>
            <a:ext cx="3080227" cy="1715751"/>
            <a:chOff x="5598080" y="2908535"/>
            <a:chExt cx="3080227" cy="171575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F395289-EEC1-7CEF-0087-57B4963BCDE6}"/>
                </a:ext>
              </a:extLst>
            </p:cNvPr>
            <p:cNvSpPr/>
            <p:nvPr/>
          </p:nvSpPr>
          <p:spPr>
            <a:xfrm>
              <a:off x="6235136" y="3706314"/>
              <a:ext cx="1818267" cy="548205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FE2975E-820A-951E-27EF-2C2FEA9322B9}"/>
                </a:ext>
              </a:extLst>
            </p:cNvPr>
            <p:cNvSpPr/>
            <p:nvPr/>
          </p:nvSpPr>
          <p:spPr>
            <a:xfrm>
              <a:off x="6207728" y="3721106"/>
              <a:ext cx="1864080" cy="90318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C958244-34E9-55EB-AD90-63094A203597}"/>
                </a:ext>
              </a:extLst>
            </p:cNvPr>
            <p:cNvSpPr/>
            <p:nvPr/>
          </p:nvSpPr>
          <p:spPr>
            <a:xfrm>
              <a:off x="6206154" y="3351340"/>
              <a:ext cx="1864080" cy="9031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3A8ACD2-F0D4-0AA7-6F87-749DB71C62E8}"/>
                </a:ext>
              </a:extLst>
            </p:cNvPr>
            <p:cNvCxnSpPr>
              <a:cxnSpLocks/>
              <a:stCxn id="46" idx="2"/>
            </p:cNvCxnSpPr>
            <p:nvPr/>
          </p:nvCxnSpPr>
          <p:spPr>
            <a:xfrm flipH="1">
              <a:off x="6206153" y="3802930"/>
              <a:ext cx="1" cy="354975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40E8A0D-5103-8936-5AD8-181919B6D3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5844" y="3802930"/>
              <a:ext cx="1" cy="354975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0C62781-CE4A-1389-33F2-7C2743D2DE10}"/>
                </a:ext>
              </a:extLst>
            </p:cNvPr>
            <p:cNvSpPr/>
            <p:nvPr/>
          </p:nvSpPr>
          <p:spPr>
            <a:xfrm>
              <a:off x="6698931" y="3645471"/>
              <a:ext cx="788770" cy="335261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3823B94-6C35-C54C-EAC1-5BA6F52F5238}"/>
                </a:ext>
              </a:extLst>
            </p:cNvPr>
            <p:cNvCxnSpPr>
              <a:cxnSpLocks/>
            </p:cNvCxnSpPr>
            <p:nvPr/>
          </p:nvCxnSpPr>
          <p:spPr>
            <a:xfrm>
              <a:off x="5836651" y="4076082"/>
              <a:ext cx="587552" cy="96614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B430FC3F-FAE1-FCF2-211F-7964C65E1F81}"/>
                </a:ext>
              </a:extLst>
            </p:cNvPr>
            <p:cNvCxnSpPr>
              <a:cxnSpLocks/>
            </p:cNvCxnSpPr>
            <p:nvPr/>
          </p:nvCxnSpPr>
          <p:spPr>
            <a:xfrm>
              <a:off x="7856270" y="4363905"/>
              <a:ext cx="822037" cy="129993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Arrow: Curved Right 61">
              <a:extLst>
                <a:ext uri="{FF2B5EF4-FFF2-40B4-BE49-F238E27FC236}">
                  <a16:creationId xmlns:a16="http://schemas.microsoft.com/office/drawing/2014/main" id="{95E6BE3F-1036-892D-D603-6F5FA8116C30}"/>
                </a:ext>
              </a:extLst>
            </p:cNvPr>
            <p:cNvSpPr/>
            <p:nvPr/>
          </p:nvSpPr>
          <p:spPr>
            <a:xfrm rot="5400000" flipV="1">
              <a:off x="6970368" y="2349738"/>
              <a:ext cx="335652" cy="2166991"/>
            </a:xfrm>
            <a:prstGeom prst="curved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5016EB7-6FDE-CA29-883A-08E4AB1C3EDE}"/>
                </a:ext>
              </a:extLst>
            </p:cNvPr>
            <p:cNvSpPr txBox="1"/>
            <p:nvPr/>
          </p:nvSpPr>
          <p:spPr>
            <a:xfrm>
              <a:off x="5598080" y="3826170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p+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2EFA466-8378-42DB-B76D-6E70B6909481}"/>
                </a:ext>
              </a:extLst>
            </p:cNvPr>
            <p:cNvCxnSpPr>
              <a:cxnSpLocks/>
            </p:cNvCxnSpPr>
            <p:nvPr/>
          </p:nvCxnSpPr>
          <p:spPr>
            <a:xfrm>
              <a:off x="6424203" y="4051430"/>
              <a:ext cx="0" cy="106475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3B50793-F8E6-AC3D-B6ED-87040A99DA70}"/>
                </a:ext>
              </a:extLst>
            </p:cNvPr>
            <p:cNvCxnSpPr>
              <a:cxnSpLocks/>
              <a:endCxn id="54" idx="4"/>
            </p:cNvCxnSpPr>
            <p:nvPr/>
          </p:nvCxnSpPr>
          <p:spPr>
            <a:xfrm>
              <a:off x="7089151" y="2908535"/>
              <a:ext cx="4165" cy="1072197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D58AB6DA-58F1-4E71-BA10-3A8082753D67}"/>
                </a:ext>
              </a:extLst>
            </p:cNvPr>
            <p:cNvCxnSpPr>
              <a:cxnSpLocks/>
            </p:cNvCxnSpPr>
            <p:nvPr/>
          </p:nvCxnSpPr>
          <p:spPr>
            <a:xfrm>
              <a:off x="7829979" y="4349869"/>
              <a:ext cx="627216" cy="188948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4DD8C45D-BAC4-3BC1-898B-93AA211CD22E}"/>
                </a:ext>
              </a:extLst>
            </p:cNvPr>
            <p:cNvCxnSpPr>
              <a:cxnSpLocks/>
            </p:cNvCxnSpPr>
            <p:nvPr/>
          </p:nvCxnSpPr>
          <p:spPr>
            <a:xfrm>
              <a:off x="7833363" y="4340648"/>
              <a:ext cx="844944" cy="66256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A7873374-52B9-CEE5-7200-D6EDCBDCE3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6339" y="4315362"/>
              <a:ext cx="597853" cy="30414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03A85FC-E0B7-9CD8-68B6-CDD672E4BDB4}"/>
                </a:ext>
              </a:extLst>
            </p:cNvPr>
            <p:cNvCxnSpPr>
              <a:cxnSpLocks/>
            </p:cNvCxnSpPr>
            <p:nvPr/>
          </p:nvCxnSpPr>
          <p:spPr>
            <a:xfrm>
              <a:off x="7854695" y="4375663"/>
              <a:ext cx="0" cy="106475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CF93D0A-E462-4D7A-31DD-B35F222E324A}"/>
                </a:ext>
              </a:extLst>
            </p:cNvPr>
            <p:cNvCxnSpPr>
              <a:cxnSpLocks/>
            </p:cNvCxnSpPr>
            <p:nvPr/>
          </p:nvCxnSpPr>
          <p:spPr>
            <a:xfrm>
              <a:off x="6424203" y="4172696"/>
              <a:ext cx="1393289" cy="177803"/>
            </a:xfrm>
            <a:prstGeom prst="straightConnector1">
              <a:avLst/>
            </a:prstGeom>
            <a:ln>
              <a:solidFill>
                <a:srgbClr val="FFFF00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2643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69BDD1-9047-58B7-7C49-F80F9259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3794757" cy="3794522"/>
          </a:xfrm>
        </p:spPr>
        <p:txBody>
          <a:bodyPr/>
          <a:lstStyle/>
          <a:p>
            <a:r>
              <a:rPr lang="en-US" sz="2000" dirty="0"/>
              <a:t>Heat spreaders, fans, fins…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Physically reduce heat flux, spread out hot spots</a:t>
            </a:r>
          </a:p>
          <a:p>
            <a:r>
              <a:rPr lang="en-US" sz="2000" dirty="0"/>
              <a:t>Water-cooling lines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Microchannels, jet impingement</a:t>
            </a:r>
          </a:p>
          <a:p>
            <a:r>
              <a:rPr lang="en-US" sz="2000" dirty="0">
                <a:solidFill>
                  <a:srgbClr val="FF0000"/>
                </a:solidFill>
              </a:rPr>
              <a:t>100 W </a:t>
            </a:r>
            <a:r>
              <a:rPr lang="en-US" sz="2000" dirty="0"/>
              <a:t>in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 cm^2 </a:t>
            </a:r>
            <a:r>
              <a:rPr lang="en-US" sz="2000" dirty="0"/>
              <a:t>= </a:t>
            </a:r>
            <a:r>
              <a:rPr lang="en-US" sz="2000" dirty="0">
                <a:solidFill>
                  <a:srgbClr val="7030A0"/>
                </a:solidFill>
              </a:rPr>
              <a:t>1 MW/m^2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Dies around 1-2 cm^2 are typical of modern processors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Hotter chips, smaller transistors and new process nodes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A3626F-0B88-7388-C388-33168F67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Air/Water Cooling – Computer Chips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61DD4-65F1-D57D-5922-147EB661F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B8ADE-A036-16D6-894B-E6BC009BB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2F1DA-E11C-C007-E1FA-9139E7A5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05BE17-88EA-11A8-585C-17B5AB032D84}"/>
              </a:ext>
            </a:extLst>
          </p:cNvPr>
          <p:cNvSpPr txBox="1"/>
          <p:nvPr/>
        </p:nvSpPr>
        <p:spPr>
          <a:xfrm>
            <a:off x="222250" y="4502787"/>
            <a:ext cx="1471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Image Source: Wikipedia</a:t>
            </a:r>
          </a:p>
        </p:txBody>
      </p:sp>
      <p:pic>
        <p:nvPicPr>
          <p:cNvPr id="7" name="Picture 6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7B06D8EA-85E6-52BC-9F2F-61042EA0D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739" y="1124847"/>
            <a:ext cx="4503232" cy="300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28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B696CC2F-44B1-4330-DE30-6FC9115CA082}"/>
              </a:ext>
            </a:extLst>
          </p:cNvPr>
          <p:cNvSpPr/>
          <p:nvPr/>
        </p:nvSpPr>
        <p:spPr>
          <a:xfrm rot="10800000">
            <a:off x="4487732" y="3068572"/>
            <a:ext cx="1723446" cy="14628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row: Curved Right 74">
            <a:extLst>
              <a:ext uri="{FF2B5EF4-FFF2-40B4-BE49-F238E27FC236}">
                <a16:creationId xmlns:a16="http://schemas.microsoft.com/office/drawing/2014/main" id="{440747DC-8307-EB24-6E27-796C9C1D8AE2}"/>
              </a:ext>
            </a:extLst>
          </p:cNvPr>
          <p:cNvSpPr/>
          <p:nvPr/>
        </p:nvSpPr>
        <p:spPr>
          <a:xfrm rot="5400000" flipV="1">
            <a:off x="3571401" y="3857261"/>
            <a:ext cx="360523" cy="421408"/>
          </a:xfrm>
          <a:prstGeom prst="curved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Arrow: Curved Right 60">
            <a:extLst>
              <a:ext uri="{FF2B5EF4-FFF2-40B4-BE49-F238E27FC236}">
                <a16:creationId xmlns:a16="http://schemas.microsoft.com/office/drawing/2014/main" id="{0FB1505B-C031-8839-FA06-C8E7B60DB8AA}"/>
              </a:ext>
            </a:extLst>
          </p:cNvPr>
          <p:cNvSpPr/>
          <p:nvPr/>
        </p:nvSpPr>
        <p:spPr>
          <a:xfrm rot="10800000" flipV="1">
            <a:off x="7179270" y="2699468"/>
            <a:ext cx="360523" cy="421408"/>
          </a:xfrm>
          <a:prstGeom prst="curved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24B3CB-90B6-469B-BF6E-9E2BB76E06BB}"/>
              </a:ext>
            </a:extLst>
          </p:cNvPr>
          <p:cNvSpPr/>
          <p:nvPr/>
        </p:nvSpPr>
        <p:spPr>
          <a:xfrm>
            <a:off x="6349148" y="1333386"/>
            <a:ext cx="2014537" cy="10858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F89239-D026-CC6B-ACEE-CB65FA70A824}"/>
              </a:ext>
            </a:extLst>
          </p:cNvPr>
          <p:cNvSpPr/>
          <p:nvPr/>
        </p:nvSpPr>
        <p:spPr>
          <a:xfrm>
            <a:off x="6349149" y="1485900"/>
            <a:ext cx="2014537" cy="10858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HVT Packaging – AP0-like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362340-EA87-3DBA-FFD4-6EA4F8525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5600697" cy="2251414"/>
          </a:xfrm>
        </p:spPr>
        <p:txBody>
          <a:bodyPr/>
          <a:lstStyle/>
          <a:p>
            <a:r>
              <a:rPr lang="en-US" dirty="0"/>
              <a:t>Rotation axis perpendicular to beam – AP0-like puck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Coolant flow radially inward/outward from rotation axis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Water I/O on same side – cantilever target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Radial-flow HVT has no prior art – possible flow issues</a:t>
            </a:r>
          </a:p>
          <a:p>
            <a:r>
              <a:rPr lang="en-US" dirty="0"/>
              <a:t>Through-flow ring 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Inlet on one side, outlet on other, target ring in center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551800C-A087-914B-1F0E-526D6DFC6060}"/>
              </a:ext>
            </a:extLst>
          </p:cNvPr>
          <p:cNvSpPr/>
          <p:nvPr/>
        </p:nvSpPr>
        <p:spPr>
          <a:xfrm>
            <a:off x="6349149" y="1185863"/>
            <a:ext cx="2014537" cy="10858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328317B-701A-E65F-86E3-04B1A36460CB}"/>
              </a:ext>
            </a:extLst>
          </p:cNvPr>
          <p:cNvSpPr/>
          <p:nvPr/>
        </p:nvSpPr>
        <p:spPr>
          <a:xfrm>
            <a:off x="6596548" y="1319213"/>
            <a:ext cx="1519738" cy="81915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F199AF-F99A-AF34-9820-E14F0B06FEB1}"/>
              </a:ext>
            </a:extLst>
          </p:cNvPr>
          <p:cNvSpPr/>
          <p:nvPr/>
        </p:nvSpPr>
        <p:spPr>
          <a:xfrm>
            <a:off x="6755590" y="1404938"/>
            <a:ext cx="1201654" cy="6477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A7A7AE-252C-0E82-7129-17800640F48F}"/>
              </a:ext>
            </a:extLst>
          </p:cNvPr>
          <p:cNvSpPr/>
          <p:nvPr/>
        </p:nvSpPr>
        <p:spPr>
          <a:xfrm>
            <a:off x="6428886" y="1238307"/>
            <a:ext cx="1819941" cy="98096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239F53F-6D8E-125B-1D0E-37DA4CA62DBF}"/>
              </a:ext>
            </a:extLst>
          </p:cNvPr>
          <p:cNvSpPr/>
          <p:nvPr/>
        </p:nvSpPr>
        <p:spPr>
          <a:xfrm>
            <a:off x="6920766" y="1471613"/>
            <a:ext cx="871955" cy="46999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DD706289-2FA8-296E-2A5E-F7DC784F671E}"/>
              </a:ext>
            </a:extLst>
          </p:cNvPr>
          <p:cNvSpPr/>
          <p:nvPr/>
        </p:nvSpPr>
        <p:spPr>
          <a:xfrm rot="10800000">
            <a:off x="6491619" y="1193690"/>
            <a:ext cx="792049" cy="633355"/>
          </a:xfrm>
          <a:prstGeom prst="ben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58E51407-7D1F-2214-01BB-653FC200EFE2}"/>
              </a:ext>
            </a:extLst>
          </p:cNvPr>
          <p:cNvSpPr/>
          <p:nvPr/>
        </p:nvSpPr>
        <p:spPr>
          <a:xfrm rot="10800000" flipH="1">
            <a:off x="7426138" y="1193690"/>
            <a:ext cx="888960" cy="633355"/>
          </a:xfrm>
          <a:prstGeom prst="ben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B1EA41-08D3-C2F0-30F0-66C9D56A9F6C}"/>
              </a:ext>
            </a:extLst>
          </p:cNvPr>
          <p:cNvCxnSpPr>
            <a:cxnSpLocks/>
          </p:cNvCxnSpPr>
          <p:nvPr/>
        </p:nvCxnSpPr>
        <p:spPr>
          <a:xfrm>
            <a:off x="5989929" y="2134746"/>
            <a:ext cx="587552" cy="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FAB181D-4C11-F4CC-7B91-5ABC62378AD1}"/>
              </a:ext>
            </a:extLst>
          </p:cNvPr>
          <p:cNvSpPr txBox="1"/>
          <p:nvPr/>
        </p:nvSpPr>
        <p:spPr>
          <a:xfrm>
            <a:off x="5895614" y="188413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p+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3F57172-F97F-6C11-F377-7869198AEF71}"/>
              </a:ext>
            </a:extLst>
          </p:cNvPr>
          <p:cNvCxnSpPr>
            <a:cxnSpLocks/>
          </p:cNvCxnSpPr>
          <p:nvPr/>
        </p:nvCxnSpPr>
        <p:spPr>
          <a:xfrm flipV="1">
            <a:off x="8214017" y="2114618"/>
            <a:ext cx="820446" cy="6986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4D67DFE-248D-0CB5-A585-6257A53D437B}"/>
              </a:ext>
            </a:extLst>
          </p:cNvPr>
          <p:cNvCxnSpPr>
            <a:cxnSpLocks/>
          </p:cNvCxnSpPr>
          <p:nvPr/>
        </p:nvCxnSpPr>
        <p:spPr>
          <a:xfrm flipV="1">
            <a:off x="6577481" y="2114618"/>
            <a:ext cx="1671346" cy="18982"/>
          </a:xfrm>
          <a:prstGeom prst="straightConnector1">
            <a:avLst/>
          </a:prstGeom>
          <a:ln>
            <a:solidFill>
              <a:srgbClr val="FFFF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16F4DE-4048-D0F8-050B-35EA2FD740B6}"/>
              </a:ext>
            </a:extLst>
          </p:cNvPr>
          <p:cNvCxnSpPr>
            <a:cxnSpLocks/>
          </p:cNvCxnSpPr>
          <p:nvPr/>
        </p:nvCxnSpPr>
        <p:spPr>
          <a:xfrm flipV="1">
            <a:off x="8288920" y="1974568"/>
            <a:ext cx="545518" cy="162633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13EC08E-E772-6D8D-43AB-7BA6F7D9F73F}"/>
              </a:ext>
            </a:extLst>
          </p:cNvPr>
          <p:cNvCxnSpPr>
            <a:cxnSpLocks/>
          </p:cNvCxnSpPr>
          <p:nvPr/>
        </p:nvCxnSpPr>
        <p:spPr>
          <a:xfrm>
            <a:off x="8292304" y="2127980"/>
            <a:ext cx="591230" cy="6490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53BD4D4-D55A-0914-3F53-314D5B478556}"/>
              </a:ext>
            </a:extLst>
          </p:cNvPr>
          <p:cNvCxnSpPr>
            <a:cxnSpLocks/>
          </p:cNvCxnSpPr>
          <p:nvPr/>
        </p:nvCxnSpPr>
        <p:spPr>
          <a:xfrm flipV="1">
            <a:off x="8255280" y="2056545"/>
            <a:ext cx="526770" cy="7656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BAAA5228-E0D3-FA65-7BD0-6C721FB0E93E}"/>
              </a:ext>
            </a:extLst>
          </p:cNvPr>
          <p:cNvSpPr/>
          <p:nvPr/>
        </p:nvSpPr>
        <p:spPr>
          <a:xfrm>
            <a:off x="7113528" y="284042"/>
            <a:ext cx="485775" cy="23324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8365863-4338-A718-C59B-12F2A8DE2C13}"/>
              </a:ext>
            </a:extLst>
          </p:cNvPr>
          <p:cNvCxnSpPr>
            <a:cxnSpLocks/>
          </p:cNvCxnSpPr>
          <p:nvPr/>
        </p:nvCxnSpPr>
        <p:spPr>
          <a:xfrm flipV="1">
            <a:off x="6387893" y="1152322"/>
            <a:ext cx="0" cy="505231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20FD3F4-0994-5D3B-DAB8-35A4E28E7018}"/>
              </a:ext>
            </a:extLst>
          </p:cNvPr>
          <p:cNvCxnSpPr>
            <a:cxnSpLocks/>
          </p:cNvCxnSpPr>
          <p:nvPr/>
        </p:nvCxnSpPr>
        <p:spPr>
          <a:xfrm flipV="1">
            <a:off x="6387893" y="547486"/>
            <a:ext cx="0" cy="505231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2200AE6-3F2C-86C8-2F33-B840BF861A0C}"/>
              </a:ext>
            </a:extLst>
          </p:cNvPr>
          <p:cNvCxnSpPr>
            <a:cxnSpLocks/>
          </p:cNvCxnSpPr>
          <p:nvPr/>
        </p:nvCxnSpPr>
        <p:spPr>
          <a:xfrm flipV="1">
            <a:off x="8288920" y="1080770"/>
            <a:ext cx="0" cy="505231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EF9208-207D-4FE3-0A26-30EC787BBDD7}"/>
              </a:ext>
            </a:extLst>
          </p:cNvPr>
          <p:cNvCxnSpPr>
            <a:cxnSpLocks/>
          </p:cNvCxnSpPr>
          <p:nvPr/>
        </p:nvCxnSpPr>
        <p:spPr>
          <a:xfrm flipV="1">
            <a:off x="8315098" y="575539"/>
            <a:ext cx="0" cy="505231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08CE7DD-60D7-0483-A10E-587BE7044B7E}"/>
              </a:ext>
            </a:extLst>
          </p:cNvPr>
          <p:cNvCxnSpPr>
            <a:cxnSpLocks/>
          </p:cNvCxnSpPr>
          <p:nvPr/>
        </p:nvCxnSpPr>
        <p:spPr>
          <a:xfrm>
            <a:off x="7226518" y="426888"/>
            <a:ext cx="0" cy="673307"/>
          </a:xfrm>
          <a:prstGeom prst="straightConnector1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1BD5E62-8E20-B1D3-8135-2753B8586C13}"/>
              </a:ext>
            </a:extLst>
          </p:cNvPr>
          <p:cNvCxnSpPr>
            <a:cxnSpLocks/>
          </p:cNvCxnSpPr>
          <p:nvPr/>
        </p:nvCxnSpPr>
        <p:spPr>
          <a:xfrm>
            <a:off x="7474168" y="426888"/>
            <a:ext cx="0" cy="673307"/>
          </a:xfrm>
          <a:prstGeom prst="straightConnector1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D140EB61-D1A2-4A3B-BA57-C565E331BA77}"/>
              </a:ext>
            </a:extLst>
          </p:cNvPr>
          <p:cNvSpPr/>
          <p:nvPr/>
        </p:nvSpPr>
        <p:spPr>
          <a:xfrm>
            <a:off x="6381484" y="122568"/>
            <a:ext cx="1924080" cy="505231"/>
          </a:xfrm>
          <a:prstGeom prst="ellipse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27A8595-125E-8CCB-C365-DFEB39F28C2A}"/>
              </a:ext>
            </a:extLst>
          </p:cNvPr>
          <p:cNvSpPr/>
          <p:nvPr/>
        </p:nvSpPr>
        <p:spPr>
          <a:xfrm>
            <a:off x="6321310" y="55601"/>
            <a:ext cx="2051901" cy="645026"/>
          </a:xfrm>
          <a:prstGeom prst="ellipse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B328AF8-1FBE-B8ED-4107-2A943A248294}"/>
              </a:ext>
            </a:extLst>
          </p:cNvPr>
          <p:cNvCxnSpPr>
            <a:cxnSpLocks/>
            <a:stCxn id="30" idx="4"/>
          </p:cNvCxnSpPr>
          <p:nvPr/>
        </p:nvCxnSpPr>
        <p:spPr>
          <a:xfrm flipH="1">
            <a:off x="7341646" y="517291"/>
            <a:ext cx="14770" cy="103451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C4B3BF8-AD75-C5C6-89D3-5D983E3A6C23}"/>
              </a:ext>
            </a:extLst>
          </p:cNvPr>
          <p:cNvCxnSpPr>
            <a:cxnSpLocks/>
          </p:cNvCxnSpPr>
          <p:nvPr/>
        </p:nvCxnSpPr>
        <p:spPr>
          <a:xfrm>
            <a:off x="7342901" y="2589159"/>
            <a:ext cx="6130" cy="65298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7C39026-3A4A-A23F-7251-7D4EFD64E290}"/>
              </a:ext>
            </a:extLst>
          </p:cNvPr>
          <p:cNvCxnSpPr>
            <a:cxnSpLocks/>
          </p:cNvCxnSpPr>
          <p:nvPr/>
        </p:nvCxnSpPr>
        <p:spPr>
          <a:xfrm>
            <a:off x="7359532" y="107829"/>
            <a:ext cx="0" cy="28869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D99DA158-B431-8B76-0116-6E95356B3A4E}"/>
              </a:ext>
            </a:extLst>
          </p:cNvPr>
          <p:cNvSpPr/>
          <p:nvPr/>
        </p:nvSpPr>
        <p:spPr>
          <a:xfrm>
            <a:off x="1915349" y="3744918"/>
            <a:ext cx="205677" cy="6953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589716F-4E5C-94EE-7555-DAF7C4A4A822}"/>
              </a:ext>
            </a:extLst>
          </p:cNvPr>
          <p:cNvSpPr/>
          <p:nvPr/>
        </p:nvSpPr>
        <p:spPr>
          <a:xfrm>
            <a:off x="5179446" y="3079984"/>
            <a:ext cx="328936" cy="69532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D7FEC2F-04C9-D688-22B0-52B8DD30D6FD}"/>
              </a:ext>
            </a:extLst>
          </p:cNvPr>
          <p:cNvSpPr/>
          <p:nvPr/>
        </p:nvSpPr>
        <p:spPr>
          <a:xfrm>
            <a:off x="985836" y="3945422"/>
            <a:ext cx="377555" cy="3060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3428B1E-AD23-1A0B-56C5-46CB8282D62F}"/>
              </a:ext>
            </a:extLst>
          </p:cNvPr>
          <p:cNvSpPr/>
          <p:nvPr/>
        </p:nvSpPr>
        <p:spPr>
          <a:xfrm>
            <a:off x="2633171" y="3945421"/>
            <a:ext cx="377555" cy="3060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A9036A9-F764-5EF4-5981-153F7E0EAE6A}"/>
              </a:ext>
            </a:extLst>
          </p:cNvPr>
          <p:cNvCxnSpPr>
            <a:cxnSpLocks/>
          </p:cNvCxnSpPr>
          <p:nvPr/>
        </p:nvCxnSpPr>
        <p:spPr>
          <a:xfrm>
            <a:off x="353066" y="4004646"/>
            <a:ext cx="616167" cy="0"/>
          </a:xfrm>
          <a:prstGeom prst="straightConnector1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28660EE-5208-CF66-2073-18318CB2C4BB}"/>
              </a:ext>
            </a:extLst>
          </p:cNvPr>
          <p:cNvCxnSpPr>
            <a:cxnSpLocks/>
          </p:cNvCxnSpPr>
          <p:nvPr/>
        </p:nvCxnSpPr>
        <p:spPr>
          <a:xfrm>
            <a:off x="353066" y="4182968"/>
            <a:ext cx="606643" cy="0"/>
          </a:xfrm>
          <a:prstGeom prst="straightConnector1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1483550-7BDF-C436-C136-0F51C5E8C6C6}"/>
              </a:ext>
            </a:extLst>
          </p:cNvPr>
          <p:cNvCxnSpPr>
            <a:cxnSpLocks/>
          </p:cNvCxnSpPr>
          <p:nvPr/>
        </p:nvCxnSpPr>
        <p:spPr>
          <a:xfrm flipH="1">
            <a:off x="2991678" y="4085609"/>
            <a:ext cx="702870" cy="697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1D1279D-AEC3-2077-67A3-4D87C1D1FDEE}"/>
              </a:ext>
            </a:extLst>
          </p:cNvPr>
          <p:cNvCxnSpPr>
            <a:cxnSpLocks/>
          </p:cNvCxnSpPr>
          <p:nvPr/>
        </p:nvCxnSpPr>
        <p:spPr>
          <a:xfrm flipH="1">
            <a:off x="309715" y="4085609"/>
            <a:ext cx="702870" cy="697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2999F21-3D19-29F5-C7E0-3D4F47833985}"/>
              </a:ext>
            </a:extLst>
          </p:cNvPr>
          <p:cNvCxnSpPr>
            <a:cxnSpLocks/>
          </p:cNvCxnSpPr>
          <p:nvPr/>
        </p:nvCxnSpPr>
        <p:spPr>
          <a:xfrm>
            <a:off x="3010726" y="3991343"/>
            <a:ext cx="446294" cy="0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4626BE7-9724-1465-8AD4-357BEB890456}"/>
              </a:ext>
            </a:extLst>
          </p:cNvPr>
          <p:cNvCxnSpPr>
            <a:cxnSpLocks/>
          </p:cNvCxnSpPr>
          <p:nvPr/>
        </p:nvCxnSpPr>
        <p:spPr>
          <a:xfrm>
            <a:off x="5092531" y="3152641"/>
            <a:ext cx="0" cy="302458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93F010F1-72EF-CB68-7FA7-8AE403799B69}"/>
              </a:ext>
            </a:extLst>
          </p:cNvPr>
          <p:cNvSpPr/>
          <p:nvPr/>
        </p:nvSpPr>
        <p:spPr>
          <a:xfrm>
            <a:off x="1349017" y="3945422"/>
            <a:ext cx="286814" cy="3060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0E16969-DCF9-6AF4-60EE-2BA80C1C3EC0}"/>
              </a:ext>
            </a:extLst>
          </p:cNvPr>
          <p:cNvSpPr/>
          <p:nvPr/>
        </p:nvSpPr>
        <p:spPr>
          <a:xfrm>
            <a:off x="1628535" y="3744918"/>
            <a:ext cx="286814" cy="695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68B146D-2AFC-4679-D6CC-581978E3DA79}"/>
              </a:ext>
            </a:extLst>
          </p:cNvPr>
          <p:cNvSpPr/>
          <p:nvPr/>
        </p:nvSpPr>
        <p:spPr>
          <a:xfrm rot="10800000">
            <a:off x="2353102" y="3945422"/>
            <a:ext cx="286814" cy="3060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41E9307-9472-39B1-BFE4-97090EAE17B8}"/>
              </a:ext>
            </a:extLst>
          </p:cNvPr>
          <p:cNvSpPr/>
          <p:nvPr/>
        </p:nvSpPr>
        <p:spPr>
          <a:xfrm rot="10800000">
            <a:off x="2121026" y="3744917"/>
            <a:ext cx="286814" cy="695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8329F47-9ACB-6388-E610-03E70174F627}"/>
              </a:ext>
            </a:extLst>
          </p:cNvPr>
          <p:cNvSpPr txBox="1"/>
          <p:nvPr/>
        </p:nvSpPr>
        <p:spPr>
          <a:xfrm>
            <a:off x="1750881" y="319693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p+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1C231FA8-273F-4AD6-5FAA-5906ED8C2E58}"/>
              </a:ext>
            </a:extLst>
          </p:cNvPr>
          <p:cNvCxnSpPr>
            <a:cxnSpLocks/>
          </p:cNvCxnSpPr>
          <p:nvPr/>
        </p:nvCxnSpPr>
        <p:spPr>
          <a:xfrm>
            <a:off x="2018187" y="3289739"/>
            <a:ext cx="5015" cy="564623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B7AE2F7-79E6-98C0-41C9-1360C5E7EBE8}"/>
              </a:ext>
            </a:extLst>
          </p:cNvPr>
          <p:cNvCxnSpPr>
            <a:cxnSpLocks/>
          </p:cNvCxnSpPr>
          <p:nvPr/>
        </p:nvCxnSpPr>
        <p:spPr>
          <a:xfrm>
            <a:off x="2023202" y="3852862"/>
            <a:ext cx="0" cy="463697"/>
          </a:xfrm>
          <a:prstGeom prst="straightConnector1">
            <a:avLst/>
          </a:prstGeom>
          <a:ln>
            <a:solidFill>
              <a:srgbClr val="FFFF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803D02F-8FC2-DBFB-3835-35994DC7FDDA}"/>
              </a:ext>
            </a:extLst>
          </p:cNvPr>
          <p:cNvCxnSpPr>
            <a:cxnSpLocks/>
          </p:cNvCxnSpPr>
          <p:nvPr/>
        </p:nvCxnSpPr>
        <p:spPr>
          <a:xfrm>
            <a:off x="2023202" y="4323323"/>
            <a:ext cx="0" cy="343927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48009BDF-0DFC-7556-06F1-789FEFA186C8}"/>
              </a:ext>
            </a:extLst>
          </p:cNvPr>
          <p:cNvCxnSpPr>
            <a:cxnSpLocks/>
          </p:cNvCxnSpPr>
          <p:nvPr/>
        </p:nvCxnSpPr>
        <p:spPr>
          <a:xfrm flipH="1">
            <a:off x="1950306" y="4323323"/>
            <a:ext cx="91635" cy="22486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7B759E4-C700-A9E8-F9E9-68A2FBACB8F5}"/>
              </a:ext>
            </a:extLst>
          </p:cNvPr>
          <p:cNvCxnSpPr>
            <a:cxnSpLocks/>
          </p:cNvCxnSpPr>
          <p:nvPr/>
        </p:nvCxnSpPr>
        <p:spPr>
          <a:xfrm>
            <a:off x="2032776" y="4316559"/>
            <a:ext cx="117018" cy="26905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AC24E133-0C41-62CB-9CF3-D1BAFA6A3882}"/>
              </a:ext>
            </a:extLst>
          </p:cNvPr>
          <p:cNvCxnSpPr>
            <a:cxnSpLocks/>
          </p:cNvCxnSpPr>
          <p:nvPr/>
        </p:nvCxnSpPr>
        <p:spPr>
          <a:xfrm>
            <a:off x="2038557" y="4332544"/>
            <a:ext cx="41260" cy="283556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AD3ED957-ACC3-0240-1CC8-7B13BF08E53D}"/>
              </a:ext>
            </a:extLst>
          </p:cNvPr>
          <p:cNvSpPr/>
          <p:nvPr/>
        </p:nvSpPr>
        <p:spPr>
          <a:xfrm>
            <a:off x="5188072" y="3770752"/>
            <a:ext cx="328936" cy="2927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hord 109">
            <a:extLst>
              <a:ext uri="{FF2B5EF4-FFF2-40B4-BE49-F238E27FC236}">
                <a16:creationId xmlns:a16="http://schemas.microsoft.com/office/drawing/2014/main" id="{8E1A5468-8562-51B4-AE44-671931705A0F}"/>
              </a:ext>
            </a:extLst>
          </p:cNvPr>
          <p:cNvSpPr/>
          <p:nvPr/>
        </p:nvSpPr>
        <p:spPr>
          <a:xfrm rot="14138811">
            <a:off x="5123403" y="3573783"/>
            <a:ext cx="108365" cy="108365"/>
          </a:xfrm>
          <a:prstGeom prst="chord">
            <a:avLst>
              <a:gd name="adj1" fmla="val 2700000"/>
              <a:gd name="adj2" fmla="val 1252307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hord 110">
            <a:extLst>
              <a:ext uri="{FF2B5EF4-FFF2-40B4-BE49-F238E27FC236}">
                <a16:creationId xmlns:a16="http://schemas.microsoft.com/office/drawing/2014/main" id="{1CA7A0A7-2F4D-39BE-F7C0-DD99D683BEF5}"/>
              </a:ext>
            </a:extLst>
          </p:cNvPr>
          <p:cNvSpPr/>
          <p:nvPr/>
        </p:nvSpPr>
        <p:spPr>
          <a:xfrm rot="14138811">
            <a:off x="5125233" y="3377771"/>
            <a:ext cx="108365" cy="108365"/>
          </a:xfrm>
          <a:prstGeom prst="chord">
            <a:avLst>
              <a:gd name="adj1" fmla="val 2700000"/>
              <a:gd name="adj2" fmla="val 1252307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Chord 111">
            <a:extLst>
              <a:ext uri="{FF2B5EF4-FFF2-40B4-BE49-F238E27FC236}">
                <a16:creationId xmlns:a16="http://schemas.microsoft.com/office/drawing/2014/main" id="{C0AD236B-2939-BE58-954C-27A70F21BCF5}"/>
              </a:ext>
            </a:extLst>
          </p:cNvPr>
          <p:cNvSpPr/>
          <p:nvPr/>
        </p:nvSpPr>
        <p:spPr>
          <a:xfrm rot="14138811">
            <a:off x="5123403" y="3193912"/>
            <a:ext cx="108365" cy="108365"/>
          </a:xfrm>
          <a:prstGeom prst="chord">
            <a:avLst>
              <a:gd name="adj1" fmla="val 2700000"/>
              <a:gd name="adj2" fmla="val 1252307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hord 112">
            <a:extLst>
              <a:ext uri="{FF2B5EF4-FFF2-40B4-BE49-F238E27FC236}">
                <a16:creationId xmlns:a16="http://schemas.microsoft.com/office/drawing/2014/main" id="{8D9218C8-56B1-B8BD-D5BC-F895865B5B59}"/>
              </a:ext>
            </a:extLst>
          </p:cNvPr>
          <p:cNvSpPr/>
          <p:nvPr/>
        </p:nvSpPr>
        <p:spPr>
          <a:xfrm rot="3192791">
            <a:off x="5480324" y="3584824"/>
            <a:ext cx="108365" cy="108365"/>
          </a:xfrm>
          <a:prstGeom prst="chord">
            <a:avLst>
              <a:gd name="adj1" fmla="val 2700000"/>
              <a:gd name="adj2" fmla="val 1252307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Chord 113">
            <a:extLst>
              <a:ext uri="{FF2B5EF4-FFF2-40B4-BE49-F238E27FC236}">
                <a16:creationId xmlns:a16="http://schemas.microsoft.com/office/drawing/2014/main" id="{E82DC6F9-D2A4-AAAB-0C8A-5A9344F2E9FA}"/>
              </a:ext>
            </a:extLst>
          </p:cNvPr>
          <p:cNvSpPr/>
          <p:nvPr/>
        </p:nvSpPr>
        <p:spPr>
          <a:xfrm rot="3087873">
            <a:off x="5483298" y="3392225"/>
            <a:ext cx="108365" cy="108365"/>
          </a:xfrm>
          <a:prstGeom prst="chord">
            <a:avLst>
              <a:gd name="adj1" fmla="val 2700000"/>
              <a:gd name="adj2" fmla="val 1252307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hord 114">
            <a:extLst>
              <a:ext uri="{FF2B5EF4-FFF2-40B4-BE49-F238E27FC236}">
                <a16:creationId xmlns:a16="http://schemas.microsoft.com/office/drawing/2014/main" id="{C87E6F47-A580-D6D0-FD63-C43ECA25CD66}"/>
              </a:ext>
            </a:extLst>
          </p:cNvPr>
          <p:cNvSpPr/>
          <p:nvPr/>
        </p:nvSpPr>
        <p:spPr>
          <a:xfrm rot="3124571">
            <a:off x="5482523" y="3193177"/>
            <a:ext cx="108365" cy="108365"/>
          </a:xfrm>
          <a:prstGeom prst="chord">
            <a:avLst>
              <a:gd name="adj1" fmla="val 2700000"/>
              <a:gd name="adj2" fmla="val 1252307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D2BAD57D-F4DD-E705-0E0A-4FB3C4BAC8C9}"/>
              </a:ext>
            </a:extLst>
          </p:cNvPr>
          <p:cNvCxnSpPr>
            <a:cxnSpLocks/>
          </p:cNvCxnSpPr>
          <p:nvPr/>
        </p:nvCxnSpPr>
        <p:spPr>
          <a:xfrm>
            <a:off x="3163126" y="4143743"/>
            <a:ext cx="446294" cy="0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83451A83-E1F4-602D-2693-2577C0D9FAD5}"/>
              </a:ext>
            </a:extLst>
          </p:cNvPr>
          <p:cNvCxnSpPr>
            <a:cxnSpLocks/>
          </p:cNvCxnSpPr>
          <p:nvPr/>
        </p:nvCxnSpPr>
        <p:spPr>
          <a:xfrm>
            <a:off x="5100405" y="3487777"/>
            <a:ext cx="0" cy="302458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B3DA76D-EF6E-DD56-C6C9-E61825354C20}"/>
              </a:ext>
            </a:extLst>
          </p:cNvPr>
          <p:cNvCxnSpPr>
            <a:cxnSpLocks/>
          </p:cNvCxnSpPr>
          <p:nvPr/>
        </p:nvCxnSpPr>
        <p:spPr>
          <a:xfrm>
            <a:off x="5153064" y="3883487"/>
            <a:ext cx="369353" cy="0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Chord 122">
            <a:extLst>
              <a:ext uri="{FF2B5EF4-FFF2-40B4-BE49-F238E27FC236}">
                <a16:creationId xmlns:a16="http://schemas.microsoft.com/office/drawing/2014/main" id="{A2CF3BF9-66A3-B223-5A1A-72708F1AEE97}"/>
              </a:ext>
            </a:extLst>
          </p:cNvPr>
          <p:cNvSpPr/>
          <p:nvPr/>
        </p:nvSpPr>
        <p:spPr>
          <a:xfrm rot="8502871">
            <a:off x="5294855" y="3726183"/>
            <a:ext cx="108365" cy="108365"/>
          </a:xfrm>
          <a:prstGeom prst="chord">
            <a:avLst>
              <a:gd name="adj1" fmla="val 2700000"/>
              <a:gd name="adj2" fmla="val 1252307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3FC8581-986E-669E-5416-F80BABDA0EA3}"/>
              </a:ext>
            </a:extLst>
          </p:cNvPr>
          <p:cNvSpPr/>
          <p:nvPr/>
        </p:nvSpPr>
        <p:spPr>
          <a:xfrm rot="10800000">
            <a:off x="5522417" y="3073320"/>
            <a:ext cx="699620" cy="45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6528C897-EF1F-1302-7C74-49E2969A9ED4}"/>
              </a:ext>
            </a:extLst>
          </p:cNvPr>
          <p:cNvSpPr/>
          <p:nvPr/>
        </p:nvSpPr>
        <p:spPr>
          <a:xfrm rot="10800000">
            <a:off x="4499311" y="3341594"/>
            <a:ext cx="498895" cy="9562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E4E2BE3-BCB6-3A88-19ED-19AAA60F46A2}"/>
              </a:ext>
            </a:extLst>
          </p:cNvPr>
          <p:cNvSpPr/>
          <p:nvPr/>
        </p:nvSpPr>
        <p:spPr>
          <a:xfrm rot="10800000">
            <a:off x="5712284" y="3349428"/>
            <a:ext cx="498895" cy="9075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EEE1FE6-7A66-C554-56CF-E17FACEA83A6}"/>
              </a:ext>
            </a:extLst>
          </p:cNvPr>
          <p:cNvSpPr/>
          <p:nvPr/>
        </p:nvSpPr>
        <p:spPr>
          <a:xfrm rot="10800000">
            <a:off x="4499311" y="4051971"/>
            <a:ext cx="1711868" cy="4794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67B0E82D-DC93-87B4-EAEC-C457BA5E8A44}"/>
              </a:ext>
            </a:extLst>
          </p:cNvPr>
          <p:cNvSpPr/>
          <p:nvPr/>
        </p:nvSpPr>
        <p:spPr>
          <a:xfrm rot="10800000">
            <a:off x="4489184" y="3077909"/>
            <a:ext cx="699620" cy="45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3D587E6-2C2C-B82B-06A1-913CC624B4D0}"/>
              </a:ext>
            </a:extLst>
          </p:cNvPr>
          <p:cNvCxnSpPr>
            <a:cxnSpLocks/>
          </p:cNvCxnSpPr>
          <p:nvPr/>
        </p:nvCxnSpPr>
        <p:spPr>
          <a:xfrm flipV="1">
            <a:off x="5633421" y="3543202"/>
            <a:ext cx="0" cy="322125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CEE2BC57-B1C6-DB94-B6D6-C46466F4AED7}"/>
              </a:ext>
            </a:extLst>
          </p:cNvPr>
          <p:cNvCxnSpPr>
            <a:cxnSpLocks/>
          </p:cNvCxnSpPr>
          <p:nvPr/>
        </p:nvCxnSpPr>
        <p:spPr>
          <a:xfrm flipV="1">
            <a:off x="5619458" y="3195584"/>
            <a:ext cx="0" cy="322125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B35B6C9F-6126-7A37-54B9-24BFAC4E5256}"/>
              </a:ext>
            </a:extLst>
          </p:cNvPr>
          <p:cNvCxnSpPr>
            <a:cxnSpLocks/>
          </p:cNvCxnSpPr>
          <p:nvPr/>
        </p:nvCxnSpPr>
        <p:spPr>
          <a:xfrm>
            <a:off x="4572039" y="3245312"/>
            <a:ext cx="369353" cy="0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D589FAD0-8DC7-8D2B-4D8C-D4286CA810B3}"/>
              </a:ext>
            </a:extLst>
          </p:cNvPr>
          <p:cNvCxnSpPr>
            <a:cxnSpLocks/>
          </p:cNvCxnSpPr>
          <p:nvPr/>
        </p:nvCxnSpPr>
        <p:spPr>
          <a:xfrm>
            <a:off x="5762664" y="3245312"/>
            <a:ext cx="369353" cy="0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1183840D-A206-760C-EB67-175013E09646}"/>
              </a:ext>
            </a:extLst>
          </p:cNvPr>
          <p:cNvCxnSpPr>
            <a:cxnSpLocks/>
          </p:cNvCxnSpPr>
          <p:nvPr/>
        </p:nvCxnSpPr>
        <p:spPr>
          <a:xfrm flipH="1">
            <a:off x="3949814" y="4529414"/>
            <a:ext cx="2606156" cy="1179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Arrow: Curved Right 140">
            <a:extLst>
              <a:ext uri="{FF2B5EF4-FFF2-40B4-BE49-F238E27FC236}">
                <a16:creationId xmlns:a16="http://schemas.microsoft.com/office/drawing/2014/main" id="{B7524D0A-6A11-2A06-AE75-554051CDF00E}"/>
              </a:ext>
            </a:extLst>
          </p:cNvPr>
          <p:cNvSpPr/>
          <p:nvPr/>
        </p:nvSpPr>
        <p:spPr>
          <a:xfrm rot="5400000" flipV="1">
            <a:off x="6351753" y="4300249"/>
            <a:ext cx="360523" cy="421408"/>
          </a:xfrm>
          <a:prstGeom prst="curved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FF30CA7E-5E21-759E-D314-E8750FD5A86A}"/>
              </a:ext>
            </a:extLst>
          </p:cNvPr>
          <p:cNvCxnSpPr>
            <a:cxnSpLocks/>
          </p:cNvCxnSpPr>
          <p:nvPr/>
        </p:nvCxnSpPr>
        <p:spPr>
          <a:xfrm>
            <a:off x="5194677" y="2872368"/>
            <a:ext cx="58782" cy="225739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BEE52210-B7E2-96A5-E77B-C476476B33E8}"/>
              </a:ext>
            </a:extLst>
          </p:cNvPr>
          <p:cNvCxnSpPr>
            <a:cxnSpLocks/>
          </p:cNvCxnSpPr>
          <p:nvPr/>
        </p:nvCxnSpPr>
        <p:spPr>
          <a:xfrm flipV="1">
            <a:off x="5443256" y="2872368"/>
            <a:ext cx="60537" cy="196204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15EA82DB-261E-709A-256E-2C472D80DA4B}"/>
              </a:ext>
            </a:extLst>
          </p:cNvPr>
          <p:cNvSpPr/>
          <p:nvPr/>
        </p:nvSpPr>
        <p:spPr>
          <a:xfrm>
            <a:off x="5257800" y="3014661"/>
            <a:ext cx="223838" cy="652477"/>
          </a:xfrm>
          <a:custGeom>
            <a:avLst/>
            <a:gdLst>
              <a:gd name="connsiteX0" fmla="*/ 0 w 190500"/>
              <a:gd name="connsiteY0" fmla="*/ 14288 h 528654"/>
              <a:gd name="connsiteX1" fmla="*/ 100013 w 190500"/>
              <a:gd name="connsiteY1" fmla="*/ 528638 h 528654"/>
              <a:gd name="connsiteX2" fmla="*/ 190500 w 190500"/>
              <a:gd name="connsiteY2" fmla="*/ 0 h 528654"/>
              <a:gd name="connsiteX0" fmla="*/ 0 w 190500"/>
              <a:gd name="connsiteY0" fmla="*/ 0 h 542939"/>
              <a:gd name="connsiteX1" fmla="*/ 100013 w 190500"/>
              <a:gd name="connsiteY1" fmla="*/ 542925 h 542939"/>
              <a:gd name="connsiteX2" fmla="*/ 190500 w 190500"/>
              <a:gd name="connsiteY2" fmla="*/ 14287 h 542939"/>
              <a:gd name="connsiteX0" fmla="*/ 0 w 190500"/>
              <a:gd name="connsiteY0" fmla="*/ 0 h 576276"/>
              <a:gd name="connsiteX1" fmla="*/ 104776 w 190500"/>
              <a:gd name="connsiteY1" fmla="*/ 576263 h 576276"/>
              <a:gd name="connsiteX2" fmla="*/ 190500 w 190500"/>
              <a:gd name="connsiteY2" fmla="*/ 14287 h 576276"/>
              <a:gd name="connsiteX0" fmla="*/ 0 w 223838"/>
              <a:gd name="connsiteY0" fmla="*/ 76201 h 652477"/>
              <a:gd name="connsiteX1" fmla="*/ 104776 w 223838"/>
              <a:gd name="connsiteY1" fmla="*/ 652464 h 652477"/>
              <a:gd name="connsiteX2" fmla="*/ 223838 w 223838"/>
              <a:gd name="connsiteY2" fmla="*/ 0 h 65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838" h="652477">
                <a:moveTo>
                  <a:pt x="0" y="76201"/>
                </a:moveTo>
                <a:cubicBezTo>
                  <a:pt x="34131" y="334566"/>
                  <a:pt x="73026" y="654845"/>
                  <a:pt x="104776" y="652464"/>
                </a:cubicBezTo>
                <a:cubicBezTo>
                  <a:pt x="136526" y="650083"/>
                  <a:pt x="187325" y="92869"/>
                  <a:pt x="223838" y="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6120CDA-8CC2-6943-1101-ECDABDB1494C}"/>
              </a:ext>
            </a:extLst>
          </p:cNvPr>
          <p:cNvSpPr txBox="1"/>
          <p:nvPr/>
        </p:nvSpPr>
        <p:spPr>
          <a:xfrm>
            <a:off x="6140745" y="3971095"/>
            <a:ext cx="20649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*Swept meridional view of beam</a:t>
            </a:r>
          </a:p>
        </p:txBody>
      </p:sp>
    </p:spTree>
    <p:extLst>
      <p:ext uri="{BB962C8B-B14F-4D97-AF65-F5344CB8AC3E}">
        <p14:creationId xmlns:p14="http://schemas.microsoft.com/office/powerpoint/2010/main" val="23762019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HVT Packaging – Cylindrical Shell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362340-EA87-3DBA-FFD4-6EA4F8525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Rotating cylindrical shell with HVT fins on inside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Axial flow – dividers on hub to keep channel width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Circumferential flow – hard to manifold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Helical flow? Coriolis effects?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2AB0E98F-E4EF-CC39-3AE6-F4FDFB28B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723" y="2700564"/>
            <a:ext cx="2734554" cy="1805394"/>
          </a:xfrm>
          <a:prstGeom prst="rect">
            <a:avLst/>
          </a:prstGeom>
        </p:spPr>
      </p:pic>
      <p:pic>
        <p:nvPicPr>
          <p:cNvPr id="10" name="Picture 9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0D7BD9A4-0620-36E0-A425-5D95746A8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635" y="3189778"/>
            <a:ext cx="2390181" cy="1103562"/>
          </a:xfrm>
          <a:prstGeom prst="rect">
            <a:avLst/>
          </a:prstGeom>
        </p:spPr>
      </p:pic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865DBDC-94F6-D732-2DFE-280B9AD83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394" y="395454"/>
            <a:ext cx="1885555" cy="2399797"/>
          </a:xfrm>
          <a:prstGeom prst="rect">
            <a:avLst/>
          </a:prstGeom>
        </p:spPr>
      </p:pic>
      <p:pic>
        <p:nvPicPr>
          <p:cNvPr id="14" name="Picture 13" descr="A picture containing ground, transport, gear, wheel&#10;&#10;Description automatically generated">
            <a:extLst>
              <a:ext uri="{FF2B5EF4-FFF2-40B4-BE49-F238E27FC236}">
                <a16:creationId xmlns:a16="http://schemas.microsoft.com/office/drawing/2014/main" id="{B62C176C-4696-C447-A158-854A3D3AF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051" y="2625925"/>
            <a:ext cx="2654179" cy="195467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557E83-7980-EB0D-A267-FB075B24A46B}"/>
              </a:ext>
            </a:extLst>
          </p:cNvPr>
          <p:cNvCxnSpPr>
            <a:cxnSpLocks/>
          </p:cNvCxnSpPr>
          <p:nvPr/>
        </p:nvCxnSpPr>
        <p:spPr>
          <a:xfrm flipH="1">
            <a:off x="7729582" y="3025097"/>
            <a:ext cx="495765" cy="346496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BAD6CD-0A3B-67D5-08B1-013DEA3C8066}"/>
              </a:ext>
            </a:extLst>
          </p:cNvPr>
          <p:cNvCxnSpPr>
            <a:cxnSpLocks/>
          </p:cNvCxnSpPr>
          <p:nvPr/>
        </p:nvCxnSpPr>
        <p:spPr>
          <a:xfrm flipH="1">
            <a:off x="8036124" y="373689"/>
            <a:ext cx="550526" cy="329511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399E85-1641-B027-452D-E7CF28EC6897}"/>
              </a:ext>
            </a:extLst>
          </p:cNvPr>
          <p:cNvCxnSpPr>
            <a:cxnSpLocks/>
          </p:cNvCxnSpPr>
          <p:nvPr/>
        </p:nvCxnSpPr>
        <p:spPr>
          <a:xfrm flipH="1">
            <a:off x="4263267" y="2795251"/>
            <a:ext cx="1599307" cy="471567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6BF587-BC65-F9D7-D207-3E57A9ED8CB5}"/>
              </a:ext>
            </a:extLst>
          </p:cNvPr>
          <p:cNvCxnSpPr>
            <a:cxnSpLocks/>
          </p:cNvCxnSpPr>
          <p:nvPr/>
        </p:nvCxnSpPr>
        <p:spPr>
          <a:xfrm>
            <a:off x="2774745" y="2328361"/>
            <a:ext cx="0" cy="1205089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395E7F5-32D2-81BE-6782-DEBF4D8CA382}"/>
              </a:ext>
            </a:extLst>
          </p:cNvPr>
          <p:cNvSpPr txBox="1"/>
          <p:nvPr/>
        </p:nvSpPr>
        <p:spPr>
          <a:xfrm>
            <a:off x="2701294" y="225484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p+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973E0D-264F-2D0D-F348-4635F28845FD}"/>
              </a:ext>
            </a:extLst>
          </p:cNvPr>
          <p:cNvSpPr txBox="1"/>
          <p:nvPr/>
        </p:nvSpPr>
        <p:spPr>
          <a:xfrm>
            <a:off x="5512457" y="262553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p+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93019F-5FE1-11AC-4485-F182CE84C550}"/>
              </a:ext>
            </a:extLst>
          </p:cNvPr>
          <p:cNvSpPr txBox="1"/>
          <p:nvPr/>
        </p:nvSpPr>
        <p:spPr>
          <a:xfrm>
            <a:off x="8069827" y="301419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p+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51151E-F992-8D0F-296F-A15E716CDA32}"/>
              </a:ext>
            </a:extLst>
          </p:cNvPr>
          <p:cNvSpPr txBox="1"/>
          <p:nvPr/>
        </p:nvSpPr>
        <p:spPr>
          <a:xfrm>
            <a:off x="8398763" y="37891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p+</a:t>
            </a:r>
          </a:p>
        </p:txBody>
      </p:sp>
    </p:spTree>
    <p:extLst>
      <p:ext uri="{BB962C8B-B14F-4D97-AF65-F5344CB8AC3E}">
        <p14:creationId xmlns:p14="http://schemas.microsoft.com/office/powerpoint/2010/main" val="9558535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>
            <a:extLst>
              <a:ext uri="{FF2B5EF4-FFF2-40B4-BE49-F238E27FC236}">
                <a16:creationId xmlns:a16="http://schemas.microsoft.com/office/drawing/2014/main" id="{2757FCAE-B1C3-2E77-4793-C73252F1753E}"/>
              </a:ext>
            </a:extLst>
          </p:cNvPr>
          <p:cNvSpPr/>
          <p:nvPr/>
        </p:nvSpPr>
        <p:spPr>
          <a:xfrm>
            <a:off x="5823374" y="2178620"/>
            <a:ext cx="2486026" cy="137659"/>
          </a:xfrm>
          <a:prstGeom prst="cube">
            <a:avLst>
              <a:gd name="adj" fmla="val 9313"/>
            </a:avLst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HVT Packaging – Neutrinos?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362340-EA87-3DBA-FFD4-6EA4F8525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5678533" cy="3794522"/>
          </a:xfrm>
        </p:spPr>
        <p:txBody>
          <a:bodyPr/>
          <a:lstStyle/>
          <a:p>
            <a:r>
              <a:rPr lang="en-US" dirty="0"/>
              <a:t>LBNF layout (long target surrounded by coolant) does not suit HVTs well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Lots of material to interact with secondaries – less yield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Cylindrical HVTs have been tested…</a:t>
            </a:r>
          </a:p>
          <a:p>
            <a:r>
              <a:rPr lang="en-US" dirty="0" err="1"/>
              <a:t>NuMI</a:t>
            </a:r>
            <a:r>
              <a:rPr lang="en-US" dirty="0"/>
              <a:t> fins might be a better fit?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“Cold rail” with HVTs on the sides/bottom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ITER divertor tests - fatigue issues bonding carbon fiber composites to HVT copper alloy – graphite may have issues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Conduction down the fin would probably limit</a:t>
            </a:r>
          </a:p>
          <a:p>
            <a:pPr marL="858837" lvl="2" indent="-285750">
              <a:buFont typeface="Arial" panose="020B0604020202020204" pitchFamily="34" charset="0"/>
              <a:buChar char="•"/>
            </a:pPr>
            <a:r>
              <a:rPr lang="en-US" dirty="0"/>
              <a:t>Graphite sandwich – HVT on 2 sides? Can beam power be increased enough to compensate for reduced yield?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AF077D13-234E-3BE0-3BC5-2BD89FB95DBA}"/>
              </a:ext>
            </a:extLst>
          </p:cNvPr>
          <p:cNvSpPr/>
          <p:nvPr/>
        </p:nvSpPr>
        <p:spPr>
          <a:xfrm>
            <a:off x="5785278" y="1969411"/>
            <a:ext cx="179008" cy="381000"/>
          </a:xfrm>
          <a:prstGeom prst="cube">
            <a:avLst>
              <a:gd name="adj" fmla="val 10000"/>
            </a:avLst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BDD528-2EAC-F145-A4DA-D31BA8D37987}"/>
              </a:ext>
            </a:extLst>
          </p:cNvPr>
          <p:cNvSpPr txBox="1"/>
          <p:nvPr/>
        </p:nvSpPr>
        <p:spPr>
          <a:xfrm>
            <a:off x="5161592" y="1800786"/>
            <a:ext cx="328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p+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F10237-2314-2CD9-BAA3-0D135655E258}"/>
              </a:ext>
            </a:extLst>
          </p:cNvPr>
          <p:cNvCxnSpPr>
            <a:cxnSpLocks/>
          </p:cNvCxnSpPr>
          <p:nvPr/>
        </p:nvCxnSpPr>
        <p:spPr>
          <a:xfrm>
            <a:off x="4929188" y="2062396"/>
            <a:ext cx="856089" cy="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ube 13">
            <a:extLst>
              <a:ext uri="{FF2B5EF4-FFF2-40B4-BE49-F238E27FC236}">
                <a16:creationId xmlns:a16="http://schemas.microsoft.com/office/drawing/2014/main" id="{6FE12BC4-2011-55A4-9B68-750558691908}"/>
              </a:ext>
            </a:extLst>
          </p:cNvPr>
          <p:cNvSpPr/>
          <p:nvPr/>
        </p:nvSpPr>
        <p:spPr>
          <a:xfrm>
            <a:off x="5964286" y="1971455"/>
            <a:ext cx="179008" cy="381000"/>
          </a:xfrm>
          <a:prstGeom prst="cube">
            <a:avLst>
              <a:gd name="adj" fmla="val 10000"/>
            </a:avLst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019087BB-29D0-C12D-F423-58C493DAB75C}"/>
              </a:ext>
            </a:extLst>
          </p:cNvPr>
          <p:cNvSpPr/>
          <p:nvPr/>
        </p:nvSpPr>
        <p:spPr>
          <a:xfrm>
            <a:off x="6137398" y="1971787"/>
            <a:ext cx="179008" cy="381000"/>
          </a:xfrm>
          <a:prstGeom prst="cube">
            <a:avLst>
              <a:gd name="adj" fmla="val 10000"/>
            </a:avLst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8939631C-137F-0EC7-D25B-23D4B4DEB929}"/>
              </a:ext>
            </a:extLst>
          </p:cNvPr>
          <p:cNvSpPr/>
          <p:nvPr/>
        </p:nvSpPr>
        <p:spPr>
          <a:xfrm>
            <a:off x="6316406" y="1973831"/>
            <a:ext cx="179008" cy="381000"/>
          </a:xfrm>
          <a:prstGeom prst="cube">
            <a:avLst>
              <a:gd name="adj" fmla="val 10000"/>
            </a:avLst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3BA8AA39-E109-3BE6-CBD7-CB704699949F}"/>
              </a:ext>
            </a:extLst>
          </p:cNvPr>
          <p:cNvSpPr/>
          <p:nvPr/>
        </p:nvSpPr>
        <p:spPr>
          <a:xfrm>
            <a:off x="6497162" y="1969411"/>
            <a:ext cx="179008" cy="381000"/>
          </a:xfrm>
          <a:prstGeom prst="cube">
            <a:avLst>
              <a:gd name="adj" fmla="val 10000"/>
            </a:avLst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F2DA3C88-5C1E-D47E-1365-17C5B62BDD5D}"/>
              </a:ext>
            </a:extLst>
          </p:cNvPr>
          <p:cNvSpPr/>
          <p:nvPr/>
        </p:nvSpPr>
        <p:spPr>
          <a:xfrm>
            <a:off x="6676170" y="1971455"/>
            <a:ext cx="179008" cy="381000"/>
          </a:xfrm>
          <a:prstGeom prst="cube">
            <a:avLst>
              <a:gd name="adj" fmla="val 10000"/>
            </a:avLst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E90B05F8-4612-4E52-D974-FB139471B41E}"/>
              </a:ext>
            </a:extLst>
          </p:cNvPr>
          <p:cNvSpPr/>
          <p:nvPr/>
        </p:nvSpPr>
        <p:spPr>
          <a:xfrm>
            <a:off x="6849282" y="1971787"/>
            <a:ext cx="179008" cy="381000"/>
          </a:xfrm>
          <a:prstGeom prst="cube">
            <a:avLst>
              <a:gd name="adj" fmla="val 10000"/>
            </a:avLst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4ADEC73C-3C51-0DDD-3E27-05B994A9DF8F}"/>
              </a:ext>
            </a:extLst>
          </p:cNvPr>
          <p:cNvSpPr/>
          <p:nvPr/>
        </p:nvSpPr>
        <p:spPr>
          <a:xfrm>
            <a:off x="7028290" y="1973831"/>
            <a:ext cx="179008" cy="381000"/>
          </a:xfrm>
          <a:prstGeom prst="cube">
            <a:avLst>
              <a:gd name="adj" fmla="val 10000"/>
            </a:avLst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25EE989F-3EFF-21B1-2D18-7F52B11D90D4}"/>
              </a:ext>
            </a:extLst>
          </p:cNvPr>
          <p:cNvSpPr/>
          <p:nvPr/>
        </p:nvSpPr>
        <p:spPr>
          <a:xfrm>
            <a:off x="7206100" y="1969411"/>
            <a:ext cx="179008" cy="381000"/>
          </a:xfrm>
          <a:prstGeom prst="cube">
            <a:avLst>
              <a:gd name="adj" fmla="val 10000"/>
            </a:avLst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CF4F3300-4239-F29E-B255-32EE71C7A282}"/>
              </a:ext>
            </a:extLst>
          </p:cNvPr>
          <p:cNvSpPr/>
          <p:nvPr/>
        </p:nvSpPr>
        <p:spPr>
          <a:xfrm>
            <a:off x="7385108" y="1971455"/>
            <a:ext cx="179008" cy="381000"/>
          </a:xfrm>
          <a:prstGeom prst="cube">
            <a:avLst>
              <a:gd name="adj" fmla="val 10000"/>
            </a:avLst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B6DFBCE7-4B23-4632-9812-1CA5464FEC44}"/>
              </a:ext>
            </a:extLst>
          </p:cNvPr>
          <p:cNvSpPr/>
          <p:nvPr/>
        </p:nvSpPr>
        <p:spPr>
          <a:xfrm>
            <a:off x="7558220" y="1971787"/>
            <a:ext cx="179008" cy="381000"/>
          </a:xfrm>
          <a:prstGeom prst="cube">
            <a:avLst>
              <a:gd name="adj" fmla="val 10000"/>
            </a:avLst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646FC076-7A62-CD0C-3EB9-5837D2FBA638}"/>
              </a:ext>
            </a:extLst>
          </p:cNvPr>
          <p:cNvSpPr/>
          <p:nvPr/>
        </p:nvSpPr>
        <p:spPr>
          <a:xfrm>
            <a:off x="7737228" y="1973831"/>
            <a:ext cx="179008" cy="381000"/>
          </a:xfrm>
          <a:prstGeom prst="cube">
            <a:avLst>
              <a:gd name="adj" fmla="val 10000"/>
            </a:avLst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FE401184-7401-5B38-CDED-225A0AB09057}"/>
              </a:ext>
            </a:extLst>
          </p:cNvPr>
          <p:cNvSpPr/>
          <p:nvPr/>
        </p:nvSpPr>
        <p:spPr>
          <a:xfrm>
            <a:off x="7910340" y="1971787"/>
            <a:ext cx="179008" cy="381000"/>
          </a:xfrm>
          <a:prstGeom prst="cube">
            <a:avLst>
              <a:gd name="adj" fmla="val 10000"/>
            </a:avLst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04102398-8C1D-F67F-8723-92902228F69C}"/>
              </a:ext>
            </a:extLst>
          </p:cNvPr>
          <p:cNvSpPr/>
          <p:nvPr/>
        </p:nvSpPr>
        <p:spPr>
          <a:xfrm>
            <a:off x="8089348" y="1973831"/>
            <a:ext cx="179008" cy="381000"/>
          </a:xfrm>
          <a:prstGeom prst="cube">
            <a:avLst>
              <a:gd name="adj" fmla="val 10000"/>
            </a:avLst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484C12D9-C308-EFBF-B64B-97A308D30FDD}"/>
              </a:ext>
            </a:extLst>
          </p:cNvPr>
          <p:cNvSpPr/>
          <p:nvPr/>
        </p:nvSpPr>
        <p:spPr>
          <a:xfrm>
            <a:off x="5766225" y="2224096"/>
            <a:ext cx="2483079" cy="139922"/>
          </a:xfrm>
          <a:prstGeom prst="cube">
            <a:avLst>
              <a:gd name="adj" fmla="val 9313"/>
            </a:avLst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63D0377-A802-3653-ADAB-27B6164E078B}"/>
              </a:ext>
            </a:extLst>
          </p:cNvPr>
          <p:cNvCxnSpPr>
            <a:cxnSpLocks/>
          </p:cNvCxnSpPr>
          <p:nvPr/>
        </p:nvCxnSpPr>
        <p:spPr>
          <a:xfrm>
            <a:off x="6132640" y="2024500"/>
            <a:ext cx="627216" cy="188948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73007B7-2BB3-0FA6-A07D-EEC88F29F939}"/>
              </a:ext>
            </a:extLst>
          </p:cNvPr>
          <p:cNvCxnSpPr>
            <a:cxnSpLocks/>
          </p:cNvCxnSpPr>
          <p:nvPr/>
        </p:nvCxnSpPr>
        <p:spPr>
          <a:xfrm>
            <a:off x="6136024" y="2015279"/>
            <a:ext cx="785695" cy="4763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158ADAE-A695-2D30-581F-142528D86176}"/>
              </a:ext>
            </a:extLst>
          </p:cNvPr>
          <p:cNvCxnSpPr>
            <a:cxnSpLocks/>
          </p:cNvCxnSpPr>
          <p:nvPr/>
        </p:nvCxnSpPr>
        <p:spPr>
          <a:xfrm flipV="1">
            <a:off x="6099000" y="1874581"/>
            <a:ext cx="538453" cy="14582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95AAA2C-8BA5-DF8B-8FDF-59D06D40FCDC}"/>
              </a:ext>
            </a:extLst>
          </p:cNvPr>
          <p:cNvCxnSpPr>
            <a:cxnSpLocks/>
          </p:cNvCxnSpPr>
          <p:nvPr/>
        </p:nvCxnSpPr>
        <p:spPr>
          <a:xfrm>
            <a:off x="7020686" y="2089122"/>
            <a:ext cx="317282" cy="112939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C24F0D-6A9B-AC48-19CB-4DE20A90A700}"/>
              </a:ext>
            </a:extLst>
          </p:cNvPr>
          <p:cNvCxnSpPr>
            <a:cxnSpLocks/>
            <a:endCxn id="25" idx="0"/>
          </p:cNvCxnSpPr>
          <p:nvPr/>
        </p:nvCxnSpPr>
        <p:spPr>
          <a:xfrm flipV="1">
            <a:off x="7028290" y="1971787"/>
            <a:ext cx="980504" cy="10351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064512C-8F1D-6BBD-BED8-896D6773FA4F}"/>
              </a:ext>
            </a:extLst>
          </p:cNvPr>
          <p:cNvCxnSpPr>
            <a:cxnSpLocks/>
            <a:endCxn id="23" idx="4"/>
          </p:cNvCxnSpPr>
          <p:nvPr/>
        </p:nvCxnSpPr>
        <p:spPr>
          <a:xfrm>
            <a:off x="6979468" y="2062914"/>
            <a:ext cx="739859" cy="10832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5A02059-32FA-B84D-FD4D-D684CF0AA77E}"/>
              </a:ext>
            </a:extLst>
          </p:cNvPr>
          <p:cNvCxnSpPr>
            <a:cxnSpLocks/>
          </p:cNvCxnSpPr>
          <p:nvPr/>
        </p:nvCxnSpPr>
        <p:spPr>
          <a:xfrm flipV="1">
            <a:off x="8268356" y="2062396"/>
            <a:ext cx="699432" cy="751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8182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to Consider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362340-EA87-3DBA-FFD4-6EA4F8525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Tritium mitigation in real systems – water close to beam</a:t>
            </a:r>
          </a:p>
          <a:p>
            <a:r>
              <a:rPr lang="en-US" dirty="0"/>
              <a:t>Seals in rotating flow joints – few options without O-rings (radiation concerns)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Mechanical seals – industry has solutions (dry gas seals)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Labyrinth seals – costly and delicate, controlled leakage</a:t>
            </a:r>
          </a:p>
          <a:p>
            <a:r>
              <a:rPr lang="en-US" dirty="0"/>
              <a:t>Radial-flow HVTs unproven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CFD</a:t>
            </a:r>
          </a:p>
          <a:p>
            <a:r>
              <a:rPr lang="en-US" dirty="0"/>
              <a:t>Best for shorter targets </a:t>
            </a:r>
            <a:r>
              <a:rPr lang="en-US"/>
              <a:t>– perhaps </a:t>
            </a:r>
            <a:r>
              <a:rPr lang="en-US" dirty="0"/>
              <a:t>not ideal for neutrinos</a:t>
            </a:r>
          </a:p>
          <a:p>
            <a:r>
              <a:rPr lang="en-US" dirty="0"/>
              <a:t>Total water flow must carry away the heat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Size the water system &amp; manifolding appropriately 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88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TSD Applications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362340-EA87-3DBA-FFD4-6EA4F8525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“Normal” Applications:</a:t>
            </a:r>
          </a:p>
          <a:p>
            <a:r>
              <a:rPr lang="en-US" dirty="0"/>
              <a:t>Targets – muon &amp; positron sources?</a:t>
            </a:r>
          </a:p>
          <a:p>
            <a:r>
              <a:rPr lang="en-US" dirty="0"/>
              <a:t>Beam dumps (esp. high current, low energy)</a:t>
            </a:r>
          </a:p>
          <a:p>
            <a:r>
              <a:rPr lang="en-US" dirty="0"/>
              <a:t>Other targets?</a:t>
            </a:r>
          </a:p>
          <a:p>
            <a:endParaRPr lang="en-US" dirty="0"/>
          </a:p>
          <a:p>
            <a:r>
              <a:rPr lang="en-US" u="sng" dirty="0">
                <a:solidFill>
                  <a:srgbClr val="FF0000"/>
                </a:solidFill>
              </a:rPr>
              <a:t>“Mad Science” Applications:</a:t>
            </a:r>
          </a:p>
          <a:p>
            <a:r>
              <a:rPr lang="en-US" dirty="0"/>
              <a:t>µ-CF production targets?</a:t>
            </a:r>
          </a:p>
          <a:p>
            <a:r>
              <a:rPr lang="en-US" dirty="0"/>
              <a:t>Bulk antimatter targets?  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“Antiproton Annihilation Propulsion”, R. L. Forward, 1985, report for AFRPL; </a:t>
            </a:r>
            <a:r>
              <a:rPr lang="en-US" dirty="0">
                <a:hlinkClick r:id="rId2"/>
              </a:rPr>
              <a:t>https://apps.dtic.mil/sti/tr/pdf/ADA160734.pdf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72787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EFB1D-5884-134C-21D9-EC169219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AE9A-35A5-251A-A339-58A6D1FAA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7F9C-EF54-CD3D-55B1-A705464AC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6991-10F2-6D76-BEF1-16165819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9C07652F-840A-7171-502E-2FA2172CE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1" y="674466"/>
            <a:ext cx="3860006" cy="3701289"/>
          </a:xfrm>
          <a:prstGeom prst="rect">
            <a:avLst/>
          </a:prstGeom>
        </p:spPr>
      </p:pic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F42FC695-D000-2C26-0979-873D4EAAC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767" y="1548471"/>
            <a:ext cx="4484326" cy="204655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D5DDFE-114F-FF24-9703-A5B3AE84BA52}"/>
              </a:ext>
            </a:extLst>
          </p:cNvPr>
          <p:cNvCxnSpPr>
            <a:cxnSpLocks/>
          </p:cNvCxnSpPr>
          <p:nvPr/>
        </p:nvCxnSpPr>
        <p:spPr>
          <a:xfrm flipH="1">
            <a:off x="4651603" y="2180136"/>
            <a:ext cx="2859324" cy="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644D06A-EEFD-F2A6-1B89-FC857E0E8A25}"/>
              </a:ext>
            </a:extLst>
          </p:cNvPr>
          <p:cNvSpPr txBox="1"/>
          <p:nvPr/>
        </p:nvSpPr>
        <p:spPr>
          <a:xfrm>
            <a:off x="222250" y="4454251"/>
            <a:ext cx="85354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sources: 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https://xkcd.com/401/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https://lbnf-dune.fnal.gov/how-it-works/excavations-and-structures/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1AA289-BA3E-0E36-3316-E181AA8C0EF2}"/>
              </a:ext>
            </a:extLst>
          </p:cNvPr>
          <p:cNvSpPr txBox="1"/>
          <p:nvPr/>
        </p:nvSpPr>
        <p:spPr>
          <a:xfrm>
            <a:off x="5200948" y="1944545"/>
            <a:ext cx="328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p+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D76687-252D-0D8D-D9F9-9119B735B58F}"/>
              </a:ext>
            </a:extLst>
          </p:cNvPr>
          <p:cNvCxnSpPr>
            <a:cxnSpLocks/>
          </p:cNvCxnSpPr>
          <p:nvPr/>
        </p:nvCxnSpPr>
        <p:spPr>
          <a:xfrm>
            <a:off x="5200948" y="2204352"/>
            <a:ext cx="0" cy="821415"/>
          </a:xfrm>
          <a:prstGeom prst="line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F3D809-E9AB-2C22-5D7E-81C84E216DFA}"/>
              </a:ext>
            </a:extLst>
          </p:cNvPr>
          <p:cNvCxnSpPr>
            <a:cxnSpLocks/>
          </p:cNvCxnSpPr>
          <p:nvPr/>
        </p:nvCxnSpPr>
        <p:spPr>
          <a:xfrm>
            <a:off x="5593276" y="2204351"/>
            <a:ext cx="0" cy="682871"/>
          </a:xfrm>
          <a:prstGeom prst="line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E03BDF-CB18-E2C7-3799-878928DEEC5E}"/>
              </a:ext>
            </a:extLst>
          </p:cNvPr>
          <p:cNvCxnSpPr>
            <a:cxnSpLocks/>
          </p:cNvCxnSpPr>
          <p:nvPr/>
        </p:nvCxnSpPr>
        <p:spPr>
          <a:xfrm>
            <a:off x="6087421" y="2180136"/>
            <a:ext cx="0" cy="520202"/>
          </a:xfrm>
          <a:prstGeom prst="line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C2C447-FCEF-C603-9437-A32DF70EDA41}"/>
              </a:ext>
            </a:extLst>
          </p:cNvPr>
          <p:cNvCxnSpPr>
            <a:cxnSpLocks/>
          </p:cNvCxnSpPr>
          <p:nvPr/>
        </p:nvCxnSpPr>
        <p:spPr>
          <a:xfrm>
            <a:off x="6489203" y="2204352"/>
            <a:ext cx="0" cy="320758"/>
          </a:xfrm>
          <a:prstGeom prst="line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B10E057-5005-33A6-A953-5C1A83D8FD95}"/>
              </a:ext>
            </a:extLst>
          </p:cNvPr>
          <p:cNvCxnSpPr>
            <a:cxnSpLocks/>
          </p:cNvCxnSpPr>
          <p:nvPr/>
        </p:nvCxnSpPr>
        <p:spPr>
          <a:xfrm flipH="1">
            <a:off x="4476002" y="2053822"/>
            <a:ext cx="3523565" cy="971945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DD59F3D-544F-49AE-CCB0-F09B374D0CA9}"/>
              </a:ext>
            </a:extLst>
          </p:cNvPr>
          <p:cNvSpPr txBox="1"/>
          <p:nvPr/>
        </p:nvSpPr>
        <p:spPr>
          <a:xfrm>
            <a:off x="4138767" y="971391"/>
            <a:ext cx="4484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If XKCD was in charge of LBNF…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CADE388-E0CA-229B-7E70-9D4270F6B6CD}"/>
              </a:ext>
            </a:extLst>
          </p:cNvPr>
          <p:cNvCxnSpPr>
            <a:cxnSpLocks/>
          </p:cNvCxnSpPr>
          <p:nvPr/>
        </p:nvCxnSpPr>
        <p:spPr>
          <a:xfrm flipH="1">
            <a:off x="4476002" y="2284651"/>
            <a:ext cx="2622321" cy="1044703"/>
          </a:xfrm>
          <a:prstGeom prst="line">
            <a:avLst/>
          </a:prstGeom>
          <a:ln w="9525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E5CA85B-F933-52C8-B464-16B470A20CAE}"/>
              </a:ext>
            </a:extLst>
          </p:cNvPr>
          <p:cNvCxnSpPr>
            <a:cxnSpLocks/>
          </p:cNvCxnSpPr>
          <p:nvPr/>
        </p:nvCxnSpPr>
        <p:spPr>
          <a:xfrm flipH="1">
            <a:off x="4476002" y="2206155"/>
            <a:ext cx="9515" cy="1123199"/>
          </a:xfrm>
          <a:prstGeom prst="line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Explosion: 14 Points 40">
            <a:extLst>
              <a:ext uri="{FF2B5EF4-FFF2-40B4-BE49-F238E27FC236}">
                <a16:creationId xmlns:a16="http://schemas.microsoft.com/office/drawing/2014/main" id="{5C52587B-53F0-D536-5F45-9E5A7C35ECD6}"/>
              </a:ext>
            </a:extLst>
          </p:cNvPr>
          <p:cNvSpPr/>
          <p:nvPr/>
        </p:nvSpPr>
        <p:spPr>
          <a:xfrm>
            <a:off x="4211168" y="1913603"/>
            <a:ext cx="529669" cy="498539"/>
          </a:xfrm>
          <a:prstGeom prst="irregularSeal2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42" descr="Eagle with solid fill">
            <a:extLst>
              <a:ext uri="{FF2B5EF4-FFF2-40B4-BE49-F238E27FC236}">
                <a16:creationId xmlns:a16="http://schemas.microsoft.com/office/drawing/2014/main" id="{D38AC5CF-5268-2E4A-D147-AAA264A0C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6816" y="1978798"/>
            <a:ext cx="348126" cy="348126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28272DE-5E5B-223A-AB2E-5272DFD817BE}"/>
              </a:ext>
            </a:extLst>
          </p:cNvPr>
          <p:cNvCxnSpPr>
            <a:cxnSpLocks/>
            <a:stCxn id="53" idx="0"/>
          </p:cNvCxnSpPr>
          <p:nvPr/>
        </p:nvCxnSpPr>
        <p:spPr>
          <a:xfrm flipH="1" flipV="1">
            <a:off x="7510927" y="2210992"/>
            <a:ext cx="94120" cy="643415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42D9EB1-9648-FEFA-40CC-618F2BB12824}"/>
              </a:ext>
            </a:extLst>
          </p:cNvPr>
          <p:cNvSpPr txBox="1"/>
          <p:nvPr/>
        </p:nvSpPr>
        <p:spPr>
          <a:xfrm>
            <a:off x="6898764" y="2854407"/>
            <a:ext cx="141256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Extraction enclosure at </a:t>
            </a:r>
          </a:p>
          <a:p>
            <a:r>
              <a:rPr lang="en-US" sz="1000" dirty="0"/>
              <a:t>apex of embankment</a:t>
            </a:r>
          </a:p>
        </p:txBody>
      </p:sp>
    </p:spTree>
    <p:extLst>
      <p:ext uri="{BB962C8B-B14F-4D97-AF65-F5344CB8AC3E}">
        <p14:creationId xmlns:p14="http://schemas.microsoft.com/office/powerpoint/2010/main" val="269444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69BDD1-9047-58B7-7C49-F80F9259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3794757" cy="3794522"/>
          </a:xfrm>
        </p:spPr>
        <p:txBody>
          <a:bodyPr/>
          <a:lstStyle/>
          <a:p>
            <a:r>
              <a:rPr lang="en-US" sz="2000" dirty="0"/>
              <a:t>Example: My work laptop…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Intel i9-12950HX</a:t>
            </a:r>
          </a:p>
          <a:p>
            <a:r>
              <a:rPr lang="en-US" sz="2000" dirty="0"/>
              <a:t>TDP of 55W, short-term boost to 157W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2.15 cm^2 die area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157 W </a:t>
            </a:r>
            <a:r>
              <a:rPr lang="en-US" sz="2000" dirty="0"/>
              <a:t>in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2.15 cm^2 </a:t>
            </a:r>
            <a:r>
              <a:rPr lang="en-US" sz="2000" dirty="0"/>
              <a:t>= </a:t>
            </a:r>
            <a:r>
              <a:rPr lang="en-US" sz="2000" dirty="0">
                <a:solidFill>
                  <a:srgbClr val="7030A0"/>
                </a:solidFill>
              </a:rPr>
              <a:t>0.73 MW/m^2 heat flux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out of the die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Heat spreaders/heat sinks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 very overworked fan…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A3626F-0B88-7388-C388-33168F67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Air/Water Cooling – Computer Chips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61DD4-65F1-D57D-5922-147EB661F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B8ADE-A036-16D6-894B-E6BC009BB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2F1DA-E11C-C007-E1FA-9139E7A5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05BE17-88EA-11A8-585C-17B5AB032D84}"/>
              </a:ext>
            </a:extLst>
          </p:cNvPr>
          <p:cNvSpPr txBox="1"/>
          <p:nvPr/>
        </p:nvSpPr>
        <p:spPr>
          <a:xfrm>
            <a:off x="222250" y="4502787"/>
            <a:ext cx="16850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Image Source: </a:t>
            </a:r>
            <a:r>
              <a:rPr lang="en-US" sz="1000" dirty="0" err="1">
                <a:solidFill>
                  <a:schemeClr val="accent6"/>
                </a:solidFill>
              </a:rPr>
              <a:t>TechPowerUp</a:t>
            </a:r>
            <a:endParaRPr lang="en-US" sz="1000" dirty="0">
              <a:solidFill>
                <a:schemeClr val="accent6"/>
              </a:solidFill>
            </a:endParaRP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4F360F13-8381-ADA6-E52A-9AE872148B5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07" y="509722"/>
            <a:ext cx="3462193" cy="1962150"/>
          </a:xfrm>
          <a:prstGeom prst="rect">
            <a:avLst/>
          </a:prstGeom>
        </p:spPr>
      </p:pic>
      <p:pic>
        <p:nvPicPr>
          <p:cNvPr id="12" name="Picture 11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46AE0571-2C76-E36E-2C9D-73218344CD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07" y="2467771"/>
            <a:ext cx="2899761" cy="228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31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1A64C0-9D99-C8AF-7747-EB26B46EBC18}"/>
              </a:ext>
            </a:extLst>
          </p:cNvPr>
          <p:cNvSpPr/>
          <p:nvPr/>
        </p:nvSpPr>
        <p:spPr>
          <a:xfrm>
            <a:off x="5693260" y="3819526"/>
            <a:ext cx="3170978" cy="8324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69BDD1-9047-58B7-7C49-F80F9259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2388137" cy="3794522"/>
          </a:xfrm>
        </p:spPr>
        <p:txBody>
          <a:bodyPr/>
          <a:lstStyle/>
          <a:p>
            <a:r>
              <a:rPr lang="en-US" sz="2000" dirty="0"/>
              <a:t>Avoid needing high heat transfer – insulate or use high-temp materials</a:t>
            </a:r>
          </a:p>
          <a:p>
            <a:r>
              <a:rPr lang="en-US" sz="2000" dirty="0"/>
              <a:t>Film cooling (insulate), metallurgy (directional and single-crystal materials),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A3626F-0B88-7388-C388-33168F67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Cooling – Jet Engines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61DD4-65F1-D57D-5922-147EB661F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B8ADE-A036-16D6-894B-E6BC009BB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2F1DA-E11C-C007-E1FA-9139E7A5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05BE17-88EA-11A8-585C-17B5AB032D84}"/>
              </a:ext>
            </a:extLst>
          </p:cNvPr>
          <p:cNvSpPr txBox="1"/>
          <p:nvPr/>
        </p:nvSpPr>
        <p:spPr>
          <a:xfrm>
            <a:off x="222250" y="4505511"/>
            <a:ext cx="20730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Image Source: </a:t>
            </a:r>
            <a:r>
              <a:rPr lang="en-US" sz="1000" dirty="0" err="1">
                <a:solidFill>
                  <a:schemeClr val="accent6"/>
                </a:solidFill>
              </a:rPr>
              <a:t>SoftInWay</a:t>
            </a:r>
            <a:r>
              <a:rPr lang="en-US" sz="1000" dirty="0">
                <a:solidFill>
                  <a:schemeClr val="accent6"/>
                </a:solidFill>
              </a:rPr>
              <a:t>, Wikipedia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63A25B4-BEFA-6659-A70B-9FE04C6F0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536" y="425628"/>
            <a:ext cx="3576702" cy="2345437"/>
          </a:xfrm>
          <a:prstGeom prst="rect">
            <a:avLst/>
          </a:prstGeom>
        </p:spPr>
      </p:pic>
      <p:pic>
        <p:nvPicPr>
          <p:cNvPr id="16" name="Picture 15" descr="A picture containing dark, night&#10;&#10;Description automatically generated">
            <a:extLst>
              <a:ext uri="{FF2B5EF4-FFF2-40B4-BE49-F238E27FC236}">
                <a16:creationId xmlns:a16="http://schemas.microsoft.com/office/drawing/2014/main" id="{82F65AA2-2123-C7FB-2747-9579207630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0000" r="-579" b="15926"/>
          <a:stretch/>
        </p:blipFill>
        <p:spPr>
          <a:xfrm>
            <a:off x="2616740" y="2771065"/>
            <a:ext cx="4167866" cy="1809962"/>
          </a:xfrm>
          <a:prstGeom prst="rect">
            <a:avLst/>
          </a:prstGeom>
        </p:spPr>
      </p:pic>
      <p:pic>
        <p:nvPicPr>
          <p:cNvPr id="18" name="Picture 17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F0E92E28-87B1-B7D7-8E02-3330516ABF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740" y="890191"/>
            <a:ext cx="2670796" cy="1880874"/>
          </a:xfrm>
          <a:prstGeom prst="rect">
            <a:avLst/>
          </a:prstGeom>
        </p:spPr>
      </p:pic>
      <p:pic>
        <p:nvPicPr>
          <p:cNvPr id="12" name="Picture 11" descr="A picture containing engine, rocket&#10;&#10;Description automatically generated">
            <a:extLst>
              <a:ext uri="{FF2B5EF4-FFF2-40B4-BE49-F238E27FC236}">
                <a16:creationId xmlns:a16="http://schemas.microsoft.com/office/drawing/2014/main" id="{ACE9A846-6073-4B3D-9CF1-57F9BDE8EC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59" t="17306" r="27314" b="9512"/>
          <a:stretch/>
        </p:blipFill>
        <p:spPr>
          <a:xfrm>
            <a:off x="6762534" y="2760293"/>
            <a:ext cx="1881078" cy="181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93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69BDD1-9047-58B7-7C49-F80F9259C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Forced convection – turbulators, impingement liners, film cooling…</a:t>
            </a:r>
          </a:p>
          <a:p>
            <a:r>
              <a:rPr lang="en-US" sz="2000" dirty="0"/>
              <a:t>High-pressure air from compressor – use for cooling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A3626F-0B88-7388-C388-33168F67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Cooling – Jet Engines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61DD4-65F1-D57D-5922-147EB661F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B8ADE-A036-16D6-894B-E6BC009BB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2F1DA-E11C-C007-E1FA-9139E7A5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05BE17-88EA-11A8-585C-17B5AB032D84}"/>
              </a:ext>
            </a:extLst>
          </p:cNvPr>
          <p:cNvSpPr txBox="1"/>
          <p:nvPr/>
        </p:nvSpPr>
        <p:spPr>
          <a:xfrm>
            <a:off x="222250" y="4442387"/>
            <a:ext cx="36551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Image Source: Concepts NREC, Combined Cycle Journal, </a:t>
            </a:r>
            <a:r>
              <a:rPr lang="en-US" sz="1000" dirty="0" err="1">
                <a:solidFill>
                  <a:schemeClr val="accent6"/>
                </a:solidFill>
              </a:rPr>
              <a:t>SoftInWay</a:t>
            </a:r>
            <a:endParaRPr lang="en-US" sz="1000" dirty="0">
              <a:solidFill>
                <a:schemeClr val="accent6"/>
              </a:solidFill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CD61C64-E4A6-0043-29E7-7356C49F8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58" y="1540663"/>
            <a:ext cx="2892459" cy="26203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A19DC-B67A-194F-5213-5D57AEB37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200" y="1539109"/>
            <a:ext cx="2745138" cy="2061431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7B110F15-A972-736E-AA50-DB25A16E6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728" y="1596623"/>
            <a:ext cx="2590599" cy="27051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066C3A2-1B81-4413-7FBC-A193FDC04B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661" y="3580727"/>
            <a:ext cx="2769702" cy="110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53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DC288AC2-8E0C-76D3-8C55-C88EE7AFB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964" y="872797"/>
            <a:ext cx="4437584" cy="327647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69BDD1-9047-58B7-7C49-F80F9259C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Forced convection – Air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A3626F-0B88-7388-C388-33168F67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Cooling – AP0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61DD4-65F1-D57D-5922-147EB661F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B02AAD6-50E2-442D-A675-AC27EA6A4ED5}" type="datetime1">
              <a:rPr lang="en-US" smtClean="0"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B8ADE-A036-16D6-894B-E6BC009BB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Hypervapotrons for High-Power Accelerator Targets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2F1DA-E11C-C007-E1FA-9139E7A5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4E250BAE-BAC1-0BFE-60B0-233A5666C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85" y="1427121"/>
            <a:ext cx="3761397" cy="282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2693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</Template>
  <TotalTime>2847</TotalTime>
  <Words>3367</Words>
  <Application>Microsoft Office PowerPoint</Application>
  <PresentationFormat>On-screen Show (16:9)</PresentationFormat>
  <Paragraphs>500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ArialUnicodeMS</vt:lpstr>
      <vt:lpstr>Calibri</vt:lpstr>
      <vt:lpstr>Helvetica</vt:lpstr>
      <vt:lpstr>Times-Roman</vt:lpstr>
      <vt:lpstr>Fermilab_PPT_090915</vt:lpstr>
      <vt:lpstr>PowerPoint Presentation</vt:lpstr>
      <vt:lpstr>Overview</vt:lpstr>
      <vt:lpstr>High-Performance Cooling - An Industry Tour</vt:lpstr>
      <vt:lpstr>High-Performance Cooling</vt:lpstr>
      <vt:lpstr>Air/Water Cooling – Computer Chips</vt:lpstr>
      <vt:lpstr>Air/Water Cooling – Computer Chips</vt:lpstr>
      <vt:lpstr>Gas Cooling – Jet Engines</vt:lpstr>
      <vt:lpstr>Gas Cooling – Jet Engines</vt:lpstr>
      <vt:lpstr>Gas Cooling – AP0 Target</vt:lpstr>
      <vt:lpstr>Gas Cooling – LBNF Target</vt:lpstr>
      <vt:lpstr>Liquid Cooling – Rocket Engines</vt:lpstr>
      <vt:lpstr>Liquid Cooling – Rocket Engines</vt:lpstr>
      <vt:lpstr>Liquid Cooling – Rocket Engines </vt:lpstr>
      <vt:lpstr>Fusion Research</vt:lpstr>
      <vt:lpstr>Takeaways</vt:lpstr>
      <vt:lpstr>Hypervapotron Cooling</vt:lpstr>
      <vt:lpstr>Hypervapotron Cooling - History</vt:lpstr>
      <vt:lpstr>History</vt:lpstr>
      <vt:lpstr>History</vt:lpstr>
      <vt:lpstr>Performance Comparison</vt:lpstr>
      <vt:lpstr>Fins and Channels</vt:lpstr>
      <vt:lpstr>Fins and Channels</vt:lpstr>
      <vt:lpstr>Flow Visualization</vt:lpstr>
      <vt:lpstr>Heat Transfer Coefficient vs. Heat Flux</vt:lpstr>
      <vt:lpstr>Thermal Conductivity</vt:lpstr>
      <vt:lpstr>Performance</vt:lpstr>
      <vt:lpstr>Regime 1: Forced Convection</vt:lpstr>
      <vt:lpstr>Regime 2: Nucleate Boiling</vt:lpstr>
      <vt:lpstr>Regime 3: Critical Heat Flux</vt:lpstr>
      <vt:lpstr>Current Designs</vt:lpstr>
      <vt:lpstr>Joint European Torus (JET) Divertor</vt:lpstr>
      <vt:lpstr>JET Neutral Beam Injector</vt:lpstr>
      <vt:lpstr>JET Neutral Beam Injector</vt:lpstr>
      <vt:lpstr>ITER Blanket/First Wall</vt:lpstr>
      <vt:lpstr>ITER Blanket/First Wall</vt:lpstr>
      <vt:lpstr>ITER Blanket/First Wall</vt:lpstr>
      <vt:lpstr>ITER Divertor – Why Not a Hypervapotron?</vt:lpstr>
      <vt:lpstr>Failure Modes</vt:lpstr>
      <vt:lpstr>Failure Modes</vt:lpstr>
      <vt:lpstr>Other Considerations</vt:lpstr>
      <vt:lpstr>Radiation Damage</vt:lpstr>
      <vt:lpstr>Tradeoffs of Hypervapotrons</vt:lpstr>
      <vt:lpstr>High Heat Flux Testing</vt:lpstr>
      <vt:lpstr>LDRD Proposal</vt:lpstr>
      <vt:lpstr>LDRD Proposal</vt:lpstr>
      <vt:lpstr>Target Packaging</vt:lpstr>
      <vt:lpstr>HVT Packaging – Static HVT</vt:lpstr>
      <vt:lpstr>Beam/HVT Orientation</vt:lpstr>
      <vt:lpstr>Canted Ring</vt:lpstr>
      <vt:lpstr>HVT Packaging – AP0-like</vt:lpstr>
      <vt:lpstr>HVT Packaging – Cylindrical Shell</vt:lpstr>
      <vt:lpstr>HVT Packaging – Neutrinos?</vt:lpstr>
      <vt:lpstr>Issues to Consider</vt:lpstr>
      <vt:lpstr>TSD Applications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Williams</dc:creator>
  <cp:lastModifiedBy>Jonathan Williams</cp:lastModifiedBy>
  <cp:revision>2</cp:revision>
  <cp:lastPrinted>2014-01-20T19:40:21Z</cp:lastPrinted>
  <dcterms:created xsi:type="dcterms:W3CDTF">2023-06-15T20:39:44Z</dcterms:created>
  <dcterms:modified xsi:type="dcterms:W3CDTF">2023-07-20T14:29:09Z</dcterms:modified>
</cp:coreProperties>
</file>