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24" r:id="rId3"/>
    <p:sldId id="32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E4E4E"/>
    <a:srgbClr val="404040"/>
    <a:srgbClr val="004C97"/>
    <a:srgbClr val="50504E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33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836" y="35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07</a:t>
            </a:r>
            <a:r>
              <a:rPr lang="en-US" dirty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14</a:t>
            </a:r>
            <a:r>
              <a:rPr lang="en-US" dirty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en-US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96C0A-1A50-2DBF-955C-2D05210C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91611"/>
            <a:ext cx="8672513" cy="3129142"/>
          </a:xfrm>
        </p:spPr>
        <p:txBody>
          <a:bodyPr/>
          <a:lstStyle/>
          <a:p>
            <a:r>
              <a:rPr lang="en-US" sz="1600" dirty="0"/>
              <a:t>Action Items:</a:t>
            </a:r>
          </a:p>
          <a:p>
            <a:pPr lvl="1"/>
            <a:r>
              <a:rPr lang="en-US" sz="1600" dirty="0"/>
              <a:t>Source HV Testing (ORC-2176)</a:t>
            </a:r>
          </a:p>
          <a:p>
            <a:pPr lvl="2"/>
            <a:r>
              <a:rPr lang="en-US" sz="1400" dirty="0"/>
              <a:t>All reviewer signoffs obtained as of this morning.</a:t>
            </a:r>
          </a:p>
          <a:p>
            <a:pPr lvl="2"/>
            <a:r>
              <a:rPr lang="en-US" sz="1400" dirty="0"/>
              <a:t>HV testing early next week. </a:t>
            </a:r>
          </a:p>
          <a:p>
            <a:pPr lvl="2"/>
            <a:r>
              <a:rPr lang="en-US" sz="1400" dirty="0"/>
              <a:t>Hydrogen Distribution Checkout</a:t>
            </a:r>
          </a:p>
          <a:p>
            <a:pPr lvl="2"/>
            <a:r>
              <a:rPr lang="en-US" sz="1400" dirty="0"/>
              <a:t>HV Enclosure Control Checkout to follow</a:t>
            </a:r>
          </a:p>
          <a:p>
            <a:pPr lvl="1"/>
            <a:r>
              <a:rPr lang="en-US" sz="1600" dirty="0"/>
              <a:t>Mechanical Engineering</a:t>
            </a:r>
          </a:p>
          <a:p>
            <a:pPr lvl="2"/>
            <a:r>
              <a:rPr lang="en-US" sz="1400" dirty="0"/>
              <a:t>Engineering Notes: New </a:t>
            </a:r>
            <a:r>
              <a:rPr lang="en-US" sz="1400" dirty="0" err="1"/>
              <a:t>beamsheet</a:t>
            </a:r>
            <a:r>
              <a:rPr lang="en-US" sz="1400" dirty="0"/>
              <a:t> provided by Sasha Romanov to Steve </a:t>
            </a:r>
            <a:r>
              <a:rPr lang="en-US" sz="1400" dirty="0" err="1"/>
              <a:t>Wesseln</a:t>
            </a:r>
            <a:endParaRPr lang="en-US" sz="1400" dirty="0"/>
          </a:p>
          <a:p>
            <a:pPr lvl="2"/>
            <a:r>
              <a:rPr lang="en-US" sz="1400" dirty="0"/>
              <a:t>LCW: Shyamala leaving the lab in August... Des &amp; Maurice will assist</a:t>
            </a:r>
          </a:p>
          <a:p>
            <a:pPr lvl="2"/>
            <a:r>
              <a:rPr lang="en-US" sz="1400" dirty="0"/>
              <a:t>15-Deg Bend Chamber Req 346933 </a:t>
            </a:r>
          </a:p>
          <a:p>
            <a:pPr lvl="1"/>
            <a:r>
              <a:rPr lang="en-US" sz="1600" dirty="0"/>
              <a:t>Cable Pull</a:t>
            </a:r>
          </a:p>
          <a:p>
            <a:pPr lvl="2"/>
            <a:r>
              <a:rPr lang="en-US" sz="1400" dirty="0"/>
              <a:t>Meeting with Dave Featherston on 6/26… Radio silence since.</a:t>
            </a:r>
          </a:p>
          <a:p>
            <a:pPr lvl="2"/>
            <a:r>
              <a:rPr lang="en-US" sz="1400" dirty="0"/>
              <a:t>24-Conductor cable backorder extended to </a:t>
            </a:r>
            <a:r>
              <a:rPr lang="en-US" sz="1400" b="1" i="1" dirty="0">
                <a:solidFill>
                  <a:srgbClr val="FF0000"/>
                </a:solidFill>
              </a:rPr>
              <a:t>7/25</a:t>
            </a:r>
            <a:r>
              <a:rPr lang="en-US" sz="1400" dirty="0"/>
              <a:t> at earliest (!!)</a:t>
            </a:r>
          </a:p>
          <a:p>
            <a:pPr lvl="1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D7BC3-95B2-940D-7EA0-0BC4C1C8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IPI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F25B-AD7A-1367-AB08-B482B5C58E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FF40-7D51-8760-55F8-3CB64C5D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2F4-279A-7F04-1C1C-6DBA3689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5B98B-F7E7-1770-7716-94208827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95"/>
            <a:ext cx="9144000" cy="2154410"/>
          </a:xfrm>
          <a:prstGeom prst="rect">
            <a:avLst/>
          </a:prstGeom>
        </p:spPr>
      </p:pic>
      <p:pic>
        <p:nvPicPr>
          <p:cNvPr id="13" name="Picture 12" descr="A picture containing handcart&#10;&#10;Description automatically generated">
            <a:extLst>
              <a:ext uri="{FF2B5EF4-FFF2-40B4-BE49-F238E27FC236}">
                <a16:creationId xmlns:a16="http://schemas.microsoft.com/office/drawing/2014/main" id="{54B9CC86-52BD-F9A4-4037-09CCDEB5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81" y="2030163"/>
            <a:ext cx="3652639" cy="2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CD4B1-F0BF-017B-FC7C-15E4C3A46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Damaged while connecting to the Hydrogen Distribution</a:t>
            </a:r>
          </a:p>
          <a:p>
            <a:r>
              <a:rPr lang="en-US" sz="1800" dirty="0"/>
              <a:t>Plan Moving Forward:</a:t>
            </a:r>
          </a:p>
          <a:p>
            <a:pPr lvl="1"/>
            <a:r>
              <a:rPr lang="en-US" sz="1600" dirty="0"/>
              <a:t>Replace mesh on the remaining ‘good’ filament assembly → coat &amp; activate</a:t>
            </a:r>
            <a:endParaRPr lang="en-US" sz="1400" dirty="0"/>
          </a:p>
          <a:p>
            <a:pPr lvl="1"/>
            <a:r>
              <a:rPr lang="en-US" sz="1600" dirty="0"/>
              <a:t>Generate a drawing</a:t>
            </a:r>
          </a:p>
          <a:p>
            <a:pPr lvl="1"/>
            <a:r>
              <a:rPr lang="en-US" sz="1600" dirty="0"/>
              <a:t>Pursue fabrication of new assemblies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92BE3-ED1A-CDBD-4B56-4D1EFEB4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Filament Assembly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73A90-4C05-F12A-D43E-C0374E6222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D938-C25E-18FB-04FA-FF95964E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53E4-1302-4375-C1A6-0888564FF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7BDE0B9D-9A93-B553-D6C6-D383ED60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42" y="2655887"/>
            <a:ext cx="4688840" cy="35166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97EE4D-F9CE-31D0-21EE-C9101E0C7B4A}"/>
              </a:ext>
            </a:extLst>
          </p:cNvPr>
          <p:cNvSpPr/>
          <p:nvPr/>
        </p:nvSpPr>
        <p:spPr>
          <a:xfrm rot="1032983">
            <a:off x="3912685" y="3970126"/>
            <a:ext cx="390983" cy="80691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945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35947</TotalTime>
  <Words>153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IPI Project Schedule</vt:lpstr>
      <vt:lpstr>Broken Filament Assembly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703</cp:revision>
  <cp:lastPrinted>2014-01-20T19:40:21Z</cp:lastPrinted>
  <dcterms:created xsi:type="dcterms:W3CDTF">2020-08-18T18:58:22Z</dcterms:created>
  <dcterms:modified xsi:type="dcterms:W3CDTF">2023-07-14T15:54:56Z</dcterms:modified>
</cp:coreProperties>
</file>