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4" r:id="rId6"/>
    <p:sldId id="298" r:id="rId7"/>
    <p:sldId id="307" r:id="rId8"/>
    <p:sldId id="30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50504E"/>
    <a:srgbClr val="4E4E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01590-18BA-4889-A115-4F3D54D718C2}" v="463" dt="2023-07-20T16:26:58.3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3"/>
  </p:normalViewPr>
  <p:slideViewPr>
    <p:cSldViewPr snapToGrid="0" snapToObjects="1" showGuides="1">
      <p:cViewPr varScale="1">
        <p:scale>
          <a:sx n="81" d="100"/>
          <a:sy n="81" d="100"/>
        </p:scale>
        <p:origin x="1471" y="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ladwyn" userId="8ec88c69-85b4-4055-b7c3-aa89b1b72e7b" providerId="ADAL" clId="{BDC01590-18BA-4889-A115-4F3D54D718C2}"/>
    <pc:docChg chg="undo custSel addSld delSld modSld sldOrd">
      <pc:chgData name="Benjamin Gladwyn" userId="8ec88c69-85b4-4055-b7c3-aa89b1b72e7b" providerId="ADAL" clId="{BDC01590-18BA-4889-A115-4F3D54D718C2}" dt="2023-07-20T16:27:23.741" v="2629" actId="1076"/>
      <pc:docMkLst>
        <pc:docMk/>
      </pc:docMkLst>
      <pc:sldChg chg="modSp del mod">
        <pc:chgData name="Benjamin Gladwyn" userId="8ec88c69-85b4-4055-b7c3-aa89b1b72e7b" providerId="ADAL" clId="{BDC01590-18BA-4889-A115-4F3D54D718C2}" dt="2023-07-20T14:27:09.950" v="702" actId="47"/>
        <pc:sldMkLst>
          <pc:docMk/>
          <pc:sldMk cId="3784689877" sldId="275"/>
        </pc:sldMkLst>
        <pc:spChg chg="mod">
          <ac:chgData name="Benjamin Gladwyn" userId="8ec88c69-85b4-4055-b7c3-aa89b1b72e7b" providerId="ADAL" clId="{BDC01590-18BA-4889-A115-4F3D54D718C2}" dt="2023-07-20T14:27:01.666" v="700" actId="20577"/>
          <ac:spMkLst>
            <pc:docMk/>
            <pc:sldMk cId="3784689877" sldId="275"/>
            <ac:spMk id="7" creationId="{00000000-0000-0000-0000-000000000000}"/>
          </ac:spMkLst>
        </pc:spChg>
      </pc:sldChg>
      <pc:sldChg chg="modSp mod">
        <pc:chgData name="Benjamin Gladwyn" userId="8ec88c69-85b4-4055-b7c3-aa89b1b72e7b" providerId="ADAL" clId="{BDC01590-18BA-4889-A115-4F3D54D718C2}" dt="2023-07-20T15:29:38.459" v="2293" actId="20577"/>
        <pc:sldMkLst>
          <pc:docMk/>
          <pc:sldMk cId="1989597527" sldId="294"/>
        </pc:sldMkLst>
        <pc:spChg chg="mod">
          <ac:chgData name="Benjamin Gladwyn" userId="8ec88c69-85b4-4055-b7c3-aa89b1b72e7b" providerId="ADAL" clId="{BDC01590-18BA-4889-A115-4F3D54D718C2}" dt="2023-07-20T15:29:38.459" v="229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Benjamin Gladwyn" userId="8ec88c69-85b4-4055-b7c3-aa89b1b72e7b" providerId="ADAL" clId="{BDC01590-18BA-4889-A115-4F3D54D718C2}" dt="2023-07-20T14:43:17.858" v="1523" actId="1076"/>
        <pc:sldMkLst>
          <pc:docMk/>
          <pc:sldMk cId="1745780486" sldId="298"/>
        </pc:sldMkLst>
        <pc:spChg chg="mod">
          <ac:chgData name="Benjamin Gladwyn" userId="8ec88c69-85b4-4055-b7c3-aa89b1b72e7b" providerId="ADAL" clId="{BDC01590-18BA-4889-A115-4F3D54D718C2}" dt="2023-07-20T14:37:28.034" v="1282"/>
          <ac:spMkLst>
            <pc:docMk/>
            <pc:sldMk cId="1745780486" sldId="298"/>
            <ac:spMk id="6" creationId="{00000000-0000-0000-0000-000000000000}"/>
          </ac:spMkLst>
        </pc:spChg>
        <pc:spChg chg="add del mod">
          <ac:chgData name="Benjamin Gladwyn" userId="8ec88c69-85b4-4055-b7c3-aa89b1b72e7b" providerId="ADAL" clId="{BDC01590-18BA-4889-A115-4F3D54D718C2}" dt="2023-07-20T14:31:06.311" v="852" actId="478"/>
          <ac:spMkLst>
            <pc:docMk/>
            <pc:sldMk cId="1745780486" sldId="298"/>
            <ac:spMk id="9" creationId="{1E92D76E-5389-E230-16FB-2607A8079253}"/>
          </ac:spMkLst>
        </pc:spChg>
        <pc:spChg chg="add del mod">
          <ac:chgData name="Benjamin Gladwyn" userId="8ec88c69-85b4-4055-b7c3-aa89b1b72e7b" providerId="ADAL" clId="{BDC01590-18BA-4889-A115-4F3D54D718C2}" dt="2023-07-20T14:37:12.151" v="1278" actId="478"/>
          <ac:spMkLst>
            <pc:docMk/>
            <pc:sldMk cId="1745780486" sldId="298"/>
            <ac:spMk id="12" creationId="{004A6A36-4037-6A23-0C2D-C7A8A0592B23}"/>
          </ac:spMkLst>
        </pc:spChg>
        <pc:spChg chg="add del mod">
          <ac:chgData name="Benjamin Gladwyn" userId="8ec88c69-85b4-4055-b7c3-aa89b1b72e7b" providerId="ADAL" clId="{BDC01590-18BA-4889-A115-4F3D54D718C2}" dt="2023-07-20T14:37:09.617" v="1276" actId="478"/>
          <ac:spMkLst>
            <pc:docMk/>
            <pc:sldMk cId="1745780486" sldId="298"/>
            <ac:spMk id="13" creationId="{CB3BB1F6-D9D6-A2C4-F598-555A5BBA4A4E}"/>
          </ac:spMkLst>
        </pc:spChg>
        <pc:spChg chg="add del mod">
          <ac:chgData name="Benjamin Gladwyn" userId="8ec88c69-85b4-4055-b7c3-aa89b1b72e7b" providerId="ADAL" clId="{BDC01590-18BA-4889-A115-4F3D54D718C2}" dt="2023-07-20T14:29:25.314" v="725" actId="478"/>
          <ac:spMkLst>
            <pc:docMk/>
            <pc:sldMk cId="1745780486" sldId="298"/>
            <ac:spMk id="14" creationId="{9C65567F-E919-C1AD-5F53-70FF5F7ED931}"/>
          </ac:spMkLst>
        </pc:spChg>
        <pc:spChg chg="add mod">
          <ac:chgData name="Benjamin Gladwyn" userId="8ec88c69-85b4-4055-b7c3-aa89b1b72e7b" providerId="ADAL" clId="{BDC01590-18BA-4889-A115-4F3D54D718C2}" dt="2023-07-20T14:43:01.047" v="1517" actId="14100"/>
          <ac:spMkLst>
            <pc:docMk/>
            <pc:sldMk cId="1745780486" sldId="298"/>
            <ac:spMk id="15" creationId="{1D1A6FBC-ACC4-4426-1D05-8F327C6377D9}"/>
          </ac:spMkLst>
        </pc:spChg>
        <pc:spChg chg="add del mod">
          <ac:chgData name="Benjamin Gladwyn" userId="8ec88c69-85b4-4055-b7c3-aa89b1b72e7b" providerId="ADAL" clId="{BDC01590-18BA-4889-A115-4F3D54D718C2}" dt="2023-07-20T14:37:44.925" v="1287" actId="478"/>
          <ac:spMkLst>
            <pc:docMk/>
            <pc:sldMk cId="1745780486" sldId="298"/>
            <ac:spMk id="18" creationId="{37FF7F2F-8273-8DAA-14A7-32953FB12E15}"/>
          </ac:spMkLst>
        </pc:spChg>
        <pc:spChg chg="add mod">
          <ac:chgData name="Benjamin Gladwyn" userId="8ec88c69-85b4-4055-b7c3-aa89b1b72e7b" providerId="ADAL" clId="{BDC01590-18BA-4889-A115-4F3D54D718C2}" dt="2023-07-20T14:43:15.452" v="1522" actId="14100"/>
          <ac:spMkLst>
            <pc:docMk/>
            <pc:sldMk cId="1745780486" sldId="298"/>
            <ac:spMk id="19" creationId="{A660C681-3D67-0949-A41C-340D47C65E46}"/>
          </ac:spMkLst>
        </pc:spChg>
        <pc:spChg chg="mod">
          <ac:chgData name="Benjamin Gladwyn" userId="8ec88c69-85b4-4055-b7c3-aa89b1b72e7b" providerId="ADAL" clId="{BDC01590-18BA-4889-A115-4F3D54D718C2}" dt="2023-07-20T14:27:37.775" v="708" actId="164"/>
          <ac:spMkLst>
            <pc:docMk/>
            <pc:sldMk cId="1745780486" sldId="298"/>
            <ac:spMk id="24" creationId="{9D0FFB5D-5AA0-88EB-88A9-BCBECC00DD68}"/>
          </ac:spMkLst>
        </pc:spChg>
        <pc:spChg chg="del">
          <ac:chgData name="Benjamin Gladwyn" userId="8ec88c69-85b4-4055-b7c3-aa89b1b72e7b" providerId="ADAL" clId="{BDC01590-18BA-4889-A115-4F3D54D718C2}" dt="2023-07-20T14:27:30.022" v="705" actId="478"/>
          <ac:spMkLst>
            <pc:docMk/>
            <pc:sldMk cId="1745780486" sldId="298"/>
            <ac:spMk id="25" creationId="{05430337-2CA4-FBF6-58F2-CC7D768619B7}"/>
          </ac:spMkLst>
        </pc:spChg>
        <pc:spChg chg="del">
          <ac:chgData name="Benjamin Gladwyn" userId="8ec88c69-85b4-4055-b7c3-aa89b1b72e7b" providerId="ADAL" clId="{BDC01590-18BA-4889-A115-4F3D54D718C2}" dt="2023-07-20T14:27:28.459" v="704" actId="478"/>
          <ac:spMkLst>
            <pc:docMk/>
            <pc:sldMk cId="1745780486" sldId="298"/>
            <ac:spMk id="27" creationId="{F305EA2C-73FA-8C0A-9A4F-438F45038168}"/>
          </ac:spMkLst>
        </pc:spChg>
        <pc:spChg chg="del">
          <ac:chgData name="Benjamin Gladwyn" userId="8ec88c69-85b4-4055-b7c3-aa89b1b72e7b" providerId="ADAL" clId="{BDC01590-18BA-4889-A115-4F3D54D718C2}" dt="2023-07-20T14:27:48.244" v="713" actId="478"/>
          <ac:spMkLst>
            <pc:docMk/>
            <pc:sldMk cId="1745780486" sldId="298"/>
            <ac:spMk id="39" creationId="{474AC16A-80DD-A8BE-8F82-4AFAB59F96E3}"/>
          </ac:spMkLst>
        </pc:spChg>
        <pc:grpChg chg="add del mod">
          <ac:chgData name="Benjamin Gladwyn" userId="8ec88c69-85b4-4055-b7c3-aa89b1b72e7b" providerId="ADAL" clId="{BDC01590-18BA-4889-A115-4F3D54D718C2}" dt="2023-07-20T14:27:41.416" v="710" actId="478"/>
          <ac:grpSpMkLst>
            <pc:docMk/>
            <pc:sldMk cId="1745780486" sldId="298"/>
            <ac:grpSpMk id="2" creationId="{5D88AF87-08EA-3F11-EE46-302613025967}"/>
          </ac:grpSpMkLst>
        </pc:grpChg>
        <pc:picChg chg="add mod">
          <ac:chgData name="Benjamin Gladwyn" userId="8ec88c69-85b4-4055-b7c3-aa89b1b72e7b" providerId="ADAL" clId="{BDC01590-18BA-4889-A115-4F3D54D718C2}" dt="2023-07-20T14:43:02.922" v="1518" actId="14100"/>
          <ac:picMkLst>
            <pc:docMk/>
            <pc:sldMk cId="1745780486" sldId="298"/>
            <ac:picMk id="8" creationId="{85C140B6-8468-FA9B-AA5B-8497DCE451DC}"/>
          </ac:picMkLst>
        </pc:picChg>
        <pc:picChg chg="add del mod">
          <ac:chgData name="Benjamin Gladwyn" userId="8ec88c69-85b4-4055-b7c3-aa89b1b72e7b" providerId="ADAL" clId="{BDC01590-18BA-4889-A115-4F3D54D718C2}" dt="2023-07-20T14:37:10.102" v="1277" actId="478"/>
          <ac:picMkLst>
            <pc:docMk/>
            <pc:sldMk cId="1745780486" sldId="298"/>
            <ac:picMk id="10" creationId="{B003FFEE-315F-BA86-7B63-0EA7A1D9255F}"/>
          </ac:picMkLst>
        </pc:picChg>
        <pc:picChg chg="add del mod">
          <ac:chgData name="Benjamin Gladwyn" userId="8ec88c69-85b4-4055-b7c3-aa89b1b72e7b" providerId="ADAL" clId="{BDC01590-18BA-4889-A115-4F3D54D718C2}" dt="2023-07-20T14:37:08.270" v="1273" actId="478"/>
          <ac:picMkLst>
            <pc:docMk/>
            <pc:sldMk cId="1745780486" sldId="298"/>
            <ac:picMk id="11" creationId="{2CD28D74-1746-5257-8201-D041FEA322CE}"/>
          </ac:picMkLst>
        </pc:picChg>
        <pc:picChg chg="add mod">
          <ac:chgData name="Benjamin Gladwyn" userId="8ec88c69-85b4-4055-b7c3-aa89b1b72e7b" providerId="ADAL" clId="{BDC01590-18BA-4889-A115-4F3D54D718C2}" dt="2023-07-20T14:43:17.858" v="1523" actId="1076"/>
          <ac:picMkLst>
            <pc:docMk/>
            <pc:sldMk cId="1745780486" sldId="298"/>
            <ac:picMk id="16" creationId="{619C5603-31D6-86A3-618E-0C81C70D368C}"/>
          </ac:picMkLst>
        </pc:picChg>
        <pc:picChg chg="mod">
          <ac:chgData name="Benjamin Gladwyn" userId="8ec88c69-85b4-4055-b7c3-aa89b1b72e7b" providerId="ADAL" clId="{BDC01590-18BA-4889-A115-4F3D54D718C2}" dt="2023-07-20T14:27:37.775" v="708" actId="164"/>
          <ac:picMkLst>
            <pc:docMk/>
            <pc:sldMk cId="1745780486" sldId="298"/>
            <ac:picMk id="41" creationId="{8D9A39B4-7DC1-9309-F294-061F7303E702}"/>
          </ac:picMkLst>
        </pc:picChg>
        <pc:cxnChg chg="del">
          <ac:chgData name="Benjamin Gladwyn" userId="8ec88c69-85b4-4055-b7c3-aa89b1b72e7b" providerId="ADAL" clId="{BDC01590-18BA-4889-A115-4F3D54D718C2}" dt="2023-07-20T14:27:30.756" v="706" actId="478"/>
          <ac:cxnSpMkLst>
            <pc:docMk/>
            <pc:sldMk cId="1745780486" sldId="298"/>
            <ac:cxnSpMk id="26" creationId="{975292B2-C9F3-05D5-928A-F5C36C657224}"/>
          </ac:cxnSpMkLst>
        </pc:cxnChg>
        <pc:cxnChg chg="del">
          <ac:chgData name="Benjamin Gladwyn" userId="8ec88c69-85b4-4055-b7c3-aa89b1b72e7b" providerId="ADAL" clId="{BDC01590-18BA-4889-A115-4F3D54D718C2}" dt="2023-07-20T14:27:31.212" v="707" actId="478"/>
          <ac:cxnSpMkLst>
            <pc:docMk/>
            <pc:sldMk cId="1745780486" sldId="298"/>
            <ac:cxnSpMk id="33" creationId="{1A50090A-DBCA-6BF1-5375-E9E174EE1FD0}"/>
          </ac:cxnSpMkLst>
        </pc:cxnChg>
      </pc:sldChg>
      <pc:sldChg chg="addSp delSp modSp del mod">
        <pc:chgData name="Benjamin Gladwyn" userId="8ec88c69-85b4-4055-b7c3-aa89b1b72e7b" providerId="ADAL" clId="{BDC01590-18BA-4889-A115-4F3D54D718C2}" dt="2023-07-20T14:27:08.948" v="701" actId="47"/>
        <pc:sldMkLst>
          <pc:docMk/>
          <pc:sldMk cId="2502444988" sldId="299"/>
        </pc:sldMkLst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2" creationId="{C531CB52-81C9-290B-00B6-34F54A2CAC5C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8" creationId="{0CE19AF3-5674-DE70-A5AD-620D6B8691C3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9" creationId="{E5C91E81-F180-7AB1-76A8-955571EA25D8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10" creationId="{FA5D1E83-F15C-EFE9-CBD5-989769DD65D4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11" creationId="{4208CCFC-6D9A-FD98-58E1-E68120FD7060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12" creationId="{0E6FA38C-48EE-FD6C-69CE-625B0168B0D7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13" creationId="{23397E7B-B860-9C9F-2103-9411EFB3F7DA}"/>
          </ac:spMkLst>
        </pc:spChg>
        <pc:spChg chg="mod">
          <ac:chgData name="Benjamin Gladwyn" userId="8ec88c69-85b4-4055-b7c3-aa89b1b72e7b" providerId="ADAL" clId="{BDC01590-18BA-4889-A115-4F3D54D718C2}" dt="2023-07-20T14:24:22.214" v="396" actId="164"/>
          <ac:spMkLst>
            <pc:docMk/>
            <pc:sldMk cId="2502444988" sldId="299"/>
            <ac:spMk id="15" creationId="{4391759E-FFF8-7FF2-06EC-71E9E5E0B8F9}"/>
          </ac:spMkLst>
        </pc:spChg>
        <pc:spChg chg="del mod">
          <ac:chgData name="Benjamin Gladwyn" userId="8ec88c69-85b4-4055-b7c3-aa89b1b72e7b" providerId="ADAL" clId="{BDC01590-18BA-4889-A115-4F3D54D718C2}" dt="2023-07-20T14:24:13.453" v="395" actId="478"/>
          <ac:spMkLst>
            <pc:docMk/>
            <pc:sldMk cId="2502444988" sldId="299"/>
            <ac:spMk id="20" creationId="{47685552-528F-2A10-4910-B0BAAC755A3F}"/>
          </ac:spMkLst>
        </pc:spChg>
        <pc:spChg chg="del">
          <ac:chgData name="Benjamin Gladwyn" userId="8ec88c69-85b4-4055-b7c3-aa89b1b72e7b" providerId="ADAL" clId="{BDC01590-18BA-4889-A115-4F3D54D718C2}" dt="2023-07-20T14:24:11.858" v="394" actId="478"/>
          <ac:spMkLst>
            <pc:docMk/>
            <pc:sldMk cId="2502444988" sldId="299"/>
            <ac:spMk id="22" creationId="{5D2A4892-DE89-B120-1327-D61224628AA4}"/>
          </ac:spMkLst>
        </pc:spChg>
        <pc:spChg chg="del">
          <ac:chgData name="Benjamin Gladwyn" userId="8ec88c69-85b4-4055-b7c3-aa89b1b72e7b" providerId="ADAL" clId="{BDC01590-18BA-4889-A115-4F3D54D718C2}" dt="2023-07-20T14:24:09.623" v="391" actId="478"/>
          <ac:spMkLst>
            <pc:docMk/>
            <pc:sldMk cId="2502444988" sldId="299"/>
            <ac:spMk id="24" creationId="{B3BF7900-8638-E077-5994-40E1F6C53E59}"/>
          </ac:spMkLst>
        </pc:spChg>
        <pc:grpChg chg="add del mod">
          <ac:chgData name="Benjamin Gladwyn" userId="8ec88c69-85b4-4055-b7c3-aa89b1b72e7b" providerId="ADAL" clId="{BDC01590-18BA-4889-A115-4F3D54D718C2}" dt="2023-07-20T14:24:23.870" v="397" actId="21"/>
          <ac:grpSpMkLst>
            <pc:docMk/>
            <pc:sldMk cId="2502444988" sldId="299"/>
            <ac:grpSpMk id="14" creationId="{0DAF9202-B36A-8EB0-D97B-3F98A9C73E79}"/>
          </ac:grpSpMkLst>
        </pc:grpChg>
        <pc:picChg chg="mod">
          <ac:chgData name="Benjamin Gladwyn" userId="8ec88c69-85b4-4055-b7c3-aa89b1b72e7b" providerId="ADAL" clId="{BDC01590-18BA-4889-A115-4F3D54D718C2}" dt="2023-07-20T14:24:22.214" v="396" actId="164"/>
          <ac:picMkLst>
            <pc:docMk/>
            <pc:sldMk cId="2502444988" sldId="299"/>
            <ac:picMk id="26" creationId="{C4894F1C-1FC1-48A6-1726-97F0E97AA024}"/>
          </ac:picMkLst>
        </pc:picChg>
        <pc:cxnChg chg="del">
          <ac:chgData name="Benjamin Gladwyn" userId="8ec88c69-85b4-4055-b7c3-aa89b1b72e7b" providerId="ADAL" clId="{BDC01590-18BA-4889-A115-4F3D54D718C2}" dt="2023-07-20T14:24:10.874" v="393" actId="478"/>
          <ac:cxnSpMkLst>
            <pc:docMk/>
            <pc:sldMk cId="2502444988" sldId="299"/>
            <ac:cxnSpMk id="18" creationId="{193515BC-37C2-E855-2ED8-C5287AC086D2}"/>
          </ac:cxnSpMkLst>
        </pc:cxnChg>
        <pc:cxnChg chg="del">
          <ac:chgData name="Benjamin Gladwyn" userId="8ec88c69-85b4-4055-b7c3-aa89b1b72e7b" providerId="ADAL" clId="{BDC01590-18BA-4889-A115-4F3D54D718C2}" dt="2023-07-20T14:24:10.248" v="392" actId="478"/>
          <ac:cxnSpMkLst>
            <pc:docMk/>
            <pc:sldMk cId="2502444988" sldId="299"/>
            <ac:cxnSpMk id="21" creationId="{EAE80EE8-3034-7A8B-2F4A-15B160AB57BF}"/>
          </ac:cxnSpMkLst>
        </pc:cxnChg>
      </pc:sldChg>
      <pc:sldChg chg="del">
        <pc:chgData name="Benjamin Gladwyn" userId="8ec88c69-85b4-4055-b7c3-aa89b1b72e7b" providerId="ADAL" clId="{BDC01590-18BA-4889-A115-4F3D54D718C2}" dt="2023-07-20T14:32:31.680" v="925" actId="47"/>
        <pc:sldMkLst>
          <pc:docMk/>
          <pc:sldMk cId="1898168889" sldId="300"/>
        </pc:sldMkLst>
      </pc:sldChg>
      <pc:sldChg chg="del">
        <pc:chgData name="Benjamin Gladwyn" userId="8ec88c69-85b4-4055-b7c3-aa89b1b72e7b" providerId="ADAL" clId="{BDC01590-18BA-4889-A115-4F3D54D718C2}" dt="2023-07-20T14:40:39.698" v="1430" actId="47"/>
        <pc:sldMkLst>
          <pc:docMk/>
          <pc:sldMk cId="1728858037" sldId="301"/>
        </pc:sldMkLst>
      </pc:sldChg>
      <pc:sldChg chg="del">
        <pc:chgData name="Benjamin Gladwyn" userId="8ec88c69-85b4-4055-b7c3-aa89b1b72e7b" providerId="ADAL" clId="{BDC01590-18BA-4889-A115-4F3D54D718C2}" dt="2023-07-20T14:27:56.966" v="714" actId="47"/>
        <pc:sldMkLst>
          <pc:docMk/>
          <pc:sldMk cId="344739600" sldId="303"/>
        </pc:sldMkLst>
      </pc:sldChg>
      <pc:sldChg chg="addSp delSp modSp add mod ord modClrScheme chgLayout">
        <pc:chgData name="Benjamin Gladwyn" userId="8ec88c69-85b4-4055-b7c3-aa89b1b72e7b" providerId="ADAL" clId="{BDC01590-18BA-4889-A115-4F3D54D718C2}" dt="2023-07-20T14:41:54.785" v="1493" actId="207"/>
        <pc:sldMkLst>
          <pc:docMk/>
          <pc:sldMk cId="4254071544" sldId="304"/>
        </pc:sldMkLst>
        <pc:spChg chg="del">
          <ac:chgData name="Benjamin Gladwyn" userId="8ec88c69-85b4-4055-b7c3-aa89b1b72e7b" providerId="ADAL" clId="{BDC01590-18BA-4889-A115-4F3D54D718C2}" dt="2023-07-20T14:14:34.293" v="158" actId="478"/>
          <ac:spMkLst>
            <pc:docMk/>
            <pc:sldMk cId="4254071544" sldId="304"/>
            <ac:spMk id="2" creationId="{C531CB52-81C9-290B-00B6-34F54A2CAC5C}"/>
          </ac:spMkLst>
        </pc:spChg>
        <pc:spChg chg="mod">
          <ac:chgData name="Benjamin Gladwyn" userId="8ec88c69-85b4-4055-b7c3-aa89b1b72e7b" providerId="ADAL" clId="{BDC01590-18BA-4889-A115-4F3D54D718C2}" dt="2023-07-20T14:15:13.204" v="181" actId="26606"/>
          <ac:spMkLst>
            <pc:docMk/>
            <pc:sldMk cId="4254071544" sldId="304"/>
            <ac:spMk id="3" creationId="{00000000-0000-0000-0000-000000000000}"/>
          </ac:spMkLst>
        </pc:spChg>
        <pc:spChg chg="mod">
          <ac:chgData name="Benjamin Gladwyn" userId="8ec88c69-85b4-4055-b7c3-aa89b1b72e7b" providerId="ADAL" clId="{BDC01590-18BA-4889-A115-4F3D54D718C2}" dt="2023-07-20T14:15:13.204" v="181" actId="26606"/>
          <ac:spMkLst>
            <pc:docMk/>
            <pc:sldMk cId="4254071544" sldId="304"/>
            <ac:spMk id="4" creationId="{00000000-0000-0000-0000-000000000000}"/>
          </ac:spMkLst>
        </pc:spChg>
        <pc:spChg chg="mod">
          <ac:chgData name="Benjamin Gladwyn" userId="8ec88c69-85b4-4055-b7c3-aa89b1b72e7b" providerId="ADAL" clId="{BDC01590-18BA-4889-A115-4F3D54D718C2}" dt="2023-07-20T14:15:13.204" v="181" actId="26606"/>
          <ac:spMkLst>
            <pc:docMk/>
            <pc:sldMk cId="4254071544" sldId="304"/>
            <ac:spMk id="5" creationId="{00000000-0000-0000-0000-000000000000}"/>
          </ac:spMkLst>
        </pc:spChg>
        <pc:spChg chg="mod">
          <ac:chgData name="Benjamin Gladwyn" userId="8ec88c69-85b4-4055-b7c3-aa89b1b72e7b" providerId="ADAL" clId="{BDC01590-18BA-4889-A115-4F3D54D718C2}" dt="2023-07-20T14:41:10.224" v="1492" actId="14100"/>
          <ac:spMkLst>
            <pc:docMk/>
            <pc:sldMk cId="4254071544" sldId="304"/>
            <ac:spMk id="6" creationId="{00000000-0000-0000-0000-000000000000}"/>
          </ac:spMkLst>
        </pc:spChg>
        <pc:spChg chg="mod ord">
          <ac:chgData name="Benjamin Gladwyn" userId="8ec88c69-85b4-4055-b7c3-aa89b1b72e7b" providerId="ADAL" clId="{BDC01590-18BA-4889-A115-4F3D54D718C2}" dt="2023-07-20T14:21:24.245" v="202"/>
          <ac:spMkLst>
            <pc:docMk/>
            <pc:sldMk cId="4254071544" sldId="304"/>
            <ac:spMk id="7" creationId="{00000000-0000-0000-0000-000000000000}"/>
          </ac:spMkLst>
        </pc:spChg>
        <pc:spChg chg="del">
          <ac:chgData name="Benjamin Gladwyn" userId="8ec88c69-85b4-4055-b7c3-aa89b1b72e7b" providerId="ADAL" clId="{BDC01590-18BA-4889-A115-4F3D54D718C2}" dt="2023-07-20T14:14:35.402" v="159" actId="478"/>
          <ac:spMkLst>
            <pc:docMk/>
            <pc:sldMk cId="4254071544" sldId="304"/>
            <ac:spMk id="10" creationId="{FA5D1E83-F15C-EFE9-CBD5-989769DD65D4}"/>
          </ac:spMkLst>
        </pc:spChg>
        <pc:spChg chg="del">
          <ac:chgData name="Benjamin Gladwyn" userId="8ec88c69-85b4-4055-b7c3-aa89b1b72e7b" providerId="ADAL" clId="{BDC01590-18BA-4889-A115-4F3D54D718C2}" dt="2023-07-20T14:14:36.528" v="160" actId="478"/>
          <ac:spMkLst>
            <pc:docMk/>
            <pc:sldMk cId="4254071544" sldId="304"/>
            <ac:spMk id="11" creationId="{4208CCFC-6D9A-FD98-58E1-E68120FD7060}"/>
          </ac:spMkLst>
        </pc:spChg>
        <pc:spChg chg="del">
          <ac:chgData name="Benjamin Gladwyn" userId="8ec88c69-85b4-4055-b7c3-aa89b1b72e7b" providerId="ADAL" clId="{BDC01590-18BA-4889-A115-4F3D54D718C2}" dt="2023-07-20T14:14:33.263" v="157" actId="478"/>
          <ac:spMkLst>
            <pc:docMk/>
            <pc:sldMk cId="4254071544" sldId="304"/>
            <ac:spMk id="12" creationId="{0E6FA38C-48EE-FD6C-69CE-625B0168B0D7}"/>
          </ac:spMkLst>
        </pc:spChg>
        <pc:spChg chg="del">
          <ac:chgData name="Benjamin Gladwyn" userId="8ec88c69-85b4-4055-b7c3-aa89b1b72e7b" providerId="ADAL" clId="{BDC01590-18BA-4889-A115-4F3D54D718C2}" dt="2023-07-20T14:14:31.734" v="156" actId="478"/>
          <ac:spMkLst>
            <pc:docMk/>
            <pc:sldMk cId="4254071544" sldId="304"/>
            <ac:spMk id="13" creationId="{23397E7B-B860-9C9F-2103-9411EFB3F7DA}"/>
          </ac:spMkLst>
        </pc:spChg>
        <pc:spChg chg="del">
          <ac:chgData name="Benjamin Gladwyn" userId="8ec88c69-85b4-4055-b7c3-aa89b1b72e7b" providerId="ADAL" clId="{BDC01590-18BA-4889-A115-4F3D54D718C2}" dt="2023-07-20T14:14:30.390" v="155" actId="478"/>
          <ac:spMkLst>
            <pc:docMk/>
            <pc:sldMk cId="4254071544" sldId="304"/>
            <ac:spMk id="14" creationId="{B1DC7093-AE51-F0CA-C1E7-9C451C9E69A4}"/>
          </ac:spMkLst>
        </pc:spChg>
        <pc:spChg chg="add del mod">
          <ac:chgData name="Benjamin Gladwyn" userId="8ec88c69-85b4-4055-b7c3-aa89b1b72e7b" providerId="ADAL" clId="{BDC01590-18BA-4889-A115-4F3D54D718C2}" dt="2023-07-20T14:22:06.464" v="258" actId="478"/>
          <ac:spMkLst>
            <pc:docMk/>
            <pc:sldMk cId="4254071544" sldId="304"/>
            <ac:spMk id="16" creationId="{668D2AF5-9E11-3F6A-3A30-BBBB3CD5C864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17" creationId="{00D3571D-BD0D-AEA7-C5A5-D2AC2A048ECE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18" creationId="{C23EC035-7D0C-D1AA-37AC-F850885F5371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0" creationId="{2DD6BBFC-8729-71BD-7304-83F6F06EE86E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1" creationId="{1F29735C-6E73-C9DD-4EDA-8C04589E51A4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2" creationId="{CE43EB21-3C0B-3961-4E7E-5BAFADF99F35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3" creationId="{646757A8-99A2-0E6A-B0E6-06270B1C30BF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4" creationId="{EC98775F-6569-6764-0552-E5296A76666F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5" creationId="{18263EB7-5028-1AED-9BC4-2D9AEA9CAA9B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7" creationId="{E8DC14D8-6489-2435-637B-A1265016010B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29" creationId="{18D6C2B2-92E6-9208-54AA-F54DDEF2208A}"/>
          </ac:spMkLst>
        </pc:spChg>
        <pc:spChg chg="add del mod">
          <ac:chgData name="Benjamin Gladwyn" userId="8ec88c69-85b4-4055-b7c3-aa89b1b72e7b" providerId="ADAL" clId="{BDC01590-18BA-4889-A115-4F3D54D718C2}" dt="2023-07-20T14:24:03.310" v="389" actId="478"/>
          <ac:spMkLst>
            <pc:docMk/>
            <pc:sldMk cId="4254071544" sldId="304"/>
            <ac:spMk id="30" creationId="{B0769E04-CB79-D47F-889C-9FDB13BA91A9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28" creationId="{744FE0BD-9F8B-9760-884F-BCC6279839EC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29" creationId="{30F0D759-7815-9509-807D-188AE69CAD77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0" creationId="{922EDA2F-9D0D-FDF4-99F2-775F294121C4}"/>
          </ac:spMkLst>
        </pc:spChg>
        <pc:spChg chg="add del mod">
          <ac:chgData name="Benjamin Gladwyn" userId="8ec88c69-85b4-4055-b7c3-aa89b1b72e7b" providerId="ADAL" clId="{BDC01590-18BA-4889-A115-4F3D54D718C2}" dt="2023-07-20T14:22:04.253" v="257" actId="478"/>
          <ac:spMkLst>
            <pc:docMk/>
            <pc:sldMk cId="4254071544" sldId="304"/>
            <ac:spMk id="1031" creationId="{2DD24A02-1377-AD77-D646-02FF3F83629D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2" creationId="{54A4E273-7B01-5EF0-FB06-E522C67683EB}"/>
          </ac:spMkLst>
        </pc:spChg>
        <pc:spChg chg="add del mod">
          <ac:chgData name="Benjamin Gladwyn" userId="8ec88c69-85b4-4055-b7c3-aa89b1b72e7b" providerId="ADAL" clId="{BDC01590-18BA-4889-A115-4F3D54D718C2}" dt="2023-07-20T14:20:40.668" v="189" actId="478"/>
          <ac:spMkLst>
            <pc:docMk/>
            <pc:sldMk cId="4254071544" sldId="304"/>
            <ac:spMk id="1033" creationId="{ED7B2742-5736-210F-C4C3-C3EC8D83D9C5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4" creationId="{B03F1A35-6243-85B1-89D8-5E47EA2D21E4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5" creationId="{E97765BB-351F-6B83-E41D-14A6D0906392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6" creationId="{22B1D9B3-A6ED-DF6D-0354-80A80EC2C206}"/>
          </ac:spMkLst>
        </pc:spChg>
        <pc:spChg chg="mod">
          <ac:chgData name="Benjamin Gladwyn" userId="8ec88c69-85b4-4055-b7c3-aa89b1b72e7b" providerId="ADAL" clId="{BDC01590-18BA-4889-A115-4F3D54D718C2}" dt="2023-07-20T14:24:25.386" v="398"/>
          <ac:spMkLst>
            <pc:docMk/>
            <pc:sldMk cId="4254071544" sldId="304"/>
            <ac:spMk id="1037" creationId="{4EF0CEA8-DA94-4C3A-59A1-B8CABC0D9013}"/>
          </ac:spMkLst>
        </pc:spChg>
        <pc:spChg chg="add mod">
          <ac:chgData name="Benjamin Gladwyn" userId="8ec88c69-85b4-4055-b7c3-aa89b1b72e7b" providerId="ADAL" clId="{BDC01590-18BA-4889-A115-4F3D54D718C2}" dt="2023-07-20T14:41:54.785" v="1493" actId="207"/>
          <ac:spMkLst>
            <pc:docMk/>
            <pc:sldMk cId="4254071544" sldId="304"/>
            <ac:spMk id="1040" creationId="{0DC6E95D-805C-BDC4-559C-82473FC27760}"/>
          </ac:spMkLst>
        </pc:spChg>
        <pc:grpChg chg="add del mod">
          <ac:chgData name="Benjamin Gladwyn" userId="8ec88c69-85b4-4055-b7c3-aa89b1b72e7b" providerId="ADAL" clId="{BDC01590-18BA-4889-A115-4F3D54D718C2}" dt="2023-07-20T14:24:40.403" v="403" actId="478"/>
          <ac:grpSpMkLst>
            <pc:docMk/>
            <pc:sldMk cId="4254071544" sldId="304"/>
            <ac:grpSpMk id="1027" creationId="{E6F45F39-AFE5-A717-DB68-90B664110139}"/>
          </ac:grpSpMkLst>
        </pc:grpChg>
        <pc:picChg chg="add mod">
          <ac:chgData name="Benjamin Gladwyn" userId="8ec88c69-85b4-4055-b7c3-aa89b1b72e7b" providerId="ADAL" clId="{BDC01590-18BA-4889-A115-4F3D54D718C2}" dt="2023-07-20T14:21:42.954" v="206" actId="1076"/>
          <ac:picMkLst>
            <pc:docMk/>
            <pc:sldMk cId="4254071544" sldId="304"/>
            <ac:picMk id="9" creationId="{721805B2-46F5-97AB-6EE9-9EDC95E2BD01}"/>
          </ac:picMkLst>
        </pc:picChg>
        <pc:picChg chg="del">
          <ac:chgData name="Benjamin Gladwyn" userId="8ec88c69-85b4-4055-b7c3-aa89b1b72e7b" providerId="ADAL" clId="{BDC01590-18BA-4889-A115-4F3D54D718C2}" dt="2023-07-20T14:14:28.468" v="154" actId="478"/>
          <ac:picMkLst>
            <pc:docMk/>
            <pc:sldMk cId="4254071544" sldId="304"/>
            <ac:picMk id="19" creationId="{0B37D27C-15D8-749D-71E9-8DE54463AE3A}"/>
          </ac:picMkLst>
        </pc:picChg>
        <pc:picChg chg="add del mod">
          <ac:chgData name="Benjamin Gladwyn" userId="8ec88c69-85b4-4055-b7c3-aa89b1b72e7b" providerId="ADAL" clId="{BDC01590-18BA-4889-A115-4F3D54D718C2}" dt="2023-07-20T14:24:03.310" v="389" actId="478"/>
          <ac:picMkLst>
            <pc:docMk/>
            <pc:sldMk cId="4254071544" sldId="304"/>
            <ac:picMk id="31" creationId="{5C062E9D-9393-9EDA-1C9D-9E5FE1A7817C}"/>
          </ac:picMkLst>
        </pc:picChg>
        <pc:picChg chg="add mod ord">
          <ac:chgData name="Benjamin Gladwyn" userId="8ec88c69-85b4-4055-b7c3-aa89b1b72e7b" providerId="ADAL" clId="{BDC01590-18BA-4889-A115-4F3D54D718C2}" dt="2023-07-20T14:15:13.204" v="181" actId="26606"/>
          <ac:picMkLst>
            <pc:docMk/>
            <pc:sldMk cId="4254071544" sldId="304"/>
            <ac:picMk id="1026" creationId="{6D648424-4F3D-B40C-E791-E99DC3175D28}"/>
          </ac:picMkLst>
        </pc:picChg>
        <pc:picChg chg="mod">
          <ac:chgData name="Benjamin Gladwyn" userId="8ec88c69-85b4-4055-b7c3-aa89b1b72e7b" providerId="ADAL" clId="{BDC01590-18BA-4889-A115-4F3D54D718C2}" dt="2023-07-20T14:24:25.386" v="398"/>
          <ac:picMkLst>
            <pc:docMk/>
            <pc:sldMk cId="4254071544" sldId="304"/>
            <ac:picMk id="1038" creationId="{EB7AD35B-7977-BE46-61B4-FAB8A1AB4657}"/>
          </ac:picMkLst>
        </pc:picChg>
        <pc:picChg chg="add mod">
          <ac:chgData name="Benjamin Gladwyn" userId="8ec88c69-85b4-4055-b7c3-aa89b1b72e7b" providerId="ADAL" clId="{BDC01590-18BA-4889-A115-4F3D54D718C2}" dt="2023-07-20T14:25:01.905" v="480" actId="1076"/>
          <ac:picMkLst>
            <pc:docMk/>
            <pc:sldMk cId="4254071544" sldId="304"/>
            <ac:picMk id="1039" creationId="{776EDFFF-22E4-E060-BE31-A53FC7B43713}"/>
          </ac:picMkLst>
        </pc:picChg>
        <pc:cxnChg chg="add del mod">
          <ac:chgData name="Benjamin Gladwyn" userId="8ec88c69-85b4-4055-b7c3-aa89b1b72e7b" providerId="ADAL" clId="{BDC01590-18BA-4889-A115-4F3D54D718C2}" dt="2023-07-20T14:24:03.310" v="389" actId="478"/>
          <ac:cxnSpMkLst>
            <pc:docMk/>
            <pc:sldMk cId="4254071544" sldId="304"/>
            <ac:cxnSpMk id="26" creationId="{41541886-4CBD-D356-354B-69D741EA35E4}"/>
          </ac:cxnSpMkLst>
        </pc:cxnChg>
        <pc:cxnChg chg="add del mod">
          <ac:chgData name="Benjamin Gladwyn" userId="8ec88c69-85b4-4055-b7c3-aa89b1b72e7b" providerId="ADAL" clId="{BDC01590-18BA-4889-A115-4F3D54D718C2}" dt="2023-07-20T14:24:03.310" v="389" actId="478"/>
          <ac:cxnSpMkLst>
            <pc:docMk/>
            <pc:sldMk cId="4254071544" sldId="304"/>
            <ac:cxnSpMk id="28" creationId="{17A029A6-29FF-6845-B496-9A84BFE41284}"/>
          </ac:cxnSpMkLst>
        </pc:cxnChg>
      </pc:sldChg>
      <pc:sldChg chg="modSp add del mod modClrScheme chgLayout">
        <pc:chgData name="Benjamin Gladwyn" userId="8ec88c69-85b4-4055-b7c3-aa89b1b72e7b" providerId="ADAL" clId="{BDC01590-18BA-4889-A115-4F3D54D718C2}" dt="2023-07-20T14:52:40.935" v="1622" actId="47"/>
        <pc:sldMkLst>
          <pc:docMk/>
          <pc:sldMk cId="4058383663" sldId="305"/>
        </pc:sldMkLst>
        <pc:spChg chg="mod">
          <ac:chgData name="Benjamin Gladwyn" userId="8ec88c69-85b4-4055-b7c3-aa89b1b72e7b" providerId="ADAL" clId="{BDC01590-18BA-4889-A115-4F3D54D718C2}" dt="2023-07-20T14:52:19.286" v="1617" actId="26606"/>
          <ac:spMkLst>
            <pc:docMk/>
            <pc:sldMk cId="4058383663" sldId="305"/>
            <ac:spMk id="2" creationId="{00000000-0000-0000-0000-000000000000}"/>
          </ac:spMkLst>
        </pc:spChg>
        <pc:spChg chg="mod">
          <ac:chgData name="Benjamin Gladwyn" userId="8ec88c69-85b4-4055-b7c3-aa89b1b72e7b" providerId="ADAL" clId="{BDC01590-18BA-4889-A115-4F3D54D718C2}" dt="2023-07-20T14:52:19.286" v="1617" actId="26606"/>
          <ac:spMkLst>
            <pc:docMk/>
            <pc:sldMk cId="4058383663" sldId="305"/>
            <ac:spMk id="3" creationId="{00000000-0000-0000-0000-000000000000}"/>
          </ac:spMkLst>
        </pc:spChg>
      </pc:sldChg>
      <pc:sldChg chg="addSp delSp modSp add mod">
        <pc:chgData name="Benjamin Gladwyn" userId="8ec88c69-85b4-4055-b7c3-aa89b1b72e7b" providerId="ADAL" clId="{BDC01590-18BA-4889-A115-4F3D54D718C2}" dt="2023-07-20T16:27:23.741" v="2629" actId="1076"/>
        <pc:sldMkLst>
          <pc:docMk/>
          <pc:sldMk cId="4033459027" sldId="306"/>
        </pc:sldMkLst>
        <pc:spChg chg="mod">
          <ac:chgData name="Benjamin Gladwyn" userId="8ec88c69-85b4-4055-b7c3-aa89b1b72e7b" providerId="ADAL" clId="{BDC01590-18BA-4889-A115-4F3D54D718C2}" dt="2023-07-20T16:08:39.700" v="2551" actId="1076"/>
          <ac:spMkLst>
            <pc:docMk/>
            <pc:sldMk cId="4033459027" sldId="306"/>
            <ac:spMk id="6" creationId="{00000000-0000-0000-0000-000000000000}"/>
          </ac:spMkLst>
        </pc:spChg>
        <pc:spChg chg="mod">
          <ac:chgData name="Benjamin Gladwyn" userId="8ec88c69-85b4-4055-b7c3-aa89b1b72e7b" providerId="ADAL" clId="{BDC01590-18BA-4889-A115-4F3D54D718C2}" dt="2023-07-20T16:08:52.067" v="2575" actId="20577"/>
          <ac:spMkLst>
            <pc:docMk/>
            <pc:sldMk cId="4033459027" sldId="306"/>
            <ac:spMk id="7" creationId="{00000000-0000-0000-0000-000000000000}"/>
          </ac:spMkLst>
        </pc:spChg>
        <pc:spChg chg="add del">
          <ac:chgData name="Benjamin Gladwyn" userId="8ec88c69-85b4-4055-b7c3-aa89b1b72e7b" providerId="ADAL" clId="{BDC01590-18BA-4889-A115-4F3D54D718C2}" dt="2023-07-20T16:06:50.098" v="2497" actId="22"/>
          <ac:spMkLst>
            <pc:docMk/>
            <pc:sldMk cId="4033459027" sldId="306"/>
            <ac:spMk id="17" creationId="{563C7C01-B39E-DE66-DC95-2551BA7BA426}"/>
          </ac:spMkLst>
        </pc:spChg>
        <pc:spChg chg="add del">
          <ac:chgData name="Benjamin Gladwyn" userId="8ec88c69-85b4-4055-b7c3-aa89b1b72e7b" providerId="ADAL" clId="{BDC01590-18BA-4889-A115-4F3D54D718C2}" dt="2023-07-20T15:13:57.335" v="2075" actId="22"/>
          <ac:spMkLst>
            <pc:docMk/>
            <pc:sldMk cId="4033459027" sldId="306"/>
            <ac:spMk id="19" creationId="{C6D4E9B3-90E5-B46D-53FA-6BE2E3E0EFC6}"/>
          </ac:spMkLst>
        </pc:spChg>
        <pc:spChg chg="add del">
          <ac:chgData name="Benjamin Gladwyn" userId="8ec88c69-85b4-4055-b7c3-aa89b1b72e7b" providerId="ADAL" clId="{BDC01590-18BA-4889-A115-4F3D54D718C2}" dt="2023-07-20T16:06:52.587" v="2499" actId="22"/>
          <ac:spMkLst>
            <pc:docMk/>
            <pc:sldMk cId="4033459027" sldId="306"/>
            <ac:spMk id="19" creationId="{EC8B52F9-455B-12C4-8F42-AF66A1C33A0D}"/>
          </ac:spMkLst>
        </pc:spChg>
        <pc:spChg chg="add del mod">
          <ac:chgData name="Benjamin Gladwyn" userId="8ec88c69-85b4-4055-b7c3-aa89b1b72e7b" providerId="ADAL" clId="{BDC01590-18BA-4889-A115-4F3D54D718C2}" dt="2023-07-20T16:08:26.364" v="2550" actId="1076"/>
          <ac:spMkLst>
            <pc:docMk/>
            <pc:sldMk cId="4033459027" sldId="306"/>
            <ac:spMk id="20" creationId="{B87B67C4-A102-C75D-1F51-C567230E41A3}"/>
          </ac:spMkLst>
        </pc:spChg>
        <pc:spChg chg="add del mod">
          <ac:chgData name="Benjamin Gladwyn" userId="8ec88c69-85b4-4055-b7c3-aa89b1b72e7b" providerId="ADAL" clId="{BDC01590-18BA-4889-A115-4F3D54D718C2}" dt="2023-07-20T15:15:42.205" v="2112" actId="478"/>
          <ac:spMkLst>
            <pc:docMk/>
            <pc:sldMk cId="4033459027" sldId="306"/>
            <ac:spMk id="21" creationId="{8C909798-B741-7D1A-94C0-9636A333A6E5}"/>
          </ac:spMkLst>
        </pc:spChg>
        <pc:spChg chg="add mod">
          <ac:chgData name="Benjamin Gladwyn" userId="8ec88c69-85b4-4055-b7c3-aa89b1b72e7b" providerId="ADAL" clId="{BDC01590-18BA-4889-A115-4F3D54D718C2}" dt="2023-07-20T16:05:28.219" v="2438" actId="20577"/>
          <ac:spMkLst>
            <pc:docMk/>
            <pc:sldMk cId="4033459027" sldId="306"/>
            <ac:spMk id="22" creationId="{8D51652E-A2A8-0530-0F60-1C325B5C22F0}"/>
          </ac:spMkLst>
        </pc:spChg>
        <pc:spChg chg="add mod">
          <ac:chgData name="Benjamin Gladwyn" userId="8ec88c69-85b4-4055-b7c3-aa89b1b72e7b" providerId="ADAL" clId="{BDC01590-18BA-4889-A115-4F3D54D718C2}" dt="2023-07-20T16:07:33.266" v="2526" actId="21"/>
          <ac:spMkLst>
            <pc:docMk/>
            <pc:sldMk cId="4033459027" sldId="306"/>
            <ac:spMk id="23" creationId="{69A854B9-97DB-856B-DE4D-087AEA162075}"/>
          </ac:spMkLst>
        </pc:spChg>
        <pc:spChg chg="add del">
          <ac:chgData name="Benjamin Gladwyn" userId="8ec88c69-85b4-4055-b7c3-aa89b1b72e7b" providerId="ADAL" clId="{BDC01590-18BA-4889-A115-4F3D54D718C2}" dt="2023-07-20T16:07:42.583" v="2532" actId="22"/>
          <ac:spMkLst>
            <pc:docMk/>
            <pc:sldMk cId="4033459027" sldId="306"/>
            <ac:spMk id="24" creationId="{A7C414C7-C32E-68C4-B02B-7BFD6AD61C7A}"/>
          </ac:spMkLst>
        </pc:spChg>
        <pc:spChg chg="add mod">
          <ac:chgData name="Benjamin Gladwyn" userId="8ec88c69-85b4-4055-b7c3-aa89b1b72e7b" providerId="ADAL" clId="{BDC01590-18BA-4889-A115-4F3D54D718C2}" dt="2023-07-20T16:27:23.741" v="2629" actId="1076"/>
          <ac:spMkLst>
            <pc:docMk/>
            <pc:sldMk cId="4033459027" sldId="306"/>
            <ac:spMk id="28" creationId="{96CD25C1-344B-792E-15A9-6408196E92C2}"/>
          </ac:spMkLst>
        </pc:spChg>
        <pc:spChg chg="add mod">
          <ac:chgData name="Benjamin Gladwyn" userId="8ec88c69-85b4-4055-b7c3-aa89b1b72e7b" providerId="ADAL" clId="{BDC01590-18BA-4889-A115-4F3D54D718C2}" dt="2023-07-20T16:27:15.206" v="2627" actId="1076"/>
          <ac:spMkLst>
            <pc:docMk/>
            <pc:sldMk cId="4033459027" sldId="306"/>
            <ac:spMk id="29" creationId="{71BB8E45-25A7-41E8-32EB-CBA0566C4F2C}"/>
          </ac:spMkLst>
        </pc:spChg>
        <pc:spChg chg="mod">
          <ac:chgData name="Benjamin Gladwyn" userId="8ec88c69-85b4-4055-b7c3-aa89b1b72e7b" providerId="ADAL" clId="{BDC01590-18BA-4889-A115-4F3D54D718C2}" dt="2023-07-20T16:26:45.916" v="2590"/>
          <ac:spMkLst>
            <pc:docMk/>
            <pc:sldMk cId="4033459027" sldId="306"/>
            <ac:spMk id="1040" creationId="{0DC6E95D-805C-BDC4-559C-82473FC27760}"/>
          </ac:spMkLst>
        </pc:spChg>
        <pc:picChg chg="add del mod">
          <ac:chgData name="Benjamin Gladwyn" userId="8ec88c69-85b4-4055-b7c3-aa89b1b72e7b" providerId="ADAL" clId="{BDC01590-18BA-4889-A115-4F3D54D718C2}" dt="2023-07-20T16:02:56.448" v="2309" actId="478"/>
          <ac:picMkLst>
            <pc:docMk/>
            <pc:sldMk cId="4033459027" sldId="306"/>
            <ac:picMk id="8" creationId="{BDDC778A-9DC6-A185-FCFD-57F1C20FE3AA}"/>
          </ac:picMkLst>
        </pc:picChg>
        <pc:picChg chg="add mod">
          <ac:chgData name="Benjamin Gladwyn" userId="8ec88c69-85b4-4055-b7c3-aa89b1b72e7b" providerId="ADAL" clId="{BDC01590-18BA-4889-A115-4F3D54D718C2}" dt="2023-07-20T16:07:52.708" v="2537" actId="1076"/>
          <ac:picMkLst>
            <pc:docMk/>
            <pc:sldMk cId="4033459027" sldId="306"/>
            <ac:picMk id="9" creationId="{70726969-BFCC-A375-51C7-56B3F9C62058}"/>
          </ac:picMkLst>
        </pc:picChg>
        <pc:picChg chg="del">
          <ac:chgData name="Benjamin Gladwyn" userId="8ec88c69-85b4-4055-b7c3-aa89b1b72e7b" providerId="ADAL" clId="{BDC01590-18BA-4889-A115-4F3D54D718C2}" dt="2023-07-20T14:49:05.830" v="1601" actId="478"/>
          <ac:picMkLst>
            <pc:docMk/>
            <pc:sldMk cId="4033459027" sldId="306"/>
            <ac:picMk id="9" creationId="{721805B2-46F5-97AB-6EE9-9EDC95E2BD01}"/>
          </ac:picMkLst>
        </pc:picChg>
        <pc:picChg chg="add mod">
          <ac:chgData name="Benjamin Gladwyn" userId="8ec88c69-85b4-4055-b7c3-aa89b1b72e7b" providerId="ADAL" clId="{BDC01590-18BA-4889-A115-4F3D54D718C2}" dt="2023-07-20T16:08:41.481" v="2552" actId="1076"/>
          <ac:picMkLst>
            <pc:docMk/>
            <pc:sldMk cId="4033459027" sldId="306"/>
            <ac:picMk id="11" creationId="{9AE1FAB5-ED75-1FB8-2207-4DD5006B5BA8}"/>
          </ac:picMkLst>
        </pc:picChg>
        <pc:picChg chg="add mod">
          <ac:chgData name="Benjamin Gladwyn" userId="8ec88c69-85b4-4055-b7c3-aa89b1b72e7b" providerId="ADAL" clId="{BDC01590-18BA-4889-A115-4F3D54D718C2}" dt="2023-07-20T16:03:45.352" v="2324" actId="1076"/>
          <ac:picMkLst>
            <pc:docMk/>
            <pc:sldMk cId="4033459027" sldId="306"/>
            <ac:picMk id="12" creationId="{463EF3A5-DB37-58AA-FCF6-3714576BDDCE}"/>
          </ac:picMkLst>
        </pc:picChg>
        <pc:picChg chg="add mod">
          <ac:chgData name="Benjamin Gladwyn" userId="8ec88c69-85b4-4055-b7c3-aa89b1b72e7b" providerId="ADAL" clId="{BDC01590-18BA-4889-A115-4F3D54D718C2}" dt="2023-07-20T16:27:20.355" v="2628" actId="1076"/>
          <ac:picMkLst>
            <pc:docMk/>
            <pc:sldMk cId="4033459027" sldId="306"/>
            <ac:picMk id="14" creationId="{77EB6C97-03F0-9BC7-EBE3-04722DE20395}"/>
          </ac:picMkLst>
        </pc:picChg>
        <pc:picChg chg="add del mod">
          <ac:chgData name="Benjamin Gladwyn" userId="8ec88c69-85b4-4055-b7c3-aa89b1b72e7b" providerId="ADAL" clId="{BDC01590-18BA-4889-A115-4F3D54D718C2}" dt="2023-07-20T16:05:37.576" v="2439" actId="478"/>
          <ac:picMkLst>
            <pc:docMk/>
            <pc:sldMk cId="4033459027" sldId="306"/>
            <ac:picMk id="15" creationId="{4B35F0EC-B043-E624-A877-F116F99B6020}"/>
          </ac:picMkLst>
        </pc:picChg>
        <pc:picChg chg="add mod">
          <ac:chgData name="Benjamin Gladwyn" userId="8ec88c69-85b4-4055-b7c3-aa89b1b72e7b" providerId="ADAL" clId="{BDC01590-18BA-4889-A115-4F3D54D718C2}" dt="2023-07-20T16:26:29.758" v="2588" actId="1076"/>
          <ac:picMkLst>
            <pc:docMk/>
            <pc:sldMk cId="4033459027" sldId="306"/>
            <ac:picMk id="26" creationId="{2E2BE92E-8305-7395-887D-95E926041BCE}"/>
          </ac:picMkLst>
        </pc:picChg>
        <pc:picChg chg="del">
          <ac:chgData name="Benjamin Gladwyn" userId="8ec88c69-85b4-4055-b7c3-aa89b1b72e7b" providerId="ADAL" clId="{BDC01590-18BA-4889-A115-4F3D54D718C2}" dt="2023-07-20T14:49:03.939" v="1600" actId="478"/>
          <ac:picMkLst>
            <pc:docMk/>
            <pc:sldMk cId="4033459027" sldId="306"/>
            <ac:picMk id="1026" creationId="{6D648424-4F3D-B40C-E791-E99DC3175D28}"/>
          </ac:picMkLst>
        </pc:picChg>
        <pc:picChg chg="del">
          <ac:chgData name="Benjamin Gladwyn" userId="8ec88c69-85b4-4055-b7c3-aa89b1b72e7b" providerId="ADAL" clId="{BDC01590-18BA-4889-A115-4F3D54D718C2}" dt="2023-07-20T14:49:06.454" v="1602" actId="478"/>
          <ac:picMkLst>
            <pc:docMk/>
            <pc:sldMk cId="4033459027" sldId="306"/>
            <ac:picMk id="1039" creationId="{776EDFFF-22E4-E060-BE31-A53FC7B43713}"/>
          </ac:picMkLst>
        </pc:picChg>
        <pc:picChg chg="add del mod">
          <ac:chgData name="Benjamin Gladwyn" userId="8ec88c69-85b4-4055-b7c3-aa89b1b72e7b" providerId="ADAL" clId="{BDC01590-18BA-4889-A115-4F3D54D718C2}" dt="2023-07-20T16:03:27.445" v="2315" actId="478"/>
          <ac:picMkLst>
            <pc:docMk/>
            <pc:sldMk cId="4033459027" sldId="306"/>
            <ac:picMk id="2050" creationId="{B6C16682-A8DC-7CDC-E077-22164B51338E}"/>
          </ac:picMkLst>
        </pc:picChg>
        <pc:cxnChg chg="add del mod">
          <ac:chgData name="Benjamin Gladwyn" userId="8ec88c69-85b4-4055-b7c3-aa89b1b72e7b" providerId="ADAL" clId="{BDC01590-18BA-4889-A115-4F3D54D718C2}" dt="2023-07-20T15:14:35.503" v="2094" actId="478"/>
          <ac:cxnSpMkLst>
            <pc:docMk/>
            <pc:sldMk cId="4033459027" sldId="306"/>
            <ac:cxnSpMk id="13" creationId="{73552682-6654-212F-0F95-96FCCE188C8D}"/>
          </ac:cxnSpMkLst>
        </pc:cxnChg>
      </pc:sldChg>
      <pc:sldChg chg="addSp delSp modSp new mod">
        <pc:chgData name="Benjamin Gladwyn" userId="8ec88c69-85b4-4055-b7c3-aa89b1b72e7b" providerId="ADAL" clId="{BDC01590-18BA-4889-A115-4F3D54D718C2}" dt="2023-07-20T15:30:02.525" v="2308" actId="20577"/>
        <pc:sldMkLst>
          <pc:docMk/>
          <pc:sldMk cId="3325247964" sldId="307"/>
        </pc:sldMkLst>
        <pc:spChg chg="del">
          <ac:chgData name="Benjamin Gladwyn" userId="8ec88c69-85b4-4055-b7c3-aa89b1b72e7b" providerId="ADAL" clId="{BDC01590-18BA-4889-A115-4F3D54D718C2}" dt="2023-07-20T14:52:35.102" v="1620" actId="478"/>
          <ac:spMkLst>
            <pc:docMk/>
            <pc:sldMk cId="3325247964" sldId="307"/>
            <ac:spMk id="2" creationId="{7D43B145-945B-4C6A-8A7D-C37A65B5CD73}"/>
          </ac:spMkLst>
        </pc:spChg>
        <pc:spChg chg="del">
          <ac:chgData name="Benjamin Gladwyn" userId="8ec88c69-85b4-4055-b7c3-aa89b1b72e7b" providerId="ADAL" clId="{BDC01590-18BA-4889-A115-4F3D54D718C2}" dt="2023-07-20T14:52:35.102" v="1620" actId="478"/>
          <ac:spMkLst>
            <pc:docMk/>
            <pc:sldMk cId="3325247964" sldId="307"/>
            <ac:spMk id="3" creationId="{120D592E-AE23-91CA-964A-E290E4315B1D}"/>
          </ac:spMkLst>
        </pc:spChg>
        <pc:spChg chg="add del mod">
          <ac:chgData name="Benjamin Gladwyn" userId="8ec88c69-85b4-4055-b7c3-aa89b1b72e7b" providerId="ADAL" clId="{BDC01590-18BA-4889-A115-4F3D54D718C2}" dt="2023-07-20T14:52:35.102" v="1620" actId="478"/>
          <ac:spMkLst>
            <pc:docMk/>
            <pc:sldMk cId="3325247964" sldId="307"/>
            <ac:spMk id="4" creationId="{9868A84E-4A8F-B5AB-4801-E748DE711186}"/>
          </ac:spMkLst>
        </pc:spChg>
        <pc:spChg chg="add del mod">
          <ac:chgData name="Benjamin Gladwyn" userId="8ec88c69-85b4-4055-b7c3-aa89b1b72e7b" providerId="ADAL" clId="{BDC01590-18BA-4889-A115-4F3D54D718C2}" dt="2023-07-20T14:52:35.102" v="1620" actId="478"/>
          <ac:spMkLst>
            <pc:docMk/>
            <pc:sldMk cId="3325247964" sldId="307"/>
            <ac:spMk id="5" creationId="{6BBD48CD-5FB4-0460-B7EB-8DBF0BCAA0B6}"/>
          </ac:spMkLst>
        </pc:spChg>
        <pc:spChg chg="add mod">
          <ac:chgData name="Benjamin Gladwyn" userId="8ec88c69-85b4-4055-b7c3-aa89b1b72e7b" providerId="ADAL" clId="{BDC01590-18BA-4889-A115-4F3D54D718C2}" dt="2023-07-20T15:30:02.525" v="2308" actId="20577"/>
          <ac:spMkLst>
            <pc:docMk/>
            <pc:sldMk cId="3325247964" sldId="307"/>
            <ac:spMk id="6" creationId="{295F14E9-1E31-8AD4-493A-F177EA57B2C6}"/>
          </ac:spMkLst>
        </pc:spChg>
        <pc:spChg chg="add mod">
          <ac:chgData name="Benjamin Gladwyn" userId="8ec88c69-85b4-4055-b7c3-aa89b1b72e7b" providerId="ADAL" clId="{BDC01590-18BA-4889-A115-4F3D54D718C2}" dt="2023-07-20T14:52:35.527" v="1621"/>
          <ac:spMkLst>
            <pc:docMk/>
            <pc:sldMk cId="3325247964" sldId="307"/>
            <ac:spMk id="7" creationId="{7C35DB26-08A2-41D9-7810-39C7E2801A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gladwyn/Fermilab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gladwyn/FN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Benjamin Gladwyn</a:t>
            </a:r>
            <a:r>
              <a:rPr lang="en-US" sz="1200" dirty="0"/>
              <a:t>, University of Cambridge</a:t>
            </a:r>
            <a:endParaRPr lang="en-US" sz="1600" dirty="0"/>
          </a:p>
          <a:p>
            <a:r>
              <a:rPr lang="en-US" sz="1600" dirty="0"/>
              <a:t>Supervisor: Robyn </a:t>
            </a:r>
            <a:r>
              <a:rPr lang="en-US" sz="1600" dirty="0" err="1"/>
              <a:t>Madrak</a:t>
            </a:r>
            <a:endParaRPr lang="en-US" sz="1600" dirty="0"/>
          </a:p>
          <a:p>
            <a:r>
              <a:rPr lang="en-US" sz="1600" dirty="0"/>
              <a:t>Helen Edwards Internship - 07/20/2023</a:t>
            </a:r>
          </a:p>
          <a:p>
            <a:r>
              <a:rPr lang="en-US" sz="1000" dirty="0" err="1">
                <a:hlinkClick r:id="rId2"/>
              </a:rPr>
              <a:t>bengladwyn</a:t>
            </a:r>
            <a:r>
              <a:rPr lang="en-US" sz="1000" dirty="0">
                <a:hlinkClick r:id="rId2"/>
              </a:rPr>
              <a:t>/Fermilab: Measuring the properties of Ferrites for RF cavities (github.com)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Measurements of Energy Losses in Ferrite Samples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648424-4F3D-B40C-E791-E99DC3175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r="1" b="24172"/>
          <a:stretch/>
        </p:blipFill>
        <p:spPr bwMode="auto">
          <a:xfrm>
            <a:off x="228601" y="971550"/>
            <a:ext cx="4206240" cy="36337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4661661" y="3011864"/>
            <a:ext cx="4259720" cy="1593474"/>
          </a:xfrm>
        </p:spPr>
        <p:txBody>
          <a:bodyPr>
            <a:normAutofit/>
          </a:bodyPr>
          <a:lstStyle/>
          <a:p>
            <a:r>
              <a:rPr lang="en-US" sz="1800" dirty="0"/>
              <a:t>Fixture enables s-parameter measurements of the garnet sample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A96D49F-E75B-CA4C-9755-57CB093C34C1}" type="datetime1">
              <a:rPr lang="en-US" smtClean="0"/>
              <a:pPr>
                <a:spcAft>
                  <a:spcPts val="600"/>
                </a:spcAft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Benjamin Gladwyn | Robyn </a:t>
            </a:r>
            <a:r>
              <a:rPr lang="en-US" dirty="0" err="1"/>
              <a:t>Madrak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sz="2600" dirty="0"/>
              <a:t>Sample Fixture and the Nicholson-Ross-Weir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805B2-46F5-97AB-6EE9-9EDC95E2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71550"/>
            <a:ext cx="4349381" cy="1971404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76EDFFF-22E4-E060-BE31-A53FC7B43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954" y="3700020"/>
            <a:ext cx="4421392" cy="244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Content Placeholder 5">
                <a:extLst>
                  <a:ext uri="{FF2B5EF4-FFF2-40B4-BE49-F238E27FC236}">
                    <a16:creationId xmlns:a16="http://schemas.microsoft.com/office/drawing/2014/main" id="{0DC6E95D-805C-BDC4-559C-82473FC2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279" y="4757738"/>
                <a:ext cx="4421391" cy="1537986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342900" indent="-3429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Fixture enables s-parameter measurements of the garnet sample</a:t>
                </a:r>
              </a:p>
              <a:p>
                <a:r>
                  <a:rPr lang="en-US" sz="1800" dirty="0"/>
                  <a:t>The Nicholson-Ross-Weir Method then allows calculation of complex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40" name="Content Placeholder 5">
                <a:extLst>
                  <a:ext uri="{FF2B5EF4-FFF2-40B4-BE49-F238E27FC236}">
                    <a16:creationId xmlns:a16="http://schemas.microsoft.com/office/drawing/2014/main" id="{0DC6E95D-805C-BDC4-559C-82473FC2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9" y="4757738"/>
                <a:ext cx="4421391" cy="1537986"/>
              </a:xfrm>
              <a:prstGeom prst="rect">
                <a:avLst/>
              </a:prstGeom>
              <a:blipFill>
                <a:blip r:embed="rId5"/>
                <a:stretch>
                  <a:fillRect l="-2893" t="-5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0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Relative Permittivity and Permeability Measurements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Benjamin Gladwyn | </a:t>
            </a:r>
            <a:r>
              <a:rPr lang="en-US" sz="1200" dirty="0"/>
              <a:t>Wednesday Group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140B6-8468-FA9B-AA5B-8497DCE4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796264"/>
            <a:ext cx="3922265" cy="2941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1D1A6FBC-ACC4-4426-1D05-8F327C637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2825" y="1086557"/>
                <a:ext cx="4760483" cy="265140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rgbClr val="7F7F7F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984"/>
                  </a:spcBef>
                </a:pPr>
                <a:r>
                  <a:rPr lang="en-US" sz="1800" dirty="0">
                    <a:solidFill>
                      <a:srgbClr val="505050"/>
                    </a:solidFill>
                  </a:rPr>
                  <a:t>Aim to reduce imaginary components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solidFill>
                      <a:srgbClr val="505050"/>
                    </a:solidFill>
                  </a:rPr>
                  <a:t> to lower energy losses in RF cavities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sz="1800" dirty="0">
                    <a:solidFill>
                      <a:srgbClr val="505050"/>
                    </a:solidFill>
                  </a:rPr>
                  <a:t>Look at three different sample types: </a:t>
                </a:r>
              </a:p>
              <a:p>
                <a:pPr marL="742950" lvl="2" indent="-342900">
                  <a:spcBef>
                    <a:spcPts val="600"/>
                  </a:spcBef>
                  <a:buAutoNum type="arabicPeriod"/>
                </a:pPr>
                <a:r>
                  <a:rPr lang="en-US" sz="1200" dirty="0">
                    <a:solidFill>
                      <a:srgbClr val="505050"/>
                    </a:solidFill>
                    <a:ea typeface="Geneva" charset="0"/>
                  </a:rPr>
                  <a:t>Standard firing</a:t>
                </a:r>
              </a:p>
              <a:p>
                <a:pPr marL="742950" lvl="2" indent="-342900">
                  <a:spcBef>
                    <a:spcPts val="600"/>
                  </a:spcBef>
                  <a:buAutoNum type="arabicPeriod"/>
                </a:pPr>
                <a:r>
                  <a:rPr lang="en-US" sz="1200" dirty="0">
                    <a:solidFill>
                      <a:srgbClr val="505050"/>
                    </a:solidFill>
                    <a:ea typeface="Geneva" charset="0"/>
                  </a:rPr>
                  <a:t>High pressure O2 sintering</a:t>
                </a:r>
              </a:p>
              <a:p>
                <a:pPr marL="742950" lvl="2" indent="-342900">
                  <a:spcBef>
                    <a:spcPts val="600"/>
                  </a:spcBef>
                  <a:buAutoNum type="arabicPeriod"/>
                </a:pPr>
                <a:r>
                  <a:rPr lang="en-US" sz="1200" dirty="0">
                    <a:solidFill>
                      <a:srgbClr val="505050"/>
                    </a:solidFill>
                    <a:ea typeface="Geneva" charset="0"/>
                  </a:rPr>
                  <a:t>Hot isostatic pressing</a:t>
                </a:r>
              </a:p>
            </p:txBody>
          </p:sp>
        </mc:Choice>
        <mc:Fallback xmlns=""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1D1A6FBC-ACC4-4426-1D05-8F327C63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825" y="1086557"/>
                <a:ext cx="4760483" cy="2651407"/>
              </a:xfrm>
              <a:prstGeom prst="rect">
                <a:avLst/>
              </a:prstGeom>
              <a:blipFill>
                <a:blip r:embed="rId3"/>
                <a:stretch>
                  <a:fillRect l="-768" t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19C5603-31D6-86A3-618E-0C81C70D3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224" y="2933366"/>
            <a:ext cx="4295947" cy="3221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A660C681-3D67-0949-A41C-340D47C65E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690" y="3822148"/>
                <a:ext cx="4534242" cy="249488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rgbClr val="7F7F7F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984"/>
                  </a:spcBef>
                </a:pPr>
                <a:r>
                  <a:rPr lang="en-GB" sz="1800" dirty="0">
                    <a:solidFill>
                      <a:srgbClr val="505050"/>
                    </a:solidFill>
                  </a:rPr>
                  <a:t>Dissipative losses are quantified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1−[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GB" sz="180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800" dirty="0">
                    <a:solidFill>
                      <a:srgbClr val="505050"/>
                    </a:solidFill>
                  </a:rPr>
                  <a:t>, effectively (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1−(</m:t>
                    </m:r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8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505050"/>
                    </a:solidFill>
                  </a:rPr>
                  <a:t>)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sz="1800" dirty="0">
                    <a:solidFill>
                      <a:srgbClr val="505050"/>
                    </a:solidFill>
                  </a:rPr>
                  <a:t>No discernible differences between the batches, only between samples</a:t>
                </a:r>
              </a:p>
              <a:p>
                <a:endParaRPr lang="en-US" sz="1400" dirty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A660C681-3D67-0949-A41C-340D47C6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0" y="3822148"/>
                <a:ext cx="4534242" cy="2494881"/>
              </a:xfrm>
              <a:prstGeom prst="rect">
                <a:avLst/>
              </a:prstGeom>
              <a:blipFill>
                <a:blip r:embed="rId5"/>
                <a:stretch>
                  <a:fillRect l="-941" t="-1467" r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78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95F14E9-1E31-8AD4-493A-F177EA57B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Benjamin Gladwyn</a:t>
            </a:r>
            <a:r>
              <a:rPr lang="en-US" sz="1200" dirty="0"/>
              <a:t>, University of Cambridge</a:t>
            </a:r>
            <a:endParaRPr lang="en-US" sz="1600" dirty="0"/>
          </a:p>
          <a:p>
            <a:r>
              <a:rPr lang="en-US" sz="1600" dirty="0"/>
              <a:t>Supervisor: Osama Mohsen</a:t>
            </a:r>
          </a:p>
          <a:p>
            <a:r>
              <a:rPr lang="en-US" sz="1600" dirty="0"/>
              <a:t>Helen Edwards Internship - 07/20/2023</a:t>
            </a:r>
          </a:p>
          <a:p>
            <a:r>
              <a:rPr lang="en-US" sz="1000" dirty="0" err="1">
                <a:hlinkClick r:id="rId2"/>
              </a:rPr>
              <a:t>bengladwyn</a:t>
            </a:r>
            <a:r>
              <a:rPr lang="en-US" sz="1000" dirty="0">
                <a:hlinkClick r:id="rId2"/>
              </a:rPr>
              <a:t>/FNAL: Recycler instability simulations (github.com)</a:t>
            </a:r>
            <a:endParaRPr lang="en-US" sz="1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35DB26-08A2-41D9-7810-39C7E2801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sz="1800"/>
              <a:t>Recycler Instability Simulations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524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4138367" y="953174"/>
            <a:ext cx="4641507" cy="1593474"/>
          </a:xfrm>
        </p:spPr>
        <p:txBody>
          <a:bodyPr>
            <a:normAutofit/>
          </a:bodyPr>
          <a:lstStyle/>
          <a:p>
            <a:r>
              <a:rPr lang="en-US" sz="1800" dirty="0"/>
              <a:t>Scope data gives position of beam for each turn and a Fourier transform reveals the tune frequency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A96D49F-E75B-CA4C-9755-57CB093C34C1}" type="datetime1">
              <a:rPr lang="en-US" smtClean="0"/>
              <a:pPr>
                <a:spcAft>
                  <a:spcPts val="600"/>
                </a:spcAft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Benjamin Gladwyn | Robyn </a:t>
            </a:r>
            <a:r>
              <a:rPr lang="en-US" dirty="0" err="1"/>
              <a:t>Madrak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sz="2600" dirty="0"/>
              <a:t>Analysis of Beam Data</a:t>
            </a:r>
          </a:p>
        </p:txBody>
      </p:sp>
      <p:sp>
        <p:nvSpPr>
          <p:cNvPr id="1040" name="Content Placeholder 5">
            <a:extLst>
              <a:ext uri="{FF2B5EF4-FFF2-40B4-BE49-F238E27FC236}">
                <a16:creationId xmlns:a16="http://schemas.microsoft.com/office/drawing/2014/main" id="{0DC6E95D-805C-BDC4-559C-82473FC27760}"/>
              </a:ext>
            </a:extLst>
          </p:cNvPr>
          <p:cNvSpPr txBox="1">
            <a:spLocks/>
          </p:cNvSpPr>
          <p:nvPr/>
        </p:nvSpPr>
        <p:spPr>
          <a:xfrm>
            <a:off x="364127" y="3498427"/>
            <a:ext cx="4143080" cy="14991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/>
              <a:t>Wall current monitors show how beam length changes with intensity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1FAB5-ED75-1FB8-2207-4DD5006B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91" y="1559210"/>
            <a:ext cx="2222927" cy="1783830"/>
          </a:xfrm>
          <a:prstGeom prst="rect">
            <a:avLst/>
          </a:prstGeom>
        </p:spPr>
      </p:pic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D51652E-A2A8-0530-0F60-1C325B5C22F0}"/>
              </a:ext>
            </a:extLst>
          </p:cNvPr>
          <p:cNvSpPr txBox="1">
            <a:spLocks/>
          </p:cNvSpPr>
          <p:nvPr/>
        </p:nvSpPr>
        <p:spPr>
          <a:xfrm>
            <a:off x="4636794" y="3498427"/>
            <a:ext cx="4143080" cy="14991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84"/>
              </a:spcBef>
              <a:buNone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Ionization profile monitors indicate how beam </a:t>
            </a:r>
            <a:r>
              <a:rPr lang="en-US" sz="1800" dirty="0"/>
              <a:t>size changes with intensity</a:t>
            </a:r>
            <a:endParaRPr lang="en-US" sz="1800" dirty="0">
              <a:solidFill>
                <a:srgbClr val="505050"/>
              </a:solidFill>
              <a:latin typeface="Helvetica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9A854B9-97DB-856B-DE4D-087AEA162075}"/>
              </a:ext>
            </a:extLst>
          </p:cNvPr>
          <p:cNvSpPr txBox="1">
            <a:spLocks/>
          </p:cNvSpPr>
          <p:nvPr/>
        </p:nvSpPr>
        <p:spPr>
          <a:xfrm>
            <a:off x="1980129" y="5917106"/>
            <a:ext cx="8229101" cy="15934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26969-BFCC-A375-51C7-56B3F9C6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27" y="4091640"/>
            <a:ext cx="2569477" cy="1698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3EF3A5-DB37-58AA-FCF6-3714576BD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830816"/>
            <a:ext cx="3603131" cy="2505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EB6C97-03F0-9BC7-EBE3-04722DE20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150" y="4222621"/>
            <a:ext cx="2127876" cy="1406490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B87B67C4-A102-C75D-1F51-C567230E41A3}"/>
              </a:ext>
            </a:extLst>
          </p:cNvPr>
          <p:cNvSpPr txBox="1">
            <a:spLocks/>
          </p:cNvSpPr>
          <p:nvPr/>
        </p:nvSpPr>
        <p:spPr>
          <a:xfrm>
            <a:off x="457200" y="5765561"/>
            <a:ext cx="8686800" cy="42787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Goals: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charset="0"/>
              </a:rPr>
              <a:t>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charset="0"/>
              </a:rPr>
              <a:t>XSuite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charset="0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charset="0"/>
              </a:rPr>
              <a:t>PyHEADTAIL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charset="0"/>
              </a:rPr>
              <a:t> to simulate the coherent tune shift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2BE92E-8305-7395-887D-95E926041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291" y="4222621"/>
            <a:ext cx="2086942" cy="14090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6CD25C1-344B-792E-15A9-6408196E92C2}"/>
              </a:ext>
            </a:extLst>
          </p:cNvPr>
          <p:cNvSpPr txBox="1"/>
          <p:nvPr/>
        </p:nvSpPr>
        <p:spPr>
          <a:xfrm>
            <a:off x="4507207" y="4091640"/>
            <a:ext cx="5104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Horizontal</a:t>
            </a:r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BB8E45-25A7-41E8-32EB-CBA0566C4F2C}"/>
              </a:ext>
            </a:extLst>
          </p:cNvPr>
          <p:cNvSpPr txBox="1"/>
          <p:nvPr/>
        </p:nvSpPr>
        <p:spPr>
          <a:xfrm>
            <a:off x="6796847" y="4103857"/>
            <a:ext cx="5104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Vertical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334590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3C550AAA18B48850E099350B14818" ma:contentTypeVersion="15" ma:contentTypeDescription="Create a new document." ma:contentTypeScope="" ma:versionID="9e61235c94c8de6546715389c4db47d3">
  <xsd:schema xmlns:xsd="http://www.w3.org/2001/XMLSchema" xmlns:xs="http://www.w3.org/2001/XMLSchema" xmlns:p="http://schemas.microsoft.com/office/2006/metadata/properties" xmlns:ns3="2b31d6fa-8dac-489b-bcbb-bea5511472d5" xmlns:ns4="8ffedabf-644f-4a8f-a491-827af834d7e6" targetNamespace="http://schemas.microsoft.com/office/2006/metadata/properties" ma:root="true" ma:fieldsID="76f17d78e3a5afead088c0bd9d037f73" ns3:_="" ns4:_="">
    <xsd:import namespace="2b31d6fa-8dac-489b-bcbb-bea5511472d5"/>
    <xsd:import namespace="8ffedabf-644f-4a8f-a491-827af834d7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1d6fa-8dac-489b-bcbb-bea551147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edabf-644f-4a8f-a491-827af834d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31d6fa-8dac-489b-bcbb-bea5511472d5" xsi:nil="true"/>
  </documentManagement>
</p:properties>
</file>

<file path=customXml/itemProps1.xml><?xml version="1.0" encoding="utf-8"?>
<ds:datastoreItem xmlns:ds="http://schemas.openxmlformats.org/officeDocument/2006/customXml" ds:itemID="{67DA2C8E-BA40-43DA-A17C-BDB7B6408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1d6fa-8dac-489b-bcbb-bea5511472d5"/>
    <ds:schemaRef ds:uri="8ffedabf-644f-4a8f-a491-827af834d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B5419-49C1-4A8E-85A9-2174AA362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19DB81-2952-440D-879F-4E79859FF4E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8ffedabf-644f-4a8f-a491-827af834d7e6"/>
    <ds:schemaRef ds:uri="2b31d6fa-8dac-489b-bcbb-bea5511472d5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220</TotalTime>
  <Words>246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Helvetica</vt:lpstr>
      <vt:lpstr>Fermilab_PPT_090815</vt:lpstr>
      <vt:lpstr>PowerPoint Presentation</vt:lpstr>
      <vt:lpstr>Sample Fixture and the Nicholson-Ross-Weir Method</vt:lpstr>
      <vt:lpstr>Relative Permittivity and Permeability Measurements</vt:lpstr>
      <vt:lpstr>PowerPoint Presentation</vt:lpstr>
      <vt:lpstr>Analysis of Beam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Gladwyn</dc:creator>
  <cp:lastModifiedBy>Benjamin Gladwyn</cp:lastModifiedBy>
  <cp:revision>3</cp:revision>
  <cp:lastPrinted>2014-01-20T19:40:21Z</cp:lastPrinted>
  <dcterms:created xsi:type="dcterms:W3CDTF">2023-07-12T15:12:46Z</dcterms:created>
  <dcterms:modified xsi:type="dcterms:W3CDTF">2023-07-20T16:27:25Z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0x0101009843C550AAA18B48850E099350B14818</vt:lpwstr>
  </property>
</Properties>
</file>