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8"/>
  </p:notesMasterIdLst>
  <p:handoutMasterIdLst>
    <p:handoutMasterId r:id="rId9"/>
  </p:handoutMasterIdLst>
  <p:sldIdLst>
    <p:sldId id="263" r:id="rId6"/>
    <p:sldId id="278" r:id="rId7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7" autoAdjust="0"/>
    <p:restoredTop sz="98464" autoAdjust="0"/>
  </p:normalViewPr>
  <p:slideViewPr>
    <p:cSldViewPr snapToGrid="0" snapToObjects="1">
      <p:cViewPr varScale="1">
        <p:scale>
          <a:sx n="100" d="100"/>
          <a:sy n="100" d="100"/>
        </p:scale>
        <p:origin x="753" y="42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7/20/2023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A62DF8-7B4C-46E0-AA2D-2DD48C215BE4}" type="datetime1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6E90-9637-4C28-A864-7695FC05388C}" type="datetime1">
              <a:rPr lang="en-US" smtClean="0"/>
              <a:t>7/20/2023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C9A28-69B1-4C1B-BEE0-09B3F8F22632}" type="datetime1">
              <a:rPr lang="en-US" smtClean="0"/>
              <a:t>7/20/2023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679F1-841E-4A14-9F53-1DD384E61C3F}" type="datetime1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C264A-FFE9-463D-8BF5-29C2B70FE5E6}" type="datetime1">
              <a:rPr lang="en-US" smtClean="0"/>
              <a:t>7/20/2023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58E7F3CC-0B24-4A7B-87E5-ED715F702B25}" type="datetime1">
              <a:rPr lang="en-US" smtClean="0"/>
              <a:t>7/20/2023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2C44BE68-E92C-43E0-B421-61734F37D290}" type="datetime1">
              <a:rPr lang="en-US" smtClean="0"/>
              <a:t>7/20/2023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196E06F-61CE-4D25-A642-D254E46B38BA}" type="datetime1">
              <a:rPr lang="en-US" smtClean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sldNum="0"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1711325"/>
            <a:ext cx="8218488" cy="1143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LBNF Primary Beam Magnet Status Update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09925"/>
            <a:ext cx="8221663" cy="1720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Miao Yu</a:t>
            </a:r>
          </a:p>
          <a:p>
            <a:r>
              <a:rPr lang="en-US" dirty="0">
                <a:latin typeface="Helvetica" charset="0"/>
              </a:rPr>
              <a:t>July 13,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807BC-5A21-9400-55BD-ACB651FC5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Update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DD0669-E350-BCF2-FB34-2D1187803EB5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FD6106C9-525A-442C-B049-29A5AEA88B3E}" type="datetime1">
              <a:rPr lang="en-US" smtClean="0"/>
              <a:t>7/20/2023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CB3FD0-7BB3-4CD3-B373-0DE00E47726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57199" y="847288"/>
            <a:ext cx="8143875" cy="52376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RFI for (12) 3Q120 magnets: so far 3 vendors out of 6 sent receipt notification (due date August 11).</a:t>
            </a:r>
          </a:p>
          <a:p>
            <a:pPr marL="841248" lvl="2" indent="-457200"/>
            <a:r>
              <a:rPr lang="en-US" dirty="0"/>
              <a:t>Buckley System in New Zealand</a:t>
            </a:r>
          </a:p>
          <a:p>
            <a:pPr marL="841248" lvl="2" indent="-457200"/>
            <a:r>
              <a:rPr lang="en-US" dirty="0" err="1"/>
              <a:t>Elytt</a:t>
            </a:r>
            <a:r>
              <a:rPr lang="en-US" dirty="0"/>
              <a:t> Energy in Spain</a:t>
            </a:r>
          </a:p>
          <a:p>
            <a:pPr marL="841248" lvl="2" indent="-457200"/>
            <a:r>
              <a:rPr lang="en-US" dirty="0"/>
              <a:t>Everson Tesla in US (requested the step models early this week)</a:t>
            </a:r>
          </a:p>
          <a:p>
            <a:pPr marL="457200" indent="-457200">
              <a:buAutoNum type="arabicPeriod"/>
            </a:pPr>
            <a:r>
              <a:rPr lang="en-US" dirty="0"/>
              <a:t>Procurement group is reviewing the AP for dipole coils: no update this week.</a:t>
            </a:r>
          </a:p>
          <a:p>
            <a:pPr marL="457200" indent="-457200">
              <a:buAutoNum type="arabicPeriod"/>
            </a:pPr>
            <a:r>
              <a:rPr lang="en-US" dirty="0"/>
              <a:t>For the special steel with low coercive force, John Z will </a:t>
            </a:r>
            <a:r>
              <a:rPr lang="en-US"/>
              <a:t>contact the </a:t>
            </a:r>
            <a:r>
              <a:rPr lang="en-US" dirty="0"/>
              <a:t>vendor Cleveland Cliffs. </a:t>
            </a:r>
          </a:p>
          <a:p>
            <a:pPr marL="457200" indent="-457200">
              <a:buAutoNum type="arabicPeriod"/>
            </a:pPr>
            <a:r>
              <a:rPr lang="en-US" dirty="0"/>
              <a:t>Meet with Jose in August to split the 520-day misc. material activity for dipole and quadrupole, and resources.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54019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C8B11773DC345A6A7B1699CFCF121" ma:contentTypeVersion="8" ma:contentTypeDescription="Create a new document." ma:contentTypeScope="" ma:versionID="dd8afca3065341482f10c429db72812c">
  <xsd:schema xmlns:xsd="http://www.w3.org/2001/XMLSchema" xmlns:xs="http://www.w3.org/2001/XMLSchema" xmlns:p="http://schemas.microsoft.com/office/2006/metadata/properties" xmlns:ns3="87d35bd7-cc13-486d-92f0-24078e59316b" targetNamespace="http://schemas.microsoft.com/office/2006/metadata/properties" ma:root="true" ma:fieldsID="ffd36d03bfa7e6a037f4387708f3e215" ns3:_="">
    <xsd:import namespace="87d35bd7-cc13-486d-92f0-24078e5931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35bd7-cc13-486d-92f0-24078e5931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72E9F5-3E65-4846-A186-AD529A458D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9976C7-D1B0-48F8-841F-9CC585975A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35bd7-cc13-486d-92f0-24078e593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DCA127-5F7D-4463-AC2C-510B75EA5014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87d35bd7-cc13-486d-92f0-24078e59316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5864</TotalTime>
  <Words>115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Lucida Grande</vt:lpstr>
      <vt:lpstr>Arial</vt:lpstr>
      <vt:lpstr>Calibri</vt:lpstr>
      <vt:lpstr>Helvetica</vt:lpstr>
      <vt:lpstr>LBNF Template_051215</vt:lpstr>
      <vt:lpstr>LBNF Content-Footer Theme</vt:lpstr>
      <vt:lpstr>LBNF Primary Beam Magnet Status Update</vt:lpstr>
      <vt:lpstr>Weekly Update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Miao M Yu</cp:lastModifiedBy>
  <cp:revision>192</cp:revision>
  <cp:lastPrinted>2023-06-22T15:59:54Z</cp:lastPrinted>
  <dcterms:created xsi:type="dcterms:W3CDTF">2015-04-30T14:29:22Z</dcterms:created>
  <dcterms:modified xsi:type="dcterms:W3CDTF">2023-07-20T13:46:46Z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0x01010077AC8B11773DC345A6A7B1699CFCF121</vt:lpwstr>
  </property>
</Properties>
</file>