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  <p:sldMasterId id="2147484106" r:id="rId6"/>
    <p:sldMasterId id="2147484127" r:id="rId7"/>
  </p:sldMasterIdLst>
  <p:notesMasterIdLst>
    <p:notesMasterId r:id="rId15"/>
  </p:notesMasterIdLst>
  <p:handoutMasterIdLst>
    <p:handoutMasterId r:id="rId16"/>
  </p:handoutMasterIdLst>
  <p:sldIdLst>
    <p:sldId id="294" r:id="rId8"/>
    <p:sldId id="318" r:id="rId9"/>
    <p:sldId id="295" r:id="rId10"/>
    <p:sldId id="296" r:id="rId11"/>
    <p:sldId id="321" r:id="rId12"/>
    <p:sldId id="311" r:id="rId13"/>
    <p:sldId id="320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05050"/>
    <a:srgbClr val="A7A8AA"/>
    <a:srgbClr val="004C97"/>
    <a:srgbClr val="50504E"/>
    <a:srgbClr val="4E4E4E"/>
    <a:srgbClr val="404040"/>
    <a:srgbClr val="63666A"/>
    <a:srgbClr val="99D6E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61C2F0-121C-4AB6-92A2-7BB60F7B1090}" v="7" dt="2024-04-30T13:27:05.2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1164" y="11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. Sherese Humphrey" userId="392f9840-1cb7-4b20-a921-dbc8895d2ac9" providerId="ADAL" clId="{7361C2F0-121C-4AB6-92A2-7BB60F7B1090}"/>
    <pc:docChg chg="custSel delSld modSld">
      <pc:chgData name="D. Sherese Humphrey" userId="392f9840-1cb7-4b20-a921-dbc8895d2ac9" providerId="ADAL" clId="{7361C2F0-121C-4AB6-92A2-7BB60F7B1090}" dt="2024-04-30T13:30:28.864" v="202" actId="6549"/>
      <pc:docMkLst>
        <pc:docMk/>
      </pc:docMkLst>
      <pc:sldChg chg="modSp mod">
        <pc:chgData name="D. Sherese Humphrey" userId="392f9840-1cb7-4b20-a921-dbc8895d2ac9" providerId="ADAL" clId="{7361C2F0-121C-4AB6-92A2-7BB60F7B1090}" dt="2024-04-30T13:30:28.864" v="202" actId="6549"/>
        <pc:sldMkLst>
          <pc:docMk/>
          <pc:sldMk cId="1989597527" sldId="294"/>
        </pc:sldMkLst>
        <pc:spChg chg="mod">
          <ac:chgData name="D. Sherese Humphrey" userId="392f9840-1cb7-4b20-a921-dbc8895d2ac9" providerId="ADAL" clId="{7361C2F0-121C-4AB6-92A2-7BB60F7B1090}" dt="2024-04-30T13:30:28.864" v="202" actId="6549"/>
          <ac:spMkLst>
            <pc:docMk/>
            <pc:sldMk cId="1989597527" sldId="294"/>
            <ac:spMk id="4" creationId="{A1EB35AA-ADA6-AE40-B284-41DA09DE90EB}"/>
          </ac:spMkLst>
        </pc:spChg>
        <pc:spChg chg="mod">
          <ac:chgData name="D. Sherese Humphrey" userId="392f9840-1cb7-4b20-a921-dbc8895d2ac9" providerId="ADAL" clId="{7361C2F0-121C-4AB6-92A2-7BB60F7B1090}" dt="2024-04-30T13:21:48.798" v="63" actId="20577"/>
          <ac:spMkLst>
            <pc:docMk/>
            <pc:sldMk cId="1989597527" sldId="294"/>
            <ac:spMk id="5" creationId="{EC675E64-17BE-1748-8649-D90036B071A0}"/>
          </ac:spMkLst>
        </pc:spChg>
      </pc:sldChg>
      <pc:sldChg chg="addSp delSp modSp mod">
        <pc:chgData name="D. Sherese Humphrey" userId="392f9840-1cb7-4b20-a921-dbc8895d2ac9" providerId="ADAL" clId="{7361C2F0-121C-4AB6-92A2-7BB60F7B1090}" dt="2024-04-30T13:23:46.107" v="101" actId="1076"/>
        <pc:sldMkLst>
          <pc:docMk/>
          <pc:sldMk cId="309377772" sldId="295"/>
        </pc:sldMkLst>
        <pc:spChg chg="del">
          <ac:chgData name="D. Sherese Humphrey" userId="392f9840-1cb7-4b20-a921-dbc8895d2ac9" providerId="ADAL" clId="{7361C2F0-121C-4AB6-92A2-7BB60F7B1090}" dt="2024-04-30T13:22:48.341" v="89" actId="478"/>
          <ac:spMkLst>
            <pc:docMk/>
            <pc:sldMk cId="309377772" sldId="295"/>
            <ac:spMk id="2" creationId="{A192D481-33F0-485B-80BB-C36449B4A801}"/>
          </ac:spMkLst>
        </pc:spChg>
        <pc:spChg chg="mod">
          <ac:chgData name="D. Sherese Humphrey" userId="392f9840-1cb7-4b20-a921-dbc8895d2ac9" providerId="ADAL" clId="{7361C2F0-121C-4AB6-92A2-7BB60F7B1090}" dt="2024-04-30T13:22:36.543" v="88" actId="20577"/>
          <ac:spMkLst>
            <pc:docMk/>
            <pc:sldMk cId="309377772" sldId="295"/>
            <ac:spMk id="3" creationId="{0BB07220-81AB-41A7-8883-13C15198E728}"/>
          </ac:spMkLst>
        </pc:spChg>
        <pc:spChg chg="add del mod">
          <ac:chgData name="D. Sherese Humphrey" userId="392f9840-1cb7-4b20-a921-dbc8895d2ac9" providerId="ADAL" clId="{7361C2F0-121C-4AB6-92A2-7BB60F7B1090}" dt="2024-04-30T13:22:50.181" v="90" actId="478"/>
          <ac:spMkLst>
            <pc:docMk/>
            <pc:sldMk cId="309377772" sldId="295"/>
            <ac:spMk id="8" creationId="{C5EC7E51-9C3D-3958-2BAD-F6E70B0FC107}"/>
          </ac:spMkLst>
        </pc:spChg>
        <pc:spChg chg="mod">
          <ac:chgData name="D. Sherese Humphrey" userId="392f9840-1cb7-4b20-a921-dbc8895d2ac9" providerId="ADAL" clId="{7361C2F0-121C-4AB6-92A2-7BB60F7B1090}" dt="2024-04-30T13:23:04.447" v="91"/>
          <ac:spMkLst>
            <pc:docMk/>
            <pc:sldMk cId="309377772" sldId="295"/>
            <ac:spMk id="11" creationId="{2FE1081B-41C0-75E2-18F1-204652B64B14}"/>
          </ac:spMkLst>
        </pc:spChg>
        <pc:spChg chg="mod">
          <ac:chgData name="D. Sherese Humphrey" userId="392f9840-1cb7-4b20-a921-dbc8895d2ac9" providerId="ADAL" clId="{7361C2F0-121C-4AB6-92A2-7BB60F7B1090}" dt="2024-04-30T13:23:04.447" v="91"/>
          <ac:spMkLst>
            <pc:docMk/>
            <pc:sldMk cId="309377772" sldId="295"/>
            <ac:spMk id="12" creationId="{C3B55E45-AFCE-518B-24F6-6CA95A440B38}"/>
          </ac:spMkLst>
        </pc:spChg>
        <pc:spChg chg="add mod">
          <ac:chgData name="D. Sherese Humphrey" userId="392f9840-1cb7-4b20-a921-dbc8895d2ac9" providerId="ADAL" clId="{7361C2F0-121C-4AB6-92A2-7BB60F7B1090}" dt="2024-04-30T13:23:46.107" v="101" actId="1076"/>
          <ac:spMkLst>
            <pc:docMk/>
            <pc:sldMk cId="309377772" sldId="295"/>
            <ac:spMk id="13" creationId="{7BE3BF58-DA49-AFDC-1525-DE7D2633B221}"/>
          </ac:spMkLst>
        </pc:spChg>
        <pc:grpChg chg="add mod">
          <ac:chgData name="D. Sherese Humphrey" userId="392f9840-1cb7-4b20-a921-dbc8895d2ac9" providerId="ADAL" clId="{7361C2F0-121C-4AB6-92A2-7BB60F7B1090}" dt="2024-04-30T13:23:26.922" v="96" actId="14100"/>
          <ac:grpSpMkLst>
            <pc:docMk/>
            <pc:sldMk cId="309377772" sldId="295"/>
            <ac:grpSpMk id="9" creationId="{FEAB21F1-E5AB-4043-48D3-33CB0004BF42}"/>
          </ac:grpSpMkLst>
        </pc:grpChg>
        <pc:picChg chg="mod">
          <ac:chgData name="D. Sherese Humphrey" userId="392f9840-1cb7-4b20-a921-dbc8895d2ac9" providerId="ADAL" clId="{7361C2F0-121C-4AB6-92A2-7BB60F7B1090}" dt="2024-04-30T13:23:04.447" v="91"/>
          <ac:picMkLst>
            <pc:docMk/>
            <pc:sldMk cId="309377772" sldId="295"/>
            <ac:picMk id="10" creationId="{9159AD45-49AA-42F3-F753-23C64A94A830}"/>
          </ac:picMkLst>
        </pc:picChg>
      </pc:sldChg>
      <pc:sldChg chg="addSp delSp modSp mod">
        <pc:chgData name="D. Sherese Humphrey" userId="392f9840-1cb7-4b20-a921-dbc8895d2ac9" providerId="ADAL" clId="{7361C2F0-121C-4AB6-92A2-7BB60F7B1090}" dt="2024-04-30T13:25:17.622" v="118" actId="1076"/>
        <pc:sldMkLst>
          <pc:docMk/>
          <pc:sldMk cId="258445598" sldId="296"/>
        </pc:sldMkLst>
        <pc:spChg chg="del">
          <ac:chgData name="D. Sherese Humphrey" userId="392f9840-1cb7-4b20-a921-dbc8895d2ac9" providerId="ADAL" clId="{7361C2F0-121C-4AB6-92A2-7BB60F7B1090}" dt="2024-04-30T13:24:06.142" v="106" actId="478"/>
          <ac:spMkLst>
            <pc:docMk/>
            <pc:sldMk cId="258445598" sldId="296"/>
            <ac:spMk id="2" creationId="{93C76547-7E5F-6619-FF38-3870F7D91218}"/>
          </ac:spMkLst>
        </pc:spChg>
        <pc:spChg chg="mod">
          <ac:chgData name="D. Sherese Humphrey" userId="392f9840-1cb7-4b20-a921-dbc8895d2ac9" providerId="ADAL" clId="{7361C2F0-121C-4AB6-92A2-7BB60F7B1090}" dt="2024-04-30T13:23:59.897" v="105" actId="20577"/>
          <ac:spMkLst>
            <pc:docMk/>
            <pc:sldMk cId="258445598" sldId="296"/>
            <ac:spMk id="3" creationId="{E74C09E0-5476-B43C-E338-42554DE5AC00}"/>
          </ac:spMkLst>
        </pc:spChg>
        <pc:spChg chg="add del mod">
          <ac:chgData name="D. Sherese Humphrey" userId="392f9840-1cb7-4b20-a921-dbc8895d2ac9" providerId="ADAL" clId="{7361C2F0-121C-4AB6-92A2-7BB60F7B1090}" dt="2024-04-30T13:24:08.844" v="107" actId="478"/>
          <ac:spMkLst>
            <pc:docMk/>
            <pc:sldMk cId="258445598" sldId="296"/>
            <ac:spMk id="8" creationId="{52F48A98-1F38-B169-8791-F971EF2DACCA}"/>
          </ac:spMkLst>
        </pc:spChg>
        <pc:spChg chg="add mod">
          <ac:chgData name="D. Sherese Humphrey" userId="392f9840-1cb7-4b20-a921-dbc8895d2ac9" providerId="ADAL" clId="{7361C2F0-121C-4AB6-92A2-7BB60F7B1090}" dt="2024-04-30T13:25:10.037" v="116" actId="1076"/>
          <ac:spMkLst>
            <pc:docMk/>
            <pc:sldMk cId="258445598" sldId="296"/>
            <ac:spMk id="11" creationId="{536E9939-2AC4-63A8-6036-347A071D5882}"/>
          </ac:spMkLst>
        </pc:spChg>
        <pc:spChg chg="add mod">
          <ac:chgData name="D. Sherese Humphrey" userId="392f9840-1cb7-4b20-a921-dbc8895d2ac9" providerId="ADAL" clId="{7361C2F0-121C-4AB6-92A2-7BB60F7B1090}" dt="2024-04-30T13:25:17.622" v="118" actId="1076"/>
          <ac:spMkLst>
            <pc:docMk/>
            <pc:sldMk cId="258445598" sldId="296"/>
            <ac:spMk id="12" creationId="{6D99C38B-5361-9F4D-B1E2-7FD5AB39F196}"/>
          </ac:spMkLst>
        </pc:spChg>
        <pc:picChg chg="add mod">
          <ac:chgData name="D. Sherese Humphrey" userId="392f9840-1cb7-4b20-a921-dbc8895d2ac9" providerId="ADAL" clId="{7361C2F0-121C-4AB6-92A2-7BB60F7B1090}" dt="2024-04-30T13:24:46.545" v="113" actId="1076"/>
          <ac:picMkLst>
            <pc:docMk/>
            <pc:sldMk cId="258445598" sldId="296"/>
            <ac:picMk id="9" creationId="{95F521E5-0531-4282-1879-3BC3DFCCE866}"/>
          </ac:picMkLst>
        </pc:picChg>
        <pc:picChg chg="add mod">
          <ac:chgData name="D. Sherese Humphrey" userId="392f9840-1cb7-4b20-a921-dbc8895d2ac9" providerId="ADAL" clId="{7361C2F0-121C-4AB6-92A2-7BB60F7B1090}" dt="2024-04-30T13:24:39.259" v="112" actId="1076"/>
          <ac:picMkLst>
            <pc:docMk/>
            <pc:sldMk cId="258445598" sldId="296"/>
            <ac:picMk id="10" creationId="{8BA2BC14-A66F-5CE1-0668-D807733685E4}"/>
          </ac:picMkLst>
        </pc:picChg>
      </pc:sldChg>
      <pc:sldChg chg="del">
        <pc:chgData name="D. Sherese Humphrey" userId="392f9840-1cb7-4b20-a921-dbc8895d2ac9" providerId="ADAL" clId="{7361C2F0-121C-4AB6-92A2-7BB60F7B1090}" dt="2024-04-30T13:28:42.164" v="187" actId="47"/>
        <pc:sldMkLst>
          <pc:docMk/>
          <pc:sldMk cId="4110494624" sldId="297"/>
        </pc:sldMkLst>
      </pc:sldChg>
      <pc:sldChg chg="del">
        <pc:chgData name="D. Sherese Humphrey" userId="392f9840-1cb7-4b20-a921-dbc8895d2ac9" providerId="ADAL" clId="{7361C2F0-121C-4AB6-92A2-7BB60F7B1090}" dt="2024-04-30T13:28:44.545" v="188" actId="47"/>
        <pc:sldMkLst>
          <pc:docMk/>
          <pc:sldMk cId="2967206586" sldId="298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594495024" sldId="299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3068802746" sldId="300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1299614764" sldId="301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3439198091" sldId="302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2786935735" sldId="303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2373175845" sldId="305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1014117844" sldId="306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1292250898" sldId="307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2828552599" sldId="308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3609181775" sldId="309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1665821252" sldId="310"/>
        </pc:sldMkLst>
      </pc:sldChg>
      <pc:sldChg chg="modSp mod">
        <pc:chgData name="D. Sherese Humphrey" userId="392f9840-1cb7-4b20-a921-dbc8895d2ac9" providerId="ADAL" clId="{7361C2F0-121C-4AB6-92A2-7BB60F7B1090}" dt="2024-04-30T13:28:26.669" v="186" actId="948"/>
        <pc:sldMkLst>
          <pc:docMk/>
          <pc:sldMk cId="3080541588" sldId="311"/>
        </pc:sldMkLst>
        <pc:spChg chg="mod">
          <ac:chgData name="D. Sherese Humphrey" userId="392f9840-1cb7-4b20-a921-dbc8895d2ac9" providerId="ADAL" clId="{7361C2F0-121C-4AB6-92A2-7BB60F7B1090}" dt="2024-04-30T13:28:26.669" v="186" actId="948"/>
          <ac:spMkLst>
            <pc:docMk/>
            <pc:sldMk cId="3080541588" sldId="311"/>
            <ac:spMk id="2" creationId="{DD6E4603-7D1B-8ADD-83CA-449EBC5160B7}"/>
          </ac:spMkLst>
        </pc:spChg>
        <pc:spChg chg="mod">
          <ac:chgData name="D. Sherese Humphrey" userId="392f9840-1cb7-4b20-a921-dbc8895d2ac9" providerId="ADAL" clId="{7361C2F0-121C-4AB6-92A2-7BB60F7B1090}" dt="2024-04-30T13:27:41.082" v="182" actId="20577"/>
          <ac:spMkLst>
            <pc:docMk/>
            <pc:sldMk cId="3080541588" sldId="311"/>
            <ac:spMk id="3" creationId="{C676654E-0D69-E6D8-FA19-1D7D42B5A71E}"/>
          </ac:spMkLst>
        </pc:spChg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3233127321" sldId="312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3322883223" sldId="313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355571361" sldId="316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2276432203" sldId="317"/>
        </pc:sldMkLst>
      </pc:sldChg>
      <pc:sldChg chg="modSp mod">
        <pc:chgData name="D. Sherese Humphrey" userId="392f9840-1cb7-4b20-a921-dbc8895d2ac9" providerId="ADAL" clId="{7361C2F0-121C-4AB6-92A2-7BB60F7B1090}" dt="2024-04-30T13:22:03.113" v="64"/>
        <pc:sldMkLst>
          <pc:docMk/>
          <pc:sldMk cId="409851588" sldId="318"/>
        </pc:sldMkLst>
        <pc:spChg chg="mod">
          <ac:chgData name="D. Sherese Humphrey" userId="392f9840-1cb7-4b20-a921-dbc8895d2ac9" providerId="ADAL" clId="{7361C2F0-121C-4AB6-92A2-7BB60F7B1090}" dt="2024-04-30T13:22:03.113" v="64"/>
          <ac:spMkLst>
            <pc:docMk/>
            <pc:sldMk cId="409851588" sldId="318"/>
            <ac:spMk id="2" creationId="{C8DE7BA5-C0CF-77ED-5BBF-AAEC2E86FA18}"/>
          </ac:spMkLst>
        </pc:spChg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2850707555" sldId="319"/>
        </pc:sldMkLst>
      </pc:sldChg>
      <pc:sldChg chg="modSp mod">
        <pc:chgData name="D. Sherese Humphrey" userId="392f9840-1cb7-4b20-a921-dbc8895d2ac9" providerId="ADAL" clId="{7361C2F0-121C-4AB6-92A2-7BB60F7B1090}" dt="2024-04-30T13:29:46.413" v="200" actId="403"/>
        <pc:sldMkLst>
          <pc:docMk/>
          <pc:sldMk cId="166648133" sldId="320"/>
        </pc:sldMkLst>
        <pc:spChg chg="mod">
          <ac:chgData name="D. Sherese Humphrey" userId="392f9840-1cb7-4b20-a921-dbc8895d2ac9" providerId="ADAL" clId="{7361C2F0-121C-4AB6-92A2-7BB60F7B1090}" dt="2024-04-30T13:29:46.413" v="200" actId="403"/>
          <ac:spMkLst>
            <pc:docMk/>
            <pc:sldMk cId="166648133" sldId="320"/>
            <ac:spMk id="2" creationId="{357DBAE5-DBC0-849F-5994-A1A0245ED5E1}"/>
          </ac:spMkLst>
        </pc:spChg>
        <pc:spChg chg="mod">
          <ac:chgData name="D. Sherese Humphrey" userId="392f9840-1cb7-4b20-a921-dbc8895d2ac9" providerId="ADAL" clId="{7361C2F0-121C-4AB6-92A2-7BB60F7B1090}" dt="2024-04-30T13:28:53.780" v="195" actId="20577"/>
          <ac:spMkLst>
            <pc:docMk/>
            <pc:sldMk cId="166648133" sldId="320"/>
            <ac:spMk id="3" creationId="{3FC1805B-C7C4-9875-5266-DFD48F888FC4}"/>
          </ac:spMkLst>
        </pc:spChg>
      </pc:sldChg>
      <pc:sldChg chg="addSp modSp mod">
        <pc:chgData name="D. Sherese Humphrey" userId="392f9840-1cb7-4b20-a921-dbc8895d2ac9" providerId="ADAL" clId="{7361C2F0-121C-4AB6-92A2-7BB60F7B1090}" dt="2024-04-30T13:27:15.545" v="151" actId="1076"/>
        <pc:sldMkLst>
          <pc:docMk/>
          <pc:sldMk cId="1825926110" sldId="321"/>
        </pc:sldMkLst>
        <pc:spChg chg="mod">
          <ac:chgData name="D. Sherese Humphrey" userId="392f9840-1cb7-4b20-a921-dbc8895d2ac9" providerId="ADAL" clId="{7361C2F0-121C-4AB6-92A2-7BB60F7B1090}" dt="2024-04-30T13:26:29.478" v="136" actId="14100"/>
          <ac:spMkLst>
            <pc:docMk/>
            <pc:sldMk cId="1825926110" sldId="321"/>
            <ac:spMk id="2" creationId="{CBFC8BBF-CB85-BD1E-7450-8D7702C8A68B}"/>
          </ac:spMkLst>
        </pc:spChg>
        <pc:spChg chg="mod">
          <ac:chgData name="D. Sherese Humphrey" userId="392f9840-1cb7-4b20-a921-dbc8895d2ac9" providerId="ADAL" clId="{7361C2F0-121C-4AB6-92A2-7BB60F7B1090}" dt="2024-04-30T13:25:33.402" v="127" actId="20577"/>
          <ac:spMkLst>
            <pc:docMk/>
            <pc:sldMk cId="1825926110" sldId="321"/>
            <ac:spMk id="3" creationId="{F8D6DC07-D200-997F-A62C-586513345466}"/>
          </ac:spMkLst>
        </pc:spChg>
        <pc:spChg chg="add mod">
          <ac:chgData name="D. Sherese Humphrey" userId="392f9840-1cb7-4b20-a921-dbc8895d2ac9" providerId="ADAL" clId="{7361C2F0-121C-4AB6-92A2-7BB60F7B1090}" dt="2024-04-30T13:27:15.545" v="151" actId="1076"/>
          <ac:spMkLst>
            <pc:docMk/>
            <pc:sldMk cId="1825926110" sldId="321"/>
            <ac:spMk id="8" creationId="{A9F8F167-21B3-1E13-2460-A4165F12F484}"/>
          </ac:spMkLst>
        </pc:spChg>
        <pc:spChg chg="add mod">
          <ac:chgData name="D. Sherese Humphrey" userId="392f9840-1cb7-4b20-a921-dbc8895d2ac9" providerId="ADAL" clId="{7361C2F0-121C-4AB6-92A2-7BB60F7B1090}" dt="2024-04-30T13:27:07.133" v="149" actId="1076"/>
          <ac:spMkLst>
            <pc:docMk/>
            <pc:sldMk cId="1825926110" sldId="321"/>
            <ac:spMk id="9" creationId="{51018071-190D-DBB6-C47E-49B3ED29B347}"/>
          </ac:spMkLst>
        </pc:spChg>
        <pc:picChg chg="add mod">
          <ac:chgData name="D. Sherese Humphrey" userId="392f9840-1cb7-4b20-a921-dbc8895d2ac9" providerId="ADAL" clId="{7361C2F0-121C-4AB6-92A2-7BB60F7B1090}" dt="2024-04-30T13:27:05.285" v="148" actId="1076"/>
          <ac:picMkLst>
            <pc:docMk/>
            <pc:sldMk cId="1825926110" sldId="321"/>
            <ac:picMk id="7" creationId="{2C499FE6-03D8-37F1-E6B8-8D8B1ED07F0E}"/>
          </ac:picMkLst>
        </pc:picChg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970432784" sldId="322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974661213" sldId="323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2821153650" sldId="324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1099401656" sldId="325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4083107140" sldId="326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3445398460" sldId="327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2576442142" sldId="328"/>
        </pc:sldMkLst>
      </pc:sldChg>
      <pc:sldChg chg="del">
        <pc:chgData name="D. Sherese Humphrey" userId="392f9840-1cb7-4b20-a921-dbc8895d2ac9" providerId="ADAL" clId="{7361C2F0-121C-4AB6-92A2-7BB60F7B1090}" dt="2024-04-30T13:30:07.569" v="201" actId="47"/>
        <pc:sldMkLst>
          <pc:docMk/>
          <pc:sldMk cId="1328604689" sldId="329"/>
        </pc:sldMkLst>
      </pc:sldChg>
      <pc:sldMasterChg chg="delSldLayout">
        <pc:chgData name="D. Sherese Humphrey" userId="392f9840-1cb7-4b20-a921-dbc8895d2ac9" providerId="ADAL" clId="{7361C2F0-121C-4AB6-92A2-7BB60F7B1090}" dt="2024-04-30T13:30:07.569" v="201" actId="47"/>
        <pc:sldMasterMkLst>
          <pc:docMk/>
          <pc:sldMasterMk cId="0" sldId="2147483682"/>
        </pc:sldMasterMkLst>
        <pc:sldLayoutChg chg="del">
          <pc:chgData name="D. Sherese Humphrey" userId="392f9840-1cb7-4b20-a921-dbc8895d2ac9" providerId="ADAL" clId="{7361C2F0-121C-4AB6-92A2-7BB60F7B1090}" dt="2024-04-30T13:30:07.569" v="201" actId="47"/>
          <pc:sldLayoutMkLst>
            <pc:docMk/>
            <pc:sldMasterMk cId="0" sldId="2147483682"/>
            <pc:sldLayoutMk cId="2490029801" sldId="2147484123"/>
          </pc:sldLayoutMkLst>
        </pc:sldLayoutChg>
        <pc:sldLayoutChg chg="del">
          <pc:chgData name="D. Sherese Humphrey" userId="392f9840-1cb7-4b20-a921-dbc8895d2ac9" providerId="ADAL" clId="{7361C2F0-121C-4AB6-92A2-7BB60F7B1090}" dt="2024-04-30T13:30:07.569" v="201" actId="47"/>
          <pc:sldLayoutMkLst>
            <pc:docMk/>
            <pc:sldMasterMk cId="0" sldId="2147483682"/>
            <pc:sldLayoutMk cId="300617780" sldId="2147484124"/>
          </pc:sldLayoutMkLst>
        </pc:sldLayoutChg>
        <pc:sldLayoutChg chg="del">
          <pc:chgData name="D. Sherese Humphrey" userId="392f9840-1cb7-4b20-a921-dbc8895d2ac9" providerId="ADAL" clId="{7361C2F0-121C-4AB6-92A2-7BB60F7B1090}" dt="2024-04-30T13:30:07.569" v="201" actId="47"/>
          <pc:sldLayoutMkLst>
            <pc:docMk/>
            <pc:sldMasterMk cId="0" sldId="2147483682"/>
            <pc:sldLayoutMk cId="2406092247" sldId="2147484126"/>
          </pc:sldLayoutMkLst>
        </pc:sldLayoutChg>
      </pc:sldMasterChg>
      <pc:sldMasterChg chg="delSldLayout">
        <pc:chgData name="D. Sherese Humphrey" userId="392f9840-1cb7-4b20-a921-dbc8895d2ac9" providerId="ADAL" clId="{7361C2F0-121C-4AB6-92A2-7BB60F7B1090}" dt="2024-04-30T13:30:07.569" v="201" actId="47"/>
        <pc:sldMasterMkLst>
          <pc:docMk/>
          <pc:sldMasterMk cId="1613036139" sldId="2147484127"/>
        </pc:sldMasterMkLst>
        <pc:sldLayoutChg chg="del">
          <pc:chgData name="D. Sherese Humphrey" userId="392f9840-1cb7-4b20-a921-dbc8895d2ac9" providerId="ADAL" clId="{7361C2F0-121C-4AB6-92A2-7BB60F7B1090}" dt="2024-04-30T13:30:07.569" v="201" actId="47"/>
          <pc:sldLayoutMkLst>
            <pc:docMk/>
            <pc:sldMasterMk cId="1613036139" sldId="2147484127"/>
            <pc:sldLayoutMk cId="45008858" sldId="214748413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35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6" y="5013475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5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3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6"/>
            <a:ext cx="361603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A Partnership of: 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2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5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5" y="3951843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117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1" y="971552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1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490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3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1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568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3" y="958852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7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8502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2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7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5660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2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1582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9766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6515100"/>
            <a:ext cx="1076325" cy="2413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57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4943007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500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1043696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444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4943007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15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6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1043696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9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1043696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84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PIP-II Laser Wire Final Design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01" r:id="rId8"/>
    <p:sldLayoutId id="2147484099" r:id="rId9"/>
    <p:sldLayoutId id="2147484100" r:id="rId10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PIP-II Laser Wire Final Design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PIP-II Laser Wire Final Design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4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1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87388" y="6422648"/>
            <a:ext cx="768096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3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7" r:id="rId9"/>
    <p:sldLayoutId id="2147484138" r:id="rId10"/>
    <p:sldLayoutId id="2147484139" r:id="rId11"/>
    <p:sldLayoutId id="2147484140" r:id="rId12"/>
    <p:sldLayoutId id="2147484141" r:id="rId13"/>
  </p:sldLayoutIdLst>
  <p:hf hdr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1275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5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A1EB35AA-ADA6-AE40-B284-41DA09DE90EB}"/>
              </a:ext>
            </a:extLst>
          </p:cNvPr>
          <p:cNvSpPr txBox="1">
            <a:spLocks/>
          </p:cNvSpPr>
          <p:nvPr/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Cost and Schedule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C675E64-17BE-1748-8649-D90036B07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4687275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D. Sherese Humphrey</a:t>
            </a:r>
          </a:p>
          <a:p>
            <a:r>
              <a:rPr lang="en-US" dirty="0"/>
              <a:t>PIP-II Beam Instrumentation Laser Wire Final Design Review</a:t>
            </a:r>
          </a:p>
          <a:p>
            <a:r>
              <a:rPr lang="en-US" dirty="0"/>
              <a:t>May 2,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DE7BA5-C0CF-77ED-5BBF-AAEC2E86F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447179"/>
          </a:xfrm>
        </p:spPr>
        <p:txBody>
          <a:bodyPr/>
          <a:lstStyle/>
          <a:p>
            <a:r>
              <a:rPr lang="en-US" sz="2400" dirty="0"/>
              <a:t>Schedule</a:t>
            </a:r>
          </a:p>
          <a:p>
            <a:r>
              <a:rPr lang="en-US" sz="2400" dirty="0"/>
              <a:t>Cost</a:t>
            </a:r>
          </a:p>
          <a:p>
            <a:r>
              <a:rPr lang="en-US" sz="2400" dirty="0"/>
              <a:t>Labor</a:t>
            </a:r>
          </a:p>
          <a:p>
            <a:r>
              <a:rPr lang="en-US" sz="2400" dirty="0"/>
              <a:t>Procurement</a:t>
            </a:r>
          </a:p>
          <a:p>
            <a:r>
              <a:rPr lang="en-US" sz="2400" dirty="0"/>
              <a:t>Summary</a:t>
            </a:r>
          </a:p>
          <a:p>
            <a:pPr marL="1257300" lvl="2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979F06-E49F-154C-94A7-CAE11B2E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3B95A-AEAC-BBBD-6B56-C88D81D69B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A1CD6-5FAB-C0B1-E0ED-18F5EBC43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AF84E-A2D7-A8DD-639C-E913F17D2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85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B07220-81AB-41A7-8883-13C15198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6CDB0-374D-4F87-B88B-D868E97652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BBB7A-3AA0-44D8-AC22-53F0169B7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56598-652E-4108-AB30-102C0698C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AB21F1-E5AB-4043-48D3-33CB0004BF42}"/>
              </a:ext>
            </a:extLst>
          </p:cNvPr>
          <p:cNvGrpSpPr/>
          <p:nvPr/>
        </p:nvGrpSpPr>
        <p:grpSpPr>
          <a:xfrm>
            <a:off x="87086" y="679629"/>
            <a:ext cx="8027538" cy="5642794"/>
            <a:chOff x="228051" y="866775"/>
            <a:chExt cx="8024745" cy="544829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59AD45-49AA-42F3-F753-23C64A94A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051" y="866775"/>
              <a:ext cx="8024745" cy="544829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E1081B-41C0-75E2-18F1-204652B64B14}"/>
                </a:ext>
              </a:extLst>
            </p:cNvPr>
            <p:cNvSpPr/>
            <p:nvPr/>
          </p:nvSpPr>
          <p:spPr>
            <a:xfrm>
              <a:off x="274073" y="2895600"/>
              <a:ext cx="7933403" cy="5600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B55E45-AFCE-518B-24F6-6CA95A440B38}"/>
                </a:ext>
              </a:extLst>
            </p:cNvPr>
            <p:cNvSpPr/>
            <p:nvPr/>
          </p:nvSpPr>
          <p:spPr>
            <a:xfrm>
              <a:off x="271033" y="6061710"/>
              <a:ext cx="7933403" cy="1104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BE3BF58-DA49-AFDC-1525-DE7D2633B221}"/>
              </a:ext>
            </a:extLst>
          </p:cNvPr>
          <p:cNvSpPr/>
          <p:nvPr/>
        </p:nvSpPr>
        <p:spPr>
          <a:xfrm>
            <a:off x="6442578" y="1004527"/>
            <a:ext cx="2614336" cy="1123639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We have sufficient total float to accomplish milestones associated with the laser wire scope.</a:t>
            </a:r>
          </a:p>
        </p:txBody>
      </p:sp>
    </p:spTree>
    <p:extLst>
      <p:ext uri="{BB962C8B-B14F-4D97-AF65-F5344CB8AC3E}">
        <p14:creationId xmlns:p14="http://schemas.microsoft.com/office/powerpoint/2010/main" val="30937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4C09E0-5476-B43C-E338-42554DE5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B1A8-C231-B8AB-E9CC-081300AF78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32988-8A0B-0A18-DE18-5927FDCD7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90183-2297-284C-4185-B3D7B0884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F521E5-0531-4282-1879-3BC3DFCCE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003" y="3998335"/>
            <a:ext cx="3300552" cy="229076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A2BC14-A66F-5CE1-0668-D80773368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75" y="781514"/>
            <a:ext cx="8805250" cy="30032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6E9939-2AC4-63A8-6036-347A071D5882}"/>
              </a:ext>
            </a:extLst>
          </p:cNvPr>
          <p:cNvSpPr txBox="1"/>
          <p:nvPr/>
        </p:nvSpPr>
        <p:spPr>
          <a:xfrm>
            <a:off x="4294900" y="4451218"/>
            <a:ext cx="142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Materials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99C38B-5361-9F4D-B1E2-7FD5AB39F196}"/>
              </a:ext>
            </a:extLst>
          </p:cNvPr>
          <p:cNvSpPr txBox="1"/>
          <p:nvPr/>
        </p:nvSpPr>
        <p:spPr>
          <a:xfrm>
            <a:off x="7686208" y="5016051"/>
            <a:ext cx="91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Labor</a:t>
            </a:r>
          </a:p>
        </p:txBody>
      </p:sp>
    </p:spTree>
    <p:extLst>
      <p:ext uri="{BB962C8B-B14F-4D97-AF65-F5344CB8AC3E}">
        <p14:creationId xmlns:p14="http://schemas.microsoft.com/office/powerpoint/2010/main" val="25844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FC8BBF-CB85-BD1E-7450-8D7702C8A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4265023" cy="50593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Laser Wire effort of order 5.5 FTE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Technical demand rises to build production units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Resource demand drop with handoff to installation and commissioning with beam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Still have BI personnel working under installation and commissioning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Resources needs identified in P6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Actively recruiting new hires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Engineering physicist hired in 2023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Two electrical engineers hired in 2023</a:t>
            </a:r>
          </a:p>
          <a:p>
            <a:pPr marL="914400" lvl="4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Two electrical engineers lost in the past year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Part-time technicians coming from College Of DuPage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DOE funding agreement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Coordinating with directorate for additional personnel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D6DC07-D200-997F-A62C-58651334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B1277-D85B-AB06-4070-37928C5CB1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39CF6-A345-0B8E-57AF-5A66DC1F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3D12F-267A-8A95-18AB-77A839B3F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99FE6-03D8-37F1-E6B8-8D8B1ED07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1"/>
          <a:stretch/>
        </p:blipFill>
        <p:spPr bwMode="auto">
          <a:xfrm>
            <a:off x="4683034" y="2717608"/>
            <a:ext cx="4153989" cy="224796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F8F167-21B3-1E13-2460-A4165F12F484}"/>
              </a:ext>
            </a:extLst>
          </p:cNvPr>
          <p:cNvSpPr txBox="1"/>
          <p:nvPr/>
        </p:nvSpPr>
        <p:spPr>
          <a:xfrm>
            <a:off x="4683034" y="1353277"/>
            <a:ext cx="4153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Total PIP-II Beam Instrumentation Staffing Plan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1018071-190D-DBB6-C47E-49B3ED29B347}"/>
              </a:ext>
            </a:extLst>
          </p:cNvPr>
          <p:cNvSpPr/>
          <p:nvPr/>
        </p:nvSpPr>
        <p:spPr>
          <a:xfrm>
            <a:off x="5759974" y="1759204"/>
            <a:ext cx="2000107" cy="90438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2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E4603-7D1B-8ADD-83CA-449EBC516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29029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Laser Wire Beamline Hardware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Units for Vacuum, Optical Components, and Stand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Remaining production ordering will occur post-first units assembly and evaluation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Orders from a single vendor exceeding $250K will require Procurement Readiness Review (PRR)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Bundled Procurements (primarily &lt;$250K)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Optical Transport Line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Laser System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DAQ and Controls Hardware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Assembly and Testing  will be performed in-house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76654E-0D69-E6D8-FA19-1D7D42B5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Wire Procurement Planning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F1B6B-73E4-2B54-7111-174A65BF6A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D83A9-0ED8-7DA8-527B-D70C9D30B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85A6F-2218-F703-75CE-539BCD493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054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7DBAE5-DBC0-849F-5994-A1A0245ED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Overall scheme, scope of work is $4M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Labor and M&amp;S budget identified, working against this plan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Labor estimates will be reassessed to ensure staffing plans remain adequate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Bulk of cost is M&amp;S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Work expected to be completed well before needed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C1805B-C7C4-9875-5266-DFD48F88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AF051-1624-811E-89F0-EF286EF3AC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BD5BF-B86D-6E15-C118-312C38659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272AB-4C1B-A684-8711-6372D2501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64813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3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67544a-4fdc-43d0-a9af-82cf53222c38">
      <UserInfo>
        <DisplayName>Maurice Ball</DisplayName>
        <AccountId>1147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2" ma:contentTypeDescription="Create a new document." ma:contentTypeScope="" ma:versionID="2d581642f9b860705cb79a248bcc6d5f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0160160ec2dd3b9a8fcfc790e706d73b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8BB1A8-BC17-4E03-9BA1-E7632A8A828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  <ds:schemaRef ds:uri="bd67544a-4fdc-43d0-a9af-82cf53222c38"/>
  </ds:schemaRefs>
</ds:datastoreItem>
</file>

<file path=customXml/itemProps3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0E886E3-9A88-4780-9FED-690F5CFB0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10946</TotalTime>
  <Words>311</Words>
  <Application>Microsoft Office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Fermilab_PPT_090815</vt:lpstr>
      <vt:lpstr>Fermilab_PPT_090815</vt:lpstr>
      <vt:lpstr>1_Fermilab_PPT_090815</vt:lpstr>
      <vt:lpstr>PowerPoint Presentation</vt:lpstr>
      <vt:lpstr>Contents</vt:lpstr>
      <vt:lpstr>Summary Schedule</vt:lpstr>
      <vt:lpstr>Cost</vt:lpstr>
      <vt:lpstr>Resources</vt:lpstr>
      <vt:lpstr>Laser Wire Procurement Planning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D. Sherese Humphrey</cp:lastModifiedBy>
  <cp:revision>68</cp:revision>
  <cp:lastPrinted>2014-01-20T19:40:21Z</cp:lastPrinted>
  <dcterms:created xsi:type="dcterms:W3CDTF">2019-12-16T19:54:36Z</dcterms:created>
  <dcterms:modified xsi:type="dcterms:W3CDTF">2024-04-30T13:30:31Z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