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sldIdLst>
    <p:sldId id="269" r:id="rId2"/>
  </p:sldIdLst>
  <p:sldSz cx="32918400" cy="43891200"/>
  <p:notesSz cx="6858000" cy="9144000"/>
  <p:defaultTextStyle>
    <a:defPPr>
      <a:defRPr lang="en-US"/>
    </a:defPPr>
    <a:lvl1pPr algn="l" defTabSz="2349434" rtl="0" fontAlgn="base">
      <a:spcBef>
        <a:spcPct val="0"/>
      </a:spcBef>
      <a:spcAft>
        <a:spcPct val="0"/>
      </a:spcAft>
      <a:defRPr sz="9200" kern="1200">
        <a:solidFill>
          <a:schemeClr val="tx1"/>
        </a:solidFill>
        <a:latin typeface="Calibri" charset="0"/>
        <a:ea typeface="ＭＳ Ｐゴシック" charset="0"/>
        <a:cs typeface="Geneva" charset="0"/>
      </a:defRPr>
    </a:lvl1pPr>
    <a:lvl2pPr marL="2349434" indent="-1834489" algn="l" defTabSz="2349434" rtl="0" fontAlgn="base">
      <a:spcBef>
        <a:spcPct val="0"/>
      </a:spcBef>
      <a:spcAft>
        <a:spcPct val="0"/>
      </a:spcAft>
      <a:defRPr sz="9200" kern="1200">
        <a:solidFill>
          <a:schemeClr val="tx1"/>
        </a:solidFill>
        <a:latin typeface="Calibri" charset="0"/>
        <a:ea typeface="ＭＳ Ｐゴシック" charset="0"/>
        <a:cs typeface="Geneva" charset="0"/>
      </a:defRPr>
    </a:lvl2pPr>
    <a:lvl3pPr marL="4700656" indent="-3670767" algn="l" defTabSz="2349434" rtl="0" fontAlgn="base">
      <a:spcBef>
        <a:spcPct val="0"/>
      </a:spcBef>
      <a:spcAft>
        <a:spcPct val="0"/>
      </a:spcAft>
      <a:defRPr sz="9200" kern="1200">
        <a:solidFill>
          <a:schemeClr val="tx1"/>
        </a:solidFill>
        <a:latin typeface="Calibri" charset="0"/>
        <a:ea typeface="ＭＳ Ｐゴシック" charset="0"/>
        <a:cs typeface="Geneva" charset="0"/>
      </a:defRPr>
    </a:lvl3pPr>
    <a:lvl4pPr marL="7051877" indent="-5507044" algn="l" defTabSz="2349434" rtl="0" fontAlgn="base">
      <a:spcBef>
        <a:spcPct val="0"/>
      </a:spcBef>
      <a:spcAft>
        <a:spcPct val="0"/>
      </a:spcAft>
      <a:defRPr sz="9200" kern="1200">
        <a:solidFill>
          <a:schemeClr val="tx1"/>
        </a:solidFill>
        <a:latin typeface="Calibri" charset="0"/>
        <a:ea typeface="ＭＳ Ｐゴシック" charset="0"/>
        <a:cs typeface="Geneva" charset="0"/>
      </a:defRPr>
    </a:lvl4pPr>
    <a:lvl5pPr marL="9403099" indent="-7343322" algn="l" defTabSz="2349434" rtl="0" fontAlgn="base">
      <a:spcBef>
        <a:spcPct val="0"/>
      </a:spcBef>
      <a:spcAft>
        <a:spcPct val="0"/>
      </a:spcAft>
      <a:defRPr sz="9200" kern="1200">
        <a:solidFill>
          <a:schemeClr val="tx1"/>
        </a:solidFill>
        <a:latin typeface="Calibri" charset="0"/>
        <a:ea typeface="ＭＳ Ｐゴシック" charset="0"/>
        <a:cs typeface="Geneva" charset="0"/>
      </a:defRPr>
    </a:lvl5pPr>
    <a:lvl6pPr marL="2574722" algn="l" defTabSz="514944" rtl="0" eaLnBrk="1" latinLnBrk="0" hangingPunct="1">
      <a:defRPr sz="9200" kern="1200">
        <a:solidFill>
          <a:schemeClr val="tx1"/>
        </a:solidFill>
        <a:latin typeface="Calibri" charset="0"/>
        <a:ea typeface="ＭＳ Ｐゴシック" charset="0"/>
        <a:cs typeface="Geneva" charset="0"/>
      </a:defRPr>
    </a:lvl6pPr>
    <a:lvl7pPr marL="3089666" algn="l" defTabSz="514944" rtl="0" eaLnBrk="1" latinLnBrk="0" hangingPunct="1">
      <a:defRPr sz="9200" kern="1200">
        <a:solidFill>
          <a:schemeClr val="tx1"/>
        </a:solidFill>
        <a:latin typeface="Calibri" charset="0"/>
        <a:ea typeface="ＭＳ Ｐゴシック" charset="0"/>
        <a:cs typeface="Geneva" charset="0"/>
      </a:defRPr>
    </a:lvl7pPr>
    <a:lvl8pPr marL="3604611" algn="l" defTabSz="514944" rtl="0" eaLnBrk="1" latinLnBrk="0" hangingPunct="1">
      <a:defRPr sz="9200" kern="1200">
        <a:solidFill>
          <a:schemeClr val="tx1"/>
        </a:solidFill>
        <a:latin typeface="Calibri" charset="0"/>
        <a:ea typeface="ＭＳ Ｐゴシック" charset="0"/>
        <a:cs typeface="Geneva" charset="0"/>
      </a:defRPr>
    </a:lvl8pPr>
    <a:lvl9pPr marL="4119555" algn="l" defTabSz="514944" rtl="0" eaLnBrk="1" latinLnBrk="0" hangingPunct="1">
      <a:defRPr sz="9200" kern="1200">
        <a:solidFill>
          <a:schemeClr val="tx1"/>
        </a:solidFill>
        <a:latin typeface="Calibri" charset="0"/>
        <a:ea typeface="ＭＳ Ｐゴシック" charset="0"/>
        <a:cs typeface="Geneva" charset="0"/>
      </a:defRPr>
    </a:lvl9pPr>
  </p:defaultTextStyle>
  <p:extLst>
    <p:ext uri="{EFAFB233-063F-42B5-8137-9DF3F51BA10A}">
      <p15:sldGuideLst xmlns:p15="http://schemas.microsoft.com/office/powerpoint/2012/main">
        <p15:guide id="1" orient="horz" pos="4979">
          <p15:clr>
            <a:srgbClr val="A4A3A4"/>
          </p15:clr>
        </p15:guide>
        <p15:guide id="2" orient="horz" pos="9211">
          <p15:clr>
            <a:srgbClr val="A4A3A4"/>
          </p15:clr>
        </p15:guide>
        <p15:guide id="3" orient="horz" pos="14428">
          <p15:clr>
            <a:srgbClr val="A4A3A4"/>
          </p15:clr>
        </p15:guide>
        <p15:guide id="4" orient="horz" pos="8652">
          <p15:clr>
            <a:srgbClr val="A4A3A4"/>
          </p15:clr>
        </p15:guide>
        <p15:guide id="5" orient="horz" pos="25045">
          <p15:clr>
            <a:srgbClr val="A4A3A4"/>
          </p15:clr>
        </p15:guide>
        <p15:guide id="6" orient="horz" pos="18899">
          <p15:clr>
            <a:srgbClr val="A4A3A4"/>
          </p15:clr>
        </p15:guide>
        <p15:guide id="7" orient="horz" pos="4429">
          <p15:clr>
            <a:srgbClr val="A4A3A4"/>
          </p15:clr>
        </p15:guide>
        <p15:guide id="8" orient="horz" pos="14956">
          <p15:clr>
            <a:srgbClr val="A4A3A4"/>
          </p15:clr>
        </p15:guide>
        <p15:guide id="9" pos="596">
          <p15:clr>
            <a:srgbClr val="A4A3A4"/>
          </p15:clr>
        </p15:guide>
        <p15:guide id="10" pos="20104">
          <p15:clr>
            <a:srgbClr val="A4A3A4"/>
          </p15:clr>
        </p15:guide>
        <p15:guide id="11" pos="9101">
          <p15:clr>
            <a:srgbClr val="A4A3A4"/>
          </p15:clr>
        </p15:guide>
        <p15:guide id="12" pos="14346">
          <p15:clr>
            <a:srgbClr val="A4A3A4"/>
          </p15:clr>
        </p15:guide>
        <p15:guide id="13" pos="13780">
          <p15:clr>
            <a:srgbClr val="A4A3A4"/>
          </p15:clr>
        </p15:guide>
        <p15:guide id="14" pos="96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7"/>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20A9E6-A26E-4DB5-AC75-229D40B4F2B0}" v="23" dt="2023-07-26T20:18:27.7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44" autoAdjust="0"/>
    <p:restoredTop sz="94663"/>
  </p:normalViewPr>
  <p:slideViewPr>
    <p:cSldViewPr snapToGrid="0" snapToObjects="1">
      <p:cViewPr>
        <p:scale>
          <a:sx n="30" d="100"/>
          <a:sy n="30" d="100"/>
        </p:scale>
        <p:origin x="456" y="-4651"/>
      </p:cViewPr>
      <p:guideLst>
        <p:guide orient="horz" pos="4979"/>
        <p:guide orient="horz" pos="9211"/>
        <p:guide orient="horz" pos="14428"/>
        <p:guide orient="horz" pos="8652"/>
        <p:guide orient="horz" pos="25045"/>
        <p:guide orient="horz" pos="18899"/>
        <p:guide orient="horz" pos="4429"/>
        <p:guide orient="horz" pos="14956"/>
        <p:guide pos="596"/>
        <p:guide pos="20104"/>
        <p:guide pos="9101"/>
        <p:guide pos="14346"/>
        <p:guide pos="13780"/>
        <p:guide pos="966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presProps" Target="presProps.xml"/><Relationship Id="rId7"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ue Garcia" userId="b2927124f55ba030" providerId="LiveId" clId="{9620A9E6-A26E-4DB5-AC75-229D40B4F2B0}"/>
    <pc:docChg chg="undo redo custSel delSld modSld">
      <pc:chgData name="Josue Garcia" userId="b2927124f55ba030" providerId="LiveId" clId="{9620A9E6-A26E-4DB5-AC75-229D40B4F2B0}" dt="2023-07-26T20:18:57.569" v="2717" actId="1076"/>
      <pc:docMkLst>
        <pc:docMk/>
      </pc:docMkLst>
      <pc:sldChg chg="del">
        <pc:chgData name="Josue Garcia" userId="b2927124f55ba030" providerId="LiveId" clId="{9620A9E6-A26E-4DB5-AC75-229D40B4F2B0}" dt="2023-07-24T14:28:47.601" v="2" actId="47"/>
        <pc:sldMkLst>
          <pc:docMk/>
          <pc:sldMk cId="2689955593" sldId="266"/>
        </pc:sldMkLst>
      </pc:sldChg>
      <pc:sldChg chg="addSp delSp modSp mod">
        <pc:chgData name="Josue Garcia" userId="b2927124f55ba030" providerId="LiveId" clId="{9620A9E6-A26E-4DB5-AC75-229D40B4F2B0}" dt="2023-07-26T20:18:57.569" v="2717" actId="1076"/>
        <pc:sldMkLst>
          <pc:docMk/>
          <pc:sldMk cId="2543111131" sldId="269"/>
        </pc:sldMkLst>
        <pc:spChg chg="add mod">
          <ac:chgData name="Josue Garcia" userId="b2927124f55ba030" providerId="LiveId" clId="{9620A9E6-A26E-4DB5-AC75-229D40B4F2B0}" dt="2023-07-25T21:13:04.220" v="1813" actId="20577"/>
          <ac:spMkLst>
            <pc:docMk/>
            <pc:sldMk cId="2543111131" sldId="269"/>
            <ac:spMk id="5" creationId="{8728ED2E-5990-3D22-C045-BF06DD823FCC}"/>
          </ac:spMkLst>
        </pc:spChg>
        <pc:spChg chg="add mod">
          <ac:chgData name="Josue Garcia" userId="b2927124f55ba030" providerId="LiveId" clId="{9620A9E6-A26E-4DB5-AC75-229D40B4F2B0}" dt="2023-07-26T20:11:54.284" v="2707" actId="1076"/>
          <ac:spMkLst>
            <pc:docMk/>
            <pc:sldMk cId="2543111131" sldId="269"/>
            <ac:spMk id="6" creationId="{34B72E83-5FBF-6EBE-7965-8F1EDD486886}"/>
          </ac:spMkLst>
        </pc:spChg>
        <pc:spChg chg="add del">
          <ac:chgData name="Josue Garcia" userId="b2927124f55ba030" providerId="LiveId" clId="{9620A9E6-A26E-4DB5-AC75-229D40B4F2B0}" dt="2023-07-24T14:34:35.189" v="48" actId="22"/>
          <ac:spMkLst>
            <pc:docMk/>
            <pc:sldMk cId="2543111131" sldId="269"/>
            <ac:spMk id="6" creationId="{E992996F-3F73-B6C4-1EF5-EB76B66399A3}"/>
          </ac:spMkLst>
        </pc:spChg>
        <pc:spChg chg="add mod">
          <ac:chgData name="Josue Garcia" userId="b2927124f55ba030" providerId="LiveId" clId="{9620A9E6-A26E-4DB5-AC75-229D40B4F2B0}" dt="2023-07-26T18:49:06.167" v="2426" actId="20577"/>
          <ac:spMkLst>
            <pc:docMk/>
            <pc:sldMk cId="2543111131" sldId="269"/>
            <ac:spMk id="10" creationId="{BD51AF02-D9E6-FF4C-0BEB-F275271540B8}"/>
          </ac:spMkLst>
        </pc:spChg>
        <pc:spChg chg="del">
          <ac:chgData name="Josue Garcia" userId="b2927124f55ba030" providerId="LiveId" clId="{9620A9E6-A26E-4DB5-AC75-229D40B4F2B0}" dt="2023-07-25T16:06:03.687" v="1214" actId="478"/>
          <ac:spMkLst>
            <pc:docMk/>
            <pc:sldMk cId="2543111131" sldId="269"/>
            <ac:spMk id="23" creationId="{00000000-0000-0000-0000-000000000000}"/>
          </ac:spMkLst>
        </pc:spChg>
        <pc:spChg chg="del">
          <ac:chgData name="Josue Garcia" userId="b2927124f55ba030" providerId="LiveId" clId="{9620A9E6-A26E-4DB5-AC75-229D40B4F2B0}" dt="2023-07-25T16:06:03.687" v="1214" actId="478"/>
          <ac:spMkLst>
            <pc:docMk/>
            <pc:sldMk cId="2543111131" sldId="269"/>
            <ac:spMk id="24" creationId="{00000000-0000-0000-0000-000000000000}"/>
          </ac:spMkLst>
        </pc:spChg>
        <pc:spChg chg="del">
          <ac:chgData name="Josue Garcia" userId="b2927124f55ba030" providerId="LiveId" clId="{9620A9E6-A26E-4DB5-AC75-229D40B4F2B0}" dt="2023-07-25T16:06:03.687" v="1214" actId="478"/>
          <ac:spMkLst>
            <pc:docMk/>
            <pc:sldMk cId="2543111131" sldId="269"/>
            <ac:spMk id="25" creationId="{00000000-0000-0000-0000-000000000000}"/>
          </ac:spMkLst>
        </pc:spChg>
        <pc:spChg chg="del">
          <ac:chgData name="Josue Garcia" userId="b2927124f55ba030" providerId="LiveId" clId="{9620A9E6-A26E-4DB5-AC75-229D40B4F2B0}" dt="2023-07-25T16:06:03.687" v="1214" actId="478"/>
          <ac:spMkLst>
            <pc:docMk/>
            <pc:sldMk cId="2543111131" sldId="269"/>
            <ac:spMk id="26" creationId="{00000000-0000-0000-0000-000000000000}"/>
          </ac:spMkLst>
        </pc:spChg>
        <pc:spChg chg="mod">
          <ac:chgData name="Josue Garcia" userId="b2927124f55ba030" providerId="LiveId" clId="{9620A9E6-A26E-4DB5-AC75-229D40B4F2B0}" dt="2023-07-26T19:38:47.800" v="2706" actId="20577"/>
          <ac:spMkLst>
            <pc:docMk/>
            <pc:sldMk cId="2543111131" sldId="269"/>
            <ac:spMk id="27" creationId="{00000000-0000-0000-0000-000000000000}"/>
          </ac:spMkLst>
        </pc:spChg>
        <pc:spChg chg="del">
          <ac:chgData name="Josue Garcia" userId="b2927124f55ba030" providerId="LiveId" clId="{9620A9E6-A26E-4DB5-AC75-229D40B4F2B0}" dt="2023-07-24T14:30:47.725" v="22" actId="478"/>
          <ac:spMkLst>
            <pc:docMk/>
            <pc:sldMk cId="2543111131" sldId="269"/>
            <ac:spMk id="28" creationId="{00000000-0000-0000-0000-000000000000}"/>
          </ac:spMkLst>
        </pc:spChg>
        <pc:spChg chg="mod">
          <ac:chgData name="Josue Garcia" userId="b2927124f55ba030" providerId="LiveId" clId="{9620A9E6-A26E-4DB5-AC75-229D40B4F2B0}" dt="2023-07-26T18:54:45.839" v="2511" actId="20577"/>
          <ac:spMkLst>
            <pc:docMk/>
            <pc:sldMk cId="2543111131" sldId="269"/>
            <ac:spMk id="29" creationId="{00000000-0000-0000-0000-000000000000}"/>
          </ac:spMkLst>
        </pc:spChg>
        <pc:spChg chg="mod">
          <ac:chgData name="Josue Garcia" userId="b2927124f55ba030" providerId="LiveId" clId="{9620A9E6-A26E-4DB5-AC75-229D40B4F2B0}" dt="2023-07-25T20:46:13.733" v="1529" actId="115"/>
          <ac:spMkLst>
            <pc:docMk/>
            <pc:sldMk cId="2543111131" sldId="269"/>
            <ac:spMk id="30" creationId="{00000000-0000-0000-0000-000000000000}"/>
          </ac:spMkLst>
        </pc:spChg>
        <pc:spChg chg="mod">
          <ac:chgData name="Josue Garcia" userId="b2927124f55ba030" providerId="LiveId" clId="{9620A9E6-A26E-4DB5-AC75-229D40B4F2B0}" dt="2023-07-26T19:23:42.084" v="2669" actId="20577"/>
          <ac:spMkLst>
            <pc:docMk/>
            <pc:sldMk cId="2543111131" sldId="269"/>
            <ac:spMk id="31" creationId="{00000000-0000-0000-0000-000000000000}"/>
          </ac:spMkLst>
        </pc:spChg>
        <pc:spChg chg="del">
          <ac:chgData name="Josue Garcia" userId="b2927124f55ba030" providerId="LiveId" clId="{9620A9E6-A26E-4DB5-AC75-229D40B4F2B0}" dt="2023-07-24T14:51:26.230" v="602" actId="478"/>
          <ac:spMkLst>
            <pc:docMk/>
            <pc:sldMk cId="2543111131" sldId="269"/>
            <ac:spMk id="32" creationId="{00000000-0000-0000-0000-000000000000}"/>
          </ac:spMkLst>
        </pc:spChg>
        <pc:spChg chg="mod">
          <ac:chgData name="Josue Garcia" userId="b2927124f55ba030" providerId="LiveId" clId="{9620A9E6-A26E-4DB5-AC75-229D40B4F2B0}" dt="2023-07-26T18:48:53.605" v="2425" actId="20577"/>
          <ac:spMkLst>
            <pc:docMk/>
            <pc:sldMk cId="2543111131" sldId="269"/>
            <ac:spMk id="33" creationId="{00000000-0000-0000-0000-000000000000}"/>
          </ac:spMkLst>
        </pc:spChg>
        <pc:spChg chg="del">
          <ac:chgData name="Josue Garcia" userId="b2927124f55ba030" providerId="LiveId" clId="{9620A9E6-A26E-4DB5-AC75-229D40B4F2B0}" dt="2023-07-24T14:30:10.714" v="13" actId="478"/>
          <ac:spMkLst>
            <pc:docMk/>
            <pc:sldMk cId="2543111131" sldId="269"/>
            <ac:spMk id="34" creationId="{00000000-0000-0000-0000-000000000000}"/>
          </ac:spMkLst>
        </pc:spChg>
        <pc:spChg chg="mod">
          <ac:chgData name="Josue Garcia" userId="b2927124f55ba030" providerId="LiveId" clId="{9620A9E6-A26E-4DB5-AC75-229D40B4F2B0}" dt="2023-07-26T16:10:20.125" v="2262" actId="14100"/>
          <ac:spMkLst>
            <pc:docMk/>
            <pc:sldMk cId="2543111131" sldId="269"/>
            <ac:spMk id="35" creationId="{00000000-0000-0000-0000-000000000000}"/>
          </ac:spMkLst>
        </pc:spChg>
        <pc:spChg chg="mod">
          <ac:chgData name="Josue Garcia" userId="b2927124f55ba030" providerId="LiveId" clId="{9620A9E6-A26E-4DB5-AC75-229D40B4F2B0}" dt="2023-07-26T15:51:34.517" v="2180" actId="1076"/>
          <ac:spMkLst>
            <pc:docMk/>
            <pc:sldMk cId="2543111131" sldId="269"/>
            <ac:spMk id="36" creationId="{00000000-0000-0000-0000-000000000000}"/>
          </ac:spMkLst>
        </pc:spChg>
        <pc:spChg chg="mod">
          <ac:chgData name="Josue Garcia" userId="b2927124f55ba030" providerId="LiveId" clId="{9620A9E6-A26E-4DB5-AC75-229D40B4F2B0}" dt="2023-07-26T18:55:31.607" v="2528" actId="313"/>
          <ac:spMkLst>
            <pc:docMk/>
            <pc:sldMk cId="2543111131" sldId="269"/>
            <ac:spMk id="37" creationId="{00000000-0000-0000-0000-000000000000}"/>
          </ac:spMkLst>
        </pc:spChg>
        <pc:spChg chg="del">
          <ac:chgData name="Josue Garcia" userId="b2927124f55ba030" providerId="LiveId" clId="{9620A9E6-A26E-4DB5-AC75-229D40B4F2B0}" dt="2023-07-24T15:07:01.877" v="1090" actId="478"/>
          <ac:spMkLst>
            <pc:docMk/>
            <pc:sldMk cId="2543111131" sldId="269"/>
            <ac:spMk id="38" creationId="{00000000-0000-0000-0000-000000000000}"/>
          </ac:spMkLst>
        </pc:spChg>
        <pc:spChg chg="add mod">
          <ac:chgData name="Josue Garcia" userId="b2927124f55ba030" providerId="LiveId" clId="{9620A9E6-A26E-4DB5-AC75-229D40B4F2B0}" dt="2023-07-26T18:49:19.868" v="2428" actId="14100"/>
          <ac:spMkLst>
            <pc:docMk/>
            <pc:sldMk cId="2543111131" sldId="269"/>
            <ac:spMk id="38" creationId="{6DBD8D17-6898-3FEF-F409-944F7714FA6B}"/>
          </ac:spMkLst>
        </pc:spChg>
        <pc:spChg chg="mod">
          <ac:chgData name="Josue Garcia" userId="b2927124f55ba030" providerId="LiveId" clId="{9620A9E6-A26E-4DB5-AC75-229D40B4F2B0}" dt="2023-07-26T18:58:19.415" v="2634" actId="20577"/>
          <ac:spMkLst>
            <pc:docMk/>
            <pc:sldMk cId="2543111131" sldId="269"/>
            <ac:spMk id="39" creationId="{00000000-0000-0000-0000-000000000000}"/>
          </ac:spMkLst>
        </pc:spChg>
        <pc:spChg chg="del">
          <ac:chgData name="Josue Garcia" userId="b2927124f55ba030" providerId="LiveId" clId="{9620A9E6-A26E-4DB5-AC75-229D40B4F2B0}" dt="2023-07-24T14:31:01.293" v="27" actId="478"/>
          <ac:spMkLst>
            <pc:docMk/>
            <pc:sldMk cId="2543111131" sldId="269"/>
            <ac:spMk id="40" creationId="{00000000-0000-0000-0000-000000000000}"/>
          </ac:spMkLst>
        </pc:spChg>
        <pc:spChg chg="mod">
          <ac:chgData name="Josue Garcia" userId="b2927124f55ba030" providerId="LiveId" clId="{9620A9E6-A26E-4DB5-AC75-229D40B4F2B0}" dt="2023-07-26T18:55:35.276" v="2529" actId="313"/>
          <ac:spMkLst>
            <pc:docMk/>
            <pc:sldMk cId="2543111131" sldId="269"/>
            <ac:spMk id="41" creationId="{00000000-0000-0000-0000-000000000000}"/>
          </ac:spMkLst>
        </pc:spChg>
        <pc:spChg chg="mod">
          <ac:chgData name="Josue Garcia" userId="b2927124f55ba030" providerId="LiveId" clId="{9620A9E6-A26E-4DB5-AC75-229D40B4F2B0}" dt="2023-07-26T18:48:42.039" v="2412" actId="20577"/>
          <ac:spMkLst>
            <pc:docMk/>
            <pc:sldMk cId="2543111131" sldId="269"/>
            <ac:spMk id="42" creationId="{00000000-0000-0000-0000-000000000000}"/>
          </ac:spMkLst>
        </pc:spChg>
        <pc:spChg chg="mod">
          <ac:chgData name="Josue Garcia" userId="b2927124f55ba030" providerId="LiveId" clId="{9620A9E6-A26E-4DB5-AC75-229D40B4F2B0}" dt="2023-07-26T18:47:32.782" v="2395" actId="1076"/>
          <ac:spMkLst>
            <pc:docMk/>
            <pc:sldMk cId="2543111131" sldId="269"/>
            <ac:spMk id="43" creationId="{00000000-0000-0000-0000-000000000000}"/>
          </ac:spMkLst>
        </pc:spChg>
        <pc:spChg chg="mod">
          <ac:chgData name="Josue Garcia" userId="b2927124f55ba030" providerId="LiveId" clId="{9620A9E6-A26E-4DB5-AC75-229D40B4F2B0}" dt="2023-07-26T15:40:37.194" v="2145" actId="1076"/>
          <ac:spMkLst>
            <pc:docMk/>
            <pc:sldMk cId="2543111131" sldId="269"/>
            <ac:spMk id="44" creationId="{00000000-0000-0000-0000-000000000000}"/>
          </ac:spMkLst>
        </pc:spChg>
        <pc:picChg chg="add del mod">
          <ac:chgData name="Josue Garcia" userId="b2927124f55ba030" providerId="LiveId" clId="{9620A9E6-A26E-4DB5-AC75-229D40B4F2B0}" dt="2023-07-26T15:45:53.357" v="2147" actId="478"/>
          <ac:picMkLst>
            <pc:docMk/>
            <pc:sldMk cId="2543111131" sldId="269"/>
            <ac:picMk id="2" creationId="{D2D7F427-4822-4245-F739-2554F1053C9C}"/>
          </ac:picMkLst>
        </pc:picChg>
        <pc:picChg chg="add del mod">
          <ac:chgData name="Josue Garcia" userId="b2927124f55ba030" providerId="LiveId" clId="{9620A9E6-A26E-4DB5-AC75-229D40B4F2B0}" dt="2023-07-24T14:34:14.442" v="45" actId="478"/>
          <ac:picMkLst>
            <pc:docMk/>
            <pc:sldMk cId="2543111131" sldId="269"/>
            <ac:picMk id="3" creationId="{87493306-5697-41FB-FFA6-487F2BAB3CFD}"/>
          </ac:picMkLst>
        </pc:picChg>
        <pc:picChg chg="add del mod">
          <ac:chgData name="Josue Garcia" userId="b2927124f55ba030" providerId="LiveId" clId="{9620A9E6-A26E-4DB5-AC75-229D40B4F2B0}" dt="2023-07-24T14:34:15.104" v="46" actId="478"/>
          <ac:picMkLst>
            <pc:docMk/>
            <pc:sldMk cId="2543111131" sldId="269"/>
            <ac:picMk id="4" creationId="{B1BDEE44-9153-707E-4B65-3991F857BF1B}"/>
          </ac:picMkLst>
        </pc:picChg>
        <pc:picChg chg="add mod">
          <ac:chgData name="Josue Garcia" userId="b2927124f55ba030" providerId="LiveId" clId="{9620A9E6-A26E-4DB5-AC75-229D40B4F2B0}" dt="2023-07-26T15:51:29.943" v="2179" actId="14100"/>
          <ac:picMkLst>
            <pc:docMk/>
            <pc:sldMk cId="2543111131" sldId="269"/>
            <ac:picMk id="4" creationId="{F464E6E2-7CD5-3C47-1500-F1159D9BBEA6}"/>
          </ac:picMkLst>
        </pc:picChg>
        <pc:picChg chg="add mod">
          <ac:chgData name="Josue Garcia" userId="b2927124f55ba030" providerId="LiveId" clId="{9620A9E6-A26E-4DB5-AC75-229D40B4F2B0}" dt="2023-07-26T15:39:31.651" v="2130" actId="1076"/>
          <ac:picMkLst>
            <pc:docMk/>
            <pc:sldMk cId="2543111131" sldId="269"/>
            <ac:picMk id="7" creationId="{47A083BC-B1E1-8A5E-4428-DA19D8FBB811}"/>
          </ac:picMkLst>
        </pc:picChg>
        <pc:picChg chg="add mod">
          <ac:chgData name="Josue Garcia" userId="b2927124f55ba030" providerId="LiveId" clId="{9620A9E6-A26E-4DB5-AC75-229D40B4F2B0}" dt="2023-07-26T15:39:38.189" v="2132" actId="1076"/>
          <ac:picMkLst>
            <pc:docMk/>
            <pc:sldMk cId="2543111131" sldId="269"/>
            <ac:picMk id="8" creationId="{6133592E-A81F-CE67-982E-14D805641577}"/>
          </ac:picMkLst>
        </pc:picChg>
        <pc:picChg chg="add mod">
          <ac:chgData name="Josue Garcia" userId="b2927124f55ba030" providerId="LiveId" clId="{9620A9E6-A26E-4DB5-AC75-229D40B4F2B0}" dt="2023-07-26T15:39:25.583" v="2128" actId="1076"/>
          <ac:picMkLst>
            <pc:docMk/>
            <pc:sldMk cId="2543111131" sldId="269"/>
            <ac:picMk id="9" creationId="{B8C8737E-A17D-4768-3211-CB7ACE1CC17E}"/>
          </ac:picMkLst>
        </pc:picChg>
        <pc:picChg chg="add del mod">
          <ac:chgData name="Josue Garcia" userId="b2927124f55ba030" providerId="LiveId" clId="{9620A9E6-A26E-4DB5-AC75-229D40B4F2B0}" dt="2023-07-24T14:40:44.849" v="62"/>
          <ac:picMkLst>
            <pc:docMk/>
            <pc:sldMk cId="2543111131" sldId="269"/>
            <ac:picMk id="10" creationId="{76A5A044-E4EA-FD94-B1E2-BD1AC1D6F47E}"/>
          </ac:picMkLst>
        </pc:picChg>
        <pc:picChg chg="add mod">
          <ac:chgData name="Josue Garcia" userId="b2927124f55ba030" providerId="LiveId" clId="{9620A9E6-A26E-4DB5-AC75-229D40B4F2B0}" dt="2023-07-26T15:39:22.786" v="2127" actId="1076"/>
          <ac:picMkLst>
            <pc:docMk/>
            <pc:sldMk cId="2543111131" sldId="269"/>
            <ac:picMk id="11" creationId="{9E25D988-70FB-3DD0-832F-9633D7BC1EBD}"/>
          </ac:picMkLst>
        </pc:picChg>
        <pc:picChg chg="add mod">
          <ac:chgData name="Josue Garcia" userId="b2927124f55ba030" providerId="LiveId" clId="{9620A9E6-A26E-4DB5-AC75-229D40B4F2B0}" dt="2023-07-26T15:51:26.493" v="2178" actId="14100"/>
          <ac:picMkLst>
            <pc:docMk/>
            <pc:sldMk cId="2543111131" sldId="269"/>
            <ac:picMk id="12" creationId="{51BCC799-E54D-89C0-C730-E548811C7D4E}"/>
          </ac:picMkLst>
        </pc:picChg>
        <pc:picChg chg="add del mod">
          <ac:chgData name="Josue Garcia" userId="b2927124f55ba030" providerId="LiveId" clId="{9620A9E6-A26E-4DB5-AC75-229D40B4F2B0}" dt="2023-07-26T19:12:38.878" v="2648" actId="478"/>
          <ac:picMkLst>
            <pc:docMk/>
            <pc:sldMk cId="2543111131" sldId="269"/>
            <ac:picMk id="14" creationId="{3D784AB3-1BC5-9F05-2423-ECCFF4E8CDE1}"/>
          </ac:picMkLst>
        </pc:picChg>
        <pc:picChg chg="add mod">
          <ac:chgData name="Josue Garcia" userId="b2927124f55ba030" providerId="LiveId" clId="{9620A9E6-A26E-4DB5-AC75-229D40B4F2B0}" dt="2023-07-26T15:39:00.249" v="2125" actId="1440"/>
          <ac:picMkLst>
            <pc:docMk/>
            <pc:sldMk cId="2543111131" sldId="269"/>
            <ac:picMk id="15" creationId="{36378D78-46DA-1617-0DE7-57EF4B3DBD4F}"/>
          </ac:picMkLst>
        </pc:picChg>
        <pc:picChg chg="add del mod">
          <ac:chgData name="Josue Garcia" userId="b2927124f55ba030" providerId="LiveId" clId="{9620A9E6-A26E-4DB5-AC75-229D40B4F2B0}" dt="2023-07-26T19:12:54.298" v="2655" actId="478"/>
          <ac:picMkLst>
            <pc:docMk/>
            <pc:sldMk cId="2543111131" sldId="269"/>
            <ac:picMk id="16" creationId="{40B4316C-2BF2-9EFA-78C1-6A2461CACBB8}"/>
          </ac:picMkLst>
        </pc:picChg>
        <pc:picChg chg="add del mod">
          <ac:chgData name="Josue Garcia" userId="b2927124f55ba030" providerId="LiveId" clId="{9620A9E6-A26E-4DB5-AC75-229D40B4F2B0}" dt="2023-07-26T20:16:05.446" v="2708" actId="478"/>
          <ac:picMkLst>
            <pc:docMk/>
            <pc:sldMk cId="2543111131" sldId="269"/>
            <ac:picMk id="18" creationId="{3B76F646-1B99-4610-5AE6-E19E333F4399}"/>
          </ac:picMkLst>
        </pc:picChg>
        <pc:picChg chg="add mod">
          <ac:chgData name="Josue Garcia" userId="b2927124f55ba030" providerId="LiveId" clId="{9620A9E6-A26E-4DB5-AC75-229D40B4F2B0}" dt="2023-07-26T14:31:43.368" v="2116" actId="14100"/>
          <ac:picMkLst>
            <pc:docMk/>
            <pc:sldMk cId="2543111131" sldId="269"/>
            <ac:picMk id="20" creationId="{7BBBD46E-860E-2EA8-0162-B2E5399810E1}"/>
          </ac:picMkLst>
        </pc:picChg>
        <pc:picChg chg="add mod">
          <ac:chgData name="Josue Garcia" userId="b2927124f55ba030" providerId="LiveId" clId="{9620A9E6-A26E-4DB5-AC75-229D40B4F2B0}" dt="2023-07-26T16:10:31.834" v="2264" actId="1076"/>
          <ac:picMkLst>
            <pc:docMk/>
            <pc:sldMk cId="2543111131" sldId="269"/>
            <ac:picMk id="28" creationId="{A7239046-4F86-0AA2-FE49-F6BE8108C575}"/>
          </ac:picMkLst>
        </pc:picChg>
        <pc:picChg chg="add mod">
          <ac:chgData name="Josue Garcia" userId="b2927124f55ba030" providerId="LiveId" clId="{9620A9E6-A26E-4DB5-AC75-229D40B4F2B0}" dt="2023-07-26T16:10:24.805" v="2263" actId="1076"/>
          <ac:picMkLst>
            <pc:docMk/>
            <pc:sldMk cId="2543111131" sldId="269"/>
            <ac:picMk id="34" creationId="{C4C6A4F7-CF6D-CAA3-9AD4-3EEA395E3B4C}"/>
          </ac:picMkLst>
        </pc:picChg>
        <pc:picChg chg="add mod">
          <ac:chgData name="Josue Garcia" userId="b2927124f55ba030" providerId="LiveId" clId="{9620A9E6-A26E-4DB5-AC75-229D40B4F2B0}" dt="2023-07-26T19:13:13.097" v="2661" actId="14100"/>
          <ac:picMkLst>
            <pc:docMk/>
            <pc:sldMk cId="2543111131" sldId="269"/>
            <ac:picMk id="45" creationId="{BB866817-5E40-2A33-18A3-C1674C85D01C}"/>
          </ac:picMkLst>
        </pc:picChg>
        <pc:picChg chg="add mod">
          <ac:chgData name="Josue Garcia" userId="b2927124f55ba030" providerId="LiveId" clId="{9620A9E6-A26E-4DB5-AC75-229D40B4F2B0}" dt="2023-07-26T19:13:44.554" v="2667" actId="1076"/>
          <ac:picMkLst>
            <pc:docMk/>
            <pc:sldMk cId="2543111131" sldId="269"/>
            <ac:picMk id="47" creationId="{07400850-2B8B-6F78-2449-C85E93296D38}"/>
          </ac:picMkLst>
        </pc:picChg>
        <pc:picChg chg="add mod">
          <ac:chgData name="Josue Garcia" userId="b2927124f55ba030" providerId="LiveId" clId="{9620A9E6-A26E-4DB5-AC75-229D40B4F2B0}" dt="2023-07-26T20:18:57.569" v="2717" actId="1076"/>
          <ac:picMkLst>
            <pc:docMk/>
            <pc:sldMk cId="2543111131" sldId="269"/>
            <ac:picMk id="49" creationId="{B2635836-1674-0E38-3ECE-3932BFE1D9C3}"/>
          </ac:picMkLst>
        </pc:picChg>
        <pc:cxnChg chg="del">
          <ac:chgData name="Josue Garcia" userId="b2927124f55ba030" providerId="LiveId" clId="{9620A9E6-A26E-4DB5-AC75-229D40B4F2B0}" dt="2023-07-25T16:06:03.687" v="1214" actId="478"/>
          <ac:cxnSpMkLst>
            <pc:docMk/>
            <pc:sldMk cId="2543111131" sldId="269"/>
            <ac:cxnSpMk id="22" creationId="{00000000-0000-0000-0000-000000000000}"/>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 column even">
    <p:spTree>
      <p:nvGrpSpPr>
        <p:cNvPr id="1" name=""/>
        <p:cNvGrpSpPr/>
        <p:nvPr/>
      </p:nvGrpSpPr>
      <p:grpSpPr>
        <a:xfrm>
          <a:off x="0" y="0"/>
          <a:ext cx="0" cy="0"/>
          <a:chOff x="0" y="0"/>
          <a:chExt cx="0" cy="0"/>
        </a:xfrm>
      </p:grpSpPr>
      <p:sp>
        <p:nvSpPr>
          <p:cNvPr id="3" name="Picture Placeholder 37"/>
          <p:cNvSpPr>
            <a:spLocks noGrp="1"/>
          </p:cNvSpPr>
          <p:nvPr>
            <p:ph type="pic" sz="quarter" idx="21"/>
          </p:nvPr>
        </p:nvSpPr>
        <p:spPr>
          <a:xfrm>
            <a:off x="1008660" y="36320006"/>
            <a:ext cx="1417214" cy="1474189"/>
          </a:xfrm>
          <a:prstGeom prst="rect">
            <a:avLst/>
          </a:prstGeom>
        </p:spPr>
        <p:txBody>
          <a:bodyPr vert="horz" lIns="102989" tIns="51494" rIns="102989" bIns="51494"/>
          <a:lstStyle/>
          <a:p>
            <a:r>
              <a:rPr lang="en-US"/>
              <a:t>Click icon to add picture</a:t>
            </a:r>
            <a:endParaRPr lang="en-US" dirty="0"/>
          </a:p>
        </p:txBody>
      </p:sp>
      <p:sp>
        <p:nvSpPr>
          <p:cNvPr id="4" name="Picture Placeholder 37"/>
          <p:cNvSpPr>
            <a:spLocks noGrp="1"/>
          </p:cNvSpPr>
          <p:nvPr>
            <p:ph type="pic" sz="quarter" idx="22"/>
          </p:nvPr>
        </p:nvSpPr>
        <p:spPr>
          <a:xfrm>
            <a:off x="6757440" y="36363453"/>
            <a:ext cx="1417214" cy="1474189"/>
          </a:xfrm>
          <a:prstGeom prst="rect">
            <a:avLst/>
          </a:prstGeom>
        </p:spPr>
        <p:txBody>
          <a:bodyPr vert="horz" lIns="102989" tIns="51494" rIns="102989" bIns="51494"/>
          <a:lstStyle/>
          <a:p>
            <a:r>
              <a:rPr lang="en-US"/>
              <a:t>Click icon to add picture</a:t>
            </a:r>
            <a:endParaRPr lang="en-US" dirty="0"/>
          </a:p>
        </p:txBody>
      </p:sp>
      <p:sp>
        <p:nvSpPr>
          <p:cNvPr id="5" name="Picture Placeholder 37"/>
          <p:cNvSpPr>
            <a:spLocks noGrp="1"/>
          </p:cNvSpPr>
          <p:nvPr>
            <p:ph type="pic" sz="quarter" idx="23"/>
          </p:nvPr>
        </p:nvSpPr>
        <p:spPr>
          <a:xfrm>
            <a:off x="2855349" y="36363453"/>
            <a:ext cx="1417214" cy="1474189"/>
          </a:xfrm>
          <a:prstGeom prst="rect">
            <a:avLst/>
          </a:prstGeom>
        </p:spPr>
        <p:txBody>
          <a:bodyPr vert="horz" lIns="102989" tIns="51494" rIns="102989" bIns="51494"/>
          <a:lstStyle/>
          <a:p>
            <a:r>
              <a:rPr lang="en-US"/>
              <a:t>Click icon to add picture</a:t>
            </a:r>
            <a:endParaRPr lang="en-US" dirty="0"/>
          </a:p>
        </p:txBody>
      </p:sp>
      <p:sp>
        <p:nvSpPr>
          <p:cNvPr id="6" name="Picture Placeholder 37"/>
          <p:cNvSpPr>
            <a:spLocks noGrp="1"/>
          </p:cNvSpPr>
          <p:nvPr>
            <p:ph type="pic" sz="quarter" idx="24"/>
          </p:nvPr>
        </p:nvSpPr>
        <p:spPr>
          <a:xfrm>
            <a:off x="4813819" y="36363453"/>
            <a:ext cx="1417214" cy="1474189"/>
          </a:xfrm>
          <a:prstGeom prst="rect">
            <a:avLst/>
          </a:prstGeom>
        </p:spPr>
        <p:txBody>
          <a:bodyPr vert="horz" lIns="102989" tIns="51494" rIns="102989" bIns="51494"/>
          <a:lstStyle/>
          <a:p>
            <a:r>
              <a:rPr lang="en-US"/>
              <a:t>Click icon to add picture</a:t>
            </a:r>
            <a:endParaRPr lang="en-US" dirty="0"/>
          </a:p>
        </p:txBody>
      </p:sp>
      <p:sp>
        <p:nvSpPr>
          <p:cNvPr id="7" name="Text Placeholder 45"/>
          <p:cNvSpPr>
            <a:spLocks noGrp="1"/>
          </p:cNvSpPr>
          <p:nvPr>
            <p:ph type="body" sz="quarter" idx="25"/>
          </p:nvPr>
        </p:nvSpPr>
        <p:spPr>
          <a:xfrm>
            <a:off x="1008661" y="984596"/>
            <a:ext cx="30904888" cy="3950161"/>
          </a:xfrm>
          <a:prstGeom prst="rect">
            <a:avLst/>
          </a:prstGeom>
        </p:spPr>
        <p:txBody>
          <a:bodyPr vert="horz" lIns="102989" tIns="51494" rIns="102989" bIns="51494"/>
          <a:lstStyle>
            <a:lvl1pPr marL="0" indent="0">
              <a:buFontTx/>
              <a:buNone/>
              <a:defRPr sz="11000" b="1" i="0" baseline="0">
                <a:solidFill>
                  <a:schemeClr val="bg1"/>
                </a:solidFill>
                <a:latin typeface="Helvetica"/>
              </a:defRPr>
            </a:lvl1pPr>
            <a:lvl2pPr marL="514944" indent="0">
              <a:buFontTx/>
              <a:buNone/>
              <a:defRPr sz="15800" b="1" i="0" baseline="0">
                <a:solidFill>
                  <a:schemeClr val="bg1"/>
                </a:solidFill>
                <a:latin typeface="Helvetica"/>
              </a:defRPr>
            </a:lvl2pPr>
            <a:lvl3pPr marL="1029889" indent="0">
              <a:buFontTx/>
              <a:buNone/>
              <a:defRPr sz="15800" b="1" i="0" baseline="0">
                <a:solidFill>
                  <a:schemeClr val="bg1"/>
                </a:solidFill>
                <a:latin typeface="Helvetica"/>
              </a:defRPr>
            </a:lvl3pPr>
            <a:lvl4pPr marL="1544833" indent="0">
              <a:buFontTx/>
              <a:buNone/>
              <a:defRPr sz="15800" b="1" i="0" baseline="0">
                <a:solidFill>
                  <a:schemeClr val="bg1"/>
                </a:solidFill>
                <a:latin typeface="Helvetica"/>
              </a:defRPr>
            </a:lvl4pPr>
            <a:lvl5pPr marL="2059777" indent="0">
              <a:buFontTx/>
              <a:buNone/>
              <a:defRPr sz="15800" b="1" i="0" baseline="0">
                <a:solidFill>
                  <a:schemeClr val="bg1"/>
                </a:solidFill>
                <a:latin typeface="Helvetica"/>
              </a:defRPr>
            </a:lvl5pPr>
          </a:lstStyle>
          <a:p>
            <a:pPr lvl="0"/>
            <a:r>
              <a:rPr lang="en-US"/>
              <a:t>Click to edit Master text styles</a:t>
            </a:r>
          </a:p>
        </p:txBody>
      </p:sp>
      <p:sp>
        <p:nvSpPr>
          <p:cNvPr id="8" name="Picture Placeholder 6"/>
          <p:cNvSpPr>
            <a:spLocks noGrp="1" noChangeAspect="1"/>
          </p:cNvSpPr>
          <p:nvPr>
            <p:ph type="pic" sz="quarter" idx="34"/>
          </p:nvPr>
        </p:nvSpPr>
        <p:spPr>
          <a:xfrm>
            <a:off x="1008658" y="14736344"/>
            <a:ext cx="7151483" cy="5709030"/>
          </a:xfrm>
          <a:prstGeom prst="rect">
            <a:avLst/>
          </a:prstGeom>
        </p:spPr>
        <p:txBody>
          <a:bodyPr vert="horz" lIns="102989" tIns="51494" rIns="102989" bIns="51494"/>
          <a:lstStyle/>
          <a:p>
            <a:r>
              <a:rPr lang="en-US"/>
              <a:t>Click icon to add picture</a:t>
            </a:r>
            <a:endParaRPr lang="en-US" dirty="0"/>
          </a:p>
        </p:txBody>
      </p:sp>
      <p:sp>
        <p:nvSpPr>
          <p:cNvPr id="10" name="Text Placeholder 49"/>
          <p:cNvSpPr>
            <a:spLocks noGrp="1"/>
          </p:cNvSpPr>
          <p:nvPr>
            <p:ph type="body" sz="quarter" idx="39"/>
          </p:nvPr>
        </p:nvSpPr>
        <p:spPr>
          <a:xfrm>
            <a:off x="1008657" y="6526851"/>
            <a:ext cx="14996160" cy="1804349"/>
          </a:xfrm>
          <a:prstGeom prst="rect">
            <a:avLst/>
          </a:prstGeom>
        </p:spPr>
        <p:txBody>
          <a:bodyPr vert="horz" lIns="102989" tIns="51494" rIns="102989" bIns="51494" anchor="ctr" anchorCtr="0"/>
          <a:lstStyle>
            <a:lvl1pPr marL="0" indent="0">
              <a:buFontTx/>
              <a:buNone/>
              <a:defRPr sz="5000" b="1" i="0" baseline="0">
                <a:solidFill>
                  <a:srgbClr val="004C97"/>
                </a:solidFill>
                <a:latin typeface="Helvetica"/>
              </a:defRPr>
            </a:lvl1pPr>
            <a:lvl2pPr marL="0" indent="0">
              <a:buFontTx/>
              <a:buNone/>
              <a:defRPr sz="4500" b="0" i="0" baseline="0">
                <a:solidFill>
                  <a:schemeClr val="tx1"/>
                </a:solidFill>
                <a:latin typeface="Helvetica"/>
              </a:defRPr>
            </a:lvl2pPr>
            <a:lvl3pPr marL="0" indent="0">
              <a:buFontTx/>
              <a:buNone/>
              <a:defRPr sz="6800" b="1" i="0" baseline="0">
                <a:solidFill>
                  <a:srgbClr val="004C97"/>
                </a:solidFill>
                <a:latin typeface="Helvetica"/>
              </a:defRPr>
            </a:lvl3pPr>
            <a:lvl4pPr marL="0" indent="0">
              <a:buFontTx/>
              <a:buNone/>
              <a:defRPr sz="6800" b="1" i="0" baseline="0">
                <a:solidFill>
                  <a:srgbClr val="004C97"/>
                </a:solidFill>
                <a:latin typeface="Helvetica"/>
              </a:defRPr>
            </a:lvl4pPr>
            <a:lvl5pPr marL="0" indent="0">
              <a:buFontTx/>
              <a:buNone/>
              <a:defRPr sz="6800" b="1" i="0" baseline="0">
                <a:solidFill>
                  <a:srgbClr val="004C97"/>
                </a:solidFill>
                <a:latin typeface="Helvetica"/>
              </a:defRPr>
            </a:lvl5pPr>
          </a:lstStyle>
          <a:p>
            <a:pPr lvl="0"/>
            <a:r>
              <a:rPr lang="en-US"/>
              <a:t>Click to edit Master text styles</a:t>
            </a:r>
          </a:p>
        </p:txBody>
      </p:sp>
      <p:sp>
        <p:nvSpPr>
          <p:cNvPr id="11" name="Text Placeholder 74"/>
          <p:cNvSpPr>
            <a:spLocks noGrp="1"/>
          </p:cNvSpPr>
          <p:nvPr>
            <p:ph type="body" sz="quarter" idx="40"/>
          </p:nvPr>
        </p:nvSpPr>
        <p:spPr>
          <a:xfrm>
            <a:off x="1008659" y="8331200"/>
            <a:ext cx="14996160" cy="5395051"/>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15" name="Picture Placeholder 6"/>
          <p:cNvSpPr>
            <a:spLocks noGrp="1" noChangeAspect="1"/>
          </p:cNvSpPr>
          <p:nvPr>
            <p:ph type="pic" sz="quarter" idx="44"/>
          </p:nvPr>
        </p:nvSpPr>
        <p:spPr>
          <a:xfrm>
            <a:off x="21552526" y="22956561"/>
            <a:ext cx="10396280" cy="7890319"/>
          </a:xfrm>
          <a:prstGeom prst="rect">
            <a:avLst/>
          </a:prstGeom>
        </p:spPr>
        <p:txBody>
          <a:bodyPr vert="horz" lIns="102989" tIns="51494" rIns="102989" bIns="51494"/>
          <a:lstStyle/>
          <a:p>
            <a:r>
              <a:rPr lang="en-US"/>
              <a:t>Click icon to add picture</a:t>
            </a:r>
            <a:endParaRPr lang="en-US" dirty="0"/>
          </a:p>
        </p:txBody>
      </p:sp>
      <p:sp>
        <p:nvSpPr>
          <p:cNvPr id="17" name="Picture Placeholder 6"/>
          <p:cNvSpPr>
            <a:spLocks noGrp="1" noChangeAspect="1"/>
          </p:cNvSpPr>
          <p:nvPr>
            <p:ph type="pic" sz="quarter" idx="46"/>
          </p:nvPr>
        </p:nvSpPr>
        <p:spPr>
          <a:xfrm>
            <a:off x="16979682" y="6526851"/>
            <a:ext cx="10523374" cy="7199400"/>
          </a:xfrm>
          <a:prstGeom prst="rect">
            <a:avLst/>
          </a:prstGeom>
        </p:spPr>
        <p:txBody>
          <a:bodyPr vert="horz" lIns="102989" tIns="51494" rIns="102989" bIns="51494"/>
          <a:lstStyle>
            <a:lvl1pPr>
              <a:defRPr>
                <a:latin typeface="Helvetica"/>
              </a:defRPr>
            </a:lvl1pPr>
          </a:lstStyle>
          <a:p>
            <a:r>
              <a:rPr lang="en-US"/>
              <a:t>Click icon to add picture</a:t>
            </a:r>
            <a:endParaRPr lang="en-US" dirty="0"/>
          </a:p>
        </p:txBody>
      </p:sp>
      <p:sp>
        <p:nvSpPr>
          <p:cNvPr id="21" name="Text Placeholder 74"/>
          <p:cNvSpPr>
            <a:spLocks noGrp="1"/>
          </p:cNvSpPr>
          <p:nvPr>
            <p:ph type="body" sz="quarter" idx="50"/>
          </p:nvPr>
        </p:nvSpPr>
        <p:spPr>
          <a:xfrm>
            <a:off x="16979682" y="16540254"/>
            <a:ext cx="14996160" cy="5402340"/>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22" name="Picture Placeholder 21"/>
          <p:cNvSpPr>
            <a:spLocks noGrp="1"/>
          </p:cNvSpPr>
          <p:nvPr>
            <p:ph type="pic" sz="quarter" idx="51"/>
          </p:nvPr>
        </p:nvSpPr>
        <p:spPr>
          <a:xfrm>
            <a:off x="1008660" y="22956562"/>
            <a:ext cx="7151483" cy="12308812"/>
          </a:xfrm>
          <a:prstGeom prst="rect">
            <a:avLst/>
          </a:prstGeom>
        </p:spPr>
        <p:txBody>
          <a:bodyPr vert="horz" lIns="102989" tIns="51494" rIns="102989" bIns="51494"/>
          <a:lstStyle/>
          <a:p>
            <a:r>
              <a:rPr lang="en-US"/>
              <a:t>Click icon to add picture</a:t>
            </a:r>
            <a:endParaRPr lang="en-US" dirty="0"/>
          </a:p>
        </p:txBody>
      </p:sp>
      <p:sp>
        <p:nvSpPr>
          <p:cNvPr id="16" name="Text Placeholder 59"/>
          <p:cNvSpPr>
            <a:spLocks noGrp="1"/>
          </p:cNvSpPr>
          <p:nvPr>
            <p:ph type="body" sz="quarter" idx="45"/>
          </p:nvPr>
        </p:nvSpPr>
        <p:spPr>
          <a:xfrm>
            <a:off x="9146819" y="22956562"/>
            <a:ext cx="6858000" cy="3979913"/>
          </a:xfrm>
          <a:prstGeom prst="rect">
            <a:avLst/>
          </a:prstGeom>
          <a:noFill/>
        </p:spPr>
        <p:txBody>
          <a:bodyPr vert="horz" lIns="0" tIns="308967" rIns="308967" bIns="308967"/>
          <a:lstStyle>
            <a:lvl1pPr marL="0" indent="0">
              <a:buFontTx/>
              <a:buNone/>
              <a:defRPr sz="24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20" name="Text Placeholder 59"/>
          <p:cNvSpPr>
            <a:spLocks noGrp="1"/>
          </p:cNvSpPr>
          <p:nvPr>
            <p:ph type="body" sz="quarter" idx="49"/>
          </p:nvPr>
        </p:nvSpPr>
        <p:spPr>
          <a:xfrm>
            <a:off x="16979682" y="22956561"/>
            <a:ext cx="4126043" cy="7890319"/>
          </a:xfrm>
          <a:prstGeom prst="rect">
            <a:avLst/>
          </a:prstGeom>
          <a:noFill/>
        </p:spPr>
        <p:txBody>
          <a:bodyPr vert="horz" lIns="0" tIns="308967" rIns="308967" bIns="308967"/>
          <a:lstStyle>
            <a:lvl1pPr marL="0" indent="0">
              <a:buFontTx/>
              <a:buNone/>
              <a:defRPr sz="24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9" name="Text Placeholder 59"/>
          <p:cNvSpPr>
            <a:spLocks noGrp="1"/>
          </p:cNvSpPr>
          <p:nvPr>
            <p:ph type="body" sz="quarter" idx="35"/>
          </p:nvPr>
        </p:nvSpPr>
        <p:spPr>
          <a:xfrm>
            <a:off x="1008658" y="20496137"/>
            <a:ext cx="7151483" cy="1406759"/>
          </a:xfrm>
          <a:prstGeom prst="rect">
            <a:avLst/>
          </a:prstGeom>
          <a:noFill/>
        </p:spPr>
        <p:txBody>
          <a:bodyPr vert="horz" lIns="0" tIns="308967" rIns="308967" bIns="308967"/>
          <a:lstStyle>
            <a:lvl1pPr marL="0" indent="0">
              <a:buFontTx/>
              <a:buNone/>
              <a:defRPr sz="24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18" name="Text Placeholder 59"/>
          <p:cNvSpPr>
            <a:spLocks noGrp="1"/>
          </p:cNvSpPr>
          <p:nvPr>
            <p:ph type="body" sz="quarter" idx="47"/>
          </p:nvPr>
        </p:nvSpPr>
        <p:spPr>
          <a:xfrm>
            <a:off x="27935577" y="6526851"/>
            <a:ext cx="3977971" cy="7199400"/>
          </a:xfrm>
          <a:prstGeom prst="rect">
            <a:avLst/>
          </a:prstGeom>
          <a:noFill/>
        </p:spPr>
        <p:txBody>
          <a:bodyPr vert="horz" lIns="0" tIns="308967" rIns="308967" bIns="308967"/>
          <a:lstStyle>
            <a:lvl1pPr marL="0" indent="0">
              <a:buFontTx/>
              <a:buNone/>
              <a:defRPr sz="27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25" name="Text Placeholder 74"/>
          <p:cNvSpPr>
            <a:spLocks noGrp="1"/>
          </p:cNvSpPr>
          <p:nvPr>
            <p:ph type="body" sz="quarter" idx="52"/>
          </p:nvPr>
        </p:nvSpPr>
        <p:spPr>
          <a:xfrm>
            <a:off x="16979682" y="33633910"/>
            <a:ext cx="14969122" cy="5768539"/>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26" name="Picture Placeholder 6"/>
          <p:cNvSpPr>
            <a:spLocks noGrp="1" noChangeAspect="1"/>
          </p:cNvSpPr>
          <p:nvPr>
            <p:ph type="pic" sz="quarter" idx="53"/>
          </p:nvPr>
        </p:nvSpPr>
        <p:spPr>
          <a:xfrm>
            <a:off x="9146819" y="14735905"/>
            <a:ext cx="6858000" cy="5760232"/>
          </a:xfrm>
          <a:prstGeom prst="rect">
            <a:avLst/>
          </a:prstGeom>
        </p:spPr>
        <p:txBody>
          <a:bodyPr vert="horz" lIns="102989" tIns="51494" rIns="102989" bIns="51494"/>
          <a:lstStyle/>
          <a:p>
            <a:r>
              <a:rPr lang="en-US"/>
              <a:t>Click icon to add picture</a:t>
            </a:r>
            <a:endParaRPr lang="en-US" dirty="0"/>
          </a:p>
        </p:txBody>
      </p:sp>
      <p:sp>
        <p:nvSpPr>
          <p:cNvPr id="27" name="Text Placeholder 59"/>
          <p:cNvSpPr>
            <a:spLocks noGrp="1"/>
          </p:cNvSpPr>
          <p:nvPr>
            <p:ph type="body" sz="quarter" idx="54"/>
          </p:nvPr>
        </p:nvSpPr>
        <p:spPr>
          <a:xfrm>
            <a:off x="9146819" y="20496137"/>
            <a:ext cx="6858000" cy="1406759"/>
          </a:xfrm>
          <a:prstGeom prst="rect">
            <a:avLst/>
          </a:prstGeom>
          <a:noFill/>
        </p:spPr>
        <p:txBody>
          <a:bodyPr vert="horz" lIns="0" tIns="308967" rIns="308967" bIns="308967"/>
          <a:lstStyle>
            <a:lvl1pPr marL="0" indent="0">
              <a:buFontTx/>
              <a:buNone/>
              <a:defRPr sz="2400" b="1" i="0" baseline="0">
                <a:solidFill>
                  <a:srgbClr val="004C97"/>
                </a:solidFill>
                <a:latin typeface="Helvetica"/>
              </a:defRPr>
            </a:lvl1pPr>
            <a:lvl2pPr marL="514944" indent="0">
              <a:buFontTx/>
              <a:buNone/>
              <a:defRPr sz="2700" b="1" i="0" baseline="0">
                <a:solidFill>
                  <a:schemeClr val="bg1"/>
                </a:solidFill>
                <a:latin typeface="Helvetica"/>
              </a:defRPr>
            </a:lvl2pPr>
            <a:lvl3pPr marL="1029889" indent="0">
              <a:buFontTx/>
              <a:buNone/>
              <a:defRPr sz="2700" b="1" i="0" baseline="0">
                <a:solidFill>
                  <a:schemeClr val="bg1"/>
                </a:solidFill>
                <a:latin typeface="Helvetica"/>
              </a:defRPr>
            </a:lvl3pPr>
            <a:lvl4pPr marL="1544833" indent="0">
              <a:buFontTx/>
              <a:buNone/>
              <a:defRPr sz="2700" b="1" i="0" baseline="0">
                <a:solidFill>
                  <a:schemeClr val="bg1"/>
                </a:solidFill>
                <a:latin typeface="Helvetica"/>
              </a:defRPr>
            </a:lvl4pPr>
            <a:lvl5pPr marL="2059777" indent="0">
              <a:buFontTx/>
              <a:buNone/>
              <a:defRPr sz="2700" b="1" i="0" baseline="0">
                <a:solidFill>
                  <a:schemeClr val="bg1"/>
                </a:solidFill>
                <a:latin typeface="Helvetica"/>
              </a:defRPr>
            </a:lvl5pPr>
          </a:lstStyle>
          <a:p>
            <a:pPr lvl="0"/>
            <a:r>
              <a:rPr lang="en-US"/>
              <a:t>Click to edit Master text styles</a:t>
            </a:r>
          </a:p>
        </p:txBody>
      </p:sp>
      <p:sp>
        <p:nvSpPr>
          <p:cNvPr id="28" name="Text Placeholder 74"/>
          <p:cNvSpPr>
            <a:spLocks noGrp="1"/>
          </p:cNvSpPr>
          <p:nvPr>
            <p:ph type="body" sz="quarter" idx="55"/>
          </p:nvPr>
        </p:nvSpPr>
        <p:spPr>
          <a:xfrm>
            <a:off x="9146819" y="27832255"/>
            <a:ext cx="6858000" cy="11570195"/>
          </a:xfrm>
          <a:prstGeom prst="rect">
            <a:avLst/>
          </a:prstGeom>
        </p:spPr>
        <p:txBody>
          <a:bodyPr vert="horz" lIns="102989" tIns="51494" rIns="102989" bIns="51494"/>
          <a:lstStyle>
            <a:lvl1pPr marL="0" indent="0">
              <a:buFontTx/>
              <a:buNone/>
              <a:defRPr sz="4000" baseline="0">
                <a:latin typeface="Helvetica"/>
              </a:defRPr>
            </a:lvl1pPr>
            <a:lvl2pPr marL="514944" indent="0">
              <a:buFontTx/>
              <a:buNone/>
              <a:defRPr sz="4500" baseline="0">
                <a:latin typeface=""/>
              </a:defRPr>
            </a:lvl2pPr>
            <a:lvl3pPr marL="1029889" indent="0">
              <a:buFontTx/>
              <a:buNone/>
              <a:defRPr sz="4500" baseline="0">
                <a:latin typeface=""/>
              </a:defRPr>
            </a:lvl3pPr>
            <a:lvl4pPr marL="1544833" indent="0">
              <a:buFontTx/>
              <a:buNone/>
              <a:defRPr sz="4500" baseline="0">
                <a:latin typeface=""/>
              </a:defRPr>
            </a:lvl4pPr>
            <a:lvl5pPr marL="2059777" indent="0">
              <a:buFontTx/>
              <a:buNone/>
              <a:defRPr sz="4500" baseline="0">
                <a:latin typeface=""/>
              </a:defRPr>
            </a:lvl5pPr>
          </a:lstStyle>
          <a:p>
            <a:pPr lvl="0"/>
            <a:r>
              <a:rPr lang="en-US"/>
              <a:t>Click to edit Master text styles</a:t>
            </a:r>
          </a:p>
        </p:txBody>
      </p:sp>
      <p:sp>
        <p:nvSpPr>
          <p:cNvPr id="23" name="Text Placeholder 49"/>
          <p:cNvSpPr>
            <a:spLocks noGrp="1"/>
          </p:cNvSpPr>
          <p:nvPr>
            <p:ph type="body" sz="quarter" idx="56"/>
          </p:nvPr>
        </p:nvSpPr>
        <p:spPr>
          <a:xfrm>
            <a:off x="16952644" y="14735905"/>
            <a:ext cx="14996160" cy="1804349"/>
          </a:xfrm>
          <a:prstGeom prst="rect">
            <a:avLst/>
          </a:prstGeom>
        </p:spPr>
        <p:txBody>
          <a:bodyPr vert="horz" lIns="102989" tIns="51494" rIns="102989" bIns="51494" anchor="ctr" anchorCtr="0"/>
          <a:lstStyle>
            <a:lvl1pPr marL="0" indent="0">
              <a:buFontTx/>
              <a:buNone/>
              <a:defRPr sz="5000" b="1" i="0" baseline="0">
                <a:solidFill>
                  <a:srgbClr val="004C97"/>
                </a:solidFill>
                <a:latin typeface="Helvetica"/>
              </a:defRPr>
            </a:lvl1pPr>
            <a:lvl2pPr marL="0" indent="0">
              <a:buFontTx/>
              <a:buNone/>
              <a:defRPr sz="4500" b="0" i="0" baseline="0">
                <a:solidFill>
                  <a:schemeClr val="tx1"/>
                </a:solidFill>
                <a:latin typeface="Helvetica"/>
              </a:defRPr>
            </a:lvl2pPr>
            <a:lvl3pPr marL="0" indent="0">
              <a:buFontTx/>
              <a:buNone/>
              <a:defRPr sz="6800" b="1" i="0" baseline="0">
                <a:solidFill>
                  <a:srgbClr val="004C97"/>
                </a:solidFill>
                <a:latin typeface="Helvetica"/>
              </a:defRPr>
            </a:lvl3pPr>
            <a:lvl4pPr marL="0" indent="0">
              <a:buFontTx/>
              <a:buNone/>
              <a:defRPr sz="6800" b="1" i="0" baseline="0">
                <a:solidFill>
                  <a:srgbClr val="004C97"/>
                </a:solidFill>
                <a:latin typeface="Helvetica"/>
              </a:defRPr>
            </a:lvl4pPr>
            <a:lvl5pPr marL="0" indent="0">
              <a:buFontTx/>
              <a:buNone/>
              <a:defRPr sz="6800" b="1" i="0" baseline="0">
                <a:solidFill>
                  <a:srgbClr val="004C97"/>
                </a:solidFill>
                <a:latin typeface="Helvetica"/>
              </a:defRPr>
            </a:lvl5pPr>
          </a:lstStyle>
          <a:p>
            <a:pPr lvl="0"/>
            <a:r>
              <a:rPr lang="en-US"/>
              <a:t>Click to edit Master text styles</a:t>
            </a:r>
          </a:p>
        </p:txBody>
      </p:sp>
      <p:sp>
        <p:nvSpPr>
          <p:cNvPr id="24" name="Text Placeholder 49"/>
          <p:cNvSpPr>
            <a:spLocks noGrp="1"/>
          </p:cNvSpPr>
          <p:nvPr>
            <p:ph type="body" sz="quarter" idx="57"/>
          </p:nvPr>
        </p:nvSpPr>
        <p:spPr>
          <a:xfrm>
            <a:off x="16979682" y="31829562"/>
            <a:ext cx="14996160" cy="1804349"/>
          </a:xfrm>
          <a:prstGeom prst="rect">
            <a:avLst/>
          </a:prstGeom>
        </p:spPr>
        <p:txBody>
          <a:bodyPr vert="horz" lIns="102989" tIns="51494" rIns="102989" bIns="51494" anchor="ctr" anchorCtr="0"/>
          <a:lstStyle>
            <a:lvl1pPr marL="0" indent="0">
              <a:buFontTx/>
              <a:buNone/>
              <a:defRPr sz="5000" b="1" i="0" baseline="0">
                <a:solidFill>
                  <a:srgbClr val="004C97"/>
                </a:solidFill>
                <a:latin typeface="Helvetica"/>
              </a:defRPr>
            </a:lvl1pPr>
            <a:lvl2pPr marL="0" indent="0">
              <a:buFontTx/>
              <a:buNone/>
              <a:defRPr sz="4500" b="0" i="0" baseline="0">
                <a:solidFill>
                  <a:schemeClr val="tx1"/>
                </a:solidFill>
                <a:latin typeface="Helvetica"/>
              </a:defRPr>
            </a:lvl2pPr>
            <a:lvl3pPr marL="0" indent="0">
              <a:buFontTx/>
              <a:buNone/>
              <a:defRPr sz="6800" b="1" i="0" baseline="0">
                <a:solidFill>
                  <a:srgbClr val="004C97"/>
                </a:solidFill>
                <a:latin typeface="Helvetica"/>
              </a:defRPr>
            </a:lvl3pPr>
            <a:lvl4pPr marL="0" indent="0">
              <a:buFontTx/>
              <a:buNone/>
              <a:defRPr sz="6800" b="1" i="0" baseline="0">
                <a:solidFill>
                  <a:srgbClr val="004C97"/>
                </a:solidFill>
                <a:latin typeface="Helvetica"/>
              </a:defRPr>
            </a:lvl4pPr>
            <a:lvl5pPr marL="0" indent="0">
              <a:buFontTx/>
              <a:buNone/>
              <a:defRPr sz="6800" b="1" i="0" baseline="0">
                <a:solidFill>
                  <a:srgbClr val="004C97"/>
                </a:solidFill>
                <a:latin typeface="Helvetica"/>
              </a:defRPr>
            </a:lvl5pPr>
          </a:lstStyle>
          <a:p>
            <a:pPr lvl="0"/>
            <a:r>
              <a:rPr lang="en-US"/>
              <a:t>Click to edit Master text styles</a:t>
            </a:r>
          </a:p>
        </p:txBody>
      </p:sp>
    </p:spTree>
    <p:extLst>
      <p:ext uri="{BB962C8B-B14F-4D97-AF65-F5344CB8AC3E}">
        <p14:creationId xmlns:p14="http://schemas.microsoft.com/office/powerpoint/2010/main" val="36781510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40641207"/>
            <a:ext cx="32944298" cy="3282436"/>
          </a:xfrm>
          <a:prstGeom prst="rect">
            <a:avLst/>
          </a:prstGeom>
          <a:solidFill>
            <a:srgbClr val="004C97"/>
          </a:solidFill>
          <a:effectLst/>
        </p:spPr>
        <p:style>
          <a:lnRef idx="1">
            <a:schemeClr val="accent1"/>
          </a:lnRef>
          <a:fillRef idx="3">
            <a:schemeClr val="accent1"/>
          </a:fillRef>
          <a:effectRef idx="2">
            <a:schemeClr val="accent1"/>
          </a:effectRef>
          <a:fontRef idx="minor">
            <a:schemeClr val="lt1"/>
          </a:fontRef>
        </p:style>
        <p:txBody>
          <a:bodyPr lIns="102989" tIns="51494" rIns="102989" bIns="51494" anchor="ctr"/>
          <a:lstStyle/>
          <a:p>
            <a:pPr algn="ctr" defTabSz="2351081" fontAlgn="auto">
              <a:spcBef>
                <a:spcPts val="0"/>
              </a:spcBef>
              <a:spcAft>
                <a:spcPts val="0"/>
              </a:spcAft>
              <a:defRPr/>
            </a:pPr>
            <a:endParaRPr lang="en-US"/>
          </a:p>
        </p:txBody>
      </p:sp>
      <p:sp>
        <p:nvSpPr>
          <p:cNvPr id="9" name="Rectangle 8"/>
          <p:cNvSpPr/>
          <p:nvPr/>
        </p:nvSpPr>
        <p:spPr>
          <a:xfrm>
            <a:off x="2" y="0"/>
            <a:ext cx="32944298" cy="5486400"/>
          </a:xfrm>
          <a:prstGeom prst="rect">
            <a:avLst/>
          </a:prstGeom>
          <a:solidFill>
            <a:srgbClr val="004C97"/>
          </a:solidFill>
          <a:effectLst/>
        </p:spPr>
        <p:style>
          <a:lnRef idx="1">
            <a:schemeClr val="accent1"/>
          </a:lnRef>
          <a:fillRef idx="3">
            <a:schemeClr val="accent1"/>
          </a:fillRef>
          <a:effectRef idx="2">
            <a:schemeClr val="accent1"/>
          </a:effectRef>
          <a:fontRef idx="minor">
            <a:schemeClr val="lt1"/>
          </a:fontRef>
        </p:style>
        <p:txBody>
          <a:bodyPr lIns="102989" tIns="51494" rIns="102989" bIns="51494" anchor="ctr"/>
          <a:lstStyle/>
          <a:p>
            <a:pPr algn="ctr" defTabSz="2351081" fontAlgn="auto">
              <a:spcBef>
                <a:spcPts val="0"/>
              </a:spcBef>
              <a:spcAft>
                <a:spcPts val="0"/>
              </a:spcAft>
              <a:defRPr/>
            </a:pPr>
            <a:endParaRPr lang="en-US"/>
          </a:p>
        </p:txBody>
      </p:sp>
      <p:pic>
        <p:nvPicPr>
          <p:cNvPr id="8" name="Picture 7" descr="FermilabBarDOE_TextInBar_36inches-05.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288067"/>
            <a:ext cx="32918400" cy="1828800"/>
          </a:xfrm>
          <a:prstGeom prst="rect">
            <a:avLst/>
          </a:prstGeom>
        </p:spPr>
      </p:pic>
    </p:spTree>
    <p:extLst>
      <p:ext uri="{BB962C8B-B14F-4D97-AF65-F5344CB8AC3E}">
        <p14:creationId xmlns:p14="http://schemas.microsoft.com/office/powerpoint/2010/main" val="4017922149"/>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514944" rtl="0" eaLnBrk="1" latinLnBrk="0" hangingPunct="1">
        <a:spcBef>
          <a:spcPct val="0"/>
        </a:spcBef>
        <a:buNone/>
        <a:defRPr sz="5000" kern="1200">
          <a:solidFill>
            <a:schemeClr val="tx1"/>
          </a:solidFill>
          <a:latin typeface="+mj-lt"/>
          <a:ea typeface="+mj-ea"/>
          <a:cs typeface="+mj-cs"/>
        </a:defRPr>
      </a:lvl1pPr>
    </p:titleStyle>
    <p:bodyStyle>
      <a:lvl1pPr marL="386208" indent="-386208" algn="l" defTabSz="514944" rtl="0" eaLnBrk="1" latinLnBrk="0" hangingPunct="1">
        <a:spcBef>
          <a:spcPct val="20000"/>
        </a:spcBef>
        <a:buFont typeface="Arial"/>
        <a:buChar char="•"/>
        <a:defRPr sz="3600" kern="1200">
          <a:solidFill>
            <a:schemeClr val="tx1"/>
          </a:solidFill>
          <a:latin typeface="+mn-lt"/>
          <a:ea typeface="+mn-ea"/>
          <a:cs typeface="+mn-cs"/>
        </a:defRPr>
      </a:lvl1pPr>
      <a:lvl2pPr marL="836785" indent="-321840" algn="l" defTabSz="514944" rtl="0" eaLnBrk="1" latinLnBrk="0" hangingPunct="1">
        <a:spcBef>
          <a:spcPct val="20000"/>
        </a:spcBef>
        <a:buFont typeface="Arial"/>
        <a:buChar char="–"/>
        <a:defRPr sz="3200" kern="1200">
          <a:solidFill>
            <a:schemeClr val="tx1"/>
          </a:solidFill>
          <a:latin typeface="+mn-lt"/>
          <a:ea typeface="+mn-ea"/>
          <a:cs typeface="+mn-cs"/>
        </a:defRPr>
      </a:lvl2pPr>
      <a:lvl3pPr marL="1287361" indent="-257472" algn="l" defTabSz="514944" rtl="0" eaLnBrk="1" latinLnBrk="0" hangingPunct="1">
        <a:spcBef>
          <a:spcPct val="20000"/>
        </a:spcBef>
        <a:buFont typeface="Arial"/>
        <a:buChar char="•"/>
        <a:defRPr sz="2700" kern="1200">
          <a:solidFill>
            <a:schemeClr val="tx1"/>
          </a:solidFill>
          <a:latin typeface="+mn-lt"/>
          <a:ea typeface="+mn-ea"/>
          <a:cs typeface="+mn-cs"/>
        </a:defRPr>
      </a:lvl3pPr>
      <a:lvl4pPr marL="1802305" indent="-257472" algn="l" defTabSz="514944" rtl="0" eaLnBrk="1" latinLnBrk="0" hangingPunct="1">
        <a:spcBef>
          <a:spcPct val="20000"/>
        </a:spcBef>
        <a:buFont typeface="Arial"/>
        <a:buChar char="–"/>
        <a:defRPr sz="2300" kern="1200">
          <a:solidFill>
            <a:schemeClr val="tx1"/>
          </a:solidFill>
          <a:latin typeface="+mn-lt"/>
          <a:ea typeface="+mn-ea"/>
          <a:cs typeface="+mn-cs"/>
        </a:defRPr>
      </a:lvl4pPr>
      <a:lvl5pPr marL="2317250" indent="-257472" algn="l" defTabSz="514944" rtl="0" eaLnBrk="1" latinLnBrk="0" hangingPunct="1">
        <a:spcBef>
          <a:spcPct val="20000"/>
        </a:spcBef>
        <a:buFont typeface="Arial"/>
        <a:buChar char="»"/>
        <a:defRPr sz="2300" kern="1200">
          <a:solidFill>
            <a:schemeClr val="tx1"/>
          </a:solidFill>
          <a:latin typeface="+mn-lt"/>
          <a:ea typeface="+mn-ea"/>
          <a:cs typeface="+mn-cs"/>
        </a:defRPr>
      </a:lvl5pPr>
      <a:lvl6pPr marL="2832194" indent="-257472" algn="l" defTabSz="514944" rtl="0" eaLnBrk="1" latinLnBrk="0" hangingPunct="1">
        <a:spcBef>
          <a:spcPct val="20000"/>
        </a:spcBef>
        <a:buFont typeface="Arial"/>
        <a:buChar char="•"/>
        <a:defRPr sz="2300" kern="1200">
          <a:solidFill>
            <a:schemeClr val="tx1"/>
          </a:solidFill>
          <a:latin typeface="+mn-lt"/>
          <a:ea typeface="+mn-ea"/>
          <a:cs typeface="+mn-cs"/>
        </a:defRPr>
      </a:lvl6pPr>
      <a:lvl7pPr marL="3347138" indent="-257472" algn="l" defTabSz="514944" rtl="0" eaLnBrk="1" latinLnBrk="0" hangingPunct="1">
        <a:spcBef>
          <a:spcPct val="20000"/>
        </a:spcBef>
        <a:buFont typeface="Arial"/>
        <a:buChar char="•"/>
        <a:defRPr sz="2300" kern="1200">
          <a:solidFill>
            <a:schemeClr val="tx1"/>
          </a:solidFill>
          <a:latin typeface="+mn-lt"/>
          <a:ea typeface="+mn-ea"/>
          <a:cs typeface="+mn-cs"/>
        </a:defRPr>
      </a:lvl7pPr>
      <a:lvl8pPr marL="3862083" indent="-257472" algn="l" defTabSz="514944" rtl="0" eaLnBrk="1" latinLnBrk="0" hangingPunct="1">
        <a:spcBef>
          <a:spcPct val="20000"/>
        </a:spcBef>
        <a:buFont typeface="Arial"/>
        <a:buChar char="•"/>
        <a:defRPr sz="2300" kern="1200">
          <a:solidFill>
            <a:schemeClr val="tx1"/>
          </a:solidFill>
          <a:latin typeface="+mn-lt"/>
          <a:ea typeface="+mn-ea"/>
          <a:cs typeface="+mn-cs"/>
        </a:defRPr>
      </a:lvl8pPr>
      <a:lvl9pPr marL="4377027" indent="-257472" algn="l" defTabSz="514944"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14944" rtl="0" eaLnBrk="1" latinLnBrk="0" hangingPunct="1">
        <a:defRPr sz="2000" kern="1200">
          <a:solidFill>
            <a:schemeClr val="tx1"/>
          </a:solidFill>
          <a:latin typeface="+mn-lt"/>
          <a:ea typeface="+mn-ea"/>
          <a:cs typeface="+mn-cs"/>
        </a:defRPr>
      </a:lvl1pPr>
      <a:lvl2pPr marL="514944" algn="l" defTabSz="514944" rtl="0" eaLnBrk="1" latinLnBrk="0" hangingPunct="1">
        <a:defRPr sz="2000" kern="1200">
          <a:solidFill>
            <a:schemeClr val="tx1"/>
          </a:solidFill>
          <a:latin typeface="+mn-lt"/>
          <a:ea typeface="+mn-ea"/>
          <a:cs typeface="+mn-cs"/>
        </a:defRPr>
      </a:lvl2pPr>
      <a:lvl3pPr marL="1029889" algn="l" defTabSz="514944" rtl="0" eaLnBrk="1" latinLnBrk="0" hangingPunct="1">
        <a:defRPr sz="2000" kern="1200">
          <a:solidFill>
            <a:schemeClr val="tx1"/>
          </a:solidFill>
          <a:latin typeface="+mn-lt"/>
          <a:ea typeface="+mn-ea"/>
          <a:cs typeface="+mn-cs"/>
        </a:defRPr>
      </a:lvl3pPr>
      <a:lvl4pPr marL="1544833" algn="l" defTabSz="514944" rtl="0" eaLnBrk="1" latinLnBrk="0" hangingPunct="1">
        <a:defRPr sz="2000" kern="1200">
          <a:solidFill>
            <a:schemeClr val="tx1"/>
          </a:solidFill>
          <a:latin typeface="+mn-lt"/>
          <a:ea typeface="+mn-ea"/>
          <a:cs typeface="+mn-cs"/>
        </a:defRPr>
      </a:lvl4pPr>
      <a:lvl5pPr marL="2059777" algn="l" defTabSz="514944" rtl="0" eaLnBrk="1" latinLnBrk="0" hangingPunct="1">
        <a:defRPr sz="2000" kern="1200">
          <a:solidFill>
            <a:schemeClr val="tx1"/>
          </a:solidFill>
          <a:latin typeface="+mn-lt"/>
          <a:ea typeface="+mn-ea"/>
          <a:cs typeface="+mn-cs"/>
        </a:defRPr>
      </a:lvl5pPr>
      <a:lvl6pPr marL="2574722" algn="l" defTabSz="514944" rtl="0" eaLnBrk="1" latinLnBrk="0" hangingPunct="1">
        <a:defRPr sz="2000" kern="1200">
          <a:solidFill>
            <a:schemeClr val="tx1"/>
          </a:solidFill>
          <a:latin typeface="+mn-lt"/>
          <a:ea typeface="+mn-ea"/>
          <a:cs typeface="+mn-cs"/>
        </a:defRPr>
      </a:lvl6pPr>
      <a:lvl7pPr marL="3089666" algn="l" defTabSz="514944" rtl="0" eaLnBrk="1" latinLnBrk="0" hangingPunct="1">
        <a:defRPr sz="2000" kern="1200">
          <a:solidFill>
            <a:schemeClr val="tx1"/>
          </a:solidFill>
          <a:latin typeface="+mn-lt"/>
          <a:ea typeface="+mn-ea"/>
          <a:cs typeface="+mn-cs"/>
        </a:defRPr>
      </a:lvl7pPr>
      <a:lvl8pPr marL="3604611" algn="l" defTabSz="514944" rtl="0" eaLnBrk="1" latinLnBrk="0" hangingPunct="1">
        <a:defRPr sz="2000" kern="1200">
          <a:solidFill>
            <a:schemeClr val="tx1"/>
          </a:solidFill>
          <a:latin typeface="+mn-lt"/>
          <a:ea typeface="+mn-ea"/>
          <a:cs typeface="+mn-cs"/>
        </a:defRPr>
      </a:lvl8pPr>
      <a:lvl9pPr marL="4119555" algn="l" defTabSz="51494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p:cNvSpPr>
            <a:spLocks noGrp="1"/>
          </p:cNvSpPr>
          <p:nvPr>
            <p:ph type="body" sz="quarter" idx="25"/>
          </p:nvPr>
        </p:nvSpPr>
        <p:spPr>
          <a:xfrm>
            <a:off x="1006756" y="339324"/>
            <a:ext cx="30904888" cy="3950161"/>
          </a:xfrm>
        </p:spPr>
        <p:txBody>
          <a:bodyPr/>
          <a:lstStyle/>
          <a:p>
            <a:r>
              <a:rPr lang="en-US" dirty="0"/>
              <a:t>Cable management design for Inspection Robot                              </a:t>
            </a:r>
            <a:r>
              <a:rPr lang="en-US" sz="6600" b="1" i="0" dirty="0">
                <a:effectLst/>
                <a:latin typeface="Times New Roman" panose="02020603050405020304" pitchFamily="18" charset="0"/>
              </a:rPr>
              <a:t>FERMILAB-POSTER-23-213-STUDENT</a:t>
            </a:r>
            <a:endParaRPr lang="en-US" sz="6600" dirty="0"/>
          </a:p>
          <a:p>
            <a:r>
              <a:rPr lang="en-US" sz="6000" b="0" dirty="0"/>
              <a:t>Josue Emanuel Garcia Gonzalez, Fermilab National Laboratory.        Advisor: Noah Curfam</a:t>
            </a:r>
          </a:p>
          <a:p>
            <a:endParaRPr lang="en-US" dirty="0"/>
          </a:p>
        </p:txBody>
      </p:sp>
      <p:sp>
        <p:nvSpPr>
          <p:cNvPr id="30" name="Text Placeholder 29"/>
          <p:cNvSpPr>
            <a:spLocks noGrp="1"/>
          </p:cNvSpPr>
          <p:nvPr>
            <p:ph type="body" sz="quarter" idx="39"/>
          </p:nvPr>
        </p:nvSpPr>
        <p:spPr/>
        <p:txBody>
          <a:bodyPr/>
          <a:lstStyle/>
          <a:p>
            <a:r>
              <a:rPr lang="en-US" u="sng" dirty="0"/>
              <a:t>OVERVIEW	</a:t>
            </a:r>
          </a:p>
          <a:p>
            <a:endParaRPr lang="en-US" dirty="0"/>
          </a:p>
        </p:txBody>
      </p:sp>
      <p:sp>
        <p:nvSpPr>
          <p:cNvPr id="31" name="Text Placeholder 30"/>
          <p:cNvSpPr>
            <a:spLocks noGrp="1"/>
          </p:cNvSpPr>
          <p:nvPr>
            <p:ph type="body" sz="quarter" idx="40"/>
          </p:nvPr>
        </p:nvSpPr>
        <p:spPr/>
        <p:txBody>
          <a:bodyPr/>
          <a:lstStyle/>
          <a:p>
            <a:r>
              <a:rPr lang="en-US" sz="4200" dirty="0"/>
              <a:t>The main goal of the project is to design a cable support system connecting two electrically powered stepper motors in a gantry on an inspection robot or Remote Viewing Robot “RVR” as well as an electric-powered camera through cable carriers to prevent said cables to intertwine, bend or even rip apart. </a:t>
            </a:r>
          </a:p>
          <a:p>
            <a:endParaRPr lang="en-US" dirty="0"/>
          </a:p>
        </p:txBody>
      </p:sp>
      <p:sp>
        <p:nvSpPr>
          <p:cNvPr id="37" name="Text Placeholder 36"/>
          <p:cNvSpPr>
            <a:spLocks noGrp="1"/>
          </p:cNvSpPr>
          <p:nvPr>
            <p:ph type="body" sz="quarter" idx="50"/>
          </p:nvPr>
        </p:nvSpPr>
        <p:spPr/>
        <p:txBody>
          <a:bodyPr/>
          <a:lstStyle/>
          <a:p>
            <a:r>
              <a:rPr lang="en-US" dirty="0"/>
              <a:t>One of the goals of the project was to secure the cable carrier in place as the actuators moves making sure both cable carriers have support where needed. This was solved by modeling parts that would allow screw holes for installing as well as back and lower support for both drag chains in the shape of aluminum plates.</a:t>
            </a:r>
          </a:p>
          <a:p>
            <a:endParaRPr lang="en-US" dirty="0"/>
          </a:p>
        </p:txBody>
      </p:sp>
      <p:sp>
        <p:nvSpPr>
          <p:cNvPr id="33" name="Text Placeholder 32"/>
          <p:cNvSpPr>
            <a:spLocks noGrp="1"/>
          </p:cNvSpPr>
          <p:nvPr>
            <p:ph type="body" sz="quarter" idx="45"/>
          </p:nvPr>
        </p:nvSpPr>
        <p:spPr>
          <a:xfrm>
            <a:off x="1210980" y="23459409"/>
            <a:ext cx="6858000" cy="2570493"/>
          </a:xfrm>
        </p:spPr>
        <p:txBody>
          <a:bodyPr/>
          <a:lstStyle/>
          <a:p>
            <a:r>
              <a:rPr lang="en-US" sz="4000" dirty="0"/>
              <a:t>horizontal brace bracket for lower support for horizontal cable carrier.</a:t>
            </a:r>
          </a:p>
        </p:txBody>
      </p:sp>
      <p:sp>
        <p:nvSpPr>
          <p:cNvPr id="36" name="Text Placeholder 35"/>
          <p:cNvSpPr>
            <a:spLocks noGrp="1"/>
          </p:cNvSpPr>
          <p:nvPr>
            <p:ph type="body" sz="quarter" idx="49"/>
          </p:nvPr>
        </p:nvSpPr>
        <p:spPr>
          <a:xfrm>
            <a:off x="29070082" y="28162379"/>
            <a:ext cx="3848318" cy="5985648"/>
          </a:xfrm>
        </p:spPr>
        <p:txBody>
          <a:bodyPr/>
          <a:lstStyle/>
          <a:p>
            <a:r>
              <a:rPr lang="en-US" sz="4000" dirty="0"/>
              <a:t>Screenshots of both vertical and horizontal drag chain supports models from 3D modeling program NX</a:t>
            </a:r>
          </a:p>
        </p:txBody>
      </p:sp>
      <p:sp>
        <p:nvSpPr>
          <p:cNvPr id="29" name="Text Placeholder 28"/>
          <p:cNvSpPr>
            <a:spLocks noGrp="1"/>
          </p:cNvSpPr>
          <p:nvPr>
            <p:ph type="body" sz="quarter" idx="35"/>
          </p:nvPr>
        </p:nvSpPr>
        <p:spPr>
          <a:xfrm>
            <a:off x="17074680" y="25401582"/>
            <a:ext cx="7893520" cy="2940200"/>
          </a:xfrm>
        </p:spPr>
        <p:txBody>
          <a:bodyPr/>
          <a:lstStyle/>
          <a:p>
            <a:r>
              <a:rPr lang="en-US" sz="4000" dirty="0"/>
              <a:t>3D model of horizontal and vertical cable carriers for Fermilab 3D modeling program NX</a:t>
            </a:r>
          </a:p>
          <a:p>
            <a:endParaRPr lang="en-US" dirty="0"/>
          </a:p>
        </p:txBody>
      </p:sp>
      <p:sp>
        <p:nvSpPr>
          <p:cNvPr id="35" name="Text Placeholder 34"/>
          <p:cNvSpPr>
            <a:spLocks noGrp="1"/>
          </p:cNvSpPr>
          <p:nvPr>
            <p:ph type="body" sz="quarter" idx="47"/>
          </p:nvPr>
        </p:nvSpPr>
        <p:spPr>
          <a:xfrm>
            <a:off x="29578001" y="6681106"/>
            <a:ext cx="3264311" cy="6693673"/>
          </a:xfrm>
        </p:spPr>
        <p:txBody>
          <a:bodyPr/>
          <a:lstStyle/>
          <a:p>
            <a:r>
              <a:rPr lang="en-US" sz="4000" dirty="0"/>
              <a:t>Screenshot taken from Fermilab 3D modeling program NX</a:t>
            </a:r>
          </a:p>
          <a:p>
            <a:endParaRPr lang="en-US" dirty="0"/>
          </a:p>
        </p:txBody>
      </p:sp>
      <p:sp>
        <p:nvSpPr>
          <p:cNvPr id="39" name="Text Placeholder 38"/>
          <p:cNvSpPr>
            <a:spLocks noGrp="1"/>
          </p:cNvSpPr>
          <p:nvPr>
            <p:ph type="body" sz="quarter" idx="52"/>
          </p:nvPr>
        </p:nvSpPr>
        <p:spPr>
          <a:xfrm>
            <a:off x="17074680" y="36709151"/>
            <a:ext cx="14969122" cy="4428716"/>
          </a:xfrm>
        </p:spPr>
        <p:txBody>
          <a:bodyPr/>
          <a:lstStyle/>
          <a:p>
            <a:r>
              <a:rPr lang="en-US" dirty="0"/>
              <a:t>Another objective was to allow support for the cable carriers. Both cable carriers needed support when the gantry moved achieved with two pieces of aluminum that were measured and modeled to fit the standards.</a:t>
            </a:r>
          </a:p>
        </p:txBody>
      </p:sp>
      <p:sp>
        <p:nvSpPr>
          <p:cNvPr id="41" name="Text Placeholder 40"/>
          <p:cNvSpPr>
            <a:spLocks noGrp="1"/>
          </p:cNvSpPr>
          <p:nvPr>
            <p:ph type="body" sz="quarter" idx="54"/>
          </p:nvPr>
        </p:nvSpPr>
        <p:spPr>
          <a:xfrm>
            <a:off x="25682760" y="24856563"/>
            <a:ext cx="6858000" cy="2269213"/>
          </a:xfrm>
        </p:spPr>
        <p:txBody>
          <a:bodyPr/>
          <a:lstStyle/>
          <a:p>
            <a:r>
              <a:rPr lang="en-US" sz="4000" dirty="0"/>
              <a:t>Lower right and middle bracket with 3-point screw holes for cable carrier installation </a:t>
            </a:r>
          </a:p>
          <a:p>
            <a:endParaRPr lang="en-US" dirty="0"/>
          </a:p>
        </p:txBody>
      </p:sp>
      <p:sp>
        <p:nvSpPr>
          <p:cNvPr id="42" name="Text Placeholder 41"/>
          <p:cNvSpPr>
            <a:spLocks noGrp="1"/>
          </p:cNvSpPr>
          <p:nvPr>
            <p:ph type="body" sz="quarter" idx="55"/>
          </p:nvPr>
        </p:nvSpPr>
        <p:spPr>
          <a:xfrm>
            <a:off x="9407201" y="13281613"/>
            <a:ext cx="4925369" cy="6159422"/>
          </a:xfrm>
        </p:spPr>
        <p:txBody>
          <a:bodyPr/>
          <a:lstStyle/>
          <a:p>
            <a:pPr lvl="0"/>
            <a:r>
              <a:rPr lang="en-US" dirty="0">
                <a:cs typeface="Helvetica"/>
              </a:rPr>
              <a:t>The support for the horizontal drag chain needs to be braced by the horizontal actuator through brackets which were designed and  printed out of PETG filament for extra support.</a:t>
            </a:r>
          </a:p>
          <a:p>
            <a:endParaRPr lang="en-US" dirty="0"/>
          </a:p>
        </p:txBody>
      </p:sp>
      <p:sp>
        <p:nvSpPr>
          <p:cNvPr id="43" name="Text Placeholder 42"/>
          <p:cNvSpPr>
            <a:spLocks noGrp="1"/>
          </p:cNvSpPr>
          <p:nvPr>
            <p:ph type="body" sz="quarter" idx="56"/>
          </p:nvPr>
        </p:nvSpPr>
        <p:spPr>
          <a:xfrm>
            <a:off x="17074680" y="14735905"/>
            <a:ext cx="16240550" cy="1804349"/>
          </a:xfrm>
        </p:spPr>
        <p:txBody>
          <a:bodyPr/>
          <a:lstStyle/>
          <a:p>
            <a:r>
              <a:rPr lang="en-US" u="sng" dirty="0"/>
              <a:t>INSTALLING AND SECURING CABLE CARRIERONTO RVR</a:t>
            </a:r>
          </a:p>
          <a:p>
            <a:endParaRPr lang="en-US" dirty="0"/>
          </a:p>
        </p:txBody>
      </p:sp>
      <p:sp>
        <p:nvSpPr>
          <p:cNvPr id="44" name="Text Placeholder 43"/>
          <p:cNvSpPr>
            <a:spLocks noGrp="1"/>
          </p:cNvSpPr>
          <p:nvPr>
            <p:ph type="body" sz="quarter" idx="57"/>
          </p:nvPr>
        </p:nvSpPr>
        <p:spPr>
          <a:xfrm>
            <a:off x="17013146" y="34738679"/>
            <a:ext cx="14996160" cy="1804349"/>
          </a:xfrm>
        </p:spPr>
        <p:txBody>
          <a:bodyPr/>
          <a:lstStyle/>
          <a:p>
            <a:r>
              <a:rPr lang="en-US" u="sng" dirty="0"/>
              <a:t>DRAG CHAIN SUPPORT</a:t>
            </a:r>
          </a:p>
        </p:txBody>
      </p:sp>
      <p:pic>
        <p:nvPicPr>
          <p:cNvPr id="7" name="Picture 6">
            <a:extLst>
              <a:ext uri="{FF2B5EF4-FFF2-40B4-BE49-F238E27FC236}">
                <a16:creationId xmlns:a16="http://schemas.microsoft.com/office/drawing/2014/main" id="{47A083BC-B1E1-8A5E-4428-DA19D8FBB811}"/>
              </a:ext>
            </a:extLst>
          </p:cNvPr>
          <p:cNvPicPr>
            <a:picLocks noChangeAspect="1"/>
          </p:cNvPicPr>
          <p:nvPr/>
        </p:nvPicPr>
        <p:blipFill>
          <a:blip r:embed="rId2"/>
          <a:stretch>
            <a:fillRect/>
          </a:stretch>
        </p:blipFill>
        <p:spPr>
          <a:xfrm>
            <a:off x="17157482" y="20834695"/>
            <a:ext cx="6660960" cy="2643300"/>
          </a:xfrm>
          <a:prstGeom prst="rect">
            <a:avLst/>
          </a:prstGeom>
        </p:spPr>
      </p:pic>
      <p:pic>
        <p:nvPicPr>
          <p:cNvPr id="8" name="Picture 7">
            <a:extLst>
              <a:ext uri="{FF2B5EF4-FFF2-40B4-BE49-F238E27FC236}">
                <a16:creationId xmlns:a16="http://schemas.microsoft.com/office/drawing/2014/main" id="{6133592E-A81F-CE67-982E-14D805641577}"/>
              </a:ext>
            </a:extLst>
          </p:cNvPr>
          <p:cNvPicPr>
            <a:picLocks noChangeAspect="1"/>
          </p:cNvPicPr>
          <p:nvPr/>
        </p:nvPicPr>
        <p:blipFill>
          <a:blip r:embed="rId3"/>
          <a:stretch>
            <a:fillRect/>
          </a:stretch>
        </p:blipFill>
        <p:spPr>
          <a:xfrm rot="16200000">
            <a:off x="19602768" y="21129926"/>
            <a:ext cx="1770388" cy="6660960"/>
          </a:xfrm>
          <a:prstGeom prst="rect">
            <a:avLst/>
          </a:prstGeom>
        </p:spPr>
      </p:pic>
      <p:pic>
        <p:nvPicPr>
          <p:cNvPr id="9" name="Picture 8">
            <a:extLst>
              <a:ext uri="{FF2B5EF4-FFF2-40B4-BE49-F238E27FC236}">
                <a16:creationId xmlns:a16="http://schemas.microsoft.com/office/drawing/2014/main" id="{B8C8737E-A17D-4768-3211-CB7ACE1CC17E}"/>
              </a:ext>
            </a:extLst>
          </p:cNvPr>
          <p:cNvPicPr>
            <a:picLocks noChangeAspect="1"/>
          </p:cNvPicPr>
          <p:nvPr/>
        </p:nvPicPr>
        <p:blipFill>
          <a:blip r:embed="rId4"/>
          <a:stretch>
            <a:fillRect/>
          </a:stretch>
        </p:blipFill>
        <p:spPr>
          <a:xfrm>
            <a:off x="24186391" y="20035475"/>
            <a:ext cx="4925369" cy="4631683"/>
          </a:xfrm>
          <a:prstGeom prst="rect">
            <a:avLst/>
          </a:prstGeom>
        </p:spPr>
      </p:pic>
      <p:pic>
        <p:nvPicPr>
          <p:cNvPr id="11" name="Picture 10">
            <a:extLst>
              <a:ext uri="{FF2B5EF4-FFF2-40B4-BE49-F238E27FC236}">
                <a16:creationId xmlns:a16="http://schemas.microsoft.com/office/drawing/2014/main" id="{9E25D988-70FB-3DD0-832F-9633D7BC1EBD}"/>
              </a:ext>
            </a:extLst>
          </p:cNvPr>
          <p:cNvPicPr>
            <a:picLocks noChangeAspect="1"/>
          </p:cNvPicPr>
          <p:nvPr/>
        </p:nvPicPr>
        <p:blipFill>
          <a:blip r:embed="rId5"/>
          <a:stretch>
            <a:fillRect/>
          </a:stretch>
        </p:blipFill>
        <p:spPr>
          <a:xfrm>
            <a:off x="29232294" y="20030252"/>
            <a:ext cx="3264311" cy="4727126"/>
          </a:xfrm>
          <a:prstGeom prst="rect">
            <a:avLst/>
          </a:prstGeom>
        </p:spPr>
      </p:pic>
      <p:pic>
        <p:nvPicPr>
          <p:cNvPr id="12" name="Picture 11">
            <a:extLst>
              <a:ext uri="{FF2B5EF4-FFF2-40B4-BE49-F238E27FC236}">
                <a16:creationId xmlns:a16="http://schemas.microsoft.com/office/drawing/2014/main" id="{51BCC799-E54D-89C0-C730-E548811C7D4E}"/>
              </a:ext>
            </a:extLst>
          </p:cNvPr>
          <p:cNvPicPr>
            <a:picLocks noChangeAspect="1"/>
          </p:cNvPicPr>
          <p:nvPr/>
        </p:nvPicPr>
        <p:blipFill>
          <a:blip r:embed="rId6"/>
          <a:stretch>
            <a:fillRect/>
          </a:stretch>
        </p:blipFill>
        <p:spPr>
          <a:xfrm>
            <a:off x="17157482" y="28557865"/>
            <a:ext cx="11519118" cy="2625558"/>
          </a:xfrm>
          <a:prstGeom prst="rect">
            <a:avLst/>
          </a:prstGeom>
        </p:spPr>
      </p:pic>
      <p:pic>
        <p:nvPicPr>
          <p:cNvPr id="4" name="Picture 3">
            <a:extLst>
              <a:ext uri="{FF2B5EF4-FFF2-40B4-BE49-F238E27FC236}">
                <a16:creationId xmlns:a16="http://schemas.microsoft.com/office/drawing/2014/main" id="{F464E6E2-7CD5-3C47-1500-F1159D9BBEA6}"/>
              </a:ext>
            </a:extLst>
          </p:cNvPr>
          <p:cNvPicPr>
            <a:picLocks noChangeAspect="1"/>
          </p:cNvPicPr>
          <p:nvPr/>
        </p:nvPicPr>
        <p:blipFill>
          <a:blip r:embed="rId7"/>
          <a:stretch>
            <a:fillRect/>
          </a:stretch>
        </p:blipFill>
        <p:spPr>
          <a:xfrm>
            <a:off x="17131071" y="31399506"/>
            <a:ext cx="11603082" cy="2151710"/>
          </a:xfrm>
          <a:prstGeom prst="rect">
            <a:avLst/>
          </a:prstGeom>
        </p:spPr>
      </p:pic>
      <p:sp>
        <p:nvSpPr>
          <p:cNvPr id="5" name="Text Placeholder 42">
            <a:extLst>
              <a:ext uri="{FF2B5EF4-FFF2-40B4-BE49-F238E27FC236}">
                <a16:creationId xmlns:a16="http://schemas.microsoft.com/office/drawing/2014/main" id="{8728ED2E-5990-3D22-C045-BF06DD823FCC}"/>
              </a:ext>
            </a:extLst>
          </p:cNvPr>
          <p:cNvSpPr txBox="1">
            <a:spLocks/>
          </p:cNvSpPr>
          <p:nvPr/>
        </p:nvSpPr>
        <p:spPr>
          <a:xfrm>
            <a:off x="1067308" y="26537432"/>
            <a:ext cx="14996160" cy="1804349"/>
          </a:xfrm>
          <a:prstGeom prst="rect">
            <a:avLst/>
          </a:prstGeom>
        </p:spPr>
        <p:txBody>
          <a:bodyPr vert="horz" lIns="102989" tIns="51494" rIns="102989" bIns="51494" anchor="ctr" anchorCtr="0"/>
          <a:lstStyle>
            <a:lvl1pPr marL="0" indent="0" algn="l" defTabSz="514944" rtl="0" eaLnBrk="1" latinLnBrk="0" hangingPunct="1">
              <a:spcBef>
                <a:spcPct val="20000"/>
              </a:spcBef>
              <a:buFontTx/>
              <a:buNone/>
              <a:defRPr sz="5000" b="1" i="0" kern="1200" baseline="0">
                <a:solidFill>
                  <a:srgbClr val="004C97"/>
                </a:solidFill>
                <a:latin typeface="Helvetica"/>
                <a:ea typeface="+mn-ea"/>
                <a:cs typeface="+mn-cs"/>
              </a:defRPr>
            </a:lvl1pPr>
            <a:lvl2pPr marL="0" indent="0" algn="l" defTabSz="514944" rtl="0" eaLnBrk="1" latinLnBrk="0" hangingPunct="1">
              <a:spcBef>
                <a:spcPct val="20000"/>
              </a:spcBef>
              <a:buFontTx/>
              <a:buNone/>
              <a:defRPr sz="4500" b="0" i="0" kern="1200" baseline="0">
                <a:solidFill>
                  <a:schemeClr val="tx1"/>
                </a:solidFill>
                <a:latin typeface="Helvetica"/>
                <a:ea typeface="+mn-ea"/>
                <a:cs typeface="+mn-cs"/>
              </a:defRPr>
            </a:lvl2pPr>
            <a:lvl3pPr marL="0" indent="0" algn="l" defTabSz="514944" rtl="0" eaLnBrk="1" latinLnBrk="0" hangingPunct="1">
              <a:spcBef>
                <a:spcPct val="20000"/>
              </a:spcBef>
              <a:buFontTx/>
              <a:buNone/>
              <a:defRPr sz="6800" b="1" i="0" kern="1200" baseline="0">
                <a:solidFill>
                  <a:srgbClr val="004C97"/>
                </a:solidFill>
                <a:latin typeface="Helvetica"/>
                <a:ea typeface="+mn-ea"/>
                <a:cs typeface="+mn-cs"/>
              </a:defRPr>
            </a:lvl3pPr>
            <a:lvl4pPr marL="0" indent="0" algn="l" defTabSz="514944" rtl="0" eaLnBrk="1" latinLnBrk="0" hangingPunct="1">
              <a:spcBef>
                <a:spcPct val="20000"/>
              </a:spcBef>
              <a:buFontTx/>
              <a:buNone/>
              <a:defRPr sz="6800" b="1" i="0" kern="1200" baseline="0">
                <a:solidFill>
                  <a:srgbClr val="004C97"/>
                </a:solidFill>
                <a:latin typeface="Helvetica"/>
                <a:ea typeface="+mn-ea"/>
                <a:cs typeface="+mn-cs"/>
              </a:defRPr>
            </a:lvl4pPr>
            <a:lvl5pPr marL="0" indent="0" algn="l" defTabSz="514944" rtl="0" eaLnBrk="1" latinLnBrk="0" hangingPunct="1">
              <a:spcBef>
                <a:spcPct val="20000"/>
              </a:spcBef>
              <a:buFontTx/>
              <a:buNone/>
              <a:defRPr sz="6800" b="1" i="0" kern="1200" baseline="0">
                <a:solidFill>
                  <a:srgbClr val="004C97"/>
                </a:solidFill>
                <a:latin typeface="Helvetica"/>
                <a:ea typeface="+mn-ea"/>
                <a:cs typeface="+mn-cs"/>
              </a:defRPr>
            </a:lvl5pPr>
            <a:lvl6pPr marL="2832194" indent="-257472" algn="l" defTabSz="514944" rtl="0" eaLnBrk="1" latinLnBrk="0" hangingPunct="1">
              <a:spcBef>
                <a:spcPct val="20000"/>
              </a:spcBef>
              <a:buFont typeface="Arial"/>
              <a:buChar char="•"/>
              <a:defRPr sz="2300" kern="1200">
                <a:solidFill>
                  <a:schemeClr val="tx1"/>
                </a:solidFill>
                <a:latin typeface="+mn-lt"/>
                <a:ea typeface="+mn-ea"/>
                <a:cs typeface="+mn-cs"/>
              </a:defRPr>
            </a:lvl6pPr>
            <a:lvl7pPr marL="3347138" indent="-257472" algn="l" defTabSz="514944" rtl="0" eaLnBrk="1" latinLnBrk="0" hangingPunct="1">
              <a:spcBef>
                <a:spcPct val="20000"/>
              </a:spcBef>
              <a:buFont typeface="Arial"/>
              <a:buChar char="•"/>
              <a:defRPr sz="2300" kern="1200">
                <a:solidFill>
                  <a:schemeClr val="tx1"/>
                </a:solidFill>
                <a:latin typeface="+mn-lt"/>
                <a:ea typeface="+mn-ea"/>
                <a:cs typeface="+mn-cs"/>
              </a:defRPr>
            </a:lvl7pPr>
            <a:lvl8pPr marL="3862083" indent="-257472" algn="l" defTabSz="514944" rtl="0" eaLnBrk="1" latinLnBrk="0" hangingPunct="1">
              <a:spcBef>
                <a:spcPct val="20000"/>
              </a:spcBef>
              <a:buFont typeface="Arial"/>
              <a:buChar char="•"/>
              <a:defRPr sz="2300" kern="1200">
                <a:solidFill>
                  <a:schemeClr val="tx1"/>
                </a:solidFill>
                <a:latin typeface="+mn-lt"/>
                <a:ea typeface="+mn-ea"/>
                <a:cs typeface="+mn-cs"/>
              </a:defRPr>
            </a:lvl8pPr>
            <a:lvl9pPr marL="4377027" indent="-257472" algn="l" defTabSz="514944" rtl="0" eaLnBrk="1" latinLnBrk="0" hangingPunct="1">
              <a:spcBef>
                <a:spcPct val="20000"/>
              </a:spcBef>
              <a:buFont typeface="Arial"/>
              <a:buChar char="•"/>
              <a:defRPr sz="2300" kern="1200">
                <a:solidFill>
                  <a:schemeClr val="tx1"/>
                </a:solidFill>
                <a:latin typeface="+mn-lt"/>
                <a:ea typeface="+mn-ea"/>
                <a:cs typeface="+mn-cs"/>
              </a:defRPr>
            </a:lvl9pPr>
          </a:lstStyle>
          <a:p>
            <a:pPr fontAlgn="auto">
              <a:spcAft>
                <a:spcPts val="0"/>
              </a:spcAft>
            </a:pPr>
            <a:r>
              <a:rPr lang="en-US" u="sng" dirty="0"/>
              <a:t>RESULTS</a:t>
            </a:r>
          </a:p>
          <a:p>
            <a:pPr fontAlgn="auto">
              <a:spcAft>
                <a:spcPts val="0"/>
              </a:spcAft>
            </a:pPr>
            <a:endParaRPr lang="en-US" dirty="0"/>
          </a:p>
        </p:txBody>
      </p:sp>
      <p:sp>
        <p:nvSpPr>
          <p:cNvPr id="6" name="Text Placeholder 41">
            <a:extLst>
              <a:ext uri="{FF2B5EF4-FFF2-40B4-BE49-F238E27FC236}">
                <a16:creationId xmlns:a16="http://schemas.microsoft.com/office/drawing/2014/main" id="{34B72E83-5FBF-6EBE-7965-8F1EDD486886}"/>
              </a:ext>
            </a:extLst>
          </p:cNvPr>
          <p:cNvSpPr txBox="1">
            <a:spLocks/>
          </p:cNvSpPr>
          <p:nvPr/>
        </p:nvSpPr>
        <p:spPr>
          <a:xfrm>
            <a:off x="9407200" y="20781237"/>
            <a:ext cx="4925369" cy="7358336"/>
          </a:xfrm>
          <a:prstGeom prst="rect">
            <a:avLst/>
          </a:prstGeom>
        </p:spPr>
        <p:txBody>
          <a:bodyPr vert="horz" lIns="102989" tIns="51494" rIns="102989" bIns="51494"/>
          <a:lstStyle>
            <a:lvl1pPr marL="0" indent="0" algn="l" defTabSz="514944" rtl="0" eaLnBrk="1" latinLnBrk="0" hangingPunct="1">
              <a:spcBef>
                <a:spcPct val="20000"/>
              </a:spcBef>
              <a:buFontTx/>
              <a:buNone/>
              <a:defRPr sz="4000" kern="1200" baseline="0">
                <a:solidFill>
                  <a:schemeClr val="tx1"/>
                </a:solidFill>
                <a:latin typeface="Helvetica"/>
                <a:ea typeface="+mn-ea"/>
                <a:cs typeface="+mn-cs"/>
              </a:defRPr>
            </a:lvl1pPr>
            <a:lvl2pPr marL="514944" indent="0" algn="l" defTabSz="514944" rtl="0" eaLnBrk="1" latinLnBrk="0" hangingPunct="1">
              <a:spcBef>
                <a:spcPct val="20000"/>
              </a:spcBef>
              <a:buFontTx/>
              <a:buNone/>
              <a:defRPr sz="4500" kern="1200" baseline="0">
                <a:solidFill>
                  <a:schemeClr val="tx1"/>
                </a:solidFill>
                <a:latin typeface=""/>
                <a:ea typeface="+mn-ea"/>
                <a:cs typeface="+mn-cs"/>
              </a:defRPr>
            </a:lvl2pPr>
            <a:lvl3pPr marL="1029889" indent="0" algn="l" defTabSz="514944" rtl="0" eaLnBrk="1" latinLnBrk="0" hangingPunct="1">
              <a:spcBef>
                <a:spcPct val="20000"/>
              </a:spcBef>
              <a:buFontTx/>
              <a:buNone/>
              <a:defRPr sz="4500" kern="1200" baseline="0">
                <a:solidFill>
                  <a:schemeClr val="tx1"/>
                </a:solidFill>
                <a:latin typeface=""/>
                <a:ea typeface="+mn-ea"/>
                <a:cs typeface="+mn-cs"/>
              </a:defRPr>
            </a:lvl3pPr>
            <a:lvl4pPr marL="1544833" indent="0" algn="l" defTabSz="514944" rtl="0" eaLnBrk="1" latinLnBrk="0" hangingPunct="1">
              <a:spcBef>
                <a:spcPct val="20000"/>
              </a:spcBef>
              <a:buFontTx/>
              <a:buNone/>
              <a:defRPr sz="4500" kern="1200" baseline="0">
                <a:solidFill>
                  <a:schemeClr val="tx1"/>
                </a:solidFill>
                <a:latin typeface=""/>
                <a:ea typeface="+mn-ea"/>
                <a:cs typeface="+mn-cs"/>
              </a:defRPr>
            </a:lvl4pPr>
            <a:lvl5pPr marL="2059777" indent="0" algn="l" defTabSz="514944" rtl="0" eaLnBrk="1" latinLnBrk="0" hangingPunct="1">
              <a:spcBef>
                <a:spcPct val="20000"/>
              </a:spcBef>
              <a:buFontTx/>
              <a:buNone/>
              <a:defRPr sz="4500" kern="1200" baseline="0">
                <a:solidFill>
                  <a:schemeClr val="tx1"/>
                </a:solidFill>
                <a:latin typeface=""/>
                <a:ea typeface="+mn-ea"/>
                <a:cs typeface="+mn-cs"/>
              </a:defRPr>
            </a:lvl5pPr>
            <a:lvl6pPr marL="2832194" indent="-257472" algn="l" defTabSz="514944" rtl="0" eaLnBrk="1" latinLnBrk="0" hangingPunct="1">
              <a:spcBef>
                <a:spcPct val="20000"/>
              </a:spcBef>
              <a:buFont typeface="Arial"/>
              <a:buChar char="•"/>
              <a:defRPr sz="2300" kern="1200">
                <a:solidFill>
                  <a:schemeClr val="tx1"/>
                </a:solidFill>
                <a:latin typeface="+mn-lt"/>
                <a:ea typeface="+mn-ea"/>
                <a:cs typeface="+mn-cs"/>
              </a:defRPr>
            </a:lvl6pPr>
            <a:lvl7pPr marL="3347138" indent="-257472" algn="l" defTabSz="514944" rtl="0" eaLnBrk="1" latinLnBrk="0" hangingPunct="1">
              <a:spcBef>
                <a:spcPct val="20000"/>
              </a:spcBef>
              <a:buFont typeface="Arial"/>
              <a:buChar char="•"/>
              <a:defRPr sz="2300" kern="1200">
                <a:solidFill>
                  <a:schemeClr val="tx1"/>
                </a:solidFill>
                <a:latin typeface="+mn-lt"/>
                <a:ea typeface="+mn-ea"/>
                <a:cs typeface="+mn-cs"/>
              </a:defRPr>
            </a:lvl7pPr>
            <a:lvl8pPr marL="3862083" indent="-257472" algn="l" defTabSz="514944" rtl="0" eaLnBrk="1" latinLnBrk="0" hangingPunct="1">
              <a:spcBef>
                <a:spcPct val="20000"/>
              </a:spcBef>
              <a:buFont typeface="Arial"/>
              <a:buChar char="•"/>
              <a:defRPr sz="2300" kern="1200">
                <a:solidFill>
                  <a:schemeClr val="tx1"/>
                </a:solidFill>
                <a:latin typeface="+mn-lt"/>
                <a:ea typeface="+mn-ea"/>
                <a:cs typeface="+mn-cs"/>
              </a:defRPr>
            </a:lvl8pPr>
            <a:lvl9pPr marL="4377027" indent="-257472" algn="l" defTabSz="514944" rtl="0" eaLnBrk="1" latinLnBrk="0" hangingPunct="1">
              <a:spcBef>
                <a:spcPct val="20000"/>
              </a:spcBef>
              <a:buFont typeface="Arial"/>
              <a:buChar char="•"/>
              <a:defRPr sz="2300" kern="1200">
                <a:solidFill>
                  <a:schemeClr val="tx1"/>
                </a:solidFill>
                <a:latin typeface="+mn-lt"/>
                <a:ea typeface="+mn-ea"/>
                <a:cs typeface="+mn-cs"/>
              </a:defRPr>
            </a:lvl9pPr>
          </a:lstStyle>
          <a:p>
            <a:pPr fontAlgn="auto">
              <a:spcAft>
                <a:spcPts val="0"/>
              </a:spcAft>
            </a:pPr>
            <a:r>
              <a:rPr lang="en-US" dirty="0"/>
              <a:t>Though PLA is more rigid, PETG has more flexibility and layer adhesion that allows the braces to hold more weight without snapping.</a:t>
            </a:r>
          </a:p>
        </p:txBody>
      </p:sp>
      <p:sp>
        <p:nvSpPr>
          <p:cNvPr id="10" name="Text Placeholder 41">
            <a:extLst>
              <a:ext uri="{FF2B5EF4-FFF2-40B4-BE49-F238E27FC236}">
                <a16:creationId xmlns:a16="http://schemas.microsoft.com/office/drawing/2014/main" id="{BD51AF02-D9E6-FF4C-0BEB-F275271540B8}"/>
              </a:ext>
            </a:extLst>
          </p:cNvPr>
          <p:cNvSpPr txBox="1">
            <a:spLocks/>
          </p:cNvSpPr>
          <p:nvPr/>
        </p:nvSpPr>
        <p:spPr>
          <a:xfrm>
            <a:off x="909093" y="27549116"/>
            <a:ext cx="6040981" cy="7706084"/>
          </a:xfrm>
          <a:prstGeom prst="rect">
            <a:avLst/>
          </a:prstGeom>
        </p:spPr>
        <p:txBody>
          <a:bodyPr vert="horz" lIns="102989" tIns="51494" rIns="102989" bIns="51494"/>
          <a:lstStyle>
            <a:lvl1pPr marL="0" indent="0" algn="l" defTabSz="514944" rtl="0" eaLnBrk="1" latinLnBrk="0" hangingPunct="1">
              <a:spcBef>
                <a:spcPct val="20000"/>
              </a:spcBef>
              <a:buFontTx/>
              <a:buNone/>
              <a:defRPr sz="4000" kern="1200" baseline="0">
                <a:solidFill>
                  <a:schemeClr val="tx1"/>
                </a:solidFill>
                <a:latin typeface="Helvetica"/>
                <a:ea typeface="+mn-ea"/>
                <a:cs typeface="+mn-cs"/>
              </a:defRPr>
            </a:lvl1pPr>
            <a:lvl2pPr marL="514944" indent="0" algn="l" defTabSz="514944" rtl="0" eaLnBrk="1" latinLnBrk="0" hangingPunct="1">
              <a:spcBef>
                <a:spcPct val="20000"/>
              </a:spcBef>
              <a:buFontTx/>
              <a:buNone/>
              <a:defRPr sz="4500" kern="1200" baseline="0">
                <a:solidFill>
                  <a:schemeClr val="tx1"/>
                </a:solidFill>
                <a:latin typeface=""/>
                <a:ea typeface="+mn-ea"/>
                <a:cs typeface="+mn-cs"/>
              </a:defRPr>
            </a:lvl2pPr>
            <a:lvl3pPr marL="1029889" indent="0" algn="l" defTabSz="514944" rtl="0" eaLnBrk="1" latinLnBrk="0" hangingPunct="1">
              <a:spcBef>
                <a:spcPct val="20000"/>
              </a:spcBef>
              <a:buFontTx/>
              <a:buNone/>
              <a:defRPr sz="4500" kern="1200" baseline="0">
                <a:solidFill>
                  <a:schemeClr val="tx1"/>
                </a:solidFill>
                <a:latin typeface=""/>
                <a:ea typeface="+mn-ea"/>
                <a:cs typeface="+mn-cs"/>
              </a:defRPr>
            </a:lvl3pPr>
            <a:lvl4pPr marL="1544833" indent="0" algn="l" defTabSz="514944" rtl="0" eaLnBrk="1" latinLnBrk="0" hangingPunct="1">
              <a:spcBef>
                <a:spcPct val="20000"/>
              </a:spcBef>
              <a:buFontTx/>
              <a:buNone/>
              <a:defRPr sz="4500" kern="1200" baseline="0">
                <a:solidFill>
                  <a:schemeClr val="tx1"/>
                </a:solidFill>
                <a:latin typeface=""/>
                <a:ea typeface="+mn-ea"/>
                <a:cs typeface="+mn-cs"/>
              </a:defRPr>
            </a:lvl4pPr>
            <a:lvl5pPr marL="2059777" indent="0" algn="l" defTabSz="514944" rtl="0" eaLnBrk="1" latinLnBrk="0" hangingPunct="1">
              <a:spcBef>
                <a:spcPct val="20000"/>
              </a:spcBef>
              <a:buFontTx/>
              <a:buNone/>
              <a:defRPr sz="4500" kern="1200" baseline="0">
                <a:solidFill>
                  <a:schemeClr val="tx1"/>
                </a:solidFill>
                <a:latin typeface=""/>
                <a:ea typeface="+mn-ea"/>
                <a:cs typeface="+mn-cs"/>
              </a:defRPr>
            </a:lvl5pPr>
            <a:lvl6pPr marL="2832194" indent="-257472" algn="l" defTabSz="514944" rtl="0" eaLnBrk="1" latinLnBrk="0" hangingPunct="1">
              <a:spcBef>
                <a:spcPct val="20000"/>
              </a:spcBef>
              <a:buFont typeface="Arial"/>
              <a:buChar char="•"/>
              <a:defRPr sz="2300" kern="1200">
                <a:solidFill>
                  <a:schemeClr val="tx1"/>
                </a:solidFill>
                <a:latin typeface="+mn-lt"/>
                <a:ea typeface="+mn-ea"/>
                <a:cs typeface="+mn-cs"/>
              </a:defRPr>
            </a:lvl6pPr>
            <a:lvl7pPr marL="3347138" indent="-257472" algn="l" defTabSz="514944" rtl="0" eaLnBrk="1" latinLnBrk="0" hangingPunct="1">
              <a:spcBef>
                <a:spcPct val="20000"/>
              </a:spcBef>
              <a:buFont typeface="Arial"/>
              <a:buChar char="•"/>
              <a:defRPr sz="2300" kern="1200">
                <a:solidFill>
                  <a:schemeClr val="tx1"/>
                </a:solidFill>
                <a:latin typeface="+mn-lt"/>
                <a:ea typeface="+mn-ea"/>
                <a:cs typeface="+mn-cs"/>
              </a:defRPr>
            </a:lvl7pPr>
            <a:lvl8pPr marL="3862083" indent="-257472" algn="l" defTabSz="514944" rtl="0" eaLnBrk="1" latinLnBrk="0" hangingPunct="1">
              <a:spcBef>
                <a:spcPct val="20000"/>
              </a:spcBef>
              <a:buFont typeface="Arial"/>
              <a:buChar char="•"/>
              <a:defRPr sz="2300" kern="1200">
                <a:solidFill>
                  <a:schemeClr val="tx1"/>
                </a:solidFill>
                <a:latin typeface="+mn-lt"/>
                <a:ea typeface="+mn-ea"/>
                <a:cs typeface="+mn-cs"/>
              </a:defRPr>
            </a:lvl8pPr>
            <a:lvl9pPr marL="4377027" indent="-257472" algn="l" defTabSz="514944" rtl="0" eaLnBrk="1" latinLnBrk="0" hangingPunct="1">
              <a:spcBef>
                <a:spcPct val="20000"/>
              </a:spcBef>
              <a:buFont typeface="Arial"/>
              <a:buChar char="•"/>
              <a:defRPr sz="2300" kern="1200">
                <a:solidFill>
                  <a:schemeClr val="tx1"/>
                </a:solidFill>
                <a:latin typeface="+mn-lt"/>
                <a:ea typeface="+mn-ea"/>
                <a:cs typeface="+mn-cs"/>
              </a:defRPr>
            </a:lvl9pPr>
          </a:lstStyle>
          <a:p>
            <a:pPr fontAlgn="auto">
              <a:spcAft>
                <a:spcPts val="0"/>
              </a:spcAft>
            </a:pPr>
            <a:r>
              <a:rPr lang="en-US" dirty="0"/>
              <a:t>Successfully printed and assembled both cable carrier onto gantry allowing for easier cable management process. </a:t>
            </a:r>
          </a:p>
        </p:txBody>
      </p:sp>
      <p:pic>
        <p:nvPicPr>
          <p:cNvPr id="15" name="Picture 14" descr="A close up of a metal object&#10;&#10;Description automatically generated">
            <a:extLst>
              <a:ext uri="{FF2B5EF4-FFF2-40B4-BE49-F238E27FC236}">
                <a16:creationId xmlns:a16="http://schemas.microsoft.com/office/drawing/2014/main" id="{36378D78-46DA-1617-0DE7-57EF4B3DBD4F}"/>
              </a:ext>
            </a:extLst>
          </p:cNvPr>
          <p:cNvPicPr>
            <a:picLocks noChangeAspect="1"/>
          </p:cNvPicPr>
          <p:nvPr/>
        </p:nvPicPr>
        <p:blipFill>
          <a:blip r:embed="rId8"/>
          <a:stretch>
            <a:fillRect/>
          </a:stretch>
        </p:blipFill>
        <p:spPr>
          <a:xfrm rot="5400000">
            <a:off x="674632" y="33671006"/>
            <a:ext cx="6050705" cy="4538029"/>
          </a:xfrm>
          <a:prstGeom prst="rect">
            <a:avLst/>
          </a:prstGeom>
          <a:ln>
            <a:noFill/>
          </a:ln>
          <a:effectLst>
            <a:outerShdw blurRad="190500" algn="tl" rotWithShape="0">
              <a:srgbClr val="000000">
                <a:alpha val="70000"/>
              </a:srgbClr>
            </a:outerShdw>
          </a:effectLst>
        </p:spPr>
      </p:pic>
      <p:pic>
        <p:nvPicPr>
          <p:cNvPr id="20" name="Picture 19" descr="A close-up of a metal piece&#10;&#10;Description automatically generated">
            <a:extLst>
              <a:ext uri="{FF2B5EF4-FFF2-40B4-BE49-F238E27FC236}">
                <a16:creationId xmlns:a16="http://schemas.microsoft.com/office/drawing/2014/main" id="{7BBBD46E-860E-2EA8-0162-B2E5399810E1}"/>
              </a:ext>
            </a:extLst>
          </p:cNvPr>
          <p:cNvPicPr>
            <a:picLocks noChangeAspect="1"/>
          </p:cNvPicPr>
          <p:nvPr/>
        </p:nvPicPr>
        <p:blipFill>
          <a:blip r:embed="rId9"/>
          <a:stretch>
            <a:fillRect/>
          </a:stretch>
        </p:blipFill>
        <p:spPr>
          <a:xfrm>
            <a:off x="7343557" y="26862790"/>
            <a:ext cx="6660475" cy="4607809"/>
          </a:xfrm>
          <a:prstGeom prst="rect">
            <a:avLst/>
          </a:prstGeom>
        </p:spPr>
      </p:pic>
      <p:pic>
        <p:nvPicPr>
          <p:cNvPr id="28" name="Picture 27" descr="A machine with a black background&#10;&#10;Description automatically generated">
            <a:extLst>
              <a:ext uri="{FF2B5EF4-FFF2-40B4-BE49-F238E27FC236}">
                <a16:creationId xmlns:a16="http://schemas.microsoft.com/office/drawing/2014/main" id="{A7239046-4F86-0AA2-FE49-F6BE8108C575}"/>
              </a:ext>
            </a:extLst>
          </p:cNvPr>
          <p:cNvPicPr>
            <a:picLocks noChangeAspect="1"/>
          </p:cNvPicPr>
          <p:nvPr/>
        </p:nvPicPr>
        <p:blipFill>
          <a:blip r:embed="rId10"/>
          <a:stretch>
            <a:fillRect/>
          </a:stretch>
        </p:blipFill>
        <p:spPr>
          <a:xfrm>
            <a:off x="19065344" y="6697792"/>
            <a:ext cx="3600538" cy="7105847"/>
          </a:xfrm>
          <a:prstGeom prst="rect">
            <a:avLst/>
          </a:prstGeom>
        </p:spPr>
      </p:pic>
      <p:pic>
        <p:nvPicPr>
          <p:cNvPr id="34" name="Picture 33" descr="A robot with wheels and a camera&#10;&#10;Description automatically generated">
            <a:extLst>
              <a:ext uri="{FF2B5EF4-FFF2-40B4-BE49-F238E27FC236}">
                <a16:creationId xmlns:a16="http://schemas.microsoft.com/office/drawing/2014/main" id="{C4C6A4F7-CF6D-CAA3-9AD4-3EEA395E3B4C}"/>
              </a:ext>
            </a:extLst>
          </p:cNvPr>
          <p:cNvPicPr>
            <a:picLocks noChangeAspect="1"/>
          </p:cNvPicPr>
          <p:nvPr/>
        </p:nvPicPr>
        <p:blipFill>
          <a:blip r:embed="rId11"/>
          <a:stretch>
            <a:fillRect/>
          </a:stretch>
        </p:blipFill>
        <p:spPr>
          <a:xfrm>
            <a:off x="22826956" y="6746731"/>
            <a:ext cx="6660960" cy="6601043"/>
          </a:xfrm>
          <a:prstGeom prst="rect">
            <a:avLst/>
          </a:prstGeom>
        </p:spPr>
      </p:pic>
      <p:sp>
        <p:nvSpPr>
          <p:cNvPr id="38" name="Text Placeholder 34">
            <a:extLst>
              <a:ext uri="{FF2B5EF4-FFF2-40B4-BE49-F238E27FC236}">
                <a16:creationId xmlns:a16="http://schemas.microsoft.com/office/drawing/2014/main" id="{6DBD8D17-6898-3FEF-F409-944F7714FA6B}"/>
              </a:ext>
            </a:extLst>
          </p:cNvPr>
          <p:cNvSpPr txBox="1">
            <a:spLocks/>
          </p:cNvSpPr>
          <p:nvPr/>
        </p:nvSpPr>
        <p:spPr>
          <a:xfrm>
            <a:off x="16979682" y="7165948"/>
            <a:ext cx="4026118" cy="6693673"/>
          </a:xfrm>
          <a:prstGeom prst="rect">
            <a:avLst/>
          </a:prstGeom>
          <a:noFill/>
        </p:spPr>
        <p:txBody>
          <a:bodyPr vert="horz" lIns="0" tIns="308967" rIns="308967" bIns="308967"/>
          <a:lstStyle>
            <a:lvl1pPr marL="0" indent="0" algn="l" defTabSz="514944" rtl="0" eaLnBrk="1" latinLnBrk="0" hangingPunct="1">
              <a:spcBef>
                <a:spcPct val="20000"/>
              </a:spcBef>
              <a:buFontTx/>
              <a:buNone/>
              <a:defRPr sz="2700" b="1" i="0" kern="1200" baseline="0">
                <a:solidFill>
                  <a:srgbClr val="004C97"/>
                </a:solidFill>
                <a:latin typeface="Helvetica"/>
                <a:ea typeface="+mn-ea"/>
                <a:cs typeface="+mn-cs"/>
              </a:defRPr>
            </a:lvl1pPr>
            <a:lvl2pPr marL="514944" indent="0" algn="l" defTabSz="514944" rtl="0" eaLnBrk="1" latinLnBrk="0" hangingPunct="1">
              <a:spcBef>
                <a:spcPct val="20000"/>
              </a:spcBef>
              <a:buFontTx/>
              <a:buNone/>
              <a:defRPr sz="2700" b="1" i="0" kern="1200" baseline="0">
                <a:solidFill>
                  <a:schemeClr val="bg1"/>
                </a:solidFill>
                <a:latin typeface="Helvetica"/>
                <a:ea typeface="+mn-ea"/>
                <a:cs typeface="+mn-cs"/>
              </a:defRPr>
            </a:lvl2pPr>
            <a:lvl3pPr marL="1029889" indent="0" algn="l" defTabSz="514944" rtl="0" eaLnBrk="1" latinLnBrk="0" hangingPunct="1">
              <a:spcBef>
                <a:spcPct val="20000"/>
              </a:spcBef>
              <a:buFontTx/>
              <a:buNone/>
              <a:defRPr sz="2700" b="1" i="0" kern="1200" baseline="0">
                <a:solidFill>
                  <a:schemeClr val="bg1"/>
                </a:solidFill>
                <a:latin typeface="Helvetica"/>
                <a:ea typeface="+mn-ea"/>
                <a:cs typeface="+mn-cs"/>
              </a:defRPr>
            </a:lvl3pPr>
            <a:lvl4pPr marL="1544833" indent="0" algn="l" defTabSz="514944" rtl="0" eaLnBrk="1" latinLnBrk="0" hangingPunct="1">
              <a:spcBef>
                <a:spcPct val="20000"/>
              </a:spcBef>
              <a:buFontTx/>
              <a:buNone/>
              <a:defRPr sz="2700" b="1" i="0" kern="1200" baseline="0">
                <a:solidFill>
                  <a:schemeClr val="bg1"/>
                </a:solidFill>
                <a:latin typeface="Helvetica"/>
                <a:ea typeface="+mn-ea"/>
                <a:cs typeface="+mn-cs"/>
              </a:defRPr>
            </a:lvl4pPr>
            <a:lvl5pPr marL="2059777" indent="0" algn="l" defTabSz="514944" rtl="0" eaLnBrk="1" latinLnBrk="0" hangingPunct="1">
              <a:spcBef>
                <a:spcPct val="20000"/>
              </a:spcBef>
              <a:buFontTx/>
              <a:buNone/>
              <a:defRPr sz="2700" b="1" i="0" kern="1200" baseline="0">
                <a:solidFill>
                  <a:schemeClr val="bg1"/>
                </a:solidFill>
                <a:latin typeface="Helvetica"/>
                <a:ea typeface="+mn-ea"/>
                <a:cs typeface="+mn-cs"/>
              </a:defRPr>
            </a:lvl5pPr>
            <a:lvl6pPr marL="2832194" indent="-257472" algn="l" defTabSz="514944" rtl="0" eaLnBrk="1" latinLnBrk="0" hangingPunct="1">
              <a:spcBef>
                <a:spcPct val="20000"/>
              </a:spcBef>
              <a:buFont typeface="Arial"/>
              <a:buChar char="•"/>
              <a:defRPr sz="2300" kern="1200">
                <a:solidFill>
                  <a:schemeClr val="tx1"/>
                </a:solidFill>
                <a:latin typeface="+mn-lt"/>
                <a:ea typeface="+mn-ea"/>
                <a:cs typeface="+mn-cs"/>
              </a:defRPr>
            </a:lvl6pPr>
            <a:lvl7pPr marL="3347138" indent="-257472" algn="l" defTabSz="514944" rtl="0" eaLnBrk="1" latinLnBrk="0" hangingPunct="1">
              <a:spcBef>
                <a:spcPct val="20000"/>
              </a:spcBef>
              <a:buFont typeface="Arial"/>
              <a:buChar char="•"/>
              <a:defRPr sz="2300" kern="1200">
                <a:solidFill>
                  <a:schemeClr val="tx1"/>
                </a:solidFill>
                <a:latin typeface="+mn-lt"/>
                <a:ea typeface="+mn-ea"/>
                <a:cs typeface="+mn-cs"/>
              </a:defRPr>
            </a:lvl7pPr>
            <a:lvl8pPr marL="3862083" indent="-257472" algn="l" defTabSz="514944" rtl="0" eaLnBrk="1" latinLnBrk="0" hangingPunct="1">
              <a:spcBef>
                <a:spcPct val="20000"/>
              </a:spcBef>
              <a:buFont typeface="Arial"/>
              <a:buChar char="•"/>
              <a:defRPr sz="2300" kern="1200">
                <a:solidFill>
                  <a:schemeClr val="tx1"/>
                </a:solidFill>
                <a:latin typeface="+mn-lt"/>
                <a:ea typeface="+mn-ea"/>
                <a:cs typeface="+mn-cs"/>
              </a:defRPr>
            </a:lvl8pPr>
            <a:lvl9pPr marL="4377027" indent="-257472" algn="l" defTabSz="514944" rtl="0" eaLnBrk="1" latinLnBrk="0" hangingPunct="1">
              <a:spcBef>
                <a:spcPct val="20000"/>
              </a:spcBef>
              <a:buFont typeface="Arial"/>
              <a:buChar char="•"/>
              <a:defRPr sz="2300" kern="1200">
                <a:solidFill>
                  <a:schemeClr val="tx1"/>
                </a:solidFill>
                <a:latin typeface="+mn-lt"/>
                <a:ea typeface="+mn-ea"/>
                <a:cs typeface="+mn-cs"/>
              </a:defRPr>
            </a:lvl9pPr>
          </a:lstStyle>
          <a:p>
            <a:pPr fontAlgn="auto">
              <a:spcAft>
                <a:spcPts val="0"/>
              </a:spcAft>
            </a:pPr>
            <a:r>
              <a:rPr lang="en-US" sz="4000" dirty="0"/>
              <a:t>Real picture of two-actuator gantry </a:t>
            </a:r>
          </a:p>
        </p:txBody>
      </p:sp>
      <p:pic>
        <p:nvPicPr>
          <p:cNvPr id="45" name="Picture 44" descr="A close-up of a blue metal piece">
            <a:extLst>
              <a:ext uri="{FF2B5EF4-FFF2-40B4-BE49-F238E27FC236}">
                <a16:creationId xmlns:a16="http://schemas.microsoft.com/office/drawing/2014/main" id="{BB866817-5E40-2A33-18A3-C1674C85D01C}"/>
              </a:ext>
            </a:extLst>
          </p:cNvPr>
          <p:cNvPicPr>
            <a:picLocks noChangeAspect="1"/>
          </p:cNvPicPr>
          <p:nvPr/>
        </p:nvPicPr>
        <p:blipFill>
          <a:blip r:embed="rId12"/>
          <a:stretch>
            <a:fillRect/>
          </a:stretch>
        </p:blipFill>
        <p:spPr>
          <a:xfrm>
            <a:off x="1242638" y="13042141"/>
            <a:ext cx="6825175" cy="4643059"/>
          </a:xfrm>
          <a:prstGeom prst="rect">
            <a:avLst/>
          </a:prstGeom>
        </p:spPr>
      </p:pic>
      <p:pic>
        <p:nvPicPr>
          <p:cNvPr id="47" name="Picture 46" descr="A metal piece with holes">
            <a:extLst>
              <a:ext uri="{FF2B5EF4-FFF2-40B4-BE49-F238E27FC236}">
                <a16:creationId xmlns:a16="http://schemas.microsoft.com/office/drawing/2014/main" id="{07400850-2B8B-6F78-2449-C85E93296D38}"/>
              </a:ext>
            </a:extLst>
          </p:cNvPr>
          <p:cNvPicPr>
            <a:picLocks noChangeAspect="1"/>
          </p:cNvPicPr>
          <p:nvPr/>
        </p:nvPicPr>
        <p:blipFill>
          <a:blip r:embed="rId13"/>
          <a:stretch>
            <a:fillRect/>
          </a:stretch>
        </p:blipFill>
        <p:spPr>
          <a:xfrm>
            <a:off x="1242638" y="17846618"/>
            <a:ext cx="6825175" cy="5359026"/>
          </a:xfrm>
          <a:prstGeom prst="rect">
            <a:avLst/>
          </a:prstGeom>
        </p:spPr>
      </p:pic>
      <p:pic>
        <p:nvPicPr>
          <p:cNvPr id="49" name="Picture 48" descr="A close-up of a metal piece">
            <a:extLst>
              <a:ext uri="{FF2B5EF4-FFF2-40B4-BE49-F238E27FC236}">
                <a16:creationId xmlns:a16="http://schemas.microsoft.com/office/drawing/2014/main" id="{B2635836-1674-0E38-3ECE-3932BFE1D9C3}"/>
              </a:ext>
            </a:extLst>
          </p:cNvPr>
          <p:cNvPicPr>
            <a:picLocks noChangeAspect="1"/>
          </p:cNvPicPr>
          <p:nvPr/>
        </p:nvPicPr>
        <p:blipFill>
          <a:blip r:embed="rId14"/>
          <a:stretch>
            <a:fillRect/>
          </a:stretch>
        </p:blipFill>
        <p:spPr>
          <a:xfrm>
            <a:off x="7506283" y="32914293"/>
            <a:ext cx="7215205" cy="6448844"/>
          </a:xfrm>
          <a:prstGeom prst="rect">
            <a:avLst/>
          </a:prstGeom>
        </p:spPr>
      </p:pic>
    </p:spTree>
    <p:extLst>
      <p:ext uri="{BB962C8B-B14F-4D97-AF65-F5344CB8AC3E}">
        <p14:creationId xmlns:p14="http://schemas.microsoft.com/office/powerpoint/2010/main" val="2543111131"/>
      </p:ext>
    </p:extLst>
  </p:cSld>
  <p:clrMapOvr>
    <a:masterClrMapping/>
  </p:clrMapOvr>
</p:sld>
</file>

<file path=ppt/theme/theme1.xml><?xml version="1.0" encoding="utf-8"?>
<a:theme xmlns:a="http://schemas.openxmlformats.org/drawingml/2006/main" name="36x48_ScientistPoster_092315_Vertic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2" id="{60AA0A2E-4B31-5F46-95DF-87B137C5DB05}" vid="{666D6501-C720-A444-86D6-E040BFDBD841}"/>
    </a:ext>
  </a:extLst>
</a:theme>
</file>

<file path=docProps/app.xml><?xml version="1.0" encoding="utf-8"?>
<Properties xmlns="http://schemas.openxmlformats.org/officeDocument/2006/extended-properties" xmlns:vt="http://schemas.openxmlformats.org/officeDocument/2006/docPropsVTypes">
  <Template>FNAL_Scientific_Poster_36x48_VRT_Nov20 (2)</Template>
  <TotalTime>1786</TotalTime>
  <Words>319</Words>
  <Application>Microsoft Office PowerPoint</Application>
  <PresentationFormat>Custom</PresentationFormat>
  <Paragraphs>18</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Helvetica</vt:lpstr>
      <vt:lpstr>Times New Roman</vt:lpstr>
      <vt:lpstr>36x48_ScientistPoster_092315_Vertical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Josue Garcia</dc:creator>
  <cp:lastModifiedBy>Josue Garcia</cp:lastModifiedBy>
  <cp:revision>1</cp:revision>
  <dcterms:created xsi:type="dcterms:W3CDTF">2023-07-24T14:27:29Z</dcterms:created>
  <dcterms:modified xsi:type="dcterms:W3CDTF">2023-07-26T20:18:57Z</dcterms:modified>
</cp:coreProperties>
</file>