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sldIdLst>
    <p:sldId id="270" r:id="rId2"/>
  </p:sldIdLst>
  <p:sldSz cx="43891200" cy="32918400"/>
  <p:notesSz cx="6858000" cy="9144000"/>
  <p:defaultTextStyle>
    <a:defPPr>
      <a:defRPr lang="en-US"/>
    </a:defPPr>
    <a:lvl1pPr algn="l" defTabSz="2349434" rtl="0" fontAlgn="base">
      <a:spcBef>
        <a:spcPct val="0"/>
      </a:spcBef>
      <a:spcAft>
        <a:spcPct val="0"/>
      </a:spcAft>
      <a:defRPr sz="9200" kern="1200">
        <a:solidFill>
          <a:schemeClr val="tx1"/>
        </a:solidFill>
        <a:latin typeface="Calibri" charset="0"/>
        <a:ea typeface="ＭＳ Ｐゴシック" charset="0"/>
        <a:cs typeface="Geneva" charset="0"/>
      </a:defRPr>
    </a:lvl1pPr>
    <a:lvl2pPr marL="2349434" indent="-1834489" algn="l" defTabSz="2349434" rtl="0" fontAlgn="base">
      <a:spcBef>
        <a:spcPct val="0"/>
      </a:spcBef>
      <a:spcAft>
        <a:spcPct val="0"/>
      </a:spcAft>
      <a:defRPr sz="9200" kern="1200">
        <a:solidFill>
          <a:schemeClr val="tx1"/>
        </a:solidFill>
        <a:latin typeface="Calibri" charset="0"/>
        <a:ea typeface="ＭＳ Ｐゴシック" charset="0"/>
        <a:cs typeface="Geneva" charset="0"/>
      </a:defRPr>
    </a:lvl2pPr>
    <a:lvl3pPr marL="4700656" indent="-3670767" algn="l" defTabSz="2349434" rtl="0" fontAlgn="base">
      <a:spcBef>
        <a:spcPct val="0"/>
      </a:spcBef>
      <a:spcAft>
        <a:spcPct val="0"/>
      </a:spcAft>
      <a:defRPr sz="9200" kern="1200">
        <a:solidFill>
          <a:schemeClr val="tx1"/>
        </a:solidFill>
        <a:latin typeface="Calibri" charset="0"/>
        <a:ea typeface="ＭＳ Ｐゴシック" charset="0"/>
        <a:cs typeface="Geneva" charset="0"/>
      </a:defRPr>
    </a:lvl3pPr>
    <a:lvl4pPr marL="7051877" indent="-5507044" algn="l" defTabSz="2349434" rtl="0" fontAlgn="base">
      <a:spcBef>
        <a:spcPct val="0"/>
      </a:spcBef>
      <a:spcAft>
        <a:spcPct val="0"/>
      </a:spcAft>
      <a:defRPr sz="9200" kern="1200">
        <a:solidFill>
          <a:schemeClr val="tx1"/>
        </a:solidFill>
        <a:latin typeface="Calibri" charset="0"/>
        <a:ea typeface="ＭＳ Ｐゴシック" charset="0"/>
        <a:cs typeface="Geneva" charset="0"/>
      </a:defRPr>
    </a:lvl4pPr>
    <a:lvl5pPr marL="9403099" indent="-7343322" algn="l" defTabSz="2349434" rtl="0" fontAlgn="base">
      <a:spcBef>
        <a:spcPct val="0"/>
      </a:spcBef>
      <a:spcAft>
        <a:spcPct val="0"/>
      </a:spcAft>
      <a:defRPr sz="9200" kern="1200">
        <a:solidFill>
          <a:schemeClr val="tx1"/>
        </a:solidFill>
        <a:latin typeface="Calibri" charset="0"/>
        <a:ea typeface="ＭＳ Ｐゴシック" charset="0"/>
        <a:cs typeface="Geneva" charset="0"/>
      </a:defRPr>
    </a:lvl5pPr>
    <a:lvl6pPr marL="2574722" algn="l" defTabSz="514944" rtl="0" eaLnBrk="1" latinLnBrk="0" hangingPunct="1">
      <a:defRPr sz="9200" kern="1200">
        <a:solidFill>
          <a:schemeClr val="tx1"/>
        </a:solidFill>
        <a:latin typeface="Calibri" charset="0"/>
        <a:ea typeface="ＭＳ Ｐゴシック" charset="0"/>
        <a:cs typeface="Geneva" charset="0"/>
      </a:defRPr>
    </a:lvl6pPr>
    <a:lvl7pPr marL="3089666" algn="l" defTabSz="514944" rtl="0" eaLnBrk="1" latinLnBrk="0" hangingPunct="1">
      <a:defRPr sz="9200" kern="1200">
        <a:solidFill>
          <a:schemeClr val="tx1"/>
        </a:solidFill>
        <a:latin typeface="Calibri" charset="0"/>
        <a:ea typeface="ＭＳ Ｐゴシック" charset="0"/>
        <a:cs typeface="Geneva" charset="0"/>
      </a:defRPr>
    </a:lvl7pPr>
    <a:lvl8pPr marL="3604611" algn="l" defTabSz="514944" rtl="0" eaLnBrk="1" latinLnBrk="0" hangingPunct="1">
      <a:defRPr sz="9200" kern="1200">
        <a:solidFill>
          <a:schemeClr val="tx1"/>
        </a:solidFill>
        <a:latin typeface="Calibri" charset="0"/>
        <a:ea typeface="ＭＳ Ｐゴシック" charset="0"/>
        <a:cs typeface="Geneva" charset="0"/>
      </a:defRPr>
    </a:lvl8pPr>
    <a:lvl9pPr marL="4119555" algn="l" defTabSz="514944" rtl="0" eaLnBrk="1" latinLnBrk="0" hangingPunct="1">
      <a:defRPr sz="9200" kern="1200">
        <a:solidFill>
          <a:schemeClr val="tx1"/>
        </a:solidFill>
        <a:latin typeface="Calibri" charset="0"/>
        <a:ea typeface="ＭＳ Ｐゴシック" charset="0"/>
        <a:cs typeface="Geneva" charset="0"/>
      </a:defRPr>
    </a:lvl9pPr>
  </p:defaultTextStyle>
  <p:extLst>
    <p:ext uri="{EFAFB233-063F-42B5-8137-9DF3F51BA10A}">
      <p15:sldGuideLst xmlns:p15="http://schemas.microsoft.com/office/powerpoint/2012/main">
        <p15:guide id="1" orient="horz" pos="3734">
          <p15:clr>
            <a:srgbClr val="A4A3A4"/>
          </p15:clr>
        </p15:guide>
        <p15:guide id="2" orient="horz" pos="6908">
          <p15:clr>
            <a:srgbClr val="A4A3A4"/>
          </p15:clr>
        </p15:guide>
        <p15:guide id="3" orient="horz" pos="10821">
          <p15:clr>
            <a:srgbClr val="A4A3A4"/>
          </p15:clr>
        </p15:guide>
        <p15:guide id="4" orient="horz" pos="6489">
          <p15:clr>
            <a:srgbClr val="A4A3A4"/>
          </p15:clr>
        </p15:guide>
        <p15:guide id="5" orient="horz" pos="18784">
          <p15:clr>
            <a:srgbClr val="A4A3A4"/>
          </p15:clr>
        </p15:guide>
        <p15:guide id="6" orient="horz" pos="14174">
          <p15:clr>
            <a:srgbClr val="A4A3A4"/>
          </p15:clr>
        </p15:guide>
        <p15:guide id="7" orient="horz" pos="3322">
          <p15:clr>
            <a:srgbClr val="A4A3A4"/>
          </p15:clr>
        </p15:guide>
        <p15:guide id="8" orient="horz" pos="11217">
          <p15:clr>
            <a:srgbClr val="A4A3A4"/>
          </p15:clr>
        </p15:guide>
        <p15:guide id="9" pos="794">
          <p15:clr>
            <a:srgbClr val="A4A3A4"/>
          </p15:clr>
        </p15:guide>
        <p15:guide id="10" pos="26805">
          <p15:clr>
            <a:srgbClr val="A4A3A4"/>
          </p15:clr>
        </p15:guide>
        <p15:guide id="11" pos="12134">
          <p15:clr>
            <a:srgbClr val="A4A3A4"/>
          </p15:clr>
        </p15:guide>
        <p15:guide id="12" pos="19128">
          <p15:clr>
            <a:srgbClr val="A4A3A4"/>
          </p15:clr>
        </p15:guide>
        <p15:guide id="13" pos="18373">
          <p15:clr>
            <a:srgbClr val="A4A3A4"/>
          </p15:clr>
        </p15:guide>
        <p15:guide id="14" pos="1288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97"/>
    <a:srgbClr val="6366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94" autoAdjust="0"/>
    <p:restoredTop sz="94663"/>
  </p:normalViewPr>
  <p:slideViewPr>
    <p:cSldViewPr snapToGrid="0" snapToObjects="1">
      <p:cViewPr>
        <p:scale>
          <a:sx n="25" d="100"/>
          <a:sy n="25" d="100"/>
        </p:scale>
        <p:origin x="608" y="-544"/>
      </p:cViewPr>
      <p:guideLst>
        <p:guide orient="horz" pos="3734"/>
        <p:guide orient="horz" pos="6908"/>
        <p:guide orient="horz" pos="10821"/>
        <p:guide orient="horz" pos="6489"/>
        <p:guide orient="horz" pos="18784"/>
        <p:guide orient="horz" pos="14174"/>
        <p:guide orient="horz" pos="3322"/>
        <p:guide orient="horz" pos="11217"/>
        <p:guide pos="794"/>
        <p:guide pos="26805"/>
        <p:guide pos="12134"/>
        <p:guide pos="19128"/>
        <p:guide pos="18373"/>
        <p:guide pos="1288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 column even">
    <p:spTree>
      <p:nvGrpSpPr>
        <p:cNvPr id="1" name=""/>
        <p:cNvGrpSpPr/>
        <p:nvPr/>
      </p:nvGrpSpPr>
      <p:grpSpPr>
        <a:xfrm>
          <a:off x="0" y="0"/>
          <a:ext cx="0" cy="0"/>
          <a:chOff x="0" y="0"/>
          <a:chExt cx="0" cy="0"/>
        </a:xfrm>
      </p:grpSpPr>
      <p:sp>
        <p:nvSpPr>
          <p:cNvPr id="3" name="Picture Placeholder 37"/>
          <p:cNvSpPr>
            <a:spLocks noGrp="1"/>
          </p:cNvSpPr>
          <p:nvPr>
            <p:ph type="pic" sz="quarter" idx="21"/>
          </p:nvPr>
        </p:nvSpPr>
        <p:spPr>
          <a:xfrm>
            <a:off x="1327668" y="27655584"/>
            <a:ext cx="1868605" cy="1719517"/>
          </a:xfrm>
          <a:prstGeom prst="rect">
            <a:avLst/>
          </a:prstGeom>
        </p:spPr>
        <p:txBody>
          <a:bodyPr vert="horz" lIns="102989" tIns="51494" rIns="102989" bIns="51494"/>
          <a:lstStyle/>
          <a:p>
            <a:r>
              <a:rPr lang="en-US"/>
              <a:t>Click icon to add picture</a:t>
            </a:r>
            <a:endParaRPr lang="en-US" dirty="0"/>
          </a:p>
        </p:txBody>
      </p:sp>
      <p:sp>
        <p:nvSpPr>
          <p:cNvPr id="4" name="Picture Placeholder 37"/>
          <p:cNvSpPr>
            <a:spLocks noGrp="1"/>
          </p:cNvSpPr>
          <p:nvPr>
            <p:ph type="pic" sz="quarter" idx="22"/>
          </p:nvPr>
        </p:nvSpPr>
        <p:spPr>
          <a:xfrm>
            <a:off x="9100139" y="27655584"/>
            <a:ext cx="1868605" cy="1719517"/>
          </a:xfrm>
          <a:prstGeom prst="rect">
            <a:avLst/>
          </a:prstGeom>
        </p:spPr>
        <p:txBody>
          <a:bodyPr vert="horz" lIns="102989" tIns="51494" rIns="102989" bIns="51494"/>
          <a:lstStyle/>
          <a:p>
            <a:r>
              <a:rPr lang="en-US"/>
              <a:t>Click icon to add picture</a:t>
            </a:r>
            <a:endParaRPr lang="en-US" dirty="0"/>
          </a:p>
        </p:txBody>
      </p:sp>
      <p:sp>
        <p:nvSpPr>
          <p:cNvPr id="5" name="Picture Placeholder 37"/>
          <p:cNvSpPr>
            <a:spLocks noGrp="1"/>
          </p:cNvSpPr>
          <p:nvPr>
            <p:ph type="pic" sz="quarter" idx="23"/>
          </p:nvPr>
        </p:nvSpPr>
        <p:spPr>
          <a:xfrm>
            <a:off x="3915011" y="27655584"/>
            <a:ext cx="1868605" cy="1719517"/>
          </a:xfrm>
          <a:prstGeom prst="rect">
            <a:avLst/>
          </a:prstGeom>
        </p:spPr>
        <p:txBody>
          <a:bodyPr vert="horz" lIns="102989" tIns="51494" rIns="102989" bIns="51494"/>
          <a:lstStyle/>
          <a:p>
            <a:r>
              <a:rPr lang="en-US"/>
              <a:t>Click icon to add picture</a:t>
            </a:r>
            <a:endParaRPr lang="en-US" dirty="0"/>
          </a:p>
        </p:txBody>
      </p:sp>
      <p:sp>
        <p:nvSpPr>
          <p:cNvPr id="6" name="Picture Placeholder 37"/>
          <p:cNvSpPr>
            <a:spLocks noGrp="1"/>
          </p:cNvSpPr>
          <p:nvPr>
            <p:ph type="pic" sz="quarter" idx="24"/>
          </p:nvPr>
        </p:nvSpPr>
        <p:spPr>
          <a:xfrm>
            <a:off x="6535126" y="27655584"/>
            <a:ext cx="1868605" cy="1719517"/>
          </a:xfrm>
          <a:prstGeom prst="rect">
            <a:avLst/>
          </a:prstGeom>
        </p:spPr>
        <p:txBody>
          <a:bodyPr vert="horz" lIns="102989" tIns="51494" rIns="102989" bIns="51494"/>
          <a:lstStyle/>
          <a:p>
            <a:r>
              <a:rPr lang="en-US"/>
              <a:t>Click icon to add picture</a:t>
            </a:r>
            <a:endParaRPr lang="en-US" dirty="0"/>
          </a:p>
        </p:txBody>
      </p:sp>
      <p:sp>
        <p:nvSpPr>
          <p:cNvPr id="7" name="Text Placeholder 45"/>
          <p:cNvSpPr>
            <a:spLocks noGrp="1"/>
          </p:cNvSpPr>
          <p:nvPr>
            <p:ph type="body" sz="quarter" idx="25"/>
          </p:nvPr>
        </p:nvSpPr>
        <p:spPr>
          <a:xfrm>
            <a:off x="1344881" y="738446"/>
            <a:ext cx="41206517" cy="2962621"/>
          </a:xfrm>
          <a:prstGeom prst="rect">
            <a:avLst/>
          </a:prstGeom>
        </p:spPr>
        <p:txBody>
          <a:bodyPr vert="horz" lIns="102989" tIns="51494" rIns="102989" bIns="51494"/>
          <a:lstStyle>
            <a:lvl1pPr marL="0" indent="0">
              <a:buFontTx/>
              <a:buNone/>
              <a:defRPr sz="11000" b="1" i="0" baseline="0">
                <a:solidFill>
                  <a:schemeClr val="bg1"/>
                </a:solidFill>
                <a:latin typeface="Helvetica"/>
              </a:defRPr>
            </a:lvl1pPr>
            <a:lvl2pPr marL="514944" indent="0">
              <a:buFontTx/>
              <a:buNone/>
              <a:defRPr sz="15800" b="1" i="0" baseline="0">
                <a:solidFill>
                  <a:schemeClr val="bg1"/>
                </a:solidFill>
                <a:latin typeface="Helvetica"/>
              </a:defRPr>
            </a:lvl2pPr>
            <a:lvl3pPr marL="1029889" indent="0">
              <a:buFontTx/>
              <a:buNone/>
              <a:defRPr sz="15800" b="1" i="0" baseline="0">
                <a:solidFill>
                  <a:schemeClr val="bg1"/>
                </a:solidFill>
                <a:latin typeface="Helvetica"/>
              </a:defRPr>
            </a:lvl3pPr>
            <a:lvl4pPr marL="1544833" indent="0">
              <a:buFontTx/>
              <a:buNone/>
              <a:defRPr sz="15800" b="1" i="0" baseline="0">
                <a:solidFill>
                  <a:schemeClr val="bg1"/>
                </a:solidFill>
                <a:latin typeface="Helvetica"/>
              </a:defRPr>
            </a:lvl4pPr>
            <a:lvl5pPr marL="2059777" indent="0">
              <a:buFontTx/>
              <a:buNone/>
              <a:defRPr sz="15800" b="1" i="0" baseline="0">
                <a:solidFill>
                  <a:schemeClr val="bg1"/>
                </a:solidFill>
                <a:latin typeface="Helvetica"/>
              </a:defRPr>
            </a:lvl5pPr>
          </a:lstStyle>
          <a:p>
            <a:pPr lvl="0"/>
            <a:r>
              <a:rPr lang="en-US"/>
              <a:t>Click to edit Master text styles</a:t>
            </a:r>
          </a:p>
        </p:txBody>
      </p:sp>
      <p:sp>
        <p:nvSpPr>
          <p:cNvPr id="8" name="Picture Placeholder 6"/>
          <p:cNvSpPr>
            <a:spLocks noGrp="1" noChangeAspect="1"/>
          </p:cNvSpPr>
          <p:nvPr>
            <p:ph type="pic" sz="quarter" idx="34"/>
          </p:nvPr>
        </p:nvSpPr>
        <p:spPr>
          <a:xfrm>
            <a:off x="1344878" y="11396058"/>
            <a:ext cx="9651337" cy="3918420"/>
          </a:xfrm>
          <a:prstGeom prst="rect">
            <a:avLst/>
          </a:prstGeom>
        </p:spPr>
        <p:txBody>
          <a:bodyPr vert="horz" lIns="102989" tIns="51494" rIns="102989" bIns="51494"/>
          <a:lstStyle/>
          <a:p>
            <a:r>
              <a:rPr lang="en-US"/>
              <a:t>Click icon to add picture</a:t>
            </a:r>
            <a:endParaRPr lang="en-US" dirty="0"/>
          </a:p>
        </p:txBody>
      </p:sp>
      <p:sp>
        <p:nvSpPr>
          <p:cNvPr id="10" name="Text Placeholder 49"/>
          <p:cNvSpPr>
            <a:spLocks noGrp="1"/>
          </p:cNvSpPr>
          <p:nvPr>
            <p:ph type="body" sz="quarter" idx="39"/>
          </p:nvPr>
        </p:nvSpPr>
        <p:spPr>
          <a:xfrm>
            <a:off x="1344876" y="5047538"/>
            <a:ext cx="20148733" cy="1353262"/>
          </a:xfrm>
          <a:prstGeom prst="rect">
            <a:avLst/>
          </a:prstGeom>
        </p:spPr>
        <p:txBody>
          <a:bodyPr vert="horz" lIns="102989" tIns="51494" rIns="102989" bIns="51494" anchor="ctr" anchorCtr="0"/>
          <a:lstStyle>
            <a:lvl1pPr marL="0" indent="0">
              <a:buFontTx/>
              <a:buNone/>
              <a:defRPr sz="5000" b="1" i="0" baseline="0">
                <a:solidFill>
                  <a:srgbClr val="004C97"/>
                </a:solidFill>
                <a:latin typeface="Helvetica"/>
              </a:defRPr>
            </a:lvl1pPr>
            <a:lvl2pPr marL="0" indent="0">
              <a:buFontTx/>
              <a:buNone/>
              <a:defRPr sz="4500" b="0" i="0" baseline="0">
                <a:solidFill>
                  <a:schemeClr val="tx1"/>
                </a:solidFill>
                <a:latin typeface="Helvetica"/>
              </a:defRPr>
            </a:lvl2pPr>
            <a:lvl3pPr marL="0" indent="0">
              <a:buFontTx/>
              <a:buNone/>
              <a:defRPr sz="6800" b="1" i="0" baseline="0">
                <a:solidFill>
                  <a:srgbClr val="004C97"/>
                </a:solidFill>
                <a:latin typeface="Helvetica"/>
              </a:defRPr>
            </a:lvl3pPr>
            <a:lvl4pPr marL="0" indent="0">
              <a:buFontTx/>
              <a:buNone/>
              <a:defRPr sz="6800" b="1" i="0" baseline="0">
                <a:solidFill>
                  <a:srgbClr val="004C97"/>
                </a:solidFill>
                <a:latin typeface="Helvetica"/>
              </a:defRPr>
            </a:lvl4pPr>
            <a:lvl5pPr marL="0" indent="0">
              <a:buFontTx/>
              <a:buNone/>
              <a:defRPr sz="6800" b="1" i="0" baseline="0">
                <a:solidFill>
                  <a:srgbClr val="004C97"/>
                </a:solidFill>
                <a:latin typeface="Helvetica"/>
              </a:defRPr>
            </a:lvl5pPr>
          </a:lstStyle>
          <a:p>
            <a:pPr lvl="0"/>
            <a:r>
              <a:rPr lang="en-US"/>
              <a:t>Click to edit Master text styles</a:t>
            </a:r>
          </a:p>
        </p:txBody>
      </p:sp>
      <p:sp>
        <p:nvSpPr>
          <p:cNvPr id="11" name="Text Placeholder 74"/>
          <p:cNvSpPr>
            <a:spLocks noGrp="1"/>
          </p:cNvSpPr>
          <p:nvPr>
            <p:ph type="body" sz="quarter" idx="40"/>
          </p:nvPr>
        </p:nvSpPr>
        <p:spPr>
          <a:xfrm>
            <a:off x="1344880" y="6400800"/>
            <a:ext cx="20148733" cy="4046288"/>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15" name="Picture Placeholder 6"/>
          <p:cNvSpPr>
            <a:spLocks noGrp="1" noChangeAspect="1"/>
          </p:cNvSpPr>
          <p:nvPr>
            <p:ph type="pic" sz="quarter" idx="44"/>
          </p:nvPr>
        </p:nvSpPr>
        <p:spPr>
          <a:xfrm>
            <a:off x="28651200" y="17317757"/>
            <a:ext cx="13947208" cy="5917739"/>
          </a:xfrm>
          <a:prstGeom prst="rect">
            <a:avLst/>
          </a:prstGeom>
        </p:spPr>
        <p:txBody>
          <a:bodyPr vert="horz" lIns="102989" tIns="51494" rIns="102989" bIns="51494"/>
          <a:lstStyle/>
          <a:p>
            <a:r>
              <a:rPr lang="en-US"/>
              <a:t>Click icon to add picture</a:t>
            </a:r>
            <a:endParaRPr lang="en-US" dirty="0"/>
          </a:p>
        </p:txBody>
      </p:sp>
      <p:sp>
        <p:nvSpPr>
          <p:cNvPr id="17" name="Picture Placeholder 6"/>
          <p:cNvSpPr>
            <a:spLocks noGrp="1" noChangeAspect="1"/>
          </p:cNvSpPr>
          <p:nvPr>
            <p:ph type="pic" sz="quarter" idx="46"/>
          </p:nvPr>
        </p:nvSpPr>
        <p:spPr>
          <a:xfrm>
            <a:off x="22444171" y="5047538"/>
            <a:ext cx="14182630" cy="5399550"/>
          </a:xfrm>
          <a:prstGeom prst="rect">
            <a:avLst/>
          </a:prstGeom>
        </p:spPr>
        <p:txBody>
          <a:bodyPr vert="horz" lIns="102989" tIns="51494" rIns="102989" bIns="51494"/>
          <a:lstStyle>
            <a:lvl1pPr>
              <a:defRPr>
                <a:latin typeface="Helvetica"/>
              </a:defRPr>
            </a:lvl1pPr>
          </a:lstStyle>
          <a:p>
            <a:r>
              <a:rPr lang="en-US"/>
              <a:t>Click icon to add picture</a:t>
            </a:r>
            <a:endParaRPr lang="en-US" dirty="0"/>
          </a:p>
        </p:txBody>
      </p:sp>
      <p:sp>
        <p:nvSpPr>
          <p:cNvPr id="21" name="Text Placeholder 74"/>
          <p:cNvSpPr>
            <a:spLocks noGrp="1"/>
          </p:cNvSpPr>
          <p:nvPr>
            <p:ph type="body" sz="quarter" idx="50"/>
          </p:nvPr>
        </p:nvSpPr>
        <p:spPr>
          <a:xfrm>
            <a:off x="22436489" y="12714965"/>
            <a:ext cx="20161916" cy="3670540"/>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22" name="Picture Placeholder 21"/>
          <p:cNvSpPr>
            <a:spLocks noGrp="1"/>
          </p:cNvSpPr>
          <p:nvPr>
            <p:ph type="pic" sz="quarter" idx="51"/>
          </p:nvPr>
        </p:nvSpPr>
        <p:spPr>
          <a:xfrm>
            <a:off x="1327668" y="17503180"/>
            <a:ext cx="9651334" cy="9231609"/>
          </a:xfrm>
          <a:prstGeom prst="rect">
            <a:avLst/>
          </a:prstGeom>
        </p:spPr>
        <p:txBody>
          <a:bodyPr vert="horz" lIns="102989" tIns="51494" rIns="102989" bIns="51494"/>
          <a:lstStyle/>
          <a:p>
            <a:r>
              <a:rPr lang="en-US"/>
              <a:t>Click icon to add picture</a:t>
            </a:r>
            <a:endParaRPr lang="en-US" dirty="0"/>
          </a:p>
        </p:txBody>
      </p:sp>
      <p:sp>
        <p:nvSpPr>
          <p:cNvPr id="16" name="Text Placeholder 59"/>
          <p:cNvSpPr>
            <a:spLocks noGrp="1"/>
          </p:cNvSpPr>
          <p:nvPr>
            <p:ph type="body" sz="quarter" idx="45"/>
          </p:nvPr>
        </p:nvSpPr>
        <p:spPr>
          <a:xfrm>
            <a:off x="11910616" y="17413853"/>
            <a:ext cx="9582997" cy="3270694"/>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20" name="Text Placeholder 59"/>
          <p:cNvSpPr>
            <a:spLocks noGrp="1"/>
          </p:cNvSpPr>
          <p:nvPr>
            <p:ph type="body" sz="quarter" idx="49"/>
          </p:nvPr>
        </p:nvSpPr>
        <p:spPr>
          <a:xfrm>
            <a:off x="22436490" y="17317757"/>
            <a:ext cx="5501390" cy="5917739"/>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9" name="Text Placeholder 59"/>
          <p:cNvSpPr>
            <a:spLocks noGrp="1"/>
          </p:cNvSpPr>
          <p:nvPr>
            <p:ph type="body" sz="quarter" idx="35"/>
          </p:nvPr>
        </p:nvSpPr>
        <p:spPr>
          <a:xfrm>
            <a:off x="1344878" y="15348289"/>
            <a:ext cx="9651337" cy="1055069"/>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18" name="Text Placeholder 59"/>
          <p:cNvSpPr>
            <a:spLocks noGrp="1"/>
          </p:cNvSpPr>
          <p:nvPr>
            <p:ph type="body" sz="quarter" idx="47"/>
          </p:nvPr>
        </p:nvSpPr>
        <p:spPr>
          <a:xfrm>
            <a:off x="37247435" y="5047538"/>
            <a:ext cx="5303961" cy="5399550"/>
          </a:xfrm>
          <a:prstGeom prst="rect">
            <a:avLst/>
          </a:prstGeom>
          <a:noFill/>
        </p:spPr>
        <p:txBody>
          <a:bodyPr vert="horz" lIns="0" tIns="308967" rIns="308967" bIns="308967"/>
          <a:lstStyle>
            <a:lvl1pPr marL="0" indent="0">
              <a:buFontTx/>
              <a:buNone/>
              <a:defRPr sz="27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25" name="Text Placeholder 74"/>
          <p:cNvSpPr>
            <a:spLocks noGrp="1"/>
          </p:cNvSpPr>
          <p:nvPr>
            <p:ph type="body" sz="quarter" idx="52"/>
          </p:nvPr>
        </p:nvSpPr>
        <p:spPr>
          <a:xfrm>
            <a:off x="22436489" y="25503159"/>
            <a:ext cx="20161916" cy="4326404"/>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26" name="Picture Placeholder 6"/>
          <p:cNvSpPr>
            <a:spLocks noGrp="1" noChangeAspect="1"/>
          </p:cNvSpPr>
          <p:nvPr>
            <p:ph type="pic" sz="quarter" idx="53"/>
          </p:nvPr>
        </p:nvSpPr>
        <p:spPr>
          <a:xfrm>
            <a:off x="11910615" y="11394165"/>
            <a:ext cx="9611474" cy="3903670"/>
          </a:xfrm>
          <a:prstGeom prst="rect">
            <a:avLst/>
          </a:prstGeom>
        </p:spPr>
        <p:txBody>
          <a:bodyPr vert="horz" lIns="102989" tIns="51494" rIns="102989" bIns="51494"/>
          <a:lstStyle/>
          <a:p>
            <a:r>
              <a:rPr lang="en-US"/>
              <a:t>Click icon to add picture</a:t>
            </a:r>
            <a:endParaRPr lang="en-US" dirty="0"/>
          </a:p>
        </p:txBody>
      </p:sp>
      <p:sp>
        <p:nvSpPr>
          <p:cNvPr id="27" name="Text Placeholder 59"/>
          <p:cNvSpPr>
            <a:spLocks noGrp="1"/>
          </p:cNvSpPr>
          <p:nvPr>
            <p:ph type="body" sz="quarter" idx="54"/>
          </p:nvPr>
        </p:nvSpPr>
        <p:spPr>
          <a:xfrm>
            <a:off x="11910614" y="15348289"/>
            <a:ext cx="9611475" cy="1055069"/>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28" name="Text Placeholder 74"/>
          <p:cNvSpPr>
            <a:spLocks noGrp="1"/>
          </p:cNvSpPr>
          <p:nvPr>
            <p:ph type="body" sz="quarter" idx="55"/>
          </p:nvPr>
        </p:nvSpPr>
        <p:spPr>
          <a:xfrm>
            <a:off x="11910614" y="21626639"/>
            <a:ext cx="9583479" cy="8202924"/>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23" name="Text Placeholder 49"/>
          <p:cNvSpPr>
            <a:spLocks noGrp="1"/>
          </p:cNvSpPr>
          <p:nvPr>
            <p:ph type="body" sz="quarter" idx="56"/>
          </p:nvPr>
        </p:nvSpPr>
        <p:spPr>
          <a:xfrm>
            <a:off x="22449675" y="11361703"/>
            <a:ext cx="20148733" cy="1353262"/>
          </a:xfrm>
          <a:prstGeom prst="rect">
            <a:avLst/>
          </a:prstGeom>
        </p:spPr>
        <p:txBody>
          <a:bodyPr vert="horz" lIns="102989" tIns="51494" rIns="102989" bIns="51494" anchor="ctr" anchorCtr="0"/>
          <a:lstStyle>
            <a:lvl1pPr marL="0" indent="0">
              <a:buFontTx/>
              <a:buNone/>
              <a:defRPr sz="5000" b="1" i="0" baseline="0">
                <a:solidFill>
                  <a:srgbClr val="004C97"/>
                </a:solidFill>
                <a:latin typeface="Helvetica"/>
              </a:defRPr>
            </a:lvl1pPr>
            <a:lvl2pPr marL="0" indent="0">
              <a:buFontTx/>
              <a:buNone/>
              <a:defRPr sz="4500" b="0" i="0" baseline="0">
                <a:solidFill>
                  <a:schemeClr val="tx1"/>
                </a:solidFill>
                <a:latin typeface="Helvetica"/>
              </a:defRPr>
            </a:lvl2pPr>
            <a:lvl3pPr marL="0" indent="0">
              <a:buFontTx/>
              <a:buNone/>
              <a:defRPr sz="6800" b="1" i="0" baseline="0">
                <a:solidFill>
                  <a:srgbClr val="004C97"/>
                </a:solidFill>
                <a:latin typeface="Helvetica"/>
              </a:defRPr>
            </a:lvl3pPr>
            <a:lvl4pPr marL="0" indent="0">
              <a:buFontTx/>
              <a:buNone/>
              <a:defRPr sz="6800" b="1" i="0" baseline="0">
                <a:solidFill>
                  <a:srgbClr val="004C97"/>
                </a:solidFill>
                <a:latin typeface="Helvetica"/>
              </a:defRPr>
            </a:lvl4pPr>
            <a:lvl5pPr marL="0" indent="0">
              <a:buFontTx/>
              <a:buNone/>
              <a:defRPr sz="6800" b="1" i="0" baseline="0">
                <a:solidFill>
                  <a:srgbClr val="004C97"/>
                </a:solidFill>
                <a:latin typeface="Helvetica"/>
              </a:defRPr>
            </a:lvl5pPr>
          </a:lstStyle>
          <a:p>
            <a:pPr lvl="0"/>
            <a:r>
              <a:rPr lang="en-US"/>
              <a:t>Click to edit Master text styles</a:t>
            </a:r>
          </a:p>
        </p:txBody>
      </p:sp>
      <p:sp>
        <p:nvSpPr>
          <p:cNvPr id="24" name="Text Placeholder 49"/>
          <p:cNvSpPr>
            <a:spLocks noGrp="1"/>
          </p:cNvSpPr>
          <p:nvPr>
            <p:ph type="body" sz="quarter" idx="57"/>
          </p:nvPr>
        </p:nvSpPr>
        <p:spPr>
          <a:xfrm>
            <a:off x="22449675" y="24149897"/>
            <a:ext cx="20148733" cy="1353262"/>
          </a:xfrm>
          <a:prstGeom prst="rect">
            <a:avLst/>
          </a:prstGeom>
        </p:spPr>
        <p:txBody>
          <a:bodyPr vert="horz" lIns="102989" tIns="51494" rIns="102989" bIns="51494" anchor="ctr" anchorCtr="0"/>
          <a:lstStyle>
            <a:lvl1pPr marL="0" indent="0">
              <a:buFontTx/>
              <a:buNone/>
              <a:defRPr sz="5000" b="1" i="0" baseline="0">
                <a:solidFill>
                  <a:srgbClr val="004C97"/>
                </a:solidFill>
                <a:latin typeface="Helvetica"/>
              </a:defRPr>
            </a:lvl1pPr>
            <a:lvl2pPr marL="0" indent="0">
              <a:buFontTx/>
              <a:buNone/>
              <a:defRPr sz="4500" b="0" i="0" baseline="0">
                <a:solidFill>
                  <a:schemeClr val="tx1"/>
                </a:solidFill>
                <a:latin typeface="Helvetica"/>
              </a:defRPr>
            </a:lvl2pPr>
            <a:lvl3pPr marL="0" indent="0">
              <a:buFontTx/>
              <a:buNone/>
              <a:defRPr sz="6800" b="1" i="0" baseline="0">
                <a:solidFill>
                  <a:srgbClr val="004C97"/>
                </a:solidFill>
                <a:latin typeface="Helvetica"/>
              </a:defRPr>
            </a:lvl3pPr>
            <a:lvl4pPr marL="0" indent="0">
              <a:buFontTx/>
              <a:buNone/>
              <a:defRPr sz="6800" b="1" i="0" baseline="0">
                <a:solidFill>
                  <a:srgbClr val="004C97"/>
                </a:solidFill>
                <a:latin typeface="Helvetica"/>
              </a:defRPr>
            </a:lvl4pPr>
            <a:lvl5pPr marL="0" indent="0">
              <a:buFontTx/>
              <a:buNone/>
              <a:defRPr sz="6800" b="1" i="0" baseline="0">
                <a:solidFill>
                  <a:srgbClr val="004C97"/>
                </a:solidFill>
                <a:latin typeface="Helvetica"/>
              </a:defRPr>
            </a:lvl5pPr>
          </a:lstStyle>
          <a:p>
            <a:pPr lvl="0"/>
            <a:r>
              <a:rPr lang="en-US"/>
              <a:t>Click to edit Master text styles</a:t>
            </a:r>
          </a:p>
        </p:txBody>
      </p:sp>
    </p:spTree>
    <p:extLst>
      <p:ext uri="{BB962C8B-B14F-4D97-AF65-F5344CB8AC3E}">
        <p14:creationId xmlns:p14="http://schemas.microsoft.com/office/powerpoint/2010/main" val="3678151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Picture Placeholder 37"/>
          <p:cNvSpPr>
            <a:spLocks noGrp="1"/>
          </p:cNvSpPr>
          <p:nvPr>
            <p:ph type="pic" sz="quarter" idx="21"/>
          </p:nvPr>
        </p:nvSpPr>
        <p:spPr>
          <a:xfrm>
            <a:off x="1226068" y="27475034"/>
            <a:ext cx="2735825" cy="2080616"/>
          </a:xfrm>
          <a:prstGeom prst="rect">
            <a:avLst/>
          </a:prstGeom>
        </p:spPr>
        <p:txBody>
          <a:bodyPr vert="horz" lIns="102989" tIns="51494" rIns="102989" bIns="51494"/>
          <a:lstStyle/>
          <a:p>
            <a:r>
              <a:rPr lang="en-US"/>
              <a:t>Click icon to add picture</a:t>
            </a:r>
            <a:endParaRPr lang="en-US" dirty="0"/>
          </a:p>
        </p:txBody>
      </p:sp>
      <p:sp>
        <p:nvSpPr>
          <p:cNvPr id="4" name="Picture Placeholder 37"/>
          <p:cNvSpPr>
            <a:spLocks noGrp="1"/>
          </p:cNvSpPr>
          <p:nvPr>
            <p:ph type="pic" sz="quarter" idx="22"/>
          </p:nvPr>
        </p:nvSpPr>
        <p:spPr>
          <a:xfrm>
            <a:off x="11537656" y="27475034"/>
            <a:ext cx="2735825" cy="2080616"/>
          </a:xfrm>
          <a:prstGeom prst="rect">
            <a:avLst/>
          </a:prstGeom>
        </p:spPr>
        <p:txBody>
          <a:bodyPr vert="horz" lIns="102989" tIns="51494" rIns="102989" bIns="51494"/>
          <a:lstStyle/>
          <a:p>
            <a:r>
              <a:rPr lang="en-US"/>
              <a:t>Click icon to add picture</a:t>
            </a:r>
            <a:endParaRPr lang="en-US" dirty="0"/>
          </a:p>
        </p:txBody>
      </p:sp>
      <p:sp>
        <p:nvSpPr>
          <p:cNvPr id="5" name="Picture Placeholder 37"/>
          <p:cNvSpPr>
            <a:spLocks noGrp="1"/>
          </p:cNvSpPr>
          <p:nvPr>
            <p:ph type="pic" sz="quarter" idx="23"/>
          </p:nvPr>
        </p:nvSpPr>
        <p:spPr>
          <a:xfrm>
            <a:off x="4700601" y="27475034"/>
            <a:ext cx="2735825" cy="2080616"/>
          </a:xfrm>
          <a:prstGeom prst="rect">
            <a:avLst/>
          </a:prstGeom>
        </p:spPr>
        <p:txBody>
          <a:bodyPr vert="horz" lIns="102989" tIns="51494" rIns="102989" bIns="51494"/>
          <a:lstStyle/>
          <a:p>
            <a:r>
              <a:rPr lang="en-US"/>
              <a:t>Click icon to add picture</a:t>
            </a:r>
            <a:endParaRPr lang="en-US" dirty="0"/>
          </a:p>
        </p:txBody>
      </p:sp>
      <p:sp>
        <p:nvSpPr>
          <p:cNvPr id="6" name="Picture Placeholder 37"/>
          <p:cNvSpPr>
            <a:spLocks noGrp="1"/>
          </p:cNvSpPr>
          <p:nvPr>
            <p:ph type="pic" sz="quarter" idx="24"/>
          </p:nvPr>
        </p:nvSpPr>
        <p:spPr>
          <a:xfrm>
            <a:off x="8184316" y="27475034"/>
            <a:ext cx="2735825" cy="2080616"/>
          </a:xfrm>
          <a:prstGeom prst="rect">
            <a:avLst/>
          </a:prstGeom>
        </p:spPr>
        <p:txBody>
          <a:bodyPr vert="horz" lIns="102989" tIns="51494" rIns="102989" bIns="51494"/>
          <a:lstStyle/>
          <a:p>
            <a:r>
              <a:rPr lang="en-US"/>
              <a:t>Click icon to add picture</a:t>
            </a:r>
            <a:endParaRPr lang="en-US" dirty="0"/>
          </a:p>
        </p:txBody>
      </p:sp>
      <p:sp>
        <p:nvSpPr>
          <p:cNvPr id="7" name="Text Placeholder 45"/>
          <p:cNvSpPr>
            <a:spLocks noGrp="1"/>
          </p:cNvSpPr>
          <p:nvPr>
            <p:ph type="body" sz="quarter" idx="25"/>
          </p:nvPr>
        </p:nvSpPr>
        <p:spPr>
          <a:xfrm>
            <a:off x="1344881" y="738446"/>
            <a:ext cx="41206517" cy="2962621"/>
          </a:xfrm>
          <a:prstGeom prst="rect">
            <a:avLst/>
          </a:prstGeom>
        </p:spPr>
        <p:txBody>
          <a:bodyPr vert="horz" lIns="102989" tIns="51494" rIns="102989" bIns="51494"/>
          <a:lstStyle>
            <a:lvl1pPr marL="0" indent="0">
              <a:buFontTx/>
              <a:buNone/>
              <a:defRPr sz="11000" b="1" i="0" baseline="0">
                <a:solidFill>
                  <a:schemeClr val="bg1"/>
                </a:solidFill>
                <a:latin typeface="Helvetica"/>
              </a:defRPr>
            </a:lvl1pPr>
            <a:lvl2pPr marL="514944" indent="0">
              <a:buFontTx/>
              <a:buNone/>
              <a:defRPr sz="15800" b="1" i="0" baseline="0">
                <a:solidFill>
                  <a:schemeClr val="bg1"/>
                </a:solidFill>
                <a:latin typeface="Helvetica"/>
              </a:defRPr>
            </a:lvl2pPr>
            <a:lvl3pPr marL="1029889" indent="0">
              <a:buFontTx/>
              <a:buNone/>
              <a:defRPr sz="15800" b="1" i="0" baseline="0">
                <a:solidFill>
                  <a:schemeClr val="bg1"/>
                </a:solidFill>
                <a:latin typeface="Helvetica"/>
              </a:defRPr>
            </a:lvl3pPr>
            <a:lvl4pPr marL="1544833" indent="0">
              <a:buFontTx/>
              <a:buNone/>
              <a:defRPr sz="15800" b="1" i="0" baseline="0">
                <a:solidFill>
                  <a:schemeClr val="bg1"/>
                </a:solidFill>
                <a:latin typeface="Helvetica"/>
              </a:defRPr>
            </a:lvl4pPr>
            <a:lvl5pPr marL="2059777" indent="0">
              <a:buFontTx/>
              <a:buNone/>
              <a:defRPr sz="15800" b="1" i="0" baseline="0">
                <a:solidFill>
                  <a:schemeClr val="bg1"/>
                </a:solidFill>
                <a:latin typeface="Helvetica"/>
              </a:defRPr>
            </a:lvl5pPr>
          </a:lstStyle>
          <a:p>
            <a:pPr lvl="0"/>
            <a:r>
              <a:rPr lang="en-US"/>
              <a:t>Click to edit Master text styles</a:t>
            </a:r>
          </a:p>
        </p:txBody>
      </p:sp>
      <p:sp>
        <p:nvSpPr>
          <p:cNvPr id="8" name="Picture Placeholder 6"/>
          <p:cNvSpPr>
            <a:spLocks noGrp="1" noChangeAspect="1"/>
          </p:cNvSpPr>
          <p:nvPr>
            <p:ph type="pic" sz="quarter" idx="34"/>
          </p:nvPr>
        </p:nvSpPr>
        <p:spPr>
          <a:xfrm>
            <a:off x="1344878" y="12300140"/>
            <a:ext cx="13030203" cy="6301844"/>
          </a:xfrm>
          <a:prstGeom prst="rect">
            <a:avLst/>
          </a:prstGeom>
        </p:spPr>
        <p:txBody>
          <a:bodyPr vert="horz" lIns="102989" tIns="51494" rIns="102989" bIns="51494"/>
          <a:lstStyle/>
          <a:p>
            <a:r>
              <a:rPr lang="en-US"/>
              <a:t>Click icon to add picture</a:t>
            </a:r>
            <a:endParaRPr lang="en-US" dirty="0"/>
          </a:p>
        </p:txBody>
      </p:sp>
      <p:sp>
        <p:nvSpPr>
          <p:cNvPr id="9" name="Text Placeholder 49"/>
          <p:cNvSpPr>
            <a:spLocks noGrp="1"/>
          </p:cNvSpPr>
          <p:nvPr>
            <p:ph type="body" sz="quarter" idx="39"/>
          </p:nvPr>
        </p:nvSpPr>
        <p:spPr>
          <a:xfrm>
            <a:off x="1344877" y="5047538"/>
            <a:ext cx="13030204" cy="1353262"/>
          </a:xfrm>
          <a:prstGeom prst="rect">
            <a:avLst/>
          </a:prstGeom>
        </p:spPr>
        <p:txBody>
          <a:bodyPr vert="horz" lIns="102989" tIns="51494" rIns="102989" bIns="51494" anchor="ctr" anchorCtr="0"/>
          <a:lstStyle>
            <a:lvl1pPr marL="0" indent="0">
              <a:buFontTx/>
              <a:buNone/>
              <a:defRPr sz="5000" b="1" i="0" baseline="0">
                <a:solidFill>
                  <a:srgbClr val="004C97"/>
                </a:solidFill>
                <a:latin typeface="Helvetica"/>
              </a:defRPr>
            </a:lvl1pPr>
            <a:lvl2pPr marL="0" indent="0">
              <a:buFontTx/>
              <a:buNone/>
              <a:defRPr sz="4500" b="0" i="0" baseline="0">
                <a:solidFill>
                  <a:schemeClr val="tx1"/>
                </a:solidFill>
                <a:latin typeface="Helvetica"/>
              </a:defRPr>
            </a:lvl2pPr>
            <a:lvl3pPr marL="0" indent="0">
              <a:buFontTx/>
              <a:buNone/>
              <a:defRPr sz="6800" b="1" i="0" baseline="0">
                <a:solidFill>
                  <a:srgbClr val="004C97"/>
                </a:solidFill>
                <a:latin typeface="Helvetica"/>
              </a:defRPr>
            </a:lvl3pPr>
            <a:lvl4pPr marL="0" indent="0">
              <a:buFontTx/>
              <a:buNone/>
              <a:defRPr sz="6800" b="1" i="0" baseline="0">
                <a:solidFill>
                  <a:srgbClr val="004C97"/>
                </a:solidFill>
                <a:latin typeface="Helvetica"/>
              </a:defRPr>
            </a:lvl4pPr>
            <a:lvl5pPr marL="0" indent="0">
              <a:buFontTx/>
              <a:buNone/>
              <a:defRPr sz="6800" b="1" i="0" baseline="0">
                <a:solidFill>
                  <a:srgbClr val="004C97"/>
                </a:solidFill>
                <a:latin typeface="Helvetica"/>
              </a:defRPr>
            </a:lvl5pPr>
          </a:lstStyle>
          <a:p>
            <a:pPr lvl="0"/>
            <a:r>
              <a:rPr lang="en-US"/>
              <a:t>Click to edit Master text styles</a:t>
            </a:r>
          </a:p>
        </p:txBody>
      </p:sp>
      <p:sp>
        <p:nvSpPr>
          <p:cNvPr id="10" name="Text Placeholder 74"/>
          <p:cNvSpPr>
            <a:spLocks noGrp="1"/>
          </p:cNvSpPr>
          <p:nvPr>
            <p:ph type="body" sz="quarter" idx="40"/>
          </p:nvPr>
        </p:nvSpPr>
        <p:spPr>
          <a:xfrm>
            <a:off x="1344881" y="6400799"/>
            <a:ext cx="13030200" cy="4940891"/>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12" name="Picture Placeholder 6"/>
          <p:cNvSpPr>
            <a:spLocks noGrp="1"/>
          </p:cNvSpPr>
          <p:nvPr>
            <p:ph type="pic" sz="quarter" idx="46"/>
          </p:nvPr>
        </p:nvSpPr>
        <p:spPr>
          <a:xfrm>
            <a:off x="15518081" y="5047538"/>
            <a:ext cx="13030200" cy="7208553"/>
          </a:xfrm>
          <a:prstGeom prst="rect">
            <a:avLst/>
          </a:prstGeom>
        </p:spPr>
        <p:txBody>
          <a:bodyPr vert="horz" lIns="102989" tIns="51494" rIns="102989" bIns="51494"/>
          <a:lstStyle>
            <a:lvl1pPr>
              <a:defRPr>
                <a:latin typeface="Helvetica"/>
              </a:defRPr>
            </a:lvl1pPr>
          </a:lstStyle>
          <a:p>
            <a:r>
              <a:rPr lang="en-US"/>
              <a:t>Click icon to add picture</a:t>
            </a:r>
            <a:endParaRPr lang="en-US" dirty="0"/>
          </a:p>
        </p:txBody>
      </p:sp>
      <p:sp>
        <p:nvSpPr>
          <p:cNvPr id="13" name="Text Placeholder 74"/>
          <p:cNvSpPr>
            <a:spLocks noGrp="1"/>
          </p:cNvSpPr>
          <p:nvPr>
            <p:ph type="body" sz="quarter" idx="50"/>
          </p:nvPr>
        </p:nvSpPr>
        <p:spPr>
          <a:xfrm>
            <a:off x="15486330" y="15144838"/>
            <a:ext cx="13030200" cy="4989447"/>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14" name="Picture Placeholder 21"/>
          <p:cNvSpPr>
            <a:spLocks noGrp="1"/>
          </p:cNvSpPr>
          <p:nvPr>
            <p:ph type="pic" sz="quarter" idx="51"/>
          </p:nvPr>
        </p:nvSpPr>
        <p:spPr>
          <a:xfrm>
            <a:off x="15369518" y="21141747"/>
            <a:ext cx="13030200" cy="6513837"/>
          </a:xfrm>
          <a:prstGeom prst="rect">
            <a:avLst/>
          </a:prstGeom>
        </p:spPr>
        <p:txBody>
          <a:bodyPr vert="horz" lIns="102989" tIns="51494" rIns="102989" bIns="51494"/>
          <a:lstStyle/>
          <a:p>
            <a:r>
              <a:rPr lang="en-US"/>
              <a:t>Click icon to add picture</a:t>
            </a:r>
            <a:endParaRPr lang="en-US" dirty="0"/>
          </a:p>
        </p:txBody>
      </p:sp>
      <p:sp>
        <p:nvSpPr>
          <p:cNvPr id="15" name="Text Placeholder 59"/>
          <p:cNvSpPr>
            <a:spLocks noGrp="1"/>
          </p:cNvSpPr>
          <p:nvPr>
            <p:ph type="body" sz="quarter" idx="45"/>
          </p:nvPr>
        </p:nvSpPr>
        <p:spPr>
          <a:xfrm>
            <a:off x="15369518" y="27655584"/>
            <a:ext cx="13030200" cy="1719517"/>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16" name="Text Placeholder 59"/>
          <p:cNvSpPr>
            <a:spLocks noGrp="1"/>
          </p:cNvSpPr>
          <p:nvPr>
            <p:ph type="body" sz="quarter" idx="49"/>
          </p:nvPr>
        </p:nvSpPr>
        <p:spPr>
          <a:xfrm>
            <a:off x="29521198" y="21292260"/>
            <a:ext cx="13030200" cy="1678398"/>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17" name="Text Placeholder 59"/>
          <p:cNvSpPr>
            <a:spLocks noGrp="1"/>
          </p:cNvSpPr>
          <p:nvPr>
            <p:ph type="body" sz="quarter" idx="35"/>
          </p:nvPr>
        </p:nvSpPr>
        <p:spPr>
          <a:xfrm>
            <a:off x="1344878" y="18601984"/>
            <a:ext cx="13030203" cy="1055069"/>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18" name="Text Placeholder 59"/>
          <p:cNvSpPr>
            <a:spLocks noGrp="1"/>
          </p:cNvSpPr>
          <p:nvPr>
            <p:ph type="body" sz="quarter" idx="47"/>
          </p:nvPr>
        </p:nvSpPr>
        <p:spPr>
          <a:xfrm>
            <a:off x="15518081" y="12298352"/>
            <a:ext cx="13030200" cy="1799328"/>
          </a:xfrm>
          <a:prstGeom prst="rect">
            <a:avLst/>
          </a:prstGeom>
          <a:noFill/>
        </p:spPr>
        <p:txBody>
          <a:bodyPr vert="horz" lIns="0" tIns="308967" rIns="308967" bIns="308967"/>
          <a:lstStyle>
            <a:lvl1pPr marL="0" indent="0">
              <a:buFontTx/>
              <a:buNone/>
              <a:defRPr sz="27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19" name="Text Placeholder 74"/>
          <p:cNvSpPr>
            <a:spLocks noGrp="1"/>
          </p:cNvSpPr>
          <p:nvPr>
            <p:ph type="body" sz="quarter" idx="52"/>
          </p:nvPr>
        </p:nvSpPr>
        <p:spPr>
          <a:xfrm>
            <a:off x="29521197" y="23885058"/>
            <a:ext cx="13030200" cy="5490043"/>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22" name="Text Placeholder 74"/>
          <p:cNvSpPr>
            <a:spLocks noGrp="1"/>
          </p:cNvSpPr>
          <p:nvPr>
            <p:ph type="body" sz="quarter" idx="55"/>
          </p:nvPr>
        </p:nvSpPr>
        <p:spPr>
          <a:xfrm>
            <a:off x="1226068" y="20684547"/>
            <a:ext cx="13030200" cy="6050242"/>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25" name="Picture Placeholder 6"/>
          <p:cNvSpPr>
            <a:spLocks noGrp="1"/>
          </p:cNvSpPr>
          <p:nvPr>
            <p:ph type="pic" sz="quarter" idx="56"/>
          </p:nvPr>
        </p:nvSpPr>
        <p:spPr>
          <a:xfrm>
            <a:off x="29521198" y="14083706"/>
            <a:ext cx="13030200" cy="7208553"/>
          </a:xfrm>
          <a:prstGeom prst="rect">
            <a:avLst/>
          </a:prstGeom>
        </p:spPr>
        <p:txBody>
          <a:bodyPr vert="horz" lIns="102989" tIns="51494" rIns="102989" bIns="51494"/>
          <a:lstStyle>
            <a:lvl1pPr>
              <a:defRPr>
                <a:latin typeface="Helvetica"/>
              </a:defRPr>
            </a:lvl1pPr>
          </a:lstStyle>
          <a:p>
            <a:r>
              <a:rPr lang="en-US"/>
              <a:t>Click icon to add picture</a:t>
            </a:r>
            <a:endParaRPr lang="en-US" dirty="0"/>
          </a:p>
        </p:txBody>
      </p:sp>
      <p:sp>
        <p:nvSpPr>
          <p:cNvPr id="27" name="Text Placeholder 49"/>
          <p:cNvSpPr>
            <a:spLocks noGrp="1"/>
          </p:cNvSpPr>
          <p:nvPr>
            <p:ph type="body" sz="quarter" idx="57"/>
          </p:nvPr>
        </p:nvSpPr>
        <p:spPr>
          <a:xfrm>
            <a:off x="29568204" y="5047538"/>
            <a:ext cx="13030204" cy="1353262"/>
          </a:xfrm>
          <a:prstGeom prst="rect">
            <a:avLst/>
          </a:prstGeom>
        </p:spPr>
        <p:txBody>
          <a:bodyPr vert="horz" lIns="102989" tIns="51494" rIns="102989" bIns="51494" anchor="ctr" anchorCtr="0"/>
          <a:lstStyle>
            <a:lvl1pPr marL="0" indent="0">
              <a:buFontTx/>
              <a:buNone/>
              <a:defRPr sz="5000" b="1" i="0" baseline="0">
                <a:solidFill>
                  <a:srgbClr val="004C97"/>
                </a:solidFill>
                <a:latin typeface="Helvetica"/>
              </a:defRPr>
            </a:lvl1pPr>
            <a:lvl2pPr marL="0" indent="0">
              <a:buFontTx/>
              <a:buNone/>
              <a:defRPr sz="4500" b="0" i="0" baseline="0">
                <a:solidFill>
                  <a:schemeClr val="tx1"/>
                </a:solidFill>
                <a:latin typeface="Helvetica"/>
              </a:defRPr>
            </a:lvl2pPr>
            <a:lvl3pPr marL="0" indent="0">
              <a:buFontTx/>
              <a:buNone/>
              <a:defRPr sz="6800" b="1" i="0" baseline="0">
                <a:solidFill>
                  <a:srgbClr val="004C97"/>
                </a:solidFill>
                <a:latin typeface="Helvetica"/>
              </a:defRPr>
            </a:lvl3pPr>
            <a:lvl4pPr marL="0" indent="0">
              <a:buFontTx/>
              <a:buNone/>
              <a:defRPr sz="6800" b="1" i="0" baseline="0">
                <a:solidFill>
                  <a:srgbClr val="004C97"/>
                </a:solidFill>
                <a:latin typeface="Helvetica"/>
              </a:defRPr>
            </a:lvl4pPr>
            <a:lvl5pPr marL="0" indent="0">
              <a:buFontTx/>
              <a:buNone/>
              <a:defRPr sz="6800" b="1" i="0" baseline="0">
                <a:solidFill>
                  <a:srgbClr val="004C97"/>
                </a:solidFill>
                <a:latin typeface="Helvetica"/>
              </a:defRPr>
            </a:lvl5pPr>
          </a:lstStyle>
          <a:p>
            <a:pPr lvl="0"/>
            <a:r>
              <a:rPr lang="en-US"/>
              <a:t>Click to edit Master text styles</a:t>
            </a:r>
          </a:p>
        </p:txBody>
      </p:sp>
      <p:sp>
        <p:nvSpPr>
          <p:cNvPr id="28" name="Text Placeholder 74"/>
          <p:cNvSpPr>
            <a:spLocks noGrp="1"/>
          </p:cNvSpPr>
          <p:nvPr>
            <p:ph type="body" sz="quarter" idx="58"/>
          </p:nvPr>
        </p:nvSpPr>
        <p:spPr>
          <a:xfrm>
            <a:off x="29568208" y="6400800"/>
            <a:ext cx="13030200" cy="6712582"/>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Tree>
    <p:extLst>
      <p:ext uri="{BB962C8B-B14F-4D97-AF65-F5344CB8AC3E}">
        <p14:creationId xmlns:p14="http://schemas.microsoft.com/office/powerpoint/2010/main" val="14914501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30480905"/>
            <a:ext cx="43925731" cy="2461827"/>
          </a:xfrm>
          <a:prstGeom prst="rect">
            <a:avLst/>
          </a:prstGeom>
          <a:solidFill>
            <a:srgbClr val="004C97"/>
          </a:solidFill>
          <a:effectLst/>
        </p:spPr>
        <p:style>
          <a:lnRef idx="1">
            <a:schemeClr val="accent1"/>
          </a:lnRef>
          <a:fillRef idx="3">
            <a:schemeClr val="accent1"/>
          </a:fillRef>
          <a:effectRef idx="2">
            <a:schemeClr val="accent1"/>
          </a:effectRef>
          <a:fontRef idx="minor">
            <a:schemeClr val="lt1"/>
          </a:fontRef>
        </p:style>
        <p:txBody>
          <a:bodyPr lIns="102989" tIns="51494" rIns="102989" bIns="51494" anchor="ctr"/>
          <a:lstStyle/>
          <a:p>
            <a:pPr algn="ctr" defTabSz="2351081" fontAlgn="auto">
              <a:spcBef>
                <a:spcPts val="0"/>
              </a:spcBef>
              <a:spcAft>
                <a:spcPts val="0"/>
              </a:spcAft>
              <a:defRPr/>
            </a:pPr>
            <a:endParaRPr lang="en-US"/>
          </a:p>
        </p:txBody>
      </p:sp>
      <p:sp>
        <p:nvSpPr>
          <p:cNvPr id="9" name="Rectangle 8"/>
          <p:cNvSpPr/>
          <p:nvPr/>
        </p:nvSpPr>
        <p:spPr>
          <a:xfrm>
            <a:off x="2" y="0"/>
            <a:ext cx="43925731" cy="4114800"/>
          </a:xfrm>
          <a:prstGeom prst="rect">
            <a:avLst/>
          </a:prstGeom>
          <a:solidFill>
            <a:srgbClr val="004C97"/>
          </a:solidFill>
          <a:effectLst/>
        </p:spPr>
        <p:style>
          <a:lnRef idx="1">
            <a:schemeClr val="accent1"/>
          </a:lnRef>
          <a:fillRef idx="3">
            <a:schemeClr val="accent1"/>
          </a:fillRef>
          <a:effectRef idx="2">
            <a:schemeClr val="accent1"/>
          </a:effectRef>
          <a:fontRef idx="minor">
            <a:schemeClr val="lt1"/>
          </a:fontRef>
        </p:style>
        <p:txBody>
          <a:bodyPr lIns="102989" tIns="51494" rIns="102989" bIns="51494" anchor="ctr"/>
          <a:lstStyle/>
          <a:p>
            <a:pPr algn="ctr" defTabSz="2351081" fontAlgn="auto">
              <a:spcBef>
                <a:spcPts val="0"/>
              </a:spcBef>
              <a:spcAft>
                <a:spcPts val="0"/>
              </a:spcAft>
              <a:defRPr/>
            </a:pPr>
            <a:endParaRPr lang="en-US"/>
          </a:p>
        </p:txBody>
      </p:sp>
      <p:pic>
        <p:nvPicPr>
          <p:cNvPr id="6" name="Picture 5" descr="FermilabBarDOE_TextInBar_48inches.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734000"/>
            <a:ext cx="43891200" cy="1828800"/>
          </a:xfrm>
          <a:prstGeom prst="rect">
            <a:avLst/>
          </a:prstGeom>
        </p:spPr>
      </p:pic>
    </p:spTree>
    <p:extLst>
      <p:ext uri="{BB962C8B-B14F-4D97-AF65-F5344CB8AC3E}">
        <p14:creationId xmlns:p14="http://schemas.microsoft.com/office/powerpoint/2010/main" val="4017922149"/>
      </p:ext>
    </p:extLst>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ctr" defTabSz="514944" rtl="0" eaLnBrk="1" latinLnBrk="0" hangingPunct="1">
        <a:spcBef>
          <a:spcPct val="0"/>
        </a:spcBef>
        <a:buNone/>
        <a:defRPr sz="5000" kern="1200">
          <a:solidFill>
            <a:schemeClr val="tx1"/>
          </a:solidFill>
          <a:latin typeface="+mj-lt"/>
          <a:ea typeface="+mj-ea"/>
          <a:cs typeface="+mj-cs"/>
        </a:defRPr>
      </a:lvl1pPr>
    </p:titleStyle>
    <p:bodyStyle>
      <a:lvl1pPr marL="386208" indent="-386208" algn="l" defTabSz="514944" rtl="0" eaLnBrk="1" latinLnBrk="0" hangingPunct="1">
        <a:spcBef>
          <a:spcPct val="20000"/>
        </a:spcBef>
        <a:buFont typeface="Arial"/>
        <a:buChar char="•"/>
        <a:defRPr sz="3600" kern="1200">
          <a:solidFill>
            <a:schemeClr val="tx1"/>
          </a:solidFill>
          <a:latin typeface="+mn-lt"/>
          <a:ea typeface="+mn-ea"/>
          <a:cs typeface="+mn-cs"/>
        </a:defRPr>
      </a:lvl1pPr>
      <a:lvl2pPr marL="836785" indent="-321840" algn="l" defTabSz="514944" rtl="0" eaLnBrk="1" latinLnBrk="0" hangingPunct="1">
        <a:spcBef>
          <a:spcPct val="20000"/>
        </a:spcBef>
        <a:buFont typeface="Arial"/>
        <a:buChar char="–"/>
        <a:defRPr sz="3200" kern="1200">
          <a:solidFill>
            <a:schemeClr val="tx1"/>
          </a:solidFill>
          <a:latin typeface="+mn-lt"/>
          <a:ea typeface="+mn-ea"/>
          <a:cs typeface="+mn-cs"/>
        </a:defRPr>
      </a:lvl2pPr>
      <a:lvl3pPr marL="1287361" indent="-257472" algn="l" defTabSz="514944" rtl="0" eaLnBrk="1" latinLnBrk="0" hangingPunct="1">
        <a:spcBef>
          <a:spcPct val="20000"/>
        </a:spcBef>
        <a:buFont typeface="Arial"/>
        <a:buChar char="•"/>
        <a:defRPr sz="2700" kern="1200">
          <a:solidFill>
            <a:schemeClr val="tx1"/>
          </a:solidFill>
          <a:latin typeface="+mn-lt"/>
          <a:ea typeface="+mn-ea"/>
          <a:cs typeface="+mn-cs"/>
        </a:defRPr>
      </a:lvl3pPr>
      <a:lvl4pPr marL="1802305" indent="-257472" algn="l" defTabSz="514944" rtl="0" eaLnBrk="1" latinLnBrk="0" hangingPunct="1">
        <a:spcBef>
          <a:spcPct val="20000"/>
        </a:spcBef>
        <a:buFont typeface="Arial"/>
        <a:buChar char="–"/>
        <a:defRPr sz="2300" kern="1200">
          <a:solidFill>
            <a:schemeClr val="tx1"/>
          </a:solidFill>
          <a:latin typeface="+mn-lt"/>
          <a:ea typeface="+mn-ea"/>
          <a:cs typeface="+mn-cs"/>
        </a:defRPr>
      </a:lvl4pPr>
      <a:lvl5pPr marL="2317250" indent="-257472" algn="l" defTabSz="514944" rtl="0" eaLnBrk="1" latinLnBrk="0" hangingPunct="1">
        <a:spcBef>
          <a:spcPct val="20000"/>
        </a:spcBef>
        <a:buFont typeface="Arial"/>
        <a:buChar char="»"/>
        <a:defRPr sz="2300" kern="1200">
          <a:solidFill>
            <a:schemeClr val="tx1"/>
          </a:solidFill>
          <a:latin typeface="+mn-lt"/>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14944" rtl="0" eaLnBrk="1" latinLnBrk="0" hangingPunct="1">
        <a:defRPr sz="2000" kern="1200">
          <a:solidFill>
            <a:schemeClr val="tx1"/>
          </a:solidFill>
          <a:latin typeface="+mn-lt"/>
          <a:ea typeface="+mn-ea"/>
          <a:cs typeface="+mn-cs"/>
        </a:defRPr>
      </a:lvl1pPr>
      <a:lvl2pPr marL="514944" algn="l" defTabSz="514944" rtl="0" eaLnBrk="1" latinLnBrk="0" hangingPunct="1">
        <a:defRPr sz="2000" kern="1200">
          <a:solidFill>
            <a:schemeClr val="tx1"/>
          </a:solidFill>
          <a:latin typeface="+mn-lt"/>
          <a:ea typeface="+mn-ea"/>
          <a:cs typeface="+mn-cs"/>
        </a:defRPr>
      </a:lvl2pPr>
      <a:lvl3pPr marL="1029889" algn="l" defTabSz="514944" rtl="0" eaLnBrk="1" latinLnBrk="0" hangingPunct="1">
        <a:defRPr sz="2000" kern="1200">
          <a:solidFill>
            <a:schemeClr val="tx1"/>
          </a:solidFill>
          <a:latin typeface="+mn-lt"/>
          <a:ea typeface="+mn-ea"/>
          <a:cs typeface="+mn-cs"/>
        </a:defRPr>
      </a:lvl3pPr>
      <a:lvl4pPr marL="1544833" algn="l" defTabSz="514944" rtl="0" eaLnBrk="1" latinLnBrk="0" hangingPunct="1">
        <a:defRPr sz="2000" kern="1200">
          <a:solidFill>
            <a:schemeClr val="tx1"/>
          </a:solidFill>
          <a:latin typeface="+mn-lt"/>
          <a:ea typeface="+mn-ea"/>
          <a:cs typeface="+mn-cs"/>
        </a:defRPr>
      </a:lvl4pPr>
      <a:lvl5pPr marL="2059777" algn="l" defTabSz="514944" rtl="0" eaLnBrk="1" latinLnBrk="0" hangingPunct="1">
        <a:defRPr sz="2000" kern="1200">
          <a:solidFill>
            <a:schemeClr val="tx1"/>
          </a:solidFill>
          <a:latin typeface="+mn-lt"/>
          <a:ea typeface="+mn-ea"/>
          <a:cs typeface="+mn-cs"/>
        </a:defRPr>
      </a:lvl5pPr>
      <a:lvl6pPr marL="2574722" algn="l" defTabSz="514944" rtl="0" eaLnBrk="1" latinLnBrk="0" hangingPunct="1">
        <a:defRPr sz="2000" kern="1200">
          <a:solidFill>
            <a:schemeClr val="tx1"/>
          </a:solidFill>
          <a:latin typeface="+mn-lt"/>
          <a:ea typeface="+mn-ea"/>
          <a:cs typeface="+mn-cs"/>
        </a:defRPr>
      </a:lvl6pPr>
      <a:lvl7pPr marL="3089666" algn="l" defTabSz="514944" rtl="0" eaLnBrk="1" latinLnBrk="0" hangingPunct="1">
        <a:defRPr sz="2000" kern="1200">
          <a:solidFill>
            <a:schemeClr val="tx1"/>
          </a:solidFill>
          <a:latin typeface="+mn-lt"/>
          <a:ea typeface="+mn-ea"/>
          <a:cs typeface="+mn-cs"/>
        </a:defRPr>
      </a:lvl7pPr>
      <a:lvl8pPr marL="3604611" algn="l" defTabSz="514944" rtl="0" eaLnBrk="1" latinLnBrk="0" hangingPunct="1">
        <a:defRPr sz="2000" kern="1200">
          <a:solidFill>
            <a:schemeClr val="tx1"/>
          </a:solidFill>
          <a:latin typeface="+mn-lt"/>
          <a:ea typeface="+mn-ea"/>
          <a:cs typeface="+mn-cs"/>
        </a:defRPr>
      </a:lvl8pPr>
      <a:lvl9pPr marL="4119555" algn="l" defTabSz="51494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9E531994-5DDF-334E-1A11-0608AAEDB094}"/>
              </a:ext>
            </a:extLst>
          </p:cNvPr>
          <p:cNvSpPr txBox="1"/>
          <p:nvPr/>
        </p:nvSpPr>
        <p:spPr>
          <a:xfrm>
            <a:off x="14173200" y="4683382"/>
            <a:ext cx="15544800" cy="24714458"/>
          </a:xfrm>
          <a:prstGeom prst="rect">
            <a:avLst/>
          </a:prstGeom>
          <a:noFill/>
        </p:spPr>
        <p:txBody>
          <a:bodyPr wrap="square" rtlCol="0">
            <a:spAutoFit/>
          </a:bodyPr>
          <a:lstStyle/>
          <a:p>
            <a:pPr algn="just"/>
            <a:r>
              <a:rPr lang="en-US" sz="5000" dirty="0">
                <a:solidFill>
                  <a:schemeClr val="tx2"/>
                </a:solidFill>
                <a:latin typeface="Helvetica" panose="020B0604020202020204" pitchFamily="34" charset="0"/>
                <a:cs typeface="Helvetica" panose="020B0604020202020204" pitchFamily="34" charset="0"/>
              </a:rPr>
              <a:t>Purpose of project </a:t>
            </a:r>
          </a:p>
          <a:p>
            <a:pPr algn="just"/>
            <a:r>
              <a:rPr lang="en-US" sz="4000" dirty="0">
                <a:latin typeface="Helvetica" panose="020B0604020202020204" pitchFamily="34" charset="0"/>
                <a:cs typeface="Helvetica" panose="020B0604020202020204" pitchFamily="34" charset="0"/>
              </a:rPr>
              <a:t>The purpose of this project is to locate all active and inactive lifting devices and verify their compliance with the current versions of the applicable codes such as ASME B30.20 and ASME BTH-1.</a:t>
            </a:r>
          </a:p>
          <a:p>
            <a:pPr algn="just"/>
            <a:endParaRPr lang="en-US" sz="4000" dirty="0">
              <a:latin typeface="Helvetica" panose="020B0604020202020204" pitchFamily="34" charset="0"/>
              <a:cs typeface="Helvetica" panose="020B0604020202020204" pitchFamily="34" charset="0"/>
            </a:endParaRPr>
          </a:p>
          <a:p>
            <a:pPr algn="just"/>
            <a:endParaRPr lang="en-US" sz="5000" dirty="0">
              <a:solidFill>
                <a:schemeClr val="tx2"/>
              </a:solidFill>
              <a:latin typeface="Helvetica" panose="020B0604020202020204" pitchFamily="34" charset="0"/>
              <a:cs typeface="Helvetica" panose="020B0604020202020204" pitchFamily="34" charset="0"/>
            </a:endParaRPr>
          </a:p>
          <a:p>
            <a:pPr algn="just"/>
            <a:endParaRPr lang="en-US" sz="5000" dirty="0">
              <a:solidFill>
                <a:schemeClr val="tx2"/>
              </a:solidFill>
              <a:latin typeface="Helvetica" panose="020B0604020202020204" pitchFamily="34" charset="0"/>
              <a:cs typeface="Helvetica" panose="020B0604020202020204" pitchFamily="34" charset="0"/>
            </a:endParaRPr>
          </a:p>
          <a:p>
            <a:pPr algn="just"/>
            <a:endParaRPr lang="en-US" sz="5000" dirty="0">
              <a:solidFill>
                <a:schemeClr val="tx2"/>
              </a:solidFill>
              <a:latin typeface="Helvetica" panose="020B0604020202020204" pitchFamily="34" charset="0"/>
              <a:cs typeface="Helvetica" panose="020B0604020202020204" pitchFamily="34" charset="0"/>
            </a:endParaRPr>
          </a:p>
          <a:p>
            <a:pPr algn="just"/>
            <a:endParaRPr lang="en-US" sz="5000" dirty="0">
              <a:solidFill>
                <a:schemeClr val="tx2"/>
              </a:solidFill>
              <a:latin typeface="Helvetica" panose="020B0604020202020204" pitchFamily="34" charset="0"/>
              <a:cs typeface="Helvetica" panose="020B0604020202020204" pitchFamily="34" charset="0"/>
            </a:endParaRPr>
          </a:p>
          <a:p>
            <a:pPr algn="just"/>
            <a:endParaRPr lang="en-US" sz="5000" dirty="0">
              <a:solidFill>
                <a:schemeClr val="tx2"/>
              </a:solidFill>
              <a:latin typeface="Helvetica" panose="020B0604020202020204" pitchFamily="34" charset="0"/>
              <a:cs typeface="Helvetica" panose="020B0604020202020204" pitchFamily="34" charset="0"/>
            </a:endParaRPr>
          </a:p>
          <a:p>
            <a:pPr algn="just"/>
            <a:endParaRPr lang="en-US" sz="5000" dirty="0">
              <a:solidFill>
                <a:schemeClr val="tx2"/>
              </a:solidFill>
              <a:latin typeface="Helvetica" panose="020B0604020202020204" pitchFamily="34" charset="0"/>
              <a:cs typeface="Helvetica" panose="020B0604020202020204" pitchFamily="34" charset="0"/>
            </a:endParaRPr>
          </a:p>
          <a:p>
            <a:pPr algn="just"/>
            <a:r>
              <a:rPr lang="en-US" sz="5000" dirty="0">
                <a:solidFill>
                  <a:schemeClr val="tx2"/>
                </a:solidFill>
                <a:latin typeface="Helvetica" panose="020B0604020202020204" pitchFamily="34" charset="0"/>
                <a:cs typeface="Helvetica" panose="020B0604020202020204" pitchFamily="34" charset="0"/>
              </a:rPr>
              <a:t>Engineering Note</a:t>
            </a:r>
          </a:p>
          <a:p>
            <a:pPr algn="just"/>
            <a:r>
              <a:rPr lang="en-US" sz="4000" dirty="0">
                <a:latin typeface="Helvetica" panose="020B0604020202020204" pitchFamily="34" charset="0"/>
                <a:cs typeface="Helvetica" panose="020B0604020202020204" pitchFamily="34" charset="0"/>
              </a:rPr>
              <a:t>An Engineering note is a documentation prepared by a qualified person that serves to provide the user with the design and fabrication of a lifting device. The note incudes Design calculations, Load tests, certifications, manufacturer information, etc. </a:t>
            </a:r>
          </a:p>
          <a:p>
            <a:pPr algn="just"/>
            <a:endParaRPr lang="en-US" sz="4000" dirty="0">
              <a:latin typeface="Helvetica" panose="020B0604020202020204" pitchFamily="34" charset="0"/>
              <a:cs typeface="Helvetica" panose="020B0604020202020204" pitchFamily="34" charset="0"/>
            </a:endParaRPr>
          </a:p>
          <a:p>
            <a:pPr algn="just"/>
            <a:r>
              <a:rPr lang="en-US" sz="5000" dirty="0">
                <a:solidFill>
                  <a:schemeClr val="tx2"/>
                </a:solidFill>
                <a:latin typeface="Helvetica" panose="020B0604020202020204" pitchFamily="34" charset="0"/>
                <a:cs typeface="Helvetica" panose="020B0604020202020204" pitchFamily="34" charset="0"/>
              </a:rPr>
              <a:t>Methods</a:t>
            </a:r>
          </a:p>
          <a:p>
            <a:pPr algn="just"/>
            <a:r>
              <a:rPr lang="en-US" sz="4000" dirty="0">
                <a:latin typeface="Helvetica" panose="020B0604020202020204" pitchFamily="34" charset="0"/>
                <a:cs typeface="Helvetica" panose="020B0604020202020204" pitchFamily="34" charset="0"/>
              </a:rPr>
              <a:t>To locate active lifting devices, the principle investigator interfaced with multiple building/floor managers throughout the department and entered the data collected into an Excel spreadsheet. The investigator also created a Teamcenter Engineering Note item for each lifting device. Finally, as a case study, the investigator took measurements of a sample device to perform calculations from the Machinery's Handbook and ASME BTH-1 to establish code compliance. </a:t>
            </a:r>
          </a:p>
          <a:p>
            <a:pPr algn="just"/>
            <a:endParaRPr lang="en-US" sz="4000" dirty="0">
              <a:latin typeface="Helvetica" panose="020B0604020202020204" pitchFamily="34" charset="0"/>
              <a:cs typeface="Helvetica" panose="020B0604020202020204" pitchFamily="34" charset="0"/>
            </a:endParaRPr>
          </a:p>
          <a:p>
            <a:pPr algn="just"/>
            <a:r>
              <a:rPr lang="en-US" sz="5000" dirty="0">
                <a:solidFill>
                  <a:schemeClr val="tx2"/>
                </a:solidFill>
                <a:latin typeface="Helvetica" panose="020B0604020202020204" pitchFamily="34" charset="0"/>
                <a:cs typeface="Helvetica" panose="020B0604020202020204" pitchFamily="34" charset="0"/>
              </a:rPr>
              <a:t>Results and Conclusions  </a:t>
            </a:r>
          </a:p>
          <a:p>
            <a:pPr algn="just"/>
            <a:r>
              <a:rPr lang="en-US" sz="4000" dirty="0">
                <a:latin typeface="Helvetica" panose="020B0604020202020204" pitchFamily="34" charset="0"/>
                <a:cs typeface="Helvetica" panose="020B0604020202020204" pitchFamily="34" charset="0"/>
              </a:rPr>
              <a:t>The data revealed that while newer actively-used lifting devices in APS-TD are compliant with the relevant codes, certain older devices may require updated analysis, markings, etc. to comply with the most recent revisions to those codes.</a:t>
            </a:r>
          </a:p>
          <a:p>
            <a:pPr algn="just"/>
            <a:endParaRPr lang="en-US" sz="4000" dirty="0">
              <a:latin typeface="Helvetica" panose="020B0604020202020204" pitchFamily="34" charset="0"/>
              <a:cs typeface="Helvetica" panose="020B0604020202020204" pitchFamily="34" charset="0"/>
            </a:endParaRPr>
          </a:p>
          <a:p>
            <a:pPr algn="just"/>
            <a:r>
              <a:rPr lang="en-US" sz="5000" dirty="0">
                <a:solidFill>
                  <a:schemeClr val="tx2"/>
                </a:solidFill>
                <a:latin typeface="Helvetica" panose="020B0604020202020204" pitchFamily="34" charset="0"/>
                <a:cs typeface="Helvetica" panose="020B0604020202020204" pitchFamily="34" charset="0"/>
              </a:rPr>
              <a:t>Future Work</a:t>
            </a:r>
          </a:p>
          <a:p>
            <a:pPr algn="just"/>
            <a:r>
              <a:rPr lang="en-US" sz="4000" dirty="0">
                <a:latin typeface="Helvetica" panose="020B0604020202020204" pitchFamily="34" charset="0"/>
                <a:cs typeface="Helvetica" panose="020B0604020202020204" pitchFamily="34" charset="0"/>
              </a:rPr>
              <a:t>With up-to-date knowledge of active lifting fixtures compiled, the directorate can better target its code compliance efforts.</a:t>
            </a:r>
          </a:p>
        </p:txBody>
      </p:sp>
      <p:sp>
        <p:nvSpPr>
          <p:cNvPr id="6" name="Text Placeholder 5"/>
          <p:cNvSpPr>
            <a:spLocks noGrp="1"/>
          </p:cNvSpPr>
          <p:nvPr>
            <p:ph type="body" sz="quarter" idx="25"/>
          </p:nvPr>
        </p:nvSpPr>
        <p:spPr>
          <a:xfrm>
            <a:off x="1288144" y="616152"/>
            <a:ext cx="41206517" cy="2962621"/>
          </a:xfrm>
        </p:spPr>
        <p:txBody>
          <a:bodyPr/>
          <a:lstStyle/>
          <a:p>
            <a:r>
              <a:rPr lang="en-US" dirty="0"/>
              <a:t>Code Compliance of APS-TD Lifting Devices  </a:t>
            </a:r>
          </a:p>
          <a:p>
            <a:r>
              <a:rPr lang="en-US" sz="6000" b="0" dirty="0"/>
              <a:t>Minani Alexis, Illinois State University</a:t>
            </a:r>
          </a:p>
        </p:txBody>
      </p:sp>
      <p:cxnSp>
        <p:nvCxnSpPr>
          <p:cNvPr id="26" name="Straight Connector 25"/>
          <p:cNvCxnSpPr>
            <a:cxnSpLocks/>
          </p:cNvCxnSpPr>
          <p:nvPr/>
        </p:nvCxnSpPr>
        <p:spPr>
          <a:xfrm flipV="1">
            <a:off x="30808081" y="24654694"/>
            <a:ext cx="12451539" cy="97116"/>
          </a:xfrm>
          <a:prstGeom prst="line">
            <a:avLst/>
          </a:prstGeom>
          <a:ln w="76200" cmpd="sng">
            <a:solidFill>
              <a:srgbClr val="004C97"/>
            </a:solidFill>
          </a:ln>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54B2E348-5D61-E0CA-38DC-FC8F544D0DE6}"/>
              </a:ext>
            </a:extLst>
          </p:cNvPr>
          <p:cNvSpPr txBox="1"/>
          <p:nvPr/>
        </p:nvSpPr>
        <p:spPr>
          <a:xfrm>
            <a:off x="914399" y="4680880"/>
            <a:ext cx="12344400" cy="11633954"/>
          </a:xfrm>
          <a:prstGeom prst="rect">
            <a:avLst/>
          </a:prstGeom>
          <a:noFill/>
        </p:spPr>
        <p:txBody>
          <a:bodyPr wrap="square" rtlCol="0">
            <a:spAutoFit/>
          </a:bodyPr>
          <a:lstStyle/>
          <a:p>
            <a:r>
              <a:rPr lang="en-US" sz="5000" dirty="0">
                <a:solidFill>
                  <a:schemeClr val="tx2"/>
                </a:solidFill>
                <a:latin typeface="Helvetica" panose="020B0604020202020204" pitchFamily="34" charset="0"/>
                <a:cs typeface="Helvetica" panose="020B0604020202020204" pitchFamily="34" charset="0"/>
              </a:rPr>
              <a:t>Introduction to BTH Lifting Devices</a:t>
            </a:r>
          </a:p>
          <a:p>
            <a:pPr algn="just"/>
            <a:r>
              <a:rPr lang="en-US" sz="4000" dirty="0">
                <a:latin typeface="Helvetica" panose="020B0604020202020204" pitchFamily="34" charset="0"/>
                <a:cs typeface="Helvetica" panose="020B0604020202020204" pitchFamily="34" charset="0"/>
              </a:rPr>
              <a:t>Below the hook lifting devices are mechanical devices used to attach loads of different shapes and sizes to a crane to facilitate lifting and handling. These fixtures are governed by FESHM 10110, ASME B30.20, and ASME BTH-1.</a:t>
            </a:r>
          </a:p>
          <a:p>
            <a:pPr algn="just"/>
            <a:endParaRPr lang="en-US" sz="4000" dirty="0">
              <a:latin typeface="Helvetica" panose="020B0604020202020204" pitchFamily="34" charset="0"/>
              <a:cs typeface="Helvetica" panose="020B0604020202020204" pitchFamily="34" charset="0"/>
            </a:endParaRPr>
          </a:p>
          <a:p>
            <a:r>
              <a:rPr lang="en-US" sz="5000" dirty="0">
                <a:solidFill>
                  <a:schemeClr val="tx2"/>
                </a:solidFill>
                <a:latin typeface="Helvetica" panose="020B0604020202020204" pitchFamily="34" charset="0"/>
                <a:cs typeface="Helvetica" panose="020B0604020202020204" pitchFamily="34" charset="0"/>
              </a:rPr>
              <a:t>FESHM 10110</a:t>
            </a:r>
          </a:p>
          <a:p>
            <a:r>
              <a:rPr lang="en-US" sz="4000" dirty="0">
                <a:latin typeface="Helvetica" panose="020B0604020202020204" pitchFamily="34" charset="0"/>
                <a:cs typeface="Helvetica" panose="020B0604020202020204" pitchFamily="34" charset="0"/>
              </a:rPr>
              <a:t>Fermilab Environment, safety, and health Manuel (FESHM) is a living document that contains Fermilab’s policies and procedures designed to manage environmental, safety and health (ES&amp;H) hazards. FESHM 10110 deals with BTH fixtures.</a:t>
            </a:r>
          </a:p>
          <a:p>
            <a:endParaRPr lang="en-US" sz="4000" dirty="0">
              <a:latin typeface="Helvetica" panose="020B0604020202020204" pitchFamily="34" charset="0"/>
              <a:cs typeface="Helvetica" panose="020B0604020202020204" pitchFamily="34" charset="0"/>
            </a:endParaRPr>
          </a:p>
          <a:p>
            <a:r>
              <a:rPr lang="en-US" sz="5000" dirty="0">
                <a:solidFill>
                  <a:schemeClr val="tx2"/>
                </a:solidFill>
                <a:latin typeface="Helvetica" panose="020B0604020202020204" pitchFamily="34" charset="0"/>
                <a:cs typeface="Helvetica" panose="020B0604020202020204" pitchFamily="34" charset="0"/>
              </a:rPr>
              <a:t>ASME B30.20/BTH-1</a:t>
            </a:r>
          </a:p>
          <a:p>
            <a:r>
              <a:rPr lang="en-US" sz="4000" dirty="0">
                <a:latin typeface="Helvetica" panose="020B0604020202020204" pitchFamily="34" charset="0"/>
                <a:cs typeface="Helvetica" panose="020B0604020202020204" pitchFamily="34" charset="0"/>
              </a:rPr>
              <a:t>ASME B30.20 provides safety standards for BTH lifting devices, while ASME BTH-1 provides design criteria for BTH lifting devices.</a:t>
            </a:r>
          </a:p>
        </p:txBody>
      </p:sp>
      <p:sp>
        <p:nvSpPr>
          <p:cNvPr id="30" name="TextBox 29">
            <a:extLst>
              <a:ext uri="{FF2B5EF4-FFF2-40B4-BE49-F238E27FC236}">
                <a16:creationId xmlns:a16="http://schemas.microsoft.com/office/drawing/2014/main" id="{4DBB334D-C898-583D-660E-9BAA56C777DA}"/>
              </a:ext>
            </a:extLst>
          </p:cNvPr>
          <p:cNvSpPr txBox="1"/>
          <p:nvPr/>
        </p:nvSpPr>
        <p:spPr>
          <a:xfrm>
            <a:off x="30714777" y="24793383"/>
            <a:ext cx="5739072" cy="861774"/>
          </a:xfrm>
          <a:prstGeom prst="rect">
            <a:avLst/>
          </a:prstGeom>
          <a:noFill/>
        </p:spPr>
        <p:txBody>
          <a:bodyPr wrap="square" rtlCol="0">
            <a:spAutoFit/>
          </a:bodyPr>
          <a:lstStyle/>
          <a:p>
            <a:r>
              <a:rPr lang="en-US" sz="5000" dirty="0">
                <a:solidFill>
                  <a:schemeClr val="accent1"/>
                </a:solidFill>
                <a:latin typeface="Helvetica" panose="020B0604020202020204" pitchFamily="34" charset="0"/>
                <a:cs typeface="Helvetica" panose="020B0604020202020204" pitchFamily="34" charset="0"/>
              </a:rPr>
              <a:t>Acknowledgements</a:t>
            </a:r>
          </a:p>
        </p:txBody>
      </p:sp>
      <p:sp>
        <p:nvSpPr>
          <p:cNvPr id="31" name="TextBox 30">
            <a:extLst>
              <a:ext uri="{FF2B5EF4-FFF2-40B4-BE49-F238E27FC236}">
                <a16:creationId xmlns:a16="http://schemas.microsoft.com/office/drawing/2014/main" id="{28F0C700-CA81-B2F2-A25A-72223AEE0F42}"/>
              </a:ext>
            </a:extLst>
          </p:cNvPr>
          <p:cNvSpPr txBox="1"/>
          <p:nvPr/>
        </p:nvSpPr>
        <p:spPr>
          <a:xfrm>
            <a:off x="531884" y="29080990"/>
            <a:ext cx="41225269" cy="707886"/>
          </a:xfrm>
          <a:prstGeom prst="rect">
            <a:avLst/>
          </a:prstGeom>
          <a:noFill/>
        </p:spPr>
        <p:txBody>
          <a:bodyPr wrap="square" rtlCol="0">
            <a:spAutoFit/>
          </a:bodyPr>
          <a:lstStyle/>
          <a:p>
            <a:r>
              <a:rPr lang="en-US" sz="3600" b="0" i="0" dirty="0">
                <a:solidFill>
                  <a:srgbClr val="4472C4"/>
                </a:solidFill>
                <a:effectLst/>
                <a:latin typeface="Helvetica" panose="020B0604020202020204" pitchFamily="34" charset="0"/>
                <a:cs typeface="Helvetica" panose="020B0604020202020204" pitchFamily="34" charset="0"/>
              </a:rPr>
              <a:t>This manuscript has been authored by Fermi Research Alliance, LLC under Contract No. DE-AC02-07CH11359 with the U.S. Department of Energy, Office of Science, Office of High Energy Physics</a:t>
            </a:r>
            <a:r>
              <a:rPr lang="en-US" sz="4000" b="0" i="0" dirty="0">
                <a:solidFill>
                  <a:srgbClr val="4472C4"/>
                </a:solidFill>
                <a:effectLst/>
                <a:latin typeface="Helvetica" panose="020B0604020202020204" pitchFamily="34" charset="0"/>
                <a:cs typeface="Helvetica" panose="020B0604020202020204" pitchFamily="34" charset="0"/>
              </a:rPr>
              <a:t>.</a:t>
            </a:r>
            <a:endParaRPr lang="en-US" sz="4000" dirty="0">
              <a:latin typeface="Helvetica" panose="020B0604020202020204" pitchFamily="34" charset="0"/>
              <a:cs typeface="Helvetica" panose="020B0604020202020204" pitchFamily="34" charset="0"/>
            </a:endParaRPr>
          </a:p>
        </p:txBody>
      </p:sp>
      <p:sp>
        <p:nvSpPr>
          <p:cNvPr id="45" name="TextBox 44">
            <a:extLst>
              <a:ext uri="{FF2B5EF4-FFF2-40B4-BE49-F238E27FC236}">
                <a16:creationId xmlns:a16="http://schemas.microsoft.com/office/drawing/2014/main" id="{A4D421AE-0C4A-F39F-2193-6BC0B9B1D3EC}"/>
              </a:ext>
            </a:extLst>
          </p:cNvPr>
          <p:cNvSpPr txBox="1"/>
          <p:nvPr/>
        </p:nvSpPr>
        <p:spPr>
          <a:xfrm>
            <a:off x="34747200" y="674769"/>
            <a:ext cx="8229600" cy="1938992"/>
          </a:xfrm>
          <a:prstGeom prst="rect">
            <a:avLst/>
          </a:prstGeom>
          <a:noFill/>
        </p:spPr>
        <p:txBody>
          <a:bodyPr wrap="square" rtlCol="0">
            <a:spAutoFit/>
          </a:bodyPr>
          <a:lstStyle/>
          <a:p>
            <a:pPr algn="r"/>
            <a:r>
              <a:rPr lang="en-US" sz="6000" dirty="0">
                <a:solidFill>
                  <a:schemeClr val="bg1"/>
                </a:solidFill>
                <a:latin typeface="Helvetica" panose="020B0604020202020204" pitchFamily="34" charset="0"/>
                <a:cs typeface="Helvetica" panose="020B0604020202020204" pitchFamily="34" charset="0"/>
              </a:rPr>
              <a:t>FERMILAB-POSTER-23-153-STUDENT</a:t>
            </a:r>
          </a:p>
        </p:txBody>
      </p:sp>
      <p:sp>
        <p:nvSpPr>
          <p:cNvPr id="17" name="TextBox 16">
            <a:extLst>
              <a:ext uri="{FF2B5EF4-FFF2-40B4-BE49-F238E27FC236}">
                <a16:creationId xmlns:a16="http://schemas.microsoft.com/office/drawing/2014/main" id="{4F250F40-4705-8573-D9AC-0DE997A4E2A6}"/>
              </a:ext>
            </a:extLst>
          </p:cNvPr>
          <p:cNvSpPr txBox="1"/>
          <p:nvPr/>
        </p:nvSpPr>
        <p:spPr>
          <a:xfrm>
            <a:off x="30714777" y="25607119"/>
            <a:ext cx="12344400" cy="2554545"/>
          </a:xfrm>
          <a:prstGeom prst="rect">
            <a:avLst/>
          </a:prstGeom>
          <a:noFill/>
        </p:spPr>
        <p:txBody>
          <a:bodyPr wrap="square" rtlCol="0">
            <a:spAutoFit/>
          </a:bodyPr>
          <a:lstStyle/>
          <a:p>
            <a:pPr algn="just"/>
            <a:r>
              <a:rPr lang="en-US" sz="4000" dirty="0">
                <a:latin typeface="Helvetica" panose="020B0604020202020204" pitchFamily="34" charset="0"/>
                <a:cs typeface="Helvetica" panose="020B0604020202020204" pitchFamily="34" charset="0"/>
              </a:rPr>
              <a:t>Special thanks to my supervisor Charles Orozco, Martel Walls, Kelly Sedgwick, and Wayne </a:t>
            </a:r>
            <a:r>
              <a:rPr lang="en-US" sz="4000" dirty="0" err="1">
                <a:latin typeface="Helvetica" panose="020B0604020202020204" pitchFamily="34" charset="0"/>
                <a:cs typeface="Helvetica" panose="020B0604020202020204" pitchFamily="34" charset="0"/>
              </a:rPr>
              <a:t>Shaddix</a:t>
            </a:r>
            <a:r>
              <a:rPr lang="en-US" sz="4000" dirty="0">
                <a:latin typeface="Helvetica" panose="020B0604020202020204" pitchFamily="34" charset="0"/>
                <a:cs typeface="Helvetica" panose="020B0604020202020204" pitchFamily="34" charset="0"/>
              </a:rPr>
              <a:t> for their Guidance and Support. Thanks to the SIST committee for this wonderful opportunity. </a:t>
            </a:r>
          </a:p>
        </p:txBody>
      </p:sp>
      <p:sp>
        <p:nvSpPr>
          <p:cNvPr id="5" name="TextBox 4">
            <a:extLst>
              <a:ext uri="{FF2B5EF4-FFF2-40B4-BE49-F238E27FC236}">
                <a16:creationId xmlns:a16="http://schemas.microsoft.com/office/drawing/2014/main" id="{932F9661-899D-3E8A-9FCA-6EAB65879829}"/>
              </a:ext>
            </a:extLst>
          </p:cNvPr>
          <p:cNvSpPr txBox="1"/>
          <p:nvPr/>
        </p:nvSpPr>
        <p:spPr>
          <a:xfrm>
            <a:off x="30568952" y="4683382"/>
            <a:ext cx="12801600" cy="861774"/>
          </a:xfrm>
          <a:prstGeom prst="rect">
            <a:avLst/>
          </a:prstGeom>
          <a:noFill/>
        </p:spPr>
        <p:txBody>
          <a:bodyPr wrap="square" rtlCol="0">
            <a:spAutoFit/>
          </a:bodyPr>
          <a:lstStyle/>
          <a:p>
            <a:r>
              <a:rPr lang="en-US" sz="5000" dirty="0">
                <a:solidFill>
                  <a:schemeClr val="tx2"/>
                </a:solidFill>
                <a:latin typeface="Helvetica" panose="020B0604020202020204" pitchFamily="34" charset="0"/>
                <a:cs typeface="Helvetica" panose="020B0604020202020204" pitchFamily="34" charset="0"/>
              </a:rPr>
              <a:t>Data on Lifting Device and Engineering Note </a:t>
            </a:r>
          </a:p>
        </p:txBody>
      </p:sp>
      <p:sp>
        <p:nvSpPr>
          <p:cNvPr id="32" name="Rectangle: Rounded Corners 31">
            <a:extLst>
              <a:ext uri="{FF2B5EF4-FFF2-40B4-BE49-F238E27FC236}">
                <a16:creationId xmlns:a16="http://schemas.microsoft.com/office/drawing/2014/main" id="{675E9231-CD91-5DA9-D940-237906DE455D}"/>
              </a:ext>
            </a:extLst>
          </p:cNvPr>
          <p:cNvSpPr/>
          <p:nvPr/>
        </p:nvSpPr>
        <p:spPr>
          <a:xfrm>
            <a:off x="37257278" y="5774398"/>
            <a:ext cx="5943600" cy="10744200"/>
          </a:xfrm>
          <a:prstGeom prst="roundRect">
            <a:avLst/>
          </a:prstGeom>
          <a:gradFill>
            <a:gsLst>
              <a:gs pos="0">
                <a:srgbClr val="004C97"/>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dirty="0">
              <a:latin typeface="Helvetica" panose="020B0604020202020204" pitchFamily="34" charset="0"/>
              <a:cs typeface="Helvetica" panose="020B0604020202020204" pitchFamily="34" charset="0"/>
            </a:endParaRPr>
          </a:p>
        </p:txBody>
      </p:sp>
      <p:pic>
        <p:nvPicPr>
          <p:cNvPr id="37" name="Picture 36">
            <a:extLst>
              <a:ext uri="{FF2B5EF4-FFF2-40B4-BE49-F238E27FC236}">
                <a16:creationId xmlns:a16="http://schemas.microsoft.com/office/drawing/2014/main" id="{128B8066-487A-0C1E-53BD-FABCDBF5E0EE}"/>
              </a:ext>
            </a:extLst>
          </p:cNvPr>
          <p:cNvPicPr>
            <a:picLocks noChangeAspect="1"/>
          </p:cNvPicPr>
          <p:nvPr/>
        </p:nvPicPr>
        <p:blipFill rotWithShape="1">
          <a:blip r:embed="rId2"/>
          <a:srcRect t="28462" b="29590"/>
          <a:stretch/>
        </p:blipFill>
        <p:spPr>
          <a:xfrm>
            <a:off x="14173200" y="7598526"/>
            <a:ext cx="15544800" cy="4771755"/>
          </a:xfrm>
          <a:prstGeom prst="rect">
            <a:avLst/>
          </a:prstGeom>
        </p:spPr>
      </p:pic>
      <p:sp>
        <p:nvSpPr>
          <p:cNvPr id="40" name="TextBox 39">
            <a:extLst>
              <a:ext uri="{FF2B5EF4-FFF2-40B4-BE49-F238E27FC236}">
                <a16:creationId xmlns:a16="http://schemas.microsoft.com/office/drawing/2014/main" id="{B40DCC69-AD73-3B83-6F89-37802B9262A6}"/>
              </a:ext>
            </a:extLst>
          </p:cNvPr>
          <p:cNvSpPr txBox="1"/>
          <p:nvPr/>
        </p:nvSpPr>
        <p:spPr>
          <a:xfrm flipH="1">
            <a:off x="37775340" y="6061105"/>
            <a:ext cx="4529102" cy="861774"/>
          </a:xfrm>
          <a:prstGeom prst="rect">
            <a:avLst/>
          </a:prstGeom>
          <a:noFill/>
        </p:spPr>
        <p:txBody>
          <a:bodyPr wrap="square" rtlCol="0">
            <a:spAutoFit/>
          </a:bodyPr>
          <a:lstStyle/>
          <a:p>
            <a:pPr algn="ctr"/>
            <a:r>
              <a:rPr lang="en-US" sz="5000" b="1" dirty="0">
                <a:latin typeface="Helvetica" panose="020B0604020202020204" pitchFamily="34" charset="0"/>
                <a:cs typeface="Helvetica" panose="020B0604020202020204" pitchFamily="34" charset="0"/>
              </a:rPr>
              <a:t>Eng. Note</a:t>
            </a:r>
          </a:p>
        </p:txBody>
      </p:sp>
      <p:sp>
        <p:nvSpPr>
          <p:cNvPr id="29" name="Rectangle: Rounded Corners 28">
            <a:extLst>
              <a:ext uri="{FF2B5EF4-FFF2-40B4-BE49-F238E27FC236}">
                <a16:creationId xmlns:a16="http://schemas.microsoft.com/office/drawing/2014/main" id="{E3D55DE8-C9C5-3B84-A233-0C413FDCE0EC}"/>
              </a:ext>
            </a:extLst>
          </p:cNvPr>
          <p:cNvSpPr/>
          <p:nvPr/>
        </p:nvSpPr>
        <p:spPr>
          <a:xfrm>
            <a:off x="30806136" y="5779927"/>
            <a:ext cx="5943600" cy="10744200"/>
          </a:xfrm>
          <a:prstGeom prst="roundRect">
            <a:avLst/>
          </a:prstGeom>
          <a:gradFill>
            <a:gsLst>
              <a:gs pos="0">
                <a:srgbClr val="004C97"/>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dirty="0">
              <a:latin typeface="Helvetica" panose="020B0604020202020204" pitchFamily="34" charset="0"/>
              <a:cs typeface="Helvetica" panose="020B0604020202020204" pitchFamily="34" charset="0"/>
            </a:endParaRPr>
          </a:p>
          <a:p>
            <a:pPr algn="ctr"/>
            <a:endParaRPr lang="en-US" sz="5000" dirty="0">
              <a:latin typeface="Helvetica" panose="020B0604020202020204" pitchFamily="34" charset="0"/>
              <a:cs typeface="Helvetica" panose="020B0604020202020204" pitchFamily="34" charset="0"/>
            </a:endParaRPr>
          </a:p>
        </p:txBody>
      </p:sp>
      <p:sp>
        <p:nvSpPr>
          <p:cNvPr id="39" name="TextBox 38">
            <a:extLst>
              <a:ext uri="{FF2B5EF4-FFF2-40B4-BE49-F238E27FC236}">
                <a16:creationId xmlns:a16="http://schemas.microsoft.com/office/drawing/2014/main" id="{7FCE22F5-1324-FBE7-D507-3D67401E5614}"/>
              </a:ext>
            </a:extLst>
          </p:cNvPr>
          <p:cNvSpPr txBox="1"/>
          <p:nvPr/>
        </p:nvSpPr>
        <p:spPr>
          <a:xfrm>
            <a:off x="31565326" y="6061105"/>
            <a:ext cx="4382931" cy="861774"/>
          </a:xfrm>
          <a:prstGeom prst="rect">
            <a:avLst/>
          </a:prstGeom>
          <a:noFill/>
        </p:spPr>
        <p:txBody>
          <a:bodyPr wrap="none" rtlCol="0">
            <a:spAutoFit/>
          </a:bodyPr>
          <a:lstStyle/>
          <a:p>
            <a:pPr algn="ctr"/>
            <a:r>
              <a:rPr lang="en-US" sz="5000" b="1" dirty="0">
                <a:latin typeface="Helvetica" panose="020B0604020202020204" pitchFamily="34" charset="0"/>
                <a:cs typeface="Helvetica" panose="020B0604020202020204" pitchFamily="34" charset="0"/>
              </a:rPr>
              <a:t>Lifting Device</a:t>
            </a:r>
          </a:p>
        </p:txBody>
      </p:sp>
      <p:sp>
        <p:nvSpPr>
          <p:cNvPr id="44" name="TextBox 43">
            <a:extLst>
              <a:ext uri="{FF2B5EF4-FFF2-40B4-BE49-F238E27FC236}">
                <a16:creationId xmlns:a16="http://schemas.microsoft.com/office/drawing/2014/main" id="{FCA4AF27-B5DE-E90E-5549-7ADA6825F137}"/>
              </a:ext>
            </a:extLst>
          </p:cNvPr>
          <p:cNvSpPr txBox="1"/>
          <p:nvPr/>
        </p:nvSpPr>
        <p:spPr>
          <a:xfrm>
            <a:off x="30990739" y="7289482"/>
            <a:ext cx="5536943" cy="6863417"/>
          </a:xfrm>
          <a:prstGeom prst="rect">
            <a:avLst/>
          </a:prstGeom>
          <a:noFill/>
        </p:spPr>
        <p:txBody>
          <a:bodyPr wrap="square" rtlCol="0">
            <a:spAutoFit/>
          </a:bodyPr>
          <a:lstStyle/>
          <a:p>
            <a:pPr marL="685800" indent="-685800">
              <a:buFont typeface="Arial" panose="020B0604020202020204" pitchFamily="34" charset="0"/>
              <a:buChar char="•"/>
            </a:pPr>
            <a:r>
              <a:rPr lang="en-US" sz="4000" dirty="0">
                <a:latin typeface="Helvetica" panose="020B0604020202020204" pitchFamily="34" charset="0"/>
                <a:cs typeface="Helvetica" panose="020B0604020202020204" pitchFamily="34" charset="0"/>
              </a:rPr>
              <a:t>Rated Load</a:t>
            </a:r>
          </a:p>
          <a:p>
            <a:pPr marL="685800" indent="-685800">
              <a:buFont typeface="Arial" panose="020B0604020202020204" pitchFamily="34" charset="0"/>
              <a:buChar char="•"/>
            </a:pPr>
            <a:r>
              <a:rPr lang="en-US" sz="4000" dirty="0">
                <a:latin typeface="Helvetica" panose="020B0604020202020204" pitchFamily="34" charset="0"/>
                <a:cs typeface="Helvetica" panose="020B0604020202020204" pitchFamily="34" charset="0"/>
              </a:rPr>
              <a:t>Manufacturer Info</a:t>
            </a:r>
          </a:p>
          <a:p>
            <a:pPr marL="685800" indent="-685800">
              <a:buFont typeface="Arial" panose="020B0604020202020204" pitchFamily="34" charset="0"/>
              <a:buChar char="•"/>
            </a:pPr>
            <a:r>
              <a:rPr lang="en-US" sz="4000" dirty="0">
                <a:latin typeface="Helvetica" panose="020B0604020202020204" pitchFamily="34" charset="0"/>
                <a:cs typeface="Helvetica" panose="020B0604020202020204" pitchFamily="34" charset="0"/>
              </a:rPr>
              <a:t>Lifter weight</a:t>
            </a:r>
          </a:p>
          <a:p>
            <a:pPr marL="685800" indent="-685800">
              <a:buFont typeface="Arial" panose="020B0604020202020204" pitchFamily="34" charset="0"/>
              <a:buChar char="•"/>
            </a:pPr>
            <a:r>
              <a:rPr lang="en-US" sz="4000" dirty="0">
                <a:latin typeface="Helvetica" panose="020B0604020202020204" pitchFamily="34" charset="0"/>
                <a:cs typeface="Helvetica" panose="020B0604020202020204" pitchFamily="34" charset="0"/>
              </a:rPr>
              <a:t>BTH-1 Design category</a:t>
            </a:r>
          </a:p>
          <a:p>
            <a:pPr marL="685800" indent="-685800">
              <a:buFont typeface="Arial" panose="020B0604020202020204" pitchFamily="34" charset="0"/>
              <a:buChar char="•"/>
            </a:pPr>
            <a:r>
              <a:rPr lang="en-US" sz="4000" dirty="0">
                <a:latin typeface="Helvetica" panose="020B0604020202020204" pitchFamily="34" charset="0"/>
                <a:cs typeface="Helvetica" panose="020B0604020202020204" pitchFamily="34" charset="0"/>
              </a:rPr>
              <a:t>BTH-1 Service class</a:t>
            </a:r>
          </a:p>
          <a:p>
            <a:pPr marL="685800" indent="-685800">
              <a:buFont typeface="Arial" panose="020B0604020202020204" pitchFamily="34" charset="0"/>
              <a:buChar char="•"/>
            </a:pPr>
            <a:r>
              <a:rPr lang="en-US" sz="4000" dirty="0">
                <a:latin typeface="Helvetica" panose="020B0604020202020204" pitchFamily="34" charset="0"/>
                <a:cs typeface="Helvetica" panose="020B0604020202020204" pitchFamily="34" charset="0"/>
              </a:rPr>
              <a:t>Rated Voltage</a:t>
            </a:r>
          </a:p>
          <a:p>
            <a:pPr marL="685800" indent="-685800">
              <a:buFont typeface="Arial" panose="020B0604020202020204" pitchFamily="34" charset="0"/>
              <a:buChar char="•"/>
            </a:pPr>
            <a:r>
              <a:rPr lang="en-US" sz="4000" dirty="0">
                <a:latin typeface="Helvetica" panose="020B0604020202020204" pitchFamily="34" charset="0"/>
                <a:cs typeface="Helvetica" panose="020B0604020202020204" pitchFamily="34" charset="0"/>
              </a:rPr>
              <a:t>Cold Current</a:t>
            </a:r>
          </a:p>
          <a:p>
            <a:pPr marL="685800" indent="-685800">
              <a:buFont typeface="Arial" panose="020B0604020202020204" pitchFamily="34" charset="0"/>
              <a:buChar char="•"/>
            </a:pPr>
            <a:r>
              <a:rPr lang="en-US" sz="4000" dirty="0">
                <a:latin typeface="Helvetica" panose="020B0604020202020204" pitchFamily="34" charset="0"/>
                <a:cs typeface="Helvetica" panose="020B0604020202020204" pitchFamily="34" charset="0"/>
              </a:rPr>
              <a:t>Operating Controls</a:t>
            </a:r>
          </a:p>
          <a:p>
            <a:pPr marL="685800" indent="-685800">
              <a:buFont typeface="Arial" panose="020B0604020202020204" pitchFamily="34" charset="0"/>
              <a:buChar char="•"/>
            </a:pPr>
            <a:r>
              <a:rPr lang="en-US" sz="4000" dirty="0">
                <a:latin typeface="Helvetica" panose="020B0604020202020204" pitchFamily="34" charset="0"/>
                <a:cs typeface="Helvetica" panose="020B0604020202020204" pitchFamily="34" charset="0"/>
              </a:rPr>
              <a:t>Product safety labels</a:t>
            </a:r>
          </a:p>
        </p:txBody>
      </p:sp>
      <p:sp>
        <p:nvSpPr>
          <p:cNvPr id="9" name="TextBox 8">
            <a:extLst>
              <a:ext uri="{FF2B5EF4-FFF2-40B4-BE49-F238E27FC236}">
                <a16:creationId xmlns:a16="http://schemas.microsoft.com/office/drawing/2014/main" id="{3042F0B1-4693-DBA2-ABF5-61671EC713E9}"/>
              </a:ext>
            </a:extLst>
          </p:cNvPr>
          <p:cNvSpPr txBox="1"/>
          <p:nvPr/>
        </p:nvSpPr>
        <p:spPr>
          <a:xfrm>
            <a:off x="37454907" y="7289482"/>
            <a:ext cx="5612240" cy="8710077"/>
          </a:xfrm>
          <a:prstGeom prst="rect">
            <a:avLst/>
          </a:prstGeom>
          <a:noFill/>
        </p:spPr>
        <p:txBody>
          <a:bodyPr wrap="square" rtlCol="0">
            <a:spAutoFit/>
          </a:bodyPr>
          <a:lstStyle/>
          <a:p>
            <a:pPr marL="685800" indent="-685800">
              <a:buFont typeface="Arial" panose="020B0604020202020204" pitchFamily="34" charset="0"/>
              <a:buChar char="•"/>
            </a:pPr>
            <a:r>
              <a:rPr lang="en-US" sz="4000" dirty="0">
                <a:latin typeface="Helvetica" panose="020B0604020202020204" pitchFamily="34" charset="0"/>
                <a:cs typeface="Helvetica" panose="020B0604020202020204" pitchFamily="34" charset="0"/>
              </a:rPr>
              <a:t>EN Teamcenter #</a:t>
            </a:r>
          </a:p>
          <a:p>
            <a:pPr marL="685800" indent="-685800">
              <a:buFont typeface="Arial" panose="020B0604020202020204" pitchFamily="34" charset="0"/>
              <a:buChar char="•"/>
            </a:pPr>
            <a:r>
              <a:rPr lang="en-US" sz="4000" dirty="0">
                <a:latin typeface="Helvetica" panose="020B0604020202020204" pitchFamily="34" charset="0"/>
                <a:cs typeface="Helvetica" panose="020B0604020202020204" pitchFamily="34" charset="0"/>
              </a:rPr>
              <a:t>Manufacture Info</a:t>
            </a:r>
          </a:p>
          <a:p>
            <a:pPr marL="685800" indent="-685800">
              <a:buFont typeface="Arial" panose="020B0604020202020204" pitchFamily="34" charset="0"/>
              <a:buChar char="•"/>
            </a:pPr>
            <a:r>
              <a:rPr lang="en-US" sz="4000" dirty="0">
                <a:latin typeface="Helvetica" panose="020B0604020202020204" pitchFamily="34" charset="0"/>
                <a:cs typeface="Helvetica" panose="020B0604020202020204" pitchFamily="34" charset="0"/>
              </a:rPr>
              <a:t>Calculations </a:t>
            </a:r>
          </a:p>
          <a:p>
            <a:pPr marL="685800" indent="-685800">
              <a:buFont typeface="Arial" panose="020B0604020202020204" pitchFamily="34" charset="0"/>
              <a:buChar char="•"/>
            </a:pPr>
            <a:r>
              <a:rPr lang="en-US" sz="4000" dirty="0">
                <a:latin typeface="Helvetica" panose="020B0604020202020204" pitchFamily="34" charset="0"/>
                <a:cs typeface="Helvetica" panose="020B0604020202020204" pitchFamily="34" charset="0"/>
              </a:rPr>
              <a:t>Safety precautions </a:t>
            </a:r>
          </a:p>
          <a:p>
            <a:pPr marL="685800" indent="-685800">
              <a:buFont typeface="Arial" panose="020B0604020202020204" pitchFamily="34" charset="0"/>
              <a:buChar char="•"/>
            </a:pPr>
            <a:r>
              <a:rPr lang="en-US" sz="4000" dirty="0">
                <a:latin typeface="Helvetica" panose="020B0604020202020204" pitchFamily="34" charset="0"/>
                <a:cs typeface="Helvetica" panose="020B0604020202020204" pitchFamily="34" charset="0"/>
              </a:rPr>
              <a:t>Operating procedure</a:t>
            </a:r>
          </a:p>
          <a:p>
            <a:pPr marL="685800" indent="-685800">
              <a:buFont typeface="Arial" panose="020B0604020202020204" pitchFamily="34" charset="0"/>
              <a:buChar char="•"/>
            </a:pPr>
            <a:r>
              <a:rPr lang="en-US" sz="4000" dirty="0">
                <a:latin typeface="Helvetica" panose="020B0604020202020204" pitchFamily="34" charset="0"/>
                <a:cs typeface="Helvetica" panose="020B0604020202020204" pitchFamily="34" charset="0"/>
              </a:rPr>
              <a:t>Maintenance procedure</a:t>
            </a:r>
          </a:p>
          <a:p>
            <a:pPr marL="685800" indent="-685800">
              <a:buFont typeface="Arial" panose="020B0604020202020204" pitchFamily="34" charset="0"/>
              <a:buChar char="•"/>
            </a:pPr>
            <a:r>
              <a:rPr lang="en-US" sz="4000" dirty="0">
                <a:latin typeface="Helvetica" panose="020B0604020202020204" pitchFamily="34" charset="0"/>
                <a:cs typeface="Helvetica" panose="020B0604020202020204" pitchFamily="34" charset="0"/>
              </a:rPr>
              <a:t>Service rating </a:t>
            </a:r>
          </a:p>
          <a:p>
            <a:pPr marL="685800" indent="-685800">
              <a:buFont typeface="Arial" panose="020B0604020202020204" pitchFamily="34" charset="0"/>
              <a:buChar char="•"/>
            </a:pPr>
            <a:r>
              <a:rPr lang="en-US" sz="4000" dirty="0">
                <a:latin typeface="Helvetica" panose="020B0604020202020204" pitchFamily="34" charset="0"/>
                <a:cs typeface="Helvetica" panose="020B0604020202020204" pitchFamily="34" charset="0"/>
              </a:rPr>
              <a:t>Duty Cycle </a:t>
            </a:r>
          </a:p>
          <a:p>
            <a:pPr marL="685800" indent="-685800">
              <a:buFont typeface="Arial" panose="020B0604020202020204" pitchFamily="34" charset="0"/>
              <a:buChar char="•"/>
            </a:pPr>
            <a:r>
              <a:rPr lang="en-US" sz="4000" dirty="0">
                <a:latin typeface="Helvetica" panose="020B0604020202020204" pitchFamily="34" charset="0"/>
                <a:cs typeface="Helvetica" panose="020B0604020202020204" pitchFamily="34" charset="0"/>
              </a:rPr>
              <a:t>Inspection frequency </a:t>
            </a:r>
          </a:p>
          <a:p>
            <a:pPr marL="685800" indent="-685800">
              <a:buFont typeface="Arial" panose="020B0604020202020204" pitchFamily="34" charset="0"/>
              <a:buChar char="•"/>
            </a:pPr>
            <a:r>
              <a:rPr lang="en-US" sz="4000" dirty="0">
                <a:latin typeface="Helvetica" panose="020B0604020202020204" pitchFamily="34" charset="0"/>
                <a:cs typeface="Helvetica" panose="020B0604020202020204" pitchFamily="34" charset="0"/>
              </a:rPr>
              <a:t>Load Test </a:t>
            </a:r>
          </a:p>
          <a:p>
            <a:pPr marL="685800" indent="-685800">
              <a:buFont typeface="Arial" panose="020B0604020202020204" pitchFamily="34" charset="0"/>
              <a:buChar char="•"/>
            </a:pPr>
            <a:r>
              <a:rPr lang="en-US" sz="4000" dirty="0">
                <a:latin typeface="Helvetica" panose="020B0604020202020204" pitchFamily="34" charset="0"/>
                <a:cs typeface="Helvetica" panose="020B0604020202020204" pitchFamily="34" charset="0"/>
              </a:rPr>
              <a:t>BTH-1 Design Category</a:t>
            </a:r>
          </a:p>
          <a:p>
            <a:pPr marL="685800" indent="-685800">
              <a:buFont typeface="Arial" panose="020B0604020202020204" pitchFamily="34" charset="0"/>
              <a:buChar char="•"/>
            </a:pPr>
            <a:r>
              <a:rPr lang="en-US" sz="4000" dirty="0">
                <a:latin typeface="Helvetica" panose="020B0604020202020204" pitchFamily="34" charset="0"/>
                <a:cs typeface="Helvetica" panose="020B0604020202020204" pitchFamily="34" charset="0"/>
              </a:rPr>
              <a:t>BTH-1 Service class </a:t>
            </a:r>
          </a:p>
        </p:txBody>
      </p:sp>
      <p:pic>
        <p:nvPicPr>
          <p:cNvPr id="38" name="Picture 37">
            <a:extLst>
              <a:ext uri="{FF2B5EF4-FFF2-40B4-BE49-F238E27FC236}">
                <a16:creationId xmlns:a16="http://schemas.microsoft.com/office/drawing/2014/main" id="{E96D73BF-90A3-A18D-F55B-FE007D768596}"/>
              </a:ext>
            </a:extLst>
          </p:cNvPr>
          <p:cNvPicPr>
            <a:picLocks noChangeAspect="1"/>
          </p:cNvPicPr>
          <p:nvPr/>
        </p:nvPicPr>
        <p:blipFill>
          <a:blip r:embed="rId3"/>
          <a:stretch>
            <a:fillRect/>
          </a:stretch>
        </p:blipFill>
        <p:spPr>
          <a:xfrm>
            <a:off x="914400" y="17072754"/>
            <a:ext cx="5998898" cy="7772400"/>
          </a:xfrm>
          <a:prstGeom prst="rect">
            <a:avLst/>
          </a:prstGeom>
          <a:ln w="57150">
            <a:solidFill>
              <a:schemeClr val="tx1"/>
            </a:solidFill>
          </a:ln>
        </p:spPr>
      </p:pic>
      <p:pic>
        <p:nvPicPr>
          <p:cNvPr id="42" name="Picture 41">
            <a:extLst>
              <a:ext uri="{FF2B5EF4-FFF2-40B4-BE49-F238E27FC236}">
                <a16:creationId xmlns:a16="http://schemas.microsoft.com/office/drawing/2014/main" id="{C4C69F5A-7E24-4E07-D98D-624060E9BE5F}"/>
              </a:ext>
            </a:extLst>
          </p:cNvPr>
          <p:cNvPicPr>
            <a:picLocks noChangeAspect="1"/>
          </p:cNvPicPr>
          <p:nvPr/>
        </p:nvPicPr>
        <p:blipFill>
          <a:blip r:embed="rId4"/>
          <a:stretch>
            <a:fillRect/>
          </a:stretch>
        </p:blipFill>
        <p:spPr>
          <a:xfrm>
            <a:off x="7260336" y="17077659"/>
            <a:ext cx="6000254" cy="7772400"/>
          </a:xfrm>
          <a:prstGeom prst="rect">
            <a:avLst/>
          </a:prstGeom>
          <a:ln w="57150">
            <a:solidFill>
              <a:schemeClr val="tx1"/>
            </a:solidFill>
          </a:ln>
        </p:spPr>
      </p:pic>
      <p:pic>
        <p:nvPicPr>
          <p:cNvPr id="47" name="Picture 46">
            <a:extLst>
              <a:ext uri="{FF2B5EF4-FFF2-40B4-BE49-F238E27FC236}">
                <a16:creationId xmlns:a16="http://schemas.microsoft.com/office/drawing/2014/main" id="{71016DF8-C2FE-7985-4DD5-0081E03EB794}"/>
              </a:ext>
            </a:extLst>
          </p:cNvPr>
          <p:cNvPicPr>
            <a:picLocks noChangeAspect="1"/>
          </p:cNvPicPr>
          <p:nvPr/>
        </p:nvPicPr>
        <p:blipFill>
          <a:blip r:embed="rId5"/>
          <a:stretch>
            <a:fillRect/>
          </a:stretch>
        </p:blipFill>
        <p:spPr>
          <a:xfrm>
            <a:off x="4140007" y="20444533"/>
            <a:ext cx="6022643" cy="7772400"/>
          </a:xfrm>
          <a:prstGeom prst="rect">
            <a:avLst/>
          </a:prstGeom>
          <a:ln w="57150">
            <a:solidFill>
              <a:schemeClr val="tx1"/>
            </a:solidFill>
          </a:ln>
        </p:spPr>
      </p:pic>
      <p:pic>
        <p:nvPicPr>
          <p:cNvPr id="3" name="Picture 2">
            <a:extLst>
              <a:ext uri="{FF2B5EF4-FFF2-40B4-BE49-F238E27FC236}">
                <a16:creationId xmlns:a16="http://schemas.microsoft.com/office/drawing/2014/main" id="{D367BBBE-D62D-C1EA-F316-4CD819777FE2}"/>
              </a:ext>
            </a:extLst>
          </p:cNvPr>
          <p:cNvPicPr>
            <a:picLocks noChangeAspect="1"/>
          </p:cNvPicPr>
          <p:nvPr/>
        </p:nvPicPr>
        <p:blipFill>
          <a:blip r:embed="rId6"/>
          <a:stretch>
            <a:fillRect/>
          </a:stretch>
        </p:blipFill>
        <p:spPr>
          <a:xfrm>
            <a:off x="30797017" y="16810834"/>
            <a:ext cx="12345470" cy="7041490"/>
          </a:xfrm>
          <a:prstGeom prst="rect">
            <a:avLst/>
          </a:prstGeom>
        </p:spPr>
      </p:pic>
      <p:sp>
        <p:nvSpPr>
          <p:cNvPr id="4" name="TextBox 3">
            <a:extLst>
              <a:ext uri="{FF2B5EF4-FFF2-40B4-BE49-F238E27FC236}">
                <a16:creationId xmlns:a16="http://schemas.microsoft.com/office/drawing/2014/main" id="{4ACF71A5-3925-9248-8ECD-5A354190FF45}"/>
              </a:ext>
            </a:extLst>
          </p:cNvPr>
          <p:cNvSpPr txBox="1"/>
          <p:nvPr/>
        </p:nvSpPr>
        <p:spPr>
          <a:xfrm>
            <a:off x="30630610" y="23900893"/>
            <a:ext cx="10110460" cy="707886"/>
          </a:xfrm>
          <a:prstGeom prst="rect">
            <a:avLst/>
          </a:prstGeom>
          <a:noFill/>
        </p:spPr>
        <p:txBody>
          <a:bodyPr wrap="none" rtlCol="0">
            <a:spAutoFit/>
          </a:bodyPr>
          <a:lstStyle/>
          <a:p>
            <a:pPr algn="ctr"/>
            <a:r>
              <a:rPr lang="en-US" sz="4000" dirty="0">
                <a:latin typeface="Helvetica" panose="020B0604020202020204" pitchFamily="34" charset="0"/>
                <a:cs typeface="Helvetica" panose="020B0604020202020204" pitchFamily="34" charset="0"/>
              </a:rPr>
              <a:t>Max/Min Bending stress values in the beam</a:t>
            </a:r>
          </a:p>
        </p:txBody>
      </p:sp>
    </p:spTree>
    <p:extLst>
      <p:ext uri="{BB962C8B-B14F-4D97-AF65-F5344CB8AC3E}">
        <p14:creationId xmlns:p14="http://schemas.microsoft.com/office/powerpoint/2010/main" val="3079668375"/>
      </p:ext>
    </p:extLst>
  </p:cSld>
  <p:clrMapOvr>
    <a:masterClrMapping/>
  </p:clrMapOvr>
</p:sld>
</file>

<file path=ppt/theme/theme1.xml><?xml version="1.0" encoding="utf-8"?>
<a:theme xmlns:a="http://schemas.openxmlformats.org/drawingml/2006/main" name="36x48_ScientistPoster_092315_Horizont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Scientific_Poster_36x48_HOR_100716" id="{0897E421-B4AB-3B48-9725-D153BE0A3E0B}" vid="{F87F2FE4-D33E-CD42-9E33-755652E7419C}"/>
    </a:ext>
  </a:extLst>
</a:theme>
</file>

<file path=docProps/app.xml><?xml version="1.0" encoding="utf-8"?>
<Properties xmlns="http://schemas.openxmlformats.org/officeDocument/2006/extended-properties" xmlns:vt="http://schemas.openxmlformats.org/officeDocument/2006/docPropsVTypes">
  <Template>FNAL_Scientific_Poster_36x48_HOR_Nov20 (1)</Template>
  <TotalTime>12774</TotalTime>
  <Words>488</Words>
  <Application>Microsoft Office PowerPoint</Application>
  <PresentationFormat>Custom</PresentationFormat>
  <Paragraphs>59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Helvetica</vt:lpstr>
      <vt:lpstr>36x48_ScientistPoster_092315_Horizontal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Minani alexis</dc:creator>
  <cp:lastModifiedBy>Minani alexis</cp:lastModifiedBy>
  <cp:revision>54</cp:revision>
  <dcterms:created xsi:type="dcterms:W3CDTF">2023-07-13T19:49:55Z</dcterms:created>
  <dcterms:modified xsi:type="dcterms:W3CDTF">2023-07-26T23:09:40Z</dcterms:modified>
</cp:coreProperties>
</file>