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9" r:id="rId4"/>
  </p:sldMasterIdLst>
  <p:notesMasterIdLst>
    <p:notesMasterId r:id="rId5"/>
  </p:notesMasterIdLst>
  <p:sldIdLst>
    <p:sldId id="256" r:id="rId6"/>
  </p:sldIdLst>
  <p:sldSz cy="43891200" cx="32918400"/>
  <p:notesSz cx="6858000" cy="9144000"/>
  <p:embeddedFontLst>
    <p:embeddedFont>
      <p:font typeface="Helvetica Neue"/>
      <p:regular r:id="rId7"/>
      <p:bold r:id="rId8"/>
      <p:italic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979">
          <p15:clr>
            <a:srgbClr val="A4A3A4"/>
          </p15:clr>
        </p15:guide>
        <p15:guide id="2" orient="horz" pos="9211">
          <p15:clr>
            <a:srgbClr val="A4A3A4"/>
          </p15:clr>
        </p15:guide>
        <p15:guide id="3" orient="horz" pos="14388">
          <p15:clr>
            <a:srgbClr val="A4A3A4"/>
          </p15:clr>
        </p15:guide>
        <p15:guide id="4" orient="horz" pos="8652">
          <p15:clr>
            <a:srgbClr val="A4A3A4"/>
          </p15:clr>
        </p15:guide>
        <p15:guide id="5" orient="horz" pos="25045">
          <p15:clr>
            <a:srgbClr val="A4A3A4"/>
          </p15:clr>
        </p15:guide>
        <p15:guide id="6" orient="horz" pos="18899">
          <p15:clr>
            <a:srgbClr val="A4A3A4"/>
          </p15:clr>
        </p15:guide>
        <p15:guide id="7" orient="horz" pos="4429">
          <p15:clr>
            <a:srgbClr val="A4A3A4"/>
          </p15:clr>
        </p15:guide>
        <p15:guide id="8" orient="horz" pos="14956">
          <p15:clr>
            <a:srgbClr val="A4A3A4"/>
          </p15:clr>
        </p15:guide>
        <p15:guide id="9" pos="488">
          <p15:clr>
            <a:srgbClr val="A4A3A4"/>
          </p15:clr>
        </p15:guide>
        <p15:guide id="10" pos="20104">
          <p15:clr>
            <a:srgbClr val="A4A3A4"/>
          </p15:clr>
        </p15:guide>
        <p15:guide id="11" pos="9101">
          <p15:clr>
            <a:srgbClr val="A4A3A4"/>
          </p15:clr>
        </p15:guide>
        <p15:guide id="12" pos="14346">
          <p15:clr>
            <a:srgbClr val="A4A3A4"/>
          </p15:clr>
        </p15:guide>
        <p15:guide id="13" pos="13780">
          <p15:clr>
            <a:srgbClr val="A4A3A4"/>
          </p15:clr>
        </p15:guide>
        <p15:guide id="14" pos="96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979" orient="horz"/>
        <p:guide pos="9211" orient="horz"/>
        <p:guide pos="14388" orient="horz"/>
        <p:guide pos="8652" orient="horz"/>
        <p:guide pos="25045" orient="horz"/>
        <p:guide pos="18899" orient="horz"/>
        <p:guide pos="4429" orient="horz"/>
        <p:guide pos="14956" orient="horz"/>
        <p:guide pos="488"/>
        <p:guide pos="20104"/>
        <p:guide pos="9101"/>
        <p:guide pos="14346"/>
        <p:guide pos="13780"/>
        <p:guide pos="9665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font" Target="fonts/HelveticaNeue-boldItalic.fntdata"/><Relationship Id="rId9" Type="http://schemas.openxmlformats.org/officeDocument/2006/relationships/font" Target="fonts/HelveticaNeue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HelveticaNeue-regular.fntdata"/><Relationship Id="rId8" Type="http://schemas.openxmlformats.org/officeDocument/2006/relationships/font" Target="fonts/HelveticaNeue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 even">
  <p:cSld name="2 column even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>
            <p:ph idx="2" type="pic"/>
          </p:nvPr>
        </p:nvSpPr>
        <p:spPr>
          <a:xfrm>
            <a:off x="1008660" y="36320006"/>
            <a:ext cx="1417214" cy="1474189"/>
          </a:xfrm>
          <a:prstGeom prst="rect">
            <a:avLst/>
          </a:prstGeom>
          <a:noFill/>
          <a:ln>
            <a:noFill/>
          </a:ln>
        </p:spPr>
      </p:sp>
      <p:sp>
        <p:nvSpPr>
          <p:cNvPr id="11" name="Google Shape;11;p2"/>
          <p:cNvSpPr/>
          <p:nvPr>
            <p:ph idx="3" type="pic"/>
          </p:nvPr>
        </p:nvSpPr>
        <p:spPr>
          <a:xfrm>
            <a:off x="6757440" y="36363453"/>
            <a:ext cx="1417214" cy="1474189"/>
          </a:xfrm>
          <a:prstGeom prst="rect">
            <a:avLst/>
          </a:prstGeom>
          <a:noFill/>
          <a:ln>
            <a:noFill/>
          </a:ln>
        </p:spPr>
      </p:sp>
      <p:sp>
        <p:nvSpPr>
          <p:cNvPr id="12" name="Google Shape;12;p2"/>
          <p:cNvSpPr/>
          <p:nvPr>
            <p:ph idx="4" type="pic"/>
          </p:nvPr>
        </p:nvSpPr>
        <p:spPr>
          <a:xfrm>
            <a:off x="2855349" y="36363453"/>
            <a:ext cx="1417214" cy="1474189"/>
          </a:xfrm>
          <a:prstGeom prst="rect">
            <a:avLst/>
          </a:prstGeom>
          <a:noFill/>
          <a:ln>
            <a:noFill/>
          </a:ln>
        </p:spPr>
      </p:sp>
      <p:sp>
        <p:nvSpPr>
          <p:cNvPr id="13" name="Google Shape;13;p2"/>
          <p:cNvSpPr/>
          <p:nvPr>
            <p:ph idx="5" type="pic"/>
          </p:nvPr>
        </p:nvSpPr>
        <p:spPr>
          <a:xfrm>
            <a:off x="4813819" y="36363453"/>
            <a:ext cx="1417214" cy="1474189"/>
          </a:xfrm>
          <a:prstGeom prst="rect">
            <a:avLst/>
          </a:prstGeom>
          <a:noFill/>
          <a:ln>
            <a:noFill/>
          </a:ln>
        </p:spPr>
      </p:sp>
      <p:sp>
        <p:nvSpPr>
          <p:cNvPr id="14" name="Google Shape;14;p2"/>
          <p:cNvSpPr txBox="1"/>
          <p:nvPr>
            <p:ph idx="1" type="body"/>
          </p:nvPr>
        </p:nvSpPr>
        <p:spPr>
          <a:xfrm>
            <a:off x="1008661" y="984596"/>
            <a:ext cx="30904888" cy="3950161"/>
          </a:xfrm>
          <a:prstGeom prst="rect">
            <a:avLst/>
          </a:prstGeom>
          <a:noFill/>
          <a:ln>
            <a:noFill/>
          </a:ln>
        </p:spPr>
        <p:txBody>
          <a:bodyPr anchorCtr="0" anchor="t" bIns="51475" lIns="102975" spcFirstLastPara="1" rIns="102975" wrap="square" tIns="51475">
            <a:noAutofit/>
          </a:bodyPr>
          <a:lstStyle>
            <a:lvl1pPr indent="-228600" lvl="0" marL="457200" marR="0" rtl="0" algn="l"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11000"/>
              <a:buFont typeface="Arial"/>
              <a:buNone/>
              <a:defRPr b="1" i="0" sz="110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3160"/>
              </a:spcBef>
              <a:spcAft>
                <a:spcPts val="0"/>
              </a:spcAft>
              <a:buClr>
                <a:schemeClr val="lt1"/>
              </a:buClr>
              <a:buSzPts val="15800"/>
              <a:buFont typeface="Arial"/>
              <a:buNone/>
              <a:defRPr b="1" i="0" sz="15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spcBef>
                <a:spcPts val="3160"/>
              </a:spcBef>
              <a:spcAft>
                <a:spcPts val="0"/>
              </a:spcAft>
              <a:buClr>
                <a:schemeClr val="lt1"/>
              </a:buClr>
              <a:buSzPts val="15800"/>
              <a:buFont typeface="Arial"/>
              <a:buNone/>
              <a:defRPr b="1" i="0" sz="15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spcBef>
                <a:spcPts val="3160"/>
              </a:spcBef>
              <a:spcAft>
                <a:spcPts val="0"/>
              </a:spcAft>
              <a:buClr>
                <a:schemeClr val="lt1"/>
              </a:buClr>
              <a:buSzPts val="15800"/>
              <a:buFont typeface="Arial"/>
              <a:buNone/>
              <a:defRPr b="1" i="0" sz="15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spcBef>
                <a:spcPts val="3160"/>
              </a:spcBef>
              <a:spcAft>
                <a:spcPts val="0"/>
              </a:spcAft>
              <a:buClr>
                <a:schemeClr val="lt1"/>
              </a:buClr>
              <a:buSzPts val="15800"/>
              <a:buFont typeface="Arial"/>
              <a:buNone/>
              <a:defRPr b="1" i="0" sz="158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74650" lvl="5" marL="2743200" marR="0" rtl="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74650" lvl="6" marL="3200400" marR="0" rtl="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74650" lvl="7" marL="3657600" marR="0" rtl="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74650" lvl="8" marL="4114800" marR="0" rtl="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2"/>
          <p:cNvSpPr/>
          <p:nvPr>
            <p:ph idx="6" type="pic"/>
          </p:nvPr>
        </p:nvSpPr>
        <p:spPr>
          <a:xfrm>
            <a:off x="1008658" y="14736344"/>
            <a:ext cx="7151483" cy="5709030"/>
          </a:xfrm>
          <a:prstGeom prst="rect">
            <a:avLst/>
          </a:prstGeom>
          <a:noFill/>
          <a:ln>
            <a:noFill/>
          </a:ln>
        </p:spPr>
      </p:sp>
      <p:sp>
        <p:nvSpPr>
          <p:cNvPr id="16" name="Google Shape;16;p2"/>
          <p:cNvSpPr txBox="1"/>
          <p:nvPr>
            <p:ph idx="7" type="body"/>
          </p:nvPr>
        </p:nvSpPr>
        <p:spPr>
          <a:xfrm>
            <a:off x="1008657" y="6526851"/>
            <a:ext cx="14996160" cy="1804349"/>
          </a:xfrm>
          <a:prstGeom prst="rect">
            <a:avLst/>
          </a:prstGeom>
          <a:noFill/>
          <a:ln>
            <a:noFill/>
          </a:ln>
        </p:spPr>
        <p:txBody>
          <a:bodyPr anchorCtr="0" anchor="ctr" bIns="51475" lIns="102975" spcFirstLastPara="1" rIns="102975" wrap="square" tIns="51475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004C97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spcBef>
                <a:spcPts val="1360"/>
              </a:spcBef>
              <a:spcAft>
                <a:spcPts val="0"/>
              </a:spcAft>
              <a:buClr>
                <a:srgbClr val="004C97"/>
              </a:buClr>
              <a:buSzPts val="6800"/>
              <a:buFont typeface="Arial"/>
              <a:buNone/>
              <a:defRPr b="1" i="0" sz="68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spcBef>
                <a:spcPts val="1360"/>
              </a:spcBef>
              <a:spcAft>
                <a:spcPts val="0"/>
              </a:spcAft>
              <a:buClr>
                <a:srgbClr val="004C97"/>
              </a:buClr>
              <a:buSzPts val="6800"/>
              <a:buFont typeface="Arial"/>
              <a:buNone/>
              <a:defRPr b="1" i="0" sz="68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spcBef>
                <a:spcPts val="1360"/>
              </a:spcBef>
              <a:spcAft>
                <a:spcPts val="0"/>
              </a:spcAft>
              <a:buClr>
                <a:srgbClr val="004C97"/>
              </a:buClr>
              <a:buSzPts val="6800"/>
              <a:buFont typeface="Arial"/>
              <a:buNone/>
              <a:defRPr b="1" i="0" sz="68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74650" lvl="5" marL="2743200" marR="0" rtl="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74650" lvl="6" marL="3200400" marR="0" rtl="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74650" lvl="7" marL="3657600" marR="0" rtl="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74650" lvl="8" marL="4114800" marR="0" rtl="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8" type="body"/>
          </p:nvPr>
        </p:nvSpPr>
        <p:spPr>
          <a:xfrm>
            <a:off x="1008659" y="8331200"/>
            <a:ext cx="14996160" cy="5395051"/>
          </a:xfrm>
          <a:prstGeom prst="rect">
            <a:avLst/>
          </a:prstGeom>
          <a:noFill/>
          <a:ln>
            <a:noFill/>
          </a:ln>
        </p:spPr>
        <p:txBody>
          <a:bodyPr anchorCtr="0" anchor="t" bIns="51475" lIns="102975" spcFirstLastPara="1" rIns="102975" wrap="square" tIns="51475">
            <a:noAutofit/>
          </a:bodyPr>
          <a:lstStyle>
            <a:lvl1pPr indent="-228600" lvl="0" marL="4572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74650" lvl="5" marL="2743200" marR="0" rtl="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74650" lvl="6" marL="3200400" marR="0" rtl="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74650" lvl="7" marL="3657600" marR="0" rtl="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74650" lvl="8" marL="4114800" marR="0" rtl="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2"/>
          <p:cNvSpPr/>
          <p:nvPr>
            <p:ph idx="9" type="pic"/>
          </p:nvPr>
        </p:nvSpPr>
        <p:spPr>
          <a:xfrm>
            <a:off x="21552526" y="22956561"/>
            <a:ext cx="10396280" cy="7890319"/>
          </a:xfrm>
          <a:prstGeom prst="rect">
            <a:avLst/>
          </a:prstGeom>
          <a:noFill/>
          <a:ln>
            <a:noFill/>
          </a:ln>
        </p:spPr>
      </p:sp>
      <p:sp>
        <p:nvSpPr>
          <p:cNvPr id="19" name="Google Shape;19;p2"/>
          <p:cNvSpPr/>
          <p:nvPr>
            <p:ph idx="13" type="pic"/>
          </p:nvPr>
        </p:nvSpPr>
        <p:spPr>
          <a:xfrm>
            <a:off x="16979682" y="6526851"/>
            <a:ext cx="10523374" cy="7199400"/>
          </a:xfrm>
          <a:prstGeom prst="rect">
            <a:avLst/>
          </a:prstGeom>
          <a:noFill/>
          <a:ln>
            <a:noFill/>
          </a:ln>
        </p:spPr>
      </p:sp>
      <p:sp>
        <p:nvSpPr>
          <p:cNvPr id="20" name="Google Shape;20;p2"/>
          <p:cNvSpPr txBox="1"/>
          <p:nvPr>
            <p:ph idx="14" type="body"/>
          </p:nvPr>
        </p:nvSpPr>
        <p:spPr>
          <a:xfrm>
            <a:off x="16979682" y="16540254"/>
            <a:ext cx="14996160" cy="5402340"/>
          </a:xfrm>
          <a:prstGeom prst="rect">
            <a:avLst/>
          </a:prstGeom>
          <a:noFill/>
          <a:ln>
            <a:noFill/>
          </a:ln>
        </p:spPr>
        <p:txBody>
          <a:bodyPr anchorCtr="0" anchor="t" bIns="51475" lIns="102975" spcFirstLastPara="1" rIns="102975" wrap="square" tIns="51475">
            <a:noAutofit/>
          </a:bodyPr>
          <a:lstStyle>
            <a:lvl1pPr indent="-228600" lvl="0" marL="4572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74650" lvl="5" marL="2743200" marR="0" rtl="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74650" lvl="6" marL="3200400" marR="0" rtl="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74650" lvl="7" marL="3657600" marR="0" rtl="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74650" lvl="8" marL="4114800" marR="0" rtl="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2"/>
          <p:cNvSpPr/>
          <p:nvPr>
            <p:ph idx="15" type="pic"/>
          </p:nvPr>
        </p:nvSpPr>
        <p:spPr>
          <a:xfrm>
            <a:off x="1008660" y="22956562"/>
            <a:ext cx="7151483" cy="12308812"/>
          </a:xfrm>
          <a:prstGeom prst="rect">
            <a:avLst/>
          </a:prstGeom>
          <a:noFill/>
          <a:ln>
            <a:noFill/>
          </a:ln>
        </p:spPr>
      </p:sp>
      <p:sp>
        <p:nvSpPr>
          <p:cNvPr id="22" name="Google Shape;22;p2"/>
          <p:cNvSpPr txBox="1"/>
          <p:nvPr>
            <p:ph idx="16" type="body"/>
          </p:nvPr>
        </p:nvSpPr>
        <p:spPr>
          <a:xfrm>
            <a:off x="9146819" y="22956562"/>
            <a:ext cx="6858000" cy="3979913"/>
          </a:xfrm>
          <a:prstGeom prst="rect">
            <a:avLst/>
          </a:prstGeom>
          <a:noFill/>
          <a:ln>
            <a:noFill/>
          </a:ln>
        </p:spPr>
        <p:txBody>
          <a:bodyPr anchorCtr="0" anchor="t" bIns="308950" lIns="0" spcFirstLastPara="1" rIns="308950" wrap="square" tIns="30895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004C97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1" i="0" sz="27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1" i="0" sz="27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1" i="0" sz="27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1" i="0" sz="27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74650" lvl="5" marL="2743200" marR="0" rtl="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74650" lvl="6" marL="3200400" marR="0" rtl="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74650" lvl="7" marL="3657600" marR="0" rtl="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74650" lvl="8" marL="4114800" marR="0" rtl="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2"/>
          <p:cNvSpPr txBox="1"/>
          <p:nvPr>
            <p:ph idx="17" type="body"/>
          </p:nvPr>
        </p:nvSpPr>
        <p:spPr>
          <a:xfrm>
            <a:off x="16979682" y="22956561"/>
            <a:ext cx="4126043" cy="7890319"/>
          </a:xfrm>
          <a:prstGeom prst="rect">
            <a:avLst/>
          </a:prstGeom>
          <a:noFill/>
          <a:ln>
            <a:noFill/>
          </a:ln>
        </p:spPr>
        <p:txBody>
          <a:bodyPr anchorCtr="0" anchor="t" bIns="308950" lIns="0" spcFirstLastPara="1" rIns="308950" wrap="square" tIns="30895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004C97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1" i="0" sz="27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1" i="0" sz="27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1" i="0" sz="27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1" i="0" sz="27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74650" lvl="5" marL="2743200" marR="0" rtl="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74650" lvl="6" marL="3200400" marR="0" rtl="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74650" lvl="7" marL="3657600" marR="0" rtl="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74650" lvl="8" marL="4114800" marR="0" rtl="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2"/>
          <p:cNvSpPr txBox="1"/>
          <p:nvPr>
            <p:ph idx="18" type="body"/>
          </p:nvPr>
        </p:nvSpPr>
        <p:spPr>
          <a:xfrm>
            <a:off x="1008658" y="20496137"/>
            <a:ext cx="7151483" cy="1406759"/>
          </a:xfrm>
          <a:prstGeom prst="rect">
            <a:avLst/>
          </a:prstGeom>
          <a:noFill/>
          <a:ln>
            <a:noFill/>
          </a:ln>
        </p:spPr>
        <p:txBody>
          <a:bodyPr anchorCtr="0" anchor="t" bIns="308950" lIns="0" spcFirstLastPara="1" rIns="308950" wrap="square" tIns="30895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004C97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1" i="0" sz="27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1" i="0" sz="27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1" i="0" sz="27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1" i="0" sz="27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74650" lvl="5" marL="2743200" marR="0" rtl="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74650" lvl="6" marL="3200400" marR="0" rtl="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74650" lvl="7" marL="3657600" marR="0" rtl="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74650" lvl="8" marL="4114800" marR="0" rtl="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2"/>
          <p:cNvSpPr txBox="1"/>
          <p:nvPr>
            <p:ph idx="19" type="body"/>
          </p:nvPr>
        </p:nvSpPr>
        <p:spPr>
          <a:xfrm>
            <a:off x="27935577" y="6526851"/>
            <a:ext cx="3977971" cy="71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08950" lIns="0" spcFirstLastPara="1" rIns="308950" wrap="square" tIns="308950">
            <a:noAutofit/>
          </a:bodyPr>
          <a:lstStyle>
            <a:lvl1pPr indent="-228600" lvl="0" marL="457200" marR="0" rtl="0" algn="l">
              <a:spcBef>
                <a:spcPts val="540"/>
              </a:spcBef>
              <a:spcAft>
                <a:spcPts val="0"/>
              </a:spcAft>
              <a:buClr>
                <a:srgbClr val="004C97"/>
              </a:buClr>
              <a:buSzPts val="2700"/>
              <a:buFont typeface="Arial"/>
              <a:buNone/>
              <a:defRPr b="1" i="0" sz="27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1" i="0" sz="27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1" i="0" sz="27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1" i="0" sz="27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1" i="0" sz="27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74650" lvl="5" marL="2743200" marR="0" rtl="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74650" lvl="6" marL="3200400" marR="0" rtl="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74650" lvl="7" marL="3657600" marR="0" rtl="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74650" lvl="8" marL="4114800" marR="0" rtl="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2"/>
          <p:cNvSpPr txBox="1"/>
          <p:nvPr>
            <p:ph idx="20" type="body"/>
          </p:nvPr>
        </p:nvSpPr>
        <p:spPr>
          <a:xfrm>
            <a:off x="16979682" y="33633910"/>
            <a:ext cx="14969122" cy="5768539"/>
          </a:xfrm>
          <a:prstGeom prst="rect">
            <a:avLst/>
          </a:prstGeom>
          <a:noFill/>
          <a:ln>
            <a:noFill/>
          </a:ln>
        </p:spPr>
        <p:txBody>
          <a:bodyPr anchorCtr="0" anchor="t" bIns="51475" lIns="102975" spcFirstLastPara="1" rIns="102975" wrap="square" tIns="51475">
            <a:noAutofit/>
          </a:bodyPr>
          <a:lstStyle>
            <a:lvl1pPr indent="-228600" lvl="0" marL="4572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74650" lvl="5" marL="2743200" marR="0" rtl="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74650" lvl="6" marL="3200400" marR="0" rtl="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74650" lvl="7" marL="3657600" marR="0" rtl="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74650" lvl="8" marL="4114800" marR="0" rtl="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2"/>
          <p:cNvSpPr/>
          <p:nvPr>
            <p:ph idx="21" type="pic"/>
          </p:nvPr>
        </p:nvSpPr>
        <p:spPr>
          <a:xfrm>
            <a:off x="9146819" y="14735905"/>
            <a:ext cx="6858000" cy="5760232"/>
          </a:xfrm>
          <a:prstGeom prst="rect">
            <a:avLst/>
          </a:prstGeom>
          <a:noFill/>
          <a:ln>
            <a:noFill/>
          </a:ln>
        </p:spPr>
      </p:sp>
      <p:sp>
        <p:nvSpPr>
          <p:cNvPr id="28" name="Google Shape;28;p2"/>
          <p:cNvSpPr txBox="1"/>
          <p:nvPr>
            <p:ph idx="22" type="body"/>
          </p:nvPr>
        </p:nvSpPr>
        <p:spPr>
          <a:xfrm>
            <a:off x="9146819" y="20496137"/>
            <a:ext cx="6858000" cy="1406759"/>
          </a:xfrm>
          <a:prstGeom prst="rect">
            <a:avLst/>
          </a:prstGeom>
          <a:noFill/>
          <a:ln>
            <a:noFill/>
          </a:ln>
        </p:spPr>
        <p:txBody>
          <a:bodyPr anchorCtr="0" anchor="t" bIns="308950" lIns="0" spcFirstLastPara="1" rIns="308950" wrap="square" tIns="30895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004C97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1" i="0" sz="27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1" i="0" sz="27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1" i="0" sz="27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1" i="0" sz="27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74650" lvl="5" marL="2743200" marR="0" rtl="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74650" lvl="6" marL="3200400" marR="0" rtl="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74650" lvl="7" marL="3657600" marR="0" rtl="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74650" lvl="8" marL="4114800" marR="0" rtl="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2"/>
          <p:cNvSpPr txBox="1"/>
          <p:nvPr>
            <p:ph idx="23" type="body"/>
          </p:nvPr>
        </p:nvSpPr>
        <p:spPr>
          <a:xfrm>
            <a:off x="9146819" y="27832255"/>
            <a:ext cx="6858000" cy="11570195"/>
          </a:xfrm>
          <a:prstGeom prst="rect">
            <a:avLst/>
          </a:prstGeom>
          <a:noFill/>
          <a:ln>
            <a:noFill/>
          </a:ln>
        </p:spPr>
        <p:txBody>
          <a:bodyPr anchorCtr="0" anchor="t" bIns="51475" lIns="102975" spcFirstLastPara="1" rIns="102975" wrap="square" tIns="51475">
            <a:noAutofit/>
          </a:bodyPr>
          <a:lstStyle>
            <a:lvl1pPr indent="-228600" lvl="0" marL="4572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74650" lvl="5" marL="2743200" marR="0" rtl="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74650" lvl="6" marL="3200400" marR="0" rtl="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74650" lvl="7" marL="3657600" marR="0" rtl="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74650" lvl="8" marL="4114800" marR="0" rtl="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2"/>
          <p:cNvSpPr txBox="1"/>
          <p:nvPr>
            <p:ph idx="24" type="body"/>
          </p:nvPr>
        </p:nvSpPr>
        <p:spPr>
          <a:xfrm>
            <a:off x="16952644" y="14735905"/>
            <a:ext cx="14996160" cy="1804349"/>
          </a:xfrm>
          <a:prstGeom prst="rect">
            <a:avLst/>
          </a:prstGeom>
          <a:noFill/>
          <a:ln>
            <a:noFill/>
          </a:ln>
        </p:spPr>
        <p:txBody>
          <a:bodyPr anchorCtr="0" anchor="ctr" bIns="51475" lIns="102975" spcFirstLastPara="1" rIns="102975" wrap="square" tIns="51475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004C97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spcBef>
                <a:spcPts val="1360"/>
              </a:spcBef>
              <a:spcAft>
                <a:spcPts val="0"/>
              </a:spcAft>
              <a:buClr>
                <a:srgbClr val="004C97"/>
              </a:buClr>
              <a:buSzPts val="6800"/>
              <a:buFont typeface="Arial"/>
              <a:buNone/>
              <a:defRPr b="1" i="0" sz="68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spcBef>
                <a:spcPts val="1360"/>
              </a:spcBef>
              <a:spcAft>
                <a:spcPts val="0"/>
              </a:spcAft>
              <a:buClr>
                <a:srgbClr val="004C97"/>
              </a:buClr>
              <a:buSzPts val="6800"/>
              <a:buFont typeface="Arial"/>
              <a:buNone/>
              <a:defRPr b="1" i="0" sz="68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spcBef>
                <a:spcPts val="1360"/>
              </a:spcBef>
              <a:spcAft>
                <a:spcPts val="0"/>
              </a:spcAft>
              <a:buClr>
                <a:srgbClr val="004C97"/>
              </a:buClr>
              <a:buSzPts val="6800"/>
              <a:buFont typeface="Arial"/>
              <a:buNone/>
              <a:defRPr b="1" i="0" sz="68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74650" lvl="5" marL="2743200" marR="0" rtl="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74650" lvl="6" marL="3200400" marR="0" rtl="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74650" lvl="7" marL="3657600" marR="0" rtl="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74650" lvl="8" marL="4114800" marR="0" rtl="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2"/>
          <p:cNvSpPr txBox="1"/>
          <p:nvPr>
            <p:ph idx="25" type="body"/>
          </p:nvPr>
        </p:nvSpPr>
        <p:spPr>
          <a:xfrm>
            <a:off x="16979682" y="31829562"/>
            <a:ext cx="14996160" cy="1804349"/>
          </a:xfrm>
          <a:prstGeom prst="rect">
            <a:avLst/>
          </a:prstGeom>
          <a:noFill/>
          <a:ln>
            <a:noFill/>
          </a:ln>
        </p:spPr>
        <p:txBody>
          <a:bodyPr anchorCtr="0" anchor="ctr" bIns="51475" lIns="102975" spcFirstLastPara="1" rIns="102975" wrap="square" tIns="51475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004C97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b="0" i="0" sz="45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spcBef>
                <a:spcPts val="1360"/>
              </a:spcBef>
              <a:spcAft>
                <a:spcPts val="0"/>
              </a:spcAft>
              <a:buClr>
                <a:srgbClr val="004C97"/>
              </a:buClr>
              <a:buSzPts val="6800"/>
              <a:buFont typeface="Arial"/>
              <a:buNone/>
              <a:defRPr b="1" i="0" sz="68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spcBef>
                <a:spcPts val="1360"/>
              </a:spcBef>
              <a:spcAft>
                <a:spcPts val="0"/>
              </a:spcAft>
              <a:buClr>
                <a:srgbClr val="004C97"/>
              </a:buClr>
              <a:buSzPts val="6800"/>
              <a:buFont typeface="Arial"/>
              <a:buNone/>
              <a:defRPr b="1" i="0" sz="68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spcBef>
                <a:spcPts val="1360"/>
              </a:spcBef>
              <a:spcAft>
                <a:spcPts val="0"/>
              </a:spcAft>
              <a:buClr>
                <a:srgbClr val="004C97"/>
              </a:buClr>
              <a:buSzPts val="6800"/>
              <a:buFont typeface="Arial"/>
              <a:buNone/>
              <a:defRPr b="1" i="0" sz="6800" u="none" cap="none" strike="noStrik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74650" lvl="5" marL="2743200" marR="0" rtl="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74650" lvl="6" marL="3200400" marR="0" rtl="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74650" lvl="7" marL="3657600" marR="0" rtl="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74650" lvl="8" marL="4114800" marR="0" rtl="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b="0" i="0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2" y="40641207"/>
            <a:ext cx="32944298" cy="3282436"/>
          </a:xfrm>
          <a:prstGeom prst="rect">
            <a:avLst/>
          </a:prstGeom>
          <a:solidFill>
            <a:srgbClr val="004C97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1475" lIns="102975" spcFirstLastPara="1" rIns="102975" wrap="square" tIns="514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2" y="0"/>
            <a:ext cx="32944298" cy="5486400"/>
          </a:xfrm>
          <a:prstGeom prst="rect">
            <a:avLst/>
          </a:prstGeom>
          <a:solidFill>
            <a:srgbClr val="004C97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1475" lIns="102975" spcFirstLastPara="1" rIns="102975" wrap="square" tIns="514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ermilabBarDOE_TextInBar_36inches-05.eps" id="8" name="Google Shape;8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41288067"/>
            <a:ext cx="32918400" cy="18288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1" Type="http://schemas.openxmlformats.org/officeDocument/2006/relationships/image" Target="../media/image1.jpg"/><Relationship Id="rId10" Type="http://schemas.openxmlformats.org/officeDocument/2006/relationships/image" Target="../media/image2.png"/><Relationship Id="rId9" Type="http://schemas.openxmlformats.org/officeDocument/2006/relationships/image" Target="../media/image7.jpg"/><Relationship Id="rId5" Type="http://schemas.openxmlformats.org/officeDocument/2006/relationships/image" Target="../media/image9.jpg"/><Relationship Id="rId6" Type="http://schemas.openxmlformats.org/officeDocument/2006/relationships/image" Target="../media/image10.jpg"/><Relationship Id="rId7" Type="http://schemas.openxmlformats.org/officeDocument/2006/relationships/image" Target="../media/image6.jpg"/><Relationship Id="rId8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"/>
          <p:cNvSpPr txBox="1"/>
          <p:nvPr>
            <p:ph idx="1" type="body"/>
          </p:nvPr>
        </p:nvSpPr>
        <p:spPr>
          <a:xfrm>
            <a:off x="1008661" y="984596"/>
            <a:ext cx="30904888" cy="3950161"/>
          </a:xfrm>
          <a:prstGeom prst="rect">
            <a:avLst/>
          </a:prstGeom>
          <a:noFill/>
          <a:ln>
            <a:noFill/>
          </a:ln>
        </p:spPr>
        <p:txBody>
          <a:bodyPr anchorCtr="0" anchor="t" bIns="51475" lIns="102975" spcFirstLastPara="1" rIns="102975" wrap="square" tIns="51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0"/>
              <a:buFont typeface="Helvetica Neue"/>
              <a:buNone/>
            </a:pPr>
            <a:r>
              <a:rPr lang="en-US"/>
              <a:t>H.E.R.M.E.S – HElpful Robotic MESsenger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Helvetica Neue"/>
              <a:buNone/>
            </a:pPr>
            <a:r>
              <a:rPr b="0" lang="en-US" sz="6000"/>
              <a:t>Justin Ellis, University of Utah-</a:t>
            </a:r>
            <a:r>
              <a:rPr b="0" lang="en-US" sz="6000"/>
              <a:t>SIST-intern | Susanna Stevenson , Finley Novak, Fermilab </a:t>
            </a:r>
            <a:endParaRPr/>
          </a:p>
          <a:p>
            <a:pPr indent="0" lvl="0" marL="0" rtl="0" algn="l"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11000"/>
              <a:buFont typeface="Helvetica Neue"/>
              <a:buNone/>
            </a:pPr>
            <a:r>
              <a:t/>
            </a:r>
            <a:endParaRPr/>
          </a:p>
        </p:txBody>
      </p:sp>
      <p:pic>
        <p:nvPicPr>
          <p:cNvPr id="37" name="Google Shape;37;p3"/>
          <p:cNvPicPr preferRelativeResize="0"/>
          <p:nvPr>
            <p:ph idx="6" type="pic"/>
          </p:nvPr>
        </p:nvPicPr>
        <p:blipFill rotWithShape="1">
          <a:blip r:embed="rId3">
            <a:alphaModFix/>
          </a:blip>
          <a:srcRect b="38935" l="3730" r="-3729" t="1191"/>
          <a:stretch/>
        </p:blipFill>
        <p:spPr>
          <a:xfrm>
            <a:off x="1084850" y="14604625"/>
            <a:ext cx="7125600" cy="5768402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3"/>
          <p:cNvSpPr txBox="1"/>
          <p:nvPr>
            <p:ph idx="7" type="body"/>
          </p:nvPr>
        </p:nvSpPr>
        <p:spPr>
          <a:xfrm>
            <a:off x="1008657" y="6526851"/>
            <a:ext cx="14996160" cy="1804349"/>
          </a:xfrm>
          <a:prstGeom prst="rect">
            <a:avLst/>
          </a:prstGeom>
          <a:noFill/>
          <a:ln>
            <a:noFill/>
          </a:ln>
        </p:spPr>
        <p:txBody>
          <a:bodyPr anchorCtr="0" anchor="ctr" bIns="51475" lIns="102975" spcFirstLastPara="1" rIns="102975" wrap="square" tIns="51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5000"/>
              <a:buFont typeface="Helvetica Neue"/>
              <a:buNone/>
            </a:pPr>
            <a:r>
              <a:rPr lang="en-US" sz="5500" u="sng"/>
              <a:t>Overview</a:t>
            </a:r>
            <a:endParaRPr sz="5500" u="sng"/>
          </a:p>
        </p:txBody>
      </p:sp>
      <p:sp>
        <p:nvSpPr>
          <p:cNvPr id="39" name="Google Shape;39;p3"/>
          <p:cNvSpPr txBox="1"/>
          <p:nvPr>
            <p:ph idx="8" type="body"/>
          </p:nvPr>
        </p:nvSpPr>
        <p:spPr>
          <a:xfrm>
            <a:off x="1008659" y="8331200"/>
            <a:ext cx="14996160" cy="5395051"/>
          </a:xfrm>
          <a:prstGeom prst="rect">
            <a:avLst/>
          </a:prstGeom>
          <a:noFill/>
          <a:ln>
            <a:noFill/>
          </a:ln>
        </p:spPr>
        <p:txBody>
          <a:bodyPr anchorCtr="0" anchor="t" bIns="51475" lIns="102975" spcFirstLastPara="1" rIns="102975" wrap="square" tIns="5147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Helvetica Neue"/>
              <a:buNone/>
            </a:pPr>
            <a:r>
              <a:rPr lang="en-US"/>
              <a:t>The overall goal of HERMES is to travel into the accelerator </a:t>
            </a:r>
            <a:r>
              <a:rPr lang="en-US"/>
              <a:t>tunnels</a:t>
            </a:r>
            <a:r>
              <a:rPr lang="en-US"/>
              <a:t> for routine </a:t>
            </a:r>
            <a:r>
              <a:rPr lang="en-US"/>
              <a:t>surveillance</a:t>
            </a:r>
            <a:r>
              <a:rPr lang="en-US"/>
              <a:t> reducing the </a:t>
            </a:r>
            <a:r>
              <a:rPr lang="en-US"/>
              <a:t>radiation</a:t>
            </a:r>
            <a:r>
              <a:rPr lang="en-US"/>
              <a:t> exposure to Fermilab employees. HERMES was a project started by a senior design team at NIU</a:t>
            </a:r>
            <a:r>
              <a:rPr lang="en-US"/>
              <a:t>. The goal of the project was to add to HERMES by implementing new sensors, algorithms and making HERMES more user-friendly.</a:t>
            </a:r>
            <a:endParaRPr/>
          </a:p>
        </p:txBody>
      </p:sp>
      <p:sp>
        <p:nvSpPr>
          <p:cNvPr id="40" name="Google Shape;40;p3"/>
          <p:cNvSpPr txBox="1"/>
          <p:nvPr>
            <p:ph idx="14" type="body"/>
          </p:nvPr>
        </p:nvSpPr>
        <p:spPr>
          <a:xfrm>
            <a:off x="16990607" y="8378054"/>
            <a:ext cx="14996100" cy="54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51475" lIns="102975" spcFirstLastPara="1" rIns="102975" wrap="square" tIns="514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Helvetica Neue"/>
              <a:buNone/>
            </a:pPr>
            <a:r>
              <a:rPr lang="en-US"/>
              <a:t>Established network connection to the Fermilab network to allow wireless communication following safety protocols making HERMES more user-friendly. HERMES will now be able to be used in the tunnels without the need for a tether.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Helvetica Neue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Helvetica Neue"/>
              <a:buNone/>
            </a:pPr>
            <a:r>
              <a:rPr lang="en-US"/>
              <a:t>Programmed the ultrasonic sensor to measure accurate distance. The Realsense depth camera with the ultrasonic sensor will help with object detection within the tunnels.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Helvetica Neue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Helvetica Neue"/>
              <a:buNone/>
            </a:pPr>
            <a:r>
              <a:rPr lang="en-US"/>
              <a:t>Wrote test programs for the Intel Realsense camera and was able to detect AprilTags. This will allow for mapping and localization within the tunnels.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Helvetica Neue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Helvetica Neue"/>
              <a:buNone/>
            </a:pPr>
            <a:r>
              <a:rPr lang="en-US"/>
              <a:t>Combined </a:t>
            </a:r>
            <a:r>
              <a:rPr lang="en-US"/>
              <a:t>ultrasonic</a:t>
            </a:r>
            <a:r>
              <a:rPr lang="en-US"/>
              <a:t> sensor, camera, AprilTags and algorithms for image-based object </a:t>
            </a:r>
            <a:r>
              <a:rPr lang="en-US"/>
              <a:t>recognition, enabling basic object detection and autonomous movement.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Helvetica Neue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Helvetica Neue"/>
              <a:buNone/>
            </a:pPr>
            <a:r>
              <a:rPr lang="en-US"/>
              <a:t>Redesigned chassis to be able to hold ultrasonic sensor, the wifi adapter and the HQ camera without exposing internals improving HERMES safety.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Helvetica Neue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Helvetica Neue"/>
              <a:buNone/>
            </a:pPr>
            <a:r>
              <a:rPr lang="en-US"/>
              <a:t> 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Helvetica Neue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Helvetica Neue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Helvetica Neue"/>
              <a:buNone/>
            </a:pPr>
            <a:r>
              <a:t/>
            </a:r>
            <a:endParaRPr/>
          </a:p>
        </p:txBody>
      </p:sp>
      <p:pic>
        <p:nvPicPr>
          <p:cNvPr id="41" name="Google Shape;41;p3"/>
          <p:cNvPicPr preferRelativeResize="0"/>
          <p:nvPr>
            <p:ph idx="15" type="pic"/>
          </p:nvPr>
        </p:nvPicPr>
        <p:blipFill rotWithShape="1">
          <a:blip r:embed="rId4">
            <a:alphaModFix/>
          </a:blip>
          <a:srcRect b="5947" l="0" r="0" t="5938"/>
          <a:stretch/>
        </p:blipFill>
        <p:spPr>
          <a:xfrm>
            <a:off x="1079650" y="24402125"/>
            <a:ext cx="4125900" cy="4847401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3"/>
          <p:cNvSpPr txBox="1"/>
          <p:nvPr>
            <p:ph idx="18" type="body"/>
          </p:nvPr>
        </p:nvSpPr>
        <p:spPr>
          <a:xfrm>
            <a:off x="1161058" y="20191337"/>
            <a:ext cx="7151400" cy="14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08950" lIns="0" spcFirstLastPara="1" rIns="308950" wrap="square" tIns="308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2400"/>
              <a:buFont typeface="Helvetica Neue"/>
              <a:buNone/>
            </a:pPr>
            <a:r>
              <a:rPr lang="en-US" sz="3000"/>
              <a:t>HERMES modified with multiple mounts for camera, </a:t>
            </a:r>
            <a:r>
              <a:rPr lang="en-US" sz="3000"/>
              <a:t>ultrasonic</a:t>
            </a:r>
            <a:r>
              <a:rPr lang="en-US" sz="3000"/>
              <a:t> sensor and wifi adapter </a:t>
            </a:r>
            <a:endParaRPr sz="3000"/>
          </a:p>
        </p:txBody>
      </p:sp>
      <p:sp>
        <p:nvSpPr>
          <p:cNvPr id="43" name="Google Shape;43;p3"/>
          <p:cNvSpPr txBox="1"/>
          <p:nvPr>
            <p:ph idx="20" type="body"/>
          </p:nvPr>
        </p:nvSpPr>
        <p:spPr>
          <a:xfrm>
            <a:off x="16932725" y="24354800"/>
            <a:ext cx="14969100" cy="39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51475" lIns="102975" spcFirstLastPara="1" rIns="102975" wrap="square" tIns="514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Helvetica Neue"/>
              <a:buNone/>
            </a:pPr>
            <a:r>
              <a:rPr lang="en-US"/>
              <a:t>HERMES’ end goal is to be an </a:t>
            </a:r>
            <a:r>
              <a:rPr lang="en-US"/>
              <a:t>autonomous “tunnel detective”. The next iteration of HERMES will be run on a Nvidia Jetson Nano. This will allow more computational power and the ability to leverage the built-in GPU for machine learning. AprilTags will also be placed in the tunnels to allow mapping of the area.</a:t>
            </a:r>
            <a:endParaRPr/>
          </a:p>
        </p:txBody>
      </p:sp>
      <p:pic>
        <p:nvPicPr>
          <p:cNvPr id="44" name="Google Shape;44;p3"/>
          <p:cNvPicPr preferRelativeResize="0"/>
          <p:nvPr>
            <p:ph idx="21" type="pic"/>
          </p:nvPr>
        </p:nvPicPr>
        <p:blipFill rotWithShape="1">
          <a:blip r:embed="rId5">
            <a:alphaModFix/>
          </a:blip>
          <a:srcRect b="21883" l="4680" r="0" t="18503"/>
          <a:stretch/>
        </p:blipFill>
        <p:spPr>
          <a:xfrm>
            <a:off x="7931550" y="14623200"/>
            <a:ext cx="6700424" cy="5768402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3"/>
          <p:cNvSpPr txBox="1"/>
          <p:nvPr>
            <p:ph idx="23" type="body"/>
          </p:nvPr>
        </p:nvSpPr>
        <p:spPr>
          <a:xfrm>
            <a:off x="9139988" y="22649525"/>
            <a:ext cx="6858000" cy="123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1475" lIns="102975" spcFirstLastPara="1" rIns="102975" wrap="square" tIns="51475">
            <a:noAutofit/>
          </a:bodyPr>
          <a:lstStyle/>
          <a:p>
            <a:pPr indent="-46990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3800"/>
              <a:buChar char="●"/>
            </a:pPr>
            <a:r>
              <a:rPr lang="en-US" sz="3800"/>
              <a:t>Intel Realsense D435i - Provides high </a:t>
            </a:r>
            <a:r>
              <a:rPr lang="en-US" sz="3800"/>
              <a:t>quality</a:t>
            </a:r>
            <a:r>
              <a:rPr lang="en-US" sz="3800"/>
              <a:t> images and distance measurements allowing for </a:t>
            </a:r>
            <a:r>
              <a:rPr lang="en-US" sz="3800"/>
              <a:t>depth</a:t>
            </a:r>
            <a:r>
              <a:rPr lang="en-US" sz="3800"/>
              <a:t> sensing applications (Figure A)</a:t>
            </a:r>
            <a:endParaRPr sz="3800"/>
          </a:p>
          <a:p>
            <a:pPr indent="-469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</a:pPr>
            <a:r>
              <a:rPr lang="en-US" sz="3800"/>
              <a:t>A2 RPLidar - Generates point cloud data, enabling 2D mapping and localization (Figure B)</a:t>
            </a:r>
            <a:endParaRPr sz="3800"/>
          </a:p>
          <a:p>
            <a:pPr indent="-469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</a:pPr>
            <a:r>
              <a:rPr lang="en-US" sz="3800"/>
              <a:t>Parallax Ultrasonic Sensor - Used for proximity sensing and object detection (Figure C)</a:t>
            </a:r>
            <a:endParaRPr sz="3800"/>
          </a:p>
          <a:p>
            <a:pPr indent="-469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</a:pPr>
            <a:r>
              <a:rPr lang="en-US" sz="3800"/>
              <a:t>HQ Pi Camera - used for high quality images and video stream (Figure D)</a:t>
            </a:r>
            <a:endParaRPr sz="3800"/>
          </a:p>
          <a:p>
            <a:pPr indent="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3"/>
          <p:cNvSpPr txBox="1"/>
          <p:nvPr>
            <p:ph idx="24" type="body"/>
          </p:nvPr>
        </p:nvSpPr>
        <p:spPr>
          <a:xfrm>
            <a:off x="16861569" y="6573855"/>
            <a:ext cx="14996100" cy="18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1475" lIns="102975" spcFirstLastPara="1" rIns="102975" wrap="square" tIns="51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5000"/>
              <a:buFont typeface="Helvetica Neue"/>
              <a:buNone/>
            </a:pPr>
            <a:r>
              <a:rPr lang="en-US" sz="5500" u="sng"/>
              <a:t>Recent Accomplishments</a:t>
            </a:r>
            <a:r>
              <a:rPr lang="en-US"/>
              <a:t> </a:t>
            </a:r>
            <a:endParaRPr/>
          </a:p>
        </p:txBody>
      </p:sp>
      <p:sp>
        <p:nvSpPr>
          <p:cNvPr id="47" name="Google Shape;47;p3"/>
          <p:cNvSpPr txBox="1"/>
          <p:nvPr>
            <p:ph idx="25" type="body"/>
          </p:nvPr>
        </p:nvSpPr>
        <p:spPr>
          <a:xfrm>
            <a:off x="16919220" y="22550600"/>
            <a:ext cx="14996100" cy="18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1475" lIns="102975" spcFirstLastPara="1" rIns="102975" wrap="square" tIns="51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5000"/>
              <a:buFont typeface="Helvetica Neue"/>
              <a:buNone/>
            </a:pPr>
            <a:r>
              <a:rPr lang="en-US" u="sng"/>
              <a:t>Next Steps(or rolls) for HERMES</a:t>
            </a:r>
            <a:endParaRPr u="sng"/>
          </a:p>
        </p:txBody>
      </p:sp>
      <p:cxnSp>
        <p:nvCxnSpPr>
          <p:cNvPr id="48" name="Google Shape;48;p3"/>
          <p:cNvCxnSpPr/>
          <p:nvPr/>
        </p:nvCxnSpPr>
        <p:spPr>
          <a:xfrm flipH="1" rot="10800000">
            <a:off x="927250" y="34532750"/>
            <a:ext cx="7125600" cy="8700"/>
          </a:xfrm>
          <a:prstGeom prst="straightConnector1">
            <a:avLst/>
          </a:prstGeom>
          <a:noFill/>
          <a:ln cap="flat" cmpd="sng" w="76200">
            <a:solidFill>
              <a:srgbClr val="004C97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" name="Google Shape;49;p3"/>
          <p:cNvSpPr txBox="1"/>
          <p:nvPr/>
        </p:nvSpPr>
        <p:spPr>
          <a:xfrm>
            <a:off x="921350" y="22840538"/>
            <a:ext cx="9372600" cy="18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500" u="sng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Parts</a:t>
            </a:r>
            <a:endParaRPr b="1" sz="5500" u="sng">
              <a:solidFill>
                <a:srgbClr val="004C9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0" name="Google Shape;50;p3"/>
          <p:cNvPicPr preferRelativeResize="0"/>
          <p:nvPr>
            <p:ph idx="15" type="pic"/>
          </p:nvPr>
        </p:nvPicPr>
        <p:blipFill rotWithShape="1">
          <a:blip r:embed="rId6">
            <a:alphaModFix/>
          </a:blip>
          <a:srcRect b="5947" l="0" r="0" t="5938"/>
          <a:stretch/>
        </p:blipFill>
        <p:spPr>
          <a:xfrm>
            <a:off x="4903700" y="24402125"/>
            <a:ext cx="3821076" cy="484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3"/>
          <p:cNvPicPr preferRelativeResize="0"/>
          <p:nvPr>
            <p:ph idx="15" type="pic"/>
          </p:nvPr>
        </p:nvPicPr>
        <p:blipFill rotWithShape="1">
          <a:blip r:embed="rId7">
            <a:alphaModFix/>
          </a:blip>
          <a:srcRect b="12428" l="20383" r="30558" t="44343"/>
          <a:stretch/>
        </p:blipFill>
        <p:spPr>
          <a:xfrm>
            <a:off x="1079650" y="29182475"/>
            <a:ext cx="3900250" cy="4923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3"/>
          <p:cNvPicPr preferRelativeResize="0"/>
          <p:nvPr>
            <p:ph idx="15" type="pic"/>
          </p:nvPr>
        </p:nvPicPr>
        <p:blipFill rotWithShape="1">
          <a:blip r:embed="rId8">
            <a:alphaModFix/>
          </a:blip>
          <a:srcRect b="5947" l="0" r="0" t="5938"/>
          <a:stretch/>
        </p:blipFill>
        <p:spPr>
          <a:xfrm>
            <a:off x="4903700" y="29182475"/>
            <a:ext cx="3821076" cy="4923602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3"/>
          <p:cNvSpPr txBox="1"/>
          <p:nvPr/>
        </p:nvSpPr>
        <p:spPr>
          <a:xfrm>
            <a:off x="2827025" y="38816275"/>
            <a:ext cx="2194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3"/>
          <p:cNvSpPr txBox="1"/>
          <p:nvPr/>
        </p:nvSpPr>
        <p:spPr>
          <a:xfrm>
            <a:off x="311750" y="37961750"/>
            <a:ext cx="313767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4472C4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This manuscript has been authored by Fermi Research Alliance, LLC under Contract No. DE-AC02-07CH11359 with the U.S. Department of Energy, Office of Science, Office of High Energy Physics.</a:t>
            </a:r>
            <a:endParaRPr sz="4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" name="Google Shape;55;p3"/>
          <p:cNvSpPr txBox="1"/>
          <p:nvPr>
            <p:ph idx="22" type="body"/>
          </p:nvPr>
        </p:nvSpPr>
        <p:spPr>
          <a:xfrm>
            <a:off x="7946182" y="20191362"/>
            <a:ext cx="6858000" cy="14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08950" lIns="0" spcFirstLastPara="1" rIns="308950" wrap="square" tIns="308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2400"/>
              <a:buFont typeface="Helvetica Neue"/>
              <a:buNone/>
            </a:pPr>
            <a:r>
              <a:rPr lang="en-US" sz="3000"/>
              <a:t>HERMES internals after rewiring </a:t>
            </a:r>
            <a:endParaRPr sz="3000"/>
          </a:p>
        </p:txBody>
      </p:sp>
      <p:sp>
        <p:nvSpPr>
          <p:cNvPr id="56" name="Google Shape;56;p3"/>
          <p:cNvSpPr txBox="1"/>
          <p:nvPr/>
        </p:nvSpPr>
        <p:spPr>
          <a:xfrm>
            <a:off x="1008650" y="28564125"/>
            <a:ext cx="20088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A</a:t>
            </a:r>
            <a:endParaRPr b="1" sz="3000">
              <a:solidFill>
                <a:srgbClr val="004C9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7" name="Google Shape;57;p3"/>
          <p:cNvSpPr txBox="1"/>
          <p:nvPr/>
        </p:nvSpPr>
        <p:spPr>
          <a:xfrm>
            <a:off x="4808225" y="28514050"/>
            <a:ext cx="1752600" cy="7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B</a:t>
            </a:r>
            <a:endParaRPr b="1" sz="3000">
              <a:solidFill>
                <a:srgbClr val="004C9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8" name="Google Shape;58;p3"/>
          <p:cNvSpPr txBox="1"/>
          <p:nvPr/>
        </p:nvSpPr>
        <p:spPr>
          <a:xfrm>
            <a:off x="1022350" y="33528000"/>
            <a:ext cx="2919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</a:t>
            </a:r>
            <a:r>
              <a:rPr b="1" lang="en-US" sz="30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</a:t>
            </a:r>
            <a:endParaRPr b="1" sz="3000">
              <a:solidFill>
                <a:srgbClr val="004C9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9" name="Google Shape;59;p3"/>
          <p:cNvSpPr txBox="1"/>
          <p:nvPr/>
        </p:nvSpPr>
        <p:spPr>
          <a:xfrm>
            <a:off x="5608325" y="32278325"/>
            <a:ext cx="2194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3"/>
          <p:cNvSpPr txBox="1"/>
          <p:nvPr/>
        </p:nvSpPr>
        <p:spPr>
          <a:xfrm>
            <a:off x="4827500" y="33527250"/>
            <a:ext cx="21945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Figure D</a:t>
            </a:r>
            <a:endParaRPr b="1" sz="4000">
              <a:solidFill>
                <a:srgbClr val="004C9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1" name="Google Shape;61;p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919225" y="28826450"/>
            <a:ext cx="7782026" cy="792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21975" y="34839700"/>
            <a:ext cx="6858000" cy="2396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4772625" y="28826450"/>
            <a:ext cx="7543800" cy="7924802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3"/>
          <p:cNvSpPr txBox="1"/>
          <p:nvPr/>
        </p:nvSpPr>
        <p:spPr>
          <a:xfrm>
            <a:off x="16872400" y="36651950"/>
            <a:ext cx="15232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HERMES looking at an AprilTag</a:t>
            </a:r>
            <a:endParaRPr b="1" sz="3000">
              <a:solidFill>
                <a:srgbClr val="004C9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5" name="Google Shape;65;p3"/>
          <p:cNvSpPr txBox="1"/>
          <p:nvPr/>
        </p:nvSpPr>
        <p:spPr>
          <a:xfrm>
            <a:off x="24696425" y="36796975"/>
            <a:ext cx="7307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Code Architecture diagram</a:t>
            </a:r>
            <a:endParaRPr b="1" sz="3000">
              <a:solidFill>
                <a:srgbClr val="004C9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6" name="Google Shape;66;p3"/>
          <p:cNvSpPr txBox="1"/>
          <p:nvPr/>
        </p:nvSpPr>
        <p:spPr>
          <a:xfrm>
            <a:off x="28125425" y="83825"/>
            <a:ext cx="4716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FERMILAB-POSTER-23-221-STUDENT</a:t>
            </a:r>
            <a:endParaRPr sz="30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36x48_ScientistPoster_092315_Vertical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