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Lst>
  <p:sldIdLst>
    <p:sldId id="272" r:id="rId2"/>
  </p:sldIdLst>
  <p:sldSz cx="32918400" cy="43891200"/>
  <p:notesSz cx="6858000" cy="9144000"/>
  <p:defaultTextStyle>
    <a:defPPr>
      <a:defRPr lang="en-US"/>
    </a:defPPr>
    <a:lvl1pPr algn="l" defTabSz="2349434" rtl="0" fontAlgn="base">
      <a:spcBef>
        <a:spcPct val="0"/>
      </a:spcBef>
      <a:spcAft>
        <a:spcPct val="0"/>
      </a:spcAft>
      <a:defRPr sz="9200" kern="1200">
        <a:solidFill>
          <a:schemeClr val="tx1"/>
        </a:solidFill>
        <a:latin typeface="Calibri" charset="0"/>
        <a:ea typeface="ＭＳ Ｐゴシック" charset="0"/>
        <a:cs typeface="Geneva" charset="0"/>
      </a:defRPr>
    </a:lvl1pPr>
    <a:lvl2pPr marL="2349434" indent="-1834489" algn="l" defTabSz="2349434" rtl="0" fontAlgn="base">
      <a:spcBef>
        <a:spcPct val="0"/>
      </a:spcBef>
      <a:spcAft>
        <a:spcPct val="0"/>
      </a:spcAft>
      <a:defRPr sz="9200" kern="1200">
        <a:solidFill>
          <a:schemeClr val="tx1"/>
        </a:solidFill>
        <a:latin typeface="Calibri" charset="0"/>
        <a:ea typeface="ＭＳ Ｐゴシック" charset="0"/>
        <a:cs typeface="Geneva" charset="0"/>
      </a:defRPr>
    </a:lvl2pPr>
    <a:lvl3pPr marL="4700656" indent="-3670767" algn="l" defTabSz="2349434" rtl="0" fontAlgn="base">
      <a:spcBef>
        <a:spcPct val="0"/>
      </a:spcBef>
      <a:spcAft>
        <a:spcPct val="0"/>
      </a:spcAft>
      <a:defRPr sz="9200" kern="1200">
        <a:solidFill>
          <a:schemeClr val="tx1"/>
        </a:solidFill>
        <a:latin typeface="Calibri" charset="0"/>
        <a:ea typeface="ＭＳ Ｐゴシック" charset="0"/>
        <a:cs typeface="Geneva" charset="0"/>
      </a:defRPr>
    </a:lvl3pPr>
    <a:lvl4pPr marL="7051877" indent="-5507044" algn="l" defTabSz="2349434" rtl="0" fontAlgn="base">
      <a:spcBef>
        <a:spcPct val="0"/>
      </a:spcBef>
      <a:spcAft>
        <a:spcPct val="0"/>
      </a:spcAft>
      <a:defRPr sz="9200" kern="1200">
        <a:solidFill>
          <a:schemeClr val="tx1"/>
        </a:solidFill>
        <a:latin typeface="Calibri" charset="0"/>
        <a:ea typeface="ＭＳ Ｐゴシック" charset="0"/>
        <a:cs typeface="Geneva" charset="0"/>
      </a:defRPr>
    </a:lvl4pPr>
    <a:lvl5pPr marL="9403099" indent="-7343322" algn="l" defTabSz="2349434" rtl="0" fontAlgn="base">
      <a:spcBef>
        <a:spcPct val="0"/>
      </a:spcBef>
      <a:spcAft>
        <a:spcPct val="0"/>
      </a:spcAft>
      <a:defRPr sz="9200" kern="1200">
        <a:solidFill>
          <a:schemeClr val="tx1"/>
        </a:solidFill>
        <a:latin typeface="Calibri" charset="0"/>
        <a:ea typeface="ＭＳ Ｐゴシック" charset="0"/>
        <a:cs typeface="Geneva" charset="0"/>
      </a:defRPr>
    </a:lvl5pPr>
    <a:lvl6pPr marL="2574722" algn="l" defTabSz="514944" rtl="0" eaLnBrk="1" latinLnBrk="0" hangingPunct="1">
      <a:defRPr sz="9200" kern="1200">
        <a:solidFill>
          <a:schemeClr val="tx1"/>
        </a:solidFill>
        <a:latin typeface="Calibri" charset="0"/>
        <a:ea typeface="ＭＳ Ｐゴシック" charset="0"/>
        <a:cs typeface="Geneva" charset="0"/>
      </a:defRPr>
    </a:lvl6pPr>
    <a:lvl7pPr marL="3089666" algn="l" defTabSz="514944" rtl="0" eaLnBrk="1" latinLnBrk="0" hangingPunct="1">
      <a:defRPr sz="9200" kern="1200">
        <a:solidFill>
          <a:schemeClr val="tx1"/>
        </a:solidFill>
        <a:latin typeface="Calibri" charset="0"/>
        <a:ea typeface="ＭＳ Ｐゴシック" charset="0"/>
        <a:cs typeface="Geneva" charset="0"/>
      </a:defRPr>
    </a:lvl7pPr>
    <a:lvl8pPr marL="3604611" algn="l" defTabSz="514944" rtl="0" eaLnBrk="1" latinLnBrk="0" hangingPunct="1">
      <a:defRPr sz="9200" kern="1200">
        <a:solidFill>
          <a:schemeClr val="tx1"/>
        </a:solidFill>
        <a:latin typeface="Calibri" charset="0"/>
        <a:ea typeface="ＭＳ Ｐゴシック" charset="0"/>
        <a:cs typeface="Geneva" charset="0"/>
      </a:defRPr>
    </a:lvl8pPr>
    <a:lvl9pPr marL="4119555" algn="l" defTabSz="514944" rtl="0" eaLnBrk="1" latinLnBrk="0" hangingPunct="1">
      <a:defRPr sz="9200" kern="1200">
        <a:solidFill>
          <a:schemeClr val="tx1"/>
        </a:solidFill>
        <a:latin typeface="Calibri" charset="0"/>
        <a:ea typeface="ＭＳ Ｐゴシック" charset="0"/>
        <a:cs typeface="Geneva" charset="0"/>
      </a:defRPr>
    </a:lvl9pPr>
  </p:defaultTextStyle>
  <p:extLst>
    <p:ext uri="{EFAFB233-063F-42B5-8137-9DF3F51BA10A}">
      <p15:sldGuideLst xmlns:p15="http://schemas.microsoft.com/office/powerpoint/2012/main">
        <p15:guide id="1" orient="horz" pos="4979">
          <p15:clr>
            <a:srgbClr val="A4A3A4"/>
          </p15:clr>
        </p15:guide>
        <p15:guide id="2" orient="horz" pos="9211">
          <p15:clr>
            <a:srgbClr val="A4A3A4"/>
          </p15:clr>
        </p15:guide>
        <p15:guide id="3" orient="horz" pos="14428">
          <p15:clr>
            <a:srgbClr val="A4A3A4"/>
          </p15:clr>
        </p15:guide>
        <p15:guide id="4" orient="horz" pos="8652">
          <p15:clr>
            <a:srgbClr val="A4A3A4"/>
          </p15:clr>
        </p15:guide>
        <p15:guide id="5" orient="horz" pos="25045">
          <p15:clr>
            <a:srgbClr val="A4A3A4"/>
          </p15:clr>
        </p15:guide>
        <p15:guide id="6" orient="horz" pos="18899">
          <p15:clr>
            <a:srgbClr val="A4A3A4"/>
          </p15:clr>
        </p15:guide>
        <p15:guide id="7" orient="horz" pos="4429">
          <p15:clr>
            <a:srgbClr val="A4A3A4"/>
          </p15:clr>
        </p15:guide>
        <p15:guide id="8" orient="horz" pos="14956">
          <p15:clr>
            <a:srgbClr val="A4A3A4"/>
          </p15:clr>
        </p15:guide>
        <p15:guide id="9" pos="596">
          <p15:clr>
            <a:srgbClr val="A4A3A4"/>
          </p15:clr>
        </p15:guide>
        <p15:guide id="10" pos="20104">
          <p15:clr>
            <a:srgbClr val="A4A3A4"/>
          </p15:clr>
        </p15:guide>
        <p15:guide id="11" pos="9101">
          <p15:clr>
            <a:srgbClr val="A4A3A4"/>
          </p15:clr>
        </p15:guide>
        <p15:guide id="12" pos="14346">
          <p15:clr>
            <a:srgbClr val="A4A3A4"/>
          </p15:clr>
        </p15:guide>
        <p15:guide id="13" pos="13780">
          <p15:clr>
            <a:srgbClr val="A4A3A4"/>
          </p15:clr>
        </p15:guide>
        <p15:guide id="14" pos="966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C97"/>
    <a:srgbClr val="63666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106E468-EC83-4A8F-9B1B-441A34D78A0B}" v="94" dt="2023-07-26T19:42:51.020"/>
    <p1510:client id="{E232B061-0C16-41A0-B26C-7A0CF4944F98}" v="120" dt="2023-07-25T22:41:01.02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7837" autoAdjust="0"/>
    <p:restoredTop sz="93294" autoAdjust="0"/>
  </p:normalViewPr>
  <p:slideViewPr>
    <p:cSldViewPr snapToObjects="1">
      <p:cViewPr>
        <p:scale>
          <a:sx n="50" d="100"/>
          <a:sy n="50" d="100"/>
        </p:scale>
        <p:origin x="-1224" y="-9924"/>
      </p:cViewPr>
      <p:guideLst>
        <p:guide orient="horz" pos="4979"/>
        <p:guide orient="horz" pos="9211"/>
        <p:guide orient="horz" pos="14428"/>
        <p:guide orient="horz" pos="8652"/>
        <p:guide orient="horz" pos="25045"/>
        <p:guide orient="horz" pos="18899"/>
        <p:guide orient="horz" pos="4429"/>
        <p:guide orient="horz" pos="14956"/>
        <p:guide pos="596"/>
        <p:guide pos="20104"/>
        <p:guide pos="9101"/>
        <p:guide pos="14346"/>
        <p:guide pos="13780"/>
        <p:guide pos="9665"/>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microsoft.com/office/2015/10/relationships/revisionInfo" Target="revisionInfo.xml"/><Relationship Id="rId3" Type="http://schemas.openxmlformats.org/officeDocument/2006/relationships/presProps" Target="presProps.xml"/><Relationship Id="rId7"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lorence Jones" userId="8a53cb87-1c11-4aab-a113-88b2ec56ffdf" providerId="ADAL" clId="{9106E468-EC83-4A8F-9B1B-441A34D78A0B}"/>
    <pc:docChg chg="undo redo custSel addSld delSld modSld">
      <pc:chgData name="Florence Jones" userId="8a53cb87-1c11-4aab-a113-88b2ec56ffdf" providerId="ADAL" clId="{9106E468-EC83-4A8F-9B1B-441A34D78A0B}" dt="2023-07-26T19:44:25.980" v="5203" actId="1036"/>
      <pc:docMkLst>
        <pc:docMk/>
      </pc:docMkLst>
      <pc:sldChg chg="del">
        <pc:chgData name="Florence Jones" userId="8a53cb87-1c11-4aab-a113-88b2ec56ffdf" providerId="ADAL" clId="{9106E468-EC83-4A8F-9B1B-441A34D78A0B}" dt="2023-07-25T22:46:57.925" v="0" actId="2696"/>
        <pc:sldMkLst>
          <pc:docMk/>
          <pc:sldMk cId="2689955593" sldId="266"/>
        </pc:sldMkLst>
      </pc:sldChg>
      <pc:sldChg chg="del">
        <pc:chgData name="Florence Jones" userId="8a53cb87-1c11-4aab-a113-88b2ec56ffdf" providerId="ADAL" clId="{9106E468-EC83-4A8F-9B1B-441A34D78A0B}" dt="2023-07-25T22:47:03.403" v="1" actId="2696"/>
        <pc:sldMkLst>
          <pc:docMk/>
          <pc:sldMk cId="2543111131" sldId="269"/>
        </pc:sldMkLst>
      </pc:sldChg>
      <pc:sldChg chg="del">
        <pc:chgData name="Florence Jones" userId="8a53cb87-1c11-4aab-a113-88b2ec56ffdf" providerId="ADAL" clId="{9106E468-EC83-4A8F-9B1B-441A34D78A0B}" dt="2023-07-25T22:47:09.277" v="2" actId="2696"/>
        <pc:sldMkLst>
          <pc:docMk/>
          <pc:sldMk cId="1249564467" sldId="270"/>
        </pc:sldMkLst>
      </pc:sldChg>
      <pc:sldChg chg="delSp modSp del mod">
        <pc:chgData name="Florence Jones" userId="8a53cb87-1c11-4aab-a113-88b2ec56ffdf" providerId="ADAL" clId="{9106E468-EC83-4A8F-9B1B-441A34D78A0B}" dt="2023-07-25T22:58:17.021" v="234" actId="2696"/>
        <pc:sldMkLst>
          <pc:docMk/>
          <pc:sldMk cId="1562209209" sldId="271"/>
        </pc:sldMkLst>
        <pc:picChg chg="del">
          <ac:chgData name="Florence Jones" userId="8a53cb87-1c11-4aab-a113-88b2ec56ffdf" providerId="ADAL" clId="{9106E468-EC83-4A8F-9B1B-441A34D78A0B}" dt="2023-07-25T22:47:55.189" v="8" actId="21"/>
          <ac:picMkLst>
            <pc:docMk/>
            <pc:sldMk cId="1562209209" sldId="271"/>
            <ac:picMk id="5" creationId="{8EA9342D-D250-AAB3-66D1-EE3D69B18883}"/>
          </ac:picMkLst>
        </pc:picChg>
        <pc:picChg chg="del">
          <ac:chgData name="Florence Jones" userId="8a53cb87-1c11-4aab-a113-88b2ec56ffdf" providerId="ADAL" clId="{9106E468-EC83-4A8F-9B1B-441A34D78A0B}" dt="2023-07-25T22:47:55.189" v="8" actId="21"/>
          <ac:picMkLst>
            <pc:docMk/>
            <pc:sldMk cId="1562209209" sldId="271"/>
            <ac:picMk id="7" creationId="{4B32EC25-55C0-3A65-F6BF-401B75848D7B}"/>
          </ac:picMkLst>
        </pc:picChg>
        <pc:picChg chg="del">
          <ac:chgData name="Florence Jones" userId="8a53cb87-1c11-4aab-a113-88b2ec56ffdf" providerId="ADAL" clId="{9106E468-EC83-4A8F-9B1B-441A34D78A0B}" dt="2023-07-25T22:47:55.189" v="8" actId="21"/>
          <ac:picMkLst>
            <pc:docMk/>
            <pc:sldMk cId="1562209209" sldId="271"/>
            <ac:picMk id="8" creationId="{73C23362-CBDE-53C8-1312-4110D0977891}"/>
          </ac:picMkLst>
        </pc:picChg>
        <pc:picChg chg="del mod">
          <ac:chgData name="Florence Jones" userId="8a53cb87-1c11-4aab-a113-88b2ec56ffdf" providerId="ADAL" clId="{9106E468-EC83-4A8F-9B1B-441A34D78A0B}" dt="2023-07-25T22:47:38.017" v="4" actId="21"/>
          <ac:picMkLst>
            <pc:docMk/>
            <pc:sldMk cId="1562209209" sldId="271"/>
            <ac:picMk id="25" creationId="{CDDED901-7109-A20C-4AF5-6089721E36FA}"/>
          </ac:picMkLst>
        </pc:picChg>
        <pc:picChg chg="del mod">
          <ac:chgData name="Florence Jones" userId="8a53cb87-1c11-4aab-a113-88b2ec56ffdf" providerId="ADAL" clId="{9106E468-EC83-4A8F-9B1B-441A34D78A0B}" dt="2023-07-25T22:47:38.017" v="4" actId="21"/>
          <ac:picMkLst>
            <pc:docMk/>
            <pc:sldMk cId="1562209209" sldId="271"/>
            <ac:picMk id="27" creationId="{FD27D23A-C6DB-4A1B-A5D0-8619ECA80239}"/>
          </ac:picMkLst>
        </pc:picChg>
        <pc:picChg chg="del mod">
          <ac:chgData name="Florence Jones" userId="8a53cb87-1c11-4aab-a113-88b2ec56ffdf" providerId="ADAL" clId="{9106E468-EC83-4A8F-9B1B-441A34D78A0B}" dt="2023-07-25T22:47:38.017" v="4" actId="21"/>
          <ac:picMkLst>
            <pc:docMk/>
            <pc:sldMk cId="1562209209" sldId="271"/>
            <ac:picMk id="29" creationId="{8654F458-BA47-B384-1CA3-E99E66C8C7FE}"/>
          </ac:picMkLst>
        </pc:picChg>
      </pc:sldChg>
      <pc:sldChg chg="addSp delSp modSp mod">
        <pc:chgData name="Florence Jones" userId="8a53cb87-1c11-4aab-a113-88b2ec56ffdf" providerId="ADAL" clId="{9106E468-EC83-4A8F-9B1B-441A34D78A0B}" dt="2023-07-26T19:44:25.980" v="5203" actId="1036"/>
        <pc:sldMkLst>
          <pc:docMk/>
          <pc:sldMk cId="3443793942" sldId="272"/>
        </pc:sldMkLst>
        <pc:spChg chg="mod">
          <ac:chgData name="Florence Jones" userId="8a53cb87-1c11-4aab-a113-88b2ec56ffdf" providerId="ADAL" clId="{9106E468-EC83-4A8F-9B1B-441A34D78A0B}" dt="2023-07-26T19:19:50.793" v="4760" actId="14100"/>
          <ac:spMkLst>
            <pc:docMk/>
            <pc:sldMk cId="3443793942" sldId="272"/>
            <ac:spMk id="2" creationId="{B6993568-EF98-DB96-DE83-128AD5E63B04}"/>
          </ac:spMkLst>
        </pc:spChg>
        <pc:spChg chg="mod ord">
          <ac:chgData name="Florence Jones" userId="8a53cb87-1c11-4aab-a113-88b2ec56ffdf" providerId="ADAL" clId="{9106E468-EC83-4A8F-9B1B-441A34D78A0B}" dt="2023-07-26T19:19:43.142" v="4759" actId="166"/>
          <ac:spMkLst>
            <pc:docMk/>
            <pc:sldMk cId="3443793942" sldId="272"/>
            <ac:spMk id="4" creationId="{EFF9F338-A011-DC3B-FC3F-94524AC13143}"/>
          </ac:spMkLst>
        </pc:spChg>
        <pc:spChg chg="mod ord topLvl">
          <ac:chgData name="Florence Jones" userId="8a53cb87-1c11-4aab-a113-88b2ec56ffdf" providerId="ADAL" clId="{9106E468-EC83-4A8F-9B1B-441A34D78A0B}" dt="2023-07-26T15:20:36.457" v="4344" actId="164"/>
          <ac:spMkLst>
            <pc:docMk/>
            <pc:sldMk cId="3443793942" sldId="272"/>
            <ac:spMk id="5" creationId="{F1E106BD-73B1-CFBD-0154-0432ED675384}"/>
          </ac:spMkLst>
        </pc:spChg>
        <pc:spChg chg="add mod">
          <ac:chgData name="Florence Jones" userId="8a53cb87-1c11-4aab-a113-88b2ec56ffdf" providerId="ADAL" clId="{9106E468-EC83-4A8F-9B1B-441A34D78A0B}" dt="2023-07-26T14:56:14.429" v="3989" actId="14100"/>
          <ac:spMkLst>
            <pc:docMk/>
            <pc:sldMk cId="3443793942" sldId="272"/>
            <ac:spMk id="7" creationId="{1F8B274D-9D4F-F0E5-2CD1-DC111969422E}"/>
          </ac:spMkLst>
        </pc:spChg>
        <pc:spChg chg="add del mod">
          <ac:chgData name="Florence Jones" userId="8a53cb87-1c11-4aab-a113-88b2ec56ffdf" providerId="ADAL" clId="{9106E468-EC83-4A8F-9B1B-441A34D78A0B}" dt="2023-07-26T01:50:52.992" v="2080" actId="478"/>
          <ac:spMkLst>
            <pc:docMk/>
            <pc:sldMk cId="3443793942" sldId="272"/>
            <ac:spMk id="7" creationId="{371C28E7-33B5-4AEC-3C9C-1C41F24FB746}"/>
          </ac:spMkLst>
        </pc:spChg>
        <pc:spChg chg="mod">
          <ac:chgData name="Florence Jones" userId="8a53cb87-1c11-4aab-a113-88b2ec56ffdf" providerId="ADAL" clId="{9106E468-EC83-4A8F-9B1B-441A34D78A0B}" dt="2023-07-26T19:20:46.288" v="4767" actId="14100"/>
          <ac:spMkLst>
            <pc:docMk/>
            <pc:sldMk cId="3443793942" sldId="272"/>
            <ac:spMk id="8" creationId="{50E62A52-4C53-55CF-729D-4A1CFE518812}"/>
          </ac:spMkLst>
        </pc:spChg>
        <pc:spChg chg="mod">
          <ac:chgData name="Florence Jones" userId="8a53cb87-1c11-4aab-a113-88b2ec56ffdf" providerId="ADAL" clId="{9106E468-EC83-4A8F-9B1B-441A34D78A0B}" dt="2023-07-26T16:35:59.842" v="4743" actId="1076"/>
          <ac:spMkLst>
            <pc:docMk/>
            <pc:sldMk cId="3443793942" sldId="272"/>
            <ac:spMk id="12" creationId="{4FE85718-7EFA-A061-1231-FBBF8DEFC6DF}"/>
          </ac:spMkLst>
        </pc:spChg>
        <pc:spChg chg="del mod">
          <ac:chgData name="Florence Jones" userId="8a53cb87-1c11-4aab-a113-88b2ec56ffdf" providerId="ADAL" clId="{9106E468-EC83-4A8F-9B1B-441A34D78A0B}" dt="2023-07-26T01:30:35.230" v="1931" actId="21"/>
          <ac:spMkLst>
            <pc:docMk/>
            <pc:sldMk cId="3443793942" sldId="272"/>
            <ac:spMk id="15" creationId="{0DBFC159-B674-E9A3-CD94-72FB2400D1AF}"/>
          </ac:spMkLst>
        </pc:spChg>
        <pc:spChg chg="add mod">
          <ac:chgData name="Florence Jones" userId="8a53cb87-1c11-4aab-a113-88b2ec56ffdf" providerId="ADAL" clId="{9106E468-EC83-4A8F-9B1B-441A34D78A0B}" dt="2023-07-26T19:21:51.880" v="4774" actId="14100"/>
          <ac:spMkLst>
            <pc:docMk/>
            <pc:sldMk cId="3443793942" sldId="272"/>
            <ac:spMk id="15" creationId="{6397BE3F-114F-8B0C-0520-D9CC6E794396}"/>
          </ac:spMkLst>
        </pc:spChg>
        <pc:spChg chg="del">
          <ac:chgData name="Florence Jones" userId="8a53cb87-1c11-4aab-a113-88b2ec56ffdf" providerId="ADAL" clId="{9106E468-EC83-4A8F-9B1B-441A34D78A0B}" dt="2023-07-26T03:55:59.041" v="2316" actId="478"/>
          <ac:spMkLst>
            <pc:docMk/>
            <pc:sldMk cId="3443793942" sldId="272"/>
            <ac:spMk id="16" creationId="{E4C3FF0B-552A-764F-2566-C5585C389DC7}"/>
          </ac:spMkLst>
        </pc:spChg>
        <pc:spChg chg="mod">
          <ac:chgData name="Florence Jones" userId="8a53cb87-1c11-4aab-a113-88b2ec56ffdf" providerId="ADAL" clId="{9106E468-EC83-4A8F-9B1B-441A34D78A0B}" dt="2023-07-26T15:53:46.320" v="4716" actId="14100"/>
          <ac:spMkLst>
            <pc:docMk/>
            <pc:sldMk cId="3443793942" sldId="272"/>
            <ac:spMk id="17" creationId="{3D8AEC57-1B03-126D-BFD8-E6A32A0CA687}"/>
          </ac:spMkLst>
        </pc:spChg>
        <pc:spChg chg="mod">
          <ac:chgData name="Florence Jones" userId="8a53cb87-1c11-4aab-a113-88b2ec56ffdf" providerId="ADAL" clId="{9106E468-EC83-4A8F-9B1B-441A34D78A0B}" dt="2023-07-26T19:20:20.825" v="4763" actId="14100"/>
          <ac:spMkLst>
            <pc:docMk/>
            <pc:sldMk cId="3443793942" sldId="272"/>
            <ac:spMk id="23" creationId="{676139EF-5B7D-A9CD-323B-985376C57FBC}"/>
          </ac:spMkLst>
        </pc:spChg>
        <pc:spChg chg="del mod">
          <ac:chgData name="Florence Jones" userId="8a53cb87-1c11-4aab-a113-88b2ec56ffdf" providerId="ADAL" clId="{9106E468-EC83-4A8F-9B1B-441A34D78A0B}" dt="2023-07-26T15:50:40.665" v="4690" actId="478"/>
          <ac:spMkLst>
            <pc:docMk/>
            <pc:sldMk cId="3443793942" sldId="272"/>
            <ac:spMk id="24" creationId="{6C025331-3C7F-EE32-9152-4F84F18E98C4}"/>
          </ac:spMkLst>
        </pc:spChg>
        <pc:spChg chg="del mod">
          <ac:chgData name="Florence Jones" userId="8a53cb87-1c11-4aab-a113-88b2ec56ffdf" providerId="ADAL" clId="{9106E468-EC83-4A8F-9B1B-441A34D78A0B}" dt="2023-07-26T03:55:53.325" v="2315" actId="478"/>
          <ac:spMkLst>
            <pc:docMk/>
            <pc:sldMk cId="3443793942" sldId="272"/>
            <ac:spMk id="27" creationId="{00000000-0000-0000-0000-000000000000}"/>
          </ac:spMkLst>
        </pc:spChg>
        <pc:spChg chg="add mod">
          <ac:chgData name="Florence Jones" userId="8a53cb87-1c11-4aab-a113-88b2ec56ffdf" providerId="ADAL" clId="{9106E468-EC83-4A8F-9B1B-441A34D78A0B}" dt="2023-07-26T15:00:53.129" v="4040" actId="1036"/>
          <ac:spMkLst>
            <pc:docMk/>
            <pc:sldMk cId="3443793942" sldId="272"/>
            <ac:spMk id="27" creationId="{00715EB6-7491-5CE3-41AE-DF8F3AE2BA20}"/>
          </ac:spMkLst>
        </pc:spChg>
        <pc:spChg chg="mod">
          <ac:chgData name="Florence Jones" userId="8a53cb87-1c11-4aab-a113-88b2ec56ffdf" providerId="ADAL" clId="{9106E468-EC83-4A8F-9B1B-441A34D78A0B}" dt="2023-07-26T19:35:07.729" v="5042" actId="1076"/>
          <ac:spMkLst>
            <pc:docMk/>
            <pc:sldMk cId="3443793942" sldId="272"/>
            <ac:spMk id="28" creationId="{32EDA40E-FCFE-43BD-1018-24CBF172A53B}"/>
          </ac:spMkLst>
        </pc:spChg>
        <pc:spChg chg="mod">
          <ac:chgData name="Florence Jones" userId="8a53cb87-1c11-4aab-a113-88b2ec56ffdf" providerId="ADAL" clId="{9106E468-EC83-4A8F-9B1B-441A34D78A0B}" dt="2023-07-26T19:20:33.110" v="4765" actId="14100"/>
          <ac:spMkLst>
            <pc:docMk/>
            <pc:sldMk cId="3443793942" sldId="272"/>
            <ac:spMk id="30" creationId="{00000000-0000-0000-0000-000000000000}"/>
          </ac:spMkLst>
        </pc:spChg>
        <pc:spChg chg="mod">
          <ac:chgData name="Florence Jones" userId="8a53cb87-1c11-4aab-a113-88b2ec56ffdf" providerId="ADAL" clId="{9106E468-EC83-4A8F-9B1B-441A34D78A0B}" dt="2023-07-26T19:26:36.178" v="4798" actId="20577"/>
          <ac:spMkLst>
            <pc:docMk/>
            <pc:sldMk cId="3443793942" sldId="272"/>
            <ac:spMk id="31" creationId="{00000000-0000-0000-0000-000000000000}"/>
          </ac:spMkLst>
        </pc:spChg>
        <pc:spChg chg="mod">
          <ac:chgData name="Florence Jones" userId="8a53cb87-1c11-4aab-a113-88b2ec56ffdf" providerId="ADAL" clId="{9106E468-EC83-4A8F-9B1B-441A34D78A0B}" dt="2023-07-26T14:57:50.734" v="4001" actId="1035"/>
          <ac:spMkLst>
            <pc:docMk/>
            <pc:sldMk cId="3443793942" sldId="272"/>
            <ac:spMk id="32" creationId="{27ED0D92-C83D-0F1B-1923-4779B71DE55D}"/>
          </ac:spMkLst>
        </pc:spChg>
        <pc:spChg chg="mod">
          <ac:chgData name="Florence Jones" userId="8a53cb87-1c11-4aab-a113-88b2ec56ffdf" providerId="ADAL" clId="{9106E468-EC83-4A8F-9B1B-441A34D78A0B}" dt="2023-07-26T19:17:32.215" v="4748" actId="14100"/>
          <ac:spMkLst>
            <pc:docMk/>
            <pc:sldMk cId="3443793942" sldId="272"/>
            <ac:spMk id="42" creationId="{00000000-0000-0000-0000-000000000000}"/>
          </ac:spMkLst>
        </pc:spChg>
        <pc:spChg chg="mod">
          <ac:chgData name="Florence Jones" userId="8a53cb87-1c11-4aab-a113-88b2ec56ffdf" providerId="ADAL" clId="{9106E468-EC83-4A8F-9B1B-441A34D78A0B}" dt="2023-07-26T15:50:49.906" v="4691" actId="14100"/>
          <ac:spMkLst>
            <pc:docMk/>
            <pc:sldMk cId="3443793942" sldId="272"/>
            <ac:spMk id="43" creationId="{00000000-0000-0000-0000-000000000000}"/>
          </ac:spMkLst>
        </pc:spChg>
        <pc:spChg chg="add mod">
          <ac:chgData name="Florence Jones" userId="8a53cb87-1c11-4aab-a113-88b2ec56ffdf" providerId="ADAL" clId="{9106E468-EC83-4A8F-9B1B-441A34D78A0B}" dt="2023-07-26T19:41:34.425" v="5170" actId="1076"/>
          <ac:spMkLst>
            <pc:docMk/>
            <pc:sldMk cId="3443793942" sldId="272"/>
            <ac:spMk id="46" creationId="{151043A4-451D-F1A8-8FDB-78BADBE7655A}"/>
          </ac:spMkLst>
        </pc:spChg>
        <pc:spChg chg="add mod">
          <ac:chgData name="Florence Jones" userId="8a53cb87-1c11-4aab-a113-88b2ec56ffdf" providerId="ADAL" clId="{9106E468-EC83-4A8F-9B1B-441A34D78A0B}" dt="2023-07-26T19:44:25.980" v="5203" actId="1036"/>
          <ac:spMkLst>
            <pc:docMk/>
            <pc:sldMk cId="3443793942" sldId="272"/>
            <ac:spMk id="49" creationId="{D4A4ED2F-D8B5-A446-814E-11AF695A0C4E}"/>
          </ac:spMkLst>
        </pc:spChg>
        <pc:spChg chg="add del">
          <ac:chgData name="Florence Jones" userId="8a53cb87-1c11-4aab-a113-88b2ec56ffdf" providerId="ADAL" clId="{9106E468-EC83-4A8F-9B1B-441A34D78A0B}" dt="2023-07-26T00:18:26.475" v="612" actId="22"/>
          <ac:spMkLst>
            <pc:docMk/>
            <pc:sldMk cId="3443793942" sldId="272"/>
            <ac:spMk id="52" creationId="{9EF99CAE-1978-45E4-14FD-C66F30F11D95}"/>
          </ac:spMkLst>
        </pc:spChg>
        <pc:spChg chg="add mod">
          <ac:chgData name="Florence Jones" userId="8a53cb87-1c11-4aab-a113-88b2ec56ffdf" providerId="ADAL" clId="{9106E468-EC83-4A8F-9B1B-441A34D78A0B}" dt="2023-07-26T15:00:53.129" v="4040" actId="1036"/>
          <ac:spMkLst>
            <pc:docMk/>
            <pc:sldMk cId="3443793942" sldId="272"/>
            <ac:spMk id="60" creationId="{23181300-1AC6-52E3-062E-EB0395A5707A}"/>
          </ac:spMkLst>
        </pc:spChg>
        <pc:spChg chg="add mod">
          <ac:chgData name="Florence Jones" userId="8a53cb87-1c11-4aab-a113-88b2ec56ffdf" providerId="ADAL" clId="{9106E468-EC83-4A8F-9B1B-441A34D78A0B}" dt="2023-07-26T19:22:28.893" v="4778" actId="14100"/>
          <ac:spMkLst>
            <pc:docMk/>
            <pc:sldMk cId="3443793942" sldId="272"/>
            <ac:spMk id="64" creationId="{ADC70B61-A9E6-8BC9-51EA-F04DAA092636}"/>
          </ac:spMkLst>
        </pc:spChg>
        <pc:spChg chg="add del mod">
          <ac:chgData name="Florence Jones" userId="8a53cb87-1c11-4aab-a113-88b2ec56ffdf" providerId="ADAL" clId="{9106E468-EC83-4A8F-9B1B-441A34D78A0B}" dt="2023-07-26T00:42:18.289" v="937"/>
          <ac:spMkLst>
            <pc:docMk/>
            <pc:sldMk cId="3443793942" sldId="272"/>
            <ac:spMk id="65" creationId="{F3243477-85AA-86E1-5960-ABC1C18F2662}"/>
          </ac:spMkLst>
        </pc:spChg>
        <pc:spChg chg="add mod ord topLvl">
          <ac:chgData name="Florence Jones" userId="8a53cb87-1c11-4aab-a113-88b2ec56ffdf" providerId="ADAL" clId="{9106E468-EC83-4A8F-9B1B-441A34D78A0B}" dt="2023-07-26T15:20:36.457" v="4344" actId="164"/>
          <ac:spMkLst>
            <pc:docMk/>
            <pc:sldMk cId="3443793942" sldId="272"/>
            <ac:spMk id="66" creationId="{F6B7D58B-15D4-D398-7D7B-A4FDBBF5D469}"/>
          </ac:spMkLst>
        </pc:spChg>
        <pc:spChg chg="add mod topLvl">
          <ac:chgData name="Florence Jones" userId="8a53cb87-1c11-4aab-a113-88b2ec56ffdf" providerId="ADAL" clId="{9106E468-EC83-4A8F-9B1B-441A34D78A0B}" dt="2023-07-26T15:20:36.457" v="4344" actId="164"/>
          <ac:spMkLst>
            <pc:docMk/>
            <pc:sldMk cId="3443793942" sldId="272"/>
            <ac:spMk id="67" creationId="{02FC5E6D-0E65-AF04-B86B-E67D7ED02012}"/>
          </ac:spMkLst>
        </pc:spChg>
        <pc:spChg chg="add mod topLvl">
          <ac:chgData name="Florence Jones" userId="8a53cb87-1c11-4aab-a113-88b2ec56ffdf" providerId="ADAL" clId="{9106E468-EC83-4A8F-9B1B-441A34D78A0B}" dt="2023-07-26T15:20:36.457" v="4344" actId="164"/>
          <ac:spMkLst>
            <pc:docMk/>
            <pc:sldMk cId="3443793942" sldId="272"/>
            <ac:spMk id="69" creationId="{7B7AA579-8EF4-0780-8A94-E8A09003FD0A}"/>
          </ac:spMkLst>
        </pc:spChg>
        <pc:spChg chg="add mod topLvl">
          <ac:chgData name="Florence Jones" userId="8a53cb87-1c11-4aab-a113-88b2ec56ffdf" providerId="ADAL" clId="{9106E468-EC83-4A8F-9B1B-441A34D78A0B}" dt="2023-07-26T15:20:36.457" v="4344" actId="164"/>
          <ac:spMkLst>
            <pc:docMk/>
            <pc:sldMk cId="3443793942" sldId="272"/>
            <ac:spMk id="70" creationId="{A49C6698-4A68-5483-2033-0D6597489AFF}"/>
          </ac:spMkLst>
        </pc:spChg>
        <pc:spChg chg="add mod topLvl">
          <ac:chgData name="Florence Jones" userId="8a53cb87-1c11-4aab-a113-88b2ec56ffdf" providerId="ADAL" clId="{9106E468-EC83-4A8F-9B1B-441A34D78A0B}" dt="2023-07-26T15:20:36.457" v="4344" actId="164"/>
          <ac:spMkLst>
            <pc:docMk/>
            <pc:sldMk cId="3443793942" sldId="272"/>
            <ac:spMk id="73" creationId="{0D95F187-6195-1F25-2BAA-56D5E0E05B08}"/>
          </ac:spMkLst>
        </pc:spChg>
        <pc:spChg chg="mod">
          <ac:chgData name="Florence Jones" userId="8a53cb87-1c11-4aab-a113-88b2ec56ffdf" providerId="ADAL" clId="{9106E468-EC83-4A8F-9B1B-441A34D78A0B}" dt="2023-07-26T13:58:14.130" v="2597" actId="20577"/>
          <ac:spMkLst>
            <pc:docMk/>
            <pc:sldMk cId="3443793942" sldId="272"/>
            <ac:spMk id="74" creationId="{61FB775B-2AE9-5818-DACD-9753ABF121BB}"/>
          </ac:spMkLst>
        </pc:spChg>
        <pc:spChg chg="mod">
          <ac:chgData name="Florence Jones" userId="8a53cb87-1c11-4aab-a113-88b2ec56ffdf" providerId="ADAL" clId="{9106E468-EC83-4A8F-9B1B-441A34D78A0B}" dt="2023-07-26T19:24:59.602" v="4797" actId="14100"/>
          <ac:spMkLst>
            <pc:docMk/>
            <pc:sldMk cId="3443793942" sldId="272"/>
            <ac:spMk id="81" creationId="{9D33D816-6BC6-F271-3D5B-FFB9D70D17BB}"/>
          </ac:spMkLst>
        </pc:spChg>
        <pc:spChg chg="add del mod">
          <ac:chgData name="Florence Jones" userId="8a53cb87-1c11-4aab-a113-88b2ec56ffdf" providerId="ADAL" clId="{9106E468-EC83-4A8F-9B1B-441A34D78A0B}" dt="2023-07-26T03:56:11.437" v="2320" actId="478"/>
          <ac:spMkLst>
            <pc:docMk/>
            <pc:sldMk cId="3443793942" sldId="272"/>
            <ac:spMk id="84" creationId="{2E991D78-5D54-E6B5-ACC8-EC8CCF4664B4}"/>
          </ac:spMkLst>
        </pc:spChg>
        <pc:spChg chg="add del mod">
          <ac:chgData name="Florence Jones" userId="8a53cb87-1c11-4aab-a113-88b2ec56ffdf" providerId="ADAL" clId="{9106E468-EC83-4A8F-9B1B-441A34D78A0B}" dt="2023-07-26T14:39:22.183" v="3665"/>
          <ac:spMkLst>
            <pc:docMk/>
            <pc:sldMk cId="3443793942" sldId="272"/>
            <ac:spMk id="84" creationId="{953B2E6D-467F-9A70-D19A-615377828E36}"/>
          </ac:spMkLst>
        </pc:spChg>
        <pc:spChg chg="add mod">
          <ac:chgData name="Florence Jones" userId="8a53cb87-1c11-4aab-a113-88b2ec56ffdf" providerId="ADAL" clId="{9106E468-EC83-4A8F-9B1B-441A34D78A0B}" dt="2023-07-26T14:56:30.067" v="3992" actId="14100"/>
          <ac:spMkLst>
            <pc:docMk/>
            <pc:sldMk cId="3443793942" sldId="272"/>
            <ac:spMk id="85" creationId="{B049D0D2-9167-F539-CD31-8CDA5D5B1063}"/>
          </ac:spMkLst>
        </pc:spChg>
        <pc:spChg chg="add mod">
          <ac:chgData name="Florence Jones" userId="8a53cb87-1c11-4aab-a113-88b2ec56ffdf" providerId="ADAL" clId="{9106E468-EC83-4A8F-9B1B-441A34D78A0B}" dt="2023-07-26T15:00:46.273" v="4038" actId="1035"/>
          <ac:spMkLst>
            <pc:docMk/>
            <pc:sldMk cId="3443793942" sldId="272"/>
            <ac:spMk id="86" creationId="{B111AD8D-01D7-B76D-666E-B17542173773}"/>
          </ac:spMkLst>
        </pc:spChg>
        <pc:spChg chg="add mod">
          <ac:chgData name="Florence Jones" userId="8a53cb87-1c11-4aab-a113-88b2ec56ffdf" providerId="ADAL" clId="{9106E468-EC83-4A8F-9B1B-441A34D78A0B}" dt="2023-07-26T15:00:46.273" v="4038" actId="1035"/>
          <ac:spMkLst>
            <pc:docMk/>
            <pc:sldMk cId="3443793942" sldId="272"/>
            <ac:spMk id="87" creationId="{A6B6660C-0991-69EA-AABA-1E675AA2D53A}"/>
          </ac:spMkLst>
        </pc:spChg>
        <pc:spChg chg="mod">
          <ac:chgData name="Florence Jones" userId="8a53cb87-1c11-4aab-a113-88b2ec56ffdf" providerId="ADAL" clId="{9106E468-EC83-4A8F-9B1B-441A34D78A0B}" dt="2023-07-26T19:21:44.464" v="4773" actId="14100"/>
          <ac:spMkLst>
            <pc:docMk/>
            <pc:sldMk cId="3443793942" sldId="272"/>
            <ac:spMk id="107" creationId="{D12CB6F5-94F3-93AC-A687-5CF49AC5C4C7}"/>
          </ac:spMkLst>
        </pc:spChg>
        <pc:spChg chg="mod">
          <ac:chgData name="Florence Jones" userId="8a53cb87-1c11-4aab-a113-88b2ec56ffdf" providerId="ADAL" clId="{9106E468-EC83-4A8F-9B1B-441A34D78A0B}" dt="2023-07-26T19:21:36.063" v="4772" actId="14100"/>
          <ac:spMkLst>
            <pc:docMk/>
            <pc:sldMk cId="3443793942" sldId="272"/>
            <ac:spMk id="108" creationId="{83016CE6-C79A-C8A2-F6EF-ECEAA1573050}"/>
          </ac:spMkLst>
        </pc:spChg>
        <pc:grpChg chg="add mod">
          <ac:chgData name="Florence Jones" userId="8a53cb87-1c11-4aab-a113-88b2ec56ffdf" providerId="ADAL" clId="{9106E468-EC83-4A8F-9B1B-441A34D78A0B}" dt="2023-07-26T19:43:54.019" v="5192" actId="1076"/>
          <ac:grpSpMkLst>
            <pc:docMk/>
            <pc:sldMk cId="3443793942" sldId="272"/>
            <ac:grpSpMk id="24" creationId="{4EF1758F-7E70-0977-BB2D-0141AE3675FB}"/>
          </ac:grpSpMkLst>
        </pc:grpChg>
        <pc:grpChg chg="mod">
          <ac:chgData name="Florence Jones" userId="8a53cb87-1c11-4aab-a113-88b2ec56ffdf" providerId="ADAL" clId="{9106E468-EC83-4A8F-9B1B-441A34D78A0B}" dt="2023-07-26T19:42:51.020" v="5181" actId="164"/>
          <ac:grpSpMkLst>
            <pc:docMk/>
            <pc:sldMk cId="3443793942" sldId="272"/>
            <ac:grpSpMk id="34" creationId="{E252C652-638C-8063-0100-225E2ACE25C5}"/>
          </ac:grpSpMkLst>
        </pc:grpChg>
        <pc:grpChg chg="mod">
          <ac:chgData name="Florence Jones" userId="8a53cb87-1c11-4aab-a113-88b2ec56ffdf" providerId="ADAL" clId="{9106E468-EC83-4A8F-9B1B-441A34D78A0B}" dt="2023-07-26T19:42:51.020" v="5181" actId="164"/>
          <ac:grpSpMkLst>
            <pc:docMk/>
            <pc:sldMk cId="3443793942" sldId="272"/>
            <ac:grpSpMk id="37" creationId="{FA103F88-DB32-D7A8-7493-645EBF80A866}"/>
          </ac:grpSpMkLst>
        </pc:grpChg>
        <pc:grpChg chg="mod">
          <ac:chgData name="Florence Jones" userId="8a53cb87-1c11-4aab-a113-88b2ec56ffdf" providerId="ADAL" clId="{9106E468-EC83-4A8F-9B1B-441A34D78A0B}" dt="2023-07-26T19:41:44.745" v="5171" actId="1076"/>
          <ac:grpSpMkLst>
            <pc:docMk/>
            <pc:sldMk cId="3443793942" sldId="272"/>
            <ac:grpSpMk id="41" creationId="{8F667CA9-5FBA-0B34-E175-4A7BD6636591}"/>
          </ac:grpSpMkLst>
        </pc:grpChg>
        <pc:grpChg chg="mod">
          <ac:chgData name="Florence Jones" userId="8a53cb87-1c11-4aab-a113-88b2ec56ffdf" providerId="ADAL" clId="{9106E468-EC83-4A8F-9B1B-441A34D78A0B}" dt="2023-07-26T14:57:50.734" v="4001" actId="1035"/>
          <ac:grpSpMkLst>
            <pc:docMk/>
            <pc:sldMk cId="3443793942" sldId="272"/>
            <ac:grpSpMk id="47" creationId="{5A71137D-6394-9913-A4F6-23D64A3564F1}"/>
          </ac:grpSpMkLst>
        </pc:grpChg>
        <pc:grpChg chg="add del mod topLvl">
          <ac:chgData name="Florence Jones" userId="8a53cb87-1c11-4aab-a113-88b2ec56ffdf" providerId="ADAL" clId="{9106E468-EC83-4A8F-9B1B-441A34D78A0B}" dt="2023-07-26T01:16:18.512" v="1562" actId="165"/>
          <ac:grpSpMkLst>
            <pc:docMk/>
            <pc:sldMk cId="3443793942" sldId="272"/>
            <ac:grpSpMk id="50" creationId="{5A01582B-780E-AA1F-BEAE-D13FBC20AED3}"/>
          </ac:grpSpMkLst>
        </pc:grpChg>
        <pc:grpChg chg="add del mod">
          <ac:chgData name="Florence Jones" userId="8a53cb87-1c11-4aab-a113-88b2ec56ffdf" providerId="ADAL" clId="{9106E468-EC83-4A8F-9B1B-441A34D78A0B}" dt="2023-07-25T23:23:50.797" v="383" actId="165"/>
          <ac:grpSpMkLst>
            <pc:docMk/>
            <pc:sldMk cId="3443793942" sldId="272"/>
            <ac:grpSpMk id="50" creationId="{67AFEFF6-3AAC-740B-6C96-E431A26FFE70}"/>
          </ac:grpSpMkLst>
        </pc:grpChg>
        <pc:grpChg chg="add mod">
          <ac:chgData name="Florence Jones" userId="8a53cb87-1c11-4aab-a113-88b2ec56ffdf" providerId="ADAL" clId="{9106E468-EC83-4A8F-9B1B-441A34D78A0B}" dt="2023-07-25T23:09:37.523" v="282" actId="164"/>
          <ac:grpSpMkLst>
            <pc:docMk/>
            <pc:sldMk cId="3443793942" sldId="272"/>
            <ac:grpSpMk id="51" creationId="{42E4BBD1-0714-7459-E6D7-4455B2D0226B}"/>
          </ac:grpSpMkLst>
        </pc:grpChg>
        <pc:grpChg chg="add del mod">
          <ac:chgData name="Florence Jones" userId="8a53cb87-1c11-4aab-a113-88b2ec56ffdf" providerId="ADAL" clId="{9106E468-EC83-4A8F-9B1B-441A34D78A0B}" dt="2023-07-25T23:23:38.066" v="382" actId="165"/>
          <ac:grpSpMkLst>
            <pc:docMk/>
            <pc:sldMk cId="3443793942" sldId="272"/>
            <ac:grpSpMk id="51" creationId="{A6F49A40-D537-ECCC-2E6C-5E880DEE5D86}"/>
          </ac:grpSpMkLst>
        </pc:grpChg>
        <pc:grpChg chg="add del mod">
          <ac:chgData name="Florence Jones" userId="8a53cb87-1c11-4aab-a113-88b2ec56ffdf" providerId="ADAL" clId="{9106E468-EC83-4A8F-9B1B-441A34D78A0B}" dt="2023-07-25T23:09:48.819" v="285" actId="165"/>
          <ac:grpSpMkLst>
            <pc:docMk/>
            <pc:sldMk cId="3443793942" sldId="272"/>
            <ac:grpSpMk id="52" creationId="{2BBFA8B6-1D54-434B-CA75-D146A0F6704A}"/>
          </ac:grpSpMkLst>
        </pc:grpChg>
        <pc:grpChg chg="add mod">
          <ac:chgData name="Florence Jones" userId="8a53cb87-1c11-4aab-a113-88b2ec56ffdf" providerId="ADAL" clId="{9106E468-EC83-4A8F-9B1B-441A34D78A0B}" dt="2023-07-26T15:12:46.353" v="4263" actId="165"/>
          <ac:grpSpMkLst>
            <pc:docMk/>
            <pc:sldMk cId="3443793942" sldId="272"/>
            <ac:grpSpMk id="52" creationId="{926EF60F-D53B-6A1A-EF25-A658A30203E1}"/>
          </ac:grpSpMkLst>
        </pc:grpChg>
        <pc:grpChg chg="add mod">
          <ac:chgData name="Florence Jones" userId="8a53cb87-1c11-4aab-a113-88b2ec56ffdf" providerId="ADAL" clId="{9106E468-EC83-4A8F-9B1B-441A34D78A0B}" dt="2023-07-26T15:12:46.353" v="4263" actId="165"/>
          <ac:grpSpMkLst>
            <pc:docMk/>
            <pc:sldMk cId="3443793942" sldId="272"/>
            <ac:grpSpMk id="54" creationId="{0C0DC41B-6111-6AF4-B793-98E75124ACB7}"/>
          </ac:grpSpMkLst>
        </pc:grpChg>
        <pc:grpChg chg="add mod">
          <ac:chgData name="Florence Jones" userId="8a53cb87-1c11-4aab-a113-88b2ec56ffdf" providerId="ADAL" clId="{9106E468-EC83-4A8F-9B1B-441A34D78A0B}" dt="2023-07-26T15:39:37.949" v="4633"/>
          <ac:grpSpMkLst>
            <pc:docMk/>
            <pc:sldMk cId="3443793942" sldId="272"/>
            <ac:grpSpMk id="54" creationId="{0D8DEC79-4EE4-3246-1F16-85D552D8E9C0}"/>
          </ac:grpSpMkLst>
        </pc:grpChg>
        <pc:grpChg chg="add del mod">
          <ac:chgData name="Florence Jones" userId="8a53cb87-1c11-4aab-a113-88b2ec56ffdf" providerId="ADAL" clId="{9106E468-EC83-4A8F-9B1B-441A34D78A0B}" dt="2023-07-26T00:19:24.096" v="616" actId="165"/>
          <ac:grpSpMkLst>
            <pc:docMk/>
            <pc:sldMk cId="3443793942" sldId="272"/>
            <ac:grpSpMk id="54" creationId="{592864D8-0BA6-60DA-339E-C71724ABD4D7}"/>
          </ac:grpSpMkLst>
        </pc:grpChg>
        <pc:grpChg chg="add del mod">
          <ac:chgData name="Florence Jones" userId="8a53cb87-1c11-4aab-a113-88b2ec56ffdf" providerId="ADAL" clId="{9106E468-EC83-4A8F-9B1B-441A34D78A0B}" dt="2023-07-25T23:11:53.404" v="304" actId="165"/>
          <ac:grpSpMkLst>
            <pc:docMk/>
            <pc:sldMk cId="3443793942" sldId="272"/>
            <ac:grpSpMk id="54" creationId="{BE0046BF-7FE8-2543-5A65-B4664ACA2A12}"/>
          </ac:grpSpMkLst>
        </pc:grpChg>
        <pc:grpChg chg="del mod">
          <ac:chgData name="Florence Jones" userId="8a53cb87-1c11-4aab-a113-88b2ec56ffdf" providerId="ADAL" clId="{9106E468-EC83-4A8F-9B1B-441A34D78A0B}" dt="2023-07-26T13:58:31.990" v="2598" actId="165"/>
          <ac:grpSpMkLst>
            <pc:docMk/>
            <pc:sldMk cId="3443793942" sldId="272"/>
            <ac:grpSpMk id="58" creationId="{A654FEF4-C984-2342-F80A-1317D6683B66}"/>
          </ac:grpSpMkLst>
        </pc:grpChg>
        <pc:grpChg chg="add del mod topLvl">
          <ac:chgData name="Florence Jones" userId="8a53cb87-1c11-4aab-a113-88b2ec56ffdf" providerId="ADAL" clId="{9106E468-EC83-4A8F-9B1B-441A34D78A0B}" dt="2023-07-26T15:20:40.973" v="4345" actId="478"/>
          <ac:grpSpMkLst>
            <pc:docMk/>
            <pc:sldMk cId="3443793942" sldId="272"/>
            <ac:grpSpMk id="59" creationId="{55C6E4FF-5378-6199-1427-BA5E6A083021}"/>
          </ac:grpSpMkLst>
        </pc:grpChg>
        <pc:grpChg chg="add del mod topLvl">
          <ac:chgData name="Florence Jones" userId="8a53cb87-1c11-4aab-a113-88b2ec56ffdf" providerId="ADAL" clId="{9106E468-EC83-4A8F-9B1B-441A34D78A0B}" dt="2023-07-26T01:16:13.715" v="1561" actId="165"/>
          <ac:grpSpMkLst>
            <pc:docMk/>
            <pc:sldMk cId="3443793942" sldId="272"/>
            <ac:grpSpMk id="60" creationId="{765C8B5C-8002-7933-683F-C163E25224EA}"/>
          </ac:grpSpMkLst>
        </pc:grpChg>
        <pc:grpChg chg="add del mod topLvl">
          <ac:chgData name="Florence Jones" userId="8a53cb87-1c11-4aab-a113-88b2ec56ffdf" providerId="ADAL" clId="{9106E468-EC83-4A8F-9B1B-441A34D78A0B}" dt="2023-07-26T15:12:46.353" v="4263" actId="165"/>
          <ac:grpSpMkLst>
            <pc:docMk/>
            <pc:sldMk cId="3443793942" sldId="272"/>
            <ac:grpSpMk id="61" creationId="{12AFC2E2-AB86-03B8-F6BB-5567AAAEAF72}"/>
          </ac:grpSpMkLst>
        </pc:grpChg>
        <pc:grpChg chg="add mod">
          <ac:chgData name="Florence Jones" userId="8a53cb87-1c11-4aab-a113-88b2ec56ffdf" providerId="ADAL" clId="{9106E468-EC83-4A8F-9B1B-441A34D78A0B}" dt="2023-07-26T15:00:46.273" v="4038" actId="1035"/>
          <ac:grpSpMkLst>
            <pc:docMk/>
            <pc:sldMk cId="3443793942" sldId="272"/>
            <ac:grpSpMk id="63" creationId="{D0744380-777E-DB28-03CF-642B4453F4B5}"/>
          </ac:grpSpMkLst>
        </pc:grpChg>
        <pc:grpChg chg="add del mod">
          <ac:chgData name="Florence Jones" userId="8a53cb87-1c11-4aab-a113-88b2ec56ffdf" providerId="ADAL" clId="{9106E468-EC83-4A8F-9B1B-441A34D78A0B}" dt="2023-07-26T15:12:39.609" v="4262" actId="165"/>
          <ac:grpSpMkLst>
            <pc:docMk/>
            <pc:sldMk cId="3443793942" sldId="272"/>
            <ac:grpSpMk id="65" creationId="{3EA3C90A-73CB-700A-7D68-9D02902212A8}"/>
          </ac:grpSpMkLst>
        </pc:grpChg>
        <pc:grpChg chg="add del mod">
          <ac:chgData name="Florence Jones" userId="8a53cb87-1c11-4aab-a113-88b2ec56ffdf" providerId="ADAL" clId="{9106E468-EC83-4A8F-9B1B-441A34D78A0B}" dt="2023-07-26T01:16:09.191" v="1560" actId="165"/>
          <ac:grpSpMkLst>
            <pc:docMk/>
            <pc:sldMk cId="3443793942" sldId="272"/>
            <ac:grpSpMk id="82" creationId="{E3551BB5-B028-3C09-C1D0-6B63E21A7004}"/>
          </ac:grpSpMkLst>
        </pc:grpChg>
        <pc:grpChg chg="add mod">
          <ac:chgData name="Florence Jones" userId="8a53cb87-1c11-4aab-a113-88b2ec56ffdf" providerId="ADAL" clId="{9106E468-EC83-4A8F-9B1B-441A34D78A0B}" dt="2023-07-26T15:20:23.461" v="4343" actId="164"/>
          <ac:grpSpMkLst>
            <pc:docMk/>
            <pc:sldMk cId="3443793942" sldId="272"/>
            <ac:grpSpMk id="98" creationId="{D108D5B3-BDB0-4DAD-F5B0-AA8000FEBF15}"/>
          </ac:grpSpMkLst>
        </pc:grpChg>
        <pc:grpChg chg="add mod">
          <ac:chgData name="Florence Jones" userId="8a53cb87-1c11-4aab-a113-88b2ec56ffdf" providerId="ADAL" clId="{9106E468-EC83-4A8F-9B1B-441A34D78A0B}" dt="2023-07-26T15:19:03.366" v="4335" actId="164"/>
          <ac:grpSpMkLst>
            <pc:docMk/>
            <pc:sldMk cId="3443793942" sldId="272"/>
            <ac:grpSpMk id="99" creationId="{DC5FF65D-8B17-737B-32FF-ECCBE0430156}"/>
          </ac:grpSpMkLst>
        </pc:grpChg>
        <pc:grpChg chg="add mod ord">
          <ac:chgData name="Florence Jones" userId="8a53cb87-1c11-4aab-a113-88b2ec56ffdf" providerId="ADAL" clId="{9106E468-EC83-4A8F-9B1B-441A34D78A0B}" dt="2023-07-26T15:20:11.720" v="4342" actId="164"/>
          <ac:grpSpMkLst>
            <pc:docMk/>
            <pc:sldMk cId="3443793942" sldId="272"/>
            <ac:grpSpMk id="100" creationId="{99C2F286-E3FC-ECC3-FBDC-3AA86248A148}"/>
          </ac:grpSpMkLst>
        </pc:grpChg>
        <pc:grpChg chg="add mod ord">
          <ac:chgData name="Florence Jones" userId="8a53cb87-1c11-4aab-a113-88b2ec56ffdf" providerId="ADAL" clId="{9106E468-EC83-4A8F-9B1B-441A34D78A0B}" dt="2023-07-26T15:20:11.720" v="4342" actId="164"/>
          <ac:grpSpMkLst>
            <pc:docMk/>
            <pc:sldMk cId="3443793942" sldId="272"/>
            <ac:grpSpMk id="101" creationId="{75CA2504-F0CE-2957-27D2-D69314887311}"/>
          </ac:grpSpMkLst>
        </pc:grpChg>
        <pc:grpChg chg="add mod">
          <ac:chgData name="Florence Jones" userId="8a53cb87-1c11-4aab-a113-88b2ec56ffdf" providerId="ADAL" clId="{9106E468-EC83-4A8F-9B1B-441A34D78A0B}" dt="2023-07-26T15:20:23.461" v="4343" actId="164"/>
          <ac:grpSpMkLst>
            <pc:docMk/>
            <pc:sldMk cId="3443793942" sldId="272"/>
            <ac:grpSpMk id="102" creationId="{85F21D85-368E-410D-8AC1-2642E21B7E6C}"/>
          </ac:grpSpMkLst>
        </pc:grpChg>
        <pc:grpChg chg="add mod">
          <ac:chgData name="Florence Jones" userId="8a53cb87-1c11-4aab-a113-88b2ec56ffdf" providerId="ADAL" clId="{9106E468-EC83-4A8F-9B1B-441A34D78A0B}" dt="2023-07-26T15:20:36.457" v="4344" actId="164"/>
          <ac:grpSpMkLst>
            <pc:docMk/>
            <pc:sldMk cId="3443793942" sldId="272"/>
            <ac:grpSpMk id="103" creationId="{D14CBC06-C13C-7DCB-871C-29EAE018CE7A}"/>
          </ac:grpSpMkLst>
        </pc:grpChg>
        <pc:grpChg chg="add mod">
          <ac:chgData name="Florence Jones" userId="8a53cb87-1c11-4aab-a113-88b2ec56ffdf" providerId="ADAL" clId="{9106E468-EC83-4A8F-9B1B-441A34D78A0B}" dt="2023-07-26T15:46:25.764" v="4657" actId="14100"/>
          <ac:grpSpMkLst>
            <pc:docMk/>
            <pc:sldMk cId="3443793942" sldId="272"/>
            <ac:grpSpMk id="104" creationId="{0139BA21-41AF-E530-F050-7EBDFD50B988}"/>
          </ac:grpSpMkLst>
        </pc:grpChg>
        <pc:picChg chg="add del mod topLvl modCrop">
          <ac:chgData name="Florence Jones" userId="8a53cb87-1c11-4aab-a113-88b2ec56ffdf" providerId="ADAL" clId="{9106E468-EC83-4A8F-9B1B-441A34D78A0B}" dt="2023-07-26T01:16:34.361" v="1564" actId="478"/>
          <ac:picMkLst>
            <pc:docMk/>
            <pc:sldMk cId="3443793942" sldId="272"/>
            <ac:picMk id="7" creationId="{F6B2B3D2-5DBC-1489-4CBD-6863ABEB909F}"/>
          </ac:picMkLst>
        </pc:picChg>
        <pc:picChg chg="mod">
          <ac:chgData name="Florence Jones" userId="8a53cb87-1c11-4aab-a113-88b2ec56ffdf" providerId="ADAL" clId="{9106E468-EC83-4A8F-9B1B-441A34D78A0B}" dt="2023-07-26T00:39:54.411" v="898" actId="164"/>
          <ac:picMkLst>
            <pc:docMk/>
            <pc:sldMk cId="3443793942" sldId="272"/>
            <ac:picMk id="9" creationId="{4F113487-A82C-ABDA-612D-870088FB1F37}"/>
          </ac:picMkLst>
        </pc:picChg>
        <pc:picChg chg="add mod ord topLvl modCrop">
          <ac:chgData name="Florence Jones" userId="8a53cb87-1c11-4aab-a113-88b2ec56ffdf" providerId="ADAL" clId="{9106E468-EC83-4A8F-9B1B-441A34D78A0B}" dt="2023-07-26T15:20:11.720" v="4342" actId="164"/>
          <ac:picMkLst>
            <pc:docMk/>
            <pc:sldMk cId="3443793942" sldId="272"/>
            <ac:picMk id="10" creationId="{3FA54739-2584-9ED3-EA0F-4CF92701FBE1}"/>
          </ac:picMkLst>
        </pc:picChg>
        <pc:picChg chg="add mod modCrop">
          <ac:chgData name="Florence Jones" userId="8a53cb87-1c11-4aab-a113-88b2ec56ffdf" providerId="ADAL" clId="{9106E468-EC83-4A8F-9B1B-441A34D78A0B}" dt="2023-07-26T15:38:32.904" v="4632" actId="164"/>
          <ac:picMkLst>
            <pc:docMk/>
            <pc:sldMk cId="3443793942" sldId="272"/>
            <ac:picMk id="13" creationId="{58FCB2A8-A2C1-9BB6-CD35-A7F05A5FC30B}"/>
          </ac:picMkLst>
        </pc:picChg>
        <pc:picChg chg="add mod topLvl modCrop">
          <ac:chgData name="Florence Jones" userId="8a53cb87-1c11-4aab-a113-88b2ec56ffdf" providerId="ADAL" clId="{9106E468-EC83-4A8F-9B1B-441A34D78A0B}" dt="2023-07-26T15:12:46.353" v="4263" actId="165"/>
          <ac:picMkLst>
            <pc:docMk/>
            <pc:sldMk cId="3443793942" sldId="272"/>
            <ac:picMk id="13" creationId="{72EF20E3-C5CE-99B8-1C55-1CE324FE31C1}"/>
          </ac:picMkLst>
        </pc:picChg>
        <pc:picChg chg="add mod ord topLvl modCrop">
          <ac:chgData name="Florence Jones" userId="8a53cb87-1c11-4aab-a113-88b2ec56ffdf" providerId="ADAL" clId="{9106E468-EC83-4A8F-9B1B-441A34D78A0B}" dt="2023-07-26T15:19:37.872" v="4340" actId="167"/>
          <ac:picMkLst>
            <pc:docMk/>
            <pc:sldMk cId="3443793942" sldId="272"/>
            <ac:picMk id="14" creationId="{7955613C-E95B-D190-4C5E-CB7C0E41F61F}"/>
          </ac:picMkLst>
        </pc:picChg>
        <pc:picChg chg="add mod modCrop">
          <ac:chgData name="Florence Jones" userId="8a53cb87-1c11-4aab-a113-88b2ec56ffdf" providerId="ADAL" clId="{9106E468-EC83-4A8F-9B1B-441A34D78A0B}" dt="2023-07-26T15:38:32.904" v="4632" actId="164"/>
          <ac:picMkLst>
            <pc:docMk/>
            <pc:sldMk cId="3443793942" sldId="272"/>
            <ac:picMk id="16" creationId="{5B1849EA-FFE5-EDE9-EB2B-E18A7617D651}"/>
          </ac:picMkLst>
        </pc:picChg>
        <pc:picChg chg="add del mod modCrop">
          <ac:chgData name="Florence Jones" userId="8a53cb87-1c11-4aab-a113-88b2ec56ffdf" providerId="ADAL" clId="{9106E468-EC83-4A8F-9B1B-441A34D78A0B}" dt="2023-07-26T14:00:42.690" v="2696"/>
          <ac:picMkLst>
            <pc:docMk/>
            <pc:sldMk cId="3443793942" sldId="272"/>
            <ac:picMk id="16" creationId="{DACE4FCB-8E7B-24A7-646F-37B0C2E72747}"/>
          </ac:picMkLst>
        </pc:picChg>
        <pc:picChg chg="add mod modCrop">
          <ac:chgData name="Florence Jones" userId="8a53cb87-1c11-4aab-a113-88b2ec56ffdf" providerId="ADAL" clId="{9106E468-EC83-4A8F-9B1B-441A34D78A0B}" dt="2023-07-26T15:38:32.904" v="4632" actId="164"/>
          <ac:picMkLst>
            <pc:docMk/>
            <pc:sldMk cId="3443793942" sldId="272"/>
            <ac:picMk id="19" creationId="{D7AE37E2-DCC4-118C-532B-E587675E48FA}"/>
          </ac:picMkLst>
        </pc:picChg>
        <pc:picChg chg="add mod ord topLvl modCrop">
          <ac:chgData name="Florence Jones" userId="8a53cb87-1c11-4aab-a113-88b2ec56ffdf" providerId="ADAL" clId="{9106E468-EC83-4A8F-9B1B-441A34D78A0B}" dt="2023-07-26T15:20:11.720" v="4342" actId="164"/>
          <ac:picMkLst>
            <pc:docMk/>
            <pc:sldMk cId="3443793942" sldId="272"/>
            <ac:picMk id="20" creationId="{59A2F16F-E51D-CB4C-A50F-1B32093A599F}"/>
          </ac:picMkLst>
        </pc:picChg>
        <pc:picChg chg="add mod topLvl modCrop">
          <ac:chgData name="Florence Jones" userId="8a53cb87-1c11-4aab-a113-88b2ec56ffdf" providerId="ADAL" clId="{9106E468-EC83-4A8F-9B1B-441A34D78A0B}" dt="2023-07-26T15:12:46.353" v="4263" actId="165"/>
          <ac:picMkLst>
            <pc:docMk/>
            <pc:sldMk cId="3443793942" sldId="272"/>
            <ac:picMk id="21" creationId="{DEEE0860-7B40-34BB-C070-B85B080A5235}"/>
          </ac:picMkLst>
        </pc:picChg>
        <pc:picChg chg="add mod modCrop">
          <ac:chgData name="Florence Jones" userId="8a53cb87-1c11-4aab-a113-88b2ec56ffdf" providerId="ADAL" clId="{9106E468-EC83-4A8F-9B1B-441A34D78A0B}" dt="2023-07-26T15:38:32.904" v="4632" actId="164"/>
          <ac:picMkLst>
            <pc:docMk/>
            <pc:sldMk cId="3443793942" sldId="272"/>
            <ac:picMk id="21" creationId="{FB6E3D49-DA3D-10A7-C91D-53387E404487}"/>
          </ac:picMkLst>
        </pc:picChg>
        <pc:picChg chg="mod">
          <ac:chgData name="Florence Jones" userId="8a53cb87-1c11-4aab-a113-88b2ec56ffdf" providerId="ADAL" clId="{9106E468-EC83-4A8F-9B1B-441A34D78A0B}" dt="2023-07-26T19:20:10.541" v="4761" actId="1076"/>
          <ac:picMkLst>
            <pc:docMk/>
            <pc:sldMk cId="3443793942" sldId="272"/>
            <ac:picMk id="22" creationId="{84F16E0D-17A1-C4A5-5240-8172FEE705C0}"/>
          </ac:picMkLst>
        </pc:picChg>
        <pc:picChg chg="mod">
          <ac:chgData name="Florence Jones" userId="8a53cb87-1c11-4aab-a113-88b2ec56ffdf" providerId="ADAL" clId="{9106E468-EC83-4A8F-9B1B-441A34D78A0B}" dt="2023-07-26T16:35:12.217" v="4736" actId="1076"/>
          <ac:picMkLst>
            <pc:docMk/>
            <pc:sldMk cId="3443793942" sldId="272"/>
            <ac:picMk id="25" creationId="{88E60831-C2A6-90C6-B835-65371748A187}"/>
          </ac:picMkLst>
        </pc:picChg>
        <pc:picChg chg="mod">
          <ac:chgData name="Florence Jones" userId="8a53cb87-1c11-4aab-a113-88b2ec56ffdf" providerId="ADAL" clId="{9106E468-EC83-4A8F-9B1B-441A34D78A0B}" dt="2023-07-26T15:38:32.904" v="4632" actId="164"/>
          <ac:picMkLst>
            <pc:docMk/>
            <pc:sldMk cId="3443793942" sldId="272"/>
            <ac:picMk id="26" creationId="{8DBAEFB6-9408-79D6-329B-8EE140CBA4A6}"/>
          </ac:picMkLst>
        </pc:picChg>
        <pc:picChg chg="mod">
          <ac:chgData name="Florence Jones" userId="8a53cb87-1c11-4aab-a113-88b2ec56ffdf" providerId="ADAL" clId="{9106E468-EC83-4A8F-9B1B-441A34D78A0B}" dt="2023-07-26T19:43:45.732" v="5191" actId="1076"/>
          <ac:picMkLst>
            <pc:docMk/>
            <pc:sldMk cId="3443793942" sldId="272"/>
            <ac:picMk id="29" creationId="{1D70131B-F049-1F50-2A2C-1BBE8AB435CD}"/>
          </ac:picMkLst>
        </pc:picChg>
        <pc:picChg chg="mod">
          <ac:chgData name="Florence Jones" userId="8a53cb87-1c11-4aab-a113-88b2ec56ffdf" providerId="ADAL" clId="{9106E468-EC83-4A8F-9B1B-441A34D78A0B}" dt="2023-07-26T19:43:43.152" v="5190" actId="1076"/>
          <ac:picMkLst>
            <pc:docMk/>
            <pc:sldMk cId="3443793942" sldId="272"/>
            <ac:picMk id="33" creationId="{A5125A90-BAE3-538C-44BB-B1E47CA253B6}"/>
          </ac:picMkLst>
        </pc:picChg>
        <pc:picChg chg="mod">
          <ac:chgData name="Florence Jones" userId="8a53cb87-1c11-4aab-a113-88b2ec56ffdf" providerId="ADAL" clId="{9106E468-EC83-4A8F-9B1B-441A34D78A0B}" dt="2023-07-26T15:07:28.409" v="4238" actId="1076"/>
          <ac:picMkLst>
            <pc:docMk/>
            <pc:sldMk cId="3443793942" sldId="272"/>
            <ac:picMk id="39" creationId="{7BFC5B54-249A-30BF-AD22-6FD869725AB1}"/>
          </ac:picMkLst>
        </pc:picChg>
        <pc:picChg chg="add mod modCrop">
          <ac:chgData name="Florence Jones" userId="8a53cb87-1c11-4aab-a113-88b2ec56ffdf" providerId="ADAL" clId="{9106E468-EC83-4A8F-9B1B-441A34D78A0B}" dt="2023-07-26T15:19:30.088" v="4338" actId="164"/>
          <ac:picMkLst>
            <pc:docMk/>
            <pc:sldMk cId="3443793942" sldId="272"/>
            <ac:picMk id="50" creationId="{2F169B54-3F9C-0F03-B7D2-F39BDAABD677}"/>
          </ac:picMkLst>
        </pc:picChg>
        <pc:picChg chg="add mod ord">
          <ac:chgData name="Florence Jones" userId="8a53cb87-1c11-4aab-a113-88b2ec56ffdf" providerId="ADAL" clId="{9106E468-EC83-4A8F-9B1B-441A34D78A0B}" dt="2023-07-26T15:12:46.353" v="4263" actId="165"/>
          <ac:picMkLst>
            <pc:docMk/>
            <pc:sldMk cId="3443793942" sldId="272"/>
            <ac:picMk id="51" creationId="{27E5FAE6-0A6D-CA6D-E257-6562F608B381}"/>
          </ac:picMkLst>
        </pc:picChg>
        <pc:picChg chg="add mod">
          <ac:chgData name="Florence Jones" userId="8a53cb87-1c11-4aab-a113-88b2ec56ffdf" providerId="ADAL" clId="{9106E468-EC83-4A8F-9B1B-441A34D78A0B}" dt="2023-07-26T16:35:45.474" v="4741" actId="1076"/>
          <ac:picMkLst>
            <pc:docMk/>
            <pc:sldMk cId="3443793942" sldId="272"/>
            <ac:picMk id="51" creationId="{80452375-D607-1AAE-96D0-AAC035256C54}"/>
          </ac:picMkLst>
        </pc:picChg>
        <pc:picChg chg="add del mod">
          <ac:chgData name="Florence Jones" userId="8a53cb87-1c11-4aab-a113-88b2ec56ffdf" providerId="ADAL" clId="{9106E468-EC83-4A8F-9B1B-441A34D78A0B}" dt="2023-07-26T15:35:49.913" v="4586"/>
          <ac:picMkLst>
            <pc:docMk/>
            <pc:sldMk cId="3443793942" sldId="272"/>
            <ac:picMk id="51" creationId="{9E7CF4DF-01DF-7C6C-A3BD-6F123A908CEC}"/>
          </ac:picMkLst>
        </pc:picChg>
        <pc:picChg chg="add del mod modCrop">
          <ac:chgData name="Florence Jones" userId="8a53cb87-1c11-4aab-a113-88b2ec56ffdf" providerId="ADAL" clId="{9106E468-EC83-4A8F-9B1B-441A34D78A0B}" dt="2023-07-26T15:38:19.784" v="4631" actId="478"/>
          <ac:picMkLst>
            <pc:docMk/>
            <pc:sldMk cId="3443793942" sldId="272"/>
            <ac:picMk id="52" creationId="{F464846C-67C1-73E9-B4B7-B824E6C869C5}"/>
          </ac:picMkLst>
        </pc:picChg>
        <pc:picChg chg="mod topLvl">
          <ac:chgData name="Florence Jones" userId="8a53cb87-1c11-4aab-a113-88b2ec56ffdf" providerId="ADAL" clId="{9106E468-EC83-4A8F-9B1B-441A34D78A0B}" dt="2023-07-26T14:57:50.734" v="4001" actId="1035"/>
          <ac:picMkLst>
            <pc:docMk/>
            <pc:sldMk cId="3443793942" sldId="272"/>
            <ac:picMk id="55" creationId="{BF544F16-96B9-7E89-C108-59249E1B662C}"/>
          </ac:picMkLst>
        </pc:picChg>
        <pc:picChg chg="mod topLvl">
          <ac:chgData name="Florence Jones" userId="8a53cb87-1c11-4aab-a113-88b2ec56ffdf" providerId="ADAL" clId="{9106E468-EC83-4A8F-9B1B-441A34D78A0B}" dt="2023-07-26T14:57:50.734" v="4001" actId="1035"/>
          <ac:picMkLst>
            <pc:docMk/>
            <pc:sldMk cId="3443793942" sldId="272"/>
            <ac:picMk id="56" creationId="{C4ACABAA-2FA8-43EF-F524-220BB2AC4B6D}"/>
          </ac:picMkLst>
        </pc:picChg>
        <pc:picChg chg="mod topLvl">
          <ac:chgData name="Florence Jones" userId="8a53cb87-1c11-4aab-a113-88b2ec56ffdf" providerId="ADAL" clId="{9106E468-EC83-4A8F-9B1B-441A34D78A0B}" dt="2023-07-26T14:57:50.734" v="4001" actId="1035"/>
          <ac:picMkLst>
            <pc:docMk/>
            <pc:sldMk cId="3443793942" sldId="272"/>
            <ac:picMk id="57" creationId="{7952FD24-B0F6-09A6-70E2-203E02427B9D}"/>
          </ac:picMkLst>
        </pc:picChg>
        <pc:picChg chg="del mod topLvl">
          <ac:chgData name="Florence Jones" userId="8a53cb87-1c11-4aab-a113-88b2ec56ffdf" providerId="ADAL" clId="{9106E468-EC83-4A8F-9B1B-441A34D78A0B}" dt="2023-07-26T00:19:28.248" v="618" actId="478"/>
          <ac:picMkLst>
            <pc:docMk/>
            <pc:sldMk cId="3443793942" sldId="272"/>
            <ac:picMk id="59" creationId="{5EF5CCB7-6E41-9C79-958B-9B5A4EA8DDB9}"/>
          </ac:picMkLst>
        </pc:picChg>
        <pc:picChg chg="del mod topLvl">
          <ac:chgData name="Florence Jones" userId="8a53cb87-1c11-4aab-a113-88b2ec56ffdf" providerId="ADAL" clId="{9106E468-EC83-4A8F-9B1B-441A34D78A0B}" dt="2023-07-26T00:19:29.491" v="619" actId="478"/>
          <ac:picMkLst>
            <pc:docMk/>
            <pc:sldMk cId="3443793942" sldId="272"/>
            <ac:picMk id="60" creationId="{9189C61A-FF73-2AA5-00F7-4E443CDA9928}"/>
          </ac:picMkLst>
        </pc:picChg>
        <pc:picChg chg="del mod topLvl">
          <ac:chgData name="Florence Jones" userId="8a53cb87-1c11-4aab-a113-88b2ec56ffdf" providerId="ADAL" clId="{9106E468-EC83-4A8F-9B1B-441A34D78A0B}" dt="2023-07-26T00:19:26.770" v="617" actId="478"/>
          <ac:picMkLst>
            <pc:docMk/>
            <pc:sldMk cId="3443793942" sldId="272"/>
            <ac:picMk id="61" creationId="{7460B840-746B-3D20-FF27-06686A952E30}"/>
          </ac:picMkLst>
        </pc:picChg>
        <pc:picChg chg="add del mod topLvl modCrop">
          <ac:chgData name="Florence Jones" userId="8a53cb87-1c11-4aab-a113-88b2ec56ffdf" providerId="ADAL" clId="{9106E468-EC83-4A8F-9B1B-441A34D78A0B}" dt="2023-07-26T15:12:46.353" v="4263" actId="165"/>
          <ac:picMkLst>
            <pc:docMk/>
            <pc:sldMk cId="3443793942" sldId="272"/>
            <ac:picMk id="62" creationId="{F66C953C-B53E-566C-5A39-10AF81F6C382}"/>
          </ac:picMkLst>
        </pc:picChg>
        <pc:picChg chg="mod">
          <ac:chgData name="Florence Jones" userId="8a53cb87-1c11-4aab-a113-88b2ec56ffdf" providerId="ADAL" clId="{9106E468-EC83-4A8F-9B1B-441A34D78A0B}" dt="2023-07-26T14:57:06.135" v="3997" actId="1035"/>
          <ac:picMkLst>
            <pc:docMk/>
            <pc:sldMk cId="3443793942" sldId="272"/>
            <ac:picMk id="68" creationId="{59C2155A-3732-5852-6DE7-F34FF7B87BE9}"/>
          </ac:picMkLst>
        </pc:picChg>
        <pc:picChg chg="add mod">
          <ac:chgData name="Florence Jones" userId="8a53cb87-1c11-4aab-a113-88b2ec56ffdf" providerId="ADAL" clId="{9106E468-EC83-4A8F-9B1B-441A34D78A0B}" dt="2023-07-26T15:19:15.032" v="4336" actId="164"/>
          <ac:picMkLst>
            <pc:docMk/>
            <pc:sldMk cId="3443793942" sldId="272"/>
            <ac:picMk id="82" creationId="{9347336E-E4F6-0D00-B51E-F6D2F1104A14}"/>
          </ac:picMkLst>
        </pc:picChg>
        <pc:picChg chg="add mod ord topLvl">
          <ac:chgData name="Florence Jones" userId="8a53cb87-1c11-4aab-a113-88b2ec56ffdf" providerId="ADAL" clId="{9106E468-EC83-4A8F-9B1B-441A34D78A0B}" dt="2023-07-26T15:19:15.032" v="4336" actId="164"/>
          <ac:picMkLst>
            <pc:docMk/>
            <pc:sldMk cId="3443793942" sldId="272"/>
            <ac:picMk id="83" creationId="{1992ABF7-C006-BD90-0FE4-4AE02B9B1CCA}"/>
          </ac:picMkLst>
        </pc:picChg>
        <pc:picChg chg="add del mod">
          <ac:chgData name="Florence Jones" userId="8a53cb87-1c11-4aab-a113-88b2ec56ffdf" providerId="ADAL" clId="{9106E468-EC83-4A8F-9B1B-441A34D78A0B}" dt="2023-07-26T03:37:24.356" v="2131" actId="478"/>
          <ac:picMkLst>
            <pc:docMk/>
            <pc:sldMk cId="3443793942" sldId="272"/>
            <ac:picMk id="85" creationId="{7160BCDD-3390-9C90-67E2-4A267DCEFE86}"/>
          </ac:picMkLst>
        </pc:picChg>
        <pc:picChg chg="add mod ord">
          <ac:chgData name="Florence Jones" userId="8a53cb87-1c11-4aab-a113-88b2ec56ffdf" providerId="ADAL" clId="{9106E468-EC83-4A8F-9B1B-441A34D78A0B}" dt="2023-07-26T15:18:44.268" v="4333" actId="164"/>
          <ac:picMkLst>
            <pc:docMk/>
            <pc:sldMk cId="3443793942" sldId="272"/>
            <ac:picMk id="92" creationId="{6C45C254-57CC-E264-E271-F9E3FD457250}"/>
          </ac:picMkLst>
        </pc:picChg>
        <pc:picChg chg="add del mod ord">
          <ac:chgData name="Florence Jones" userId="8a53cb87-1c11-4aab-a113-88b2ec56ffdf" providerId="ADAL" clId="{9106E468-EC83-4A8F-9B1B-441A34D78A0B}" dt="2023-07-26T15:17:58.930" v="4320" actId="478"/>
          <ac:picMkLst>
            <pc:docMk/>
            <pc:sldMk cId="3443793942" sldId="272"/>
            <ac:picMk id="95" creationId="{19CE6253-DDF9-3431-41E4-A93A7C4FDC4F}"/>
          </ac:picMkLst>
        </pc:picChg>
        <pc:picChg chg="add del mod">
          <ac:chgData name="Florence Jones" userId="8a53cb87-1c11-4aab-a113-88b2ec56ffdf" providerId="ADAL" clId="{9106E468-EC83-4A8F-9B1B-441A34D78A0B}" dt="2023-07-26T15:18:07.550" v="4328" actId="478"/>
          <ac:picMkLst>
            <pc:docMk/>
            <pc:sldMk cId="3443793942" sldId="272"/>
            <ac:picMk id="96" creationId="{D96D433F-BBD8-00A2-783D-E2180B0E09F1}"/>
          </ac:picMkLst>
        </pc:picChg>
        <pc:picChg chg="add mod ord">
          <ac:chgData name="Florence Jones" userId="8a53cb87-1c11-4aab-a113-88b2ec56ffdf" providerId="ADAL" clId="{9106E468-EC83-4A8F-9B1B-441A34D78A0B}" dt="2023-07-26T15:18:44.268" v="4333" actId="164"/>
          <ac:picMkLst>
            <pc:docMk/>
            <pc:sldMk cId="3443793942" sldId="272"/>
            <ac:picMk id="97" creationId="{F9E00060-E3F7-3A42-A248-1A1CFA28672B}"/>
          </ac:picMkLst>
        </pc:picChg>
        <pc:picChg chg="mod">
          <ac:chgData name="Florence Jones" userId="8a53cb87-1c11-4aab-a113-88b2ec56ffdf" providerId="ADAL" clId="{9106E468-EC83-4A8F-9B1B-441A34D78A0B}" dt="2023-07-26T00:39:54.411" v="898" actId="164"/>
          <ac:picMkLst>
            <pc:docMk/>
            <pc:sldMk cId="3443793942" sldId="272"/>
            <ac:picMk id="115" creationId="{0C9EF144-2462-2F6A-C497-CCF5960DE75C}"/>
          </ac:picMkLst>
        </pc:picChg>
        <pc:picChg chg="mod">
          <ac:chgData name="Florence Jones" userId="8a53cb87-1c11-4aab-a113-88b2ec56ffdf" providerId="ADAL" clId="{9106E468-EC83-4A8F-9B1B-441A34D78A0B}" dt="2023-07-26T00:39:54.411" v="898" actId="164"/>
          <ac:picMkLst>
            <pc:docMk/>
            <pc:sldMk cId="3443793942" sldId="272"/>
            <ac:picMk id="118" creationId="{041A05CE-2D4F-3EF4-B3FF-08F6CCAADFF9}"/>
          </ac:picMkLst>
        </pc:picChg>
        <pc:cxnChg chg="mod">
          <ac:chgData name="Florence Jones" userId="8a53cb87-1c11-4aab-a113-88b2ec56ffdf" providerId="ADAL" clId="{9106E468-EC83-4A8F-9B1B-441A34D78A0B}" dt="2023-07-26T15:49:28.387" v="4676" actId="14100"/>
          <ac:cxnSpMkLst>
            <pc:docMk/>
            <pc:sldMk cId="3443793942" sldId="272"/>
            <ac:cxnSpMk id="18" creationId="{1CC36832-1E6A-0B22-824C-A5E0B51AD2A2}"/>
          </ac:cxnSpMkLst>
        </pc:cxnChg>
        <pc:cxnChg chg="del mod">
          <ac:chgData name="Florence Jones" userId="8a53cb87-1c11-4aab-a113-88b2ec56ffdf" providerId="ADAL" clId="{9106E468-EC83-4A8F-9B1B-441A34D78A0B}" dt="2023-07-26T15:01:41.669" v="4196" actId="478"/>
          <ac:cxnSpMkLst>
            <pc:docMk/>
            <pc:sldMk cId="3443793942" sldId="272"/>
            <ac:cxnSpMk id="19" creationId="{AA3429BA-89DB-C57C-E6BE-AEBEBADB89B0}"/>
          </ac:cxnSpMkLst>
        </pc:cxnChg>
        <pc:cxnChg chg="mod">
          <ac:chgData name="Florence Jones" userId="8a53cb87-1c11-4aab-a113-88b2ec56ffdf" providerId="ADAL" clId="{9106E468-EC83-4A8F-9B1B-441A34D78A0B}" dt="2023-07-26T15:04:05.045" v="4228" actId="14100"/>
          <ac:cxnSpMkLst>
            <pc:docMk/>
            <pc:sldMk cId="3443793942" sldId="272"/>
            <ac:cxnSpMk id="48" creationId="{730532DA-792B-FD94-ADC0-245B54275F3C}"/>
          </ac:cxnSpMkLst>
        </pc:cxnChg>
        <pc:cxnChg chg="add mod">
          <ac:chgData name="Florence Jones" userId="8a53cb87-1c11-4aab-a113-88b2ec56ffdf" providerId="ADAL" clId="{9106E468-EC83-4A8F-9B1B-441A34D78A0B}" dt="2023-07-26T19:22:04.870" v="4776" actId="1038"/>
          <ac:cxnSpMkLst>
            <pc:docMk/>
            <pc:sldMk cId="3443793942" sldId="272"/>
            <ac:cxnSpMk id="65" creationId="{4C462F7D-5A19-41A0-1CF7-F15258E0C8A5}"/>
          </ac:cxnSpMkLst>
        </pc:cxnChg>
        <pc:cxnChg chg="add mod">
          <ac:chgData name="Florence Jones" userId="8a53cb87-1c11-4aab-a113-88b2ec56ffdf" providerId="ADAL" clId="{9106E468-EC83-4A8F-9B1B-441A34D78A0B}" dt="2023-07-26T15:53:36.948" v="4715" actId="1076"/>
          <ac:cxnSpMkLst>
            <pc:docMk/>
            <pc:sldMk cId="3443793942" sldId="272"/>
            <ac:cxnSpMk id="93" creationId="{CBB993BD-8A16-5D11-4C6E-2E7069722F1C}"/>
          </ac:cxnSpMkLst>
        </pc:cxnChg>
      </pc:sldChg>
      <pc:sldChg chg="new del">
        <pc:chgData name="Florence Jones" userId="8a53cb87-1c11-4aab-a113-88b2ec56ffdf" providerId="ADAL" clId="{9106E468-EC83-4A8F-9B1B-441A34D78A0B}" dt="2023-07-26T03:47:15.489" v="2285" actId="2696"/>
        <pc:sldMkLst>
          <pc:docMk/>
          <pc:sldMk cId="1443855242" sldId="273"/>
        </pc:sldMkLst>
      </pc:sldChg>
      <pc:sldChg chg="modSp new del mod">
        <pc:chgData name="Florence Jones" userId="8a53cb87-1c11-4aab-a113-88b2ec56ffdf" providerId="ADAL" clId="{9106E468-EC83-4A8F-9B1B-441A34D78A0B}" dt="2023-07-26T04:03:38.770" v="2322" actId="2696"/>
        <pc:sldMkLst>
          <pc:docMk/>
          <pc:sldMk cId="2514757003" sldId="273"/>
        </pc:sldMkLst>
        <pc:spChg chg="mod">
          <ac:chgData name="Florence Jones" userId="8a53cb87-1c11-4aab-a113-88b2ec56ffdf" providerId="ADAL" clId="{9106E468-EC83-4A8F-9B1B-441A34D78A0B}" dt="2023-07-26T03:48:10.614" v="2288" actId="20577"/>
          <ac:spMkLst>
            <pc:docMk/>
            <pc:sldMk cId="2514757003" sldId="273"/>
            <ac:spMk id="6" creationId="{E746A0C9-2EE6-866E-55CC-BECC72C4EF2F}"/>
          </ac:spMkLst>
        </pc:spChg>
      </pc:sldChg>
      <pc:sldChg chg="addSp delSp modSp new del mod">
        <pc:chgData name="Florence Jones" userId="8a53cb87-1c11-4aab-a113-88b2ec56ffdf" providerId="ADAL" clId="{9106E468-EC83-4A8F-9B1B-441A34D78A0B}" dt="2023-07-26T01:42:44.885" v="1941" actId="2696"/>
        <pc:sldMkLst>
          <pc:docMk/>
          <pc:sldMk cId="3352918428" sldId="273"/>
        </pc:sldMkLst>
        <pc:spChg chg="del">
          <ac:chgData name="Florence Jones" userId="8a53cb87-1c11-4aab-a113-88b2ec56ffdf" providerId="ADAL" clId="{9106E468-EC83-4A8F-9B1B-441A34D78A0B}" dt="2023-07-26T01:30:43.801" v="1933" actId="478"/>
          <ac:spMkLst>
            <pc:docMk/>
            <pc:sldMk cId="3352918428" sldId="273"/>
            <ac:spMk id="2" creationId="{A5E62AF9-6B77-1A38-B462-6858A9B74A4D}"/>
          </ac:spMkLst>
        </pc:spChg>
        <pc:spChg chg="del">
          <ac:chgData name="Florence Jones" userId="8a53cb87-1c11-4aab-a113-88b2ec56ffdf" providerId="ADAL" clId="{9106E468-EC83-4A8F-9B1B-441A34D78A0B}" dt="2023-07-26T01:30:43.801" v="1933" actId="478"/>
          <ac:spMkLst>
            <pc:docMk/>
            <pc:sldMk cId="3352918428" sldId="273"/>
            <ac:spMk id="3" creationId="{543456CF-D35E-834D-C29F-542F6747FCCF}"/>
          </ac:spMkLst>
        </pc:spChg>
        <pc:spChg chg="del">
          <ac:chgData name="Florence Jones" userId="8a53cb87-1c11-4aab-a113-88b2ec56ffdf" providerId="ADAL" clId="{9106E468-EC83-4A8F-9B1B-441A34D78A0B}" dt="2023-07-26T01:30:43.801" v="1933" actId="478"/>
          <ac:spMkLst>
            <pc:docMk/>
            <pc:sldMk cId="3352918428" sldId="273"/>
            <ac:spMk id="4" creationId="{861D5BE1-6C63-584D-C6D8-B3F0DB84F9C2}"/>
          </ac:spMkLst>
        </pc:spChg>
        <pc:spChg chg="del">
          <ac:chgData name="Florence Jones" userId="8a53cb87-1c11-4aab-a113-88b2ec56ffdf" providerId="ADAL" clId="{9106E468-EC83-4A8F-9B1B-441A34D78A0B}" dt="2023-07-26T01:30:43.801" v="1933" actId="478"/>
          <ac:spMkLst>
            <pc:docMk/>
            <pc:sldMk cId="3352918428" sldId="273"/>
            <ac:spMk id="5" creationId="{15DA4FF9-F8D1-5F8F-A51F-B341C8AEDF7E}"/>
          </ac:spMkLst>
        </pc:spChg>
        <pc:spChg chg="del">
          <ac:chgData name="Florence Jones" userId="8a53cb87-1c11-4aab-a113-88b2ec56ffdf" providerId="ADAL" clId="{9106E468-EC83-4A8F-9B1B-441A34D78A0B}" dt="2023-07-26T01:30:43.801" v="1933" actId="478"/>
          <ac:spMkLst>
            <pc:docMk/>
            <pc:sldMk cId="3352918428" sldId="273"/>
            <ac:spMk id="6" creationId="{B4514116-1F19-5D74-6137-6A1F64AB05A9}"/>
          </ac:spMkLst>
        </pc:spChg>
        <pc:spChg chg="del">
          <ac:chgData name="Florence Jones" userId="8a53cb87-1c11-4aab-a113-88b2ec56ffdf" providerId="ADAL" clId="{9106E468-EC83-4A8F-9B1B-441A34D78A0B}" dt="2023-07-26T01:30:43.801" v="1933" actId="478"/>
          <ac:spMkLst>
            <pc:docMk/>
            <pc:sldMk cId="3352918428" sldId="273"/>
            <ac:spMk id="7" creationId="{31221D3B-F8B2-19D8-00A5-C91899719A20}"/>
          </ac:spMkLst>
        </pc:spChg>
        <pc:spChg chg="del">
          <ac:chgData name="Florence Jones" userId="8a53cb87-1c11-4aab-a113-88b2ec56ffdf" providerId="ADAL" clId="{9106E468-EC83-4A8F-9B1B-441A34D78A0B}" dt="2023-07-26T01:30:43.801" v="1933" actId="478"/>
          <ac:spMkLst>
            <pc:docMk/>
            <pc:sldMk cId="3352918428" sldId="273"/>
            <ac:spMk id="8" creationId="{0268FE76-E36A-2067-EA77-8E5158E4D017}"/>
          </ac:spMkLst>
        </pc:spChg>
        <pc:spChg chg="del">
          <ac:chgData name="Florence Jones" userId="8a53cb87-1c11-4aab-a113-88b2ec56ffdf" providerId="ADAL" clId="{9106E468-EC83-4A8F-9B1B-441A34D78A0B}" dt="2023-07-26T01:30:43.801" v="1933" actId="478"/>
          <ac:spMkLst>
            <pc:docMk/>
            <pc:sldMk cId="3352918428" sldId="273"/>
            <ac:spMk id="9" creationId="{F5155E92-0A57-84D7-4AC3-E6F2E49D38A4}"/>
          </ac:spMkLst>
        </pc:spChg>
        <pc:spChg chg="del">
          <ac:chgData name="Florence Jones" userId="8a53cb87-1c11-4aab-a113-88b2ec56ffdf" providerId="ADAL" clId="{9106E468-EC83-4A8F-9B1B-441A34D78A0B}" dt="2023-07-26T01:30:43.801" v="1933" actId="478"/>
          <ac:spMkLst>
            <pc:docMk/>
            <pc:sldMk cId="3352918428" sldId="273"/>
            <ac:spMk id="10" creationId="{2471CC56-8910-0664-AA6E-529FB8701E93}"/>
          </ac:spMkLst>
        </pc:spChg>
        <pc:spChg chg="del">
          <ac:chgData name="Florence Jones" userId="8a53cb87-1c11-4aab-a113-88b2ec56ffdf" providerId="ADAL" clId="{9106E468-EC83-4A8F-9B1B-441A34D78A0B}" dt="2023-07-26T01:30:43.801" v="1933" actId="478"/>
          <ac:spMkLst>
            <pc:docMk/>
            <pc:sldMk cId="3352918428" sldId="273"/>
            <ac:spMk id="11" creationId="{626096CB-C195-3097-AA17-BAD3F047ECC9}"/>
          </ac:spMkLst>
        </pc:spChg>
        <pc:spChg chg="del">
          <ac:chgData name="Florence Jones" userId="8a53cb87-1c11-4aab-a113-88b2ec56ffdf" providerId="ADAL" clId="{9106E468-EC83-4A8F-9B1B-441A34D78A0B}" dt="2023-07-26T01:30:43.801" v="1933" actId="478"/>
          <ac:spMkLst>
            <pc:docMk/>
            <pc:sldMk cId="3352918428" sldId="273"/>
            <ac:spMk id="12" creationId="{BD013B4E-DCA2-16F8-7702-53D762D37D16}"/>
          </ac:spMkLst>
        </pc:spChg>
        <pc:spChg chg="del">
          <ac:chgData name="Florence Jones" userId="8a53cb87-1c11-4aab-a113-88b2ec56ffdf" providerId="ADAL" clId="{9106E468-EC83-4A8F-9B1B-441A34D78A0B}" dt="2023-07-26T01:30:43.801" v="1933" actId="478"/>
          <ac:spMkLst>
            <pc:docMk/>
            <pc:sldMk cId="3352918428" sldId="273"/>
            <ac:spMk id="13" creationId="{6CC41D3C-C3FD-0F4A-02D5-83910ADECCFA}"/>
          </ac:spMkLst>
        </pc:spChg>
        <pc:spChg chg="del">
          <ac:chgData name="Florence Jones" userId="8a53cb87-1c11-4aab-a113-88b2ec56ffdf" providerId="ADAL" clId="{9106E468-EC83-4A8F-9B1B-441A34D78A0B}" dt="2023-07-26T01:30:43.801" v="1933" actId="478"/>
          <ac:spMkLst>
            <pc:docMk/>
            <pc:sldMk cId="3352918428" sldId="273"/>
            <ac:spMk id="14" creationId="{5DF722F7-C09A-E73E-0CB2-8214849A66C0}"/>
          </ac:spMkLst>
        </pc:spChg>
        <pc:spChg chg="del">
          <ac:chgData name="Florence Jones" userId="8a53cb87-1c11-4aab-a113-88b2ec56ffdf" providerId="ADAL" clId="{9106E468-EC83-4A8F-9B1B-441A34D78A0B}" dt="2023-07-26T01:30:43.801" v="1933" actId="478"/>
          <ac:spMkLst>
            <pc:docMk/>
            <pc:sldMk cId="3352918428" sldId="273"/>
            <ac:spMk id="15" creationId="{7D522B18-7245-26EA-84FD-C40BA9E91D41}"/>
          </ac:spMkLst>
        </pc:spChg>
        <pc:spChg chg="del">
          <ac:chgData name="Florence Jones" userId="8a53cb87-1c11-4aab-a113-88b2ec56ffdf" providerId="ADAL" clId="{9106E468-EC83-4A8F-9B1B-441A34D78A0B}" dt="2023-07-26T01:30:43.801" v="1933" actId="478"/>
          <ac:spMkLst>
            <pc:docMk/>
            <pc:sldMk cId="3352918428" sldId="273"/>
            <ac:spMk id="16" creationId="{707C3296-EE26-4019-BE12-5869F7578B9D}"/>
          </ac:spMkLst>
        </pc:spChg>
        <pc:spChg chg="del">
          <ac:chgData name="Florence Jones" userId="8a53cb87-1c11-4aab-a113-88b2ec56ffdf" providerId="ADAL" clId="{9106E468-EC83-4A8F-9B1B-441A34D78A0B}" dt="2023-07-26T01:30:43.801" v="1933" actId="478"/>
          <ac:spMkLst>
            <pc:docMk/>
            <pc:sldMk cId="3352918428" sldId="273"/>
            <ac:spMk id="17" creationId="{B6858FDB-CD8B-D58E-1F71-F01D032223C3}"/>
          </ac:spMkLst>
        </pc:spChg>
        <pc:spChg chg="del">
          <ac:chgData name="Florence Jones" userId="8a53cb87-1c11-4aab-a113-88b2ec56ffdf" providerId="ADAL" clId="{9106E468-EC83-4A8F-9B1B-441A34D78A0B}" dt="2023-07-26T01:30:43.801" v="1933" actId="478"/>
          <ac:spMkLst>
            <pc:docMk/>
            <pc:sldMk cId="3352918428" sldId="273"/>
            <ac:spMk id="18" creationId="{A805472F-1A05-B326-80ED-C622839A0531}"/>
          </ac:spMkLst>
        </pc:spChg>
        <pc:spChg chg="del">
          <ac:chgData name="Florence Jones" userId="8a53cb87-1c11-4aab-a113-88b2ec56ffdf" providerId="ADAL" clId="{9106E468-EC83-4A8F-9B1B-441A34D78A0B}" dt="2023-07-26T01:30:43.801" v="1933" actId="478"/>
          <ac:spMkLst>
            <pc:docMk/>
            <pc:sldMk cId="3352918428" sldId="273"/>
            <ac:spMk id="19" creationId="{C3E0D89F-E5FE-3B91-5467-3BE7EC841EB0}"/>
          </ac:spMkLst>
        </pc:spChg>
        <pc:spChg chg="del">
          <ac:chgData name="Florence Jones" userId="8a53cb87-1c11-4aab-a113-88b2ec56ffdf" providerId="ADAL" clId="{9106E468-EC83-4A8F-9B1B-441A34D78A0B}" dt="2023-07-26T01:30:43.801" v="1933" actId="478"/>
          <ac:spMkLst>
            <pc:docMk/>
            <pc:sldMk cId="3352918428" sldId="273"/>
            <ac:spMk id="20" creationId="{2C789F92-7BA7-83AE-54ED-5A42F472FBFB}"/>
          </ac:spMkLst>
        </pc:spChg>
        <pc:spChg chg="del">
          <ac:chgData name="Florence Jones" userId="8a53cb87-1c11-4aab-a113-88b2ec56ffdf" providerId="ADAL" clId="{9106E468-EC83-4A8F-9B1B-441A34D78A0B}" dt="2023-07-26T01:30:43.801" v="1933" actId="478"/>
          <ac:spMkLst>
            <pc:docMk/>
            <pc:sldMk cId="3352918428" sldId="273"/>
            <ac:spMk id="21" creationId="{6878842F-1A36-DEF5-0F9E-129304927D38}"/>
          </ac:spMkLst>
        </pc:spChg>
        <pc:spChg chg="del">
          <ac:chgData name="Florence Jones" userId="8a53cb87-1c11-4aab-a113-88b2ec56ffdf" providerId="ADAL" clId="{9106E468-EC83-4A8F-9B1B-441A34D78A0B}" dt="2023-07-26T01:30:43.801" v="1933" actId="478"/>
          <ac:spMkLst>
            <pc:docMk/>
            <pc:sldMk cId="3352918428" sldId="273"/>
            <ac:spMk id="22" creationId="{B97DCEFC-E62A-8E72-5F1B-00BF057360F3}"/>
          </ac:spMkLst>
        </pc:spChg>
        <pc:spChg chg="del">
          <ac:chgData name="Florence Jones" userId="8a53cb87-1c11-4aab-a113-88b2ec56ffdf" providerId="ADAL" clId="{9106E468-EC83-4A8F-9B1B-441A34D78A0B}" dt="2023-07-26T01:30:43.801" v="1933" actId="478"/>
          <ac:spMkLst>
            <pc:docMk/>
            <pc:sldMk cId="3352918428" sldId="273"/>
            <ac:spMk id="23" creationId="{52E05AB0-CD93-7ED9-2001-76A06013CCC8}"/>
          </ac:spMkLst>
        </pc:spChg>
        <pc:spChg chg="add del mod">
          <ac:chgData name="Florence Jones" userId="8a53cb87-1c11-4aab-a113-88b2ec56ffdf" providerId="ADAL" clId="{9106E468-EC83-4A8F-9B1B-441A34D78A0B}" dt="2023-07-26T01:42:28.145" v="1938" actId="21"/>
          <ac:spMkLst>
            <pc:docMk/>
            <pc:sldMk cId="3352918428" sldId="273"/>
            <ac:spMk id="25" creationId="{16DFD7B8-A57C-D229-398D-705464F2DAE0}"/>
          </ac:spMkLst>
        </pc:spChg>
        <pc:picChg chg="add del">
          <ac:chgData name="Florence Jones" userId="8a53cb87-1c11-4aab-a113-88b2ec56ffdf" providerId="ADAL" clId="{9106E468-EC83-4A8F-9B1B-441A34D78A0B}" dt="2023-07-26T01:30:49.765" v="1935"/>
          <ac:picMkLst>
            <pc:docMk/>
            <pc:sldMk cId="3352918428" sldId="273"/>
            <ac:picMk id="24" creationId="{EFE4002C-45B0-4B71-BF3F-3C3581014FFE}"/>
          </ac:picMkLst>
        </pc:picChg>
      </pc:sldChg>
    </pc:docChg>
  </pc:docChgLst>
  <pc:docChgLst>
    <pc:chgData name="Florence Jones" userId="8a53cb87-1c11-4aab-a113-88b2ec56ffdf" providerId="ADAL" clId="{E232B061-0C16-41A0-B26C-7A0CF4944F98}"/>
    <pc:docChg chg="undo redo custSel addSld modSld sldOrd">
      <pc:chgData name="Florence Jones" userId="8a53cb87-1c11-4aab-a113-88b2ec56ffdf" providerId="ADAL" clId="{E232B061-0C16-41A0-B26C-7A0CF4944F98}" dt="2023-07-25T22:45:57.997" v="6775" actId="1076"/>
      <pc:docMkLst>
        <pc:docMk/>
      </pc:docMkLst>
      <pc:sldChg chg="modSp mod">
        <pc:chgData name="Florence Jones" userId="8a53cb87-1c11-4aab-a113-88b2ec56ffdf" providerId="ADAL" clId="{E232B061-0C16-41A0-B26C-7A0CF4944F98}" dt="2023-07-25T16:57:14.548" v="5425" actId="14100"/>
        <pc:sldMkLst>
          <pc:docMk/>
          <pc:sldMk cId="2689955593" sldId="266"/>
        </pc:sldMkLst>
        <pc:spChg chg="mod">
          <ac:chgData name="Florence Jones" userId="8a53cb87-1c11-4aab-a113-88b2ec56ffdf" providerId="ADAL" clId="{E232B061-0C16-41A0-B26C-7A0CF4944F98}" dt="2023-07-25T16:04:54.258" v="4921" actId="14100"/>
          <ac:spMkLst>
            <pc:docMk/>
            <pc:sldMk cId="2689955593" sldId="266"/>
            <ac:spMk id="8" creationId="{00000000-0000-0000-0000-000000000000}"/>
          </ac:spMkLst>
        </pc:spChg>
        <pc:cxnChg chg="mod">
          <ac:chgData name="Florence Jones" userId="8a53cb87-1c11-4aab-a113-88b2ec56ffdf" providerId="ADAL" clId="{E232B061-0C16-41A0-B26C-7A0CF4944F98}" dt="2023-07-25T16:57:14.548" v="5425" actId="14100"/>
          <ac:cxnSpMkLst>
            <pc:docMk/>
            <pc:sldMk cId="2689955593" sldId="266"/>
            <ac:cxnSpMk id="26" creationId="{00000000-0000-0000-0000-000000000000}"/>
          </ac:cxnSpMkLst>
        </pc:cxnChg>
      </pc:sldChg>
      <pc:sldChg chg="addSp delSp modSp mod">
        <pc:chgData name="Florence Jones" userId="8a53cb87-1c11-4aab-a113-88b2ec56ffdf" providerId="ADAL" clId="{E232B061-0C16-41A0-B26C-7A0CF4944F98}" dt="2023-07-25T15:55:19.262" v="4906" actId="1076"/>
        <pc:sldMkLst>
          <pc:docMk/>
          <pc:sldMk cId="2543111131" sldId="269"/>
        </pc:sldMkLst>
        <pc:spChg chg="mod">
          <ac:chgData name="Florence Jones" userId="8a53cb87-1c11-4aab-a113-88b2ec56ffdf" providerId="ADAL" clId="{E232B061-0C16-41A0-B26C-7A0CF4944F98}" dt="2023-07-24T19:27:57.766" v="465" actId="14100"/>
          <ac:spMkLst>
            <pc:docMk/>
            <pc:sldMk cId="2543111131" sldId="269"/>
            <ac:spMk id="2" creationId="{B6993568-EF98-DB96-DE83-128AD5E63B04}"/>
          </ac:spMkLst>
        </pc:spChg>
        <pc:spChg chg="mod">
          <ac:chgData name="Florence Jones" userId="8a53cb87-1c11-4aab-a113-88b2ec56ffdf" providerId="ADAL" clId="{E232B061-0C16-41A0-B26C-7A0CF4944F98}" dt="2023-07-24T20:02:44.486" v="1788" actId="14100"/>
          <ac:spMkLst>
            <pc:docMk/>
            <pc:sldMk cId="2543111131" sldId="269"/>
            <ac:spMk id="3" creationId="{FDCA1855-54B1-041A-13A9-7579529FD333}"/>
          </ac:spMkLst>
        </pc:spChg>
        <pc:spChg chg="mod">
          <ac:chgData name="Florence Jones" userId="8a53cb87-1c11-4aab-a113-88b2ec56ffdf" providerId="ADAL" clId="{E232B061-0C16-41A0-B26C-7A0CF4944F98}" dt="2023-07-24T20:44:04.765" v="2477" actId="20577"/>
          <ac:spMkLst>
            <pc:docMk/>
            <pc:sldMk cId="2543111131" sldId="269"/>
            <ac:spMk id="4" creationId="{EFF9F338-A011-DC3B-FC3F-94524AC13143}"/>
          </ac:spMkLst>
        </pc:spChg>
        <pc:spChg chg="mod">
          <ac:chgData name="Florence Jones" userId="8a53cb87-1c11-4aab-a113-88b2ec56ffdf" providerId="ADAL" clId="{E232B061-0C16-41A0-B26C-7A0CF4944F98}" dt="2023-07-24T20:55:37.814" v="2851" actId="14100"/>
          <ac:spMkLst>
            <pc:docMk/>
            <pc:sldMk cId="2543111131" sldId="269"/>
            <ac:spMk id="7" creationId="{3F1782F8-E6CE-40E1-84AD-580028EED4A6}"/>
          </ac:spMkLst>
        </pc:spChg>
        <pc:spChg chg="mod">
          <ac:chgData name="Florence Jones" userId="8a53cb87-1c11-4aab-a113-88b2ec56ffdf" providerId="ADAL" clId="{E232B061-0C16-41A0-B26C-7A0CF4944F98}" dt="2023-07-24T20:45:00.117" v="2486" actId="1076"/>
          <ac:spMkLst>
            <pc:docMk/>
            <pc:sldMk cId="2543111131" sldId="269"/>
            <ac:spMk id="8" creationId="{50E62A52-4C53-55CF-729D-4A1CFE518812}"/>
          </ac:spMkLst>
        </pc:spChg>
        <pc:spChg chg="mod">
          <ac:chgData name="Florence Jones" userId="8a53cb87-1c11-4aab-a113-88b2ec56ffdf" providerId="ADAL" clId="{E232B061-0C16-41A0-B26C-7A0CF4944F98}" dt="2023-07-24T21:56:23.606" v="3327" actId="1076"/>
          <ac:spMkLst>
            <pc:docMk/>
            <pc:sldMk cId="2543111131" sldId="269"/>
            <ac:spMk id="10" creationId="{D8D12FAD-F9E2-280F-2DF6-E3C16C31A6BE}"/>
          </ac:spMkLst>
        </pc:spChg>
        <pc:spChg chg="add mod">
          <ac:chgData name="Florence Jones" userId="8a53cb87-1c11-4aab-a113-88b2ec56ffdf" providerId="ADAL" clId="{E232B061-0C16-41A0-B26C-7A0CF4944F98}" dt="2023-07-24T21:56:43.940" v="3345" actId="1076"/>
          <ac:spMkLst>
            <pc:docMk/>
            <pc:sldMk cId="2543111131" sldId="269"/>
            <ac:spMk id="12" creationId="{C4889B76-4A94-F95C-C464-5396160FF264}"/>
          </ac:spMkLst>
        </pc:spChg>
        <pc:spChg chg="mod">
          <ac:chgData name="Florence Jones" userId="8a53cb87-1c11-4aab-a113-88b2ec56ffdf" providerId="ADAL" clId="{E232B061-0C16-41A0-B26C-7A0CF4944F98}" dt="2023-07-24T22:45:13.719" v="3691" actId="1076"/>
          <ac:spMkLst>
            <pc:docMk/>
            <pc:sldMk cId="2543111131" sldId="269"/>
            <ac:spMk id="14" creationId="{15BE5247-D166-2744-9CB3-CE3B70E6A28B}"/>
          </ac:spMkLst>
        </pc:spChg>
        <pc:spChg chg="mod">
          <ac:chgData name="Florence Jones" userId="8a53cb87-1c11-4aab-a113-88b2ec56ffdf" providerId="ADAL" clId="{E232B061-0C16-41A0-B26C-7A0CF4944F98}" dt="2023-07-24T20:58:23.427" v="2871" actId="14100"/>
          <ac:spMkLst>
            <pc:docMk/>
            <pc:sldMk cId="2543111131" sldId="269"/>
            <ac:spMk id="15" creationId="{0DBFC159-B674-E9A3-CD94-72FB2400D1AF}"/>
          </ac:spMkLst>
        </pc:spChg>
        <pc:spChg chg="add mod">
          <ac:chgData name="Florence Jones" userId="8a53cb87-1c11-4aab-a113-88b2ec56ffdf" providerId="ADAL" clId="{E232B061-0C16-41A0-B26C-7A0CF4944F98}" dt="2023-07-24T22:45:30.203" v="3694" actId="255"/>
          <ac:spMkLst>
            <pc:docMk/>
            <pc:sldMk cId="2543111131" sldId="269"/>
            <ac:spMk id="20" creationId="{78F18DB5-FC3B-E615-39FF-D1299C3D55CF}"/>
          </ac:spMkLst>
        </pc:spChg>
        <pc:spChg chg="mod">
          <ac:chgData name="Florence Jones" userId="8a53cb87-1c11-4aab-a113-88b2ec56ffdf" providerId="ADAL" clId="{E232B061-0C16-41A0-B26C-7A0CF4944F98}" dt="2023-07-25T14:53:08.280" v="4472" actId="20577"/>
          <ac:spMkLst>
            <pc:docMk/>
            <pc:sldMk cId="2543111131" sldId="269"/>
            <ac:spMk id="27" creationId="{00000000-0000-0000-0000-000000000000}"/>
          </ac:spMkLst>
        </pc:spChg>
        <pc:spChg chg="del">
          <ac:chgData name="Florence Jones" userId="8a53cb87-1c11-4aab-a113-88b2ec56ffdf" providerId="ADAL" clId="{E232B061-0C16-41A0-B26C-7A0CF4944F98}" dt="2023-07-24T21:01:09.057" v="2954" actId="478"/>
          <ac:spMkLst>
            <pc:docMk/>
            <pc:sldMk cId="2543111131" sldId="269"/>
            <ac:spMk id="29" creationId="{00000000-0000-0000-0000-000000000000}"/>
          </ac:spMkLst>
        </pc:spChg>
        <pc:spChg chg="mod">
          <ac:chgData name="Florence Jones" userId="8a53cb87-1c11-4aab-a113-88b2ec56ffdf" providerId="ADAL" clId="{E232B061-0C16-41A0-B26C-7A0CF4944F98}" dt="2023-07-25T15:55:19.262" v="4906" actId="1076"/>
          <ac:spMkLst>
            <pc:docMk/>
            <pc:sldMk cId="2543111131" sldId="269"/>
            <ac:spMk id="30" creationId="{00000000-0000-0000-0000-000000000000}"/>
          </ac:spMkLst>
        </pc:spChg>
        <pc:spChg chg="mod">
          <ac:chgData name="Florence Jones" userId="8a53cb87-1c11-4aab-a113-88b2ec56ffdf" providerId="ADAL" clId="{E232B061-0C16-41A0-B26C-7A0CF4944F98}" dt="2023-07-25T14:32:40.428" v="3860" actId="20577"/>
          <ac:spMkLst>
            <pc:docMk/>
            <pc:sldMk cId="2543111131" sldId="269"/>
            <ac:spMk id="31" creationId="{00000000-0000-0000-0000-000000000000}"/>
          </ac:spMkLst>
        </pc:spChg>
        <pc:spChg chg="del">
          <ac:chgData name="Florence Jones" userId="8a53cb87-1c11-4aab-a113-88b2ec56ffdf" providerId="ADAL" clId="{E232B061-0C16-41A0-B26C-7A0CF4944F98}" dt="2023-07-24T21:01:09.057" v="2954" actId="478"/>
          <ac:spMkLst>
            <pc:docMk/>
            <pc:sldMk cId="2543111131" sldId="269"/>
            <ac:spMk id="33" creationId="{00000000-0000-0000-0000-000000000000}"/>
          </ac:spMkLst>
        </pc:spChg>
        <pc:spChg chg="del">
          <ac:chgData name="Florence Jones" userId="8a53cb87-1c11-4aab-a113-88b2ec56ffdf" providerId="ADAL" clId="{E232B061-0C16-41A0-B26C-7A0CF4944F98}" dt="2023-07-24T21:41:28.572" v="3296" actId="478"/>
          <ac:spMkLst>
            <pc:docMk/>
            <pc:sldMk cId="2543111131" sldId="269"/>
            <ac:spMk id="35" creationId="{00000000-0000-0000-0000-000000000000}"/>
          </ac:spMkLst>
        </pc:spChg>
        <pc:spChg chg="add del">
          <ac:chgData name="Florence Jones" userId="8a53cb87-1c11-4aab-a113-88b2ec56ffdf" providerId="ADAL" clId="{E232B061-0C16-41A0-B26C-7A0CF4944F98}" dt="2023-07-24T21:01:09.057" v="2954" actId="478"/>
          <ac:spMkLst>
            <pc:docMk/>
            <pc:sldMk cId="2543111131" sldId="269"/>
            <ac:spMk id="38" creationId="{00000000-0000-0000-0000-000000000000}"/>
          </ac:spMkLst>
        </pc:spChg>
        <pc:spChg chg="del mod">
          <ac:chgData name="Florence Jones" userId="8a53cb87-1c11-4aab-a113-88b2ec56ffdf" providerId="ADAL" clId="{E232B061-0C16-41A0-B26C-7A0CF4944F98}" dt="2023-07-24T20:45:19.888" v="2491" actId="478"/>
          <ac:spMkLst>
            <pc:docMk/>
            <pc:sldMk cId="2543111131" sldId="269"/>
            <ac:spMk id="39" creationId="{00000000-0000-0000-0000-000000000000}"/>
          </ac:spMkLst>
        </pc:spChg>
        <pc:spChg chg="del">
          <ac:chgData name="Florence Jones" userId="8a53cb87-1c11-4aab-a113-88b2ec56ffdf" providerId="ADAL" clId="{E232B061-0C16-41A0-B26C-7A0CF4944F98}" dt="2023-07-24T21:01:20.856" v="2955" actId="478"/>
          <ac:spMkLst>
            <pc:docMk/>
            <pc:sldMk cId="2543111131" sldId="269"/>
            <ac:spMk id="40" creationId="{00000000-0000-0000-0000-000000000000}"/>
          </ac:spMkLst>
        </pc:spChg>
        <pc:spChg chg="del">
          <ac:chgData name="Florence Jones" userId="8a53cb87-1c11-4aab-a113-88b2ec56ffdf" providerId="ADAL" clId="{E232B061-0C16-41A0-B26C-7A0CF4944F98}" dt="2023-07-24T21:01:09.057" v="2954" actId="478"/>
          <ac:spMkLst>
            <pc:docMk/>
            <pc:sldMk cId="2543111131" sldId="269"/>
            <ac:spMk id="41" creationId="{00000000-0000-0000-0000-000000000000}"/>
          </ac:spMkLst>
        </pc:spChg>
        <pc:spChg chg="mod">
          <ac:chgData name="Florence Jones" userId="8a53cb87-1c11-4aab-a113-88b2ec56ffdf" providerId="ADAL" clId="{E232B061-0C16-41A0-B26C-7A0CF4944F98}" dt="2023-07-24T20:45:54.911" v="2502" actId="14100"/>
          <ac:spMkLst>
            <pc:docMk/>
            <pc:sldMk cId="2543111131" sldId="269"/>
            <ac:spMk id="42" creationId="{00000000-0000-0000-0000-000000000000}"/>
          </ac:spMkLst>
        </pc:spChg>
        <pc:spChg chg="mod">
          <ac:chgData name="Florence Jones" userId="8a53cb87-1c11-4aab-a113-88b2ec56ffdf" providerId="ADAL" clId="{E232B061-0C16-41A0-B26C-7A0CF4944F98}" dt="2023-07-24T20:58:15.627" v="2870" actId="1076"/>
          <ac:spMkLst>
            <pc:docMk/>
            <pc:sldMk cId="2543111131" sldId="269"/>
            <ac:spMk id="43" creationId="{00000000-0000-0000-0000-000000000000}"/>
          </ac:spMkLst>
        </pc:spChg>
        <pc:spChg chg="mod">
          <ac:chgData name="Florence Jones" userId="8a53cb87-1c11-4aab-a113-88b2ec56ffdf" providerId="ADAL" clId="{E232B061-0C16-41A0-B26C-7A0CF4944F98}" dt="2023-07-24T21:56:04.400" v="3308" actId="1076"/>
          <ac:spMkLst>
            <pc:docMk/>
            <pc:sldMk cId="2543111131" sldId="269"/>
            <ac:spMk id="44" creationId="{00000000-0000-0000-0000-000000000000}"/>
          </ac:spMkLst>
        </pc:spChg>
        <pc:spChg chg="mod">
          <ac:chgData name="Florence Jones" userId="8a53cb87-1c11-4aab-a113-88b2ec56ffdf" providerId="ADAL" clId="{E232B061-0C16-41A0-B26C-7A0CF4944F98}" dt="2023-07-24T20:44:29.172" v="2484" actId="14100"/>
          <ac:spMkLst>
            <pc:docMk/>
            <pc:sldMk cId="2543111131" sldId="269"/>
            <ac:spMk id="69" creationId="{0276FB3A-FD95-D454-E620-3BDAC6F1B72B}"/>
          </ac:spMkLst>
        </pc:spChg>
        <pc:spChg chg="mod">
          <ac:chgData name="Florence Jones" userId="8a53cb87-1c11-4aab-a113-88b2ec56ffdf" providerId="ADAL" clId="{E232B061-0C16-41A0-B26C-7A0CF4944F98}" dt="2023-07-24T20:44:42.480" v="2485" actId="1076"/>
          <ac:spMkLst>
            <pc:docMk/>
            <pc:sldMk cId="2543111131" sldId="269"/>
            <ac:spMk id="74" creationId="{61FB775B-2AE9-5818-DACD-9753ABF121BB}"/>
          </ac:spMkLst>
        </pc:spChg>
        <pc:spChg chg="add mod">
          <ac:chgData name="Florence Jones" userId="8a53cb87-1c11-4aab-a113-88b2ec56ffdf" providerId="ADAL" clId="{E232B061-0C16-41A0-B26C-7A0CF4944F98}" dt="2023-07-24T20:45:00.117" v="2486" actId="1076"/>
          <ac:spMkLst>
            <pc:docMk/>
            <pc:sldMk cId="2543111131" sldId="269"/>
            <ac:spMk id="81" creationId="{9D33D816-6BC6-F271-3D5B-FFB9D70D17BB}"/>
          </ac:spMkLst>
        </pc:spChg>
        <pc:spChg chg="add del mod">
          <ac:chgData name="Florence Jones" userId="8a53cb87-1c11-4aab-a113-88b2ec56ffdf" providerId="ADAL" clId="{E232B061-0C16-41A0-B26C-7A0CF4944F98}" dt="2023-07-24T19:58:49.095" v="1290" actId="931"/>
          <ac:spMkLst>
            <pc:docMk/>
            <pc:sldMk cId="2543111131" sldId="269"/>
            <ac:spMk id="83" creationId="{B59341C7-0289-D937-B085-F10003BBD2F2}"/>
          </ac:spMkLst>
        </pc:spChg>
        <pc:spChg chg="add del mod">
          <ac:chgData name="Florence Jones" userId="8a53cb87-1c11-4aab-a113-88b2ec56ffdf" providerId="ADAL" clId="{E232B061-0C16-41A0-B26C-7A0CF4944F98}" dt="2023-07-24T20:13:26.818" v="1790" actId="931"/>
          <ac:spMkLst>
            <pc:docMk/>
            <pc:sldMk cId="2543111131" sldId="269"/>
            <ac:spMk id="87" creationId="{13DEB21B-CEE2-6607-ACE9-43B8FE7F6489}"/>
          </ac:spMkLst>
        </pc:spChg>
        <pc:spChg chg="add del mod">
          <ac:chgData name="Florence Jones" userId="8a53cb87-1c11-4aab-a113-88b2ec56ffdf" providerId="ADAL" clId="{E232B061-0C16-41A0-B26C-7A0CF4944F98}" dt="2023-07-24T20:15:47.943" v="1807" actId="21"/>
          <ac:spMkLst>
            <pc:docMk/>
            <pc:sldMk cId="2543111131" sldId="269"/>
            <ac:spMk id="95" creationId="{7AFA809D-4C74-FE4B-F7C2-03BAA0B963F1}"/>
          </ac:spMkLst>
        </pc:spChg>
        <pc:spChg chg="add mod">
          <ac:chgData name="Florence Jones" userId="8a53cb87-1c11-4aab-a113-88b2ec56ffdf" providerId="ADAL" clId="{E232B061-0C16-41A0-B26C-7A0CF4944F98}" dt="2023-07-24T21:01:44.511" v="2960" actId="20577"/>
          <ac:spMkLst>
            <pc:docMk/>
            <pc:sldMk cId="2543111131" sldId="269"/>
            <ac:spMk id="107" creationId="{D12CB6F5-94F3-93AC-A687-5CF49AC5C4C7}"/>
          </ac:spMkLst>
        </pc:spChg>
        <pc:spChg chg="add mod">
          <ac:chgData name="Florence Jones" userId="8a53cb87-1c11-4aab-a113-88b2ec56ffdf" providerId="ADAL" clId="{E232B061-0C16-41A0-B26C-7A0CF4944F98}" dt="2023-07-24T21:11:36.922" v="3265" actId="14100"/>
          <ac:spMkLst>
            <pc:docMk/>
            <pc:sldMk cId="2543111131" sldId="269"/>
            <ac:spMk id="108" creationId="{83016CE6-C79A-C8A2-F6EF-ECEAA1573050}"/>
          </ac:spMkLst>
        </pc:spChg>
        <pc:spChg chg="add del mod">
          <ac:chgData name="Florence Jones" userId="8a53cb87-1c11-4aab-a113-88b2ec56ffdf" providerId="ADAL" clId="{E232B061-0C16-41A0-B26C-7A0CF4944F98}" dt="2023-07-24T21:01:39.985" v="2959" actId="478"/>
          <ac:spMkLst>
            <pc:docMk/>
            <pc:sldMk cId="2543111131" sldId="269"/>
            <ac:spMk id="110" creationId="{062E43C4-EE8C-CAD5-D41F-62CD9D0FE19A}"/>
          </ac:spMkLst>
        </pc:spChg>
        <pc:spChg chg="add del mod">
          <ac:chgData name="Florence Jones" userId="8a53cb87-1c11-4aab-a113-88b2ec56ffdf" providerId="ADAL" clId="{E232B061-0C16-41A0-B26C-7A0CF4944F98}" dt="2023-07-24T21:11:43.589" v="3267" actId="478"/>
          <ac:spMkLst>
            <pc:docMk/>
            <pc:sldMk cId="2543111131" sldId="269"/>
            <ac:spMk id="112" creationId="{59DE2DB1-9463-1183-A47B-BC9201D72562}"/>
          </ac:spMkLst>
        </pc:spChg>
        <pc:picChg chg="add mod">
          <ac:chgData name="Florence Jones" userId="8a53cb87-1c11-4aab-a113-88b2ec56ffdf" providerId="ADAL" clId="{E232B061-0C16-41A0-B26C-7A0CF4944F98}" dt="2023-07-24T21:56:56.449" v="3350" actId="14100"/>
          <ac:picMkLst>
            <pc:docMk/>
            <pc:sldMk cId="2543111131" sldId="269"/>
            <ac:picMk id="6" creationId="{B1C2B946-0ED8-AC24-EEEA-6D3BF2977E62}"/>
          </ac:picMkLst>
        </pc:picChg>
        <pc:picChg chg="add del">
          <ac:chgData name="Florence Jones" userId="8a53cb87-1c11-4aab-a113-88b2ec56ffdf" providerId="ADAL" clId="{E232B061-0C16-41A0-B26C-7A0CF4944F98}" dt="2023-07-24T20:35:05.731" v="2329" actId="478"/>
          <ac:picMkLst>
            <pc:docMk/>
            <pc:sldMk cId="2543111131" sldId="269"/>
            <ac:picMk id="9" creationId="{7119838D-FB75-03AB-3CBC-B74F66FD039C}"/>
          </ac:picMkLst>
        </pc:picChg>
        <pc:picChg chg="add mod">
          <ac:chgData name="Florence Jones" userId="8a53cb87-1c11-4aab-a113-88b2ec56ffdf" providerId="ADAL" clId="{E232B061-0C16-41A0-B26C-7A0CF4944F98}" dt="2023-07-25T14:19:28.448" v="3698" actId="962"/>
          <ac:picMkLst>
            <pc:docMk/>
            <pc:sldMk cId="2543111131" sldId="269"/>
            <ac:picMk id="9" creationId="{E4D2C4BE-BDD3-AB4C-E959-B3F0B8256D53}"/>
          </ac:picMkLst>
        </pc:picChg>
        <pc:picChg chg="add mod">
          <ac:chgData name="Florence Jones" userId="8a53cb87-1c11-4aab-a113-88b2ec56ffdf" providerId="ADAL" clId="{E232B061-0C16-41A0-B26C-7A0CF4944F98}" dt="2023-07-24T21:57:03.265" v="3354" actId="14100"/>
          <ac:picMkLst>
            <pc:docMk/>
            <pc:sldMk cId="2543111131" sldId="269"/>
            <ac:picMk id="11" creationId="{16B70EB9-75C3-5593-F448-23043BF03DD7}"/>
          </ac:picMkLst>
        </pc:picChg>
        <pc:picChg chg="add mod">
          <ac:chgData name="Florence Jones" userId="8a53cb87-1c11-4aab-a113-88b2ec56ffdf" providerId="ADAL" clId="{E232B061-0C16-41A0-B26C-7A0CF4944F98}" dt="2023-07-24T21:57:00.040" v="3352" actId="14100"/>
          <ac:picMkLst>
            <pc:docMk/>
            <pc:sldMk cId="2543111131" sldId="269"/>
            <ac:picMk id="16" creationId="{A5D9E0FC-8A51-E1ED-2BB2-9EC4C1FC5C3E}"/>
          </ac:picMkLst>
        </pc:picChg>
        <pc:picChg chg="add del">
          <ac:chgData name="Florence Jones" userId="8a53cb87-1c11-4aab-a113-88b2ec56ffdf" providerId="ADAL" clId="{E232B061-0C16-41A0-B26C-7A0CF4944F98}" dt="2023-07-24T20:35:06.952" v="2330" actId="478"/>
          <ac:picMkLst>
            <pc:docMk/>
            <pc:sldMk cId="2543111131" sldId="269"/>
            <ac:picMk id="17" creationId="{C3AEF356-8A32-E2A6-762C-DAB024781E37}"/>
          </ac:picMkLst>
        </pc:picChg>
        <pc:picChg chg="add mod">
          <ac:chgData name="Florence Jones" userId="8a53cb87-1c11-4aab-a113-88b2ec56ffdf" providerId="ADAL" clId="{E232B061-0C16-41A0-B26C-7A0CF4944F98}" dt="2023-07-25T14:19:35.746" v="3702" actId="1076"/>
          <ac:picMkLst>
            <pc:docMk/>
            <pc:sldMk cId="2543111131" sldId="269"/>
            <ac:picMk id="17" creationId="{DF599EB4-F729-296C-1BCC-E0398E487709}"/>
          </ac:picMkLst>
        </pc:picChg>
        <pc:picChg chg="mod">
          <ac:chgData name="Florence Jones" userId="8a53cb87-1c11-4aab-a113-88b2ec56ffdf" providerId="ADAL" clId="{E232B061-0C16-41A0-B26C-7A0CF4944F98}" dt="2023-07-24T20:45:00.117" v="2486" actId="1076"/>
          <ac:picMkLst>
            <pc:docMk/>
            <pc:sldMk cId="2543111131" sldId="269"/>
            <ac:picMk id="18" creationId="{7F5AFA03-C34D-B5AC-29E1-CE0C256CDABE}"/>
          </ac:picMkLst>
        </pc:picChg>
        <pc:picChg chg="add mod">
          <ac:chgData name="Florence Jones" userId="8a53cb87-1c11-4aab-a113-88b2ec56ffdf" providerId="ADAL" clId="{E232B061-0C16-41A0-B26C-7A0CF4944F98}" dt="2023-07-24T21:57:52.480" v="3361" actId="1076"/>
          <ac:picMkLst>
            <pc:docMk/>
            <pc:sldMk cId="2543111131" sldId="269"/>
            <ac:picMk id="19" creationId="{B22E3BD8-6244-DCAF-FD31-CEA63A1B695C}"/>
          </ac:picMkLst>
        </pc:picChg>
        <pc:picChg chg="del mod">
          <ac:chgData name="Florence Jones" userId="8a53cb87-1c11-4aab-a113-88b2ec56ffdf" providerId="ADAL" clId="{E232B061-0C16-41A0-B26C-7A0CF4944F98}" dt="2023-07-24T21:55:51.861" v="3306" actId="478"/>
          <ac:picMkLst>
            <pc:docMk/>
            <pc:sldMk cId="2543111131" sldId="269"/>
            <ac:picMk id="47" creationId="{85ED55D4-EEBD-C35B-10B6-D5589CF74093}"/>
          </ac:picMkLst>
        </pc:picChg>
        <pc:picChg chg="del mod">
          <ac:chgData name="Florence Jones" userId="8a53cb87-1c11-4aab-a113-88b2ec56ffdf" providerId="ADAL" clId="{E232B061-0C16-41A0-B26C-7A0CF4944F98}" dt="2023-07-24T21:56:00.485" v="3307" actId="478"/>
          <ac:picMkLst>
            <pc:docMk/>
            <pc:sldMk cId="2543111131" sldId="269"/>
            <ac:picMk id="50" creationId="{1CA13008-7A47-FFDF-2A7E-1BEE34819C09}"/>
          </ac:picMkLst>
        </pc:picChg>
        <pc:picChg chg="mod">
          <ac:chgData name="Florence Jones" userId="8a53cb87-1c11-4aab-a113-88b2ec56ffdf" providerId="ADAL" clId="{E232B061-0C16-41A0-B26C-7A0CF4944F98}" dt="2023-07-24T21:00:01.361" v="2887" actId="14100"/>
          <ac:picMkLst>
            <pc:docMk/>
            <pc:sldMk cId="2543111131" sldId="269"/>
            <ac:picMk id="54" creationId="{A1EB5F75-E54B-63CA-A80E-C8CAB41EB716}"/>
          </ac:picMkLst>
        </pc:picChg>
        <pc:picChg chg="del">
          <ac:chgData name="Florence Jones" userId="8a53cb87-1c11-4aab-a113-88b2ec56ffdf" providerId="ADAL" clId="{E232B061-0C16-41A0-B26C-7A0CF4944F98}" dt="2023-07-24T21:11:53.254" v="3268" actId="478"/>
          <ac:picMkLst>
            <pc:docMk/>
            <pc:sldMk cId="2543111131" sldId="269"/>
            <ac:picMk id="57" creationId="{DD26073A-D76E-D158-1D58-AC6D3DC9471F}"/>
          </ac:picMkLst>
        </pc:picChg>
        <pc:picChg chg="mod">
          <ac:chgData name="Florence Jones" userId="8a53cb87-1c11-4aab-a113-88b2ec56ffdf" providerId="ADAL" clId="{E232B061-0C16-41A0-B26C-7A0CF4944F98}" dt="2023-07-24T20:45:00.117" v="2486" actId="1076"/>
          <ac:picMkLst>
            <pc:docMk/>
            <pc:sldMk cId="2543111131" sldId="269"/>
            <ac:picMk id="60" creationId="{80FBB4B9-7F94-9311-B31F-38AEC514A174}"/>
          </ac:picMkLst>
        </pc:picChg>
        <pc:picChg chg="mod">
          <ac:chgData name="Florence Jones" userId="8a53cb87-1c11-4aab-a113-88b2ec56ffdf" providerId="ADAL" clId="{E232B061-0C16-41A0-B26C-7A0CF4944F98}" dt="2023-07-24T20:45:00.117" v="2486" actId="1076"/>
          <ac:picMkLst>
            <pc:docMk/>
            <pc:sldMk cId="2543111131" sldId="269"/>
            <ac:picMk id="62" creationId="{23D80BC0-5830-0233-1C11-039483A720C8}"/>
          </ac:picMkLst>
        </pc:picChg>
        <pc:picChg chg="mod">
          <ac:chgData name="Florence Jones" userId="8a53cb87-1c11-4aab-a113-88b2ec56ffdf" providerId="ADAL" clId="{E232B061-0C16-41A0-B26C-7A0CF4944F98}" dt="2023-07-24T20:45:00.117" v="2486" actId="1076"/>
          <ac:picMkLst>
            <pc:docMk/>
            <pc:sldMk cId="2543111131" sldId="269"/>
            <ac:picMk id="64" creationId="{AC7BE0E9-A9EA-1964-865F-FEA6D8523600}"/>
          </ac:picMkLst>
        </pc:picChg>
        <pc:picChg chg="mod">
          <ac:chgData name="Florence Jones" userId="8a53cb87-1c11-4aab-a113-88b2ec56ffdf" providerId="ADAL" clId="{E232B061-0C16-41A0-B26C-7A0CF4944F98}" dt="2023-07-24T20:44:42.480" v="2485" actId="1076"/>
          <ac:picMkLst>
            <pc:docMk/>
            <pc:sldMk cId="2543111131" sldId="269"/>
            <ac:picMk id="68" creationId="{59C2155A-3732-5852-6DE7-F34FF7B87BE9}"/>
          </ac:picMkLst>
        </pc:picChg>
        <pc:picChg chg="mod modCrop">
          <ac:chgData name="Florence Jones" userId="8a53cb87-1c11-4aab-a113-88b2ec56ffdf" providerId="ADAL" clId="{E232B061-0C16-41A0-B26C-7A0CF4944F98}" dt="2023-07-24T20:59:06.869" v="2878" actId="1076"/>
          <ac:picMkLst>
            <pc:docMk/>
            <pc:sldMk cId="2543111131" sldId="269"/>
            <ac:picMk id="73" creationId="{285DC90F-375F-E6B4-350C-330615E9F3A2}"/>
          </ac:picMkLst>
        </pc:picChg>
        <pc:picChg chg="del">
          <ac:chgData name="Florence Jones" userId="8a53cb87-1c11-4aab-a113-88b2ec56ffdf" providerId="ADAL" clId="{E232B061-0C16-41A0-B26C-7A0CF4944F98}" dt="2023-07-24T19:58:20.619" v="1289" actId="478"/>
          <ac:picMkLst>
            <pc:docMk/>
            <pc:sldMk cId="2543111131" sldId="269"/>
            <ac:picMk id="76" creationId="{EFF4EC33-32A9-B8B8-824D-7F0BD92DF574}"/>
          </ac:picMkLst>
        </pc:picChg>
        <pc:picChg chg="del">
          <ac:chgData name="Florence Jones" userId="8a53cb87-1c11-4aab-a113-88b2ec56ffdf" providerId="ADAL" clId="{E232B061-0C16-41A0-B26C-7A0CF4944F98}" dt="2023-07-24T19:58:19.324" v="1288" actId="478"/>
          <ac:picMkLst>
            <pc:docMk/>
            <pc:sldMk cId="2543111131" sldId="269"/>
            <ac:picMk id="77" creationId="{BBBB7610-2B2F-DFF3-10E9-FB4EDE4E1801}"/>
          </ac:picMkLst>
        </pc:picChg>
        <pc:picChg chg="del mod">
          <ac:chgData name="Florence Jones" userId="8a53cb87-1c11-4aab-a113-88b2ec56ffdf" providerId="ADAL" clId="{E232B061-0C16-41A0-B26C-7A0CF4944F98}" dt="2023-07-24T21:06:15.136" v="3202" actId="478"/>
          <ac:picMkLst>
            <pc:docMk/>
            <pc:sldMk cId="2543111131" sldId="269"/>
            <ac:picMk id="79" creationId="{6752D314-34D1-DAE1-1928-76A090A0F2DC}"/>
          </ac:picMkLst>
        </pc:picChg>
        <pc:picChg chg="del mod">
          <ac:chgData name="Florence Jones" userId="8a53cb87-1c11-4aab-a113-88b2ec56ffdf" providerId="ADAL" clId="{E232B061-0C16-41A0-B26C-7A0CF4944F98}" dt="2023-07-24T21:41:31.122" v="3298" actId="478"/>
          <ac:picMkLst>
            <pc:docMk/>
            <pc:sldMk cId="2543111131" sldId="269"/>
            <ac:picMk id="80" creationId="{3A5E2F31-99B8-79CE-8F41-D349B10B6FCC}"/>
          </ac:picMkLst>
        </pc:picChg>
        <pc:picChg chg="add del mod modCrop">
          <ac:chgData name="Florence Jones" userId="8a53cb87-1c11-4aab-a113-88b2ec56ffdf" providerId="ADAL" clId="{E232B061-0C16-41A0-B26C-7A0CF4944F98}" dt="2023-07-24T19:59:28.286" v="1299" actId="21"/>
          <ac:picMkLst>
            <pc:docMk/>
            <pc:sldMk cId="2543111131" sldId="269"/>
            <ac:picMk id="85" creationId="{36A30C37-1F1C-263F-C3B9-2AE8E05F0F2A}"/>
          </ac:picMkLst>
        </pc:picChg>
        <pc:picChg chg="add mod modCrop">
          <ac:chgData name="Florence Jones" userId="8a53cb87-1c11-4aab-a113-88b2ec56ffdf" providerId="ADAL" clId="{E232B061-0C16-41A0-B26C-7A0CF4944F98}" dt="2023-07-24T20:44:42.480" v="2485" actId="1076"/>
          <ac:picMkLst>
            <pc:docMk/>
            <pc:sldMk cId="2543111131" sldId="269"/>
            <ac:picMk id="88" creationId="{9678E57C-4157-77F7-630F-8A6090FEEE8E}"/>
          </ac:picMkLst>
        </pc:picChg>
        <pc:picChg chg="add mod modCrop">
          <ac:chgData name="Florence Jones" userId="8a53cb87-1c11-4aab-a113-88b2ec56ffdf" providerId="ADAL" clId="{E232B061-0C16-41A0-B26C-7A0CF4944F98}" dt="2023-07-24T20:44:42.480" v="2485" actId="1076"/>
          <ac:picMkLst>
            <pc:docMk/>
            <pc:sldMk cId="2543111131" sldId="269"/>
            <ac:picMk id="89" creationId="{852F82D5-32E2-ED76-D13B-0AD6A7634104}"/>
          </ac:picMkLst>
        </pc:picChg>
        <pc:picChg chg="add mod modCrop">
          <ac:chgData name="Florence Jones" userId="8a53cb87-1c11-4aab-a113-88b2ec56ffdf" providerId="ADAL" clId="{E232B061-0C16-41A0-B26C-7A0CF4944F98}" dt="2023-07-24T20:44:42.480" v="2485" actId="1076"/>
          <ac:picMkLst>
            <pc:docMk/>
            <pc:sldMk cId="2543111131" sldId="269"/>
            <ac:picMk id="90" creationId="{AC78EC81-0533-4BE0-70FA-DCFE55C6708E}"/>
          </ac:picMkLst>
        </pc:picChg>
        <pc:picChg chg="add mod modCrop">
          <ac:chgData name="Florence Jones" userId="8a53cb87-1c11-4aab-a113-88b2ec56ffdf" providerId="ADAL" clId="{E232B061-0C16-41A0-B26C-7A0CF4944F98}" dt="2023-07-24T20:44:42.480" v="2485" actId="1076"/>
          <ac:picMkLst>
            <pc:docMk/>
            <pc:sldMk cId="2543111131" sldId="269"/>
            <ac:picMk id="91" creationId="{0E09471E-3BA1-315E-D346-E7098C40D71E}"/>
          </ac:picMkLst>
        </pc:picChg>
        <pc:picChg chg="add del mod modCrop">
          <ac:chgData name="Florence Jones" userId="8a53cb87-1c11-4aab-a113-88b2ec56ffdf" providerId="ADAL" clId="{E232B061-0C16-41A0-B26C-7A0CF4944F98}" dt="2023-07-24T20:45:00.117" v="2486" actId="1076"/>
          <ac:picMkLst>
            <pc:docMk/>
            <pc:sldMk cId="2543111131" sldId="269"/>
            <ac:picMk id="93" creationId="{5EDDA484-279B-B891-B572-72B4D1009D5B}"/>
          </ac:picMkLst>
        </pc:picChg>
        <pc:picChg chg="add mod modCrop">
          <ac:chgData name="Florence Jones" userId="8a53cb87-1c11-4aab-a113-88b2ec56ffdf" providerId="ADAL" clId="{E232B061-0C16-41A0-B26C-7A0CF4944F98}" dt="2023-07-24T20:45:00.117" v="2486" actId="1076"/>
          <ac:picMkLst>
            <pc:docMk/>
            <pc:sldMk cId="2543111131" sldId="269"/>
            <ac:picMk id="96" creationId="{FE8BA172-E315-1C2F-D7A7-728D10596840}"/>
          </ac:picMkLst>
        </pc:picChg>
        <pc:picChg chg="add mod modCrop">
          <ac:chgData name="Florence Jones" userId="8a53cb87-1c11-4aab-a113-88b2ec56ffdf" providerId="ADAL" clId="{E232B061-0C16-41A0-B26C-7A0CF4944F98}" dt="2023-07-24T20:45:00.117" v="2486" actId="1076"/>
          <ac:picMkLst>
            <pc:docMk/>
            <pc:sldMk cId="2543111131" sldId="269"/>
            <ac:picMk id="97" creationId="{F23157FA-8887-0182-2306-B03EF7AC2B72}"/>
          </ac:picMkLst>
        </pc:picChg>
        <pc:picChg chg="add mod modCrop">
          <ac:chgData name="Florence Jones" userId="8a53cb87-1c11-4aab-a113-88b2ec56ffdf" providerId="ADAL" clId="{E232B061-0C16-41A0-B26C-7A0CF4944F98}" dt="2023-07-24T20:45:00.117" v="2486" actId="1076"/>
          <ac:picMkLst>
            <pc:docMk/>
            <pc:sldMk cId="2543111131" sldId="269"/>
            <ac:picMk id="98" creationId="{8B3869F2-1611-8905-AE8D-9FC22CA3D3A1}"/>
          </ac:picMkLst>
        </pc:picChg>
        <pc:picChg chg="add mod modCrop">
          <ac:chgData name="Florence Jones" userId="8a53cb87-1c11-4aab-a113-88b2ec56ffdf" providerId="ADAL" clId="{E232B061-0C16-41A0-B26C-7A0CF4944F98}" dt="2023-07-24T20:45:00.117" v="2486" actId="1076"/>
          <ac:picMkLst>
            <pc:docMk/>
            <pc:sldMk cId="2543111131" sldId="269"/>
            <ac:picMk id="99" creationId="{4AA8CC17-0F9B-7A8B-9D0C-2310368E6E21}"/>
          </ac:picMkLst>
        </pc:picChg>
        <pc:picChg chg="add mod modCrop">
          <ac:chgData name="Florence Jones" userId="8a53cb87-1c11-4aab-a113-88b2ec56ffdf" providerId="ADAL" clId="{E232B061-0C16-41A0-B26C-7A0CF4944F98}" dt="2023-07-24T20:45:00.117" v="2486" actId="1076"/>
          <ac:picMkLst>
            <pc:docMk/>
            <pc:sldMk cId="2543111131" sldId="269"/>
            <ac:picMk id="100" creationId="{613F8621-E491-E721-D4E1-637D34F45E1E}"/>
          </ac:picMkLst>
        </pc:picChg>
        <pc:picChg chg="add mod modCrop">
          <ac:chgData name="Florence Jones" userId="8a53cb87-1c11-4aab-a113-88b2ec56ffdf" providerId="ADAL" clId="{E232B061-0C16-41A0-B26C-7A0CF4944F98}" dt="2023-07-24T20:45:00.117" v="2486" actId="1076"/>
          <ac:picMkLst>
            <pc:docMk/>
            <pc:sldMk cId="2543111131" sldId="269"/>
            <ac:picMk id="101" creationId="{2BD28FA9-5184-0290-10DC-951EC403941F}"/>
          </ac:picMkLst>
        </pc:picChg>
        <pc:picChg chg="add mod modCrop">
          <ac:chgData name="Florence Jones" userId="8a53cb87-1c11-4aab-a113-88b2ec56ffdf" providerId="ADAL" clId="{E232B061-0C16-41A0-B26C-7A0CF4944F98}" dt="2023-07-24T20:45:00.117" v="2486" actId="1076"/>
          <ac:picMkLst>
            <pc:docMk/>
            <pc:sldMk cId="2543111131" sldId="269"/>
            <ac:picMk id="102" creationId="{7BA825F4-F646-38B7-9F7C-02FFC5E07840}"/>
          </ac:picMkLst>
        </pc:picChg>
        <pc:picChg chg="add del mod">
          <ac:chgData name="Florence Jones" userId="8a53cb87-1c11-4aab-a113-88b2ec56ffdf" providerId="ADAL" clId="{E232B061-0C16-41A0-B26C-7A0CF4944F98}" dt="2023-07-24T20:34:59.150" v="2326"/>
          <ac:picMkLst>
            <pc:docMk/>
            <pc:sldMk cId="2543111131" sldId="269"/>
            <ac:picMk id="104" creationId="{45D13B81-4BCC-9560-A0E3-5E3A2A744B46}"/>
          </ac:picMkLst>
        </pc:picChg>
        <pc:picChg chg="add mod">
          <ac:chgData name="Florence Jones" userId="8a53cb87-1c11-4aab-a113-88b2ec56ffdf" providerId="ADAL" clId="{E232B061-0C16-41A0-B26C-7A0CF4944F98}" dt="2023-07-24T20:47:08.508" v="2508" actId="1076"/>
          <ac:picMkLst>
            <pc:docMk/>
            <pc:sldMk cId="2543111131" sldId="269"/>
            <ac:picMk id="105" creationId="{D5FEF34E-CB3B-ABE4-1C0C-1F9ED5E10318}"/>
          </ac:picMkLst>
        </pc:picChg>
        <pc:picChg chg="add mod modCrop">
          <ac:chgData name="Florence Jones" userId="8a53cb87-1c11-4aab-a113-88b2ec56ffdf" providerId="ADAL" clId="{E232B061-0C16-41A0-B26C-7A0CF4944F98}" dt="2023-07-24T21:01:35.842" v="2957" actId="1076"/>
          <ac:picMkLst>
            <pc:docMk/>
            <pc:sldMk cId="2543111131" sldId="269"/>
            <ac:picMk id="106" creationId="{69A49B83-BDF4-A327-1B8B-E1868C26214A}"/>
          </ac:picMkLst>
        </pc:picChg>
        <pc:picChg chg="add del mod">
          <ac:chgData name="Florence Jones" userId="8a53cb87-1c11-4aab-a113-88b2ec56ffdf" providerId="ADAL" clId="{E232B061-0C16-41A0-B26C-7A0CF4944F98}" dt="2023-07-24T21:11:54.656" v="3269" actId="478"/>
          <ac:picMkLst>
            <pc:docMk/>
            <pc:sldMk cId="2543111131" sldId="269"/>
            <ac:picMk id="113" creationId="{2EEAC402-45CA-D858-D22C-F904C890EB08}"/>
          </ac:picMkLst>
        </pc:picChg>
        <pc:picChg chg="add mod">
          <ac:chgData name="Florence Jones" userId="8a53cb87-1c11-4aab-a113-88b2ec56ffdf" providerId="ADAL" clId="{E232B061-0C16-41A0-B26C-7A0CF4944F98}" dt="2023-07-24T21:42:06.774" v="3304" actId="14100"/>
          <ac:picMkLst>
            <pc:docMk/>
            <pc:sldMk cId="2543111131" sldId="269"/>
            <ac:picMk id="115" creationId="{0C9EF144-2462-2F6A-C497-CCF5960DE75C}"/>
          </ac:picMkLst>
        </pc:picChg>
        <pc:picChg chg="add del">
          <ac:chgData name="Florence Jones" userId="8a53cb87-1c11-4aab-a113-88b2ec56ffdf" providerId="ADAL" clId="{E232B061-0C16-41A0-B26C-7A0CF4944F98}" dt="2023-07-24T21:38:43.873" v="3284"/>
          <ac:picMkLst>
            <pc:docMk/>
            <pc:sldMk cId="2543111131" sldId="269"/>
            <ac:picMk id="116" creationId="{F4E445E1-1290-8059-7A2E-9274BC3D12D8}"/>
          </ac:picMkLst>
        </pc:picChg>
        <pc:picChg chg="add mod">
          <ac:chgData name="Florence Jones" userId="8a53cb87-1c11-4aab-a113-88b2ec56ffdf" providerId="ADAL" clId="{E232B061-0C16-41A0-B26C-7A0CF4944F98}" dt="2023-07-24T21:42:10.274" v="3305" actId="14100"/>
          <ac:picMkLst>
            <pc:docMk/>
            <pc:sldMk cId="2543111131" sldId="269"/>
            <ac:picMk id="118" creationId="{041A05CE-2D4F-3EF4-B3FF-08F6CCAADFF9}"/>
          </ac:picMkLst>
        </pc:picChg>
        <pc:cxnChg chg="del">
          <ac:chgData name="Florence Jones" userId="8a53cb87-1c11-4aab-a113-88b2ec56ffdf" providerId="ADAL" clId="{E232B061-0C16-41A0-B26C-7A0CF4944F98}" dt="2023-07-24T21:01:09.057" v="2954" actId="478"/>
          <ac:cxnSpMkLst>
            <pc:docMk/>
            <pc:sldMk cId="2543111131" sldId="269"/>
            <ac:cxnSpMk id="22" creationId="{00000000-0000-0000-0000-000000000000}"/>
          </ac:cxnSpMkLst>
        </pc:cxnChg>
      </pc:sldChg>
      <pc:sldChg chg="addSp delSp modSp mod">
        <pc:chgData name="Florence Jones" userId="8a53cb87-1c11-4aab-a113-88b2ec56ffdf" providerId="ADAL" clId="{E232B061-0C16-41A0-B26C-7A0CF4944F98}" dt="2023-07-25T20:11:58.820" v="6235" actId="21"/>
        <pc:sldMkLst>
          <pc:docMk/>
          <pc:sldMk cId="1249564467" sldId="270"/>
        </pc:sldMkLst>
        <pc:spChg chg="mod">
          <ac:chgData name="Florence Jones" userId="8a53cb87-1c11-4aab-a113-88b2ec56ffdf" providerId="ADAL" clId="{E232B061-0C16-41A0-B26C-7A0CF4944F98}" dt="2023-07-25T16:07:32.425" v="4945" actId="1076"/>
          <ac:spMkLst>
            <pc:docMk/>
            <pc:sldMk cId="1249564467" sldId="270"/>
            <ac:spMk id="2" creationId="{B6993568-EF98-DB96-DE83-128AD5E63B04}"/>
          </ac:spMkLst>
        </pc:spChg>
        <pc:spChg chg="mod">
          <ac:chgData name="Florence Jones" userId="8a53cb87-1c11-4aab-a113-88b2ec56ffdf" providerId="ADAL" clId="{E232B061-0C16-41A0-B26C-7A0CF4944F98}" dt="2023-07-25T19:22:10.668" v="5929" actId="14100"/>
          <ac:spMkLst>
            <pc:docMk/>
            <pc:sldMk cId="1249564467" sldId="270"/>
            <ac:spMk id="4" creationId="{EFF9F338-A011-DC3B-FC3F-94524AC13143}"/>
          </ac:spMkLst>
        </pc:spChg>
        <pc:spChg chg="add mod">
          <ac:chgData name="Florence Jones" userId="8a53cb87-1c11-4aab-a113-88b2ec56ffdf" providerId="ADAL" clId="{E232B061-0C16-41A0-B26C-7A0CF4944F98}" dt="2023-07-25T20:10:58.562" v="6227" actId="1076"/>
          <ac:spMkLst>
            <pc:docMk/>
            <pc:sldMk cId="1249564467" sldId="270"/>
            <ac:spMk id="5" creationId="{F1E106BD-73B1-CFBD-0154-0432ED675384}"/>
          </ac:spMkLst>
        </pc:spChg>
        <pc:spChg chg="del mod">
          <ac:chgData name="Florence Jones" userId="8a53cb87-1c11-4aab-a113-88b2ec56ffdf" providerId="ADAL" clId="{E232B061-0C16-41A0-B26C-7A0CF4944F98}" dt="2023-07-25T19:00:07.425" v="5643" actId="478"/>
          <ac:spMkLst>
            <pc:docMk/>
            <pc:sldMk cId="1249564467" sldId="270"/>
            <ac:spMk id="7" creationId="{3F1782F8-E6CE-40E1-84AD-580028EED4A6}"/>
          </ac:spMkLst>
        </pc:spChg>
        <pc:spChg chg="mod">
          <ac:chgData name="Florence Jones" userId="8a53cb87-1c11-4aab-a113-88b2ec56ffdf" providerId="ADAL" clId="{E232B061-0C16-41A0-B26C-7A0CF4944F98}" dt="2023-07-25T19:25:40.424" v="5958" actId="1035"/>
          <ac:spMkLst>
            <pc:docMk/>
            <pc:sldMk cId="1249564467" sldId="270"/>
            <ac:spMk id="8" creationId="{50E62A52-4C53-55CF-729D-4A1CFE518812}"/>
          </ac:spMkLst>
        </pc:spChg>
        <pc:spChg chg="del mod">
          <ac:chgData name="Florence Jones" userId="8a53cb87-1c11-4aab-a113-88b2ec56ffdf" providerId="ADAL" clId="{E232B061-0C16-41A0-B26C-7A0CF4944F98}" dt="2023-07-25T18:46:00.067" v="5473" actId="478"/>
          <ac:spMkLst>
            <pc:docMk/>
            <pc:sldMk cId="1249564467" sldId="270"/>
            <ac:spMk id="10" creationId="{D8D12FAD-F9E2-280F-2DF6-E3C16C31A6BE}"/>
          </ac:spMkLst>
        </pc:spChg>
        <pc:spChg chg="add mod">
          <ac:chgData name="Florence Jones" userId="8a53cb87-1c11-4aab-a113-88b2ec56ffdf" providerId="ADAL" clId="{E232B061-0C16-41A0-B26C-7A0CF4944F98}" dt="2023-07-25T20:11:38.857" v="6229" actId="207"/>
          <ac:spMkLst>
            <pc:docMk/>
            <pc:sldMk cId="1249564467" sldId="270"/>
            <ac:spMk id="12" creationId="{4FE85718-7EFA-A061-1231-FBBF8DEFC6DF}"/>
          </ac:spMkLst>
        </pc:spChg>
        <pc:spChg chg="del">
          <ac:chgData name="Florence Jones" userId="8a53cb87-1c11-4aab-a113-88b2ec56ffdf" providerId="ADAL" clId="{E232B061-0C16-41A0-B26C-7A0CF4944F98}" dt="2023-07-25T15:10:49.076" v="4745" actId="478"/>
          <ac:spMkLst>
            <pc:docMk/>
            <pc:sldMk cId="1249564467" sldId="270"/>
            <ac:spMk id="12" creationId="{C4889B76-4A94-F95C-C464-5396160FF264}"/>
          </ac:spMkLst>
        </pc:spChg>
        <pc:spChg chg="del">
          <ac:chgData name="Florence Jones" userId="8a53cb87-1c11-4aab-a113-88b2ec56ffdf" providerId="ADAL" clId="{E232B061-0C16-41A0-B26C-7A0CF4944F98}" dt="2023-07-25T18:47:21.622" v="5568" actId="478"/>
          <ac:spMkLst>
            <pc:docMk/>
            <pc:sldMk cId="1249564467" sldId="270"/>
            <ac:spMk id="14" creationId="{15BE5247-D166-2744-9CB3-CE3B70E6A28B}"/>
          </ac:spMkLst>
        </pc:spChg>
        <pc:spChg chg="mod">
          <ac:chgData name="Florence Jones" userId="8a53cb87-1c11-4aab-a113-88b2ec56ffdf" providerId="ADAL" clId="{E232B061-0C16-41A0-B26C-7A0CF4944F98}" dt="2023-07-25T16:40:57.755" v="5310" actId="20577"/>
          <ac:spMkLst>
            <pc:docMk/>
            <pc:sldMk cId="1249564467" sldId="270"/>
            <ac:spMk id="15" creationId="{0DBFC159-B674-E9A3-CD94-72FB2400D1AF}"/>
          </ac:spMkLst>
        </pc:spChg>
        <pc:spChg chg="add del mod">
          <ac:chgData name="Florence Jones" userId="8a53cb87-1c11-4aab-a113-88b2ec56ffdf" providerId="ADAL" clId="{E232B061-0C16-41A0-B26C-7A0CF4944F98}" dt="2023-07-25T19:26:14.809" v="5961" actId="21"/>
          <ac:spMkLst>
            <pc:docMk/>
            <pc:sldMk cId="1249564467" sldId="270"/>
            <ac:spMk id="19" creationId="{A48EE6D8-A18E-0766-D991-50ADF8C0E810}"/>
          </ac:spMkLst>
        </pc:spChg>
        <pc:spChg chg="add del">
          <ac:chgData name="Florence Jones" userId="8a53cb87-1c11-4aab-a113-88b2ec56ffdf" providerId="ADAL" clId="{E232B061-0C16-41A0-B26C-7A0CF4944F98}" dt="2023-07-25T20:11:51.353" v="6232" actId="22"/>
          <ac:spMkLst>
            <pc:docMk/>
            <pc:sldMk cId="1249564467" sldId="270"/>
            <ac:spMk id="19" creationId="{B829E9F0-6C58-0157-E0BC-C197C5602D06}"/>
          </ac:spMkLst>
        </pc:spChg>
        <pc:spChg chg="del mod">
          <ac:chgData name="Florence Jones" userId="8a53cb87-1c11-4aab-a113-88b2ec56ffdf" providerId="ADAL" clId="{E232B061-0C16-41A0-B26C-7A0CF4944F98}" dt="2023-07-25T19:22:38.991" v="5934" actId="478"/>
          <ac:spMkLst>
            <pc:docMk/>
            <pc:sldMk cId="1249564467" sldId="270"/>
            <ac:spMk id="20" creationId="{78F18DB5-FC3B-E615-39FF-D1299C3D55CF}"/>
          </ac:spMkLst>
        </pc:spChg>
        <pc:spChg chg="add mod">
          <ac:chgData name="Florence Jones" userId="8a53cb87-1c11-4aab-a113-88b2ec56ffdf" providerId="ADAL" clId="{E232B061-0C16-41A0-B26C-7A0CF4944F98}" dt="2023-07-25T16:07:10.771" v="4942" actId="1076"/>
          <ac:spMkLst>
            <pc:docMk/>
            <pc:sldMk cId="1249564467" sldId="270"/>
            <ac:spMk id="23" creationId="{676139EF-5B7D-A9CD-323B-985376C57FBC}"/>
          </ac:spMkLst>
        </pc:spChg>
        <pc:spChg chg="add mod">
          <ac:chgData name="Florence Jones" userId="8a53cb87-1c11-4aab-a113-88b2ec56ffdf" providerId="ADAL" clId="{E232B061-0C16-41A0-B26C-7A0CF4944F98}" dt="2023-07-25T19:25:40.424" v="5958" actId="1035"/>
          <ac:spMkLst>
            <pc:docMk/>
            <pc:sldMk cId="1249564467" sldId="270"/>
            <ac:spMk id="24" creationId="{6C025331-3C7F-EE32-9152-4F84F18E98C4}"/>
          </ac:spMkLst>
        </pc:spChg>
        <pc:spChg chg="add del">
          <ac:chgData name="Florence Jones" userId="8a53cb87-1c11-4aab-a113-88b2ec56ffdf" providerId="ADAL" clId="{E232B061-0C16-41A0-B26C-7A0CF4944F98}" dt="2023-07-25T20:11:55.184" v="6234" actId="22"/>
          <ac:spMkLst>
            <pc:docMk/>
            <pc:sldMk cId="1249564467" sldId="270"/>
            <ac:spMk id="25" creationId="{7D755595-DEE5-FFAC-A558-4F56AEBCCFD9}"/>
          </ac:spMkLst>
        </pc:spChg>
        <pc:spChg chg="add del mod">
          <ac:chgData name="Florence Jones" userId="8a53cb87-1c11-4aab-a113-88b2ec56ffdf" providerId="ADAL" clId="{E232B061-0C16-41A0-B26C-7A0CF4944F98}" dt="2023-07-25T19:36:36.385" v="5963" actId="478"/>
          <ac:spMkLst>
            <pc:docMk/>
            <pc:sldMk cId="1249564467" sldId="270"/>
            <ac:spMk id="25" creationId="{F956A229-AA89-99FA-4348-119D3E4A9718}"/>
          </ac:spMkLst>
        </pc:spChg>
        <pc:spChg chg="mod">
          <ac:chgData name="Florence Jones" userId="8a53cb87-1c11-4aab-a113-88b2ec56ffdf" providerId="ADAL" clId="{E232B061-0C16-41A0-B26C-7A0CF4944F98}" dt="2023-07-25T19:45:24.434" v="6137" actId="20577"/>
          <ac:spMkLst>
            <pc:docMk/>
            <pc:sldMk cId="1249564467" sldId="270"/>
            <ac:spMk id="27" creationId="{00000000-0000-0000-0000-000000000000}"/>
          </ac:spMkLst>
        </pc:spChg>
        <pc:spChg chg="add mod">
          <ac:chgData name="Florence Jones" userId="8a53cb87-1c11-4aab-a113-88b2ec56ffdf" providerId="ADAL" clId="{E232B061-0C16-41A0-B26C-7A0CF4944F98}" dt="2023-07-25T20:11:58.820" v="6235" actId="21"/>
          <ac:spMkLst>
            <pc:docMk/>
            <pc:sldMk cId="1249564467" sldId="270"/>
            <ac:spMk id="28" creationId="{32EDA40E-FCFE-43BD-1018-24CBF172A53B}"/>
          </ac:spMkLst>
        </pc:spChg>
        <pc:spChg chg="mod">
          <ac:chgData name="Florence Jones" userId="8a53cb87-1c11-4aab-a113-88b2ec56ffdf" providerId="ADAL" clId="{E232B061-0C16-41A0-B26C-7A0CF4944F98}" dt="2023-07-25T16:04:58.728" v="4922" actId="14100"/>
          <ac:spMkLst>
            <pc:docMk/>
            <pc:sldMk cId="1249564467" sldId="270"/>
            <ac:spMk id="30" creationId="{00000000-0000-0000-0000-000000000000}"/>
          </ac:spMkLst>
        </pc:spChg>
        <pc:spChg chg="mod">
          <ac:chgData name="Florence Jones" userId="8a53cb87-1c11-4aab-a113-88b2ec56ffdf" providerId="ADAL" clId="{E232B061-0C16-41A0-B26C-7A0CF4944F98}" dt="2023-07-25T18:59:58.017" v="5640" actId="1076"/>
          <ac:spMkLst>
            <pc:docMk/>
            <pc:sldMk cId="1249564467" sldId="270"/>
            <ac:spMk id="31" creationId="{00000000-0000-0000-0000-000000000000}"/>
          </ac:spMkLst>
        </pc:spChg>
        <pc:spChg chg="add mod">
          <ac:chgData name="Florence Jones" userId="8a53cb87-1c11-4aab-a113-88b2ec56ffdf" providerId="ADAL" clId="{E232B061-0C16-41A0-B26C-7A0CF4944F98}" dt="2023-07-25T19:25:40.424" v="5958" actId="1035"/>
          <ac:spMkLst>
            <pc:docMk/>
            <pc:sldMk cId="1249564467" sldId="270"/>
            <ac:spMk id="32" creationId="{27ED0D92-C83D-0F1B-1923-4779B71DE55D}"/>
          </ac:spMkLst>
        </pc:spChg>
        <pc:spChg chg="mod">
          <ac:chgData name="Florence Jones" userId="8a53cb87-1c11-4aab-a113-88b2ec56ffdf" providerId="ADAL" clId="{E232B061-0C16-41A0-B26C-7A0CF4944F98}" dt="2023-07-25T19:37:34.134" v="5967" actId="1076"/>
          <ac:spMkLst>
            <pc:docMk/>
            <pc:sldMk cId="1249564467" sldId="270"/>
            <ac:spMk id="42" creationId="{00000000-0000-0000-0000-000000000000}"/>
          </ac:spMkLst>
        </pc:spChg>
        <pc:spChg chg="add del mod">
          <ac:chgData name="Florence Jones" userId="8a53cb87-1c11-4aab-a113-88b2ec56ffdf" providerId="ADAL" clId="{E232B061-0C16-41A0-B26C-7A0CF4944F98}" dt="2023-07-25T19:26:14.809" v="5961" actId="21"/>
          <ac:spMkLst>
            <pc:docMk/>
            <pc:sldMk cId="1249564467" sldId="270"/>
            <ac:spMk id="43" creationId="{00000000-0000-0000-0000-000000000000}"/>
          </ac:spMkLst>
        </pc:spChg>
        <pc:spChg chg="mod">
          <ac:chgData name="Florence Jones" userId="8a53cb87-1c11-4aab-a113-88b2ec56ffdf" providerId="ADAL" clId="{E232B061-0C16-41A0-B26C-7A0CF4944F98}" dt="2023-07-25T19:15:55.955" v="5866" actId="1076"/>
          <ac:spMkLst>
            <pc:docMk/>
            <pc:sldMk cId="1249564467" sldId="270"/>
            <ac:spMk id="44" creationId="{00000000-0000-0000-0000-000000000000}"/>
          </ac:spMkLst>
        </pc:spChg>
        <pc:spChg chg="add del mod">
          <ac:chgData name="Florence Jones" userId="8a53cb87-1c11-4aab-a113-88b2ec56ffdf" providerId="ADAL" clId="{E232B061-0C16-41A0-B26C-7A0CF4944F98}" dt="2023-07-25T16:51:06.258" v="5389" actId="478"/>
          <ac:spMkLst>
            <pc:docMk/>
            <pc:sldMk cId="1249564467" sldId="270"/>
            <ac:spMk id="52" creationId="{B8FA40A0-BB42-AAF8-B6BE-67202A6DEA54}"/>
          </ac:spMkLst>
        </pc:spChg>
        <pc:spChg chg="add del mod">
          <ac:chgData name="Florence Jones" userId="8a53cb87-1c11-4aab-a113-88b2ec56ffdf" providerId="ADAL" clId="{E232B061-0C16-41A0-B26C-7A0CF4944F98}" dt="2023-07-25T16:49:00.010" v="5368" actId="478"/>
          <ac:spMkLst>
            <pc:docMk/>
            <pc:sldMk cId="1249564467" sldId="270"/>
            <ac:spMk id="61" creationId="{DB5E7DBA-2850-7542-0B2D-379AC47E3182}"/>
          </ac:spMkLst>
        </pc:spChg>
        <pc:spChg chg="add del mod">
          <ac:chgData name="Florence Jones" userId="8a53cb87-1c11-4aab-a113-88b2ec56ffdf" providerId="ADAL" clId="{E232B061-0C16-41A0-B26C-7A0CF4944F98}" dt="2023-07-25T16:49:03.320" v="5370" actId="478"/>
          <ac:spMkLst>
            <pc:docMk/>
            <pc:sldMk cId="1249564467" sldId="270"/>
            <ac:spMk id="65" creationId="{B5E7BF7A-F140-AF68-60AD-88BA594FC17A}"/>
          </ac:spMkLst>
        </pc:spChg>
        <pc:spChg chg="add del mod">
          <ac:chgData name="Florence Jones" userId="8a53cb87-1c11-4aab-a113-88b2ec56ffdf" providerId="ADAL" clId="{E232B061-0C16-41A0-B26C-7A0CF4944F98}" dt="2023-07-25T16:49:01.487" v="5369" actId="478"/>
          <ac:spMkLst>
            <pc:docMk/>
            <pc:sldMk cId="1249564467" sldId="270"/>
            <ac:spMk id="67" creationId="{DF2AA8EF-3DD7-83F5-CBB5-4C81BD142103}"/>
          </ac:spMkLst>
        </pc:spChg>
        <pc:spChg chg="del mod">
          <ac:chgData name="Florence Jones" userId="8a53cb87-1c11-4aab-a113-88b2ec56ffdf" providerId="ADAL" clId="{E232B061-0C16-41A0-B26C-7A0CF4944F98}" dt="2023-07-25T14:43:31.757" v="4238" actId="478"/>
          <ac:spMkLst>
            <pc:docMk/>
            <pc:sldMk cId="1249564467" sldId="270"/>
            <ac:spMk id="69" creationId="{0276FB3A-FD95-D454-E620-3BDAC6F1B72B}"/>
          </ac:spMkLst>
        </pc:spChg>
        <pc:spChg chg="mod">
          <ac:chgData name="Florence Jones" userId="8a53cb87-1c11-4aab-a113-88b2ec56ffdf" providerId="ADAL" clId="{E232B061-0C16-41A0-B26C-7A0CF4944F98}" dt="2023-07-25T19:22:23.295" v="5930" actId="1076"/>
          <ac:spMkLst>
            <pc:docMk/>
            <pc:sldMk cId="1249564467" sldId="270"/>
            <ac:spMk id="74" creationId="{61FB775B-2AE9-5818-DACD-9753ABF121BB}"/>
          </ac:spMkLst>
        </pc:spChg>
        <pc:spChg chg="mod">
          <ac:chgData name="Florence Jones" userId="8a53cb87-1c11-4aab-a113-88b2ec56ffdf" providerId="ADAL" clId="{E232B061-0C16-41A0-B26C-7A0CF4944F98}" dt="2023-07-25T19:44:18.204" v="6098" actId="20577"/>
          <ac:spMkLst>
            <pc:docMk/>
            <pc:sldMk cId="1249564467" sldId="270"/>
            <ac:spMk id="81" creationId="{9D33D816-6BC6-F271-3D5B-FFB9D70D17BB}"/>
          </ac:spMkLst>
        </pc:spChg>
        <pc:spChg chg="mod">
          <ac:chgData name="Florence Jones" userId="8a53cb87-1c11-4aab-a113-88b2ec56ffdf" providerId="ADAL" clId="{E232B061-0C16-41A0-B26C-7A0CF4944F98}" dt="2023-07-25T19:44:22.615" v="6100" actId="20577"/>
          <ac:spMkLst>
            <pc:docMk/>
            <pc:sldMk cId="1249564467" sldId="270"/>
            <ac:spMk id="107" creationId="{D12CB6F5-94F3-93AC-A687-5CF49AC5C4C7}"/>
          </ac:spMkLst>
        </pc:spChg>
        <pc:spChg chg="mod">
          <ac:chgData name="Florence Jones" userId="8a53cb87-1c11-4aab-a113-88b2ec56ffdf" providerId="ADAL" clId="{E232B061-0C16-41A0-B26C-7A0CF4944F98}" dt="2023-07-25T19:44:26.555" v="6102" actId="20577"/>
          <ac:spMkLst>
            <pc:docMk/>
            <pc:sldMk cId="1249564467" sldId="270"/>
            <ac:spMk id="108" creationId="{83016CE6-C79A-C8A2-F6EF-ECEAA1573050}"/>
          </ac:spMkLst>
        </pc:spChg>
        <pc:grpChg chg="add mod">
          <ac:chgData name="Florence Jones" userId="8a53cb87-1c11-4aab-a113-88b2ec56ffdf" providerId="ADAL" clId="{E232B061-0C16-41A0-B26C-7A0CF4944F98}" dt="2023-07-25T19:25:40.424" v="5958" actId="1035"/>
          <ac:grpSpMkLst>
            <pc:docMk/>
            <pc:sldMk cId="1249564467" sldId="270"/>
            <ac:grpSpMk id="6" creationId="{B6E06549-4A5E-138E-4770-AFB8F58AF0B5}"/>
          </ac:grpSpMkLst>
        </pc:grpChg>
        <pc:grpChg chg="add mod">
          <ac:chgData name="Florence Jones" userId="8a53cb87-1c11-4aab-a113-88b2ec56ffdf" providerId="ADAL" clId="{E232B061-0C16-41A0-B26C-7A0CF4944F98}" dt="2023-07-25T19:25:40.424" v="5958" actId="1035"/>
          <ac:grpSpMkLst>
            <pc:docMk/>
            <pc:sldMk cId="1249564467" sldId="270"/>
            <ac:grpSpMk id="11" creationId="{70218463-7B43-18D6-469E-327DB7717C8D}"/>
          </ac:grpSpMkLst>
        </pc:grpChg>
        <pc:grpChg chg="add del mod">
          <ac:chgData name="Florence Jones" userId="8a53cb87-1c11-4aab-a113-88b2ec56ffdf" providerId="ADAL" clId="{E232B061-0C16-41A0-B26C-7A0CF4944F98}" dt="2023-07-25T18:55:38.417" v="5606" actId="165"/>
          <ac:grpSpMkLst>
            <pc:docMk/>
            <pc:sldMk cId="1249564467" sldId="270"/>
            <ac:grpSpMk id="12" creationId="{32DCAF70-0873-D0BD-ABD6-F35F5C4C7C12}"/>
          </ac:grpSpMkLst>
        </pc:grpChg>
        <pc:grpChg chg="add del mod">
          <ac:chgData name="Florence Jones" userId="8a53cb87-1c11-4aab-a113-88b2ec56ffdf" providerId="ADAL" clId="{E232B061-0C16-41A0-B26C-7A0CF4944F98}" dt="2023-07-25T19:17:32.454" v="5892" actId="165"/>
          <ac:grpSpMkLst>
            <pc:docMk/>
            <pc:sldMk cId="1249564467" sldId="270"/>
            <ac:grpSpMk id="12" creationId="{6E8F1F50-1582-EA82-FC50-2F285E4E0A69}"/>
          </ac:grpSpMkLst>
        </pc:grpChg>
        <pc:grpChg chg="add mod">
          <ac:chgData name="Florence Jones" userId="8a53cb87-1c11-4aab-a113-88b2ec56ffdf" providerId="ADAL" clId="{E232B061-0C16-41A0-B26C-7A0CF4944F98}" dt="2023-07-25T19:17:10.634" v="5886" actId="1076"/>
          <ac:grpSpMkLst>
            <pc:docMk/>
            <pc:sldMk cId="1249564467" sldId="270"/>
            <ac:grpSpMk id="14" creationId="{A80060BC-BBDC-57AE-1F26-0071D29DE103}"/>
          </ac:grpSpMkLst>
        </pc:grpChg>
        <pc:grpChg chg="add mod">
          <ac:chgData name="Florence Jones" userId="8a53cb87-1c11-4aab-a113-88b2ec56ffdf" providerId="ADAL" clId="{E232B061-0C16-41A0-B26C-7A0CF4944F98}" dt="2023-07-25T19:18:48.537" v="5901" actId="1076"/>
          <ac:grpSpMkLst>
            <pc:docMk/>
            <pc:sldMk cId="1249564467" sldId="270"/>
            <ac:grpSpMk id="16" creationId="{9B827381-9DD9-9CC7-6139-5DA7F9702386}"/>
          </ac:grpSpMkLst>
        </pc:grpChg>
        <pc:grpChg chg="add mod">
          <ac:chgData name="Florence Jones" userId="8a53cb87-1c11-4aab-a113-88b2ec56ffdf" providerId="ADAL" clId="{E232B061-0C16-41A0-B26C-7A0CF4944F98}" dt="2023-07-25T19:18:14.224" v="5896" actId="1076"/>
          <ac:grpSpMkLst>
            <pc:docMk/>
            <pc:sldMk cId="1249564467" sldId="270"/>
            <ac:grpSpMk id="17" creationId="{19C3CE92-1E70-DD71-B910-A726B7FC64B3}"/>
          </ac:grpSpMkLst>
        </pc:grpChg>
        <pc:grpChg chg="add mod">
          <ac:chgData name="Florence Jones" userId="8a53cb87-1c11-4aab-a113-88b2ec56ffdf" providerId="ADAL" clId="{E232B061-0C16-41A0-B26C-7A0CF4944F98}" dt="2023-07-25T18:56:42.779" v="5621" actId="14100"/>
          <ac:grpSpMkLst>
            <pc:docMk/>
            <pc:sldMk cId="1249564467" sldId="270"/>
            <ac:grpSpMk id="47" creationId="{4D2546C7-E711-60AA-BC1A-B1B398362333}"/>
          </ac:grpSpMkLst>
        </pc:grpChg>
        <pc:grpChg chg="add del mod">
          <ac:chgData name="Florence Jones" userId="8a53cb87-1c11-4aab-a113-88b2ec56ffdf" providerId="ADAL" clId="{E232B061-0C16-41A0-B26C-7A0CF4944F98}" dt="2023-07-25T16:52:43.288" v="5396" actId="478"/>
          <ac:grpSpMkLst>
            <pc:docMk/>
            <pc:sldMk cId="1249564467" sldId="270"/>
            <ac:grpSpMk id="50" creationId="{21B61615-192E-20E1-325E-C637811A6F6D}"/>
          </ac:grpSpMkLst>
        </pc:grpChg>
        <pc:grpChg chg="add mod">
          <ac:chgData name="Florence Jones" userId="8a53cb87-1c11-4aab-a113-88b2ec56ffdf" providerId="ADAL" clId="{E232B061-0C16-41A0-B26C-7A0CF4944F98}" dt="2023-07-25T19:22:23.295" v="5930" actId="1076"/>
          <ac:grpSpMkLst>
            <pc:docMk/>
            <pc:sldMk cId="1249564467" sldId="270"/>
            <ac:grpSpMk id="53" creationId="{80DC63B7-E673-4C66-B061-F84F655D709A}"/>
          </ac:grpSpMkLst>
        </pc:grpChg>
        <pc:grpChg chg="add mod">
          <ac:chgData name="Florence Jones" userId="8a53cb87-1c11-4aab-a113-88b2ec56ffdf" providerId="ADAL" clId="{E232B061-0C16-41A0-B26C-7A0CF4944F98}" dt="2023-07-25T19:25:40.424" v="5958" actId="1035"/>
          <ac:grpSpMkLst>
            <pc:docMk/>
            <pc:sldMk cId="1249564467" sldId="270"/>
            <ac:grpSpMk id="58" creationId="{A654FEF4-C984-2342-F80A-1317D6683B66}"/>
          </ac:grpSpMkLst>
        </pc:grpChg>
        <pc:grpChg chg="add del mod">
          <ac:chgData name="Florence Jones" userId="8a53cb87-1c11-4aab-a113-88b2ec56ffdf" providerId="ADAL" clId="{E232B061-0C16-41A0-B26C-7A0CF4944F98}" dt="2023-07-25T16:52:24.118" v="5391" actId="165"/>
          <ac:grpSpMkLst>
            <pc:docMk/>
            <pc:sldMk cId="1249564467" sldId="270"/>
            <ac:grpSpMk id="70" creationId="{A65C4F4A-7597-8BE8-DACD-5E8A8E81D565}"/>
          </ac:grpSpMkLst>
        </pc:grpChg>
        <pc:picChg chg="del">
          <ac:chgData name="Florence Jones" userId="8a53cb87-1c11-4aab-a113-88b2ec56ffdf" providerId="ADAL" clId="{E232B061-0C16-41A0-B26C-7A0CF4944F98}" dt="2023-07-25T15:08:16.100" v="4679" actId="478"/>
          <ac:picMkLst>
            <pc:docMk/>
            <pc:sldMk cId="1249564467" sldId="270"/>
            <ac:picMk id="6" creationId="{B1C2B946-0ED8-AC24-EEEA-6D3BF2977E62}"/>
          </ac:picMkLst>
        </pc:picChg>
        <pc:picChg chg="add mod topLvl modCrop">
          <ac:chgData name="Florence Jones" userId="8a53cb87-1c11-4aab-a113-88b2ec56ffdf" providerId="ADAL" clId="{E232B061-0C16-41A0-B26C-7A0CF4944F98}" dt="2023-07-25T19:18:12.189" v="5895" actId="164"/>
          <ac:picMkLst>
            <pc:docMk/>
            <pc:sldMk cId="1249564467" sldId="270"/>
            <ac:picMk id="7" creationId="{7EC61DC5-15D4-58D7-0AC7-9709AEE97C0F}"/>
          </ac:picMkLst>
        </pc:picChg>
        <pc:picChg chg="add mod topLvl modCrop">
          <ac:chgData name="Florence Jones" userId="8a53cb87-1c11-4aab-a113-88b2ec56ffdf" providerId="ADAL" clId="{E232B061-0C16-41A0-B26C-7A0CF4944F98}" dt="2023-07-25T19:17:39.652" v="5893" actId="164"/>
          <ac:picMkLst>
            <pc:docMk/>
            <pc:sldMk cId="1249564467" sldId="270"/>
            <ac:picMk id="9" creationId="{C3E0CE6A-7066-8DE5-BCCE-B8CDD589E840}"/>
          </ac:picMkLst>
        </pc:picChg>
        <pc:picChg chg="del">
          <ac:chgData name="Florence Jones" userId="8a53cb87-1c11-4aab-a113-88b2ec56ffdf" providerId="ADAL" clId="{E232B061-0C16-41A0-B26C-7A0CF4944F98}" dt="2023-07-25T18:26:59.438" v="5430" actId="478"/>
          <ac:picMkLst>
            <pc:docMk/>
            <pc:sldMk cId="1249564467" sldId="270"/>
            <ac:picMk id="9" creationId="{E4D2C4BE-BDD3-AB4C-E959-B3F0B8256D53}"/>
          </ac:picMkLst>
        </pc:picChg>
        <pc:picChg chg="add mod topLvl modCrop">
          <ac:chgData name="Florence Jones" userId="8a53cb87-1c11-4aab-a113-88b2ec56ffdf" providerId="ADAL" clId="{E232B061-0C16-41A0-B26C-7A0CF4944F98}" dt="2023-07-25T19:17:39.652" v="5893" actId="164"/>
          <ac:picMkLst>
            <pc:docMk/>
            <pc:sldMk cId="1249564467" sldId="270"/>
            <ac:picMk id="10" creationId="{B3297371-BFEF-5097-A8D2-DD19819BD298}"/>
          </ac:picMkLst>
        </pc:picChg>
        <pc:picChg chg="del">
          <ac:chgData name="Florence Jones" userId="8a53cb87-1c11-4aab-a113-88b2ec56ffdf" providerId="ADAL" clId="{E232B061-0C16-41A0-B26C-7A0CF4944F98}" dt="2023-07-25T15:08:14.765" v="4678" actId="478"/>
          <ac:picMkLst>
            <pc:docMk/>
            <pc:sldMk cId="1249564467" sldId="270"/>
            <ac:picMk id="11" creationId="{16B70EB9-75C3-5593-F448-23043BF03DD7}"/>
          </ac:picMkLst>
        </pc:picChg>
        <pc:picChg chg="add mod modCrop">
          <ac:chgData name="Florence Jones" userId="8a53cb87-1c11-4aab-a113-88b2ec56ffdf" providerId="ADAL" clId="{E232B061-0C16-41A0-B26C-7A0CF4944F98}" dt="2023-07-25T19:15:22.372" v="5858" actId="164"/>
          <ac:picMkLst>
            <pc:docMk/>
            <pc:sldMk cId="1249564467" sldId="270"/>
            <ac:picMk id="13" creationId="{1C457D83-EB86-14E4-2255-A066D04E5005}"/>
          </ac:picMkLst>
        </pc:picChg>
        <pc:picChg chg="add del mod">
          <ac:chgData name="Florence Jones" userId="8a53cb87-1c11-4aab-a113-88b2ec56ffdf" providerId="ADAL" clId="{E232B061-0C16-41A0-B26C-7A0CF4944F98}" dt="2023-07-25T18:45:04.523" v="5454" actId="478"/>
          <ac:picMkLst>
            <pc:docMk/>
            <pc:sldMk cId="1249564467" sldId="270"/>
            <ac:picMk id="13" creationId="{DF8C5062-5C6F-B26B-C075-5DCC58E082D6}"/>
          </ac:picMkLst>
        </pc:picChg>
        <pc:picChg chg="add del mod">
          <ac:chgData name="Florence Jones" userId="8a53cb87-1c11-4aab-a113-88b2ec56ffdf" providerId="ADAL" clId="{E232B061-0C16-41A0-B26C-7A0CF4944F98}" dt="2023-07-25T18:45:07.121" v="5457" actId="478"/>
          <ac:picMkLst>
            <pc:docMk/>
            <pc:sldMk cId="1249564467" sldId="270"/>
            <ac:picMk id="16" creationId="{96AF9A4E-96AE-50C1-7DC7-8E968A41A384}"/>
          </ac:picMkLst>
        </pc:picChg>
        <pc:picChg chg="del">
          <ac:chgData name="Florence Jones" userId="8a53cb87-1c11-4aab-a113-88b2ec56ffdf" providerId="ADAL" clId="{E232B061-0C16-41A0-B26C-7A0CF4944F98}" dt="2023-07-25T15:08:17.010" v="4680" actId="478"/>
          <ac:picMkLst>
            <pc:docMk/>
            <pc:sldMk cId="1249564467" sldId="270"/>
            <ac:picMk id="16" creationId="{A5D9E0FC-8A51-E1ED-2BB2-9EC4C1FC5C3E}"/>
          </ac:picMkLst>
        </pc:picChg>
        <pc:picChg chg="del mod">
          <ac:chgData name="Florence Jones" userId="8a53cb87-1c11-4aab-a113-88b2ec56ffdf" providerId="ADAL" clId="{E232B061-0C16-41A0-B26C-7A0CF4944F98}" dt="2023-07-25T18:27:00.503" v="5431" actId="478"/>
          <ac:picMkLst>
            <pc:docMk/>
            <pc:sldMk cId="1249564467" sldId="270"/>
            <ac:picMk id="17" creationId="{DF599EB4-F729-296C-1BCC-E0398E487709}"/>
          </ac:picMkLst>
        </pc:picChg>
        <pc:picChg chg="add del mod">
          <ac:chgData name="Florence Jones" userId="8a53cb87-1c11-4aab-a113-88b2ec56ffdf" providerId="ADAL" clId="{E232B061-0C16-41A0-B26C-7A0CF4944F98}" dt="2023-07-25T18:45:03.468" v="5453" actId="478"/>
          <ac:picMkLst>
            <pc:docMk/>
            <pc:sldMk cId="1249564467" sldId="270"/>
            <ac:picMk id="18" creationId="{1E40CC5F-FDB9-C557-2FC7-9B8F650AECD5}"/>
          </ac:picMkLst>
        </pc:picChg>
        <pc:picChg chg="del mod">
          <ac:chgData name="Florence Jones" userId="8a53cb87-1c11-4aab-a113-88b2ec56ffdf" providerId="ADAL" clId="{E232B061-0C16-41A0-B26C-7A0CF4944F98}" dt="2023-07-25T16:25:13.891" v="5033" actId="478"/>
          <ac:picMkLst>
            <pc:docMk/>
            <pc:sldMk cId="1249564467" sldId="270"/>
            <ac:picMk id="18" creationId="{7F5AFA03-C34D-B5AC-29E1-CE0C256CDABE}"/>
          </ac:picMkLst>
        </pc:picChg>
        <pc:picChg chg="add del mod">
          <ac:chgData name="Florence Jones" userId="8a53cb87-1c11-4aab-a113-88b2ec56ffdf" providerId="ADAL" clId="{E232B061-0C16-41A0-B26C-7A0CF4944F98}" dt="2023-07-25T18:45:05.405" v="5455" actId="478"/>
          <ac:picMkLst>
            <pc:docMk/>
            <pc:sldMk cId="1249564467" sldId="270"/>
            <ac:picMk id="19" creationId="{3BA7A136-26CF-42FA-23DC-E9F85DA4F65C}"/>
          </ac:picMkLst>
        </pc:picChg>
        <pc:picChg chg="del">
          <ac:chgData name="Florence Jones" userId="8a53cb87-1c11-4aab-a113-88b2ec56ffdf" providerId="ADAL" clId="{E232B061-0C16-41A0-B26C-7A0CF4944F98}" dt="2023-07-25T15:08:18.184" v="4681" actId="478"/>
          <ac:picMkLst>
            <pc:docMk/>
            <pc:sldMk cId="1249564467" sldId="270"/>
            <ac:picMk id="19" creationId="{B22E3BD8-6244-DCAF-FD31-CEA63A1B695C}"/>
          </ac:picMkLst>
        </pc:picChg>
        <pc:picChg chg="add mod">
          <ac:chgData name="Florence Jones" userId="8a53cb87-1c11-4aab-a113-88b2ec56ffdf" providerId="ADAL" clId="{E232B061-0C16-41A0-B26C-7A0CF4944F98}" dt="2023-07-25T19:16:48.116" v="5879" actId="14100"/>
          <ac:picMkLst>
            <pc:docMk/>
            <pc:sldMk cId="1249564467" sldId="270"/>
            <ac:picMk id="21" creationId="{81018AB3-6CA0-7789-CC80-52E3FF92A100}"/>
          </ac:picMkLst>
        </pc:picChg>
        <pc:picChg chg="add mod modCrop">
          <ac:chgData name="Florence Jones" userId="8a53cb87-1c11-4aab-a113-88b2ec56ffdf" providerId="ADAL" clId="{E232B061-0C16-41A0-B26C-7A0CF4944F98}" dt="2023-07-25T16:07:19.410" v="4944" actId="1076"/>
          <ac:picMkLst>
            <pc:docMk/>
            <pc:sldMk cId="1249564467" sldId="270"/>
            <ac:picMk id="22" creationId="{84F16E0D-17A1-C4A5-5240-8172FEE705C0}"/>
          </ac:picMkLst>
        </pc:picChg>
        <pc:picChg chg="add mod">
          <ac:chgData name="Florence Jones" userId="8a53cb87-1c11-4aab-a113-88b2ec56ffdf" providerId="ADAL" clId="{E232B061-0C16-41A0-B26C-7A0CF4944F98}" dt="2023-07-25T19:25:40.424" v="5958" actId="1035"/>
          <ac:picMkLst>
            <pc:docMk/>
            <pc:sldMk cId="1249564467" sldId="270"/>
            <ac:picMk id="26" creationId="{8DBAEFB6-9408-79D6-329B-8EE140CBA4A6}"/>
          </ac:picMkLst>
        </pc:picChg>
        <pc:picChg chg="add del mod">
          <ac:chgData name="Florence Jones" userId="8a53cb87-1c11-4aab-a113-88b2ec56ffdf" providerId="ADAL" clId="{E232B061-0C16-41A0-B26C-7A0CF4944F98}" dt="2023-07-25T18:45:06.317" v="5456" actId="478"/>
          <ac:picMkLst>
            <pc:docMk/>
            <pc:sldMk cId="1249564467" sldId="270"/>
            <ac:picMk id="28" creationId="{84714588-0675-E140-9054-1582FDFCB250}"/>
          </ac:picMkLst>
        </pc:picChg>
        <pc:picChg chg="add del mod modCrop">
          <ac:chgData name="Florence Jones" userId="8a53cb87-1c11-4aab-a113-88b2ec56ffdf" providerId="ADAL" clId="{E232B061-0C16-41A0-B26C-7A0CF4944F98}" dt="2023-07-25T19:00:03.482" v="5641" actId="478"/>
          <ac:picMkLst>
            <pc:docMk/>
            <pc:sldMk cId="1249564467" sldId="270"/>
            <ac:picMk id="29" creationId="{B737DC7C-57FF-AF3B-2B20-E5896C6E2A7F}"/>
          </ac:picMkLst>
        </pc:picChg>
        <pc:picChg chg="add del mod">
          <ac:chgData name="Florence Jones" userId="8a53cb87-1c11-4aab-a113-88b2ec56ffdf" providerId="ADAL" clId="{E232B061-0C16-41A0-B26C-7A0CF4944F98}" dt="2023-07-25T18:45:02.339" v="5452" actId="478"/>
          <ac:picMkLst>
            <pc:docMk/>
            <pc:sldMk cId="1249564467" sldId="270"/>
            <ac:picMk id="33" creationId="{2CAF5981-31A5-826D-762D-643EE9955A35}"/>
          </ac:picMkLst>
        </pc:picChg>
        <pc:picChg chg="add mod">
          <ac:chgData name="Florence Jones" userId="8a53cb87-1c11-4aab-a113-88b2ec56ffdf" providerId="ADAL" clId="{E232B061-0C16-41A0-B26C-7A0CF4944F98}" dt="2023-07-25T19:16:56.972" v="5882" actId="1076"/>
          <ac:picMkLst>
            <pc:docMk/>
            <pc:sldMk cId="1249564467" sldId="270"/>
            <ac:picMk id="34" creationId="{D93571F3-6BA4-140A-3B41-71088C7CDE8F}"/>
          </ac:picMkLst>
        </pc:picChg>
        <pc:picChg chg="add mod modCrop">
          <ac:chgData name="Florence Jones" userId="8a53cb87-1c11-4aab-a113-88b2ec56ffdf" providerId="ADAL" clId="{E232B061-0C16-41A0-B26C-7A0CF4944F98}" dt="2023-07-25T19:15:22.372" v="5858" actId="164"/>
          <ac:picMkLst>
            <pc:docMk/>
            <pc:sldMk cId="1249564467" sldId="270"/>
            <ac:picMk id="36" creationId="{2CD252D1-3741-461A-E674-0F8736DA0E19}"/>
          </ac:picMkLst>
        </pc:picChg>
        <pc:picChg chg="add mod modCrop">
          <ac:chgData name="Florence Jones" userId="8a53cb87-1c11-4aab-a113-88b2ec56ffdf" providerId="ADAL" clId="{E232B061-0C16-41A0-B26C-7A0CF4944F98}" dt="2023-07-25T19:22:47.934" v="5935" actId="1076"/>
          <ac:picMkLst>
            <pc:docMk/>
            <pc:sldMk cId="1249564467" sldId="270"/>
            <ac:picMk id="37" creationId="{54C5BEBB-42AB-6968-FA8A-C797A379DFE8}"/>
          </ac:picMkLst>
        </pc:picChg>
        <pc:picChg chg="add mod topLvl modCrop">
          <ac:chgData name="Florence Jones" userId="8a53cb87-1c11-4aab-a113-88b2ec56ffdf" providerId="ADAL" clId="{E232B061-0C16-41A0-B26C-7A0CF4944F98}" dt="2023-07-25T19:18:12.189" v="5895" actId="164"/>
          <ac:picMkLst>
            <pc:docMk/>
            <pc:sldMk cId="1249564467" sldId="270"/>
            <ac:picMk id="38" creationId="{557A264D-5CE9-0E87-C8A9-A15FA994563F}"/>
          </ac:picMkLst>
        </pc:picChg>
        <pc:picChg chg="add mod">
          <ac:chgData name="Florence Jones" userId="8a53cb87-1c11-4aab-a113-88b2ec56ffdf" providerId="ADAL" clId="{E232B061-0C16-41A0-B26C-7A0CF4944F98}" dt="2023-07-25T16:46:21.810" v="5326" actId="164"/>
          <ac:picMkLst>
            <pc:docMk/>
            <pc:sldMk cId="1249564467" sldId="270"/>
            <ac:picMk id="39" creationId="{4D9CED2F-886E-8F72-EDE4-1CEE68F6F022}"/>
          </ac:picMkLst>
        </pc:picChg>
        <pc:picChg chg="add mod">
          <ac:chgData name="Florence Jones" userId="8a53cb87-1c11-4aab-a113-88b2ec56ffdf" providerId="ADAL" clId="{E232B061-0C16-41A0-B26C-7A0CF4944F98}" dt="2023-07-25T16:46:21.810" v="5326" actId="164"/>
          <ac:picMkLst>
            <pc:docMk/>
            <pc:sldMk cId="1249564467" sldId="270"/>
            <ac:picMk id="40" creationId="{65E170E7-5C41-B4AB-3350-C095824FEE8F}"/>
          </ac:picMkLst>
        </pc:picChg>
        <pc:picChg chg="add mod modCrop">
          <ac:chgData name="Florence Jones" userId="8a53cb87-1c11-4aab-a113-88b2ec56ffdf" providerId="ADAL" clId="{E232B061-0C16-41A0-B26C-7A0CF4944F98}" dt="2023-07-25T19:22:47.934" v="5935" actId="1076"/>
          <ac:picMkLst>
            <pc:docMk/>
            <pc:sldMk cId="1249564467" sldId="270"/>
            <ac:picMk id="40" creationId="{FBCAFFD0-7078-3AE9-6636-5F38B97FDB48}"/>
          </ac:picMkLst>
        </pc:picChg>
        <pc:picChg chg="add mod">
          <ac:chgData name="Florence Jones" userId="8a53cb87-1c11-4aab-a113-88b2ec56ffdf" providerId="ADAL" clId="{E232B061-0C16-41A0-B26C-7A0CF4944F98}" dt="2023-07-25T16:46:21.810" v="5326" actId="164"/>
          <ac:picMkLst>
            <pc:docMk/>
            <pc:sldMk cId="1249564467" sldId="270"/>
            <ac:picMk id="41" creationId="{31219183-A42B-10FE-571C-479811554E86}"/>
          </ac:picMkLst>
        </pc:picChg>
        <pc:picChg chg="add mod">
          <ac:chgData name="Florence Jones" userId="8a53cb87-1c11-4aab-a113-88b2ec56ffdf" providerId="ADAL" clId="{E232B061-0C16-41A0-B26C-7A0CF4944F98}" dt="2023-07-25T19:44:51.368" v="6104" actId="1076"/>
          <ac:picMkLst>
            <pc:docMk/>
            <pc:sldMk cId="1249564467" sldId="270"/>
            <ac:picMk id="45" creationId="{43ABE09F-608C-CAD3-D181-3201DF341FBA}"/>
          </ac:picMkLst>
        </pc:picChg>
        <pc:picChg chg="add mod">
          <ac:chgData name="Florence Jones" userId="8a53cb87-1c11-4aab-a113-88b2ec56ffdf" providerId="ADAL" clId="{E232B061-0C16-41A0-B26C-7A0CF4944F98}" dt="2023-07-25T16:46:21.810" v="5326" actId="164"/>
          <ac:picMkLst>
            <pc:docMk/>
            <pc:sldMk cId="1249564467" sldId="270"/>
            <ac:picMk id="45" creationId="{6CCF5817-237A-062F-0310-BBE4E1C22C2C}"/>
          </ac:picMkLst>
        </pc:picChg>
        <pc:picChg chg="add mod">
          <ac:chgData name="Florence Jones" userId="8a53cb87-1c11-4aab-a113-88b2ec56ffdf" providerId="ADAL" clId="{E232B061-0C16-41A0-B26C-7A0CF4944F98}" dt="2023-07-25T16:46:21.810" v="5326" actId="164"/>
          <ac:picMkLst>
            <pc:docMk/>
            <pc:sldMk cId="1249564467" sldId="270"/>
            <ac:picMk id="46" creationId="{82FA27B0-7AF7-403B-9FB2-A0D738766E83}"/>
          </ac:picMkLst>
        </pc:picChg>
        <pc:picChg chg="add mod">
          <ac:chgData name="Florence Jones" userId="8a53cb87-1c11-4aab-a113-88b2ec56ffdf" providerId="ADAL" clId="{E232B061-0C16-41A0-B26C-7A0CF4944F98}" dt="2023-07-25T18:56:13.904" v="5616" actId="164"/>
          <ac:picMkLst>
            <pc:docMk/>
            <pc:sldMk cId="1249564467" sldId="270"/>
            <ac:picMk id="46" creationId="{A66A1FAB-56EA-4C06-CF4C-BB40EBA9D447}"/>
          </ac:picMkLst>
        </pc:picChg>
        <pc:picChg chg="add mod">
          <ac:chgData name="Florence Jones" userId="8a53cb87-1c11-4aab-a113-88b2ec56ffdf" providerId="ADAL" clId="{E232B061-0C16-41A0-B26C-7A0CF4944F98}" dt="2023-07-25T16:46:21.810" v="5326" actId="164"/>
          <ac:picMkLst>
            <pc:docMk/>
            <pc:sldMk cId="1249564467" sldId="270"/>
            <ac:picMk id="47" creationId="{90FC4BF3-D61B-4015-6F2C-6A38DA95560C}"/>
          </ac:picMkLst>
        </pc:picChg>
        <pc:picChg chg="add mod">
          <ac:chgData name="Florence Jones" userId="8a53cb87-1c11-4aab-a113-88b2ec56ffdf" providerId="ADAL" clId="{E232B061-0C16-41A0-B26C-7A0CF4944F98}" dt="2023-07-25T16:46:21.810" v="5326" actId="164"/>
          <ac:picMkLst>
            <pc:docMk/>
            <pc:sldMk cId="1249564467" sldId="270"/>
            <ac:picMk id="48" creationId="{586857CF-6D83-CB29-6E6A-CD624E083B55}"/>
          </ac:picMkLst>
        </pc:picChg>
        <pc:picChg chg="add mod">
          <ac:chgData name="Florence Jones" userId="8a53cb87-1c11-4aab-a113-88b2ec56ffdf" providerId="ADAL" clId="{E232B061-0C16-41A0-B26C-7A0CF4944F98}" dt="2023-07-25T16:46:21.810" v="5326" actId="164"/>
          <ac:picMkLst>
            <pc:docMk/>
            <pc:sldMk cId="1249564467" sldId="270"/>
            <ac:picMk id="49" creationId="{FA0A32E6-E465-0D56-8009-496718A1BF3B}"/>
          </ac:picMkLst>
        </pc:picChg>
        <pc:picChg chg="del mod topLvl">
          <ac:chgData name="Florence Jones" userId="8a53cb87-1c11-4aab-a113-88b2ec56ffdf" providerId="ADAL" clId="{E232B061-0C16-41A0-B26C-7A0CF4944F98}" dt="2023-07-25T19:09:46.509" v="5717" actId="478"/>
          <ac:picMkLst>
            <pc:docMk/>
            <pc:sldMk cId="1249564467" sldId="270"/>
            <ac:picMk id="54" creationId="{A1EB5F75-E54B-63CA-A80E-C8CAB41EB716}"/>
          </ac:picMkLst>
        </pc:picChg>
        <pc:picChg chg="add mod">
          <ac:chgData name="Florence Jones" userId="8a53cb87-1c11-4aab-a113-88b2ec56ffdf" providerId="ADAL" clId="{E232B061-0C16-41A0-B26C-7A0CF4944F98}" dt="2023-07-25T16:48:48.669" v="5362" actId="164"/>
          <ac:picMkLst>
            <pc:docMk/>
            <pc:sldMk cId="1249564467" sldId="270"/>
            <ac:picMk id="55" creationId="{BF544F16-96B9-7E89-C108-59249E1B662C}"/>
          </ac:picMkLst>
        </pc:picChg>
        <pc:picChg chg="add mod">
          <ac:chgData name="Florence Jones" userId="8a53cb87-1c11-4aab-a113-88b2ec56ffdf" providerId="ADAL" clId="{E232B061-0C16-41A0-B26C-7A0CF4944F98}" dt="2023-07-25T16:48:48.669" v="5362" actId="164"/>
          <ac:picMkLst>
            <pc:docMk/>
            <pc:sldMk cId="1249564467" sldId="270"/>
            <ac:picMk id="56" creationId="{C4ACABAA-2FA8-43EF-F524-220BB2AC4B6D}"/>
          </ac:picMkLst>
        </pc:picChg>
        <pc:picChg chg="add mod">
          <ac:chgData name="Florence Jones" userId="8a53cb87-1c11-4aab-a113-88b2ec56ffdf" providerId="ADAL" clId="{E232B061-0C16-41A0-B26C-7A0CF4944F98}" dt="2023-07-25T16:48:48.669" v="5362" actId="164"/>
          <ac:picMkLst>
            <pc:docMk/>
            <pc:sldMk cId="1249564467" sldId="270"/>
            <ac:picMk id="57" creationId="{7952FD24-B0F6-09A6-70E2-203E02427B9D}"/>
          </ac:picMkLst>
        </pc:picChg>
        <pc:picChg chg="del mod">
          <ac:chgData name="Florence Jones" userId="8a53cb87-1c11-4aab-a113-88b2ec56ffdf" providerId="ADAL" clId="{E232B061-0C16-41A0-B26C-7A0CF4944F98}" dt="2023-07-25T16:48:53.623" v="5366" actId="478"/>
          <ac:picMkLst>
            <pc:docMk/>
            <pc:sldMk cId="1249564467" sldId="270"/>
            <ac:picMk id="60" creationId="{80FBB4B9-7F94-9311-B31F-38AEC514A174}"/>
          </ac:picMkLst>
        </pc:picChg>
        <pc:picChg chg="del mod">
          <ac:chgData name="Florence Jones" userId="8a53cb87-1c11-4aab-a113-88b2ec56ffdf" providerId="ADAL" clId="{E232B061-0C16-41A0-B26C-7A0CF4944F98}" dt="2023-07-25T16:48:53.623" v="5366" actId="478"/>
          <ac:picMkLst>
            <pc:docMk/>
            <pc:sldMk cId="1249564467" sldId="270"/>
            <ac:picMk id="62" creationId="{23D80BC0-5830-0233-1C11-039483A720C8}"/>
          </ac:picMkLst>
        </pc:picChg>
        <pc:picChg chg="del mod">
          <ac:chgData name="Florence Jones" userId="8a53cb87-1c11-4aab-a113-88b2ec56ffdf" providerId="ADAL" clId="{E232B061-0C16-41A0-B26C-7A0CF4944F98}" dt="2023-07-25T16:48:53.623" v="5366" actId="478"/>
          <ac:picMkLst>
            <pc:docMk/>
            <pc:sldMk cId="1249564467" sldId="270"/>
            <ac:picMk id="64" creationId="{AC7BE0E9-A9EA-1964-865F-FEA6D8523600}"/>
          </ac:picMkLst>
        </pc:picChg>
        <pc:picChg chg="mod">
          <ac:chgData name="Florence Jones" userId="8a53cb87-1c11-4aab-a113-88b2ec56ffdf" providerId="ADAL" clId="{E232B061-0C16-41A0-B26C-7A0CF4944F98}" dt="2023-07-25T19:22:23.295" v="5930" actId="1076"/>
          <ac:picMkLst>
            <pc:docMk/>
            <pc:sldMk cId="1249564467" sldId="270"/>
            <ac:picMk id="68" creationId="{59C2155A-3732-5852-6DE7-F34FF7B87BE9}"/>
          </ac:picMkLst>
        </pc:picChg>
        <pc:picChg chg="mod topLvl">
          <ac:chgData name="Florence Jones" userId="8a53cb87-1c11-4aab-a113-88b2ec56ffdf" providerId="ADAL" clId="{E232B061-0C16-41A0-B26C-7A0CF4944F98}" dt="2023-07-25T16:52:35.093" v="5393" actId="164"/>
          <ac:picMkLst>
            <pc:docMk/>
            <pc:sldMk cId="1249564467" sldId="270"/>
            <ac:picMk id="71" creationId="{9402D44C-BE5B-DDD2-E62E-E9C10CE41F78}"/>
          </ac:picMkLst>
        </pc:picChg>
        <pc:picChg chg="mod topLvl">
          <ac:chgData name="Florence Jones" userId="8a53cb87-1c11-4aab-a113-88b2ec56ffdf" providerId="ADAL" clId="{E232B061-0C16-41A0-B26C-7A0CF4944F98}" dt="2023-07-25T16:52:35.093" v="5393" actId="164"/>
          <ac:picMkLst>
            <pc:docMk/>
            <pc:sldMk cId="1249564467" sldId="270"/>
            <ac:picMk id="72" creationId="{F038C03D-0E9E-2FFA-5E63-9E68B984BAD8}"/>
          </ac:picMkLst>
        </pc:picChg>
        <pc:picChg chg="del">
          <ac:chgData name="Florence Jones" userId="8a53cb87-1c11-4aab-a113-88b2ec56ffdf" providerId="ADAL" clId="{E232B061-0C16-41A0-B26C-7A0CF4944F98}" dt="2023-07-25T16:28:58.889" v="5049" actId="478"/>
          <ac:picMkLst>
            <pc:docMk/>
            <pc:sldMk cId="1249564467" sldId="270"/>
            <ac:picMk id="73" creationId="{285DC90F-375F-E6B4-350C-330615E9F3A2}"/>
          </ac:picMkLst>
        </pc:picChg>
        <pc:picChg chg="mod topLvl">
          <ac:chgData name="Florence Jones" userId="8a53cb87-1c11-4aab-a113-88b2ec56ffdf" providerId="ADAL" clId="{E232B061-0C16-41A0-B26C-7A0CF4944F98}" dt="2023-07-25T16:52:35.093" v="5393" actId="164"/>
          <ac:picMkLst>
            <pc:docMk/>
            <pc:sldMk cId="1249564467" sldId="270"/>
            <ac:picMk id="75" creationId="{186C7AFC-2567-0329-6D78-E05252BFC849}"/>
          </ac:picMkLst>
        </pc:picChg>
        <pc:picChg chg="mod topLvl">
          <ac:chgData name="Florence Jones" userId="8a53cb87-1c11-4aab-a113-88b2ec56ffdf" providerId="ADAL" clId="{E232B061-0C16-41A0-B26C-7A0CF4944F98}" dt="2023-07-25T16:52:35.093" v="5393" actId="164"/>
          <ac:picMkLst>
            <pc:docMk/>
            <pc:sldMk cId="1249564467" sldId="270"/>
            <ac:picMk id="76" creationId="{48286874-906F-8AA7-34B1-BD01A13887AE}"/>
          </ac:picMkLst>
        </pc:picChg>
        <pc:picChg chg="mod topLvl">
          <ac:chgData name="Florence Jones" userId="8a53cb87-1c11-4aab-a113-88b2ec56ffdf" providerId="ADAL" clId="{E232B061-0C16-41A0-B26C-7A0CF4944F98}" dt="2023-07-25T16:52:29.530" v="5392" actId="164"/>
          <ac:picMkLst>
            <pc:docMk/>
            <pc:sldMk cId="1249564467" sldId="270"/>
            <ac:picMk id="77" creationId="{D6BEA4B4-0C43-56A9-99B9-CA3FB0D070BD}"/>
          </ac:picMkLst>
        </pc:picChg>
        <pc:picChg chg="mod topLvl">
          <ac:chgData name="Florence Jones" userId="8a53cb87-1c11-4aab-a113-88b2ec56ffdf" providerId="ADAL" clId="{E232B061-0C16-41A0-B26C-7A0CF4944F98}" dt="2023-07-25T16:52:29.530" v="5392" actId="164"/>
          <ac:picMkLst>
            <pc:docMk/>
            <pc:sldMk cId="1249564467" sldId="270"/>
            <ac:picMk id="78" creationId="{1B9F2758-5EF4-A3F1-EA3A-3C7EA4750624}"/>
          </ac:picMkLst>
        </pc:picChg>
        <pc:picChg chg="mod topLvl">
          <ac:chgData name="Florence Jones" userId="8a53cb87-1c11-4aab-a113-88b2ec56ffdf" providerId="ADAL" clId="{E232B061-0C16-41A0-B26C-7A0CF4944F98}" dt="2023-07-25T16:52:29.530" v="5392" actId="164"/>
          <ac:picMkLst>
            <pc:docMk/>
            <pc:sldMk cId="1249564467" sldId="270"/>
            <ac:picMk id="79" creationId="{136333B2-DF9E-013E-1602-263E0852ED2C}"/>
          </ac:picMkLst>
        </pc:picChg>
        <pc:picChg chg="mod topLvl">
          <ac:chgData name="Florence Jones" userId="8a53cb87-1c11-4aab-a113-88b2ec56ffdf" providerId="ADAL" clId="{E232B061-0C16-41A0-B26C-7A0CF4944F98}" dt="2023-07-25T16:52:29.530" v="5392" actId="164"/>
          <ac:picMkLst>
            <pc:docMk/>
            <pc:sldMk cId="1249564467" sldId="270"/>
            <ac:picMk id="80" creationId="{DE023F46-F82A-1A39-2CBF-FE7F6E199164}"/>
          </ac:picMkLst>
        </pc:picChg>
        <pc:picChg chg="mod">
          <ac:chgData name="Florence Jones" userId="8a53cb87-1c11-4aab-a113-88b2ec56ffdf" providerId="ADAL" clId="{E232B061-0C16-41A0-B26C-7A0CF4944F98}" dt="2023-07-25T16:47:32.276" v="5349" actId="164"/>
          <ac:picMkLst>
            <pc:docMk/>
            <pc:sldMk cId="1249564467" sldId="270"/>
            <ac:picMk id="88" creationId="{9678E57C-4157-77F7-630F-8A6090FEEE8E}"/>
          </ac:picMkLst>
        </pc:picChg>
        <pc:picChg chg="mod">
          <ac:chgData name="Florence Jones" userId="8a53cb87-1c11-4aab-a113-88b2ec56ffdf" providerId="ADAL" clId="{E232B061-0C16-41A0-B26C-7A0CF4944F98}" dt="2023-07-25T16:47:32.276" v="5349" actId="164"/>
          <ac:picMkLst>
            <pc:docMk/>
            <pc:sldMk cId="1249564467" sldId="270"/>
            <ac:picMk id="89" creationId="{852F82D5-32E2-ED76-D13B-0AD6A7634104}"/>
          </ac:picMkLst>
        </pc:picChg>
        <pc:picChg chg="mod">
          <ac:chgData name="Florence Jones" userId="8a53cb87-1c11-4aab-a113-88b2ec56ffdf" providerId="ADAL" clId="{E232B061-0C16-41A0-B26C-7A0CF4944F98}" dt="2023-07-25T16:47:32.276" v="5349" actId="164"/>
          <ac:picMkLst>
            <pc:docMk/>
            <pc:sldMk cId="1249564467" sldId="270"/>
            <ac:picMk id="90" creationId="{AC78EC81-0533-4BE0-70FA-DCFE55C6708E}"/>
          </ac:picMkLst>
        </pc:picChg>
        <pc:picChg chg="mod">
          <ac:chgData name="Florence Jones" userId="8a53cb87-1c11-4aab-a113-88b2ec56ffdf" providerId="ADAL" clId="{E232B061-0C16-41A0-B26C-7A0CF4944F98}" dt="2023-07-25T16:47:32.276" v="5349" actId="164"/>
          <ac:picMkLst>
            <pc:docMk/>
            <pc:sldMk cId="1249564467" sldId="270"/>
            <ac:picMk id="91" creationId="{0E09471E-3BA1-315E-D346-E7098C40D71E}"/>
          </ac:picMkLst>
        </pc:picChg>
        <pc:picChg chg="del mod">
          <ac:chgData name="Florence Jones" userId="8a53cb87-1c11-4aab-a113-88b2ec56ffdf" providerId="ADAL" clId="{E232B061-0C16-41A0-B26C-7A0CF4944F98}" dt="2023-07-25T16:46:49.717" v="5335" actId="478"/>
          <ac:picMkLst>
            <pc:docMk/>
            <pc:sldMk cId="1249564467" sldId="270"/>
            <ac:picMk id="93" creationId="{5EDDA484-279B-B891-B572-72B4D1009D5B}"/>
          </ac:picMkLst>
        </pc:picChg>
        <pc:picChg chg="del mod">
          <ac:chgData name="Florence Jones" userId="8a53cb87-1c11-4aab-a113-88b2ec56ffdf" providerId="ADAL" clId="{E232B061-0C16-41A0-B26C-7A0CF4944F98}" dt="2023-07-25T16:46:47.880" v="5334" actId="478"/>
          <ac:picMkLst>
            <pc:docMk/>
            <pc:sldMk cId="1249564467" sldId="270"/>
            <ac:picMk id="96" creationId="{FE8BA172-E315-1C2F-D7A7-728D10596840}"/>
          </ac:picMkLst>
        </pc:picChg>
        <pc:picChg chg="del mod">
          <ac:chgData name="Florence Jones" userId="8a53cb87-1c11-4aab-a113-88b2ec56ffdf" providerId="ADAL" clId="{E232B061-0C16-41A0-B26C-7A0CF4944F98}" dt="2023-07-25T16:46:45.329" v="5333" actId="478"/>
          <ac:picMkLst>
            <pc:docMk/>
            <pc:sldMk cId="1249564467" sldId="270"/>
            <ac:picMk id="97" creationId="{F23157FA-8887-0182-2306-B03EF7AC2B72}"/>
          </ac:picMkLst>
        </pc:picChg>
        <pc:picChg chg="del mod">
          <ac:chgData name="Florence Jones" userId="8a53cb87-1c11-4aab-a113-88b2ec56ffdf" providerId="ADAL" clId="{E232B061-0C16-41A0-B26C-7A0CF4944F98}" dt="2023-07-25T16:46:52.101" v="5337" actId="478"/>
          <ac:picMkLst>
            <pc:docMk/>
            <pc:sldMk cId="1249564467" sldId="270"/>
            <ac:picMk id="98" creationId="{8B3869F2-1611-8905-AE8D-9FC22CA3D3A1}"/>
          </ac:picMkLst>
        </pc:picChg>
        <pc:picChg chg="del mod">
          <ac:chgData name="Florence Jones" userId="8a53cb87-1c11-4aab-a113-88b2ec56ffdf" providerId="ADAL" clId="{E232B061-0C16-41A0-B26C-7A0CF4944F98}" dt="2023-07-25T16:46:50.946" v="5336" actId="478"/>
          <ac:picMkLst>
            <pc:docMk/>
            <pc:sldMk cId="1249564467" sldId="270"/>
            <ac:picMk id="99" creationId="{4AA8CC17-0F9B-7A8B-9D0C-2310368E6E21}"/>
          </ac:picMkLst>
        </pc:picChg>
        <pc:picChg chg="del mod">
          <ac:chgData name="Florence Jones" userId="8a53cb87-1c11-4aab-a113-88b2ec56ffdf" providerId="ADAL" clId="{E232B061-0C16-41A0-B26C-7A0CF4944F98}" dt="2023-07-25T16:46:53.154" v="5338" actId="478"/>
          <ac:picMkLst>
            <pc:docMk/>
            <pc:sldMk cId="1249564467" sldId="270"/>
            <ac:picMk id="100" creationId="{613F8621-E491-E721-D4E1-637D34F45E1E}"/>
          </ac:picMkLst>
        </pc:picChg>
        <pc:picChg chg="del mod">
          <ac:chgData name="Florence Jones" userId="8a53cb87-1c11-4aab-a113-88b2ec56ffdf" providerId="ADAL" clId="{E232B061-0C16-41A0-B26C-7A0CF4944F98}" dt="2023-07-25T16:46:55.262" v="5339" actId="478"/>
          <ac:picMkLst>
            <pc:docMk/>
            <pc:sldMk cId="1249564467" sldId="270"/>
            <ac:picMk id="101" creationId="{2BD28FA9-5184-0290-10DC-951EC403941F}"/>
          </ac:picMkLst>
        </pc:picChg>
        <pc:picChg chg="del mod">
          <ac:chgData name="Florence Jones" userId="8a53cb87-1c11-4aab-a113-88b2ec56ffdf" providerId="ADAL" clId="{E232B061-0C16-41A0-B26C-7A0CF4944F98}" dt="2023-07-25T16:46:55.262" v="5339" actId="478"/>
          <ac:picMkLst>
            <pc:docMk/>
            <pc:sldMk cId="1249564467" sldId="270"/>
            <ac:picMk id="102" creationId="{7BA825F4-F646-38B7-9F7C-02FFC5E07840}"/>
          </ac:picMkLst>
        </pc:picChg>
        <pc:picChg chg="del mod modCrop">
          <ac:chgData name="Florence Jones" userId="8a53cb87-1c11-4aab-a113-88b2ec56ffdf" providerId="ADAL" clId="{E232B061-0C16-41A0-B26C-7A0CF4944F98}" dt="2023-07-25T19:00:04.784" v="5642" actId="478"/>
          <ac:picMkLst>
            <pc:docMk/>
            <pc:sldMk cId="1249564467" sldId="270"/>
            <ac:picMk id="106" creationId="{69A49B83-BDF4-A327-1B8B-E1868C26214A}"/>
          </ac:picMkLst>
        </pc:picChg>
        <pc:picChg chg="mod ord topLvl">
          <ac:chgData name="Florence Jones" userId="8a53cb87-1c11-4aab-a113-88b2ec56ffdf" providerId="ADAL" clId="{E232B061-0C16-41A0-B26C-7A0CF4944F98}" dt="2023-07-25T18:56:13.904" v="5616" actId="164"/>
          <ac:picMkLst>
            <pc:docMk/>
            <pc:sldMk cId="1249564467" sldId="270"/>
            <ac:picMk id="115" creationId="{0C9EF144-2462-2F6A-C497-CCF5960DE75C}"/>
          </ac:picMkLst>
        </pc:picChg>
        <pc:picChg chg="mod ord topLvl">
          <ac:chgData name="Florence Jones" userId="8a53cb87-1c11-4aab-a113-88b2ec56ffdf" providerId="ADAL" clId="{E232B061-0C16-41A0-B26C-7A0CF4944F98}" dt="2023-07-25T18:56:13.904" v="5616" actId="164"/>
          <ac:picMkLst>
            <pc:docMk/>
            <pc:sldMk cId="1249564467" sldId="270"/>
            <ac:picMk id="118" creationId="{041A05CE-2D4F-3EF4-B3FF-08F6CCAADFF9}"/>
          </ac:picMkLst>
        </pc:picChg>
        <pc:cxnChg chg="add mod">
          <ac:chgData name="Florence Jones" userId="8a53cb87-1c11-4aab-a113-88b2ec56ffdf" providerId="ADAL" clId="{E232B061-0C16-41A0-B26C-7A0CF4944F98}" dt="2023-07-25T19:25:50.879" v="5959" actId="1076"/>
          <ac:cxnSpMkLst>
            <pc:docMk/>
            <pc:sldMk cId="1249564467" sldId="270"/>
            <ac:cxnSpMk id="48" creationId="{730532DA-792B-FD94-ADC0-245B54275F3C}"/>
          </ac:cxnSpMkLst>
        </pc:cxnChg>
      </pc:sldChg>
      <pc:sldChg chg="addSp delSp modSp new mod">
        <pc:chgData name="Florence Jones" userId="8a53cb87-1c11-4aab-a113-88b2ec56ffdf" providerId="ADAL" clId="{E232B061-0C16-41A0-B26C-7A0CF4944F98}" dt="2023-07-25T21:57:30.671" v="6708" actId="21"/>
        <pc:sldMkLst>
          <pc:docMk/>
          <pc:sldMk cId="1562209209" sldId="271"/>
        </pc:sldMkLst>
        <pc:spChg chg="del">
          <ac:chgData name="Florence Jones" userId="8a53cb87-1c11-4aab-a113-88b2ec56ffdf" providerId="ADAL" clId="{E232B061-0C16-41A0-B26C-7A0CF4944F98}" dt="2023-07-25T20:14:11.238" v="6237" actId="478"/>
          <ac:spMkLst>
            <pc:docMk/>
            <pc:sldMk cId="1562209209" sldId="271"/>
            <ac:spMk id="2" creationId="{4B411A75-8BC3-6203-1618-BB702E35A2D1}"/>
          </ac:spMkLst>
        </pc:spChg>
        <pc:spChg chg="add mod">
          <ac:chgData name="Florence Jones" userId="8a53cb87-1c11-4aab-a113-88b2ec56ffdf" providerId="ADAL" clId="{E232B061-0C16-41A0-B26C-7A0CF4944F98}" dt="2023-07-25T20:52:14.116" v="6359" actId="1076"/>
          <ac:spMkLst>
            <pc:docMk/>
            <pc:sldMk cId="1562209209" sldId="271"/>
            <ac:spMk id="2" creationId="{C7B75E8A-7D41-4D2B-3CA4-BFDF5F045D91}"/>
          </ac:spMkLst>
        </pc:spChg>
        <pc:spChg chg="del">
          <ac:chgData name="Florence Jones" userId="8a53cb87-1c11-4aab-a113-88b2ec56ffdf" providerId="ADAL" clId="{E232B061-0C16-41A0-B26C-7A0CF4944F98}" dt="2023-07-25T20:14:11.238" v="6237" actId="478"/>
          <ac:spMkLst>
            <pc:docMk/>
            <pc:sldMk cId="1562209209" sldId="271"/>
            <ac:spMk id="3" creationId="{BD01E9F5-262A-0D44-61E6-4EA9C340CC5F}"/>
          </ac:spMkLst>
        </pc:spChg>
        <pc:spChg chg="del">
          <ac:chgData name="Florence Jones" userId="8a53cb87-1c11-4aab-a113-88b2ec56ffdf" providerId="ADAL" clId="{E232B061-0C16-41A0-B26C-7A0CF4944F98}" dt="2023-07-25T20:14:11.238" v="6237" actId="478"/>
          <ac:spMkLst>
            <pc:docMk/>
            <pc:sldMk cId="1562209209" sldId="271"/>
            <ac:spMk id="4" creationId="{E27B476F-1C6A-507B-713A-6220DC5AC399}"/>
          </ac:spMkLst>
        </pc:spChg>
        <pc:spChg chg="del">
          <ac:chgData name="Florence Jones" userId="8a53cb87-1c11-4aab-a113-88b2ec56ffdf" providerId="ADAL" clId="{E232B061-0C16-41A0-B26C-7A0CF4944F98}" dt="2023-07-25T20:14:11.238" v="6237" actId="478"/>
          <ac:spMkLst>
            <pc:docMk/>
            <pc:sldMk cId="1562209209" sldId="271"/>
            <ac:spMk id="5" creationId="{DB343BAC-6FE3-5FEE-0680-80FED048D161}"/>
          </ac:spMkLst>
        </pc:spChg>
        <pc:spChg chg="del">
          <ac:chgData name="Florence Jones" userId="8a53cb87-1c11-4aab-a113-88b2ec56ffdf" providerId="ADAL" clId="{E232B061-0C16-41A0-B26C-7A0CF4944F98}" dt="2023-07-25T20:14:11.238" v="6237" actId="478"/>
          <ac:spMkLst>
            <pc:docMk/>
            <pc:sldMk cId="1562209209" sldId="271"/>
            <ac:spMk id="7" creationId="{01809179-277E-8BEF-82D8-D6294DE816E5}"/>
          </ac:spMkLst>
        </pc:spChg>
        <pc:spChg chg="del">
          <ac:chgData name="Florence Jones" userId="8a53cb87-1c11-4aab-a113-88b2ec56ffdf" providerId="ADAL" clId="{E232B061-0C16-41A0-B26C-7A0CF4944F98}" dt="2023-07-25T20:14:15.949" v="6238" actId="478"/>
          <ac:spMkLst>
            <pc:docMk/>
            <pc:sldMk cId="1562209209" sldId="271"/>
            <ac:spMk id="8" creationId="{AE921076-13DD-7EBD-C2BD-94CA214D6D11}"/>
          </ac:spMkLst>
        </pc:spChg>
        <pc:spChg chg="del">
          <ac:chgData name="Florence Jones" userId="8a53cb87-1c11-4aab-a113-88b2ec56ffdf" providerId="ADAL" clId="{E232B061-0C16-41A0-B26C-7A0CF4944F98}" dt="2023-07-25T20:14:11.238" v="6237" actId="478"/>
          <ac:spMkLst>
            <pc:docMk/>
            <pc:sldMk cId="1562209209" sldId="271"/>
            <ac:spMk id="9" creationId="{72500AF2-D75B-4189-2149-A1EAE25370B9}"/>
          </ac:spMkLst>
        </pc:spChg>
        <pc:spChg chg="del">
          <ac:chgData name="Florence Jones" userId="8a53cb87-1c11-4aab-a113-88b2ec56ffdf" providerId="ADAL" clId="{E232B061-0C16-41A0-B26C-7A0CF4944F98}" dt="2023-07-25T20:14:11.238" v="6237" actId="478"/>
          <ac:spMkLst>
            <pc:docMk/>
            <pc:sldMk cId="1562209209" sldId="271"/>
            <ac:spMk id="10" creationId="{D1FBA46D-D489-0245-AC2D-C1BBFC9BE3C4}"/>
          </ac:spMkLst>
        </pc:spChg>
        <pc:spChg chg="del">
          <ac:chgData name="Florence Jones" userId="8a53cb87-1c11-4aab-a113-88b2ec56ffdf" providerId="ADAL" clId="{E232B061-0C16-41A0-B26C-7A0CF4944F98}" dt="2023-07-25T20:14:15.949" v="6238" actId="478"/>
          <ac:spMkLst>
            <pc:docMk/>
            <pc:sldMk cId="1562209209" sldId="271"/>
            <ac:spMk id="11" creationId="{57D227FA-C564-ED68-A8F2-A852141BE0A3}"/>
          </ac:spMkLst>
        </pc:spChg>
        <pc:spChg chg="del">
          <ac:chgData name="Florence Jones" userId="8a53cb87-1c11-4aab-a113-88b2ec56ffdf" providerId="ADAL" clId="{E232B061-0C16-41A0-B26C-7A0CF4944F98}" dt="2023-07-25T20:14:11.238" v="6237" actId="478"/>
          <ac:spMkLst>
            <pc:docMk/>
            <pc:sldMk cId="1562209209" sldId="271"/>
            <ac:spMk id="12" creationId="{EEF33A15-698F-55F3-7C2A-95B04AEFFA61}"/>
          </ac:spMkLst>
        </pc:spChg>
        <pc:spChg chg="del">
          <ac:chgData name="Florence Jones" userId="8a53cb87-1c11-4aab-a113-88b2ec56ffdf" providerId="ADAL" clId="{E232B061-0C16-41A0-B26C-7A0CF4944F98}" dt="2023-07-25T20:14:11.238" v="6237" actId="478"/>
          <ac:spMkLst>
            <pc:docMk/>
            <pc:sldMk cId="1562209209" sldId="271"/>
            <ac:spMk id="13" creationId="{2C2F7B71-A4B4-474C-7EE2-26EAEF25A89D}"/>
          </ac:spMkLst>
        </pc:spChg>
        <pc:spChg chg="del">
          <ac:chgData name="Florence Jones" userId="8a53cb87-1c11-4aab-a113-88b2ec56ffdf" providerId="ADAL" clId="{E232B061-0C16-41A0-B26C-7A0CF4944F98}" dt="2023-07-25T20:14:11.238" v="6237" actId="478"/>
          <ac:spMkLst>
            <pc:docMk/>
            <pc:sldMk cId="1562209209" sldId="271"/>
            <ac:spMk id="14" creationId="{89441CA7-AFA0-995B-B9D7-1F3B3E855830}"/>
          </ac:spMkLst>
        </pc:spChg>
        <pc:spChg chg="del">
          <ac:chgData name="Florence Jones" userId="8a53cb87-1c11-4aab-a113-88b2ec56ffdf" providerId="ADAL" clId="{E232B061-0C16-41A0-B26C-7A0CF4944F98}" dt="2023-07-25T20:14:11.238" v="6237" actId="478"/>
          <ac:spMkLst>
            <pc:docMk/>
            <pc:sldMk cId="1562209209" sldId="271"/>
            <ac:spMk id="15" creationId="{8030B5A3-BD20-49A4-A56A-F8C7385B0213}"/>
          </ac:spMkLst>
        </pc:spChg>
        <pc:spChg chg="del">
          <ac:chgData name="Florence Jones" userId="8a53cb87-1c11-4aab-a113-88b2ec56ffdf" providerId="ADAL" clId="{E232B061-0C16-41A0-B26C-7A0CF4944F98}" dt="2023-07-25T20:14:11.238" v="6237" actId="478"/>
          <ac:spMkLst>
            <pc:docMk/>
            <pc:sldMk cId="1562209209" sldId="271"/>
            <ac:spMk id="16" creationId="{A4DB2CB7-CA63-0DB6-9E0C-B85A42E25A8D}"/>
          </ac:spMkLst>
        </pc:spChg>
        <pc:spChg chg="del">
          <ac:chgData name="Florence Jones" userId="8a53cb87-1c11-4aab-a113-88b2ec56ffdf" providerId="ADAL" clId="{E232B061-0C16-41A0-B26C-7A0CF4944F98}" dt="2023-07-25T20:14:15.949" v="6238" actId="478"/>
          <ac:spMkLst>
            <pc:docMk/>
            <pc:sldMk cId="1562209209" sldId="271"/>
            <ac:spMk id="17" creationId="{266A853D-BE7F-B654-E7E9-32D526AC0ACE}"/>
          </ac:spMkLst>
        </pc:spChg>
        <pc:spChg chg="del">
          <ac:chgData name="Florence Jones" userId="8a53cb87-1c11-4aab-a113-88b2ec56ffdf" providerId="ADAL" clId="{E232B061-0C16-41A0-B26C-7A0CF4944F98}" dt="2023-07-25T20:14:17.784" v="6239" actId="478"/>
          <ac:spMkLst>
            <pc:docMk/>
            <pc:sldMk cId="1562209209" sldId="271"/>
            <ac:spMk id="18" creationId="{066B52F0-A92A-09D6-5887-09059A0A5584}"/>
          </ac:spMkLst>
        </pc:spChg>
        <pc:spChg chg="del">
          <ac:chgData name="Florence Jones" userId="8a53cb87-1c11-4aab-a113-88b2ec56ffdf" providerId="ADAL" clId="{E232B061-0C16-41A0-B26C-7A0CF4944F98}" dt="2023-07-25T20:14:11.238" v="6237" actId="478"/>
          <ac:spMkLst>
            <pc:docMk/>
            <pc:sldMk cId="1562209209" sldId="271"/>
            <ac:spMk id="19" creationId="{AC2E778A-11F9-DAE5-5689-0FC1E8430727}"/>
          </ac:spMkLst>
        </pc:spChg>
        <pc:spChg chg="del">
          <ac:chgData name="Florence Jones" userId="8a53cb87-1c11-4aab-a113-88b2ec56ffdf" providerId="ADAL" clId="{E232B061-0C16-41A0-B26C-7A0CF4944F98}" dt="2023-07-25T20:14:11.238" v="6237" actId="478"/>
          <ac:spMkLst>
            <pc:docMk/>
            <pc:sldMk cId="1562209209" sldId="271"/>
            <ac:spMk id="20" creationId="{F1CCE96A-35EB-6E58-9BEA-26C47FD88982}"/>
          </ac:spMkLst>
        </pc:spChg>
        <pc:spChg chg="del">
          <ac:chgData name="Florence Jones" userId="8a53cb87-1c11-4aab-a113-88b2ec56ffdf" providerId="ADAL" clId="{E232B061-0C16-41A0-B26C-7A0CF4944F98}" dt="2023-07-25T20:14:17.784" v="6239" actId="478"/>
          <ac:spMkLst>
            <pc:docMk/>
            <pc:sldMk cId="1562209209" sldId="271"/>
            <ac:spMk id="21" creationId="{63DBDA31-FED7-F13B-3E30-931BD40F9387}"/>
          </ac:spMkLst>
        </pc:spChg>
        <pc:spChg chg="del">
          <ac:chgData name="Florence Jones" userId="8a53cb87-1c11-4aab-a113-88b2ec56ffdf" providerId="ADAL" clId="{E232B061-0C16-41A0-B26C-7A0CF4944F98}" dt="2023-07-25T20:14:11.238" v="6237" actId="478"/>
          <ac:spMkLst>
            <pc:docMk/>
            <pc:sldMk cId="1562209209" sldId="271"/>
            <ac:spMk id="22" creationId="{70C2FFF7-370F-2580-4645-4CD9317D0F3F}"/>
          </ac:spMkLst>
        </pc:spChg>
        <pc:spChg chg="del">
          <ac:chgData name="Florence Jones" userId="8a53cb87-1c11-4aab-a113-88b2ec56ffdf" providerId="ADAL" clId="{E232B061-0C16-41A0-B26C-7A0CF4944F98}" dt="2023-07-25T20:14:11.238" v="6237" actId="478"/>
          <ac:spMkLst>
            <pc:docMk/>
            <pc:sldMk cId="1562209209" sldId="271"/>
            <ac:spMk id="23" creationId="{542032F1-85BE-F2EE-F922-1272CE8FC7EE}"/>
          </ac:spMkLst>
        </pc:spChg>
        <pc:grpChg chg="add del mod">
          <ac:chgData name="Florence Jones" userId="8a53cb87-1c11-4aab-a113-88b2ec56ffdf" providerId="ADAL" clId="{E232B061-0C16-41A0-B26C-7A0CF4944F98}" dt="2023-07-25T21:57:30.671" v="6708" actId="21"/>
          <ac:grpSpMkLst>
            <pc:docMk/>
            <pc:sldMk cId="1562209209" sldId="271"/>
            <ac:grpSpMk id="9" creationId="{0CE2F8D8-DCD1-E767-0B3E-848D666E4519}"/>
          </ac:grpSpMkLst>
        </pc:grpChg>
        <pc:grpChg chg="add del mod">
          <ac:chgData name="Florence Jones" userId="8a53cb87-1c11-4aab-a113-88b2ec56ffdf" providerId="ADAL" clId="{E232B061-0C16-41A0-B26C-7A0CF4944F98}" dt="2023-07-25T21:57:30.671" v="6708" actId="21"/>
          <ac:grpSpMkLst>
            <pc:docMk/>
            <pc:sldMk cId="1562209209" sldId="271"/>
            <ac:grpSpMk id="12" creationId="{67EF264B-00C9-E52A-FCB2-891A0ED20577}"/>
          </ac:grpSpMkLst>
        </pc:grpChg>
        <pc:grpChg chg="add del mod">
          <ac:chgData name="Florence Jones" userId="8a53cb87-1c11-4aab-a113-88b2ec56ffdf" providerId="ADAL" clId="{E232B061-0C16-41A0-B26C-7A0CF4944F98}" dt="2023-07-25T21:57:30.671" v="6708" actId="21"/>
          <ac:grpSpMkLst>
            <pc:docMk/>
            <pc:sldMk cId="1562209209" sldId="271"/>
            <ac:grpSpMk id="15" creationId="{A562F5FD-31C2-08DB-0DB5-963350945969}"/>
          </ac:grpSpMkLst>
        </pc:grpChg>
        <pc:picChg chg="add del mod">
          <ac:chgData name="Florence Jones" userId="8a53cb87-1c11-4aab-a113-88b2ec56ffdf" providerId="ADAL" clId="{E232B061-0C16-41A0-B26C-7A0CF4944F98}" dt="2023-07-25T21:57:30.671" v="6708" actId="21"/>
          <ac:picMkLst>
            <pc:docMk/>
            <pc:sldMk cId="1562209209" sldId="271"/>
            <ac:picMk id="3" creationId="{C9D91673-D4D6-5D17-13B2-B035BDD130D8}"/>
          </ac:picMkLst>
        </pc:picChg>
        <pc:picChg chg="add del mod">
          <ac:chgData name="Florence Jones" userId="8a53cb87-1c11-4aab-a113-88b2ec56ffdf" providerId="ADAL" clId="{E232B061-0C16-41A0-B26C-7A0CF4944F98}" dt="2023-07-25T21:57:30.671" v="6708" actId="21"/>
          <ac:picMkLst>
            <pc:docMk/>
            <pc:sldMk cId="1562209209" sldId="271"/>
            <ac:picMk id="4" creationId="{4FA8DD88-BCDB-B5AF-9E48-658212918606}"/>
          </ac:picMkLst>
        </pc:picChg>
        <pc:picChg chg="add mod">
          <ac:chgData name="Florence Jones" userId="8a53cb87-1c11-4aab-a113-88b2ec56ffdf" providerId="ADAL" clId="{E232B061-0C16-41A0-B26C-7A0CF4944F98}" dt="2023-07-25T20:52:14.116" v="6359" actId="1076"/>
          <ac:picMkLst>
            <pc:docMk/>
            <pc:sldMk cId="1562209209" sldId="271"/>
            <ac:picMk id="5" creationId="{8EA9342D-D250-AAB3-66D1-EE3D69B18883}"/>
          </ac:picMkLst>
        </pc:picChg>
        <pc:picChg chg="add mod">
          <ac:chgData name="Florence Jones" userId="8a53cb87-1c11-4aab-a113-88b2ec56ffdf" providerId="ADAL" clId="{E232B061-0C16-41A0-B26C-7A0CF4944F98}" dt="2023-07-25T20:52:14.116" v="6359" actId="1076"/>
          <ac:picMkLst>
            <pc:docMk/>
            <pc:sldMk cId="1562209209" sldId="271"/>
            <ac:picMk id="7" creationId="{4B32EC25-55C0-3A65-F6BF-401B75848D7B}"/>
          </ac:picMkLst>
        </pc:picChg>
        <pc:picChg chg="add mod">
          <ac:chgData name="Florence Jones" userId="8a53cb87-1c11-4aab-a113-88b2ec56ffdf" providerId="ADAL" clId="{E232B061-0C16-41A0-B26C-7A0CF4944F98}" dt="2023-07-25T20:52:14.116" v="6359" actId="1076"/>
          <ac:picMkLst>
            <pc:docMk/>
            <pc:sldMk cId="1562209209" sldId="271"/>
            <ac:picMk id="8" creationId="{73C23362-CBDE-53C8-1312-4110D0977891}"/>
          </ac:picMkLst>
        </pc:picChg>
        <pc:picChg chg="mod">
          <ac:chgData name="Florence Jones" userId="8a53cb87-1c11-4aab-a113-88b2ec56ffdf" providerId="ADAL" clId="{E232B061-0C16-41A0-B26C-7A0CF4944F98}" dt="2023-07-25T20:52:08.852" v="6356"/>
          <ac:picMkLst>
            <pc:docMk/>
            <pc:sldMk cId="1562209209" sldId="271"/>
            <ac:picMk id="10" creationId="{0DF07397-FF3F-CD8F-A8B7-FB17654CD5DB}"/>
          </ac:picMkLst>
        </pc:picChg>
        <pc:picChg chg="mod">
          <ac:chgData name="Florence Jones" userId="8a53cb87-1c11-4aab-a113-88b2ec56ffdf" providerId="ADAL" clId="{E232B061-0C16-41A0-B26C-7A0CF4944F98}" dt="2023-07-25T20:52:08.852" v="6356"/>
          <ac:picMkLst>
            <pc:docMk/>
            <pc:sldMk cId="1562209209" sldId="271"/>
            <ac:picMk id="11" creationId="{99F9FCA8-D1E0-A109-2FF5-358D49F103D7}"/>
          </ac:picMkLst>
        </pc:picChg>
        <pc:picChg chg="mod">
          <ac:chgData name="Florence Jones" userId="8a53cb87-1c11-4aab-a113-88b2ec56ffdf" providerId="ADAL" clId="{E232B061-0C16-41A0-B26C-7A0CF4944F98}" dt="2023-07-25T20:52:08.852" v="6356"/>
          <ac:picMkLst>
            <pc:docMk/>
            <pc:sldMk cId="1562209209" sldId="271"/>
            <ac:picMk id="13" creationId="{043AED9C-8C4A-C27A-4D49-2455E2FD1D36}"/>
          </ac:picMkLst>
        </pc:picChg>
        <pc:picChg chg="mod">
          <ac:chgData name="Florence Jones" userId="8a53cb87-1c11-4aab-a113-88b2ec56ffdf" providerId="ADAL" clId="{E232B061-0C16-41A0-B26C-7A0CF4944F98}" dt="2023-07-25T20:52:08.852" v="6356"/>
          <ac:picMkLst>
            <pc:docMk/>
            <pc:sldMk cId="1562209209" sldId="271"/>
            <ac:picMk id="14" creationId="{5A389636-A21A-751A-D72B-E4C6B83492CA}"/>
          </ac:picMkLst>
        </pc:picChg>
        <pc:picChg chg="mod">
          <ac:chgData name="Florence Jones" userId="8a53cb87-1c11-4aab-a113-88b2ec56ffdf" providerId="ADAL" clId="{E232B061-0C16-41A0-B26C-7A0CF4944F98}" dt="2023-07-25T20:52:08.852" v="6356"/>
          <ac:picMkLst>
            <pc:docMk/>
            <pc:sldMk cId="1562209209" sldId="271"/>
            <ac:picMk id="16" creationId="{ADDF4903-ECF2-00F5-1992-DA1BF9835D74}"/>
          </ac:picMkLst>
        </pc:picChg>
        <pc:picChg chg="mod">
          <ac:chgData name="Florence Jones" userId="8a53cb87-1c11-4aab-a113-88b2ec56ffdf" providerId="ADAL" clId="{E232B061-0C16-41A0-B26C-7A0CF4944F98}" dt="2023-07-25T20:52:08.852" v="6356"/>
          <ac:picMkLst>
            <pc:docMk/>
            <pc:sldMk cId="1562209209" sldId="271"/>
            <ac:picMk id="17" creationId="{9867DCC4-06D5-EA84-4544-743C83C5915A}"/>
          </ac:picMkLst>
        </pc:picChg>
        <pc:picChg chg="add mod">
          <ac:chgData name="Florence Jones" userId="8a53cb87-1c11-4aab-a113-88b2ec56ffdf" providerId="ADAL" clId="{E232B061-0C16-41A0-B26C-7A0CF4944F98}" dt="2023-07-25T20:14:32.807" v="6244" actId="1076"/>
          <ac:picMkLst>
            <pc:docMk/>
            <pc:sldMk cId="1562209209" sldId="271"/>
            <ac:picMk id="25" creationId="{CDDED901-7109-A20C-4AF5-6089721E36FA}"/>
          </ac:picMkLst>
        </pc:picChg>
        <pc:picChg chg="add mod">
          <ac:chgData name="Florence Jones" userId="8a53cb87-1c11-4aab-a113-88b2ec56ffdf" providerId="ADAL" clId="{E232B061-0C16-41A0-B26C-7A0CF4944F98}" dt="2023-07-25T20:14:36.685" v="6248" actId="962"/>
          <ac:picMkLst>
            <pc:docMk/>
            <pc:sldMk cId="1562209209" sldId="271"/>
            <ac:picMk id="27" creationId="{FD27D23A-C6DB-4A1B-A5D0-8619ECA80239}"/>
          </ac:picMkLst>
        </pc:picChg>
        <pc:picChg chg="add mod">
          <ac:chgData name="Florence Jones" userId="8a53cb87-1c11-4aab-a113-88b2ec56ffdf" providerId="ADAL" clId="{E232B061-0C16-41A0-B26C-7A0CF4944F98}" dt="2023-07-25T20:33:18.611" v="6253" actId="1076"/>
          <ac:picMkLst>
            <pc:docMk/>
            <pc:sldMk cId="1562209209" sldId="271"/>
            <ac:picMk id="29" creationId="{8654F458-BA47-B384-1CA3-E99E66C8C7FE}"/>
          </ac:picMkLst>
        </pc:picChg>
      </pc:sldChg>
      <pc:sldChg chg="addSp delSp modSp add mod ord">
        <pc:chgData name="Florence Jones" userId="8a53cb87-1c11-4aab-a113-88b2ec56ffdf" providerId="ADAL" clId="{E232B061-0C16-41A0-B26C-7A0CF4944F98}" dt="2023-07-25T22:45:57.997" v="6775" actId="1076"/>
        <pc:sldMkLst>
          <pc:docMk/>
          <pc:sldMk cId="3443793942" sldId="272"/>
        </pc:sldMkLst>
        <pc:spChg chg="mod">
          <ac:chgData name="Florence Jones" userId="8a53cb87-1c11-4aab-a113-88b2ec56ffdf" providerId="ADAL" clId="{E232B061-0C16-41A0-B26C-7A0CF4944F98}" dt="2023-07-25T20:37:02.599" v="6262" actId="1076"/>
          <ac:spMkLst>
            <pc:docMk/>
            <pc:sldMk cId="3443793942" sldId="272"/>
            <ac:spMk id="2" creationId="{B6993568-EF98-DB96-DE83-128AD5E63B04}"/>
          </ac:spMkLst>
        </pc:spChg>
        <pc:spChg chg="mod">
          <ac:chgData name="Florence Jones" userId="8a53cb87-1c11-4aab-a113-88b2ec56ffdf" providerId="ADAL" clId="{E232B061-0C16-41A0-B26C-7A0CF4944F98}" dt="2023-07-25T20:37:40.761" v="6269" actId="14100"/>
          <ac:spMkLst>
            <pc:docMk/>
            <pc:sldMk cId="3443793942" sldId="272"/>
            <ac:spMk id="4" creationId="{EFF9F338-A011-DC3B-FC3F-94524AC13143}"/>
          </ac:spMkLst>
        </pc:spChg>
        <pc:spChg chg="mod">
          <ac:chgData name="Florence Jones" userId="8a53cb87-1c11-4aab-a113-88b2ec56ffdf" providerId="ADAL" clId="{E232B061-0C16-41A0-B26C-7A0CF4944F98}" dt="2023-07-25T22:42:53.736" v="6745" actId="1076"/>
          <ac:spMkLst>
            <pc:docMk/>
            <pc:sldMk cId="3443793942" sldId="272"/>
            <ac:spMk id="8" creationId="{50E62A52-4C53-55CF-729D-4A1CFE518812}"/>
          </ac:spMkLst>
        </pc:spChg>
        <pc:spChg chg="add del">
          <ac:chgData name="Florence Jones" userId="8a53cb87-1c11-4aab-a113-88b2ec56ffdf" providerId="ADAL" clId="{E232B061-0C16-41A0-B26C-7A0CF4944F98}" dt="2023-07-25T21:49:25.939" v="6439"/>
          <ac:spMkLst>
            <pc:docMk/>
            <pc:sldMk cId="3443793942" sldId="272"/>
            <ac:spMk id="10" creationId="{A80D6943-A436-0FC8-135E-889F8726DEE0}"/>
          </ac:spMkLst>
        </pc:spChg>
        <pc:spChg chg="add del">
          <ac:chgData name="Florence Jones" userId="8a53cb87-1c11-4aab-a113-88b2ec56ffdf" providerId="ADAL" clId="{E232B061-0C16-41A0-B26C-7A0CF4944F98}" dt="2023-07-25T21:51:31.238" v="6469"/>
          <ac:spMkLst>
            <pc:docMk/>
            <pc:sldMk cId="3443793942" sldId="272"/>
            <ac:spMk id="13" creationId="{3E0CE7E4-E855-7AAB-641E-92BB149F7006}"/>
          </ac:spMkLst>
        </pc:spChg>
        <pc:spChg chg="add del">
          <ac:chgData name="Florence Jones" userId="8a53cb87-1c11-4aab-a113-88b2ec56ffdf" providerId="ADAL" clId="{E232B061-0C16-41A0-B26C-7A0CF4944F98}" dt="2023-07-25T21:51:37.729" v="6471"/>
          <ac:spMkLst>
            <pc:docMk/>
            <pc:sldMk cId="3443793942" sldId="272"/>
            <ac:spMk id="14" creationId="{921DA412-DB7B-EAE3-D8B1-B29D48429155}"/>
          </ac:spMkLst>
        </pc:spChg>
        <pc:spChg chg="mod">
          <ac:chgData name="Florence Jones" userId="8a53cb87-1c11-4aab-a113-88b2ec56ffdf" providerId="ADAL" clId="{E232B061-0C16-41A0-B26C-7A0CF4944F98}" dt="2023-07-25T21:14:53.650" v="6377" actId="1076"/>
          <ac:spMkLst>
            <pc:docMk/>
            <pc:sldMk cId="3443793942" sldId="272"/>
            <ac:spMk id="15" creationId="{0DBFC159-B674-E9A3-CD94-72FB2400D1AF}"/>
          </ac:spMkLst>
        </pc:spChg>
        <pc:spChg chg="add">
          <ac:chgData name="Florence Jones" userId="8a53cb87-1c11-4aab-a113-88b2ec56ffdf" providerId="ADAL" clId="{E232B061-0C16-41A0-B26C-7A0CF4944F98}" dt="2023-07-25T21:51:47.895" v="6472"/>
          <ac:spMkLst>
            <pc:docMk/>
            <pc:sldMk cId="3443793942" sldId="272"/>
            <ac:spMk id="16" creationId="{E4C3FF0B-552A-764F-2566-C5585C389DC7}"/>
          </ac:spMkLst>
        </pc:spChg>
        <pc:spChg chg="add mod">
          <ac:chgData name="Florence Jones" userId="8a53cb87-1c11-4aab-a113-88b2ec56ffdf" providerId="ADAL" clId="{E232B061-0C16-41A0-B26C-7A0CF4944F98}" dt="2023-07-25T22:43:36.063" v="6774" actId="1035"/>
          <ac:spMkLst>
            <pc:docMk/>
            <pc:sldMk cId="3443793942" sldId="272"/>
            <ac:spMk id="17" creationId="{3D8AEC57-1B03-126D-BFD8-E6A32A0CA687}"/>
          </ac:spMkLst>
        </pc:spChg>
        <pc:spChg chg="add del mod">
          <ac:chgData name="Florence Jones" userId="8a53cb87-1c11-4aab-a113-88b2ec56ffdf" providerId="ADAL" clId="{E232B061-0C16-41A0-B26C-7A0CF4944F98}" dt="2023-07-25T20:52:22.288" v="6360" actId="478"/>
          <ac:spMkLst>
            <pc:docMk/>
            <pc:sldMk cId="3443793942" sldId="272"/>
            <ac:spMk id="20" creationId="{AC1AD8AC-CCB6-141C-478A-1FE478797D6B}"/>
          </ac:spMkLst>
        </pc:spChg>
        <pc:spChg chg="mod">
          <ac:chgData name="Florence Jones" userId="8a53cb87-1c11-4aab-a113-88b2ec56ffdf" providerId="ADAL" clId="{E232B061-0C16-41A0-B26C-7A0CF4944F98}" dt="2023-07-25T21:55:38.863" v="6700" actId="123"/>
          <ac:spMkLst>
            <pc:docMk/>
            <pc:sldMk cId="3443793942" sldId="272"/>
            <ac:spMk id="23" creationId="{676139EF-5B7D-A9CD-323B-985376C57FBC}"/>
          </ac:spMkLst>
        </pc:spChg>
        <pc:spChg chg="mod">
          <ac:chgData name="Florence Jones" userId="8a53cb87-1c11-4aab-a113-88b2ec56ffdf" providerId="ADAL" clId="{E232B061-0C16-41A0-B26C-7A0CF4944F98}" dt="2023-07-25T20:39:20.605" v="6275" actId="1076"/>
          <ac:spMkLst>
            <pc:docMk/>
            <pc:sldMk cId="3443793942" sldId="272"/>
            <ac:spMk id="24" creationId="{6C025331-3C7F-EE32-9152-4F84F18E98C4}"/>
          </ac:spMkLst>
        </pc:spChg>
        <pc:spChg chg="mod">
          <ac:chgData name="Florence Jones" userId="8a53cb87-1c11-4aab-a113-88b2ec56ffdf" providerId="ADAL" clId="{E232B061-0C16-41A0-B26C-7A0CF4944F98}" dt="2023-07-25T20:38:55.757" v="6272" actId="1076"/>
          <ac:spMkLst>
            <pc:docMk/>
            <pc:sldMk cId="3443793942" sldId="272"/>
            <ac:spMk id="28" creationId="{32EDA40E-FCFE-43BD-1018-24CBF172A53B}"/>
          </ac:spMkLst>
        </pc:spChg>
        <pc:spChg chg="mod">
          <ac:chgData name="Florence Jones" userId="8a53cb87-1c11-4aab-a113-88b2ec56ffdf" providerId="ADAL" clId="{E232B061-0C16-41A0-B26C-7A0CF4944F98}" dt="2023-07-25T20:35:56.484" v="6256" actId="1076"/>
          <ac:spMkLst>
            <pc:docMk/>
            <pc:sldMk cId="3443793942" sldId="272"/>
            <ac:spMk id="30" creationId="{00000000-0000-0000-0000-000000000000}"/>
          </ac:spMkLst>
        </pc:spChg>
        <pc:spChg chg="mod">
          <ac:chgData name="Florence Jones" userId="8a53cb87-1c11-4aab-a113-88b2ec56ffdf" providerId="ADAL" clId="{E232B061-0C16-41A0-B26C-7A0CF4944F98}" dt="2023-07-25T20:45:13.422" v="6324" actId="120"/>
          <ac:spMkLst>
            <pc:docMk/>
            <pc:sldMk cId="3443793942" sldId="272"/>
            <ac:spMk id="31" creationId="{00000000-0000-0000-0000-000000000000}"/>
          </ac:spMkLst>
        </pc:spChg>
        <pc:spChg chg="mod">
          <ac:chgData name="Florence Jones" userId="8a53cb87-1c11-4aab-a113-88b2ec56ffdf" providerId="ADAL" clId="{E232B061-0C16-41A0-B26C-7A0CF4944F98}" dt="2023-07-25T22:43:08.376" v="6749" actId="1035"/>
          <ac:spMkLst>
            <pc:docMk/>
            <pc:sldMk cId="3443793942" sldId="272"/>
            <ac:spMk id="32" creationId="{27ED0D92-C83D-0F1B-1923-4779B71DE55D}"/>
          </ac:spMkLst>
        </pc:spChg>
        <pc:spChg chg="mod">
          <ac:chgData name="Florence Jones" userId="8a53cb87-1c11-4aab-a113-88b2ec56ffdf" providerId="ADAL" clId="{E232B061-0C16-41A0-B26C-7A0CF4944F98}" dt="2023-07-25T20:45:07.858" v="6322" actId="120"/>
          <ac:spMkLst>
            <pc:docMk/>
            <pc:sldMk cId="3443793942" sldId="272"/>
            <ac:spMk id="42" creationId="{00000000-0000-0000-0000-000000000000}"/>
          </ac:spMkLst>
        </pc:spChg>
        <pc:spChg chg="mod">
          <ac:chgData name="Florence Jones" userId="8a53cb87-1c11-4aab-a113-88b2ec56ffdf" providerId="ADAL" clId="{E232B061-0C16-41A0-B26C-7A0CF4944F98}" dt="2023-07-25T20:39:45.860" v="6279" actId="1076"/>
          <ac:spMkLst>
            <pc:docMk/>
            <pc:sldMk cId="3443793942" sldId="272"/>
            <ac:spMk id="43" creationId="{00000000-0000-0000-0000-000000000000}"/>
          </ac:spMkLst>
        </pc:spChg>
        <pc:spChg chg="del mod">
          <ac:chgData name="Florence Jones" userId="8a53cb87-1c11-4aab-a113-88b2ec56ffdf" providerId="ADAL" clId="{E232B061-0C16-41A0-B26C-7A0CF4944F98}" dt="2023-07-25T20:52:06.510" v="6355" actId="21"/>
          <ac:spMkLst>
            <pc:docMk/>
            <pc:sldMk cId="3443793942" sldId="272"/>
            <ac:spMk id="44" creationId="{00000000-0000-0000-0000-000000000000}"/>
          </ac:spMkLst>
        </pc:spChg>
        <pc:spChg chg="mod">
          <ac:chgData name="Florence Jones" userId="8a53cb87-1c11-4aab-a113-88b2ec56ffdf" providerId="ADAL" clId="{E232B061-0C16-41A0-B26C-7A0CF4944F98}" dt="2023-07-25T21:55:35.733" v="6699" actId="14100"/>
          <ac:spMkLst>
            <pc:docMk/>
            <pc:sldMk cId="3443793942" sldId="272"/>
            <ac:spMk id="74" creationId="{61FB775B-2AE9-5818-DACD-9753ABF121BB}"/>
          </ac:spMkLst>
        </pc:spChg>
        <pc:spChg chg="mod">
          <ac:chgData name="Florence Jones" userId="8a53cb87-1c11-4aab-a113-88b2ec56ffdf" providerId="ADAL" clId="{E232B061-0C16-41A0-B26C-7A0CF4944F98}" dt="2023-07-25T21:54:58.978" v="6692" actId="14100"/>
          <ac:spMkLst>
            <pc:docMk/>
            <pc:sldMk cId="3443793942" sldId="272"/>
            <ac:spMk id="81" creationId="{9D33D816-6BC6-F271-3D5B-FFB9D70D17BB}"/>
          </ac:spMkLst>
        </pc:spChg>
        <pc:spChg chg="mod">
          <ac:chgData name="Florence Jones" userId="8a53cb87-1c11-4aab-a113-88b2ec56ffdf" providerId="ADAL" clId="{E232B061-0C16-41A0-B26C-7A0CF4944F98}" dt="2023-07-25T22:43:19" v="6751" actId="1035"/>
          <ac:spMkLst>
            <pc:docMk/>
            <pc:sldMk cId="3443793942" sldId="272"/>
            <ac:spMk id="107" creationId="{D12CB6F5-94F3-93AC-A687-5CF49AC5C4C7}"/>
          </ac:spMkLst>
        </pc:spChg>
        <pc:spChg chg="mod">
          <ac:chgData name="Florence Jones" userId="8a53cb87-1c11-4aab-a113-88b2ec56ffdf" providerId="ADAL" clId="{E232B061-0C16-41A0-B26C-7A0CF4944F98}" dt="2023-07-25T21:55:07.031" v="6693" actId="123"/>
          <ac:spMkLst>
            <pc:docMk/>
            <pc:sldMk cId="3443793942" sldId="272"/>
            <ac:spMk id="108" creationId="{83016CE6-C79A-C8A2-F6EF-ECEAA1573050}"/>
          </ac:spMkLst>
        </pc:spChg>
        <pc:grpChg chg="mod">
          <ac:chgData name="Florence Jones" userId="8a53cb87-1c11-4aab-a113-88b2ec56ffdf" providerId="ADAL" clId="{E232B061-0C16-41A0-B26C-7A0CF4944F98}" dt="2023-07-25T22:41:01.027" v="6733" actId="164"/>
          <ac:grpSpMkLst>
            <pc:docMk/>
            <pc:sldMk cId="3443793942" sldId="272"/>
            <ac:grpSpMk id="6" creationId="{B6E06549-4A5E-138E-4770-AFB8F58AF0B5}"/>
          </ac:grpSpMkLst>
        </pc:grpChg>
        <pc:grpChg chg="mod">
          <ac:chgData name="Florence Jones" userId="8a53cb87-1c11-4aab-a113-88b2ec56ffdf" providerId="ADAL" clId="{E232B061-0C16-41A0-B26C-7A0CF4944F98}" dt="2023-07-25T22:41:01.027" v="6733" actId="164"/>
          <ac:grpSpMkLst>
            <pc:docMk/>
            <pc:sldMk cId="3443793942" sldId="272"/>
            <ac:grpSpMk id="11" creationId="{70218463-7B43-18D6-469E-327DB7717C8D}"/>
          </ac:grpSpMkLst>
        </pc:grpChg>
        <pc:grpChg chg="del mod">
          <ac:chgData name="Florence Jones" userId="8a53cb87-1c11-4aab-a113-88b2ec56ffdf" providerId="ADAL" clId="{E232B061-0C16-41A0-B26C-7A0CF4944F98}" dt="2023-07-25T20:52:06.510" v="6355" actId="21"/>
          <ac:grpSpMkLst>
            <pc:docMk/>
            <pc:sldMk cId="3443793942" sldId="272"/>
            <ac:grpSpMk id="14" creationId="{A80060BC-BBDC-57AE-1F26-0071D29DE103}"/>
          </ac:grpSpMkLst>
        </pc:grpChg>
        <pc:grpChg chg="del mod">
          <ac:chgData name="Florence Jones" userId="8a53cb87-1c11-4aab-a113-88b2ec56ffdf" providerId="ADAL" clId="{E232B061-0C16-41A0-B26C-7A0CF4944F98}" dt="2023-07-25T20:52:06.510" v="6355" actId="21"/>
          <ac:grpSpMkLst>
            <pc:docMk/>
            <pc:sldMk cId="3443793942" sldId="272"/>
            <ac:grpSpMk id="16" creationId="{9B827381-9DD9-9CC7-6139-5DA7F9702386}"/>
          </ac:grpSpMkLst>
        </pc:grpChg>
        <pc:grpChg chg="del mod">
          <ac:chgData name="Florence Jones" userId="8a53cb87-1c11-4aab-a113-88b2ec56ffdf" providerId="ADAL" clId="{E232B061-0C16-41A0-B26C-7A0CF4944F98}" dt="2023-07-25T20:52:06.510" v="6355" actId="21"/>
          <ac:grpSpMkLst>
            <pc:docMk/>
            <pc:sldMk cId="3443793942" sldId="272"/>
            <ac:grpSpMk id="17" creationId="{19C3CE92-1E70-DD71-B910-A726B7FC64B3}"/>
          </ac:grpSpMkLst>
        </pc:grpChg>
        <pc:grpChg chg="add mod">
          <ac:chgData name="Florence Jones" userId="8a53cb87-1c11-4aab-a113-88b2ec56ffdf" providerId="ADAL" clId="{E232B061-0C16-41A0-B26C-7A0CF4944F98}" dt="2023-07-25T21:57:56.511" v="6712" actId="1076"/>
          <ac:grpSpMkLst>
            <pc:docMk/>
            <pc:sldMk cId="3443793942" sldId="272"/>
            <ac:grpSpMk id="34" creationId="{E252C652-638C-8063-0100-225E2ACE25C5}"/>
          </ac:grpSpMkLst>
        </pc:grpChg>
        <pc:grpChg chg="add mod">
          <ac:chgData name="Florence Jones" userId="8a53cb87-1c11-4aab-a113-88b2ec56ffdf" providerId="ADAL" clId="{E232B061-0C16-41A0-B26C-7A0CF4944F98}" dt="2023-07-25T21:57:56.511" v="6712" actId="1076"/>
          <ac:grpSpMkLst>
            <pc:docMk/>
            <pc:sldMk cId="3443793942" sldId="272"/>
            <ac:grpSpMk id="37" creationId="{FA103F88-DB32-D7A8-7493-645EBF80A866}"/>
          </ac:grpSpMkLst>
        </pc:grpChg>
        <pc:grpChg chg="add mod">
          <ac:chgData name="Florence Jones" userId="8a53cb87-1c11-4aab-a113-88b2ec56ffdf" providerId="ADAL" clId="{E232B061-0C16-41A0-B26C-7A0CF4944F98}" dt="2023-07-25T22:45:57.997" v="6775" actId="1076"/>
          <ac:grpSpMkLst>
            <pc:docMk/>
            <pc:sldMk cId="3443793942" sldId="272"/>
            <ac:grpSpMk id="41" creationId="{8F667CA9-5FBA-0B34-E175-4A7BD6636591}"/>
          </ac:grpSpMkLst>
        </pc:grpChg>
        <pc:grpChg chg="del mod">
          <ac:chgData name="Florence Jones" userId="8a53cb87-1c11-4aab-a113-88b2ec56ffdf" providerId="ADAL" clId="{E232B061-0C16-41A0-B26C-7A0CF4944F98}" dt="2023-07-25T21:31:06.370" v="6396" actId="165"/>
          <ac:grpSpMkLst>
            <pc:docMk/>
            <pc:sldMk cId="3443793942" sldId="272"/>
            <ac:grpSpMk id="47" creationId="{4D2546C7-E711-60AA-BC1A-B1B398362333}"/>
          </ac:grpSpMkLst>
        </pc:grpChg>
        <pc:grpChg chg="add mod">
          <ac:chgData name="Florence Jones" userId="8a53cb87-1c11-4aab-a113-88b2ec56ffdf" providerId="ADAL" clId="{E232B061-0C16-41A0-B26C-7A0CF4944F98}" dt="2023-07-25T22:41:48.033" v="6742" actId="1076"/>
          <ac:grpSpMkLst>
            <pc:docMk/>
            <pc:sldMk cId="3443793942" sldId="272"/>
            <ac:grpSpMk id="47" creationId="{5A71137D-6394-9913-A4F6-23D64A3564F1}"/>
          </ac:grpSpMkLst>
        </pc:grpChg>
        <pc:grpChg chg="mod">
          <ac:chgData name="Florence Jones" userId="8a53cb87-1c11-4aab-a113-88b2ec56ffdf" providerId="ADAL" clId="{E232B061-0C16-41A0-B26C-7A0CF4944F98}" dt="2023-07-25T20:37:02.599" v="6262" actId="1076"/>
          <ac:grpSpMkLst>
            <pc:docMk/>
            <pc:sldMk cId="3443793942" sldId="272"/>
            <ac:grpSpMk id="53" creationId="{80DC63B7-E673-4C66-B061-F84F655D709A}"/>
          </ac:grpSpMkLst>
        </pc:grpChg>
        <pc:grpChg chg="mod">
          <ac:chgData name="Florence Jones" userId="8a53cb87-1c11-4aab-a113-88b2ec56ffdf" providerId="ADAL" clId="{E232B061-0C16-41A0-B26C-7A0CF4944F98}" dt="2023-07-25T22:41:48.033" v="6742" actId="1076"/>
          <ac:grpSpMkLst>
            <pc:docMk/>
            <pc:sldMk cId="3443793942" sldId="272"/>
            <ac:grpSpMk id="58" creationId="{A654FEF4-C984-2342-F80A-1317D6683B66}"/>
          </ac:grpSpMkLst>
        </pc:grpChg>
        <pc:picChg chg="add mod ord">
          <ac:chgData name="Florence Jones" userId="8a53cb87-1c11-4aab-a113-88b2ec56ffdf" providerId="ADAL" clId="{E232B061-0C16-41A0-B26C-7A0CF4944F98}" dt="2023-07-25T21:45:37.992" v="6418" actId="14100"/>
          <ac:picMkLst>
            <pc:docMk/>
            <pc:sldMk cId="3443793942" sldId="272"/>
            <ac:picMk id="9" creationId="{4F113487-A82C-ABDA-612D-870088FB1F37}"/>
          </ac:picMkLst>
        </pc:picChg>
        <pc:picChg chg="del mod">
          <ac:chgData name="Florence Jones" userId="8a53cb87-1c11-4aab-a113-88b2ec56ffdf" providerId="ADAL" clId="{E232B061-0C16-41A0-B26C-7A0CF4944F98}" dt="2023-07-25T20:52:06.510" v="6355" actId="21"/>
          <ac:picMkLst>
            <pc:docMk/>
            <pc:sldMk cId="3443793942" sldId="272"/>
            <ac:picMk id="21" creationId="{81018AB3-6CA0-7789-CC80-52E3FF92A100}"/>
          </ac:picMkLst>
        </pc:picChg>
        <pc:picChg chg="add mod">
          <ac:chgData name="Florence Jones" userId="8a53cb87-1c11-4aab-a113-88b2ec56ffdf" providerId="ADAL" clId="{E232B061-0C16-41A0-B26C-7A0CF4944F98}" dt="2023-07-25T21:57:15.769" v="6707" actId="14100"/>
          <ac:picMkLst>
            <pc:docMk/>
            <pc:sldMk cId="3443793942" sldId="272"/>
            <ac:picMk id="25" creationId="{88E60831-C2A6-90C6-B835-65371748A187}"/>
          </ac:picMkLst>
        </pc:picChg>
        <pc:picChg chg="mod">
          <ac:chgData name="Florence Jones" userId="8a53cb87-1c11-4aab-a113-88b2ec56ffdf" providerId="ADAL" clId="{E232B061-0C16-41A0-B26C-7A0CF4944F98}" dt="2023-07-25T20:39:20.605" v="6275" actId="1076"/>
          <ac:picMkLst>
            <pc:docMk/>
            <pc:sldMk cId="3443793942" sldId="272"/>
            <ac:picMk id="26" creationId="{8DBAEFB6-9408-79D6-329B-8EE140CBA4A6}"/>
          </ac:picMkLst>
        </pc:picChg>
        <pc:picChg chg="add mod">
          <ac:chgData name="Florence Jones" userId="8a53cb87-1c11-4aab-a113-88b2ec56ffdf" providerId="ADAL" clId="{E232B061-0C16-41A0-B26C-7A0CF4944F98}" dt="2023-07-25T21:57:56.511" v="6712" actId="1076"/>
          <ac:picMkLst>
            <pc:docMk/>
            <pc:sldMk cId="3443793942" sldId="272"/>
            <ac:picMk id="29" creationId="{1D70131B-F049-1F50-2A2C-1BBE8AB435CD}"/>
          </ac:picMkLst>
        </pc:picChg>
        <pc:picChg chg="add del mod modCrop">
          <ac:chgData name="Florence Jones" userId="8a53cb87-1c11-4aab-a113-88b2ec56ffdf" providerId="ADAL" clId="{E232B061-0C16-41A0-B26C-7A0CF4944F98}" dt="2023-07-25T21:14:28.555" v="6368" actId="478"/>
          <ac:picMkLst>
            <pc:docMk/>
            <pc:sldMk cId="3443793942" sldId="272"/>
            <ac:picMk id="29" creationId="{2FDC40CD-0BE4-4FD6-0B69-913DBFA5530E}"/>
          </ac:picMkLst>
        </pc:picChg>
        <pc:picChg chg="add mod">
          <ac:chgData name="Florence Jones" userId="8a53cb87-1c11-4aab-a113-88b2ec56ffdf" providerId="ADAL" clId="{E232B061-0C16-41A0-B26C-7A0CF4944F98}" dt="2023-07-25T22:45:57.997" v="6775" actId="1076"/>
          <ac:picMkLst>
            <pc:docMk/>
            <pc:sldMk cId="3443793942" sldId="272"/>
            <ac:picMk id="33" creationId="{A5125A90-BAE3-538C-44BB-B1E47CA253B6}"/>
          </ac:picMkLst>
        </pc:picChg>
        <pc:picChg chg="add del mod modCrop">
          <ac:chgData name="Florence Jones" userId="8a53cb87-1c11-4aab-a113-88b2ec56ffdf" providerId="ADAL" clId="{E232B061-0C16-41A0-B26C-7A0CF4944F98}" dt="2023-07-25T21:14:26.359" v="6367" actId="478"/>
          <ac:picMkLst>
            <pc:docMk/>
            <pc:sldMk cId="3443793942" sldId="272"/>
            <ac:picMk id="33" creationId="{CC8E11F6-2305-0C6A-7678-B2B2DB2188F1}"/>
          </ac:picMkLst>
        </pc:picChg>
        <pc:picChg chg="del mod">
          <ac:chgData name="Florence Jones" userId="8a53cb87-1c11-4aab-a113-88b2ec56ffdf" providerId="ADAL" clId="{E232B061-0C16-41A0-B26C-7A0CF4944F98}" dt="2023-07-25T20:52:06.510" v="6355" actId="21"/>
          <ac:picMkLst>
            <pc:docMk/>
            <pc:sldMk cId="3443793942" sldId="272"/>
            <ac:picMk id="34" creationId="{D93571F3-6BA4-140A-3B41-71088C7CDE8F}"/>
          </ac:picMkLst>
        </pc:picChg>
        <pc:picChg chg="mod">
          <ac:chgData name="Florence Jones" userId="8a53cb87-1c11-4aab-a113-88b2ec56ffdf" providerId="ADAL" clId="{E232B061-0C16-41A0-B26C-7A0CF4944F98}" dt="2023-07-25T21:57:33.043" v="6709"/>
          <ac:picMkLst>
            <pc:docMk/>
            <pc:sldMk cId="3443793942" sldId="272"/>
            <ac:picMk id="35" creationId="{320008EB-073E-8788-F3F8-40984635F4D0}"/>
          </ac:picMkLst>
        </pc:picChg>
        <pc:picChg chg="add del mod modCrop">
          <ac:chgData name="Florence Jones" userId="8a53cb87-1c11-4aab-a113-88b2ec56ffdf" providerId="ADAL" clId="{E232B061-0C16-41A0-B26C-7A0CF4944F98}" dt="2023-07-25T21:14:25.484" v="6366" actId="478"/>
          <ac:picMkLst>
            <pc:docMk/>
            <pc:sldMk cId="3443793942" sldId="272"/>
            <ac:picMk id="35" creationId="{6A2C9E90-F89E-5029-F704-9087E8A540FA}"/>
          </ac:picMkLst>
        </pc:picChg>
        <pc:picChg chg="mod">
          <ac:chgData name="Florence Jones" userId="8a53cb87-1c11-4aab-a113-88b2ec56ffdf" providerId="ADAL" clId="{E232B061-0C16-41A0-B26C-7A0CF4944F98}" dt="2023-07-25T21:57:33.043" v="6709"/>
          <ac:picMkLst>
            <pc:docMk/>
            <pc:sldMk cId="3443793942" sldId="272"/>
            <ac:picMk id="36" creationId="{21247FAB-9D47-3631-F290-A8F9F761CB4D}"/>
          </ac:picMkLst>
        </pc:picChg>
        <pc:picChg chg="del mod">
          <ac:chgData name="Florence Jones" userId="8a53cb87-1c11-4aab-a113-88b2ec56ffdf" providerId="ADAL" clId="{E232B061-0C16-41A0-B26C-7A0CF4944F98}" dt="2023-07-25T20:52:06.510" v="6355" actId="21"/>
          <ac:picMkLst>
            <pc:docMk/>
            <pc:sldMk cId="3443793942" sldId="272"/>
            <ac:picMk id="37" creationId="{54C5BEBB-42AB-6968-FA8A-C797A379DFE8}"/>
          </ac:picMkLst>
        </pc:picChg>
        <pc:picChg chg="mod">
          <ac:chgData name="Florence Jones" userId="8a53cb87-1c11-4aab-a113-88b2ec56ffdf" providerId="ADAL" clId="{E232B061-0C16-41A0-B26C-7A0CF4944F98}" dt="2023-07-25T21:57:33.043" v="6709"/>
          <ac:picMkLst>
            <pc:docMk/>
            <pc:sldMk cId="3443793942" sldId="272"/>
            <ac:picMk id="38" creationId="{56CF0A76-6084-B054-B3FD-FA580383E3C4}"/>
          </ac:picMkLst>
        </pc:picChg>
        <pc:picChg chg="add mod">
          <ac:chgData name="Florence Jones" userId="8a53cb87-1c11-4aab-a113-88b2ec56ffdf" providerId="ADAL" clId="{E232B061-0C16-41A0-B26C-7A0CF4944F98}" dt="2023-07-25T21:45:22.044" v="6415" actId="1076"/>
          <ac:picMkLst>
            <pc:docMk/>
            <pc:sldMk cId="3443793942" sldId="272"/>
            <ac:picMk id="39" creationId="{7BFC5B54-249A-30BF-AD22-6FD869725AB1}"/>
          </ac:picMkLst>
        </pc:picChg>
        <pc:picChg chg="mod">
          <ac:chgData name="Florence Jones" userId="8a53cb87-1c11-4aab-a113-88b2ec56ffdf" providerId="ADAL" clId="{E232B061-0C16-41A0-B26C-7A0CF4944F98}" dt="2023-07-25T21:57:33.043" v="6709"/>
          <ac:picMkLst>
            <pc:docMk/>
            <pc:sldMk cId="3443793942" sldId="272"/>
            <ac:picMk id="40" creationId="{F2C24B29-3C15-4F14-32FB-7B1AA9D13813}"/>
          </ac:picMkLst>
        </pc:picChg>
        <pc:picChg chg="del mod">
          <ac:chgData name="Florence Jones" userId="8a53cb87-1c11-4aab-a113-88b2ec56ffdf" providerId="ADAL" clId="{E232B061-0C16-41A0-B26C-7A0CF4944F98}" dt="2023-07-25T20:52:06.510" v="6355" actId="21"/>
          <ac:picMkLst>
            <pc:docMk/>
            <pc:sldMk cId="3443793942" sldId="272"/>
            <ac:picMk id="40" creationId="{FBCAFFD0-7078-3AE9-6636-5F38B97FDB48}"/>
          </ac:picMkLst>
        </pc:picChg>
        <pc:picChg chg="mod">
          <ac:chgData name="Florence Jones" userId="8a53cb87-1c11-4aab-a113-88b2ec56ffdf" providerId="ADAL" clId="{E232B061-0C16-41A0-B26C-7A0CF4944F98}" dt="2023-07-25T21:57:33.043" v="6709"/>
          <ac:picMkLst>
            <pc:docMk/>
            <pc:sldMk cId="3443793942" sldId="272"/>
            <ac:picMk id="44" creationId="{09725065-C297-8357-28BC-E5D9DF73DC13}"/>
          </ac:picMkLst>
        </pc:picChg>
        <pc:picChg chg="mod">
          <ac:chgData name="Florence Jones" userId="8a53cb87-1c11-4aab-a113-88b2ec56ffdf" providerId="ADAL" clId="{E232B061-0C16-41A0-B26C-7A0CF4944F98}" dt="2023-07-25T21:57:33.043" v="6709"/>
          <ac:picMkLst>
            <pc:docMk/>
            <pc:sldMk cId="3443793942" sldId="272"/>
            <ac:picMk id="45" creationId="{0F50FB4C-CA0D-D839-3F26-89C038BFDAC5}"/>
          </ac:picMkLst>
        </pc:picChg>
        <pc:picChg chg="del mod">
          <ac:chgData name="Florence Jones" userId="8a53cb87-1c11-4aab-a113-88b2ec56ffdf" providerId="ADAL" clId="{E232B061-0C16-41A0-B26C-7A0CF4944F98}" dt="2023-07-25T20:52:06.510" v="6355" actId="21"/>
          <ac:picMkLst>
            <pc:docMk/>
            <pc:sldMk cId="3443793942" sldId="272"/>
            <ac:picMk id="45" creationId="{43ABE09F-608C-CAD3-D181-3201DF341FBA}"/>
          </ac:picMkLst>
        </pc:picChg>
        <pc:picChg chg="del mod topLvl">
          <ac:chgData name="Florence Jones" userId="8a53cb87-1c11-4aab-a113-88b2ec56ffdf" providerId="ADAL" clId="{E232B061-0C16-41A0-B26C-7A0CF4944F98}" dt="2023-07-25T21:53:02.146" v="6486" actId="478"/>
          <ac:picMkLst>
            <pc:docMk/>
            <pc:sldMk cId="3443793942" sldId="272"/>
            <ac:picMk id="46" creationId="{A66A1FAB-56EA-4C06-CF4C-BB40EBA9D447}"/>
          </ac:picMkLst>
        </pc:picChg>
        <pc:picChg chg="add del mod">
          <ac:chgData name="Florence Jones" userId="8a53cb87-1c11-4aab-a113-88b2ec56ffdf" providerId="ADAL" clId="{E232B061-0C16-41A0-B26C-7A0CF4944F98}" dt="2023-07-25T21:45:14.226" v="6409" actId="478"/>
          <ac:picMkLst>
            <pc:docMk/>
            <pc:sldMk cId="3443793942" sldId="272"/>
            <ac:picMk id="49" creationId="{45E98F59-0838-0340-17C6-01D5518F2D88}"/>
          </ac:picMkLst>
        </pc:picChg>
        <pc:picChg chg="add del">
          <ac:chgData name="Florence Jones" userId="8a53cb87-1c11-4aab-a113-88b2ec56ffdf" providerId="ADAL" clId="{E232B061-0C16-41A0-B26C-7A0CF4944F98}" dt="2023-07-25T21:45:10.892" v="6407" actId="478"/>
          <ac:picMkLst>
            <pc:docMk/>
            <pc:sldMk cId="3443793942" sldId="272"/>
            <ac:picMk id="50" creationId="{784EAABA-DA6A-70A7-1338-1AB303F9F725}"/>
          </ac:picMkLst>
        </pc:picChg>
        <pc:picChg chg="mod">
          <ac:chgData name="Florence Jones" userId="8a53cb87-1c11-4aab-a113-88b2ec56ffdf" providerId="ADAL" clId="{E232B061-0C16-41A0-B26C-7A0CF4944F98}" dt="2023-07-25T20:37:02.599" v="6262" actId="1076"/>
          <ac:picMkLst>
            <pc:docMk/>
            <pc:sldMk cId="3443793942" sldId="272"/>
            <ac:picMk id="68" creationId="{59C2155A-3732-5852-6DE7-F34FF7B87BE9}"/>
          </ac:picMkLst>
        </pc:picChg>
        <pc:picChg chg="del mod">
          <ac:chgData name="Florence Jones" userId="8a53cb87-1c11-4aab-a113-88b2ec56ffdf" providerId="ADAL" clId="{E232B061-0C16-41A0-B26C-7A0CF4944F98}" dt="2023-07-25T21:14:31.587" v="6369" actId="478"/>
          <ac:picMkLst>
            <pc:docMk/>
            <pc:sldMk cId="3443793942" sldId="272"/>
            <ac:picMk id="105" creationId="{D5FEF34E-CB3B-ABE4-1C0C-1F9ED5E10318}"/>
          </ac:picMkLst>
        </pc:picChg>
        <pc:picChg chg="mod ord topLvl">
          <ac:chgData name="Florence Jones" userId="8a53cb87-1c11-4aab-a113-88b2ec56ffdf" providerId="ADAL" clId="{E232B061-0C16-41A0-B26C-7A0CF4944F98}" dt="2023-07-25T21:45:43.899" v="6419" actId="1076"/>
          <ac:picMkLst>
            <pc:docMk/>
            <pc:sldMk cId="3443793942" sldId="272"/>
            <ac:picMk id="115" creationId="{0C9EF144-2462-2F6A-C497-CCF5960DE75C}"/>
          </ac:picMkLst>
        </pc:picChg>
        <pc:picChg chg="mod ord topLvl">
          <ac:chgData name="Florence Jones" userId="8a53cb87-1c11-4aab-a113-88b2ec56ffdf" providerId="ADAL" clId="{E232B061-0C16-41A0-B26C-7A0CF4944F98}" dt="2023-07-25T21:45:48.036" v="6420" actId="1076"/>
          <ac:picMkLst>
            <pc:docMk/>
            <pc:sldMk cId="3443793942" sldId="272"/>
            <ac:picMk id="118" creationId="{041A05CE-2D4F-3EF4-B3FF-08F6CCAADFF9}"/>
          </ac:picMkLst>
        </pc:picChg>
        <pc:cxnChg chg="add mod">
          <ac:chgData name="Florence Jones" userId="8a53cb87-1c11-4aab-a113-88b2ec56ffdf" providerId="ADAL" clId="{E232B061-0C16-41A0-B26C-7A0CF4944F98}" dt="2023-07-25T20:42:42.422" v="6319" actId="692"/>
          <ac:cxnSpMkLst>
            <pc:docMk/>
            <pc:sldMk cId="3443793942" sldId="272"/>
            <ac:cxnSpMk id="18" creationId="{1CC36832-1E6A-0B22-824C-A5E0B51AD2A2}"/>
          </ac:cxnSpMkLst>
        </pc:cxnChg>
        <pc:cxnChg chg="add mod">
          <ac:chgData name="Florence Jones" userId="8a53cb87-1c11-4aab-a113-88b2ec56ffdf" providerId="ADAL" clId="{E232B061-0C16-41A0-B26C-7A0CF4944F98}" dt="2023-07-25T22:43:25.360" v="6763" actId="1035"/>
          <ac:cxnSpMkLst>
            <pc:docMk/>
            <pc:sldMk cId="3443793942" sldId="272"/>
            <ac:cxnSpMk id="19" creationId="{AA3429BA-89DB-C57C-E6BE-AEBEBADB89B0}"/>
          </ac:cxnSpMkLst>
        </pc:cxn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 column even">
    <p:spTree>
      <p:nvGrpSpPr>
        <p:cNvPr id="1" name=""/>
        <p:cNvGrpSpPr/>
        <p:nvPr/>
      </p:nvGrpSpPr>
      <p:grpSpPr>
        <a:xfrm>
          <a:off x="0" y="0"/>
          <a:ext cx="0" cy="0"/>
          <a:chOff x="0" y="0"/>
          <a:chExt cx="0" cy="0"/>
        </a:xfrm>
      </p:grpSpPr>
      <p:sp>
        <p:nvSpPr>
          <p:cNvPr id="3" name="Picture Placeholder 37"/>
          <p:cNvSpPr>
            <a:spLocks noGrp="1"/>
          </p:cNvSpPr>
          <p:nvPr>
            <p:ph type="pic" sz="quarter" idx="21"/>
          </p:nvPr>
        </p:nvSpPr>
        <p:spPr>
          <a:xfrm>
            <a:off x="1008660" y="36320006"/>
            <a:ext cx="1417214" cy="1474189"/>
          </a:xfrm>
          <a:prstGeom prst="rect">
            <a:avLst/>
          </a:prstGeom>
        </p:spPr>
        <p:txBody>
          <a:bodyPr vert="horz" lIns="102989" tIns="51494" rIns="102989" bIns="51494"/>
          <a:lstStyle/>
          <a:p>
            <a:r>
              <a:rPr lang="en-US"/>
              <a:t>Click icon to add picture</a:t>
            </a:r>
            <a:endParaRPr lang="en-US" dirty="0"/>
          </a:p>
        </p:txBody>
      </p:sp>
      <p:sp>
        <p:nvSpPr>
          <p:cNvPr id="4" name="Picture Placeholder 37"/>
          <p:cNvSpPr>
            <a:spLocks noGrp="1"/>
          </p:cNvSpPr>
          <p:nvPr>
            <p:ph type="pic" sz="quarter" idx="22"/>
          </p:nvPr>
        </p:nvSpPr>
        <p:spPr>
          <a:xfrm>
            <a:off x="6757440" y="36363453"/>
            <a:ext cx="1417214" cy="1474189"/>
          </a:xfrm>
          <a:prstGeom prst="rect">
            <a:avLst/>
          </a:prstGeom>
        </p:spPr>
        <p:txBody>
          <a:bodyPr vert="horz" lIns="102989" tIns="51494" rIns="102989" bIns="51494"/>
          <a:lstStyle/>
          <a:p>
            <a:r>
              <a:rPr lang="en-US"/>
              <a:t>Click icon to add picture</a:t>
            </a:r>
            <a:endParaRPr lang="en-US" dirty="0"/>
          </a:p>
        </p:txBody>
      </p:sp>
      <p:sp>
        <p:nvSpPr>
          <p:cNvPr id="5" name="Picture Placeholder 37"/>
          <p:cNvSpPr>
            <a:spLocks noGrp="1"/>
          </p:cNvSpPr>
          <p:nvPr>
            <p:ph type="pic" sz="quarter" idx="23"/>
          </p:nvPr>
        </p:nvSpPr>
        <p:spPr>
          <a:xfrm>
            <a:off x="2855349" y="36363453"/>
            <a:ext cx="1417214" cy="1474189"/>
          </a:xfrm>
          <a:prstGeom prst="rect">
            <a:avLst/>
          </a:prstGeom>
        </p:spPr>
        <p:txBody>
          <a:bodyPr vert="horz" lIns="102989" tIns="51494" rIns="102989" bIns="51494"/>
          <a:lstStyle/>
          <a:p>
            <a:r>
              <a:rPr lang="en-US"/>
              <a:t>Click icon to add picture</a:t>
            </a:r>
            <a:endParaRPr lang="en-US" dirty="0"/>
          </a:p>
        </p:txBody>
      </p:sp>
      <p:sp>
        <p:nvSpPr>
          <p:cNvPr id="6" name="Picture Placeholder 37"/>
          <p:cNvSpPr>
            <a:spLocks noGrp="1"/>
          </p:cNvSpPr>
          <p:nvPr>
            <p:ph type="pic" sz="quarter" idx="24"/>
          </p:nvPr>
        </p:nvSpPr>
        <p:spPr>
          <a:xfrm>
            <a:off x="4813819" y="36363453"/>
            <a:ext cx="1417214" cy="1474189"/>
          </a:xfrm>
          <a:prstGeom prst="rect">
            <a:avLst/>
          </a:prstGeom>
        </p:spPr>
        <p:txBody>
          <a:bodyPr vert="horz" lIns="102989" tIns="51494" rIns="102989" bIns="51494"/>
          <a:lstStyle/>
          <a:p>
            <a:r>
              <a:rPr lang="en-US"/>
              <a:t>Click icon to add picture</a:t>
            </a:r>
            <a:endParaRPr lang="en-US" dirty="0"/>
          </a:p>
        </p:txBody>
      </p:sp>
      <p:sp>
        <p:nvSpPr>
          <p:cNvPr id="7" name="Text Placeholder 45"/>
          <p:cNvSpPr>
            <a:spLocks noGrp="1"/>
          </p:cNvSpPr>
          <p:nvPr>
            <p:ph type="body" sz="quarter" idx="25"/>
          </p:nvPr>
        </p:nvSpPr>
        <p:spPr>
          <a:xfrm>
            <a:off x="1008661" y="984596"/>
            <a:ext cx="30904888" cy="3950161"/>
          </a:xfrm>
          <a:prstGeom prst="rect">
            <a:avLst/>
          </a:prstGeom>
        </p:spPr>
        <p:txBody>
          <a:bodyPr vert="horz" lIns="102989" tIns="51494" rIns="102989" bIns="51494"/>
          <a:lstStyle>
            <a:lvl1pPr marL="0" indent="0">
              <a:buFontTx/>
              <a:buNone/>
              <a:defRPr sz="11000" b="1" i="0" baseline="0">
                <a:solidFill>
                  <a:schemeClr val="bg1"/>
                </a:solidFill>
                <a:latin typeface="Helvetica"/>
              </a:defRPr>
            </a:lvl1pPr>
            <a:lvl2pPr marL="514944" indent="0">
              <a:buFontTx/>
              <a:buNone/>
              <a:defRPr sz="15800" b="1" i="0" baseline="0">
                <a:solidFill>
                  <a:schemeClr val="bg1"/>
                </a:solidFill>
                <a:latin typeface="Helvetica"/>
              </a:defRPr>
            </a:lvl2pPr>
            <a:lvl3pPr marL="1029889" indent="0">
              <a:buFontTx/>
              <a:buNone/>
              <a:defRPr sz="15800" b="1" i="0" baseline="0">
                <a:solidFill>
                  <a:schemeClr val="bg1"/>
                </a:solidFill>
                <a:latin typeface="Helvetica"/>
              </a:defRPr>
            </a:lvl3pPr>
            <a:lvl4pPr marL="1544833" indent="0">
              <a:buFontTx/>
              <a:buNone/>
              <a:defRPr sz="15800" b="1" i="0" baseline="0">
                <a:solidFill>
                  <a:schemeClr val="bg1"/>
                </a:solidFill>
                <a:latin typeface="Helvetica"/>
              </a:defRPr>
            </a:lvl4pPr>
            <a:lvl5pPr marL="2059777" indent="0">
              <a:buFontTx/>
              <a:buNone/>
              <a:defRPr sz="15800" b="1" i="0" baseline="0">
                <a:solidFill>
                  <a:schemeClr val="bg1"/>
                </a:solidFill>
                <a:latin typeface="Helvetica"/>
              </a:defRPr>
            </a:lvl5pPr>
          </a:lstStyle>
          <a:p>
            <a:pPr lvl="0"/>
            <a:r>
              <a:rPr lang="en-US"/>
              <a:t>Click to edit Master text styles</a:t>
            </a:r>
          </a:p>
        </p:txBody>
      </p:sp>
      <p:sp>
        <p:nvSpPr>
          <p:cNvPr id="8" name="Picture Placeholder 6"/>
          <p:cNvSpPr>
            <a:spLocks noGrp="1" noChangeAspect="1"/>
          </p:cNvSpPr>
          <p:nvPr>
            <p:ph type="pic" sz="quarter" idx="34"/>
          </p:nvPr>
        </p:nvSpPr>
        <p:spPr>
          <a:xfrm>
            <a:off x="1008658" y="14736344"/>
            <a:ext cx="7151483" cy="5709030"/>
          </a:xfrm>
          <a:prstGeom prst="rect">
            <a:avLst/>
          </a:prstGeom>
        </p:spPr>
        <p:txBody>
          <a:bodyPr vert="horz" lIns="102989" tIns="51494" rIns="102989" bIns="51494"/>
          <a:lstStyle/>
          <a:p>
            <a:r>
              <a:rPr lang="en-US"/>
              <a:t>Click icon to add picture</a:t>
            </a:r>
            <a:endParaRPr lang="en-US" dirty="0"/>
          </a:p>
        </p:txBody>
      </p:sp>
      <p:sp>
        <p:nvSpPr>
          <p:cNvPr id="10" name="Text Placeholder 49"/>
          <p:cNvSpPr>
            <a:spLocks noGrp="1"/>
          </p:cNvSpPr>
          <p:nvPr>
            <p:ph type="body" sz="quarter" idx="39"/>
          </p:nvPr>
        </p:nvSpPr>
        <p:spPr>
          <a:xfrm>
            <a:off x="1008657" y="6526851"/>
            <a:ext cx="14996160" cy="1804349"/>
          </a:xfrm>
          <a:prstGeom prst="rect">
            <a:avLst/>
          </a:prstGeom>
        </p:spPr>
        <p:txBody>
          <a:bodyPr vert="horz" lIns="102989" tIns="51494" rIns="102989" bIns="51494" anchor="ctr" anchorCtr="0"/>
          <a:lstStyle>
            <a:lvl1pPr marL="0" indent="0">
              <a:buFontTx/>
              <a:buNone/>
              <a:defRPr sz="5000" b="1" i="0" baseline="0">
                <a:solidFill>
                  <a:srgbClr val="004C97"/>
                </a:solidFill>
                <a:latin typeface="Helvetica"/>
              </a:defRPr>
            </a:lvl1pPr>
            <a:lvl2pPr marL="0" indent="0">
              <a:buFontTx/>
              <a:buNone/>
              <a:defRPr sz="4500" b="0" i="0" baseline="0">
                <a:solidFill>
                  <a:schemeClr val="tx1"/>
                </a:solidFill>
                <a:latin typeface="Helvetica"/>
              </a:defRPr>
            </a:lvl2pPr>
            <a:lvl3pPr marL="0" indent="0">
              <a:buFontTx/>
              <a:buNone/>
              <a:defRPr sz="6800" b="1" i="0" baseline="0">
                <a:solidFill>
                  <a:srgbClr val="004C97"/>
                </a:solidFill>
                <a:latin typeface="Helvetica"/>
              </a:defRPr>
            </a:lvl3pPr>
            <a:lvl4pPr marL="0" indent="0">
              <a:buFontTx/>
              <a:buNone/>
              <a:defRPr sz="6800" b="1" i="0" baseline="0">
                <a:solidFill>
                  <a:srgbClr val="004C97"/>
                </a:solidFill>
                <a:latin typeface="Helvetica"/>
              </a:defRPr>
            </a:lvl4pPr>
            <a:lvl5pPr marL="0" indent="0">
              <a:buFontTx/>
              <a:buNone/>
              <a:defRPr sz="6800" b="1" i="0" baseline="0">
                <a:solidFill>
                  <a:srgbClr val="004C97"/>
                </a:solidFill>
                <a:latin typeface="Helvetica"/>
              </a:defRPr>
            </a:lvl5pPr>
          </a:lstStyle>
          <a:p>
            <a:pPr lvl="0"/>
            <a:r>
              <a:rPr lang="en-US"/>
              <a:t>Click to edit Master text styles</a:t>
            </a:r>
          </a:p>
        </p:txBody>
      </p:sp>
      <p:sp>
        <p:nvSpPr>
          <p:cNvPr id="11" name="Text Placeholder 74"/>
          <p:cNvSpPr>
            <a:spLocks noGrp="1"/>
          </p:cNvSpPr>
          <p:nvPr>
            <p:ph type="body" sz="quarter" idx="40"/>
          </p:nvPr>
        </p:nvSpPr>
        <p:spPr>
          <a:xfrm>
            <a:off x="1008659" y="8331200"/>
            <a:ext cx="14996160" cy="5395051"/>
          </a:xfrm>
          <a:prstGeom prst="rect">
            <a:avLst/>
          </a:prstGeom>
        </p:spPr>
        <p:txBody>
          <a:bodyPr vert="horz" lIns="102989" tIns="51494" rIns="102989" bIns="51494"/>
          <a:lstStyle>
            <a:lvl1pPr marL="0" indent="0">
              <a:buFontTx/>
              <a:buNone/>
              <a:defRPr sz="4000" baseline="0">
                <a:latin typeface="Helvetica"/>
              </a:defRPr>
            </a:lvl1pPr>
            <a:lvl2pPr marL="514944" indent="0">
              <a:buFontTx/>
              <a:buNone/>
              <a:defRPr sz="4500" baseline="0">
                <a:latin typeface=""/>
              </a:defRPr>
            </a:lvl2pPr>
            <a:lvl3pPr marL="1029889" indent="0">
              <a:buFontTx/>
              <a:buNone/>
              <a:defRPr sz="4500" baseline="0">
                <a:latin typeface=""/>
              </a:defRPr>
            </a:lvl3pPr>
            <a:lvl4pPr marL="1544833" indent="0">
              <a:buFontTx/>
              <a:buNone/>
              <a:defRPr sz="4500" baseline="0">
                <a:latin typeface=""/>
              </a:defRPr>
            </a:lvl4pPr>
            <a:lvl5pPr marL="2059777" indent="0">
              <a:buFontTx/>
              <a:buNone/>
              <a:defRPr sz="4500" baseline="0">
                <a:latin typeface=""/>
              </a:defRPr>
            </a:lvl5pPr>
          </a:lstStyle>
          <a:p>
            <a:pPr lvl="0"/>
            <a:r>
              <a:rPr lang="en-US"/>
              <a:t>Click to edit Master text styles</a:t>
            </a:r>
          </a:p>
        </p:txBody>
      </p:sp>
      <p:sp>
        <p:nvSpPr>
          <p:cNvPr id="15" name="Picture Placeholder 6"/>
          <p:cNvSpPr>
            <a:spLocks noGrp="1" noChangeAspect="1"/>
          </p:cNvSpPr>
          <p:nvPr>
            <p:ph type="pic" sz="quarter" idx="44"/>
          </p:nvPr>
        </p:nvSpPr>
        <p:spPr>
          <a:xfrm>
            <a:off x="21552526" y="22956561"/>
            <a:ext cx="10396280" cy="7890319"/>
          </a:xfrm>
          <a:prstGeom prst="rect">
            <a:avLst/>
          </a:prstGeom>
        </p:spPr>
        <p:txBody>
          <a:bodyPr vert="horz" lIns="102989" tIns="51494" rIns="102989" bIns="51494"/>
          <a:lstStyle/>
          <a:p>
            <a:r>
              <a:rPr lang="en-US"/>
              <a:t>Click icon to add picture</a:t>
            </a:r>
            <a:endParaRPr lang="en-US" dirty="0"/>
          </a:p>
        </p:txBody>
      </p:sp>
      <p:sp>
        <p:nvSpPr>
          <p:cNvPr id="17" name="Picture Placeholder 6"/>
          <p:cNvSpPr>
            <a:spLocks noGrp="1" noChangeAspect="1"/>
          </p:cNvSpPr>
          <p:nvPr>
            <p:ph type="pic" sz="quarter" idx="46"/>
          </p:nvPr>
        </p:nvSpPr>
        <p:spPr>
          <a:xfrm>
            <a:off x="16979682" y="6526851"/>
            <a:ext cx="10523374" cy="7199400"/>
          </a:xfrm>
          <a:prstGeom prst="rect">
            <a:avLst/>
          </a:prstGeom>
        </p:spPr>
        <p:txBody>
          <a:bodyPr vert="horz" lIns="102989" tIns="51494" rIns="102989" bIns="51494"/>
          <a:lstStyle>
            <a:lvl1pPr>
              <a:defRPr>
                <a:latin typeface="Helvetica"/>
              </a:defRPr>
            </a:lvl1pPr>
          </a:lstStyle>
          <a:p>
            <a:r>
              <a:rPr lang="en-US"/>
              <a:t>Click icon to add picture</a:t>
            </a:r>
            <a:endParaRPr lang="en-US" dirty="0"/>
          </a:p>
        </p:txBody>
      </p:sp>
      <p:sp>
        <p:nvSpPr>
          <p:cNvPr id="21" name="Text Placeholder 74"/>
          <p:cNvSpPr>
            <a:spLocks noGrp="1"/>
          </p:cNvSpPr>
          <p:nvPr>
            <p:ph type="body" sz="quarter" idx="50"/>
          </p:nvPr>
        </p:nvSpPr>
        <p:spPr>
          <a:xfrm>
            <a:off x="16979682" y="16540254"/>
            <a:ext cx="14996160" cy="5402340"/>
          </a:xfrm>
          <a:prstGeom prst="rect">
            <a:avLst/>
          </a:prstGeom>
        </p:spPr>
        <p:txBody>
          <a:bodyPr vert="horz" lIns="102989" tIns="51494" rIns="102989" bIns="51494"/>
          <a:lstStyle>
            <a:lvl1pPr marL="0" indent="0">
              <a:buFontTx/>
              <a:buNone/>
              <a:defRPr sz="4000" baseline="0">
                <a:latin typeface="Helvetica"/>
              </a:defRPr>
            </a:lvl1pPr>
            <a:lvl2pPr marL="514944" indent="0">
              <a:buFontTx/>
              <a:buNone/>
              <a:defRPr sz="4500" baseline="0">
                <a:latin typeface=""/>
              </a:defRPr>
            </a:lvl2pPr>
            <a:lvl3pPr marL="1029889" indent="0">
              <a:buFontTx/>
              <a:buNone/>
              <a:defRPr sz="4500" baseline="0">
                <a:latin typeface=""/>
              </a:defRPr>
            </a:lvl3pPr>
            <a:lvl4pPr marL="1544833" indent="0">
              <a:buFontTx/>
              <a:buNone/>
              <a:defRPr sz="4500" baseline="0">
                <a:latin typeface=""/>
              </a:defRPr>
            </a:lvl4pPr>
            <a:lvl5pPr marL="2059777" indent="0">
              <a:buFontTx/>
              <a:buNone/>
              <a:defRPr sz="4500" baseline="0">
                <a:latin typeface=""/>
              </a:defRPr>
            </a:lvl5pPr>
          </a:lstStyle>
          <a:p>
            <a:pPr lvl="0"/>
            <a:r>
              <a:rPr lang="en-US"/>
              <a:t>Click to edit Master text styles</a:t>
            </a:r>
          </a:p>
        </p:txBody>
      </p:sp>
      <p:sp>
        <p:nvSpPr>
          <p:cNvPr id="22" name="Picture Placeholder 21"/>
          <p:cNvSpPr>
            <a:spLocks noGrp="1"/>
          </p:cNvSpPr>
          <p:nvPr>
            <p:ph type="pic" sz="quarter" idx="51"/>
          </p:nvPr>
        </p:nvSpPr>
        <p:spPr>
          <a:xfrm>
            <a:off x="1008660" y="22956562"/>
            <a:ext cx="7151483" cy="12308812"/>
          </a:xfrm>
          <a:prstGeom prst="rect">
            <a:avLst/>
          </a:prstGeom>
        </p:spPr>
        <p:txBody>
          <a:bodyPr vert="horz" lIns="102989" tIns="51494" rIns="102989" bIns="51494"/>
          <a:lstStyle/>
          <a:p>
            <a:r>
              <a:rPr lang="en-US"/>
              <a:t>Click icon to add picture</a:t>
            </a:r>
            <a:endParaRPr lang="en-US" dirty="0"/>
          </a:p>
        </p:txBody>
      </p:sp>
      <p:sp>
        <p:nvSpPr>
          <p:cNvPr id="16" name="Text Placeholder 59"/>
          <p:cNvSpPr>
            <a:spLocks noGrp="1"/>
          </p:cNvSpPr>
          <p:nvPr>
            <p:ph type="body" sz="quarter" idx="45"/>
          </p:nvPr>
        </p:nvSpPr>
        <p:spPr>
          <a:xfrm>
            <a:off x="9146819" y="22956562"/>
            <a:ext cx="6858000" cy="3979913"/>
          </a:xfrm>
          <a:prstGeom prst="rect">
            <a:avLst/>
          </a:prstGeom>
          <a:noFill/>
        </p:spPr>
        <p:txBody>
          <a:bodyPr vert="horz" lIns="0" tIns="308967" rIns="308967" bIns="308967"/>
          <a:lstStyle>
            <a:lvl1pPr marL="0" indent="0">
              <a:buFontTx/>
              <a:buNone/>
              <a:defRPr sz="2400" b="1" i="0" baseline="0">
                <a:solidFill>
                  <a:srgbClr val="004C97"/>
                </a:solidFill>
                <a:latin typeface="Helvetica"/>
              </a:defRPr>
            </a:lvl1pPr>
            <a:lvl2pPr marL="514944" indent="0">
              <a:buFontTx/>
              <a:buNone/>
              <a:defRPr sz="2700" b="1" i="0" baseline="0">
                <a:solidFill>
                  <a:schemeClr val="bg1"/>
                </a:solidFill>
                <a:latin typeface="Helvetica"/>
              </a:defRPr>
            </a:lvl2pPr>
            <a:lvl3pPr marL="1029889" indent="0">
              <a:buFontTx/>
              <a:buNone/>
              <a:defRPr sz="2700" b="1" i="0" baseline="0">
                <a:solidFill>
                  <a:schemeClr val="bg1"/>
                </a:solidFill>
                <a:latin typeface="Helvetica"/>
              </a:defRPr>
            </a:lvl3pPr>
            <a:lvl4pPr marL="1544833" indent="0">
              <a:buFontTx/>
              <a:buNone/>
              <a:defRPr sz="2700" b="1" i="0" baseline="0">
                <a:solidFill>
                  <a:schemeClr val="bg1"/>
                </a:solidFill>
                <a:latin typeface="Helvetica"/>
              </a:defRPr>
            </a:lvl4pPr>
            <a:lvl5pPr marL="2059777" indent="0">
              <a:buFontTx/>
              <a:buNone/>
              <a:defRPr sz="2700" b="1" i="0" baseline="0">
                <a:solidFill>
                  <a:schemeClr val="bg1"/>
                </a:solidFill>
                <a:latin typeface="Helvetica"/>
              </a:defRPr>
            </a:lvl5pPr>
          </a:lstStyle>
          <a:p>
            <a:pPr lvl="0"/>
            <a:r>
              <a:rPr lang="en-US"/>
              <a:t>Click to edit Master text styles</a:t>
            </a:r>
          </a:p>
        </p:txBody>
      </p:sp>
      <p:sp>
        <p:nvSpPr>
          <p:cNvPr id="20" name="Text Placeholder 59"/>
          <p:cNvSpPr>
            <a:spLocks noGrp="1"/>
          </p:cNvSpPr>
          <p:nvPr>
            <p:ph type="body" sz="quarter" idx="49"/>
          </p:nvPr>
        </p:nvSpPr>
        <p:spPr>
          <a:xfrm>
            <a:off x="16979682" y="22956561"/>
            <a:ext cx="4126043" cy="7890319"/>
          </a:xfrm>
          <a:prstGeom prst="rect">
            <a:avLst/>
          </a:prstGeom>
          <a:noFill/>
        </p:spPr>
        <p:txBody>
          <a:bodyPr vert="horz" lIns="0" tIns="308967" rIns="308967" bIns="308967"/>
          <a:lstStyle>
            <a:lvl1pPr marL="0" indent="0">
              <a:buFontTx/>
              <a:buNone/>
              <a:defRPr sz="2400" b="1" i="0" baseline="0">
                <a:solidFill>
                  <a:srgbClr val="004C97"/>
                </a:solidFill>
                <a:latin typeface="Helvetica"/>
              </a:defRPr>
            </a:lvl1pPr>
            <a:lvl2pPr marL="514944" indent="0">
              <a:buFontTx/>
              <a:buNone/>
              <a:defRPr sz="2700" b="1" i="0" baseline="0">
                <a:solidFill>
                  <a:schemeClr val="bg1"/>
                </a:solidFill>
                <a:latin typeface="Helvetica"/>
              </a:defRPr>
            </a:lvl2pPr>
            <a:lvl3pPr marL="1029889" indent="0">
              <a:buFontTx/>
              <a:buNone/>
              <a:defRPr sz="2700" b="1" i="0" baseline="0">
                <a:solidFill>
                  <a:schemeClr val="bg1"/>
                </a:solidFill>
                <a:latin typeface="Helvetica"/>
              </a:defRPr>
            </a:lvl3pPr>
            <a:lvl4pPr marL="1544833" indent="0">
              <a:buFontTx/>
              <a:buNone/>
              <a:defRPr sz="2700" b="1" i="0" baseline="0">
                <a:solidFill>
                  <a:schemeClr val="bg1"/>
                </a:solidFill>
                <a:latin typeface="Helvetica"/>
              </a:defRPr>
            </a:lvl4pPr>
            <a:lvl5pPr marL="2059777" indent="0">
              <a:buFontTx/>
              <a:buNone/>
              <a:defRPr sz="2700" b="1" i="0" baseline="0">
                <a:solidFill>
                  <a:schemeClr val="bg1"/>
                </a:solidFill>
                <a:latin typeface="Helvetica"/>
              </a:defRPr>
            </a:lvl5pPr>
          </a:lstStyle>
          <a:p>
            <a:pPr lvl="0"/>
            <a:r>
              <a:rPr lang="en-US"/>
              <a:t>Click to edit Master text styles</a:t>
            </a:r>
          </a:p>
        </p:txBody>
      </p:sp>
      <p:sp>
        <p:nvSpPr>
          <p:cNvPr id="9" name="Text Placeholder 59"/>
          <p:cNvSpPr>
            <a:spLocks noGrp="1"/>
          </p:cNvSpPr>
          <p:nvPr>
            <p:ph type="body" sz="quarter" idx="35"/>
          </p:nvPr>
        </p:nvSpPr>
        <p:spPr>
          <a:xfrm>
            <a:off x="1008658" y="20496137"/>
            <a:ext cx="7151483" cy="1406759"/>
          </a:xfrm>
          <a:prstGeom prst="rect">
            <a:avLst/>
          </a:prstGeom>
          <a:noFill/>
        </p:spPr>
        <p:txBody>
          <a:bodyPr vert="horz" lIns="0" tIns="308967" rIns="308967" bIns="308967"/>
          <a:lstStyle>
            <a:lvl1pPr marL="0" indent="0">
              <a:buFontTx/>
              <a:buNone/>
              <a:defRPr sz="2400" b="1" i="0" baseline="0">
                <a:solidFill>
                  <a:srgbClr val="004C97"/>
                </a:solidFill>
                <a:latin typeface="Helvetica"/>
              </a:defRPr>
            </a:lvl1pPr>
            <a:lvl2pPr marL="514944" indent="0">
              <a:buFontTx/>
              <a:buNone/>
              <a:defRPr sz="2700" b="1" i="0" baseline="0">
                <a:solidFill>
                  <a:schemeClr val="bg1"/>
                </a:solidFill>
                <a:latin typeface="Helvetica"/>
              </a:defRPr>
            </a:lvl2pPr>
            <a:lvl3pPr marL="1029889" indent="0">
              <a:buFontTx/>
              <a:buNone/>
              <a:defRPr sz="2700" b="1" i="0" baseline="0">
                <a:solidFill>
                  <a:schemeClr val="bg1"/>
                </a:solidFill>
                <a:latin typeface="Helvetica"/>
              </a:defRPr>
            </a:lvl3pPr>
            <a:lvl4pPr marL="1544833" indent="0">
              <a:buFontTx/>
              <a:buNone/>
              <a:defRPr sz="2700" b="1" i="0" baseline="0">
                <a:solidFill>
                  <a:schemeClr val="bg1"/>
                </a:solidFill>
                <a:latin typeface="Helvetica"/>
              </a:defRPr>
            </a:lvl4pPr>
            <a:lvl5pPr marL="2059777" indent="0">
              <a:buFontTx/>
              <a:buNone/>
              <a:defRPr sz="2700" b="1" i="0" baseline="0">
                <a:solidFill>
                  <a:schemeClr val="bg1"/>
                </a:solidFill>
                <a:latin typeface="Helvetica"/>
              </a:defRPr>
            </a:lvl5pPr>
          </a:lstStyle>
          <a:p>
            <a:pPr lvl="0"/>
            <a:r>
              <a:rPr lang="en-US"/>
              <a:t>Click to edit Master text styles</a:t>
            </a:r>
          </a:p>
        </p:txBody>
      </p:sp>
      <p:sp>
        <p:nvSpPr>
          <p:cNvPr id="18" name="Text Placeholder 59"/>
          <p:cNvSpPr>
            <a:spLocks noGrp="1"/>
          </p:cNvSpPr>
          <p:nvPr>
            <p:ph type="body" sz="quarter" idx="47"/>
          </p:nvPr>
        </p:nvSpPr>
        <p:spPr>
          <a:xfrm>
            <a:off x="27935577" y="6526851"/>
            <a:ext cx="3977971" cy="7199400"/>
          </a:xfrm>
          <a:prstGeom prst="rect">
            <a:avLst/>
          </a:prstGeom>
          <a:noFill/>
        </p:spPr>
        <p:txBody>
          <a:bodyPr vert="horz" lIns="0" tIns="308967" rIns="308967" bIns="308967"/>
          <a:lstStyle>
            <a:lvl1pPr marL="0" indent="0">
              <a:buFontTx/>
              <a:buNone/>
              <a:defRPr sz="2700" b="1" i="0" baseline="0">
                <a:solidFill>
                  <a:srgbClr val="004C97"/>
                </a:solidFill>
                <a:latin typeface="Helvetica"/>
              </a:defRPr>
            </a:lvl1pPr>
            <a:lvl2pPr marL="514944" indent="0">
              <a:buFontTx/>
              <a:buNone/>
              <a:defRPr sz="2700" b="1" i="0" baseline="0">
                <a:solidFill>
                  <a:schemeClr val="bg1"/>
                </a:solidFill>
                <a:latin typeface="Helvetica"/>
              </a:defRPr>
            </a:lvl2pPr>
            <a:lvl3pPr marL="1029889" indent="0">
              <a:buFontTx/>
              <a:buNone/>
              <a:defRPr sz="2700" b="1" i="0" baseline="0">
                <a:solidFill>
                  <a:schemeClr val="bg1"/>
                </a:solidFill>
                <a:latin typeface="Helvetica"/>
              </a:defRPr>
            </a:lvl3pPr>
            <a:lvl4pPr marL="1544833" indent="0">
              <a:buFontTx/>
              <a:buNone/>
              <a:defRPr sz="2700" b="1" i="0" baseline="0">
                <a:solidFill>
                  <a:schemeClr val="bg1"/>
                </a:solidFill>
                <a:latin typeface="Helvetica"/>
              </a:defRPr>
            </a:lvl4pPr>
            <a:lvl5pPr marL="2059777" indent="0">
              <a:buFontTx/>
              <a:buNone/>
              <a:defRPr sz="2700" b="1" i="0" baseline="0">
                <a:solidFill>
                  <a:schemeClr val="bg1"/>
                </a:solidFill>
                <a:latin typeface="Helvetica"/>
              </a:defRPr>
            </a:lvl5pPr>
          </a:lstStyle>
          <a:p>
            <a:pPr lvl="0"/>
            <a:r>
              <a:rPr lang="en-US"/>
              <a:t>Click to edit Master text styles</a:t>
            </a:r>
          </a:p>
        </p:txBody>
      </p:sp>
      <p:sp>
        <p:nvSpPr>
          <p:cNvPr id="25" name="Text Placeholder 74"/>
          <p:cNvSpPr>
            <a:spLocks noGrp="1"/>
          </p:cNvSpPr>
          <p:nvPr>
            <p:ph type="body" sz="quarter" idx="52"/>
          </p:nvPr>
        </p:nvSpPr>
        <p:spPr>
          <a:xfrm>
            <a:off x="16979682" y="33633910"/>
            <a:ext cx="14969122" cy="5768539"/>
          </a:xfrm>
          <a:prstGeom prst="rect">
            <a:avLst/>
          </a:prstGeom>
        </p:spPr>
        <p:txBody>
          <a:bodyPr vert="horz" lIns="102989" tIns="51494" rIns="102989" bIns="51494"/>
          <a:lstStyle>
            <a:lvl1pPr marL="0" indent="0">
              <a:buFontTx/>
              <a:buNone/>
              <a:defRPr sz="4000" baseline="0">
                <a:latin typeface="Helvetica"/>
              </a:defRPr>
            </a:lvl1pPr>
            <a:lvl2pPr marL="514944" indent="0">
              <a:buFontTx/>
              <a:buNone/>
              <a:defRPr sz="4500" baseline="0">
                <a:latin typeface=""/>
              </a:defRPr>
            </a:lvl2pPr>
            <a:lvl3pPr marL="1029889" indent="0">
              <a:buFontTx/>
              <a:buNone/>
              <a:defRPr sz="4500" baseline="0">
                <a:latin typeface=""/>
              </a:defRPr>
            </a:lvl3pPr>
            <a:lvl4pPr marL="1544833" indent="0">
              <a:buFontTx/>
              <a:buNone/>
              <a:defRPr sz="4500" baseline="0">
                <a:latin typeface=""/>
              </a:defRPr>
            </a:lvl4pPr>
            <a:lvl5pPr marL="2059777" indent="0">
              <a:buFontTx/>
              <a:buNone/>
              <a:defRPr sz="4500" baseline="0">
                <a:latin typeface=""/>
              </a:defRPr>
            </a:lvl5pPr>
          </a:lstStyle>
          <a:p>
            <a:pPr lvl="0"/>
            <a:r>
              <a:rPr lang="en-US"/>
              <a:t>Click to edit Master text styles</a:t>
            </a:r>
          </a:p>
        </p:txBody>
      </p:sp>
      <p:sp>
        <p:nvSpPr>
          <p:cNvPr id="26" name="Picture Placeholder 6"/>
          <p:cNvSpPr>
            <a:spLocks noGrp="1" noChangeAspect="1"/>
          </p:cNvSpPr>
          <p:nvPr>
            <p:ph type="pic" sz="quarter" idx="53"/>
          </p:nvPr>
        </p:nvSpPr>
        <p:spPr>
          <a:xfrm>
            <a:off x="9146819" y="14735905"/>
            <a:ext cx="6858000" cy="5760232"/>
          </a:xfrm>
          <a:prstGeom prst="rect">
            <a:avLst/>
          </a:prstGeom>
        </p:spPr>
        <p:txBody>
          <a:bodyPr vert="horz" lIns="102989" tIns="51494" rIns="102989" bIns="51494"/>
          <a:lstStyle/>
          <a:p>
            <a:r>
              <a:rPr lang="en-US"/>
              <a:t>Click icon to add picture</a:t>
            </a:r>
            <a:endParaRPr lang="en-US" dirty="0"/>
          </a:p>
        </p:txBody>
      </p:sp>
      <p:sp>
        <p:nvSpPr>
          <p:cNvPr id="27" name="Text Placeholder 59"/>
          <p:cNvSpPr>
            <a:spLocks noGrp="1"/>
          </p:cNvSpPr>
          <p:nvPr>
            <p:ph type="body" sz="quarter" idx="54"/>
          </p:nvPr>
        </p:nvSpPr>
        <p:spPr>
          <a:xfrm>
            <a:off x="9146819" y="20496137"/>
            <a:ext cx="6858000" cy="1406759"/>
          </a:xfrm>
          <a:prstGeom prst="rect">
            <a:avLst/>
          </a:prstGeom>
          <a:noFill/>
        </p:spPr>
        <p:txBody>
          <a:bodyPr vert="horz" lIns="0" tIns="308967" rIns="308967" bIns="308967"/>
          <a:lstStyle>
            <a:lvl1pPr marL="0" indent="0">
              <a:buFontTx/>
              <a:buNone/>
              <a:defRPr sz="2400" b="1" i="0" baseline="0">
                <a:solidFill>
                  <a:srgbClr val="004C97"/>
                </a:solidFill>
                <a:latin typeface="Helvetica"/>
              </a:defRPr>
            </a:lvl1pPr>
            <a:lvl2pPr marL="514944" indent="0">
              <a:buFontTx/>
              <a:buNone/>
              <a:defRPr sz="2700" b="1" i="0" baseline="0">
                <a:solidFill>
                  <a:schemeClr val="bg1"/>
                </a:solidFill>
                <a:latin typeface="Helvetica"/>
              </a:defRPr>
            </a:lvl2pPr>
            <a:lvl3pPr marL="1029889" indent="0">
              <a:buFontTx/>
              <a:buNone/>
              <a:defRPr sz="2700" b="1" i="0" baseline="0">
                <a:solidFill>
                  <a:schemeClr val="bg1"/>
                </a:solidFill>
                <a:latin typeface="Helvetica"/>
              </a:defRPr>
            </a:lvl3pPr>
            <a:lvl4pPr marL="1544833" indent="0">
              <a:buFontTx/>
              <a:buNone/>
              <a:defRPr sz="2700" b="1" i="0" baseline="0">
                <a:solidFill>
                  <a:schemeClr val="bg1"/>
                </a:solidFill>
                <a:latin typeface="Helvetica"/>
              </a:defRPr>
            </a:lvl4pPr>
            <a:lvl5pPr marL="2059777" indent="0">
              <a:buFontTx/>
              <a:buNone/>
              <a:defRPr sz="2700" b="1" i="0" baseline="0">
                <a:solidFill>
                  <a:schemeClr val="bg1"/>
                </a:solidFill>
                <a:latin typeface="Helvetica"/>
              </a:defRPr>
            </a:lvl5pPr>
          </a:lstStyle>
          <a:p>
            <a:pPr lvl="0"/>
            <a:r>
              <a:rPr lang="en-US"/>
              <a:t>Click to edit Master text styles</a:t>
            </a:r>
          </a:p>
        </p:txBody>
      </p:sp>
      <p:sp>
        <p:nvSpPr>
          <p:cNvPr id="28" name="Text Placeholder 74"/>
          <p:cNvSpPr>
            <a:spLocks noGrp="1"/>
          </p:cNvSpPr>
          <p:nvPr>
            <p:ph type="body" sz="quarter" idx="55"/>
          </p:nvPr>
        </p:nvSpPr>
        <p:spPr>
          <a:xfrm>
            <a:off x="9146819" y="27832255"/>
            <a:ext cx="6858000" cy="11570195"/>
          </a:xfrm>
          <a:prstGeom prst="rect">
            <a:avLst/>
          </a:prstGeom>
        </p:spPr>
        <p:txBody>
          <a:bodyPr vert="horz" lIns="102989" tIns="51494" rIns="102989" bIns="51494"/>
          <a:lstStyle>
            <a:lvl1pPr marL="0" indent="0">
              <a:buFontTx/>
              <a:buNone/>
              <a:defRPr sz="4000" baseline="0">
                <a:latin typeface="Helvetica"/>
              </a:defRPr>
            </a:lvl1pPr>
            <a:lvl2pPr marL="514944" indent="0">
              <a:buFontTx/>
              <a:buNone/>
              <a:defRPr sz="4500" baseline="0">
                <a:latin typeface=""/>
              </a:defRPr>
            </a:lvl2pPr>
            <a:lvl3pPr marL="1029889" indent="0">
              <a:buFontTx/>
              <a:buNone/>
              <a:defRPr sz="4500" baseline="0">
                <a:latin typeface=""/>
              </a:defRPr>
            </a:lvl3pPr>
            <a:lvl4pPr marL="1544833" indent="0">
              <a:buFontTx/>
              <a:buNone/>
              <a:defRPr sz="4500" baseline="0">
                <a:latin typeface=""/>
              </a:defRPr>
            </a:lvl4pPr>
            <a:lvl5pPr marL="2059777" indent="0">
              <a:buFontTx/>
              <a:buNone/>
              <a:defRPr sz="4500" baseline="0">
                <a:latin typeface=""/>
              </a:defRPr>
            </a:lvl5pPr>
          </a:lstStyle>
          <a:p>
            <a:pPr lvl="0"/>
            <a:r>
              <a:rPr lang="en-US"/>
              <a:t>Click to edit Master text styles</a:t>
            </a:r>
          </a:p>
        </p:txBody>
      </p:sp>
      <p:sp>
        <p:nvSpPr>
          <p:cNvPr id="23" name="Text Placeholder 49"/>
          <p:cNvSpPr>
            <a:spLocks noGrp="1"/>
          </p:cNvSpPr>
          <p:nvPr>
            <p:ph type="body" sz="quarter" idx="56"/>
          </p:nvPr>
        </p:nvSpPr>
        <p:spPr>
          <a:xfrm>
            <a:off x="16952644" y="14735905"/>
            <a:ext cx="14996160" cy="1804349"/>
          </a:xfrm>
          <a:prstGeom prst="rect">
            <a:avLst/>
          </a:prstGeom>
        </p:spPr>
        <p:txBody>
          <a:bodyPr vert="horz" lIns="102989" tIns="51494" rIns="102989" bIns="51494" anchor="ctr" anchorCtr="0"/>
          <a:lstStyle>
            <a:lvl1pPr marL="0" indent="0">
              <a:buFontTx/>
              <a:buNone/>
              <a:defRPr sz="5000" b="1" i="0" baseline="0">
                <a:solidFill>
                  <a:srgbClr val="004C97"/>
                </a:solidFill>
                <a:latin typeface="Helvetica"/>
              </a:defRPr>
            </a:lvl1pPr>
            <a:lvl2pPr marL="0" indent="0">
              <a:buFontTx/>
              <a:buNone/>
              <a:defRPr sz="4500" b="0" i="0" baseline="0">
                <a:solidFill>
                  <a:schemeClr val="tx1"/>
                </a:solidFill>
                <a:latin typeface="Helvetica"/>
              </a:defRPr>
            </a:lvl2pPr>
            <a:lvl3pPr marL="0" indent="0">
              <a:buFontTx/>
              <a:buNone/>
              <a:defRPr sz="6800" b="1" i="0" baseline="0">
                <a:solidFill>
                  <a:srgbClr val="004C97"/>
                </a:solidFill>
                <a:latin typeface="Helvetica"/>
              </a:defRPr>
            </a:lvl3pPr>
            <a:lvl4pPr marL="0" indent="0">
              <a:buFontTx/>
              <a:buNone/>
              <a:defRPr sz="6800" b="1" i="0" baseline="0">
                <a:solidFill>
                  <a:srgbClr val="004C97"/>
                </a:solidFill>
                <a:latin typeface="Helvetica"/>
              </a:defRPr>
            </a:lvl4pPr>
            <a:lvl5pPr marL="0" indent="0">
              <a:buFontTx/>
              <a:buNone/>
              <a:defRPr sz="6800" b="1" i="0" baseline="0">
                <a:solidFill>
                  <a:srgbClr val="004C97"/>
                </a:solidFill>
                <a:latin typeface="Helvetica"/>
              </a:defRPr>
            </a:lvl5pPr>
          </a:lstStyle>
          <a:p>
            <a:pPr lvl="0"/>
            <a:r>
              <a:rPr lang="en-US"/>
              <a:t>Click to edit Master text styles</a:t>
            </a:r>
          </a:p>
        </p:txBody>
      </p:sp>
      <p:sp>
        <p:nvSpPr>
          <p:cNvPr id="24" name="Text Placeholder 49"/>
          <p:cNvSpPr>
            <a:spLocks noGrp="1"/>
          </p:cNvSpPr>
          <p:nvPr>
            <p:ph type="body" sz="quarter" idx="57"/>
          </p:nvPr>
        </p:nvSpPr>
        <p:spPr>
          <a:xfrm>
            <a:off x="16979682" y="31829562"/>
            <a:ext cx="14996160" cy="1804349"/>
          </a:xfrm>
          <a:prstGeom prst="rect">
            <a:avLst/>
          </a:prstGeom>
        </p:spPr>
        <p:txBody>
          <a:bodyPr vert="horz" lIns="102989" tIns="51494" rIns="102989" bIns="51494" anchor="ctr" anchorCtr="0"/>
          <a:lstStyle>
            <a:lvl1pPr marL="0" indent="0">
              <a:buFontTx/>
              <a:buNone/>
              <a:defRPr sz="5000" b="1" i="0" baseline="0">
                <a:solidFill>
                  <a:srgbClr val="004C97"/>
                </a:solidFill>
                <a:latin typeface="Helvetica"/>
              </a:defRPr>
            </a:lvl1pPr>
            <a:lvl2pPr marL="0" indent="0">
              <a:buFontTx/>
              <a:buNone/>
              <a:defRPr sz="4500" b="0" i="0" baseline="0">
                <a:solidFill>
                  <a:schemeClr val="tx1"/>
                </a:solidFill>
                <a:latin typeface="Helvetica"/>
              </a:defRPr>
            </a:lvl2pPr>
            <a:lvl3pPr marL="0" indent="0">
              <a:buFontTx/>
              <a:buNone/>
              <a:defRPr sz="6800" b="1" i="0" baseline="0">
                <a:solidFill>
                  <a:srgbClr val="004C97"/>
                </a:solidFill>
                <a:latin typeface="Helvetica"/>
              </a:defRPr>
            </a:lvl3pPr>
            <a:lvl4pPr marL="0" indent="0">
              <a:buFontTx/>
              <a:buNone/>
              <a:defRPr sz="6800" b="1" i="0" baseline="0">
                <a:solidFill>
                  <a:srgbClr val="004C97"/>
                </a:solidFill>
                <a:latin typeface="Helvetica"/>
              </a:defRPr>
            </a:lvl4pPr>
            <a:lvl5pPr marL="0" indent="0">
              <a:buFontTx/>
              <a:buNone/>
              <a:defRPr sz="6800" b="1" i="0" baseline="0">
                <a:solidFill>
                  <a:srgbClr val="004C97"/>
                </a:solidFill>
                <a:latin typeface="Helvetica"/>
              </a:defRPr>
            </a:lvl5pPr>
          </a:lstStyle>
          <a:p>
            <a:pPr lvl="0"/>
            <a:r>
              <a:rPr lang="en-US"/>
              <a:t>Click to edit Master text styles</a:t>
            </a:r>
          </a:p>
        </p:txBody>
      </p:sp>
    </p:spTree>
    <p:extLst>
      <p:ext uri="{BB962C8B-B14F-4D97-AF65-F5344CB8AC3E}">
        <p14:creationId xmlns:p14="http://schemas.microsoft.com/office/powerpoint/2010/main" val="367815107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2" y="40641207"/>
            <a:ext cx="32944298" cy="3282436"/>
          </a:xfrm>
          <a:prstGeom prst="rect">
            <a:avLst/>
          </a:prstGeom>
          <a:solidFill>
            <a:srgbClr val="004C97"/>
          </a:solidFill>
          <a:effectLst/>
        </p:spPr>
        <p:style>
          <a:lnRef idx="1">
            <a:schemeClr val="accent1"/>
          </a:lnRef>
          <a:fillRef idx="3">
            <a:schemeClr val="accent1"/>
          </a:fillRef>
          <a:effectRef idx="2">
            <a:schemeClr val="accent1"/>
          </a:effectRef>
          <a:fontRef idx="minor">
            <a:schemeClr val="lt1"/>
          </a:fontRef>
        </p:style>
        <p:txBody>
          <a:bodyPr lIns="102989" tIns="51494" rIns="102989" bIns="51494" anchor="ctr"/>
          <a:lstStyle/>
          <a:p>
            <a:pPr algn="ctr" defTabSz="2351081" fontAlgn="auto">
              <a:spcBef>
                <a:spcPts val="0"/>
              </a:spcBef>
              <a:spcAft>
                <a:spcPts val="0"/>
              </a:spcAft>
              <a:defRPr/>
            </a:pPr>
            <a:endParaRPr lang="en-US"/>
          </a:p>
        </p:txBody>
      </p:sp>
      <p:sp>
        <p:nvSpPr>
          <p:cNvPr id="9" name="Rectangle 8"/>
          <p:cNvSpPr/>
          <p:nvPr/>
        </p:nvSpPr>
        <p:spPr>
          <a:xfrm>
            <a:off x="2" y="0"/>
            <a:ext cx="32944298" cy="5486400"/>
          </a:xfrm>
          <a:prstGeom prst="rect">
            <a:avLst/>
          </a:prstGeom>
          <a:solidFill>
            <a:srgbClr val="004C97"/>
          </a:solidFill>
          <a:effectLst/>
        </p:spPr>
        <p:style>
          <a:lnRef idx="1">
            <a:schemeClr val="accent1"/>
          </a:lnRef>
          <a:fillRef idx="3">
            <a:schemeClr val="accent1"/>
          </a:fillRef>
          <a:effectRef idx="2">
            <a:schemeClr val="accent1"/>
          </a:effectRef>
          <a:fontRef idx="minor">
            <a:schemeClr val="lt1"/>
          </a:fontRef>
        </p:style>
        <p:txBody>
          <a:bodyPr lIns="102989" tIns="51494" rIns="102989" bIns="51494" anchor="ctr"/>
          <a:lstStyle/>
          <a:p>
            <a:pPr algn="ctr" defTabSz="2351081" fontAlgn="auto">
              <a:spcBef>
                <a:spcPts val="0"/>
              </a:spcBef>
              <a:spcAft>
                <a:spcPts val="0"/>
              </a:spcAft>
              <a:defRPr/>
            </a:pPr>
            <a:endParaRPr lang="en-US"/>
          </a:p>
        </p:txBody>
      </p:sp>
      <p:pic>
        <p:nvPicPr>
          <p:cNvPr id="8" name="Picture 7" descr="FermilabBarDOE_TextInBar_36inches-05.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1288067"/>
            <a:ext cx="32918400" cy="1828800"/>
          </a:xfrm>
          <a:prstGeom prst="rect">
            <a:avLst/>
          </a:prstGeom>
        </p:spPr>
      </p:pic>
    </p:spTree>
    <p:extLst>
      <p:ext uri="{BB962C8B-B14F-4D97-AF65-F5344CB8AC3E}">
        <p14:creationId xmlns:p14="http://schemas.microsoft.com/office/powerpoint/2010/main" val="4017922149"/>
      </p:ext>
    </p:extLst>
  </p:cSld>
  <p:clrMap bg1="lt1" tx1="dk1" bg2="lt2" tx2="dk2" accent1="accent1" accent2="accent2" accent3="accent3" accent4="accent4" accent5="accent5" accent6="accent6" hlink="hlink" folHlink="folHlink"/>
  <p:sldLayoutIdLst>
    <p:sldLayoutId id="2147483663" r:id="rId1"/>
  </p:sldLayoutIdLst>
  <p:txStyles>
    <p:titleStyle>
      <a:lvl1pPr algn="ctr" defTabSz="514944" rtl="0" eaLnBrk="1" latinLnBrk="0" hangingPunct="1">
        <a:spcBef>
          <a:spcPct val="0"/>
        </a:spcBef>
        <a:buNone/>
        <a:defRPr sz="5000" kern="1200">
          <a:solidFill>
            <a:schemeClr val="tx1"/>
          </a:solidFill>
          <a:latin typeface="+mj-lt"/>
          <a:ea typeface="+mj-ea"/>
          <a:cs typeface="+mj-cs"/>
        </a:defRPr>
      </a:lvl1pPr>
    </p:titleStyle>
    <p:bodyStyle>
      <a:lvl1pPr marL="386208" indent="-386208" algn="l" defTabSz="514944" rtl="0" eaLnBrk="1" latinLnBrk="0" hangingPunct="1">
        <a:spcBef>
          <a:spcPct val="20000"/>
        </a:spcBef>
        <a:buFont typeface="Arial"/>
        <a:buChar char="•"/>
        <a:defRPr sz="3600" kern="1200">
          <a:solidFill>
            <a:schemeClr val="tx1"/>
          </a:solidFill>
          <a:latin typeface="+mn-lt"/>
          <a:ea typeface="+mn-ea"/>
          <a:cs typeface="+mn-cs"/>
        </a:defRPr>
      </a:lvl1pPr>
      <a:lvl2pPr marL="836785" indent="-321840" algn="l" defTabSz="514944" rtl="0" eaLnBrk="1" latinLnBrk="0" hangingPunct="1">
        <a:spcBef>
          <a:spcPct val="20000"/>
        </a:spcBef>
        <a:buFont typeface="Arial"/>
        <a:buChar char="–"/>
        <a:defRPr sz="3200" kern="1200">
          <a:solidFill>
            <a:schemeClr val="tx1"/>
          </a:solidFill>
          <a:latin typeface="+mn-lt"/>
          <a:ea typeface="+mn-ea"/>
          <a:cs typeface="+mn-cs"/>
        </a:defRPr>
      </a:lvl2pPr>
      <a:lvl3pPr marL="1287361" indent="-257472" algn="l" defTabSz="514944" rtl="0" eaLnBrk="1" latinLnBrk="0" hangingPunct="1">
        <a:spcBef>
          <a:spcPct val="20000"/>
        </a:spcBef>
        <a:buFont typeface="Arial"/>
        <a:buChar char="•"/>
        <a:defRPr sz="2700" kern="1200">
          <a:solidFill>
            <a:schemeClr val="tx1"/>
          </a:solidFill>
          <a:latin typeface="+mn-lt"/>
          <a:ea typeface="+mn-ea"/>
          <a:cs typeface="+mn-cs"/>
        </a:defRPr>
      </a:lvl3pPr>
      <a:lvl4pPr marL="1802305" indent="-257472" algn="l" defTabSz="514944" rtl="0" eaLnBrk="1" latinLnBrk="0" hangingPunct="1">
        <a:spcBef>
          <a:spcPct val="20000"/>
        </a:spcBef>
        <a:buFont typeface="Arial"/>
        <a:buChar char="–"/>
        <a:defRPr sz="2300" kern="1200">
          <a:solidFill>
            <a:schemeClr val="tx1"/>
          </a:solidFill>
          <a:latin typeface="+mn-lt"/>
          <a:ea typeface="+mn-ea"/>
          <a:cs typeface="+mn-cs"/>
        </a:defRPr>
      </a:lvl4pPr>
      <a:lvl5pPr marL="2317250" indent="-257472" algn="l" defTabSz="514944" rtl="0" eaLnBrk="1" latinLnBrk="0" hangingPunct="1">
        <a:spcBef>
          <a:spcPct val="20000"/>
        </a:spcBef>
        <a:buFont typeface="Arial"/>
        <a:buChar char="»"/>
        <a:defRPr sz="2300" kern="1200">
          <a:solidFill>
            <a:schemeClr val="tx1"/>
          </a:solidFill>
          <a:latin typeface="+mn-lt"/>
          <a:ea typeface="+mn-ea"/>
          <a:cs typeface="+mn-cs"/>
        </a:defRPr>
      </a:lvl5pPr>
      <a:lvl6pPr marL="2832194" indent="-257472" algn="l" defTabSz="514944" rtl="0" eaLnBrk="1" latinLnBrk="0" hangingPunct="1">
        <a:spcBef>
          <a:spcPct val="20000"/>
        </a:spcBef>
        <a:buFont typeface="Arial"/>
        <a:buChar char="•"/>
        <a:defRPr sz="2300" kern="1200">
          <a:solidFill>
            <a:schemeClr val="tx1"/>
          </a:solidFill>
          <a:latin typeface="+mn-lt"/>
          <a:ea typeface="+mn-ea"/>
          <a:cs typeface="+mn-cs"/>
        </a:defRPr>
      </a:lvl6pPr>
      <a:lvl7pPr marL="3347138" indent="-257472" algn="l" defTabSz="514944" rtl="0" eaLnBrk="1" latinLnBrk="0" hangingPunct="1">
        <a:spcBef>
          <a:spcPct val="20000"/>
        </a:spcBef>
        <a:buFont typeface="Arial"/>
        <a:buChar char="•"/>
        <a:defRPr sz="2300" kern="1200">
          <a:solidFill>
            <a:schemeClr val="tx1"/>
          </a:solidFill>
          <a:latin typeface="+mn-lt"/>
          <a:ea typeface="+mn-ea"/>
          <a:cs typeface="+mn-cs"/>
        </a:defRPr>
      </a:lvl7pPr>
      <a:lvl8pPr marL="3862083" indent="-257472" algn="l" defTabSz="514944" rtl="0" eaLnBrk="1" latinLnBrk="0" hangingPunct="1">
        <a:spcBef>
          <a:spcPct val="20000"/>
        </a:spcBef>
        <a:buFont typeface="Arial"/>
        <a:buChar char="•"/>
        <a:defRPr sz="2300" kern="1200">
          <a:solidFill>
            <a:schemeClr val="tx1"/>
          </a:solidFill>
          <a:latin typeface="+mn-lt"/>
          <a:ea typeface="+mn-ea"/>
          <a:cs typeface="+mn-cs"/>
        </a:defRPr>
      </a:lvl8pPr>
      <a:lvl9pPr marL="4377027" indent="-257472" algn="l" defTabSz="514944" rtl="0" eaLnBrk="1" latinLnBrk="0" hangingPunct="1">
        <a:spcBef>
          <a:spcPct val="20000"/>
        </a:spcBef>
        <a:buFont typeface="Arial"/>
        <a:buChar char="•"/>
        <a:defRPr sz="2300" kern="1200">
          <a:solidFill>
            <a:schemeClr val="tx1"/>
          </a:solidFill>
          <a:latin typeface="+mn-lt"/>
          <a:ea typeface="+mn-ea"/>
          <a:cs typeface="+mn-cs"/>
        </a:defRPr>
      </a:lvl9pPr>
    </p:bodyStyle>
    <p:otherStyle>
      <a:defPPr>
        <a:defRPr lang="en-US"/>
      </a:defPPr>
      <a:lvl1pPr marL="0" algn="l" defTabSz="514944" rtl="0" eaLnBrk="1" latinLnBrk="0" hangingPunct="1">
        <a:defRPr sz="2000" kern="1200">
          <a:solidFill>
            <a:schemeClr val="tx1"/>
          </a:solidFill>
          <a:latin typeface="+mn-lt"/>
          <a:ea typeface="+mn-ea"/>
          <a:cs typeface="+mn-cs"/>
        </a:defRPr>
      </a:lvl1pPr>
      <a:lvl2pPr marL="514944" algn="l" defTabSz="514944" rtl="0" eaLnBrk="1" latinLnBrk="0" hangingPunct="1">
        <a:defRPr sz="2000" kern="1200">
          <a:solidFill>
            <a:schemeClr val="tx1"/>
          </a:solidFill>
          <a:latin typeface="+mn-lt"/>
          <a:ea typeface="+mn-ea"/>
          <a:cs typeface="+mn-cs"/>
        </a:defRPr>
      </a:lvl2pPr>
      <a:lvl3pPr marL="1029889" algn="l" defTabSz="514944" rtl="0" eaLnBrk="1" latinLnBrk="0" hangingPunct="1">
        <a:defRPr sz="2000" kern="1200">
          <a:solidFill>
            <a:schemeClr val="tx1"/>
          </a:solidFill>
          <a:latin typeface="+mn-lt"/>
          <a:ea typeface="+mn-ea"/>
          <a:cs typeface="+mn-cs"/>
        </a:defRPr>
      </a:lvl3pPr>
      <a:lvl4pPr marL="1544833" algn="l" defTabSz="514944" rtl="0" eaLnBrk="1" latinLnBrk="0" hangingPunct="1">
        <a:defRPr sz="2000" kern="1200">
          <a:solidFill>
            <a:schemeClr val="tx1"/>
          </a:solidFill>
          <a:latin typeface="+mn-lt"/>
          <a:ea typeface="+mn-ea"/>
          <a:cs typeface="+mn-cs"/>
        </a:defRPr>
      </a:lvl4pPr>
      <a:lvl5pPr marL="2059777" algn="l" defTabSz="514944" rtl="0" eaLnBrk="1" latinLnBrk="0" hangingPunct="1">
        <a:defRPr sz="2000" kern="1200">
          <a:solidFill>
            <a:schemeClr val="tx1"/>
          </a:solidFill>
          <a:latin typeface="+mn-lt"/>
          <a:ea typeface="+mn-ea"/>
          <a:cs typeface="+mn-cs"/>
        </a:defRPr>
      </a:lvl5pPr>
      <a:lvl6pPr marL="2574722" algn="l" defTabSz="514944" rtl="0" eaLnBrk="1" latinLnBrk="0" hangingPunct="1">
        <a:defRPr sz="2000" kern="1200">
          <a:solidFill>
            <a:schemeClr val="tx1"/>
          </a:solidFill>
          <a:latin typeface="+mn-lt"/>
          <a:ea typeface="+mn-ea"/>
          <a:cs typeface="+mn-cs"/>
        </a:defRPr>
      </a:lvl6pPr>
      <a:lvl7pPr marL="3089666" algn="l" defTabSz="514944" rtl="0" eaLnBrk="1" latinLnBrk="0" hangingPunct="1">
        <a:defRPr sz="2000" kern="1200">
          <a:solidFill>
            <a:schemeClr val="tx1"/>
          </a:solidFill>
          <a:latin typeface="+mn-lt"/>
          <a:ea typeface="+mn-ea"/>
          <a:cs typeface="+mn-cs"/>
        </a:defRPr>
      </a:lvl7pPr>
      <a:lvl8pPr marL="3604611" algn="l" defTabSz="514944" rtl="0" eaLnBrk="1" latinLnBrk="0" hangingPunct="1">
        <a:defRPr sz="2000" kern="1200">
          <a:solidFill>
            <a:schemeClr val="tx1"/>
          </a:solidFill>
          <a:latin typeface="+mn-lt"/>
          <a:ea typeface="+mn-ea"/>
          <a:cs typeface="+mn-cs"/>
        </a:defRPr>
      </a:lvl8pPr>
      <a:lvl9pPr marL="4119555" algn="l" defTabSz="51494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18" Type="http://schemas.openxmlformats.org/officeDocument/2006/relationships/image" Target="../media/image18.png"/><Relationship Id="rId26" Type="http://schemas.openxmlformats.org/officeDocument/2006/relationships/image" Target="../media/image26.png"/><Relationship Id="rId3" Type="http://schemas.openxmlformats.org/officeDocument/2006/relationships/image" Target="../media/image3.png"/><Relationship Id="rId21" Type="http://schemas.openxmlformats.org/officeDocument/2006/relationships/image" Target="../media/image21.png"/><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7.png"/><Relationship Id="rId25" Type="http://schemas.openxmlformats.org/officeDocument/2006/relationships/image" Target="../media/image25.png"/><Relationship Id="rId2" Type="http://schemas.openxmlformats.org/officeDocument/2006/relationships/image" Target="../media/image2.png"/><Relationship Id="rId16" Type="http://schemas.openxmlformats.org/officeDocument/2006/relationships/image" Target="../media/image16.png"/><Relationship Id="rId20" Type="http://schemas.openxmlformats.org/officeDocument/2006/relationships/image" Target="../media/image20.pn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png"/><Relationship Id="rId24" Type="http://schemas.openxmlformats.org/officeDocument/2006/relationships/image" Target="../media/image24.png"/><Relationship Id="rId5" Type="http://schemas.openxmlformats.org/officeDocument/2006/relationships/image" Target="../media/image5.png"/><Relationship Id="rId15" Type="http://schemas.openxmlformats.org/officeDocument/2006/relationships/image" Target="../media/image15.png"/><Relationship Id="rId23" Type="http://schemas.openxmlformats.org/officeDocument/2006/relationships/image" Target="../media/image23.png"/><Relationship Id="rId10" Type="http://schemas.openxmlformats.org/officeDocument/2006/relationships/image" Target="../media/image10.png"/><Relationship Id="rId19" Type="http://schemas.openxmlformats.org/officeDocument/2006/relationships/image" Target="../media/image19.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 Id="rId22" Type="http://schemas.openxmlformats.org/officeDocument/2006/relationships/image" Target="../media/image22.png"/><Relationship Id="rId27"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 Placeholder 29"/>
          <p:cNvSpPr>
            <a:spLocks noGrp="1"/>
          </p:cNvSpPr>
          <p:nvPr>
            <p:ph type="body" sz="quarter" idx="39"/>
          </p:nvPr>
        </p:nvSpPr>
        <p:spPr>
          <a:xfrm>
            <a:off x="914400" y="6557587"/>
            <a:ext cx="15101454" cy="908569"/>
          </a:xfrm>
        </p:spPr>
        <p:txBody>
          <a:bodyPr/>
          <a:lstStyle/>
          <a:p>
            <a:r>
              <a:rPr lang="en-US" dirty="0"/>
              <a:t>Introduction</a:t>
            </a:r>
          </a:p>
        </p:txBody>
      </p:sp>
      <p:sp>
        <p:nvSpPr>
          <p:cNvPr id="31" name="Text Placeholder 30"/>
          <p:cNvSpPr>
            <a:spLocks noGrp="1"/>
          </p:cNvSpPr>
          <p:nvPr>
            <p:ph type="body" sz="quarter" idx="40"/>
          </p:nvPr>
        </p:nvSpPr>
        <p:spPr>
          <a:xfrm>
            <a:off x="914400" y="7448809"/>
            <a:ext cx="9297378" cy="5822791"/>
          </a:xfrm>
        </p:spPr>
        <p:txBody>
          <a:bodyPr/>
          <a:lstStyle/>
          <a:p>
            <a:pPr lvl="0"/>
            <a:r>
              <a:rPr lang="en-US" dirty="0"/>
              <a:t>Proportional-integral-derivative (PID) temperature control of Skipper-CCDs is important for dark matter direct-detection experiments, e.g., SENSEI@MINOS</a:t>
            </a:r>
            <a:r>
              <a:rPr lang="en-US" dirty="0">
                <a:cs typeface="Helvetica"/>
              </a:rPr>
              <a:t>. The project goal is to create an autotuned PID controller in Python to replace expensive Lake Shore temperature controllers. </a:t>
            </a:r>
          </a:p>
        </p:txBody>
      </p:sp>
      <p:sp>
        <p:nvSpPr>
          <p:cNvPr id="42" name="Text Placeholder 41"/>
          <p:cNvSpPr>
            <a:spLocks noGrp="1"/>
          </p:cNvSpPr>
          <p:nvPr>
            <p:ph type="body" sz="quarter" idx="55"/>
          </p:nvPr>
        </p:nvSpPr>
        <p:spPr>
          <a:xfrm>
            <a:off x="7685919" y="15503986"/>
            <a:ext cx="8329935" cy="5087202"/>
          </a:xfrm>
        </p:spPr>
        <p:txBody>
          <a:bodyPr/>
          <a:lstStyle/>
          <a:p>
            <a:pPr marL="571500" indent="-571500">
              <a:buFont typeface="Arial" panose="020B0604020202020204" pitchFamily="34" charset="0"/>
              <a:buChar char="•"/>
            </a:pPr>
            <a:r>
              <a:rPr lang="en-US" dirty="0">
                <a:cs typeface="Helvetica"/>
              </a:rPr>
              <a:t>Approximates block with uniform temperature for each time step</a:t>
            </a:r>
          </a:p>
          <a:p>
            <a:pPr marL="571500" indent="-571500">
              <a:buFont typeface="Arial" panose="020B0604020202020204" pitchFamily="34" charset="0"/>
              <a:buChar char="•"/>
            </a:pPr>
            <a:r>
              <a:rPr lang="en-US" dirty="0">
                <a:cs typeface="Helvetica"/>
              </a:rPr>
              <a:t>Physical system-specific variables incorporated into scale factors</a:t>
            </a:r>
          </a:p>
          <a:p>
            <a:pPr marL="571500" indent="-571500">
              <a:buFont typeface="Arial" panose="020B0604020202020204" pitchFamily="34" charset="0"/>
              <a:buChar char="•"/>
            </a:pPr>
            <a:r>
              <a:rPr lang="en-US" dirty="0">
                <a:cs typeface="Helvetica"/>
              </a:rPr>
              <a:t>Unsuccessful fitting — scale factors insufficient for fitting heater output responses (Fig. 2)</a:t>
            </a:r>
          </a:p>
          <a:p>
            <a:pPr marL="571500" indent="-571500">
              <a:buFont typeface="Arial" panose="020B0604020202020204" pitchFamily="34" charset="0"/>
              <a:buChar char="•"/>
            </a:pPr>
            <a:r>
              <a:rPr lang="en-US" dirty="0">
                <a:cs typeface="Helvetica"/>
              </a:rPr>
              <a:t>Further investigation of unaccounted </a:t>
            </a:r>
            <a:r>
              <a:rPr lang="en-US" dirty="0"/>
              <a:t>factors needed</a:t>
            </a:r>
          </a:p>
          <a:p>
            <a:endParaRPr lang="en-US" dirty="0">
              <a:cs typeface="Helvetica"/>
            </a:endParaRPr>
          </a:p>
        </p:txBody>
      </p:sp>
      <p:sp>
        <p:nvSpPr>
          <p:cNvPr id="43" name="Text Placeholder 42"/>
          <p:cNvSpPr>
            <a:spLocks noGrp="1"/>
          </p:cNvSpPr>
          <p:nvPr>
            <p:ph type="body" sz="quarter" idx="56"/>
          </p:nvPr>
        </p:nvSpPr>
        <p:spPr>
          <a:xfrm>
            <a:off x="16930490" y="14325600"/>
            <a:ext cx="15097364" cy="902175"/>
          </a:xfrm>
        </p:spPr>
        <p:txBody>
          <a:bodyPr/>
          <a:lstStyle/>
          <a:p>
            <a:r>
              <a:rPr lang="en-US" dirty="0"/>
              <a:t>Phenomenological Approach</a:t>
            </a:r>
          </a:p>
        </p:txBody>
      </p:sp>
      <p:sp>
        <p:nvSpPr>
          <p:cNvPr id="2" name="Text Placeholder 29">
            <a:extLst>
              <a:ext uri="{FF2B5EF4-FFF2-40B4-BE49-F238E27FC236}">
                <a16:creationId xmlns:a16="http://schemas.microsoft.com/office/drawing/2014/main" id="{B6993568-EF98-DB96-DE83-128AD5E63B04}"/>
              </a:ext>
            </a:extLst>
          </p:cNvPr>
          <p:cNvSpPr txBox="1">
            <a:spLocks/>
          </p:cNvSpPr>
          <p:nvPr/>
        </p:nvSpPr>
        <p:spPr>
          <a:xfrm>
            <a:off x="16927034" y="6557586"/>
            <a:ext cx="15082374" cy="908570"/>
          </a:xfrm>
          <a:prstGeom prst="rect">
            <a:avLst/>
          </a:prstGeom>
        </p:spPr>
        <p:txBody>
          <a:bodyPr vert="horz" lIns="102989" tIns="51494" rIns="102989" bIns="51494" anchor="ctr" anchorCtr="0"/>
          <a:lstStyle>
            <a:lvl1pPr marL="0" indent="0" algn="l" defTabSz="514944" rtl="0" eaLnBrk="1" latinLnBrk="0" hangingPunct="1">
              <a:spcBef>
                <a:spcPct val="20000"/>
              </a:spcBef>
              <a:buFontTx/>
              <a:buNone/>
              <a:defRPr sz="5000" b="1" i="0" kern="1200" baseline="0">
                <a:solidFill>
                  <a:srgbClr val="004C97"/>
                </a:solidFill>
                <a:latin typeface="Helvetica"/>
                <a:ea typeface="+mn-ea"/>
                <a:cs typeface="+mn-cs"/>
              </a:defRPr>
            </a:lvl1pPr>
            <a:lvl2pPr marL="0" indent="0" algn="l" defTabSz="514944" rtl="0" eaLnBrk="1" latinLnBrk="0" hangingPunct="1">
              <a:spcBef>
                <a:spcPct val="20000"/>
              </a:spcBef>
              <a:buFontTx/>
              <a:buNone/>
              <a:defRPr sz="4500" b="0" i="0" kern="1200" baseline="0">
                <a:solidFill>
                  <a:schemeClr val="tx1"/>
                </a:solidFill>
                <a:latin typeface="Helvetica"/>
                <a:ea typeface="+mn-ea"/>
                <a:cs typeface="+mn-cs"/>
              </a:defRPr>
            </a:lvl2pPr>
            <a:lvl3pPr marL="0" indent="0" algn="l" defTabSz="514944" rtl="0" eaLnBrk="1" latinLnBrk="0" hangingPunct="1">
              <a:spcBef>
                <a:spcPct val="20000"/>
              </a:spcBef>
              <a:buFontTx/>
              <a:buNone/>
              <a:defRPr sz="6800" b="1" i="0" kern="1200" baseline="0">
                <a:solidFill>
                  <a:srgbClr val="004C97"/>
                </a:solidFill>
                <a:latin typeface="Helvetica"/>
                <a:ea typeface="+mn-ea"/>
                <a:cs typeface="+mn-cs"/>
              </a:defRPr>
            </a:lvl3pPr>
            <a:lvl4pPr marL="0" indent="0" algn="l" defTabSz="514944" rtl="0" eaLnBrk="1" latinLnBrk="0" hangingPunct="1">
              <a:spcBef>
                <a:spcPct val="20000"/>
              </a:spcBef>
              <a:buFontTx/>
              <a:buNone/>
              <a:defRPr sz="6800" b="1" i="0" kern="1200" baseline="0">
                <a:solidFill>
                  <a:srgbClr val="004C97"/>
                </a:solidFill>
                <a:latin typeface="Helvetica"/>
                <a:ea typeface="+mn-ea"/>
                <a:cs typeface="+mn-cs"/>
              </a:defRPr>
            </a:lvl4pPr>
            <a:lvl5pPr marL="0" indent="0" algn="l" defTabSz="514944" rtl="0" eaLnBrk="1" latinLnBrk="0" hangingPunct="1">
              <a:spcBef>
                <a:spcPct val="20000"/>
              </a:spcBef>
              <a:buFontTx/>
              <a:buNone/>
              <a:defRPr sz="6800" b="1" i="0" kern="1200" baseline="0">
                <a:solidFill>
                  <a:srgbClr val="004C97"/>
                </a:solidFill>
                <a:latin typeface="Helvetica"/>
                <a:ea typeface="+mn-ea"/>
                <a:cs typeface="+mn-cs"/>
              </a:defRPr>
            </a:lvl5pPr>
            <a:lvl6pPr marL="2832194" indent="-257472" algn="l" defTabSz="514944" rtl="0" eaLnBrk="1" latinLnBrk="0" hangingPunct="1">
              <a:spcBef>
                <a:spcPct val="20000"/>
              </a:spcBef>
              <a:buFont typeface="Arial"/>
              <a:buChar char="•"/>
              <a:defRPr sz="2300" kern="1200">
                <a:solidFill>
                  <a:schemeClr val="tx1"/>
                </a:solidFill>
                <a:latin typeface="+mn-lt"/>
                <a:ea typeface="+mn-ea"/>
                <a:cs typeface="+mn-cs"/>
              </a:defRPr>
            </a:lvl6pPr>
            <a:lvl7pPr marL="3347138" indent="-257472" algn="l" defTabSz="514944" rtl="0" eaLnBrk="1" latinLnBrk="0" hangingPunct="1">
              <a:spcBef>
                <a:spcPct val="20000"/>
              </a:spcBef>
              <a:buFont typeface="Arial"/>
              <a:buChar char="•"/>
              <a:defRPr sz="2300" kern="1200">
                <a:solidFill>
                  <a:schemeClr val="tx1"/>
                </a:solidFill>
                <a:latin typeface="+mn-lt"/>
                <a:ea typeface="+mn-ea"/>
                <a:cs typeface="+mn-cs"/>
              </a:defRPr>
            </a:lvl7pPr>
            <a:lvl8pPr marL="3862083" indent="-257472" algn="l" defTabSz="514944" rtl="0" eaLnBrk="1" latinLnBrk="0" hangingPunct="1">
              <a:spcBef>
                <a:spcPct val="20000"/>
              </a:spcBef>
              <a:buFont typeface="Arial"/>
              <a:buChar char="•"/>
              <a:defRPr sz="2300" kern="1200">
                <a:solidFill>
                  <a:schemeClr val="tx1"/>
                </a:solidFill>
                <a:latin typeface="+mn-lt"/>
                <a:ea typeface="+mn-ea"/>
                <a:cs typeface="+mn-cs"/>
              </a:defRPr>
            </a:lvl8pPr>
            <a:lvl9pPr marL="4377027" indent="-257472" algn="l" defTabSz="514944" rtl="0" eaLnBrk="1" latinLnBrk="0" hangingPunct="1">
              <a:spcBef>
                <a:spcPct val="20000"/>
              </a:spcBef>
              <a:buFont typeface="Arial"/>
              <a:buChar char="•"/>
              <a:defRPr sz="2300" kern="1200">
                <a:solidFill>
                  <a:schemeClr val="tx1"/>
                </a:solidFill>
                <a:latin typeface="+mn-lt"/>
                <a:ea typeface="+mn-ea"/>
                <a:cs typeface="+mn-cs"/>
              </a:defRPr>
            </a:lvl9pPr>
          </a:lstStyle>
          <a:p>
            <a:pPr fontAlgn="auto">
              <a:spcAft>
                <a:spcPts val="0"/>
              </a:spcAft>
            </a:pPr>
            <a:r>
              <a:rPr lang="en-US" dirty="0"/>
              <a:t>Set up</a:t>
            </a:r>
          </a:p>
        </p:txBody>
      </p:sp>
      <p:sp>
        <p:nvSpPr>
          <p:cNvPr id="3" name="Text Placeholder 30">
            <a:extLst>
              <a:ext uri="{FF2B5EF4-FFF2-40B4-BE49-F238E27FC236}">
                <a16:creationId xmlns:a16="http://schemas.microsoft.com/office/drawing/2014/main" id="{FDCA1855-54B1-041A-13A9-7579529FD333}"/>
              </a:ext>
            </a:extLst>
          </p:cNvPr>
          <p:cNvSpPr txBox="1">
            <a:spLocks/>
          </p:cNvSpPr>
          <p:nvPr/>
        </p:nvSpPr>
        <p:spPr>
          <a:xfrm flipV="1">
            <a:off x="-13742332" y="31003474"/>
            <a:ext cx="14996160" cy="5859808"/>
          </a:xfrm>
          <a:prstGeom prst="rect">
            <a:avLst/>
          </a:prstGeom>
        </p:spPr>
        <p:txBody>
          <a:bodyPr vert="horz" lIns="102989" tIns="51494" rIns="102989" bIns="51494"/>
          <a:lstStyle>
            <a:lvl1pPr marL="0" indent="0" algn="l" defTabSz="514944" rtl="0" eaLnBrk="1" latinLnBrk="0" hangingPunct="1">
              <a:spcBef>
                <a:spcPct val="20000"/>
              </a:spcBef>
              <a:buFontTx/>
              <a:buNone/>
              <a:defRPr sz="4000" kern="1200" baseline="0">
                <a:solidFill>
                  <a:schemeClr val="tx1"/>
                </a:solidFill>
                <a:latin typeface="Helvetica"/>
                <a:ea typeface="+mn-ea"/>
                <a:cs typeface="+mn-cs"/>
              </a:defRPr>
            </a:lvl1pPr>
            <a:lvl2pPr marL="514944" indent="0" algn="l" defTabSz="514944" rtl="0" eaLnBrk="1" latinLnBrk="0" hangingPunct="1">
              <a:spcBef>
                <a:spcPct val="20000"/>
              </a:spcBef>
              <a:buFontTx/>
              <a:buNone/>
              <a:defRPr sz="4500" kern="1200" baseline="0">
                <a:solidFill>
                  <a:schemeClr val="tx1"/>
                </a:solidFill>
                <a:latin typeface=""/>
                <a:ea typeface="+mn-ea"/>
                <a:cs typeface="+mn-cs"/>
              </a:defRPr>
            </a:lvl2pPr>
            <a:lvl3pPr marL="1029889" indent="0" algn="l" defTabSz="514944" rtl="0" eaLnBrk="1" latinLnBrk="0" hangingPunct="1">
              <a:spcBef>
                <a:spcPct val="20000"/>
              </a:spcBef>
              <a:buFontTx/>
              <a:buNone/>
              <a:defRPr sz="4500" kern="1200" baseline="0">
                <a:solidFill>
                  <a:schemeClr val="tx1"/>
                </a:solidFill>
                <a:latin typeface=""/>
                <a:ea typeface="+mn-ea"/>
                <a:cs typeface="+mn-cs"/>
              </a:defRPr>
            </a:lvl3pPr>
            <a:lvl4pPr marL="1544833" indent="0" algn="l" defTabSz="514944" rtl="0" eaLnBrk="1" latinLnBrk="0" hangingPunct="1">
              <a:spcBef>
                <a:spcPct val="20000"/>
              </a:spcBef>
              <a:buFontTx/>
              <a:buNone/>
              <a:defRPr sz="4500" kern="1200" baseline="0">
                <a:solidFill>
                  <a:schemeClr val="tx1"/>
                </a:solidFill>
                <a:latin typeface=""/>
                <a:ea typeface="+mn-ea"/>
                <a:cs typeface="+mn-cs"/>
              </a:defRPr>
            </a:lvl4pPr>
            <a:lvl5pPr marL="2059777" indent="0" algn="l" defTabSz="514944" rtl="0" eaLnBrk="1" latinLnBrk="0" hangingPunct="1">
              <a:spcBef>
                <a:spcPct val="20000"/>
              </a:spcBef>
              <a:buFontTx/>
              <a:buNone/>
              <a:defRPr sz="4500" kern="1200" baseline="0">
                <a:solidFill>
                  <a:schemeClr val="tx1"/>
                </a:solidFill>
                <a:latin typeface=""/>
                <a:ea typeface="+mn-ea"/>
                <a:cs typeface="+mn-cs"/>
              </a:defRPr>
            </a:lvl5pPr>
            <a:lvl6pPr marL="2832194" indent="-257472" algn="l" defTabSz="514944" rtl="0" eaLnBrk="1" latinLnBrk="0" hangingPunct="1">
              <a:spcBef>
                <a:spcPct val="20000"/>
              </a:spcBef>
              <a:buFont typeface="Arial"/>
              <a:buChar char="•"/>
              <a:defRPr sz="2300" kern="1200">
                <a:solidFill>
                  <a:schemeClr val="tx1"/>
                </a:solidFill>
                <a:latin typeface="+mn-lt"/>
                <a:ea typeface="+mn-ea"/>
                <a:cs typeface="+mn-cs"/>
              </a:defRPr>
            </a:lvl6pPr>
            <a:lvl7pPr marL="3347138" indent="-257472" algn="l" defTabSz="514944" rtl="0" eaLnBrk="1" latinLnBrk="0" hangingPunct="1">
              <a:spcBef>
                <a:spcPct val="20000"/>
              </a:spcBef>
              <a:buFont typeface="Arial"/>
              <a:buChar char="•"/>
              <a:defRPr sz="2300" kern="1200">
                <a:solidFill>
                  <a:schemeClr val="tx1"/>
                </a:solidFill>
                <a:latin typeface="+mn-lt"/>
                <a:ea typeface="+mn-ea"/>
                <a:cs typeface="+mn-cs"/>
              </a:defRPr>
            </a:lvl7pPr>
            <a:lvl8pPr marL="3862083" indent="-257472" algn="l" defTabSz="514944" rtl="0" eaLnBrk="1" latinLnBrk="0" hangingPunct="1">
              <a:spcBef>
                <a:spcPct val="20000"/>
              </a:spcBef>
              <a:buFont typeface="Arial"/>
              <a:buChar char="•"/>
              <a:defRPr sz="2300" kern="1200">
                <a:solidFill>
                  <a:schemeClr val="tx1"/>
                </a:solidFill>
                <a:latin typeface="+mn-lt"/>
                <a:ea typeface="+mn-ea"/>
                <a:cs typeface="+mn-cs"/>
              </a:defRPr>
            </a:lvl8pPr>
            <a:lvl9pPr marL="4377027" indent="-257472" algn="l" defTabSz="514944" rtl="0" eaLnBrk="1" latinLnBrk="0" hangingPunct="1">
              <a:spcBef>
                <a:spcPct val="20000"/>
              </a:spcBef>
              <a:buFont typeface="Arial"/>
              <a:buChar char="•"/>
              <a:defRPr sz="2300" kern="1200">
                <a:solidFill>
                  <a:schemeClr val="tx1"/>
                </a:solidFill>
                <a:latin typeface="+mn-lt"/>
                <a:ea typeface="+mn-ea"/>
                <a:cs typeface="+mn-cs"/>
              </a:defRPr>
            </a:lvl9pPr>
          </a:lstStyle>
          <a:p>
            <a:pPr fontAlgn="auto">
              <a:spcAft>
                <a:spcPts val="0"/>
              </a:spcAft>
            </a:pPr>
            <a:endParaRPr lang="en-US" dirty="0">
              <a:cs typeface="Helvetica"/>
            </a:endParaRPr>
          </a:p>
        </p:txBody>
      </p:sp>
      <p:sp>
        <p:nvSpPr>
          <p:cNvPr id="8" name="Text Placeholder 29">
            <a:extLst>
              <a:ext uri="{FF2B5EF4-FFF2-40B4-BE49-F238E27FC236}">
                <a16:creationId xmlns:a16="http://schemas.microsoft.com/office/drawing/2014/main" id="{50E62A52-4C53-55CF-729D-4A1CFE518812}"/>
              </a:ext>
            </a:extLst>
          </p:cNvPr>
          <p:cNvSpPr txBox="1">
            <a:spLocks/>
          </p:cNvSpPr>
          <p:nvPr/>
        </p:nvSpPr>
        <p:spPr>
          <a:xfrm>
            <a:off x="914400" y="14368443"/>
            <a:ext cx="15102845" cy="845733"/>
          </a:xfrm>
          <a:prstGeom prst="rect">
            <a:avLst/>
          </a:prstGeom>
        </p:spPr>
        <p:txBody>
          <a:bodyPr vert="horz" lIns="102989" tIns="51494" rIns="102989" bIns="51494" anchor="ctr" anchorCtr="0"/>
          <a:lstStyle>
            <a:lvl1pPr marL="0" indent="0" algn="l" defTabSz="514944" rtl="0" eaLnBrk="1" latinLnBrk="0" hangingPunct="1">
              <a:spcBef>
                <a:spcPct val="20000"/>
              </a:spcBef>
              <a:buFontTx/>
              <a:buNone/>
              <a:defRPr sz="5000" b="1" i="0" kern="1200" baseline="0">
                <a:solidFill>
                  <a:srgbClr val="004C97"/>
                </a:solidFill>
                <a:latin typeface="Helvetica"/>
                <a:ea typeface="+mn-ea"/>
                <a:cs typeface="+mn-cs"/>
              </a:defRPr>
            </a:lvl1pPr>
            <a:lvl2pPr marL="0" indent="0" algn="l" defTabSz="514944" rtl="0" eaLnBrk="1" latinLnBrk="0" hangingPunct="1">
              <a:spcBef>
                <a:spcPct val="20000"/>
              </a:spcBef>
              <a:buFontTx/>
              <a:buNone/>
              <a:defRPr sz="4500" b="0" i="0" kern="1200" baseline="0">
                <a:solidFill>
                  <a:schemeClr val="tx1"/>
                </a:solidFill>
                <a:latin typeface="Helvetica"/>
                <a:ea typeface="+mn-ea"/>
                <a:cs typeface="+mn-cs"/>
              </a:defRPr>
            </a:lvl2pPr>
            <a:lvl3pPr marL="0" indent="0" algn="l" defTabSz="514944" rtl="0" eaLnBrk="1" latinLnBrk="0" hangingPunct="1">
              <a:spcBef>
                <a:spcPct val="20000"/>
              </a:spcBef>
              <a:buFontTx/>
              <a:buNone/>
              <a:defRPr sz="6800" b="1" i="0" kern="1200" baseline="0">
                <a:solidFill>
                  <a:srgbClr val="004C97"/>
                </a:solidFill>
                <a:latin typeface="Helvetica"/>
                <a:ea typeface="+mn-ea"/>
                <a:cs typeface="+mn-cs"/>
              </a:defRPr>
            </a:lvl3pPr>
            <a:lvl4pPr marL="0" indent="0" algn="l" defTabSz="514944" rtl="0" eaLnBrk="1" latinLnBrk="0" hangingPunct="1">
              <a:spcBef>
                <a:spcPct val="20000"/>
              </a:spcBef>
              <a:buFontTx/>
              <a:buNone/>
              <a:defRPr sz="6800" b="1" i="0" kern="1200" baseline="0">
                <a:solidFill>
                  <a:srgbClr val="004C97"/>
                </a:solidFill>
                <a:latin typeface="Helvetica"/>
                <a:ea typeface="+mn-ea"/>
                <a:cs typeface="+mn-cs"/>
              </a:defRPr>
            </a:lvl4pPr>
            <a:lvl5pPr marL="0" indent="0" algn="l" defTabSz="514944" rtl="0" eaLnBrk="1" latinLnBrk="0" hangingPunct="1">
              <a:spcBef>
                <a:spcPct val="20000"/>
              </a:spcBef>
              <a:buFontTx/>
              <a:buNone/>
              <a:defRPr sz="6800" b="1" i="0" kern="1200" baseline="0">
                <a:solidFill>
                  <a:srgbClr val="004C97"/>
                </a:solidFill>
                <a:latin typeface="Helvetica"/>
                <a:ea typeface="+mn-ea"/>
                <a:cs typeface="+mn-cs"/>
              </a:defRPr>
            </a:lvl5pPr>
            <a:lvl6pPr marL="2832194" indent="-257472" algn="l" defTabSz="514944" rtl="0" eaLnBrk="1" latinLnBrk="0" hangingPunct="1">
              <a:spcBef>
                <a:spcPct val="20000"/>
              </a:spcBef>
              <a:buFont typeface="Arial"/>
              <a:buChar char="•"/>
              <a:defRPr sz="2300" kern="1200">
                <a:solidFill>
                  <a:schemeClr val="tx1"/>
                </a:solidFill>
                <a:latin typeface="+mn-lt"/>
                <a:ea typeface="+mn-ea"/>
                <a:cs typeface="+mn-cs"/>
              </a:defRPr>
            </a:lvl6pPr>
            <a:lvl7pPr marL="3347138" indent="-257472" algn="l" defTabSz="514944" rtl="0" eaLnBrk="1" latinLnBrk="0" hangingPunct="1">
              <a:spcBef>
                <a:spcPct val="20000"/>
              </a:spcBef>
              <a:buFont typeface="Arial"/>
              <a:buChar char="•"/>
              <a:defRPr sz="2300" kern="1200">
                <a:solidFill>
                  <a:schemeClr val="tx1"/>
                </a:solidFill>
                <a:latin typeface="+mn-lt"/>
                <a:ea typeface="+mn-ea"/>
                <a:cs typeface="+mn-cs"/>
              </a:defRPr>
            </a:lvl7pPr>
            <a:lvl8pPr marL="3862083" indent="-257472" algn="l" defTabSz="514944" rtl="0" eaLnBrk="1" latinLnBrk="0" hangingPunct="1">
              <a:spcBef>
                <a:spcPct val="20000"/>
              </a:spcBef>
              <a:buFont typeface="Arial"/>
              <a:buChar char="•"/>
              <a:defRPr sz="2300" kern="1200">
                <a:solidFill>
                  <a:schemeClr val="tx1"/>
                </a:solidFill>
                <a:latin typeface="+mn-lt"/>
                <a:ea typeface="+mn-ea"/>
                <a:cs typeface="+mn-cs"/>
              </a:defRPr>
            </a:lvl8pPr>
            <a:lvl9pPr marL="4377027" indent="-257472" algn="l" defTabSz="514944" rtl="0" eaLnBrk="1" latinLnBrk="0" hangingPunct="1">
              <a:spcBef>
                <a:spcPct val="20000"/>
              </a:spcBef>
              <a:buFont typeface="Arial"/>
              <a:buChar char="•"/>
              <a:defRPr sz="2300" kern="1200">
                <a:solidFill>
                  <a:schemeClr val="tx1"/>
                </a:solidFill>
                <a:latin typeface="+mn-lt"/>
                <a:ea typeface="+mn-ea"/>
                <a:cs typeface="+mn-cs"/>
              </a:defRPr>
            </a:lvl9pPr>
          </a:lstStyle>
          <a:p>
            <a:pPr fontAlgn="auto">
              <a:spcAft>
                <a:spcPts val="0"/>
              </a:spcAft>
            </a:pPr>
            <a:r>
              <a:rPr lang="en-US" dirty="0"/>
              <a:t>Ideal Approach</a:t>
            </a:r>
          </a:p>
        </p:txBody>
      </p:sp>
      <p:pic>
        <p:nvPicPr>
          <p:cNvPr id="68" name="Picture Placeholder 67">
            <a:extLst>
              <a:ext uri="{FF2B5EF4-FFF2-40B4-BE49-F238E27FC236}">
                <a16:creationId xmlns:a16="http://schemas.microsoft.com/office/drawing/2014/main" id="{59C2155A-3732-5852-6DE7-F34FF7B87BE9}"/>
              </a:ext>
            </a:extLst>
          </p:cNvPr>
          <p:cNvPicPr>
            <a:picLocks noGrp="1" noChangeAspect="1"/>
          </p:cNvPicPr>
          <p:nvPr>
            <p:ph type="pic" sz="quarter" idx="21"/>
          </p:nvPr>
        </p:nvPicPr>
        <p:blipFill rotWithShape="1">
          <a:blip r:embed="rId2"/>
          <a:srcRect l="-2107" r="-1196"/>
          <a:stretch/>
        </p:blipFill>
        <p:spPr>
          <a:xfrm>
            <a:off x="18829321" y="11887200"/>
            <a:ext cx="7602765" cy="870300"/>
          </a:xfrm>
        </p:spPr>
      </p:pic>
      <p:sp>
        <p:nvSpPr>
          <p:cNvPr id="74" name="Text Placeholder 40">
            <a:extLst>
              <a:ext uri="{FF2B5EF4-FFF2-40B4-BE49-F238E27FC236}">
                <a16:creationId xmlns:a16="http://schemas.microsoft.com/office/drawing/2014/main" id="{61FB775B-2AE9-5818-DACD-9753ABF121BB}"/>
              </a:ext>
            </a:extLst>
          </p:cNvPr>
          <p:cNvSpPr txBox="1">
            <a:spLocks/>
          </p:cNvSpPr>
          <p:nvPr/>
        </p:nvSpPr>
        <p:spPr>
          <a:xfrm>
            <a:off x="27285086" y="11936070"/>
            <a:ext cx="3347314" cy="1683596"/>
          </a:xfrm>
          <a:prstGeom prst="rect">
            <a:avLst/>
          </a:prstGeom>
          <a:noFill/>
        </p:spPr>
        <p:txBody>
          <a:bodyPr vert="horz" lIns="0" tIns="308967" rIns="308967" bIns="308967"/>
          <a:lstStyle>
            <a:lvl1pPr marL="0" indent="0" algn="l" defTabSz="514944" rtl="0" eaLnBrk="1" latinLnBrk="0" hangingPunct="1">
              <a:spcBef>
                <a:spcPct val="20000"/>
              </a:spcBef>
              <a:buFontTx/>
              <a:buNone/>
              <a:defRPr sz="2400" b="1" i="0" kern="1200" baseline="0">
                <a:solidFill>
                  <a:srgbClr val="004C97"/>
                </a:solidFill>
                <a:latin typeface="Helvetica"/>
                <a:ea typeface="+mn-ea"/>
                <a:cs typeface="+mn-cs"/>
              </a:defRPr>
            </a:lvl1pPr>
            <a:lvl2pPr marL="514944" indent="0" algn="l" defTabSz="514944" rtl="0" eaLnBrk="1" latinLnBrk="0" hangingPunct="1">
              <a:spcBef>
                <a:spcPct val="20000"/>
              </a:spcBef>
              <a:buFontTx/>
              <a:buNone/>
              <a:defRPr sz="2700" b="1" i="0" kern="1200" baseline="0">
                <a:solidFill>
                  <a:schemeClr val="bg1"/>
                </a:solidFill>
                <a:latin typeface="Helvetica"/>
                <a:ea typeface="+mn-ea"/>
                <a:cs typeface="+mn-cs"/>
              </a:defRPr>
            </a:lvl2pPr>
            <a:lvl3pPr marL="1029889" indent="0" algn="l" defTabSz="514944" rtl="0" eaLnBrk="1" latinLnBrk="0" hangingPunct="1">
              <a:spcBef>
                <a:spcPct val="20000"/>
              </a:spcBef>
              <a:buFontTx/>
              <a:buNone/>
              <a:defRPr sz="2700" b="1" i="0" kern="1200" baseline="0">
                <a:solidFill>
                  <a:schemeClr val="bg1"/>
                </a:solidFill>
                <a:latin typeface="Helvetica"/>
                <a:ea typeface="+mn-ea"/>
                <a:cs typeface="+mn-cs"/>
              </a:defRPr>
            </a:lvl3pPr>
            <a:lvl4pPr marL="1544833" indent="0" algn="l" defTabSz="514944" rtl="0" eaLnBrk="1" latinLnBrk="0" hangingPunct="1">
              <a:spcBef>
                <a:spcPct val="20000"/>
              </a:spcBef>
              <a:buFontTx/>
              <a:buNone/>
              <a:defRPr sz="2700" b="1" i="0" kern="1200" baseline="0">
                <a:solidFill>
                  <a:schemeClr val="bg1"/>
                </a:solidFill>
                <a:latin typeface="Helvetica"/>
                <a:ea typeface="+mn-ea"/>
                <a:cs typeface="+mn-cs"/>
              </a:defRPr>
            </a:lvl4pPr>
            <a:lvl5pPr marL="2059777" indent="0" algn="l" defTabSz="514944" rtl="0" eaLnBrk="1" latinLnBrk="0" hangingPunct="1">
              <a:spcBef>
                <a:spcPct val="20000"/>
              </a:spcBef>
              <a:buFontTx/>
              <a:buNone/>
              <a:defRPr sz="2700" b="1" i="0" kern="1200" baseline="0">
                <a:solidFill>
                  <a:schemeClr val="bg1"/>
                </a:solidFill>
                <a:latin typeface="Helvetica"/>
                <a:ea typeface="+mn-ea"/>
                <a:cs typeface="+mn-cs"/>
              </a:defRPr>
            </a:lvl5pPr>
            <a:lvl6pPr marL="2832194" indent="-257472" algn="l" defTabSz="514944" rtl="0" eaLnBrk="1" latinLnBrk="0" hangingPunct="1">
              <a:spcBef>
                <a:spcPct val="20000"/>
              </a:spcBef>
              <a:buFont typeface="Arial"/>
              <a:buChar char="•"/>
              <a:defRPr sz="2300" kern="1200">
                <a:solidFill>
                  <a:schemeClr val="tx1"/>
                </a:solidFill>
                <a:latin typeface="+mn-lt"/>
                <a:ea typeface="+mn-ea"/>
                <a:cs typeface="+mn-cs"/>
              </a:defRPr>
            </a:lvl6pPr>
            <a:lvl7pPr marL="3347138" indent="-257472" algn="l" defTabSz="514944" rtl="0" eaLnBrk="1" latinLnBrk="0" hangingPunct="1">
              <a:spcBef>
                <a:spcPct val="20000"/>
              </a:spcBef>
              <a:buFont typeface="Arial"/>
              <a:buChar char="•"/>
              <a:defRPr sz="2300" kern="1200">
                <a:solidFill>
                  <a:schemeClr val="tx1"/>
                </a:solidFill>
                <a:latin typeface="+mn-lt"/>
                <a:ea typeface="+mn-ea"/>
                <a:cs typeface="+mn-cs"/>
              </a:defRPr>
            </a:lvl7pPr>
            <a:lvl8pPr marL="3862083" indent="-257472" algn="l" defTabSz="514944" rtl="0" eaLnBrk="1" latinLnBrk="0" hangingPunct="1">
              <a:spcBef>
                <a:spcPct val="20000"/>
              </a:spcBef>
              <a:buFont typeface="Arial"/>
              <a:buChar char="•"/>
              <a:defRPr sz="2300" kern="1200">
                <a:solidFill>
                  <a:schemeClr val="tx1"/>
                </a:solidFill>
                <a:latin typeface="+mn-lt"/>
                <a:ea typeface="+mn-ea"/>
                <a:cs typeface="+mn-cs"/>
              </a:defRPr>
            </a:lvl8pPr>
            <a:lvl9pPr marL="4377027" indent="-257472" algn="l" defTabSz="514944" rtl="0" eaLnBrk="1" latinLnBrk="0" hangingPunct="1">
              <a:spcBef>
                <a:spcPct val="20000"/>
              </a:spcBef>
              <a:buFont typeface="Arial"/>
              <a:buChar char="•"/>
              <a:defRPr sz="2300" kern="1200">
                <a:solidFill>
                  <a:schemeClr val="tx1"/>
                </a:solidFill>
                <a:latin typeface="+mn-lt"/>
                <a:ea typeface="+mn-ea"/>
                <a:cs typeface="+mn-cs"/>
              </a:defRPr>
            </a:lvl9pPr>
          </a:lstStyle>
          <a:p>
            <a:pPr algn="just" fontAlgn="auto">
              <a:spcAft>
                <a:spcPts val="0"/>
              </a:spcAft>
            </a:pPr>
            <a:r>
              <a:rPr lang="en-US" dirty="0"/>
              <a:t>First order step test response with bias and no deadtime </a:t>
            </a:r>
          </a:p>
        </p:txBody>
      </p:sp>
      <p:sp>
        <p:nvSpPr>
          <p:cNvPr id="81" name="Text Placeholder 40">
            <a:extLst>
              <a:ext uri="{FF2B5EF4-FFF2-40B4-BE49-F238E27FC236}">
                <a16:creationId xmlns:a16="http://schemas.microsoft.com/office/drawing/2014/main" id="{9D33D816-6BC6-F271-3D5B-FFB9D70D17BB}"/>
              </a:ext>
            </a:extLst>
          </p:cNvPr>
          <p:cNvSpPr txBox="1">
            <a:spLocks/>
          </p:cNvSpPr>
          <p:nvPr/>
        </p:nvSpPr>
        <p:spPr>
          <a:xfrm>
            <a:off x="1008661" y="20743210"/>
            <a:ext cx="6782736" cy="1978239"/>
          </a:xfrm>
          <a:prstGeom prst="rect">
            <a:avLst/>
          </a:prstGeom>
          <a:noFill/>
        </p:spPr>
        <p:txBody>
          <a:bodyPr vert="horz" lIns="0" tIns="308967" rIns="308967" bIns="308967"/>
          <a:lstStyle>
            <a:lvl1pPr marL="0" indent="0" algn="l" defTabSz="514944" rtl="0" eaLnBrk="1" latinLnBrk="0" hangingPunct="1">
              <a:spcBef>
                <a:spcPct val="20000"/>
              </a:spcBef>
              <a:buFontTx/>
              <a:buNone/>
              <a:defRPr sz="2400" b="1" i="0" kern="1200" baseline="0">
                <a:solidFill>
                  <a:srgbClr val="004C97"/>
                </a:solidFill>
                <a:latin typeface="Helvetica"/>
                <a:ea typeface="+mn-ea"/>
                <a:cs typeface="+mn-cs"/>
              </a:defRPr>
            </a:lvl1pPr>
            <a:lvl2pPr marL="514944" indent="0" algn="l" defTabSz="514944" rtl="0" eaLnBrk="1" latinLnBrk="0" hangingPunct="1">
              <a:spcBef>
                <a:spcPct val="20000"/>
              </a:spcBef>
              <a:buFontTx/>
              <a:buNone/>
              <a:defRPr sz="2700" b="1" i="0" kern="1200" baseline="0">
                <a:solidFill>
                  <a:schemeClr val="bg1"/>
                </a:solidFill>
                <a:latin typeface="Helvetica"/>
                <a:ea typeface="+mn-ea"/>
                <a:cs typeface="+mn-cs"/>
              </a:defRPr>
            </a:lvl2pPr>
            <a:lvl3pPr marL="1029889" indent="0" algn="l" defTabSz="514944" rtl="0" eaLnBrk="1" latinLnBrk="0" hangingPunct="1">
              <a:spcBef>
                <a:spcPct val="20000"/>
              </a:spcBef>
              <a:buFontTx/>
              <a:buNone/>
              <a:defRPr sz="2700" b="1" i="0" kern="1200" baseline="0">
                <a:solidFill>
                  <a:schemeClr val="bg1"/>
                </a:solidFill>
                <a:latin typeface="Helvetica"/>
                <a:ea typeface="+mn-ea"/>
                <a:cs typeface="+mn-cs"/>
              </a:defRPr>
            </a:lvl3pPr>
            <a:lvl4pPr marL="1544833" indent="0" algn="l" defTabSz="514944" rtl="0" eaLnBrk="1" latinLnBrk="0" hangingPunct="1">
              <a:spcBef>
                <a:spcPct val="20000"/>
              </a:spcBef>
              <a:buFontTx/>
              <a:buNone/>
              <a:defRPr sz="2700" b="1" i="0" kern="1200" baseline="0">
                <a:solidFill>
                  <a:schemeClr val="bg1"/>
                </a:solidFill>
                <a:latin typeface="Helvetica"/>
                <a:ea typeface="+mn-ea"/>
                <a:cs typeface="+mn-cs"/>
              </a:defRPr>
            </a:lvl4pPr>
            <a:lvl5pPr marL="2059777" indent="0" algn="l" defTabSz="514944" rtl="0" eaLnBrk="1" latinLnBrk="0" hangingPunct="1">
              <a:spcBef>
                <a:spcPct val="20000"/>
              </a:spcBef>
              <a:buFontTx/>
              <a:buNone/>
              <a:defRPr sz="2700" b="1" i="0" kern="1200" baseline="0">
                <a:solidFill>
                  <a:schemeClr val="bg1"/>
                </a:solidFill>
                <a:latin typeface="Helvetica"/>
                <a:ea typeface="+mn-ea"/>
                <a:cs typeface="+mn-cs"/>
              </a:defRPr>
            </a:lvl5pPr>
            <a:lvl6pPr marL="2832194" indent="-257472" algn="l" defTabSz="514944" rtl="0" eaLnBrk="1" latinLnBrk="0" hangingPunct="1">
              <a:spcBef>
                <a:spcPct val="20000"/>
              </a:spcBef>
              <a:buFont typeface="Arial"/>
              <a:buChar char="•"/>
              <a:defRPr sz="2300" kern="1200">
                <a:solidFill>
                  <a:schemeClr val="tx1"/>
                </a:solidFill>
                <a:latin typeface="+mn-lt"/>
                <a:ea typeface="+mn-ea"/>
                <a:cs typeface="+mn-cs"/>
              </a:defRPr>
            </a:lvl6pPr>
            <a:lvl7pPr marL="3347138" indent="-257472" algn="l" defTabSz="514944" rtl="0" eaLnBrk="1" latinLnBrk="0" hangingPunct="1">
              <a:spcBef>
                <a:spcPct val="20000"/>
              </a:spcBef>
              <a:buFont typeface="Arial"/>
              <a:buChar char="•"/>
              <a:defRPr sz="2300" kern="1200">
                <a:solidFill>
                  <a:schemeClr val="tx1"/>
                </a:solidFill>
                <a:latin typeface="+mn-lt"/>
                <a:ea typeface="+mn-ea"/>
                <a:cs typeface="+mn-cs"/>
              </a:defRPr>
            </a:lvl7pPr>
            <a:lvl8pPr marL="3862083" indent="-257472" algn="l" defTabSz="514944" rtl="0" eaLnBrk="1" latinLnBrk="0" hangingPunct="1">
              <a:spcBef>
                <a:spcPct val="20000"/>
              </a:spcBef>
              <a:buFont typeface="Arial"/>
              <a:buChar char="•"/>
              <a:defRPr sz="2300" kern="1200">
                <a:solidFill>
                  <a:schemeClr val="tx1"/>
                </a:solidFill>
                <a:latin typeface="+mn-lt"/>
                <a:ea typeface="+mn-ea"/>
                <a:cs typeface="+mn-cs"/>
              </a:defRPr>
            </a:lvl8pPr>
            <a:lvl9pPr marL="4377027" indent="-257472" algn="l" defTabSz="514944" rtl="0" eaLnBrk="1" latinLnBrk="0" hangingPunct="1">
              <a:spcBef>
                <a:spcPct val="20000"/>
              </a:spcBef>
              <a:buFont typeface="Arial"/>
              <a:buChar char="•"/>
              <a:defRPr sz="2300" kern="1200">
                <a:solidFill>
                  <a:schemeClr val="tx1"/>
                </a:solidFill>
                <a:latin typeface="+mn-lt"/>
                <a:ea typeface="+mn-ea"/>
                <a:cs typeface="+mn-cs"/>
              </a:defRPr>
            </a:lvl9pPr>
          </a:lstStyle>
          <a:p>
            <a:pPr algn="just" fontAlgn="auto">
              <a:spcAft>
                <a:spcPts val="0"/>
              </a:spcAft>
            </a:pPr>
            <a:r>
              <a:rPr lang="en-US" dirty="0"/>
              <a:t>Fig. 2. Experimental step test results for outputs 5% to 25% fitted with first order response trendline, alongside simulated results. Simulation aligns well with 20% step test, poorly with others.</a:t>
            </a:r>
          </a:p>
        </p:txBody>
      </p:sp>
      <p:grpSp>
        <p:nvGrpSpPr>
          <p:cNvPr id="53" name="Group 52">
            <a:extLst>
              <a:ext uri="{FF2B5EF4-FFF2-40B4-BE49-F238E27FC236}">
                <a16:creationId xmlns:a16="http://schemas.microsoft.com/office/drawing/2014/main" id="{80DC63B7-E673-4C66-B061-F84F655D709A}"/>
              </a:ext>
            </a:extLst>
          </p:cNvPr>
          <p:cNvGrpSpPr/>
          <p:nvPr/>
        </p:nvGrpSpPr>
        <p:grpSpPr>
          <a:xfrm>
            <a:off x="19829415" y="13001978"/>
            <a:ext cx="5602578" cy="870300"/>
            <a:chOff x="3910600" y="24218392"/>
            <a:chExt cx="7110448" cy="1099731"/>
          </a:xfrm>
        </p:grpSpPr>
        <p:pic>
          <p:nvPicPr>
            <p:cNvPr id="88" name="Picture Placeholder 84" descr="A black background with a black square&#10;&#10;Description automatically generated">
              <a:extLst>
                <a:ext uri="{FF2B5EF4-FFF2-40B4-BE49-F238E27FC236}">
                  <a16:creationId xmlns:a16="http://schemas.microsoft.com/office/drawing/2014/main" id="{9678E57C-4157-77F7-630F-8A6090FEEE8E}"/>
                </a:ext>
              </a:extLst>
            </p:cNvPr>
            <p:cNvPicPr>
              <a:picLocks noChangeAspect="1"/>
            </p:cNvPicPr>
            <p:nvPr/>
          </p:nvPicPr>
          <p:blipFill rotWithShape="1">
            <a:blip r:embed="rId3"/>
            <a:srcRect l="-1906" r="-3496" b="79168"/>
            <a:stretch/>
          </p:blipFill>
          <p:spPr>
            <a:xfrm>
              <a:off x="3910600" y="24270480"/>
              <a:ext cx="4017272" cy="456321"/>
            </a:xfrm>
            <a:prstGeom prst="rect">
              <a:avLst/>
            </a:prstGeom>
          </p:spPr>
        </p:pic>
        <p:pic>
          <p:nvPicPr>
            <p:cNvPr id="89" name="Picture Placeholder 84" descr="A black background with a black square&#10;&#10;Description automatically generated">
              <a:extLst>
                <a:ext uri="{FF2B5EF4-FFF2-40B4-BE49-F238E27FC236}">
                  <a16:creationId xmlns:a16="http://schemas.microsoft.com/office/drawing/2014/main" id="{852F82D5-32E2-ED76-D13B-0AD6A7634104}"/>
                </a:ext>
              </a:extLst>
            </p:cNvPr>
            <p:cNvPicPr>
              <a:picLocks noChangeAspect="1"/>
            </p:cNvPicPr>
            <p:nvPr/>
          </p:nvPicPr>
          <p:blipFill rotWithShape="1">
            <a:blip r:embed="rId3"/>
            <a:srcRect l="40242" t="25452" r="-3496" b="53653"/>
            <a:stretch/>
          </p:blipFill>
          <p:spPr>
            <a:xfrm>
              <a:off x="8527521" y="24814816"/>
              <a:ext cx="2410851" cy="457700"/>
            </a:xfrm>
            <a:prstGeom prst="rect">
              <a:avLst/>
            </a:prstGeom>
          </p:spPr>
        </p:pic>
        <p:pic>
          <p:nvPicPr>
            <p:cNvPr id="90" name="Picture Placeholder 84" descr="A black background with a black square&#10;&#10;Description automatically generated">
              <a:extLst>
                <a:ext uri="{FF2B5EF4-FFF2-40B4-BE49-F238E27FC236}">
                  <a16:creationId xmlns:a16="http://schemas.microsoft.com/office/drawing/2014/main" id="{AC78EC81-0533-4BE0-70FA-DCFE55C6708E}"/>
                </a:ext>
              </a:extLst>
            </p:cNvPr>
            <p:cNvPicPr>
              <a:picLocks noChangeAspect="1"/>
            </p:cNvPicPr>
            <p:nvPr/>
          </p:nvPicPr>
          <p:blipFill rotWithShape="1">
            <a:blip r:embed="rId3"/>
            <a:srcRect l="-1906" t="50773" r="-3496" b="24080"/>
            <a:stretch/>
          </p:blipFill>
          <p:spPr>
            <a:xfrm>
              <a:off x="4034883" y="24767289"/>
              <a:ext cx="4017272" cy="550834"/>
            </a:xfrm>
            <a:prstGeom prst="rect">
              <a:avLst/>
            </a:prstGeom>
          </p:spPr>
        </p:pic>
        <p:pic>
          <p:nvPicPr>
            <p:cNvPr id="91" name="Picture Placeholder 84" descr="A black background with a black square&#10;&#10;Description automatically generated">
              <a:extLst>
                <a:ext uri="{FF2B5EF4-FFF2-40B4-BE49-F238E27FC236}">
                  <a16:creationId xmlns:a16="http://schemas.microsoft.com/office/drawing/2014/main" id="{0E09471E-3BA1-315E-D346-E7098C40D71E}"/>
                </a:ext>
              </a:extLst>
            </p:cNvPr>
            <p:cNvPicPr>
              <a:picLocks noChangeAspect="1"/>
            </p:cNvPicPr>
            <p:nvPr/>
          </p:nvPicPr>
          <p:blipFill rotWithShape="1">
            <a:blip r:embed="rId3"/>
            <a:srcRect l="30782" t="79105" r="-3496"/>
            <a:stretch/>
          </p:blipFill>
          <p:spPr>
            <a:xfrm>
              <a:off x="8249622" y="24218392"/>
              <a:ext cx="2771426" cy="457700"/>
            </a:xfrm>
            <a:prstGeom prst="rect">
              <a:avLst/>
            </a:prstGeom>
          </p:spPr>
        </p:pic>
      </p:grpSp>
      <p:sp>
        <p:nvSpPr>
          <p:cNvPr id="107" name="Text Placeholder 40">
            <a:extLst>
              <a:ext uri="{FF2B5EF4-FFF2-40B4-BE49-F238E27FC236}">
                <a16:creationId xmlns:a16="http://schemas.microsoft.com/office/drawing/2014/main" id="{D12CB6F5-94F3-93AC-A687-5CF49AC5C4C7}"/>
              </a:ext>
            </a:extLst>
          </p:cNvPr>
          <p:cNvSpPr txBox="1">
            <a:spLocks/>
          </p:cNvSpPr>
          <p:nvPr/>
        </p:nvSpPr>
        <p:spPr>
          <a:xfrm>
            <a:off x="16927035" y="21427152"/>
            <a:ext cx="15100820" cy="1128048"/>
          </a:xfrm>
          <a:prstGeom prst="rect">
            <a:avLst/>
          </a:prstGeom>
          <a:noFill/>
        </p:spPr>
        <p:txBody>
          <a:bodyPr vert="horz" lIns="0" tIns="308967" rIns="308967" bIns="308967"/>
          <a:lstStyle>
            <a:lvl1pPr marL="0" indent="0" algn="l" defTabSz="514944" rtl="0" eaLnBrk="1" latinLnBrk="0" hangingPunct="1">
              <a:spcBef>
                <a:spcPct val="20000"/>
              </a:spcBef>
              <a:buFontTx/>
              <a:buNone/>
              <a:defRPr sz="2400" b="1" i="0" kern="1200" baseline="0">
                <a:solidFill>
                  <a:srgbClr val="004C97"/>
                </a:solidFill>
                <a:latin typeface="Helvetica"/>
                <a:ea typeface="+mn-ea"/>
                <a:cs typeface="+mn-cs"/>
              </a:defRPr>
            </a:lvl1pPr>
            <a:lvl2pPr marL="514944" indent="0" algn="l" defTabSz="514944" rtl="0" eaLnBrk="1" latinLnBrk="0" hangingPunct="1">
              <a:spcBef>
                <a:spcPct val="20000"/>
              </a:spcBef>
              <a:buFontTx/>
              <a:buNone/>
              <a:defRPr sz="2700" b="1" i="0" kern="1200" baseline="0">
                <a:solidFill>
                  <a:schemeClr val="bg1"/>
                </a:solidFill>
                <a:latin typeface="Helvetica"/>
                <a:ea typeface="+mn-ea"/>
                <a:cs typeface="+mn-cs"/>
              </a:defRPr>
            </a:lvl2pPr>
            <a:lvl3pPr marL="1029889" indent="0" algn="l" defTabSz="514944" rtl="0" eaLnBrk="1" latinLnBrk="0" hangingPunct="1">
              <a:spcBef>
                <a:spcPct val="20000"/>
              </a:spcBef>
              <a:buFontTx/>
              <a:buNone/>
              <a:defRPr sz="2700" b="1" i="0" kern="1200" baseline="0">
                <a:solidFill>
                  <a:schemeClr val="bg1"/>
                </a:solidFill>
                <a:latin typeface="Helvetica"/>
                <a:ea typeface="+mn-ea"/>
                <a:cs typeface="+mn-cs"/>
              </a:defRPr>
            </a:lvl3pPr>
            <a:lvl4pPr marL="1544833" indent="0" algn="l" defTabSz="514944" rtl="0" eaLnBrk="1" latinLnBrk="0" hangingPunct="1">
              <a:spcBef>
                <a:spcPct val="20000"/>
              </a:spcBef>
              <a:buFontTx/>
              <a:buNone/>
              <a:defRPr sz="2700" b="1" i="0" kern="1200" baseline="0">
                <a:solidFill>
                  <a:schemeClr val="bg1"/>
                </a:solidFill>
                <a:latin typeface="Helvetica"/>
                <a:ea typeface="+mn-ea"/>
                <a:cs typeface="+mn-cs"/>
              </a:defRPr>
            </a:lvl4pPr>
            <a:lvl5pPr marL="2059777" indent="0" algn="l" defTabSz="514944" rtl="0" eaLnBrk="1" latinLnBrk="0" hangingPunct="1">
              <a:spcBef>
                <a:spcPct val="20000"/>
              </a:spcBef>
              <a:buFontTx/>
              <a:buNone/>
              <a:defRPr sz="2700" b="1" i="0" kern="1200" baseline="0">
                <a:solidFill>
                  <a:schemeClr val="bg1"/>
                </a:solidFill>
                <a:latin typeface="Helvetica"/>
                <a:ea typeface="+mn-ea"/>
                <a:cs typeface="+mn-cs"/>
              </a:defRPr>
            </a:lvl5pPr>
            <a:lvl6pPr marL="2832194" indent="-257472" algn="l" defTabSz="514944" rtl="0" eaLnBrk="1" latinLnBrk="0" hangingPunct="1">
              <a:spcBef>
                <a:spcPct val="20000"/>
              </a:spcBef>
              <a:buFont typeface="Arial"/>
              <a:buChar char="•"/>
              <a:defRPr sz="2300" kern="1200">
                <a:solidFill>
                  <a:schemeClr val="tx1"/>
                </a:solidFill>
                <a:latin typeface="+mn-lt"/>
                <a:ea typeface="+mn-ea"/>
                <a:cs typeface="+mn-cs"/>
              </a:defRPr>
            </a:lvl6pPr>
            <a:lvl7pPr marL="3347138" indent="-257472" algn="l" defTabSz="514944" rtl="0" eaLnBrk="1" latinLnBrk="0" hangingPunct="1">
              <a:spcBef>
                <a:spcPct val="20000"/>
              </a:spcBef>
              <a:buFont typeface="Arial"/>
              <a:buChar char="•"/>
              <a:defRPr sz="2300" kern="1200">
                <a:solidFill>
                  <a:schemeClr val="tx1"/>
                </a:solidFill>
                <a:latin typeface="+mn-lt"/>
                <a:ea typeface="+mn-ea"/>
                <a:cs typeface="+mn-cs"/>
              </a:defRPr>
            </a:lvl7pPr>
            <a:lvl8pPr marL="3862083" indent="-257472" algn="l" defTabSz="514944" rtl="0" eaLnBrk="1" latinLnBrk="0" hangingPunct="1">
              <a:spcBef>
                <a:spcPct val="20000"/>
              </a:spcBef>
              <a:buFont typeface="Arial"/>
              <a:buChar char="•"/>
              <a:defRPr sz="2300" kern="1200">
                <a:solidFill>
                  <a:schemeClr val="tx1"/>
                </a:solidFill>
                <a:latin typeface="+mn-lt"/>
                <a:ea typeface="+mn-ea"/>
                <a:cs typeface="+mn-cs"/>
              </a:defRPr>
            </a:lvl8pPr>
            <a:lvl9pPr marL="4377027" indent="-257472" algn="l" defTabSz="514944" rtl="0" eaLnBrk="1" latinLnBrk="0" hangingPunct="1">
              <a:spcBef>
                <a:spcPct val="20000"/>
              </a:spcBef>
              <a:buFont typeface="Arial"/>
              <a:buChar char="•"/>
              <a:defRPr sz="2300" kern="1200">
                <a:solidFill>
                  <a:schemeClr val="tx1"/>
                </a:solidFill>
                <a:latin typeface="+mn-lt"/>
                <a:ea typeface="+mn-ea"/>
                <a:cs typeface="+mn-cs"/>
              </a:defRPr>
            </a:lvl9pPr>
          </a:lstStyle>
          <a:p>
            <a:pPr algn="just" fontAlgn="auto">
              <a:spcAft>
                <a:spcPts val="0"/>
              </a:spcAft>
            </a:pPr>
            <a:r>
              <a:rPr lang="en-US" dirty="0"/>
              <a:t>Fig. 3. Experimental step test results for outputs 5% to 55% with first order response equation (a) and linear trendline (b), alongside simulated results. 0% and 60% omitted for figure readability.</a:t>
            </a:r>
          </a:p>
        </p:txBody>
      </p:sp>
      <p:sp>
        <p:nvSpPr>
          <p:cNvPr id="108" name="Text Placeholder 40">
            <a:extLst>
              <a:ext uri="{FF2B5EF4-FFF2-40B4-BE49-F238E27FC236}">
                <a16:creationId xmlns:a16="http://schemas.microsoft.com/office/drawing/2014/main" id="{83016CE6-C79A-C8A2-F6EF-ECEAA1573050}"/>
              </a:ext>
            </a:extLst>
          </p:cNvPr>
          <p:cNvSpPr txBox="1">
            <a:spLocks/>
          </p:cNvSpPr>
          <p:nvPr/>
        </p:nvSpPr>
        <p:spPr>
          <a:xfrm>
            <a:off x="16927033" y="25929646"/>
            <a:ext cx="15109048" cy="1730954"/>
          </a:xfrm>
          <a:prstGeom prst="rect">
            <a:avLst/>
          </a:prstGeom>
          <a:noFill/>
        </p:spPr>
        <p:txBody>
          <a:bodyPr vert="horz" lIns="0" tIns="308967" rIns="308967" bIns="308967"/>
          <a:lstStyle>
            <a:lvl1pPr marL="0" indent="0" algn="l" defTabSz="514944" rtl="0" eaLnBrk="1" latinLnBrk="0" hangingPunct="1">
              <a:spcBef>
                <a:spcPct val="20000"/>
              </a:spcBef>
              <a:buFontTx/>
              <a:buNone/>
              <a:defRPr sz="2400" b="1" i="0" kern="1200" baseline="0">
                <a:solidFill>
                  <a:srgbClr val="004C97"/>
                </a:solidFill>
                <a:latin typeface="Helvetica"/>
                <a:ea typeface="+mn-ea"/>
                <a:cs typeface="+mn-cs"/>
              </a:defRPr>
            </a:lvl1pPr>
            <a:lvl2pPr marL="514944" indent="0" algn="l" defTabSz="514944" rtl="0" eaLnBrk="1" latinLnBrk="0" hangingPunct="1">
              <a:spcBef>
                <a:spcPct val="20000"/>
              </a:spcBef>
              <a:buFontTx/>
              <a:buNone/>
              <a:defRPr sz="2700" b="1" i="0" kern="1200" baseline="0">
                <a:solidFill>
                  <a:schemeClr val="bg1"/>
                </a:solidFill>
                <a:latin typeface="Helvetica"/>
                <a:ea typeface="+mn-ea"/>
                <a:cs typeface="+mn-cs"/>
              </a:defRPr>
            </a:lvl2pPr>
            <a:lvl3pPr marL="1029889" indent="0" algn="l" defTabSz="514944" rtl="0" eaLnBrk="1" latinLnBrk="0" hangingPunct="1">
              <a:spcBef>
                <a:spcPct val="20000"/>
              </a:spcBef>
              <a:buFontTx/>
              <a:buNone/>
              <a:defRPr sz="2700" b="1" i="0" kern="1200" baseline="0">
                <a:solidFill>
                  <a:schemeClr val="bg1"/>
                </a:solidFill>
                <a:latin typeface="Helvetica"/>
                <a:ea typeface="+mn-ea"/>
                <a:cs typeface="+mn-cs"/>
              </a:defRPr>
            </a:lvl3pPr>
            <a:lvl4pPr marL="1544833" indent="0" algn="l" defTabSz="514944" rtl="0" eaLnBrk="1" latinLnBrk="0" hangingPunct="1">
              <a:spcBef>
                <a:spcPct val="20000"/>
              </a:spcBef>
              <a:buFontTx/>
              <a:buNone/>
              <a:defRPr sz="2700" b="1" i="0" kern="1200" baseline="0">
                <a:solidFill>
                  <a:schemeClr val="bg1"/>
                </a:solidFill>
                <a:latin typeface="Helvetica"/>
                <a:ea typeface="+mn-ea"/>
                <a:cs typeface="+mn-cs"/>
              </a:defRPr>
            </a:lvl4pPr>
            <a:lvl5pPr marL="2059777" indent="0" algn="l" defTabSz="514944" rtl="0" eaLnBrk="1" latinLnBrk="0" hangingPunct="1">
              <a:spcBef>
                <a:spcPct val="20000"/>
              </a:spcBef>
              <a:buFontTx/>
              <a:buNone/>
              <a:defRPr sz="2700" b="1" i="0" kern="1200" baseline="0">
                <a:solidFill>
                  <a:schemeClr val="bg1"/>
                </a:solidFill>
                <a:latin typeface="Helvetica"/>
                <a:ea typeface="+mn-ea"/>
                <a:cs typeface="+mn-cs"/>
              </a:defRPr>
            </a:lvl5pPr>
            <a:lvl6pPr marL="2832194" indent="-257472" algn="l" defTabSz="514944" rtl="0" eaLnBrk="1" latinLnBrk="0" hangingPunct="1">
              <a:spcBef>
                <a:spcPct val="20000"/>
              </a:spcBef>
              <a:buFont typeface="Arial"/>
              <a:buChar char="•"/>
              <a:defRPr sz="2300" kern="1200">
                <a:solidFill>
                  <a:schemeClr val="tx1"/>
                </a:solidFill>
                <a:latin typeface="+mn-lt"/>
                <a:ea typeface="+mn-ea"/>
                <a:cs typeface="+mn-cs"/>
              </a:defRPr>
            </a:lvl6pPr>
            <a:lvl7pPr marL="3347138" indent="-257472" algn="l" defTabSz="514944" rtl="0" eaLnBrk="1" latinLnBrk="0" hangingPunct="1">
              <a:spcBef>
                <a:spcPct val="20000"/>
              </a:spcBef>
              <a:buFont typeface="Arial"/>
              <a:buChar char="•"/>
              <a:defRPr sz="2300" kern="1200">
                <a:solidFill>
                  <a:schemeClr val="tx1"/>
                </a:solidFill>
                <a:latin typeface="+mn-lt"/>
                <a:ea typeface="+mn-ea"/>
                <a:cs typeface="+mn-cs"/>
              </a:defRPr>
            </a:lvl7pPr>
            <a:lvl8pPr marL="3862083" indent="-257472" algn="l" defTabSz="514944" rtl="0" eaLnBrk="1" latinLnBrk="0" hangingPunct="1">
              <a:spcBef>
                <a:spcPct val="20000"/>
              </a:spcBef>
              <a:buFont typeface="Arial"/>
              <a:buChar char="•"/>
              <a:defRPr sz="2300" kern="1200">
                <a:solidFill>
                  <a:schemeClr val="tx1"/>
                </a:solidFill>
                <a:latin typeface="+mn-lt"/>
                <a:ea typeface="+mn-ea"/>
                <a:cs typeface="+mn-cs"/>
              </a:defRPr>
            </a:lvl8pPr>
            <a:lvl9pPr marL="4377027" indent="-257472" algn="l" defTabSz="514944" rtl="0" eaLnBrk="1" latinLnBrk="0" hangingPunct="1">
              <a:spcBef>
                <a:spcPct val="20000"/>
              </a:spcBef>
              <a:buFont typeface="Arial"/>
              <a:buChar char="•"/>
              <a:defRPr sz="2300" kern="1200">
                <a:solidFill>
                  <a:schemeClr val="tx1"/>
                </a:solidFill>
                <a:latin typeface="+mn-lt"/>
                <a:ea typeface="+mn-ea"/>
                <a:cs typeface="+mn-cs"/>
              </a:defRPr>
            </a:lvl9pPr>
          </a:lstStyle>
          <a:p>
            <a:pPr algn="just" fontAlgn="auto">
              <a:spcAft>
                <a:spcPts val="0"/>
              </a:spcAft>
            </a:pPr>
            <a:r>
              <a:rPr lang="en-US" dirty="0"/>
              <a:t>Fig. 4. Slope (a) and intercept (b) of Fig. 3(b) trendlines. Outputs 0% to 60%. Third degree polynomial trendlines. 5% output (slope -0.0043 K²/s, intercept 0.44 K/s) considered an outlier due to noise at temperatures close to 102 K. Step tests &lt;20% seem out of range for reliable results.</a:t>
            </a:r>
          </a:p>
        </p:txBody>
      </p:sp>
      <p:pic>
        <p:nvPicPr>
          <p:cNvPr id="22" name="Picture 21">
            <a:extLst>
              <a:ext uri="{FF2B5EF4-FFF2-40B4-BE49-F238E27FC236}">
                <a16:creationId xmlns:a16="http://schemas.microsoft.com/office/drawing/2014/main" id="{84F16E0D-17A1-C4A5-5240-8172FEE705C0}"/>
              </a:ext>
            </a:extLst>
          </p:cNvPr>
          <p:cNvPicPr>
            <a:picLocks noChangeAspect="1"/>
          </p:cNvPicPr>
          <p:nvPr/>
        </p:nvPicPr>
        <p:blipFill rotWithShape="1">
          <a:blip r:embed="rId4"/>
          <a:srcRect l="25299" t="13225" r="24839" b="1866"/>
          <a:stretch/>
        </p:blipFill>
        <p:spPr>
          <a:xfrm>
            <a:off x="10566663" y="7466156"/>
            <a:ext cx="5421248" cy="5198153"/>
          </a:xfrm>
          <a:prstGeom prst="rect">
            <a:avLst/>
          </a:prstGeom>
        </p:spPr>
      </p:pic>
      <p:sp>
        <p:nvSpPr>
          <p:cNvPr id="23" name="Text Placeholder 40">
            <a:extLst>
              <a:ext uri="{FF2B5EF4-FFF2-40B4-BE49-F238E27FC236}">
                <a16:creationId xmlns:a16="http://schemas.microsoft.com/office/drawing/2014/main" id="{676139EF-5B7D-A9CD-323B-985376C57FBC}"/>
              </a:ext>
            </a:extLst>
          </p:cNvPr>
          <p:cNvSpPr txBox="1">
            <a:spLocks/>
          </p:cNvSpPr>
          <p:nvPr/>
        </p:nvSpPr>
        <p:spPr>
          <a:xfrm>
            <a:off x="10585016" y="12664309"/>
            <a:ext cx="5430838" cy="1058598"/>
          </a:xfrm>
          <a:prstGeom prst="rect">
            <a:avLst/>
          </a:prstGeom>
          <a:noFill/>
        </p:spPr>
        <p:txBody>
          <a:bodyPr vert="horz" lIns="0" tIns="308967" rIns="308967" bIns="308967"/>
          <a:lstStyle>
            <a:lvl1pPr marL="0" indent="0" algn="l" defTabSz="514944" rtl="0" eaLnBrk="1" latinLnBrk="0" hangingPunct="1">
              <a:spcBef>
                <a:spcPct val="20000"/>
              </a:spcBef>
              <a:buFontTx/>
              <a:buNone/>
              <a:defRPr sz="2400" b="1" i="0" kern="1200" baseline="0">
                <a:solidFill>
                  <a:srgbClr val="004C97"/>
                </a:solidFill>
                <a:latin typeface="Helvetica"/>
                <a:ea typeface="+mn-ea"/>
                <a:cs typeface="+mn-cs"/>
              </a:defRPr>
            </a:lvl1pPr>
            <a:lvl2pPr marL="514944" indent="0" algn="l" defTabSz="514944" rtl="0" eaLnBrk="1" latinLnBrk="0" hangingPunct="1">
              <a:spcBef>
                <a:spcPct val="20000"/>
              </a:spcBef>
              <a:buFontTx/>
              <a:buNone/>
              <a:defRPr sz="2700" b="1" i="0" kern="1200" baseline="0">
                <a:solidFill>
                  <a:schemeClr val="bg1"/>
                </a:solidFill>
                <a:latin typeface="Helvetica"/>
                <a:ea typeface="+mn-ea"/>
                <a:cs typeface="+mn-cs"/>
              </a:defRPr>
            </a:lvl2pPr>
            <a:lvl3pPr marL="1029889" indent="0" algn="l" defTabSz="514944" rtl="0" eaLnBrk="1" latinLnBrk="0" hangingPunct="1">
              <a:spcBef>
                <a:spcPct val="20000"/>
              </a:spcBef>
              <a:buFontTx/>
              <a:buNone/>
              <a:defRPr sz="2700" b="1" i="0" kern="1200" baseline="0">
                <a:solidFill>
                  <a:schemeClr val="bg1"/>
                </a:solidFill>
                <a:latin typeface="Helvetica"/>
                <a:ea typeface="+mn-ea"/>
                <a:cs typeface="+mn-cs"/>
              </a:defRPr>
            </a:lvl3pPr>
            <a:lvl4pPr marL="1544833" indent="0" algn="l" defTabSz="514944" rtl="0" eaLnBrk="1" latinLnBrk="0" hangingPunct="1">
              <a:spcBef>
                <a:spcPct val="20000"/>
              </a:spcBef>
              <a:buFontTx/>
              <a:buNone/>
              <a:defRPr sz="2700" b="1" i="0" kern="1200" baseline="0">
                <a:solidFill>
                  <a:schemeClr val="bg1"/>
                </a:solidFill>
                <a:latin typeface="Helvetica"/>
                <a:ea typeface="+mn-ea"/>
                <a:cs typeface="+mn-cs"/>
              </a:defRPr>
            </a:lvl4pPr>
            <a:lvl5pPr marL="2059777" indent="0" algn="l" defTabSz="514944" rtl="0" eaLnBrk="1" latinLnBrk="0" hangingPunct="1">
              <a:spcBef>
                <a:spcPct val="20000"/>
              </a:spcBef>
              <a:buFontTx/>
              <a:buNone/>
              <a:defRPr sz="2700" b="1" i="0" kern="1200" baseline="0">
                <a:solidFill>
                  <a:schemeClr val="bg1"/>
                </a:solidFill>
                <a:latin typeface="Helvetica"/>
                <a:ea typeface="+mn-ea"/>
                <a:cs typeface="+mn-cs"/>
              </a:defRPr>
            </a:lvl5pPr>
            <a:lvl6pPr marL="2832194" indent="-257472" algn="l" defTabSz="514944" rtl="0" eaLnBrk="1" latinLnBrk="0" hangingPunct="1">
              <a:spcBef>
                <a:spcPct val="20000"/>
              </a:spcBef>
              <a:buFont typeface="Arial"/>
              <a:buChar char="•"/>
              <a:defRPr sz="2300" kern="1200">
                <a:solidFill>
                  <a:schemeClr val="tx1"/>
                </a:solidFill>
                <a:latin typeface="+mn-lt"/>
                <a:ea typeface="+mn-ea"/>
                <a:cs typeface="+mn-cs"/>
              </a:defRPr>
            </a:lvl6pPr>
            <a:lvl7pPr marL="3347138" indent="-257472" algn="l" defTabSz="514944" rtl="0" eaLnBrk="1" latinLnBrk="0" hangingPunct="1">
              <a:spcBef>
                <a:spcPct val="20000"/>
              </a:spcBef>
              <a:buFont typeface="Arial"/>
              <a:buChar char="•"/>
              <a:defRPr sz="2300" kern="1200">
                <a:solidFill>
                  <a:schemeClr val="tx1"/>
                </a:solidFill>
                <a:latin typeface="+mn-lt"/>
                <a:ea typeface="+mn-ea"/>
                <a:cs typeface="+mn-cs"/>
              </a:defRPr>
            </a:lvl7pPr>
            <a:lvl8pPr marL="3862083" indent="-257472" algn="l" defTabSz="514944" rtl="0" eaLnBrk="1" latinLnBrk="0" hangingPunct="1">
              <a:spcBef>
                <a:spcPct val="20000"/>
              </a:spcBef>
              <a:buFont typeface="Arial"/>
              <a:buChar char="•"/>
              <a:defRPr sz="2300" kern="1200">
                <a:solidFill>
                  <a:schemeClr val="tx1"/>
                </a:solidFill>
                <a:latin typeface="+mn-lt"/>
                <a:ea typeface="+mn-ea"/>
                <a:cs typeface="+mn-cs"/>
              </a:defRPr>
            </a:lvl8pPr>
            <a:lvl9pPr marL="4377027" indent="-257472" algn="l" defTabSz="514944" rtl="0" eaLnBrk="1" latinLnBrk="0" hangingPunct="1">
              <a:spcBef>
                <a:spcPct val="20000"/>
              </a:spcBef>
              <a:buFont typeface="Arial"/>
              <a:buChar char="•"/>
              <a:defRPr sz="2300" kern="1200">
                <a:solidFill>
                  <a:schemeClr val="tx1"/>
                </a:solidFill>
                <a:latin typeface="+mn-lt"/>
                <a:ea typeface="+mn-ea"/>
                <a:cs typeface="+mn-cs"/>
              </a:defRPr>
            </a:lvl9pPr>
          </a:lstStyle>
          <a:p>
            <a:pPr algn="just" fontAlgn="auto">
              <a:spcAft>
                <a:spcPts val="0"/>
              </a:spcAft>
            </a:pPr>
            <a:r>
              <a:rPr lang="en-US" dirty="0"/>
              <a:t>Fig. 1. Skipper-CCD inside an Ideal Vacuum Cube</a:t>
            </a:r>
          </a:p>
        </p:txBody>
      </p:sp>
      <p:sp>
        <p:nvSpPr>
          <p:cNvPr id="32" name="Text Placeholder 40">
            <a:extLst>
              <a:ext uri="{FF2B5EF4-FFF2-40B4-BE49-F238E27FC236}">
                <a16:creationId xmlns:a16="http://schemas.microsoft.com/office/drawing/2014/main" id="{27ED0D92-C83D-0F1B-1923-4779B71DE55D}"/>
              </a:ext>
            </a:extLst>
          </p:cNvPr>
          <p:cNvSpPr txBox="1">
            <a:spLocks/>
          </p:cNvSpPr>
          <p:nvPr/>
        </p:nvSpPr>
        <p:spPr>
          <a:xfrm>
            <a:off x="1922416" y="26377378"/>
            <a:ext cx="12326984" cy="851384"/>
          </a:xfrm>
          <a:prstGeom prst="rect">
            <a:avLst/>
          </a:prstGeom>
          <a:noFill/>
        </p:spPr>
        <p:txBody>
          <a:bodyPr vert="horz" lIns="0" tIns="308967" rIns="308967" bIns="308967"/>
          <a:lstStyle>
            <a:lvl1pPr marL="0" indent="0" algn="l" defTabSz="514944" rtl="0" eaLnBrk="1" latinLnBrk="0" hangingPunct="1">
              <a:spcBef>
                <a:spcPct val="20000"/>
              </a:spcBef>
              <a:buFontTx/>
              <a:buNone/>
              <a:defRPr sz="2400" b="1" i="0" kern="1200" baseline="0">
                <a:solidFill>
                  <a:srgbClr val="004C97"/>
                </a:solidFill>
                <a:latin typeface="Helvetica"/>
                <a:ea typeface="+mn-ea"/>
                <a:cs typeface="+mn-cs"/>
              </a:defRPr>
            </a:lvl1pPr>
            <a:lvl2pPr marL="514944" indent="0" algn="l" defTabSz="514944" rtl="0" eaLnBrk="1" latinLnBrk="0" hangingPunct="1">
              <a:spcBef>
                <a:spcPct val="20000"/>
              </a:spcBef>
              <a:buFontTx/>
              <a:buNone/>
              <a:defRPr sz="2700" b="1" i="0" kern="1200" baseline="0">
                <a:solidFill>
                  <a:schemeClr val="bg1"/>
                </a:solidFill>
                <a:latin typeface="Helvetica"/>
                <a:ea typeface="+mn-ea"/>
                <a:cs typeface="+mn-cs"/>
              </a:defRPr>
            </a:lvl2pPr>
            <a:lvl3pPr marL="1029889" indent="0" algn="l" defTabSz="514944" rtl="0" eaLnBrk="1" latinLnBrk="0" hangingPunct="1">
              <a:spcBef>
                <a:spcPct val="20000"/>
              </a:spcBef>
              <a:buFontTx/>
              <a:buNone/>
              <a:defRPr sz="2700" b="1" i="0" kern="1200" baseline="0">
                <a:solidFill>
                  <a:schemeClr val="bg1"/>
                </a:solidFill>
                <a:latin typeface="Helvetica"/>
                <a:ea typeface="+mn-ea"/>
                <a:cs typeface="+mn-cs"/>
              </a:defRPr>
            </a:lvl3pPr>
            <a:lvl4pPr marL="1544833" indent="0" algn="l" defTabSz="514944" rtl="0" eaLnBrk="1" latinLnBrk="0" hangingPunct="1">
              <a:spcBef>
                <a:spcPct val="20000"/>
              </a:spcBef>
              <a:buFontTx/>
              <a:buNone/>
              <a:defRPr sz="2700" b="1" i="0" kern="1200" baseline="0">
                <a:solidFill>
                  <a:schemeClr val="bg1"/>
                </a:solidFill>
                <a:latin typeface="Helvetica"/>
                <a:ea typeface="+mn-ea"/>
                <a:cs typeface="+mn-cs"/>
              </a:defRPr>
            </a:lvl4pPr>
            <a:lvl5pPr marL="2059777" indent="0" algn="l" defTabSz="514944" rtl="0" eaLnBrk="1" latinLnBrk="0" hangingPunct="1">
              <a:spcBef>
                <a:spcPct val="20000"/>
              </a:spcBef>
              <a:buFontTx/>
              <a:buNone/>
              <a:defRPr sz="2700" b="1" i="0" kern="1200" baseline="0">
                <a:solidFill>
                  <a:schemeClr val="bg1"/>
                </a:solidFill>
                <a:latin typeface="Helvetica"/>
                <a:ea typeface="+mn-ea"/>
                <a:cs typeface="+mn-cs"/>
              </a:defRPr>
            </a:lvl5pPr>
            <a:lvl6pPr marL="2832194" indent="-257472" algn="l" defTabSz="514944" rtl="0" eaLnBrk="1" latinLnBrk="0" hangingPunct="1">
              <a:spcBef>
                <a:spcPct val="20000"/>
              </a:spcBef>
              <a:buFont typeface="Arial"/>
              <a:buChar char="•"/>
              <a:defRPr sz="2300" kern="1200">
                <a:solidFill>
                  <a:schemeClr val="tx1"/>
                </a:solidFill>
                <a:latin typeface="+mn-lt"/>
                <a:ea typeface="+mn-ea"/>
                <a:cs typeface="+mn-cs"/>
              </a:defRPr>
            </a:lvl6pPr>
            <a:lvl7pPr marL="3347138" indent="-257472" algn="l" defTabSz="514944" rtl="0" eaLnBrk="1" latinLnBrk="0" hangingPunct="1">
              <a:spcBef>
                <a:spcPct val="20000"/>
              </a:spcBef>
              <a:buFont typeface="Arial"/>
              <a:buChar char="•"/>
              <a:defRPr sz="2300" kern="1200">
                <a:solidFill>
                  <a:schemeClr val="tx1"/>
                </a:solidFill>
                <a:latin typeface="+mn-lt"/>
                <a:ea typeface="+mn-ea"/>
                <a:cs typeface="+mn-cs"/>
              </a:defRPr>
            </a:lvl7pPr>
            <a:lvl8pPr marL="3862083" indent="-257472" algn="l" defTabSz="514944" rtl="0" eaLnBrk="1" latinLnBrk="0" hangingPunct="1">
              <a:spcBef>
                <a:spcPct val="20000"/>
              </a:spcBef>
              <a:buFont typeface="Arial"/>
              <a:buChar char="•"/>
              <a:defRPr sz="2300" kern="1200">
                <a:solidFill>
                  <a:schemeClr val="tx1"/>
                </a:solidFill>
                <a:latin typeface="+mn-lt"/>
                <a:ea typeface="+mn-ea"/>
                <a:cs typeface="+mn-cs"/>
              </a:defRPr>
            </a:lvl8pPr>
            <a:lvl9pPr marL="4377027" indent="-257472" algn="l" defTabSz="514944" rtl="0" eaLnBrk="1" latinLnBrk="0" hangingPunct="1">
              <a:spcBef>
                <a:spcPct val="20000"/>
              </a:spcBef>
              <a:buFont typeface="Arial"/>
              <a:buChar char="•"/>
              <a:defRPr sz="2300" kern="1200">
                <a:solidFill>
                  <a:schemeClr val="tx1"/>
                </a:solidFill>
                <a:latin typeface="+mn-lt"/>
                <a:ea typeface="+mn-ea"/>
                <a:cs typeface="+mn-cs"/>
              </a:defRPr>
            </a:lvl9pPr>
          </a:lstStyle>
          <a:p>
            <a:pPr algn="just" fontAlgn="auto">
              <a:spcAft>
                <a:spcPts val="0"/>
              </a:spcAft>
            </a:pPr>
            <a:r>
              <a:rPr lang="en-US" dirty="0"/>
              <a:t>Heat transfer equations for physics-based simulation. Calculated each time step.</a:t>
            </a:r>
          </a:p>
        </p:txBody>
      </p:sp>
      <p:pic>
        <p:nvPicPr>
          <p:cNvPr id="55" name="Picture Placeholder 59">
            <a:extLst>
              <a:ext uri="{FF2B5EF4-FFF2-40B4-BE49-F238E27FC236}">
                <a16:creationId xmlns:a16="http://schemas.microsoft.com/office/drawing/2014/main" id="{BF544F16-96B9-7E89-C108-59249E1B662C}"/>
              </a:ext>
            </a:extLst>
          </p:cNvPr>
          <p:cNvPicPr>
            <a:picLocks noChangeAspect="1"/>
          </p:cNvPicPr>
          <p:nvPr/>
        </p:nvPicPr>
        <p:blipFill rotWithShape="1">
          <a:blip r:embed="rId5"/>
          <a:srcRect l="-364" r="-177"/>
          <a:stretch/>
        </p:blipFill>
        <p:spPr>
          <a:xfrm>
            <a:off x="1752131" y="24215244"/>
            <a:ext cx="5786392" cy="630937"/>
          </a:xfrm>
          <a:prstGeom prst="rect">
            <a:avLst/>
          </a:prstGeom>
        </p:spPr>
      </p:pic>
      <p:pic>
        <p:nvPicPr>
          <p:cNvPr id="56" name="Picture Placeholder 61">
            <a:extLst>
              <a:ext uri="{FF2B5EF4-FFF2-40B4-BE49-F238E27FC236}">
                <a16:creationId xmlns:a16="http://schemas.microsoft.com/office/drawing/2014/main" id="{C4ACABAA-2FA8-43EF-F524-220BB2AC4B6D}"/>
              </a:ext>
            </a:extLst>
          </p:cNvPr>
          <p:cNvPicPr>
            <a:picLocks noChangeAspect="1"/>
          </p:cNvPicPr>
          <p:nvPr/>
        </p:nvPicPr>
        <p:blipFill rotWithShape="1">
          <a:blip r:embed="rId6"/>
          <a:srcRect l="-434" r="-583"/>
          <a:stretch/>
        </p:blipFill>
        <p:spPr>
          <a:xfrm>
            <a:off x="1499257" y="23176978"/>
            <a:ext cx="6292140" cy="691105"/>
          </a:xfrm>
          <a:prstGeom prst="rect">
            <a:avLst/>
          </a:prstGeom>
        </p:spPr>
      </p:pic>
      <p:pic>
        <p:nvPicPr>
          <p:cNvPr id="57" name="Picture Placeholder 63" descr="A black background with a black square&#10;&#10;Description automatically generated">
            <a:extLst>
              <a:ext uri="{FF2B5EF4-FFF2-40B4-BE49-F238E27FC236}">
                <a16:creationId xmlns:a16="http://schemas.microsoft.com/office/drawing/2014/main" id="{7952FD24-B0F6-09A6-70E2-203E02427B9D}"/>
              </a:ext>
            </a:extLst>
          </p:cNvPr>
          <p:cNvPicPr>
            <a:picLocks noChangeAspect="1"/>
          </p:cNvPicPr>
          <p:nvPr/>
        </p:nvPicPr>
        <p:blipFill rotWithShape="1">
          <a:blip r:embed="rId7"/>
          <a:srcRect l="-431" t="-3321" r="-2487" b="-3323"/>
          <a:stretch/>
        </p:blipFill>
        <p:spPr>
          <a:xfrm>
            <a:off x="2132903" y="24985010"/>
            <a:ext cx="5034945" cy="1606757"/>
          </a:xfrm>
          <a:prstGeom prst="rect">
            <a:avLst/>
          </a:prstGeom>
        </p:spPr>
      </p:pic>
      <p:grpSp>
        <p:nvGrpSpPr>
          <p:cNvPr id="47" name="Group 46">
            <a:extLst>
              <a:ext uri="{FF2B5EF4-FFF2-40B4-BE49-F238E27FC236}">
                <a16:creationId xmlns:a16="http://schemas.microsoft.com/office/drawing/2014/main" id="{5A71137D-6394-9913-A4F6-23D64A3564F1}"/>
              </a:ext>
            </a:extLst>
          </p:cNvPr>
          <p:cNvGrpSpPr/>
          <p:nvPr/>
        </p:nvGrpSpPr>
        <p:grpSpPr>
          <a:xfrm>
            <a:off x="8601844" y="23208736"/>
            <a:ext cx="5467660" cy="3136227"/>
            <a:chOff x="8228799" y="23609973"/>
            <a:chExt cx="5467660" cy="3136227"/>
          </a:xfrm>
        </p:grpSpPr>
        <p:grpSp>
          <p:nvGrpSpPr>
            <p:cNvPr id="11" name="Group 10">
              <a:extLst>
                <a:ext uri="{FF2B5EF4-FFF2-40B4-BE49-F238E27FC236}">
                  <a16:creationId xmlns:a16="http://schemas.microsoft.com/office/drawing/2014/main" id="{70218463-7B43-18D6-469E-327DB7717C8D}"/>
                </a:ext>
              </a:extLst>
            </p:cNvPr>
            <p:cNvGrpSpPr/>
            <p:nvPr/>
          </p:nvGrpSpPr>
          <p:grpSpPr>
            <a:xfrm>
              <a:off x="8448910" y="23609973"/>
              <a:ext cx="5247549" cy="1536409"/>
              <a:chOff x="-6434338" y="31052821"/>
              <a:chExt cx="5247549" cy="1536409"/>
            </a:xfrm>
          </p:grpSpPr>
          <p:pic>
            <p:nvPicPr>
              <p:cNvPr id="71" name="Picture Placeholder 92" descr="A black background with a black square&#10;&#10;Description automatically generated">
                <a:extLst>
                  <a:ext uri="{FF2B5EF4-FFF2-40B4-BE49-F238E27FC236}">
                    <a16:creationId xmlns:a16="http://schemas.microsoft.com/office/drawing/2014/main" id="{9402D44C-BE5B-DDD2-E62E-E9C10CE41F78}"/>
                  </a:ext>
                </a:extLst>
              </p:cNvPr>
              <p:cNvPicPr>
                <a:picLocks noChangeAspect="1"/>
              </p:cNvPicPr>
              <p:nvPr/>
            </p:nvPicPr>
            <p:blipFill rotWithShape="1">
              <a:blip r:embed="rId8"/>
              <a:srcRect l="8938" r="70" b="89525"/>
              <a:stretch/>
            </p:blipFill>
            <p:spPr>
              <a:xfrm>
                <a:off x="-6411935" y="31052821"/>
                <a:ext cx="4682067" cy="374966"/>
              </a:xfrm>
              <a:prstGeom prst="rect">
                <a:avLst/>
              </a:prstGeom>
            </p:spPr>
          </p:pic>
          <p:pic>
            <p:nvPicPr>
              <p:cNvPr id="72" name="Picture Placeholder 92" descr="A black background with a black square&#10;&#10;Description automatically generated">
                <a:extLst>
                  <a:ext uri="{FF2B5EF4-FFF2-40B4-BE49-F238E27FC236}">
                    <a16:creationId xmlns:a16="http://schemas.microsoft.com/office/drawing/2014/main" id="{F038C03D-0E9E-2FFA-5E63-9E68B984BAD8}"/>
                  </a:ext>
                </a:extLst>
              </p:cNvPr>
              <p:cNvPicPr>
                <a:picLocks noChangeAspect="1"/>
              </p:cNvPicPr>
              <p:nvPr/>
            </p:nvPicPr>
            <p:blipFill rotWithShape="1">
              <a:blip r:embed="rId8"/>
              <a:srcRect l="-2052" t="10179" r="69" b="76024"/>
              <a:stretch/>
            </p:blipFill>
            <p:spPr>
              <a:xfrm>
                <a:off x="-6434338" y="31348775"/>
                <a:ext cx="5247549" cy="493857"/>
              </a:xfrm>
              <a:prstGeom prst="rect">
                <a:avLst/>
              </a:prstGeom>
            </p:spPr>
          </p:pic>
          <p:pic>
            <p:nvPicPr>
              <p:cNvPr id="75" name="Picture Placeholder 92" descr="A black background with a black square&#10;&#10;Description automatically generated">
                <a:extLst>
                  <a:ext uri="{FF2B5EF4-FFF2-40B4-BE49-F238E27FC236}">
                    <a16:creationId xmlns:a16="http://schemas.microsoft.com/office/drawing/2014/main" id="{186C7AFC-2567-0329-6D78-E05252BFC849}"/>
                  </a:ext>
                </a:extLst>
              </p:cNvPr>
              <p:cNvPicPr>
                <a:picLocks noChangeAspect="1"/>
              </p:cNvPicPr>
              <p:nvPr/>
            </p:nvPicPr>
            <p:blipFill rotWithShape="1">
              <a:blip r:embed="rId8"/>
              <a:srcRect l="34227" t="26247" r="70" b="63168"/>
              <a:stretch/>
            </p:blipFill>
            <p:spPr>
              <a:xfrm>
                <a:off x="-6344032" y="31860792"/>
                <a:ext cx="3380771" cy="378857"/>
              </a:xfrm>
              <a:prstGeom prst="rect">
                <a:avLst/>
              </a:prstGeom>
            </p:spPr>
          </p:pic>
          <p:pic>
            <p:nvPicPr>
              <p:cNvPr id="76" name="Picture Placeholder 92" descr="A black background with a black square&#10;&#10;Description automatically generated">
                <a:extLst>
                  <a:ext uri="{FF2B5EF4-FFF2-40B4-BE49-F238E27FC236}">
                    <a16:creationId xmlns:a16="http://schemas.microsoft.com/office/drawing/2014/main" id="{48286874-906F-8AA7-34B1-BD01A13887AE}"/>
                  </a:ext>
                </a:extLst>
              </p:cNvPr>
              <p:cNvPicPr>
                <a:picLocks noChangeAspect="1"/>
              </p:cNvPicPr>
              <p:nvPr/>
            </p:nvPicPr>
            <p:blipFill rotWithShape="1">
              <a:blip r:embed="rId8"/>
              <a:srcRect l="34227" t="37376" r="70" b="52039"/>
              <a:stretch/>
            </p:blipFill>
            <p:spPr>
              <a:xfrm>
                <a:off x="-6361662" y="32210372"/>
                <a:ext cx="3380771" cy="378858"/>
              </a:xfrm>
              <a:prstGeom prst="rect">
                <a:avLst/>
              </a:prstGeom>
            </p:spPr>
          </p:pic>
        </p:grpSp>
        <p:grpSp>
          <p:nvGrpSpPr>
            <p:cNvPr id="6" name="Group 5">
              <a:extLst>
                <a:ext uri="{FF2B5EF4-FFF2-40B4-BE49-F238E27FC236}">
                  <a16:creationId xmlns:a16="http://schemas.microsoft.com/office/drawing/2014/main" id="{B6E06549-4A5E-138E-4770-AFB8F58AF0B5}"/>
                </a:ext>
              </a:extLst>
            </p:cNvPr>
            <p:cNvGrpSpPr/>
            <p:nvPr/>
          </p:nvGrpSpPr>
          <p:grpSpPr>
            <a:xfrm>
              <a:off x="8228799" y="25200594"/>
              <a:ext cx="4829179" cy="1545606"/>
              <a:chOff x="-6649856" y="32581263"/>
              <a:chExt cx="4829179" cy="1545606"/>
            </a:xfrm>
          </p:grpSpPr>
          <p:pic>
            <p:nvPicPr>
              <p:cNvPr id="77" name="Picture Placeholder 92" descr="A black background with a black square&#10;&#10;Description automatically generated">
                <a:extLst>
                  <a:ext uri="{FF2B5EF4-FFF2-40B4-BE49-F238E27FC236}">
                    <a16:creationId xmlns:a16="http://schemas.microsoft.com/office/drawing/2014/main" id="{D6BEA4B4-0C43-56A9-99B9-CA3FB0D070BD}"/>
                  </a:ext>
                </a:extLst>
              </p:cNvPr>
              <p:cNvPicPr>
                <a:picLocks noChangeAspect="1"/>
              </p:cNvPicPr>
              <p:nvPr/>
            </p:nvPicPr>
            <p:blipFill rotWithShape="1">
              <a:blip r:embed="rId8"/>
              <a:srcRect l="6079" t="50665" r="69" b="38750"/>
              <a:stretch/>
            </p:blipFill>
            <p:spPr>
              <a:xfrm>
                <a:off x="-6649856" y="32581263"/>
                <a:ext cx="4829179" cy="378858"/>
              </a:xfrm>
              <a:prstGeom prst="rect">
                <a:avLst/>
              </a:prstGeom>
            </p:spPr>
          </p:pic>
          <p:pic>
            <p:nvPicPr>
              <p:cNvPr id="78" name="Picture Placeholder 92" descr="A black background with a black square&#10;&#10;Description automatically generated">
                <a:extLst>
                  <a:ext uri="{FF2B5EF4-FFF2-40B4-BE49-F238E27FC236}">
                    <a16:creationId xmlns:a16="http://schemas.microsoft.com/office/drawing/2014/main" id="{1B9F2758-5EF4-A3F1-EA3A-3C7EA4750624}"/>
                  </a:ext>
                </a:extLst>
              </p:cNvPr>
              <p:cNvPicPr>
                <a:picLocks noChangeAspect="1"/>
              </p:cNvPicPr>
              <p:nvPr/>
            </p:nvPicPr>
            <p:blipFill rotWithShape="1">
              <a:blip r:embed="rId8"/>
              <a:srcRect l="17903" t="63916" r="69" b="25499"/>
              <a:stretch/>
            </p:blipFill>
            <p:spPr>
              <a:xfrm>
                <a:off x="-6239840" y="33004118"/>
                <a:ext cx="4220751" cy="378858"/>
              </a:xfrm>
              <a:prstGeom prst="rect">
                <a:avLst/>
              </a:prstGeom>
            </p:spPr>
          </p:pic>
          <p:pic>
            <p:nvPicPr>
              <p:cNvPr id="79" name="Picture Placeholder 92" descr="A black background with a black square&#10;&#10;Description automatically generated">
                <a:extLst>
                  <a:ext uri="{FF2B5EF4-FFF2-40B4-BE49-F238E27FC236}">
                    <a16:creationId xmlns:a16="http://schemas.microsoft.com/office/drawing/2014/main" id="{136333B2-DF9E-013E-1602-263E0852ED2C}"/>
                  </a:ext>
                </a:extLst>
              </p:cNvPr>
              <p:cNvPicPr>
                <a:picLocks noChangeAspect="1"/>
              </p:cNvPicPr>
              <p:nvPr/>
            </p:nvPicPr>
            <p:blipFill rotWithShape="1">
              <a:blip r:embed="rId8"/>
              <a:srcRect l="13640" t="77566" r="69" b="11278"/>
              <a:stretch/>
            </p:blipFill>
            <p:spPr>
              <a:xfrm>
                <a:off x="-6291325" y="33388792"/>
                <a:ext cx="4440119" cy="399298"/>
              </a:xfrm>
              <a:prstGeom prst="rect">
                <a:avLst/>
              </a:prstGeom>
            </p:spPr>
          </p:pic>
          <p:pic>
            <p:nvPicPr>
              <p:cNvPr id="80" name="Picture Placeholder 92" descr="A black background with a black square&#10;&#10;Description automatically generated">
                <a:extLst>
                  <a:ext uri="{FF2B5EF4-FFF2-40B4-BE49-F238E27FC236}">
                    <a16:creationId xmlns:a16="http://schemas.microsoft.com/office/drawing/2014/main" id="{DE023F46-F82A-1A39-2CBF-FE7F6E199164}"/>
                  </a:ext>
                </a:extLst>
              </p:cNvPr>
              <p:cNvPicPr>
                <a:picLocks noChangeAspect="1"/>
              </p:cNvPicPr>
              <p:nvPr/>
            </p:nvPicPr>
            <p:blipFill rotWithShape="1">
              <a:blip r:embed="rId8"/>
              <a:srcRect l="29993" t="88864" r="69" b="-1550"/>
              <a:stretch/>
            </p:blipFill>
            <p:spPr>
              <a:xfrm>
                <a:off x="-6433468" y="33672797"/>
                <a:ext cx="3598723" cy="454072"/>
              </a:xfrm>
              <a:prstGeom prst="rect">
                <a:avLst/>
              </a:prstGeom>
            </p:spPr>
          </p:pic>
        </p:grpSp>
      </p:grpSp>
      <p:cxnSp>
        <p:nvCxnSpPr>
          <p:cNvPr id="48" name="Straight Connector 47">
            <a:extLst>
              <a:ext uri="{FF2B5EF4-FFF2-40B4-BE49-F238E27FC236}">
                <a16:creationId xmlns:a16="http://schemas.microsoft.com/office/drawing/2014/main" id="{730532DA-792B-FD94-ADC0-245B54275F3C}"/>
              </a:ext>
            </a:extLst>
          </p:cNvPr>
          <p:cNvCxnSpPr>
            <a:cxnSpLocks/>
          </p:cNvCxnSpPr>
          <p:nvPr/>
        </p:nvCxnSpPr>
        <p:spPr>
          <a:xfrm>
            <a:off x="912803" y="38936569"/>
            <a:ext cx="15111463" cy="0"/>
          </a:xfrm>
          <a:prstGeom prst="line">
            <a:avLst/>
          </a:prstGeom>
          <a:ln w="76200" cmpd="sng">
            <a:solidFill>
              <a:srgbClr val="004C97"/>
            </a:solidFill>
          </a:ln>
          <a:effectLst/>
        </p:spPr>
        <p:style>
          <a:lnRef idx="2">
            <a:schemeClr val="accent1"/>
          </a:lnRef>
          <a:fillRef idx="0">
            <a:schemeClr val="accent1"/>
          </a:fillRef>
          <a:effectRef idx="1">
            <a:schemeClr val="accent1"/>
          </a:effectRef>
          <a:fontRef idx="minor">
            <a:schemeClr val="tx1"/>
          </a:fontRef>
        </p:style>
      </p:cxnSp>
      <p:sp>
        <p:nvSpPr>
          <p:cNvPr id="28" name="Text Placeholder 41">
            <a:extLst>
              <a:ext uri="{FF2B5EF4-FFF2-40B4-BE49-F238E27FC236}">
                <a16:creationId xmlns:a16="http://schemas.microsoft.com/office/drawing/2014/main" id="{32EDA40E-FCFE-43BD-1018-24CBF172A53B}"/>
              </a:ext>
            </a:extLst>
          </p:cNvPr>
          <p:cNvSpPr txBox="1">
            <a:spLocks/>
          </p:cNvSpPr>
          <p:nvPr/>
        </p:nvSpPr>
        <p:spPr>
          <a:xfrm>
            <a:off x="912805" y="28720547"/>
            <a:ext cx="15100346" cy="3455079"/>
          </a:xfrm>
          <a:prstGeom prst="rect">
            <a:avLst/>
          </a:prstGeom>
        </p:spPr>
        <p:txBody>
          <a:bodyPr vert="horz" lIns="102989" tIns="51494" rIns="102989" bIns="51494"/>
          <a:lstStyle>
            <a:lvl1pPr marL="0" indent="0" algn="l" defTabSz="514944" rtl="0" eaLnBrk="1" latinLnBrk="0" hangingPunct="1">
              <a:spcBef>
                <a:spcPct val="20000"/>
              </a:spcBef>
              <a:buFontTx/>
              <a:buNone/>
              <a:defRPr sz="4000" kern="1200" baseline="0">
                <a:solidFill>
                  <a:schemeClr val="tx1"/>
                </a:solidFill>
                <a:latin typeface="Helvetica"/>
                <a:ea typeface="+mn-ea"/>
                <a:cs typeface="+mn-cs"/>
              </a:defRPr>
            </a:lvl1pPr>
            <a:lvl2pPr marL="514944" indent="0" algn="l" defTabSz="514944" rtl="0" eaLnBrk="1" latinLnBrk="0" hangingPunct="1">
              <a:spcBef>
                <a:spcPct val="20000"/>
              </a:spcBef>
              <a:buFontTx/>
              <a:buNone/>
              <a:defRPr sz="4500" kern="1200" baseline="0">
                <a:solidFill>
                  <a:schemeClr val="tx1"/>
                </a:solidFill>
                <a:latin typeface=""/>
                <a:ea typeface="+mn-ea"/>
                <a:cs typeface="+mn-cs"/>
              </a:defRPr>
            </a:lvl2pPr>
            <a:lvl3pPr marL="1029889" indent="0" algn="l" defTabSz="514944" rtl="0" eaLnBrk="1" latinLnBrk="0" hangingPunct="1">
              <a:spcBef>
                <a:spcPct val="20000"/>
              </a:spcBef>
              <a:buFontTx/>
              <a:buNone/>
              <a:defRPr sz="4500" kern="1200" baseline="0">
                <a:solidFill>
                  <a:schemeClr val="tx1"/>
                </a:solidFill>
                <a:latin typeface=""/>
                <a:ea typeface="+mn-ea"/>
                <a:cs typeface="+mn-cs"/>
              </a:defRPr>
            </a:lvl3pPr>
            <a:lvl4pPr marL="1544833" indent="0" algn="l" defTabSz="514944" rtl="0" eaLnBrk="1" latinLnBrk="0" hangingPunct="1">
              <a:spcBef>
                <a:spcPct val="20000"/>
              </a:spcBef>
              <a:buFontTx/>
              <a:buNone/>
              <a:defRPr sz="4500" kern="1200" baseline="0">
                <a:solidFill>
                  <a:schemeClr val="tx1"/>
                </a:solidFill>
                <a:latin typeface=""/>
                <a:ea typeface="+mn-ea"/>
                <a:cs typeface="+mn-cs"/>
              </a:defRPr>
            </a:lvl4pPr>
            <a:lvl5pPr marL="2059777" indent="0" algn="l" defTabSz="514944" rtl="0" eaLnBrk="1" latinLnBrk="0" hangingPunct="1">
              <a:spcBef>
                <a:spcPct val="20000"/>
              </a:spcBef>
              <a:buFontTx/>
              <a:buNone/>
              <a:defRPr sz="4500" kern="1200" baseline="0">
                <a:solidFill>
                  <a:schemeClr val="tx1"/>
                </a:solidFill>
                <a:latin typeface=""/>
                <a:ea typeface="+mn-ea"/>
                <a:cs typeface="+mn-cs"/>
              </a:defRPr>
            </a:lvl5pPr>
            <a:lvl6pPr marL="2832194" indent="-257472" algn="l" defTabSz="514944" rtl="0" eaLnBrk="1" latinLnBrk="0" hangingPunct="1">
              <a:spcBef>
                <a:spcPct val="20000"/>
              </a:spcBef>
              <a:buFont typeface="Arial"/>
              <a:buChar char="•"/>
              <a:defRPr sz="2300" kern="1200">
                <a:solidFill>
                  <a:schemeClr val="tx1"/>
                </a:solidFill>
                <a:latin typeface="+mn-lt"/>
                <a:ea typeface="+mn-ea"/>
                <a:cs typeface="+mn-cs"/>
              </a:defRPr>
            </a:lvl6pPr>
            <a:lvl7pPr marL="3347138" indent="-257472" algn="l" defTabSz="514944" rtl="0" eaLnBrk="1" latinLnBrk="0" hangingPunct="1">
              <a:spcBef>
                <a:spcPct val="20000"/>
              </a:spcBef>
              <a:buFont typeface="Arial"/>
              <a:buChar char="•"/>
              <a:defRPr sz="2300" kern="1200">
                <a:solidFill>
                  <a:schemeClr val="tx1"/>
                </a:solidFill>
                <a:latin typeface="+mn-lt"/>
                <a:ea typeface="+mn-ea"/>
                <a:cs typeface="+mn-cs"/>
              </a:defRPr>
            </a:lvl7pPr>
            <a:lvl8pPr marL="3862083" indent="-257472" algn="l" defTabSz="514944" rtl="0" eaLnBrk="1" latinLnBrk="0" hangingPunct="1">
              <a:spcBef>
                <a:spcPct val="20000"/>
              </a:spcBef>
              <a:buFont typeface="Arial"/>
              <a:buChar char="•"/>
              <a:defRPr sz="2300" kern="1200">
                <a:solidFill>
                  <a:schemeClr val="tx1"/>
                </a:solidFill>
                <a:latin typeface="+mn-lt"/>
                <a:ea typeface="+mn-ea"/>
                <a:cs typeface="+mn-cs"/>
              </a:defRPr>
            </a:lvl8pPr>
            <a:lvl9pPr marL="4377027" indent="-257472" algn="l" defTabSz="514944" rtl="0" eaLnBrk="1" latinLnBrk="0" hangingPunct="1">
              <a:spcBef>
                <a:spcPct val="20000"/>
              </a:spcBef>
              <a:buFont typeface="Arial"/>
              <a:buChar char="•"/>
              <a:defRPr sz="2300" kern="1200">
                <a:solidFill>
                  <a:schemeClr val="tx1"/>
                </a:solidFill>
                <a:latin typeface="+mn-lt"/>
                <a:ea typeface="+mn-ea"/>
                <a:cs typeface="+mn-cs"/>
              </a:defRPr>
            </a:lvl9pPr>
          </a:lstStyle>
          <a:p>
            <a:pPr marL="571500" indent="-571500" fontAlgn="auto">
              <a:spcAft>
                <a:spcPts val="0"/>
              </a:spcAft>
              <a:buFont typeface="Arial" panose="020B0604020202020204" pitchFamily="34" charset="0"/>
              <a:buChar char="•"/>
            </a:pPr>
            <a:r>
              <a:rPr lang="en-US" dirty="0">
                <a:cs typeface="Helvetica"/>
              </a:rPr>
              <a:t>Working solution achieved!</a:t>
            </a:r>
          </a:p>
          <a:p>
            <a:pPr marL="571500" indent="-571500" fontAlgn="auto">
              <a:spcAft>
                <a:spcPts val="0"/>
              </a:spcAft>
              <a:buFont typeface="Arial" panose="020B0604020202020204" pitchFamily="34" charset="0"/>
              <a:buChar char="•"/>
            </a:pPr>
            <a:r>
              <a:rPr lang="en-US" dirty="0">
                <a:cs typeface="Helvetica"/>
              </a:rPr>
              <a:t>Simulated and experimental results have similarly shaped curves with potential for improvement</a:t>
            </a:r>
          </a:p>
          <a:p>
            <a:pPr marL="571500" indent="-571500" fontAlgn="auto">
              <a:spcAft>
                <a:spcPts val="0"/>
              </a:spcAft>
              <a:buFont typeface="Arial" panose="020B0604020202020204" pitchFamily="34" charset="0"/>
              <a:buChar char="•"/>
            </a:pPr>
            <a:r>
              <a:rPr lang="en-US" dirty="0">
                <a:cs typeface="Helvetica"/>
              </a:rPr>
              <a:t>Data-based simulation gives estimate for initial parameters</a:t>
            </a:r>
          </a:p>
          <a:p>
            <a:pPr marL="571500" indent="-571500" fontAlgn="auto">
              <a:spcAft>
                <a:spcPts val="0"/>
              </a:spcAft>
              <a:buFont typeface="Arial" panose="020B0604020202020204" pitchFamily="34" charset="0"/>
              <a:buChar char="•"/>
            </a:pPr>
            <a:r>
              <a:rPr lang="en-US" dirty="0">
                <a:cs typeface="Helvetica"/>
              </a:rPr>
              <a:t>Easily scalable for future applications on other systems</a:t>
            </a:r>
          </a:p>
        </p:txBody>
      </p:sp>
      <p:sp>
        <p:nvSpPr>
          <p:cNvPr id="12" name="Text Placeholder 41">
            <a:extLst>
              <a:ext uri="{FF2B5EF4-FFF2-40B4-BE49-F238E27FC236}">
                <a16:creationId xmlns:a16="http://schemas.microsoft.com/office/drawing/2014/main" id="{4FE85718-7EFA-A061-1231-FBBF8DEFC6DF}"/>
              </a:ext>
            </a:extLst>
          </p:cNvPr>
          <p:cNvSpPr txBox="1">
            <a:spLocks/>
          </p:cNvSpPr>
          <p:nvPr/>
        </p:nvSpPr>
        <p:spPr>
          <a:xfrm>
            <a:off x="6388322" y="39186262"/>
            <a:ext cx="9620007" cy="1246524"/>
          </a:xfrm>
          <a:prstGeom prst="rect">
            <a:avLst/>
          </a:prstGeom>
        </p:spPr>
        <p:txBody>
          <a:bodyPr vert="horz" lIns="102989" tIns="51494" rIns="102989" bIns="51494"/>
          <a:lstStyle>
            <a:lvl1pPr marL="0" indent="0" algn="l" defTabSz="514944" rtl="0" eaLnBrk="1" latinLnBrk="0" hangingPunct="1">
              <a:spcBef>
                <a:spcPct val="20000"/>
              </a:spcBef>
              <a:buFontTx/>
              <a:buNone/>
              <a:defRPr sz="4000" kern="1200" baseline="0">
                <a:solidFill>
                  <a:schemeClr val="tx1"/>
                </a:solidFill>
                <a:latin typeface="Helvetica"/>
                <a:ea typeface="+mn-ea"/>
                <a:cs typeface="+mn-cs"/>
              </a:defRPr>
            </a:lvl1pPr>
            <a:lvl2pPr marL="514944" indent="0" algn="l" defTabSz="514944" rtl="0" eaLnBrk="1" latinLnBrk="0" hangingPunct="1">
              <a:spcBef>
                <a:spcPct val="20000"/>
              </a:spcBef>
              <a:buFontTx/>
              <a:buNone/>
              <a:defRPr sz="4500" kern="1200" baseline="0">
                <a:solidFill>
                  <a:schemeClr val="tx1"/>
                </a:solidFill>
                <a:latin typeface=""/>
                <a:ea typeface="+mn-ea"/>
                <a:cs typeface="+mn-cs"/>
              </a:defRPr>
            </a:lvl2pPr>
            <a:lvl3pPr marL="1029889" indent="0" algn="l" defTabSz="514944" rtl="0" eaLnBrk="1" latinLnBrk="0" hangingPunct="1">
              <a:spcBef>
                <a:spcPct val="20000"/>
              </a:spcBef>
              <a:buFontTx/>
              <a:buNone/>
              <a:defRPr sz="4500" kern="1200" baseline="0">
                <a:solidFill>
                  <a:schemeClr val="tx1"/>
                </a:solidFill>
                <a:latin typeface=""/>
                <a:ea typeface="+mn-ea"/>
                <a:cs typeface="+mn-cs"/>
              </a:defRPr>
            </a:lvl3pPr>
            <a:lvl4pPr marL="1544833" indent="0" algn="l" defTabSz="514944" rtl="0" eaLnBrk="1" latinLnBrk="0" hangingPunct="1">
              <a:spcBef>
                <a:spcPct val="20000"/>
              </a:spcBef>
              <a:buFontTx/>
              <a:buNone/>
              <a:defRPr sz="4500" kern="1200" baseline="0">
                <a:solidFill>
                  <a:schemeClr val="tx1"/>
                </a:solidFill>
                <a:latin typeface=""/>
                <a:ea typeface="+mn-ea"/>
                <a:cs typeface="+mn-cs"/>
              </a:defRPr>
            </a:lvl4pPr>
            <a:lvl5pPr marL="2059777" indent="0" algn="l" defTabSz="514944" rtl="0" eaLnBrk="1" latinLnBrk="0" hangingPunct="1">
              <a:spcBef>
                <a:spcPct val="20000"/>
              </a:spcBef>
              <a:buFontTx/>
              <a:buNone/>
              <a:defRPr sz="4500" kern="1200" baseline="0">
                <a:solidFill>
                  <a:schemeClr val="tx1"/>
                </a:solidFill>
                <a:latin typeface=""/>
                <a:ea typeface="+mn-ea"/>
                <a:cs typeface="+mn-cs"/>
              </a:defRPr>
            </a:lvl5pPr>
            <a:lvl6pPr marL="2832194" indent="-257472" algn="l" defTabSz="514944" rtl="0" eaLnBrk="1" latinLnBrk="0" hangingPunct="1">
              <a:spcBef>
                <a:spcPct val="20000"/>
              </a:spcBef>
              <a:buFont typeface="Arial"/>
              <a:buChar char="•"/>
              <a:defRPr sz="2300" kern="1200">
                <a:solidFill>
                  <a:schemeClr val="tx1"/>
                </a:solidFill>
                <a:latin typeface="+mn-lt"/>
                <a:ea typeface="+mn-ea"/>
                <a:cs typeface="+mn-cs"/>
              </a:defRPr>
            </a:lvl6pPr>
            <a:lvl7pPr marL="3347138" indent="-257472" algn="l" defTabSz="514944" rtl="0" eaLnBrk="1" latinLnBrk="0" hangingPunct="1">
              <a:spcBef>
                <a:spcPct val="20000"/>
              </a:spcBef>
              <a:buFont typeface="Arial"/>
              <a:buChar char="•"/>
              <a:defRPr sz="2300" kern="1200">
                <a:solidFill>
                  <a:schemeClr val="tx1"/>
                </a:solidFill>
                <a:latin typeface="+mn-lt"/>
                <a:ea typeface="+mn-ea"/>
                <a:cs typeface="+mn-cs"/>
              </a:defRPr>
            </a:lvl7pPr>
            <a:lvl8pPr marL="3862083" indent="-257472" algn="l" defTabSz="514944" rtl="0" eaLnBrk="1" latinLnBrk="0" hangingPunct="1">
              <a:spcBef>
                <a:spcPct val="20000"/>
              </a:spcBef>
              <a:buFont typeface="Arial"/>
              <a:buChar char="•"/>
              <a:defRPr sz="2300" kern="1200">
                <a:solidFill>
                  <a:schemeClr val="tx1"/>
                </a:solidFill>
                <a:latin typeface="+mn-lt"/>
                <a:ea typeface="+mn-ea"/>
                <a:cs typeface="+mn-cs"/>
              </a:defRPr>
            </a:lvl8pPr>
            <a:lvl9pPr marL="4377027" indent="-257472" algn="l" defTabSz="514944" rtl="0" eaLnBrk="1" latinLnBrk="0" hangingPunct="1">
              <a:spcBef>
                <a:spcPct val="20000"/>
              </a:spcBef>
              <a:buFont typeface="Arial"/>
              <a:buChar char="•"/>
              <a:defRPr sz="2300" kern="1200">
                <a:solidFill>
                  <a:schemeClr val="tx1"/>
                </a:solidFill>
                <a:latin typeface="+mn-lt"/>
                <a:ea typeface="+mn-ea"/>
                <a:cs typeface="+mn-cs"/>
              </a:defRPr>
            </a:lvl9pPr>
          </a:lstStyle>
          <a:p>
            <a:pPr algn="just" fontAlgn="auto">
              <a:spcAft>
                <a:spcPts val="0"/>
              </a:spcAft>
            </a:pPr>
            <a:r>
              <a:rPr lang="en-US" sz="2400" dirty="0">
                <a:solidFill>
                  <a:srgbClr val="004C97"/>
                </a:solidFill>
                <a:cs typeface="Helvetica"/>
              </a:rPr>
              <a:t>This manuscript has been authored by Fermi Research Alliance, LLC under Contract No. DE-AC02-07CH11359 with the U.S. Department of Energy, Office of Science, Office of High Energy Physics.</a:t>
            </a:r>
          </a:p>
        </p:txBody>
      </p:sp>
      <p:cxnSp>
        <p:nvCxnSpPr>
          <p:cNvPr id="18" name="Straight Connector 17">
            <a:extLst>
              <a:ext uri="{FF2B5EF4-FFF2-40B4-BE49-F238E27FC236}">
                <a16:creationId xmlns:a16="http://schemas.microsoft.com/office/drawing/2014/main" id="{1CC36832-1E6A-0B22-824C-A5E0B51AD2A2}"/>
              </a:ext>
            </a:extLst>
          </p:cNvPr>
          <p:cNvCxnSpPr>
            <a:cxnSpLocks/>
          </p:cNvCxnSpPr>
          <p:nvPr/>
        </p:nvCxnSpPr>
        <p:spPr>
          <a:xfrm>
            <a:off x="946481" y="14249400"/>
            <a:ext cx="31089600" cy="0"/>
          </a:xfrm>
          <a:prstGeom prst="line">
            <a:avLst/>
          </a:prstGeom>
          <a:ln w="174625" cmpd="dbl">
            <a:solidFill>
              <a:schemeClr val="accent1">
                <a:lumMod val="60000"/>
                <a:lumOff val="40000"/>
              </a:schemeClr>
            </a:solidFill>
            <a:prstDash val="solid"/>
          </a:ln>
          <a:effectLst/>
        </p:spPr>
        <p:style>
          <a:lnRef idx="2">
            <a:schemeClr val="accent1"/>
          </a:lnRef>
          <a:fillRef idx="0">
            <a:schemeClr val="accent1"/>
          </a:fillRef>
          <a:effectRef idx="1">
            <a:schemeClr val="accent1"/>
          </a:effectRef>
          <a:fontRef idx="minor">
            <a:schemeClr val="tx1"/>
          </a:fontRef>
        </p:style>
      </p:cxnSp>
      <p:pic>
        <p:nvPicPr>
          <p:cNvPr id="39" name="Picture 38" descr="A graph of different colored lines&#10;&#10;Description automatically generated">
            <a:extLst>
              <a:ext uri="{FF2B5EF4-FFF2-40B4-BE49-F238E27FC236}">
                <a16:creationId xmlns:a16="http://schemas.microsoft.com/office/drawing/2014/main" id="{7BFC5B54-249A-30BF-AD22-6FD869725AB1}"/>
              </a:ext>
            </a:extLst>
          </p:cNvPr>
          <p:cNvPicPr>
            <a:picLocks noChangeAspect="1"/>
          </p:cNvPicPr>
          <p:nvPr/>
        </p:nvPicPr>
        <p:blipFill>
          <a:blip r:embed="rId9"/>
          <a:stretch>
            <a:fillRect/>
          </a:stretch>
        </p:blipFill>
        <p:spPr>
          <a:xfrm>
            <a:off x="18356492" y="17238552"/>
            <a:ext cx="12559497" cy="4485535"/>
          </a:xfrm>
          <a:prstGeom prst="rect">
            <a:avLst/>
          </a:prstGeom>
        </p:spPr>
      </p:pic>
      <p:grpSp>
        <p:nvGrpSpPr>
          <p:cNvPr id="63" name="Group 62">
            <a:extLst>
              <a:ext uri="{FF2B5EF4-FFF2-40B4-BE49-F238E27FC236}">
                <a16:creationId xmlns:a16="http://schemas.microsoft.com/office/drawing/2014/main" id="{D0744380-777E-DB28-03CF-642B4453F4B5}"/>
              </a:ext>
            </a:extLst>
          </p:cNvPr>
          <p:cNvGrpSpPr>
            <a:grpSpLocks noChangeAspect="1"/>
          </p:cNvGrpSpPr>
          <p:nvPr/>
        </p:nvGrpSpPr>
        <p:grpSpPr>
          <a:xfrm>
            <a:off x="18048604" y="22567864"/>
            <a:ext cx="12736893" cy="3639112"/>
            <a:chOff x="16459200" y="21470817"/>
            <a:chExt cx="15480061" cy="4422875"/>
          </a:xfrm>
        </p:grpSpPr>
        <p:pic>
          <p:nvPicPr>
            <p:cNvPr id="9" name="Picture 8" descr="A graph of a function&#10;&#10;Description automatically generated">
              <a:extLst>
                <a:ext uri="{FF2B5EF4-FFF2-40B4-BE49-F238E27FC236}">
                  <a16:creationId xmlns:a16="http://schemas.microsoft.com/office/drawing/2014/main" id="{4F113487-A82C-ABDA-612D-870088FB1F37}"/>
                </a:ext>
              </a:extLst>
            </p:cNvPr>
            <p:cNvPicPr>
              <a:picLocks noChangeAspect="1"/>
            </p:cNvPicPr>
            <p:nvPr/>
          </p:nvPicPr>
          <p:blipFill>
            <a:blip r:embed="rId10"/>
            <a:stretch>
              <a:fillRect/>
            </a:stretch>
          </p:blipFill>
          <p:spPr>
            <a:xfrm>
              <a:off x="16459200" y="21470817"/>
              <a:ext cx="15480061" cy="4422875"/>
            </a:xfrm>
            <a:prstGeom prst="rect">
              <a:avLst/>
            </a:prstGeom>
          </p:spPr>
        </p:pic>
        <p:pic>
          <p:nvPicPr>
            <p:cNvPr id="115" name="Picture 114">
              <a:extLst>
                <a:ext uri="{FF2B5EF4-FFF2-40B4-BE49-F238E27FC236}">
                  <a16:creationId xmlns:a16="http://schemas.microsoft.com/office/drawing/2014/main" id="{0C9EF144-2462-2F6A-C497-CCF5960DE75C}"/>
                </a:ext>
              </a:extLst>
            </p:cNvPr>
            <p:cNvPicPr>
              <a:picLocks noChangeAspect="1"/>
            </p:cNvPicPr>
            <p:nvPr/>
          </p:nvPicPr>
          <p:blipFill>
            <a:blip r:embed="rId11"/>
            <a:stretch>
              <a:fillRect/>
            </a:stretch>
          </p:blipFill>
          <p:spPr>
            <a:xfrm>
              <a:off x="19345590" y="22671778"/>
              <a:ext cx="3397366" cy="299739"/>
            </a:xfrm>
            <a:prstGeom prst="rect">
              <a:avLst/>
            </a:prstGeom>
          </p:spPr>
        </p:pic>
        <p:pic>
          <p:nvPicPr>
            <p:cNvPr id="118" name="Picture 117">
              <a:extLst>
                <a:ext uri="{FF2B5EF4-FFF2-40B4-BE49-F238E27FC236}">
                  <a16:creationId xmlns:a16="http://schemas.microsoft.com/office/drawing/2014/main" id="{041A05CE-2D4F-3EF4-B3FF-08F6CCAADFF9}"/>
                </a:ext>
              </a:extLst>
            </p:cNvPr>
            <p:cNvPicPr>
              <a:picLocks noChangeAspect="1"/>
            </p:cNvPicPr>
            <p:nvPr/>
          </p:nvPicPr>
          <p:blipFill>
            <a:blip r:embed="rId12"/>
            <a:stretch>
              <a:fillRect/>
            </a:stretch>
          </p:blipFill>
          <p:spPr>
            <a:xfrm>
              <a:off x="27037591" y="24400145"/>
              <a:ext cx="3397371" cy="299739"/>
            </a:xfrm>
            <a:prstGeom prst="rect">
              <a:avLst/>
            </a:prstGeom>
          </p:spPr>
        </p:pic>
      </p:grpSp>
      <p:sp>
        <p:nvSpPr>
          <p:cNvPr id="17" name="Text Placeholder 43">
            <a:extLst>
              <a:ext uri="{FF2B5EF4-FFF2-40B4-BE49-F238E27FC236}">
                <a16:creationId xmlns:a16="http://schemas.microsoft.com/office/drawing/2014/main" id="{3D8AEC57-1B03-126D-BFD8-E6A32A0CA687}"/>
              </a:ext>
            </a:extLst>
          </p:cNvPr>
          <p:cNvSpPr txBox="1">
            <a:spLocks/>
          </p:cNvSpPr>
          <p:nvPr/>
        </p:nvSpPr>
        <p:spPr>
          <a:xfrm>
            <a:off x="912804" y="27890984"/>
            <a:ext cx="15104441" cy="830401"/>
          </a:xfrm>
          <a:prstGeom prst="rect">
            <a:avLst/>
          </a:prstGeom>
        </p:spPr>
        <p:txBody>
          <a:bodyPr vert="horz" lIns="102989" tIns="51494" rIns="102989" bIns="51494" anchor="ctr" anchorCtr="0"/>
          <a:lstStyle>
            <a:lvl1pPr marL="0" indent="0" algn="l" defTabSz="514944" rtl="0" eaLnBrk="1" latinLnBrk="0" hangingPunct="1">
              <a:spcBef>
                <a:spcPct val="20000"/>
              </a:spcBef>
              <a:buFontTx/>
              <a:buNone/>
              <a:defRPr sz="5000" b="1" i="0" kern="1200" baseline="0">
                <a:solidFill>
                  <a:srgbClr val="004C97"/>
                </a:solidFill>
                <a:latin typeface="Helvetica"/>
                <a:ea typeface="+mn-ea"/>
                <a:cs typeface="+mn-cs"/>
              </a:defRPr>
            </a:lvl1pPr>
            <a:lvl2pPr marL="0" indent="0" algn="l" defTabSz="514944" rtl="0" eaLnBrk="1" latinLnBrk="0" hangingPunct="1">
              <a:spcBef>
                <a:spcPct val="20000"/>
              </a:spcBef>
              <a:buFontTx/>
              <a:buNone/>
              <a:defRPr sz="4500" b="0" i="0" kern="1200" baseline="0">
                <a:solidFill>
                  <a:schemeClr val="tx1"/>
                </a:solidFill>
                <a:latin typeface="Helvetica"/>
                <a:ea typeface="+mn-ea"/>
                <a:cs typeface="+mn-cs"/>
              </a:defRPr>
            </a:lvl2pPr>
            <a:lvl3pPr marL="0" indent="0" algn="l" defTabSz="514944" rtl="0" eaLnBrk="1" latinLnBrk="0" hangingPunct="1">
              <a:spcBef>
                <a:spcPct val="20000"/>
              </a:spcBef>
              <a:buFontTx/>
              <a:buNone/>
              <a:defRPr sz="6800" b="1" i="0" kern="1200" baseline="0">
                <a:solidFill>
                  <a:srgbClr val="004C97"/>
                </a:solidFill>
                <a:latin typeface="Helvetica"/>
                <a:ea typeface="+mn-ea"/>
                <a:cs typeface="+mn-cs"/>
              </a:defRPr>
            </a:lvl3pPr>
            <a:lvl4pPr marL="0" indent="0" algn="l" defTabSz="514944" rtl="0" eaLnBrk="1" latinLnBrk="0" hangingPunct="1">
              <a:spcBef>
                <a:spcPct val="20000"/>
              </a:spcBef>
              <a:buFontTx/>
              <a:buNone/>
              <a:defRPr sz="6800" b="1" i="0" kern="1200" baseline="0">
                <a:solidFill>
                  <a:srgbClr val="004C97"/>
                </a:solidFill>
                <a:latin typeface="Helvetica"/>
                <a:ea typeface="+mn-ea"/>
                <a:cs typeface="+mn-cs"/>
              </a:defRPr>
            </a:lvl4pPr>
            <a:lvl5pPr marL="0" indent="0" algn="l" defTabSz="514944" rtl="0" eaLnBrk="1" latinLnBrk="0" hangingPunct="1">
              <a:spcBef>
                <a:spcPct val="20000"/>
              </a:spcBef>
              <a:buFontTx/>
              <a:buNone/>
              <a:defRPr sz="6800" b="1" i="0" kern="1200" baseline="0">
                <a:solidFill>
                  <a:srgbClr val="004C97"/>
                </a:solidFill>
                <a:latin typeface="Helvetica"/>
                <a:ea typeface="+mn-ea"/>
                <a:cs typeface="+mn-cs"/>
              </a:defRPr>
            </a:lvl5pPr>
            <a:lvl6pPr marL="2832194" indent="-257472" algn="l" defTabSz="514944" rtl="0" eaLnBrk="1" latinLnBrk="0" hangingPunct="1">
              <a:spcBef>
                <a:spcPct val="20000"/>
              </a:spcBef>
              <a:buFont typeface="Arial"/>
              <a:buChar char="•"/>
              <a:defRPr sz="2300" kern="1200">
                <a:solidFill>
                  <a:schemeClr val="tx1"/>
                </a:solidFill>
                <a:latin typeface="+mn-lt"/>
                <a:ea typeface="+mn-ea"/>
                <a:cs typeface="+mn-cs"/>
              </a:defRPr>
            </a:lvl6pPr>
            <a:lvl7pPr marL="3347138" indent="-257472" algn="l" defTabSz="514944" rtl="0" eaLnBrk="1" latinLnBrk="0" hangingPunct="1">
              <a:spcBef>
                <a:spcPct val="20000"/>
              </a:spcBef>
              <a:buFont typeface="Arial"/>
              <a:buChar char="•"/>
              <a:defRPr sz="2300" kern="1200">
                <a:solidFill>
                  <a:schemeClr val="tx1"/>
                </a:solidFill>
                <a:latin typeface="+mn-lt"/>
                <a:ea typeface="+mn-ea"/>
                <a:cs typeface="+mn-cs"/>
              </a:defRPr>
            </a:lvl7pPr>
            <a:lvl8pPr marL="3862083" indent="-257472" algn="l" defTabSz="514944" rtl="0" eaLnBrk="1" latinLnBrk="0" hangingPunct="1">
              <a:spcBef>
                <a:spcPct val="20000"/>
              </a:spcBef>
              <a:buFont typeface="Arial"/>
              <a:buChar char="•"/>
              <a:defRPr sz="2300" kern="1200">
                <a:solidFill>
                  <a:schemeClr val="tx1"/>
                </a:solidFill>
                <a:latin typeface="+mn-lt"/>
                <a:ea typeface="+mn-ea"/>
                <a:cs typeface="+mn-cs"/>
              </a:defRPr>
            </a:lvl8pPr>
            <a:lvl9pPr marL="4377027" indent="-257472" algn="l" defTabSz="514944" rtl="0" eaLnBrk="1" latinLnBrk="0" hangingPunct="1">
              <a:spcBef>
                <a:spcPct val="20000"/>
              </a:spcBef>
              <a:buFont typeface="Arial"/>
              <a:buChar char="•"/>
              <a:defRPr sz="2300" kern="1200">
                <a:solidFill>
                  <a:schemeClr val="tx1"/>
                </a:solidFill>
                <a:latin typeface="+mn-lt"/>
                <a:ea typeface="+mn-ea"/>
                <a:cs typeface="+mn-cs"/>
              </a:defRPr>
            </a:lvl9pPr>
          </a:lstStyle>
          <a:p>
            <a:pPr fontAlgn="auto">
              <a:spcAft>
                <a:spcPts val="0"/>
              </a:spcAft>
            </a:pPr>
            <a:r>
              <a:rPr lang="en-US" dirty="0"/>
              <a:t>PID Controller Results</a:t>
            </a:r>
          </a:p>
        </p:txBody>
      </p:sp>
      <p:pic>
        <p:nvPicPr>
          <p:cNvPr id="25" name="Picture 24" descr="A black background with a black square&#10;&#10;Description automatically generated">
            <a:extLst>
              <a:ext uri="{FF2B5EF4-FFF2-40B4-BE49-F238E27FC236}">
                <a16:creationId xmlns:a16="http://schemas.microsoft.com/office/drawing/2014/main" id="{88E60831-C2A6-90C6-B835-65371748A187}"/>
              </a:ext>
            </a:extLst>
          </p:cNvPr>
          <p:cNvPicPr>
            <a:picLocks noChangeAspect="1"/>
          </p:cNvPicPr>
          <p:nvPr/>
        </p:nvPicPr>
        <p:blipFill>
          <a:blip r:embed="rId13"/>
          <a:stretch>
            <a:fillRect/>
          </a:stretch>
        </p:blipFill>
        <p:spPr>
          <a:xfrm>
            <a:off x="1303021" y="39325436"/>
            <a:ext cx="2340631" cy="798732"/>
          </a:xfrm>
          <a:prstGeom prst="rect">
            <a:avLst/>
          </a:prstGeom>
        </p:spPr>
      </p:pic>
      <p:pic>
        <p:nvPicPr>
          <p:cNvPr id="29" name="Picture 28" descr="A black background with a black square&#10;&#10;Description automatically generated">
            <a:extLst>
              <a:ext uri="{FF2B5EF4-FFF2-40B4-BE49-F238E27FC236}">
                <a16:creationId xmlns:a16="http://schemas.microsoft.com/office/drawing/2014/main" id="{1D70131B-F049-1F50-2A2C-1BBE8AB435CD}"/>
              </a:ext>
            </a:extLst>
          </p:cNvPr>
          <p:cNvPicPr>
            <a:picLocks noChangeAspect="1"/>
          </p:cNvPicPr>
          <p:nvPr/>
        </p:nvPicPr>
        <p:blipFill>
          <a:blip r:embed="rId14"/>
          <a:stretch>
            <a:fillRect/>
          </a:stretch>
        </p:blipFill>
        <p:spPr>
          <a:xfrm>
            <a:off x="1957388" y="34755367"/>
            <a:ext cx="11668017" cy="1445060"/>
          </a:xfrm>
          <a:prstGeom prst="rect">
            <a:avLst/>
          </a:prstGeom>
        </p:spPr>
      </p:pic>
      <p:pic>
        <p:nvPicPr>
          <p:cNvPr id="33" name="Picture 32">
            <a:extLst>
              <a:ext uri="{FF2B5EF4-FFF2-40B4-BE49-F238E27FC236}">
                <a16:creationId xmlns:a16="http://schemas.microsoft.com/office/drawing/2014/main" id="{A5125A90-BAE3-538C-44BB-B1E47CA253B6}"/>
              </a:ext>
            </a:extLst>
          </p:cNvPr>
          <p:cNvPicPr>
            <a:picLocks noChangeAspect="1"/>
          </p:cNvPicPr>
          <p:nvPr/>
        </p:nvPicPr>
        <p:blipFill>
          <a:blip r:embed="rId15"/>
          <a:stretch>
            <a:fillRect/>
          </a:stretch>
        </p:blipFill>
        <p:spPr>
          <a:xfrm>
            <a:off x="4710752" y="32648124"/>
            <a:ext cx="6161289" cy="730702"/>
          </a:xfrm>
          <a:prstGeom prst="rect">
            <a:avLst/>
          </a:prstGeom>
        </p:spPr>
      </p:pic>
      <p:grpSp>
        <p:nvGrpSpPr>
          <p:cNvPr id="24" name="Group 23">
            <a:extLst>
              <a:ext uri="{FF2B5EF4-FFF2-40B4-BE49-F238E27FC236}">
                <a16:creationId xmlns:a16="http://schemas.microsoft.com/office/drawing/2014/main" id="{4EF1758F-7E70-0977-BB2D-0141AE3675FB}"/>
              </a:ext>
            </a:extLst>
          </p:cNvPr>
          <p:cNvGrpSpPr/>
          <p:nvPr/>
        </p:nvGrpSpPr>
        <p:grpSpPr>
          <a:xfrm>
            <a:off x="3799543" y="36310593"/>
            <a:ext cx="7983707" cy="825868"/>
            <a:chOff x="4174630" y="36482883"/>
            <a:chExt cx="7983707" cy="825868"/>
          </a:xfrm>
        </p:grpSpPr>
        <p:grpSp>
          <p:nvGrpSpPr>
            <p:cNvPr id="34" name="Group 33">
              <a:extLst>
                <a:ext uri="{FF2B5EF4-FFF2-40B4-BE49-F238E27FC236}">
                  <a16:creationId xmlns:a16="http://schemas.microsoft.com/office/drawing/2014/main" id="{E252C652-638C-8063-0100-225E2ACE25C5}"/>
                </a:ext>
              </a:extLst>
            </p:cNvPr>
            <p:cNvGrpSpPr/>
            <p:nvPr/>
          </p:nvGrpSpPr>
          <p:grpSpPr>
            <a:xfrm>
              <a:off x="4174630" y="36526860"/>
              <a:ext cx="4706373" cy="781891"/>
              <a:chOff x="23446188" y="23864605"/>
              <a:chExt cx="4706373" cy="781891"/>
            </a:xfrm>
          </p:grpSpPr>
          <p:pic>
            <p:nvPicPr>
              <p:cNvPr id="35" name="Picture 34" descr="A black background with a black square&#10;&#10;Description automatically generated">
                <a:extLst>
                  <a:ext uri="{FF2B5EF4-FFF2-40B4-BE49-F238E27FC236}">
                    <a16:creationId xmlns:a16="http://schemas.microsoft.com/office/drawing/2014/main" id="{320008EB-073E-8788-F3F8-40984635F4D0}"/>
                  </a:ext>
                </a:extLst>
              </p:cNvPr>
              <p:cNvPicPr>
                <a:picLocks noChangeAspect="1"/>
              </p:cNvPicPr>
              <p:nvPr/>
            </p:nvPicPr>
            <p:blipFill rotWithShape="1">
              <a:blip r:embed="rId16"/>
              <a:srcRect b="76986"/>
              <a:stretch/>
            </p:blipFill>
            <p:spPr>
              <a:xfrm>
                <a:off x="23446188" y="23864605"/>
                <a:ext cx="4706373" cy="391208"/>
              </a:xfrm>
              <a:prstGeom prst="rect">
                <a:avLst/>
              </a:prstGeom>
            </p:spPr>
          </p:pic>
          <p:pic>
            <p:nvPicPr>
              <p:cNvPr id="36" name="Picture 35" descr="A black background with a black square&#10;&#10;Description automatically generated">
                <a:extLst>
                  <a:ext uri="{FF2B5EF4-FFF2-40B4-BE49-F238E27FC236}">
                    <a16:creationId xmlns:a16="http://schemas.microsoft.com/office/drawing/2014/main" id="{21247FAB-9D47-3631-F290-A8F9F761CB4D}"/>
                  </a:ext>
                </a:extLst>
              </p:cNvPr>
              <p:cNvPicPr>
                <a:picLocks noChangeAspect="1"/>
              </p:cNvPicPr>
              <p:nvPr/>
            </p:nvPicPr>
            <p:blipFill rotWithShape="1">
              <a:blip r:embed="rId16"/>
              <a:srcRect l="35233" t="25964" b="49014"/>
              <a:stretch/>
            </p:blipFill>
            <p:spPr>
              <a:xfrm>
                <a:off x="23460664" y="24221154"/>
                <a:ext cx="3048159" cy="425342"/>
              </a:xfrm>
              <a:prstGeom prst="rect">
                <a:avLst/>
              </a:prstGeom>
            </p:spPr>
          </p:pic>
        </p:grpSp>
        <p:grpSp>
          <p:nvGrpSpPr>
            <p:cNvPr id="37" name="Group 36">
              <a:extLst>
                <a:ext uri="{FF2B5EF4-FFF2-40B4-BE49-F238E27FC236}">
                  <a16:creationId xmlns:a16="http://schemas.microsoft.com/office/drawing/2014/main" id="{FA103F88-DB32-D7A8-7493-645EBF80A866}"/>
                </a:ext>
              </a:extLst>
            </p:cNvPr>
            <p:cNvGrpSpPr/>
            <p:nvPr/>
          </p:nvGrpSpPr>
          <p:grpSpPr>
            <a:xfrm>
              <a:off x="9359944" y="36482883"/>
              <a:ext cx="2798393" cy="761883"/>
              <a:chOff x="23436811" y="24595800"/>
              <a:chExt cx="2798393" cy="761883"/>
            </a:xfrm>
          </p:grpSpPr>
          <p:pic>
            <p:nvPicPr>
              <p:cNvPr id="38" name="Picture 37" descr="A black background with a black square&#10;&#10;Description automatically generated">
                <a:extLst>
                  <a:ext uri="{FF2B5EF4-FFF2-40B4-BE49-F238E27FC236}">
                    <a16:creationId xmlns:a16="http://schemas.microsoft.com/office/drawing/2014/main" id="{56CF0A76-6084-B054-B3FD-FA580383E3C4}"/>
                  </a:ext>
                </a:extLst>
              </p:cNvPr>
              <p:cNvPicPr>
                <a:picLocks noChangeAspect="1"/>
              </p:cNvPicPr>
              <p:nvPr/>
            </p:nvPicPr>
            <p:blipFill rotWithShape="1">
              <a:blip r:embed="rId16"/>
              <a:srcRect l="50628" t="51929" r="-1" b="23049"/>
              <a:stretch/>
            </p:blipFill>
            <p:spPr>
              <a:xfrm>
                <a:off x="23595106" y="24595800"/>
                <a:ext cx="2323678" cy="425342"/>
              </a:xfrm>
              <a:prstGeom prst="rect">
                <a:avLst/>
              </a:prstGeom>
            </p:spPr>
          </p:pic>
          <p:pic>
            <p:nvPicPr>
              <p:cNvPr id="40" name="Picture 39" descr="A black background with a black square&#10;&#10;Description automatically generated">
                <a:extLst>
                  <a:ext uri="{FF2B5EF4-FFF2-40B4-BE49-F238E27FC236}">
                    <a16:creationId xmlns:a16="http://schemas.microsoft.com/office/drawing/2014/main" id="{F2C24B29-3C15-4F14-32FB-7B1AA9D13813}"/>
                  </a:ext>
                </a:extLst>
              </p:cNvPr>
              <p:cNvPicPr>
                <a:picLocks noChangeAspect="1"/>
              </p:cNvPicPr>
              <p:nvPr/>
            </p:nvPicPr>
            <p:blipFill rotWithShape="1">
              <a:blip r:embed="rId16"/>
              <a:srcRect l="40542" t="79670" r="-1" b="-2684"/>
              <a:stretch/>
            </p:blipFill>
            <p:spPr>
              <a:xfrm>
                <a:off x="23436811" y="24966475"/>
                <a:ext cx="2798393" cy="391208"/>
              </a:xfrm>
              <a:prstGeom prst="rect">
                <a:avLst/>
              </a:prstGeom>
            </p:spPr>
          </p:pic>
        </p:grpSp>
      </p:grpSp>
      <p:grpSp>
        <p:nvGrpSpPr>
          <p:cNvPr id="41" name="Group 40">
            <a:extLst>
              <a:ext uri="{FF2B5EF4-FFF2-40B4-BE49-F238E27FC236}">
                <a16:creationId xmlns:a16="http://schemas.microsoft.com/office/drawing/2014/main" id="{8F667CA9-5FBA-0B34-E175-4A7BD6636591}"/>
              </a:ext>
            </a:extLst>
          </p:cNvPr>
          <p:cNvGrpSpPr/>
          <p:nvPr/>
        </p:nvGrpSpPr>
        <p:grpSpPr>
          <a:xfrm>
            <a:off x="6231558" y="33508727"/>
            <a:ext cx="2406572" cy="774740"/>
            <a:chOff x="27176511" y="26125237"/>
            <a:chExt cx="4144346" cy="1154362"/>
          </a:xfrm>
        </p:grpSpPr>
        <p:pic>
          <p:nvPicPr>
            <p:cNvPr id="44" name="Picture 43" descr="A black background with a black square&#10;&#10;Description automatically generated">
              <a:extLst>
                <a:ext uri="{FF2B5EF4-FFF2-40B4-BE49-F238E27FC236}">
                  <a16:creationId xmlns:a16="http://schemas.microsoft.com/office/drawing/2014/main" id="{09725065-C297-8357-28BC-E5D9DF73DC13}"/>
                </a:ext>
              </a:extLst>
            </p:cNvPr>
            <p:cNvPicPr>
              <a:picLocks noChangeAspect="1"/>
            </p:cNvPicPr>
            <p:nvPr/>
          </p:nvPicPr>
          <p:blipFill rotWithShape="1">
            <a:blip r:embed="rId17"/>
            <a:srcRect l="11184" b="54863"/>
            <a:stretch/>
          </p:blipFill>
          <p:spPr>
            <a:xfrm>
              <a:off x="27176511" y="26125237"/>
              <a:ext cx="3507857" cy="545309"/>
            </a:xfrm>
            <a:prstGeom prst="rect">
              <a:avLst/>
            </a:prstGeom>
          </p:spPr>
        </p:pic>
        <p:pic>
          <p:nvPicPr>
            <p:cNvPr id="45" name="Picture 44" descr="A black background with a black square&#10;&#10;Description automatically generated">
              <a:extLst>
                <a:ext uri="{FF2B5EF4-FFF2-40B4-BE49-F238E27FC236}">
                  <a16:creationId xmlns:a16="http://schemas.microsoft.com/office/drawing/2014/main" id="{0F50FB4C-CA0D-D839-3F26-89C038BFDAC5}"/>
                </a:ext>
              </a:extLst>
            </p:cNvPr>
            <p:cNvPicPr>
              <a:picLocks noChangeAspect="1"/>
            </p:cNvPicPr>
            <p:nvPr/>
          </p:nvPicPr>
          <p:blipFill rotWithShape="1">
            <a:blip r:embed="rId17"/>
            <a:srcRect l="-392" t="51999" b="-2413"/>
            <a:stretch/>
          </p:blipFill>
          <p:spPr>
            <a:xfrm>
              <a:off x="27355800" y="26670546"/>
              <a:ext cx="3965057" cy="609053"/>
            </a:xfrm>
            <a:prstGeom prst="rect">
              <a:avLst/>
            </a:prstGeom>
          </p:spPr>
        </p:pic>
      </p:grpSp>
      <p:sp>
        <p:nvSpPr>
          <p:cNvPr id="46" name="Text Placeholder 40">
            <a:extLst>
              <a:ext uri="{FF2B5EF4-FFF2-40B4-BE49-F238E27FC236}">
                <a16:creationId xmlns:a16="http://schemas.microsoft.com/office/drawing/2014/main" id="{151043A4-451D-F1A8-8FDB-78BADBE7655A}"/>
              </a:ext>
            </a:extLst>
          </p:cNvPr>
          <p:cNvSpPr txBox="1">
            <a:spLocks/>
          </p:cNvSpPr>
          <p:nvPr/>
        </p:nvSpPr>
        <p:spPr>
          <a:xfrm>
            <a:off x="11223964" y="32391060"/>
            <a:ext cx="2302461" cy="1622232"/>
          </a:xfrm>
          <a:prstGeom prst="rect">
            <a:avLst/>
          </a:prstGeom>
          <a:noFill/>
        </p:spPr>
        <p:txBody>
          <a:bodyPr vert="horz" lIns="0" tIns="308967" rIns="308967" bIns="308967"/>
          <a:lstStyle>
            <a:lvl1pPr marL="0" indent="0" algn="l" defTabSz="514944" rtl="0" eaLnBrk="1" latinLnBrk="0" hangingPunct="1">
              <a:spcBef>
                <a:spcPct val="20000"/>
              </a:spcBef>
              <a:buFontTx/>
              <a:buNone/>
              <a:defRPr sz="2400" b="1" i="0" kern="1200" baseline="0">
                <a:solidFill>
                  <a:srgbClr val="004C97"/>
                </a:solidFill>
                <a:latin typeface="Helvetica"/>
                <a:ea typeface="+mn-ea"/>
                <a:cs typeface="+mn-cs"/>
              </a:defRPr>
            </a:lvl1pPr>
            <a:lvl2pPr marL="514944" indent="0" algn="l" defTabSz="514944" rtl="0" eaLnBrk="1" latinLnBrk="0" hangingPunct="1">
              <a:spcBef>
                <a:spcPct val="20000"/>
              </a:spcBef>
              <a:buFontTx/>
              <a:buNone/>
              <a:defRPr sz="2700" b="1" i="0" kern="1200" baseline="0">
                <a:solidFill>
                  <a:schemeClr val="bg1"/>
                </a:solidFill>
                <a:latin typeface="Helvetica"/>
                <a:ea typeface="+mn-ea"/>
                <a:cs typeface="+mn-cs"/>
              </a:defRPr>
            </a:lvl2pPr>
            <a:lvl3pPr marL="1029889" indent="0" algn="l" defTabSz="514944" rtl="0" eaLnBrk="1" latinLnBrk="0" hangingPunct="1">
              <a:spcBef>
                <a:spcPct val="20000"/>
              </a:spcBef>
              <a:buFontTx/>
              <a:buNone/>
              <a:defRPr sz="2700" b="1" i="0" kern="1200" baseline="0">
                <a:solidFill>
                  <a:schemeClr val="bg1"/>
                </a:solidFill>
                <a:latin typeface="Helvetica"/>
                <a:ea typeface="+mn-ea"/>
                <a:cs typeface="+mn-cs"/>
              </a:defRPr>
            </a:lvl3pPr>
            <a:lvl4pPr marL="1544833" indent="0" algn="l" defTabSz="514944" rtl="0" eaLnBrk="1" latinLnBrk="0" hangingPunct="1">
              <a:spcBef>
                <a:spcPct val="20000"/>
              </a:spcBef>
              <a:buFontTx/>
              <a:buNone/>
              <a:defRPr sz="2700" b="1" i="0" kern="1200" baseline="0">
                <a:solidFill>
                  <a:schemeClr val="bg1"/>
                </a:solidFill>
                <a:latin typeface="Helvetica"/>
                <a:ea typeface="+mn-ea"/>
                <a:cs typeface="+mn-cs"/>
              </a:defRPr>
            </a:lvl4pPr>
            <a:lvl5pPr marL="2059777" indent="0" algn="l" defTabSz="514944" rtl="0" eaLnBrk="1" latinLnBrk="0" hangingPunct="1">
              <a:spcBef>
                <a:spcPct val="20000"/>
              </a:spcBef>
              <a:buFontTx/>
              <a:buNone/>
              <a:defRPr sz="2700" b="1" i="0" kern="1200" baseline="0">
                <a:solidFill>
                  <a:schemeClr val="bg1"/>
                </a:solidFill>
                <a:latin typeface="Helvetica"/>
                <a:ea typeface="+mn-ea"/>
                <a:cs typeface="+mn-cs"/>
              </a:defRPr>
            </a:lvl5pPr>
            <a:lvl6pPr marL="2832194" indent="-257472" algn="l" defTabSz="514944" rtl="0" eaLnBrk="1" latinLnBrk="0" hangingPunct="1">
              <a:spcBef>
                <a:spcPct val="20000"/>
              </a:spcBef>
              <a:buFont typeface="Arial"/>
              <a:buChar char="•"/>
              <a:defRPr sz="2300" kern="1200">
                <a:solidFill>
                  <a:schemeClr val="tx1"/>
                </a:solidFill>
                <a:latin typeface="+mn-lt"/>
                <a:ea typeface="+mn-ea"/>
                <a:cs typeface="+mn-cs"/>
              </a:defRPr>
            </a:lvl6pPr>
            <a:lvl7pPr marL="3347138" indent="-257472" algn="l" defTabSz="514944" rtl="0" eaLnBrk="1" latinLnBrk="0" hangingPunct="1">
              <a:spcBef>
                <a:spcPct val="20000"/>
              </a:spcBef>
              <a:buFont typeface="Arial"/>
              <a:buChar char="•"/>
              <a:defRPr sz="2300" kern="1200">
                <a:solidFill>
                  <a:schemeClr val="tx1"/>
                </a:solidFill>
                <a:latin typeface="+mn-lt"/>
                <a:ea typeface="+mn-ea"/>
                <a:cs typeface="+mn-cs"/>
              </a:defRPr>
            </a:lvl7pPr>
            <a:lvl8pPr marL="3862083" indent="-257472" algn="l" defTabSz="514944" rtl="0" eaLnBrk="1" latinLnBrk="0" hangingPunct="1">
              <a:spcBef>
                <a:spcPct val="20000"/>
              </a:spcBef>
              <a:buFont typeface="Arial"/>
              <a:buChar char="•"/>
              <a:defRPr sz="2300" kern="1200">
                <a:solidFill>
                  <a:schemeClr val="tx1"/>
                </a:solidFill>
                <a:latin typeface="+mn-lt"/>
                <a:ea typeface="+mn-ea"/>
                <a:cs typeface="+mn-cs"/>
              </a:defRPr>
            </a:lvl8pPr>
            <a:lvl9pPr marL="4377027" indent="-257472" algn="l" defTabSz="514944" rtl="0" eaLnBrk="1" latinLnBrk="0" hangingPunct="1">
              <a:spcBef>
                <a:spcPct val="20000"/>
              </a:spcBef>
              <a:buFont typeface="Arial"/>
              <a:buChar char="•"/>
              <a:defRPr sz="2300" kern="1200">
                <a:solidFill>
                  <a:schemeClr val="tx1"/>
                </a:solidFill>
                <a:latin typeface="+mn-lt"/>
                <a:ea typeface="+mn-ea"/>
                <a:cs typeface="+mn-cs"/>
              </a:defRPr>
            </a:lvl9pPr>
          </a:lstStyle>
          <a:p>
            <a:pPr algn="just" fontAlgn="auto">
              <a:spcAft>
                <a:spcPts val="0"/>
              </a:spcAft>
            </a:pPr>
            <a:r>
              <a:rPr lang="en-US" dirty="0"/>
              <a:t>Error informs proportional and integral outputs.</a:t>
            </a:r>
          </a:p>
        </p:txBody>
      </p:sp>
      <p:sp>
        <p:nvSpPr>
          <p:cNvPr id="49" name="Text Placeholder 40">
            <a:extLst>
              <a:ext uri="{FF2B5EF4-FFF2-40B4-BE49-F238E27FC236}">
                <a16:creationId xmlns:a16="http://schemas.microsoft.com/office/drawing/2014/main" id="{D4A4ED2F-D8B5-A446-814E-11AF695A0C4E}"/>
              </a:ext>
            </a:extLst>
          </p:cNvPr>
          <p:cNvSpPr txBox="1">
            <a:spLocks/>
          </p:cNvSpPr>
          <p:nvPr/>
        </p:nvSpPr>
        <p:spPr>
          <a:xfrm>
            <a:off x="914400" y="36990051"/>
            <a:ext cx="15093929" cy="1567149"/>
          </a:xfrm>
          <a:prstGeom prst="rect">
            <a:avLst/>
          </a:prstGeom>
          <a:noFill/>
        </p:spPr>
        <p:txBody>
          <a:bodyPr vert="horz" lIns="0" tIns="308967" rIns="308967" bIns="308967"/>
          <a:lstStyle>
            <a:lvl1pPr marL="0" indent="0" algn="l" defTabSz="514944" rtl="0" eaLnBrk="1" latinLnBrk="0" hangingPunct="1">
              <a:spcBef>
                <a:spcPct val="20000"/>
              </a:spcBef>
              <a:buFontTx/>
              <a:buNone/>
              <a:defRPr sz="2400" b="1" i="0" kern="1200" baseline="0">
                <a:solidFill>
                  <a:srgbClr val="004C97"/>
                </a:solidFill>
                <a:latin typeface="Helvetica"/>
                <a:ea typeface="+mn-ea"/>
                <a:cs typeface="+mn-cs"/>
              </a:defRPr>
            </a:lvl1pPr>
            <a:lvl2pPr marL="514944" indent="0" algn="l" defTabSz="514944" rtl="0" eaLnBrk="1" latinLnBrk="0" hangingPunct="1">
              <a:spcBef>
                <a:spcPct val="20000"/>
              </a:spcBef>
              <a:buFontTx/>
              <a:buNone/>
              <a:defRPr sz="2700" b="1" i="0" kern="1200" baseline="0">
                <a:solidFill>
                  <a:schemeClr val="bg1"/>
                </a:solidFill>
                <a:latin typeface="Helvetica"/>
                <a:ea typeface="+mn-ea"/>
                <a:cs typeface="+mn-cs"/>
              </a:defRPr>
            </a:lvl2pPr>
            <a:lvl3pPr marL="1029889" indent="0" algn="l" defTabSz="514944" rtl="0" eaLnBrk="1" latinLnBrk="0" hangingPunct="1">
              <a:spcBef>
                <a:spcPct val="20000"/>
              </a:spcBef>
              <a:buFontTx/>
              <a:buNone/>
              <a:defRPr sz="2700" b="1" i="0" kern="1200" baseline="0">
                <a:solidFill>
                  <a:schemeClr val="bg1"/>
                </a:solidFill>
                <a:latin typeface="Helvetica"/>
                <a:ea typeface="+mn-ea"/>
                <a:cs typeface="+mn-cs"/>
              </a:defRPr>
            </a:lvl3pPr>
            <a:lvl4pPr marL="1544833" indent="0" algn="l" defTabSz="514944" rtl="0" eaLnBrk="1" latinLnBrk="0" hangingPunct="1">
              <a:spcBef>
                <a:spcPct val="20000"/>
              </a:spcBef>
              <a:buFontTx/>
              <a:buNone/>
              <a:defRPr sz="2700" b="1" i="0" kern="1200" baseline="0">
                <a:solidFill>
                  <a:schemeClr val="bg1"/>
                </a:solidFill>
                <a:latin typeface="Helvetica"/>
                <a:ea typeface="+mn-ea"/>
                <a:cs typeface="+mn-cs"/>
              </a:defRPr>
            </a:lvl4pPr>
            <a:lvl5pPr marL="2059777" indent="0" algn="l" defTabSz="514944" rtl="0" eaLnBrk="1" latinLnBrk="0" hangingPunct="1">
              <a:spcBef>
                <a:spcPct val="20000"/>
              </a:spcBef>
              <a:buFontTx/>
              <a:buNone/>
              <a:defRPr sz="2700" b="1" i="0" kern="1200" baseline="0">
                <a:solidFill>
                  <a:schemeClr val="bg1"/>
                </a:solidFill>
                <a:latin typeface="Helvetica"/>
                <a:ea typeface="+mn-ea"/>
                <a:cs typeface="+mn-cs"/>
              </a:defRPr>
            </a:lvl5pPr>
            <a:lvl6pPr marL="2832194" indent="-257472" algn="l" defTabSz="514944" rtl="0" eaLnBrk="1" latinLnBrk="0" hangingPunct="1">
              <a:spcBef>
                <a:spcPct val="20000"/>
              </a:spcBef>
              <a:buFont typeface="Arial"/>
              <a:buChar char="•"/>
              <a:defRPr sz="2300" kern="1200">
                <a:solidFill>
                  <a:schemeClr val="tx1"/>
                </a:solidFill>
                <a:latin typeface="+mn-lt"/>
                <a:ea typeface="+mn-ea"/>
                <a:cs typeface="+mn-cs"/>
              </a:defRPr>
            </a:lvl6pPr>
            <a:lvl7pPr marL="3347138" indent="-257472" algn="l" defTabSz="514944" rtl="0" eaLnBrk="1" latinLnBrk="0" hangingPunct="1">
              <a:spcBef>
                <a:spcPct val="20000"/>
              </a:spcBef>
              <a:buFont typeface="Arial"/>
              <a:buChar char="•"/>
              <a:defRPr sz="2300" kern="1200">
                <a:solidFill>
                  <a:schemeClr val="tx1"/>
                </a:solidFill>
                <a:latin typeface="+mn-lt"/>
                <a:ea typeface="+mn-ea"/>
                <a:cs typeface="+mn-cs"/>
              </a:defRPr>
            </a:lvl7pPr>
            <a:lvl8pPr marL="3862083" indent="-257472" algn="l" defTabSz="514944" rtl="0" eaLnBrk="1" latinLnBrk="0" hangingPunct="1">
              <a:spcBef>
                <a:spcPct val="20000"/>
              </a:spcBef>
              <a:buFont typeface="Arial"/>
              <a:buChar char="•"/>
              <a:defRPr sz="2300" kern="1200">
                <a:solidFill>
                  <a:schemeClr val="tx1"/>
                </a:solidFill>
                <a:latin typeface="+mn-lt"/>
                <a:ea typeface="+mn-ea"/>
                <a:cs typeface="+mn-cs"/>
              </a:defRPr>
            </a:lvl8pPr>
            <a:lvl9pPr marL="4377027" indent="-257472" algn="l" defTabSz="514944" rtl="0" eaLnBrk="1" latinLnBrk="0" hangingPunct="1">
              <a:spcBef>
                <a:spcPct val="20000"/>
              </a:spcBef>
              <a:buFont typeface="Arial"/>
              <a:buChar char="•"/>
              <a:defRPr sz="2300" kern="1200">
                <a:solidFill>
                  <a:schemeClr val="tx1"/>
                </a:solidFill>
                <a:latin typeface="+mn-lt"/>
                <a:ea typeface="+mn-ea"/>
                <a:cs typeface="+mn-cs"/>
              </a:defRPr>
            </a:lvl9pPr>
          </a:lstStyle>
          <a:p>
            <a:pPr algn="just" fontAlgn="auto">
              <a:spcAft>
                <a:spcPts val="0"/>
              </a:spcAft>
            </a:pPr>
            <a:r>
              <a:rPr lang="en-US" dirty="0"/>
              <a:t>Controller output is the sum of proportional, integral, and derivative terms, with a 60% maximum cut-off due to range of step test data. The proportional term reacts to the current error, the integral term to accumulated error, and the derivative term to rate of change of temperature.</a:t>
            </a:r>
          </a:p>
        </p:txBody>
      </p:sp>
      <p:sp>
        <p:nvSpPr>
          <p:cNvPr id="64" name="Text Placeholder 40">
            <a:extLst>
              <a:ext uri="{FF2B5EF4-FFF2-40B4-BE49-F238E27FC236}">
                <a16:creationId xmlns:a16="http://schemas.microsoft.com/office/drawing/2014/main" id="{ADC70B61-A9E6-8BC9-51EA-F04DAA092636}"/>
              </a:ext>
            </a:extLst>
          </p:cNvPr>
          <p:cNvSpPr txBox="1">
            <a:spLocks/>
          </p:cNvSpPr>
          <p:nvPr/>
        </p:nvSpPr>
        <p:spPr>
          <a:xfrm>
            <a:off x="16930490" y="36363351"/>
            <a:ext cx="15097364" cy="2422447"/>
          </a:xfrm>
          <a:prstGeom prst="rect">
            <a:avLst/>
          </a:prstGeom>
          <a:noFill/>
        </p:spPr>
        <p:txBody>
          <a:bodyPr vert="horz" lIns="0" tIns="308967" rIns="308967" bIns="308967"/>
          <a:lstStyle>
            <a:lvl1pPr marL="0" indent="0" algn="l" defTabSz="514944" rtl="0" eaLnBrk="1" latinLnBrk="0" hangingPunct="1">
              <a:spcBef>
                <a:spcPct val="20000"/>
              </a:spcBef>
              <a:buFontTx/>
              <a:buNone/>
              <a:defRPr sz="2400" b="1" i="0" kern="1200" baseline="0">
                <a:solidFill>
                  <a:srgbClr val="004C97"/>
                </a:solidFill>
                <a:latin typeface="Helvetica"/>
                <a:ea typeface="+mn-ea"/>
                <a:cs typeface="+mn-cs"/>
              </a:defRPr>
            </a:lvl1pPr>
            <a:lvl2pPr marL="514944" indent="0" algn="l" defTabSz="514944" rtl="0" eaLnBrk="1" latinLnBrk="0" hangingPunct="1">
              <a:spcBef>
                <a:spcPct val="20000"/>
              </a:spcBef>
              <a:buFontTx/>
              <a:buNone/>
              <a:defRPr sz="2700" b="1" i="0" kern="1200" baseline="0">
                <a:solidFill>
                  <a:schemeClr val="bg1"/>
                </a:solidFill>
                <a:latin typeface="Helvetica"/>
                <a:ea typeface="+mn-ea"/>
                <a:cs typeface="+mn-cs"/>
              </a:defRPr>
            </a:lvl2pPr>
            <a:lvl3pPr marL="1029889" indent="0" algn="l" defTabSz="514944" rtl="0" eaLnBrk="1" latinLnBrk="0" hangingPunct="1">
              <a:spcBef>
                <a:spcPct val="20000"/>
              </a:spcBef>
              <a:buFontTx/>
              <a:buNone/>
              <a:defRPr sz="2700" b="1" i="0" kern="1200" baseline="0">
                <a:solidFill>
                  <a:schemeClr val="bg1"/>
                </a:solidFill>
                <a:latin typeface="Helvetica"/>
                <a:ea typeface="+mn-ea"/>
                <a:cs typeface="+mn-cs"/>
              </a:defRPr>
            </a:lvl3pPr>
            <a:lvl4pPr marL="1544833" indent="0" algn="l" defTabSz="514944" rtl="0" eaLnBrk="1" latinLnBrk="0" hangingPunct="1">
              <a:spcBef>
                <a:spcPct val="20000"/>
              </a:spcBef>
              <a:buFontTx/>
              <a:buNone/>
              <a:defRPr sz="2700" b="1" i="0" kern="1200" baseline="0">
                <a:solidFill>
                  <a:schemeClr val="bg1"/>
                </a:solidFill>
                <a:latin typeface="Helvetica"/>
                <a:ea typeface="+mn-ea"/>
                <a:cs typeface="+mn-cs"/>
              </a:defRPr>
            </a:lvl4pPr>
            <a:lvl5pPr marL="2059777" indent="0" algn="l" defTabSz="514944" rtl="0" eaLnBrk="1" latinLnBrk="0" hangingPunct="1">
              <a:spcBef>
                <a:spcPct val="20000"/>
              </a:spcBef>
              <a:buFontTx/>
              <a:buNone/>
              <a:defRPr sz="2700" b="1" i="0" kern="1200" baseline="0">
                <a:solidFill>
                  <a:schemeClr val="bg1"/>
                </a:solidFill>
                <a:latin typeface="Helvetica"/>
                <a:ea typeface="+mn-ea"/>
                <a:cs typeface="+mn-cs"/>
              </a:defRPr>
            </a:lvl5pPr>
            <a:lvl6pPr marL="2832194" indent="-257472" algn="l" defTabSz="514944" rtl="0" eaLnBrk="1" latinLnBrk="0" hangingPunct="1">
              <a:spcBef>
                <a:spcPct val="20000"/>
              </a:spcBef>
              <a:buFont typeface="Arial"/>
              <a:buChar char="•"/>
              <a:defRPr sz="2300" kern="1200">
                <a:solidFill>
                  <a:schemeClr val="tx1"/>
                </a:solidFill>
                <a:latin typeface="+mn-lt"/>
                <a:ea typeface="+mn-ea"/>
                <a:cs typeface="+mn-cs"/>
              </a:defRPr>
            </a:lvl6pPr>
            <a:lvl7pPr marL="3347138" indent="-257472" algn="l" defTabSz="514944" rtl="0" eaLnBrk="1" latinLnBrk="0" hangingPunct="1">
              <a:spcBef>
                <a:spcPct val="20000"/>
              </a:spcBef>
              <a:buFont typeface="Arial"/>
              <a:buChar char="•"/>
              <a:defRPr sz="2300" kern="1200">
                <a:solidFill>
                  <a:schemeClr val="tx1"/>
                </a:solidFill>
                <a:latin typeface="+mn-lt"/>
                <a:ea typeface="+mn-ea"/>
                <a:cs typeface="+mn-cs"/>
              </a:defRPr>
            </a:lvl7pPr>
            <a:lvl8pPr marL="3862083" indent="-257472" algn="l" defTabSz="514944" rtl="0" eaLnBrk="1" latinLnBrk="0" hangingPunct="1">
              <a:spcBef>
                <a:spcPct val="20000"/>
              </a:spcBef>
              <a:buFont typeface="Arial"/>
              <a:buChar char="•"/>
              <a:defRPr sz="2300" kern="1200">
                <a:solidFill>
                  <a:schemeClr val="tx1"/>
                </a:solidFill>
                <a:latin typeface="+mn-lt"/>
                <a:ea typeface="+mn-ea"/>
                <a:cs typeface="+mn-cs"/>
              </a:defRPr>
            </a:lvl8pPr>
            <a:lvl9pPr marL="4377027" indent="-257472" algn="l" defTabSz="514944" rtl="0" eaLnBrk="1" latinLnBrk="0" hangingPunct="1">
              <a:spcBef>
                <a:spcPct val="20000"/>
              </a:spcBef>
              <a:buFont typeface="Arial"/>
              <a:buChar char="•"/>
              <a:defRPr sz="2300" kern="1200">
                <a:solidFill>
                  <a:schemeClr val="tx1"/>
                </a:solidFill>
                <a:latin typeface="+mn-lt"/>
                <a:ea typeface="+mn-ea"/>
                <a:cs typeface="+mn-cs"/>
              </a:defRPr>
            </a:lvl9pPr>
          </a:lstStyle>
          <a:p>
            <a:pPr algn="just" fontAlgn="auto">
              <a:spcAft>
                <a:spcPts val="0"/>
              </a:spcAft>
            </a:pPr>
            <a:r>
              <a:rPr lang="en-US" dirty="0"/>
              <a:t>Fig. 5. Temperature control experiments and simulations. Target temperature 130 K. No derivative term due to its destabilizing tendency and lack of system deadtime. Discrepancies show room for improvement, possibly by collecting more or different step test data.</a:t>
            </a:r>
          </a:p>
          <a:p>
            <a:pPr algn="just" fontAlgn="auto">
              <a:spcAft>
                <a:spcPts val="0"/>
              </a:spcAft>
            </a:pPr>
            <a:r>
              <a:rPr lang="en-US" dirty="0"/>
              <a:t>Fig. 5. (a) (b) (c) No set point ramping, K</a:t>
            </a:r>
            <a:r>
              <a:rPr lang="en-US" sz="1600" dirty="0"/>
              <a:t>P</a:t>
            </a:r>
            <a:r>
              <a:rPr lang="en-US" sz="2400" dirty="0"/>
              <a:t> </a:t>
            </a:r>
            <a:r>
              <a:rPr lang="en-US" dirty="0"/>
              <a:t>= 1.768, T</a:t>
            </a:r>
            <a:r>
              <a:rPr lang="en-US" sz="1600" dirty="0"/>
              <a:t>I</a:t>
            </a:r>
            <a:r>
              <a:rPr lang="en-US" dirty="0"/>
              <a:t> = 848.7</a:t>
            </a:r>
          </a:p>
          <a:p>
            <a:pPr algn="just" fontAlgn="auto">
              <a:spcAft>
                <a:spcPts val="0"/>
              </a:spcAft>
            </a:pPr>
            <a:r>
              <a:rPr lang="en-US" dirty="0"/>
              <a:t>Fig. 5. (d) (e) (f) Set point ramping of 0.75 K/min, K</a:t>
            </a:r>
            <a:r>
              <a:rPr lang="en-US" sz="1600" dirty="0"/>
              <a:t>P</a:t>
            </a:r>
            <a:r>
              <a:rPr lang="en-US" dirty="0"/>
              <a:t> = 25.2, T</a:t>
            </a:r>
            <a:r>
              <a:rPr lang="en-US" sz="1600" dirty="0"/>
              <a:t>I</a:t>
            </a:r>
            <a:r>
              <a:rPr lang="en-US" dirty="0"/>
              <a:t> = 777</a:t>
            </a:r>
          </a:p>
        </p:txBody>
      </p:sp>
      <p:grpSp>
        <p:nvGrpSpPr>
          <p:cNvPr id="104" name="Group 103">
            <a:extLst>
              <a:ext uri="{FF2B5EF4-FFF2-40B4-BE49-F238E27FC236}">
                <a16:creationId xmlns:a16="http://schemas.microsoft.com/office/drawing/2014/main" id="{0139BA21-41AF-E530-F050-7EBDFD50B988}"/>
              </a:ext>
            </a:extLst>
          </p:cNvPr>
          <p:cNvGrpSpPr>
            <a:grpSpLocks noChangeAspect="1"/>
          </p:cNvGrpSpPr>
          <p:nvPr/>
        </p:nvGrpSpPr>
        <p:grpSpPr>
          <a:xfrm>
            <a:off x="16930489" y="27571618"/>
            <a:ext cx="15097526" cy="9136577"/>
            <a:chOff x="16910073" y="27584400"/>
            <a:chExt cx="15003935" cy="9123795"/>
          </a:xfrm>
        </p:grpSpPr>
        <p:grpSp>
          <p:nvGrpSpPr>
            <p:cNvPr id="103" name="Group 102">
              <a:extLst>
                <a:ext uri="{FF2B5EF4-FFF2-40B4-BE49-F238E27FC236}">
                  <a16:creationId xmlns:a16="http://schemas.microsoft.com/office/drawing/2014/main" id="{D14CBC06-C13C-7DCB-871C-29EAE018CE7A}"/>
                </a:ext>
              </a:extLst>
            </p:cNvPr>
            <p:cNvGrpSpPr/>
            <p:nvPr/>
          </p:nvGrpSpPr>
          <p:grpSpPr>
            <a:xfrm>
              <a:off x="16910073" y="28046868"/>
              <a:ext cx="15003935" cy="8661327"/>
              <a:chOff x="16910073" y="28046868"/>
              <a:chExt cx="15003935" cy="8661327"/>
            </a:xfrm>
          </p:grpSpPr>
          <p:grpSp>
            <p:nvGrpSpPr>
              <p:cNvPr id="102" name="Group 101">
                <a:extLst>
                  <a:ext uri="{FF2B5EF4-FFF2-40B4-BE49-F238E27FC236}">
                    <a16:creationId xmlns:a16="http://schemas.microsoft.com/office/drawing/2014/main" id="{85F21D85-368E-410D-8AC1-2642E21B7E6C}"/>
                  </a:ext>
                </a:extLst>
              </p:cNvPr>
              <p:cNvGrpSpPr/>
              <p:nvPr/>
            </p:nvGrpSpPr>
            <p:grpSpPr>
              <a:xfrm>
                <a:off x="16910073" y="28052359"/>
                <a:ext cx="11006652" cy="8655836"/>
                <a:chOff x="16910073" y="28052359"/>
                <a:chExt cx="11006652" cy="8655836"/>
              </a:xfrm>
            </p:grpSpPr>
            <p:grpSp>
              <p:nvGrpSpPr>
                <p:cNvPr id="101" name="Group 100">
                  <a:extLst>
                    <a:ext uri="{FF2B5EF4-FFF2-40B4-BE49-F238E27FC236}">
                      <a16:creationId xmlns:a16="http://schemas.microsoft.com/office/drawing/2014/main" id="{75CA2504-F0CE-2957-27D2-D69314887311}"/>
                    </a:ext>
                  </a:extLst>
                </p:cNvPr>
                <p:cNvGrpSpPr/>
                <p:nvPr/>
              </p:nvGrpSpPr>
              <p:grpSpPr>
                <a:xfrm>
                  <a:off x="17001917" y="32331151"/>
                  <a:ext cx="5357058" cy="4377044"/>
                  <a:chOff x="17001917" y="32331151"/>
                  <a:chExt cx="5357058" cy="4377044"/>
                </a:xfrm>
              </p:grpSpPr>
              <p:pic>
                <p:nvPicPr>
                  <p:cNvPr id="14" name="Picture 13" descr="A graph of a temperature&#10;&#10;Description automatically generated">
                    <a:extLst>
                      <a:ext uri="{FF2B5EF4-FFF2-40B4-BE49-F238E27FC236}">
                        <a16:creationId xmlns:a16="http://schemas.microsoft.com/office/drawing/2014/main" id="{7955613C-E95B-D190-4C5E-CB7C0E41F61F}"/>
                      </a:ext>
                    </a:extLst>
                  </p:cNvPr>
                  <p:cNvPicPr>
                    <a:picLocks noChangeAspect="1"/>
                  </p:cNvPicPr>
                  <p:nvPr/>
                </p:nvPicPr>
                <p:blipFill rotWithShape="1">
                  <a:blip r:embed="rId18"/>
                  <a:srcRect l="1737" r="6975"/>
                  <a:stretch/>
                </p:blipFill>
                <p:spPr>
                  <a:xfrm>
                    <a:off x="17001917" y="32331151"/>
                    <a:ext cx="5357058" cy="4377044"/>
                  </a:xfrm>
                  <a:prstGeom prst="rect">
                    <a:avLst/>
                  </a:prstGeom>
                </p:spPr>
              </p:pic>
              <p:pic>
                <p:nvPicPr>
                  <p:cNvPr id="50" name="Picture 49">
                    <a:extLst>
                      <a:ext uri="{FF2B5EF4-FFF2-40B4-BE49-F238E27FC236}">
                        <a16:creationId xmlns:a16="http://schemas.microsoft.com/office/drawing/2014/main" id="{2F169B54-3F9C-0F03-B7D2-F39BDAABD677}"/>
                      </a:ext>
                    </a:extLst>
                  </p:cNvPr>
                  <p:cNvPicPr>
                    <a:picLocks noChangeAspect="1"/>
                  </p:cNvPicPr>
                  <p:nvPr/>
                </p:nvPicPr>
                <p:blipFill rotWithShape="1">
                  <a:blip r:embed="rId19"/>
                  <a:srcRect l="2024"/>
                  <a:stretch/>
                </p:blipFill>
                <p:spPr>
                  <a:xfrm>
                    <a:off x="20134318" y="33793541"/>
                    <a:ext cx="1930568" cy="469946"/>
                  </a:xfrm>
                  <a:prstGeom prst="rect">
                    <a:avLst/>
                  </a:prstGeom>
                </p:spPr>
              </p:pic>
            </p:grpSp>
            <p:grpSp>
              <p:nvGrpSpPr>
                <p:cNvPr id="100" name="Group 99">
                  <a:extLst>
                    <a:ext uri="{FF2B5EF4-FFF2-40B4-BE49-F238E27FC236}">
                      <a16:creationId xmlns:a16="http://schemas.microsoft.com/office/drawing/2014/main" id="{99C2F286-E3FC-ECC3-FBDC-3AA86248A148}"/>
                    </a:ext>
                  </a:extLst>
                </p:cNvPr>
                <p:cNvGrpSpPr/>
                <p:nvPr/>
              </p:nvGrpSpPr>
              <p:grpSpPr>
                <a:xfrm>
                  <a:off x="16910073" y="28052359"/>
                  <a:ext cx="5876607" cy="4383267"/>
                  <a:chOff x="16910073" y="28052359"/>
                  <a:chExt cx="5876607" cy="4383267"/>
                </a:xfrm>
              </p:grpSpPr>
              <p:pic>
                <p:nvPicPr>
                  <p:cNvPr id="83" name="Picture 82">
                    <a:extLst>
                      <a:ext uri="{FF2B5EF4-FFF2-40B4-BE49-F238E27FC236}">
                        <a16:creationId xmlns:a16="http://schemas.microsoft.com/office/drawing/2014/main" id="{1992ABF7-C006-BD90-0FE4-4AE02B9B1CCA}"/>
                      </a:ext>
                    </a:extLst>
                  </p:cNvPr>
                  <p:cNvPicPr>
                    <a:picLocks noChangeAspect="1"/>
                  </p:cNvPicPr>
                  <p:nvPr/>
                </p:nvPicPr>
                <p:blipFill>
                  <a:blip r:embed="rId20"/>
                  <a:stretch>
                    <a:fillRect/>
                  </a:stretch>
                </p:blipFill>
                <p:spPr>
                  <a:xfrm>
                    <a:off x="16910073" y="28052359"/>
                    <a:ext cx="5876607" cy="4383267"/>
                  </a:xfrm>
                  <a:prstGeom prst="rect">
                    <a:avLst/>
                  </a:prstGeom>
                </p:spPr>
              </p:pic>
              <p:pic>
                <p:nvPicPr>
                  <p:cNvPr id="82" name="Picture 81">
                    <a:extLst>
                      <a:ext uri="{FF2B5EF4-FFF2-40B4-BE49-F238E27FC236}">
                        <a16:creationId xmlns:a16="http://schemas.microsoft.com/office/drawing/2014/main" id="{9347336E-E4F6-0D00-B51E-F6D2F1104A14}"/>
                      </a:ext>
                    </a:extLst>
                  </p:cNvPr>
                  <p:cNvPicPr>
                    <a:picLocks noChangeAspect="1"/>
                  </p:cNvPicPr>
                  <p:nvPr/>
                </p:nvPicPr>
                <p:blipFill>
                  <a:blip r:embed="rId21"/>
                  <a:stretch>
                    <a:fillRect/>
                  </a:stretch>
                </p:blipFill>
                <p:spPr>
                  <a:xfrm>
                    <a:off x="20172418" y="29598237"/>
                    <a:ext cx="1930568" cy="1072135"/>
                  </a:xfrm>
                  <a:prstGeom prst="rect">
                    <a:avLst/>
                  </a:prstGeom>
                </p:spPr>
              </p:pic>
            </p:grpSp>
            <p:pic>
              <p:nvPicPr>
                <p:cNvPr id="20" name="Picture 19" descr="A graph of different colored lines&#10;&#10;Description automatically generated">
                  <a:extLst>
                    <a:ext uri="{FF2B5EF4-FFF2-40B4-BE49-F238E27FC236}">
                      <a16:creationId xmlns:a16="http://schemas.microsoft.com/office/drawing/2014/main" id="{59A2F16F-E51D-CB4C-A50F-1B32093A599F}"/>
                    </a:ext>
                  </a:extLst>
                </p:cNvPr>
                <p:cNvPicPr>
                  <a:picLocks noChangeAspect="1"/>
                </p:cNvPicPr>
                <p:nvPr/>
              </p:nvPicPr>
              <p:blipFill rotWithShape="1">
                <a:blip r:embed="rId22"/>
                <a:srcRect l="2201" r="3073"/>
                <a:stretch/>
              </p:blipFill>
              <p:spPr>
                <a:xfrm>
                  <a:off x="22426458" y="32355759"/>
                  <a:ext cx="5490267" cy="4323108"/>
                </a:xfrm>
                <a:prstGeom prst="rect">
                  <a:avLst/>
                </a:prstGeom>
              </p:spPr>
            </p:pic>
            <p:pic>
              <p:nvPicPr>
                <p:cNvPr id="10" name="Picture 9" descr="A graph of different colored lines&#10;&#10;Description automatically generated">
                  <a:extLst>
                    <a:ext uri="{FF2B5EF4-FFF2-40B4-BE49-F238E27FC236}">
                      <a16:creationId xmlns:a16="http://schemas.microsoft.com/office/drawing/2014/main" id="{3FA54739-2584-9ED3-EA0F-4CF92701FBE1}"/>
                    </a:ext>
                  </a:extLst>
                </p:cNvPr>
                <p:cNvPicPr>
                  <a:picLocks noChangeAspect="1"/>
                </p:cNvPicPr>
                <p:nvPr/>
              </p:nvPicPr>
              <p:blipFill rotWithShape="1">
                <a:blip r:embed="rId23">
                  <a:alphaModFix/>
                </a:blip>
                <a:srcRect l="2335" r="5516"/>
                <a:stretch/>
              </p:blipFill>
              <p:spPr>
                <a:xfrm>
                  <a:off x="22423220" y="28078326"/>
                  <a:ext cx="5357057" cy="4336170"/>
                </a:xfrm>
                <a:prstGeom prst="rect">
                  <a:avLst/>
                </a:prstGeom>
              </p:spPr>
            </p:pic>
          </p:grpSp>
          <p:grpSp>
            <p:nvGrpSpPr>
              <p:cNvPr id="98" name="Group 97">
                <a:extLst>
                  <a:ext uri="{FF2B5EF4-FFF2-40B4-BE49-F238E27FC236}">
                    <a16:creationId xmlns:a16="http://schemas.microsoft.com/office/drawing/2014/main" id="{D108D5B3-BDB0-4DAD-F5B0-AA8000FEBF15}"/>
                  </a:ext>
                </a:extLst>
              </p:cNvPr>
              <p:cNvGrpSpPr/>
              <p:nvPr/>
            </p:nvGrpSpPr>
            <p:grpSpPr>
              <a:xfrm>
                <a:off x="27742579" y="28046868"/>
                <a:ext cx="4171429" cy="8498116"/>
                <a:chOff x="27742579" y="28046868"/>
                <a:chExt cx="4171429" cy="8498116"/>
              </a:xfrm>
            </p:grpSpPr>
            <p:pic>
              <p:nvPicPr>
                <p:cNvPr id="97" name="Picture 96" descr="A graph of error and time&#10;&#10;Description automatically generated">
                  <a:extLst>
                    <a:ext uri="{FF2B5EF4-FFF2-40B4-BE49-F238E27FC236}">
                      <a16:creationId xmlns:a16="http://schemas.microsoft.com/office/drawing/2014/main" id="{F9E00060-E3F7-3A42-A248-1A1CFA28672B}"/>
                    </a:ext>
                  </a:extLst>
                </p:cNvPr>
                <p:cNvPicPr>
                  <a:picLocks noChangeAspect="1"/>
                </p:cNvPicPr>
                <p:nvPr/>
              </p:nvPicPr>
              <p:blipFill>
                <a:blip r:embed="rId24"/>
                <a:stretch>
                  <a:fillRect/>
                </a:stretch>
              </p:blipFill>
              <p:spPr>
                <a:xfrm>
                  <a:off x="27793980" y="32385000"/>
                  <a:ext cx="4032377" cy="4159984"/>
                </a:xfrm>
                <a:prstGeom prst="rect">
                  <a:avLst/>
                </a:prstGeom>
              </p:spPr>
            </p:pic>
            <p:pic>
              <p:nvPicPr>
                <p:cNvPr id="92" name="Picture 91" descr="A graph of error and time&#10;&#10;Description automatically generated">
                  <a:extLst>
                    <a:ext uri="{FF2B5EF4-FFF2-40B4-BE49-F238E27FC236}">
                      <a16:creationId xmlns:a16="http://schemas.microsoft.com/office/drawing/2014/main" id="{6C45C254-57CC-E264-E271-F9E3FD457250}"/>
                    </a:ext>
                  </a:extLst>
                </p:cNvPr>
                <p:cNvPicPr>
                  <a:picLocks noChangeAspect="1"/>
                </p:cNvPicPr>
                <p:nvPr/>
              </p:nvPicPr>
              <p:blipFill>
                <a:blip r:embed="rId25"/>
                <a:stretch>
                  <a:fillRect/>
                </a:stretch>
              </p:blipFill>
              <p:spPr>
                <a:xfrm>
                  <a:off x="27742579" y="28046868"/>
                  <a:ext cx="4171429" cy="4308891"/>
                </a:xfrm>
                <a:prstGeom prst="rect">
                  <a:avLst/>
                </a:prstGeom>
              </p:spPr>
            </p:pic>
          </p:grpSp>
        </p:grpSp>
        <p:sp>
          <p:nvSpPr>
            <p:cNvPr id="5" name="Text Placeholder 40">
              <a:extLst>
                <a:ext uri="{FF2B5EF4-FFF2-40B4-BE49-F238E27FC236}">
                  <a16:creationId xmlns:a16="http://schemas.microsoft.com/office/drawing/2014/main" id="{F1E106BD-73B1-CFBD-0154-0432ED675384}"/>
                </a:ext>
              </a:extLst>
            </p:cNvPr>
            <p:cNvSpPr txBox="1">
              <a:spLocks/>
            </p:cNvSpPr>
            <p:nvPr/>
          </p:nvSpPr>
          <p:spPr>
            <a:xfrm>
              <a:off x="22434837" y="27584400"/>
              <a:ext cx="915022" cy="987852"/>
            </a:xfrm>
            <a:prstGeom prst="rect">
              <a:avLst/>
            </a:prstGeom>
            <a:noFill/>
          </p:spPr>
          <p:txBody>
            <a:bodyPr vert="horz" lIns="0" tIns="308967" rIns="308967" bIns="308967"/>
            <a:lstStyle>
              <a:lvl1pPr marL="0" indent="0" algn="l" defTabSz="514944" rtl="0" eaLnBrk="1" latinLnBrk="0" hangingPunct="1">
                <a:spcBef>
                  <a:spcPct val="20000"/>
                </a:spcBef>
                <a:buFontTx/>
                <a:buNone/>
                <a:defRPr sz="2400" b="1" i="0" kern="1200" baseline="0">
                  <a:solidFill>
                    <a:srgbClr val="004C97"/>
                  </a:solidFill>
                  <a:latin typeface="Helvetica"/>
                  <a:ea typeface="+mn-ea"/>
                  <a:cs typeface="+mn-cs"/>
                </a:defRPr>
              </a:lvl1pPr>
              <a:lvl2pPr marL="514944" indent="0" algn="l" defTabSz="514944" rtl="0" eaLnBrk="1" latinLnBrk="0" hangingPunct="1">
                <a:spcBef>
                  <a:spcPct val="20000"/>
                </a:spcBef>
                <a:buFontTx/>
                <a:buNone/>
                <a:defRPr sz="2700" b="1" i="0" kern="1200" baseline="0">
                  <a:solidFill>
                    <a:schemeClr val="bg1"/>
                  </a:solidFill>
                  <a:latin typeface="Helvetica"/>
                  <a:ea typeface="+mn-ea"/>
                  <a:cs typeface="+mn-cs"/>
                </a:defRPr>
              </a:lvl2pPr>
              <a:lvl3pPr marL="1029889" indent="0" algn="l" defTabSz="514944" rtl="0" eaLnBrk="1" latinLnBrk="0" hangingPunct="1">
                <a:spcBef>
                  <a:spcPct val="20000"/>
                </a:spcBef>
                <a:buFontTx/>
                <a:buNone/>
                <a:defRPr sz="2700" b="1" i="0" kern="1200" baseline="0">
                  <a:solidFill>
                    <a:schemeClr val="bg1"/>
                  </a:solidFill>
                  <a:latin typeface="Helvetica"/>
                  <a:ea typeface="+mn-ea"/>
                  <a:cs typeface="+mn-cs"/>
                </a:defRPr>
              </a:lvl3pPr>
              <a:lvl4pPr marL="1544833" indent="0" algn="l" defTabSz="514944" rtl="0" eaLnBrk="1" latinLnBrk="0" hangingPunct="1">
                <a:spcBef>
                  <a:spcPct val="20000"/>
                </a:spcBef>
                <a:buFontTx/>
                <a:buNone/>
                <a:defRPr sz="2700" b="1" i="0" kern="1200" baseline="0">
                  <a:solidFill>
                    <a:schemeClr val="bg1"/>
                  </a:solidFill>
                  <a:latin typeface="Helvetica"/>
                  <a:ea typeface="+mn-ea"/>
                  <a:cs typeface="+mn-cs"/>
                </a:defRPr>
              </a:lvl4pPr>
              <a:lvl5pPr marL="2059777" indent="0" algn="l" defTabSz="514944" rtl="0" eaLnBrk="1" latinLnBrk="0" hangingPunct="1">
                <a:spcBef>
                  <a:spcPct val="20000"/>
                </a:spcBef>
                <a:buFontTx/>
                <a:buNone/>
                <a:defRPr sz="2700" b="1" i="0" kern="1200" baseline="0">
                  <a:solidFill>
                    <a:schemeClr val="bg1"/>
                  </a:solidFill>
                  <a:latin typeface="Helvetica"/>
                  <a:ea typeface="+mn-ea"/>
                  <a:cs typeface="+mn-cs"/>
                </a:defRPr>
              </a:lvl5pPr>
              <a:lvl6pPr marL="2832194" indent="-257472" algn="l" defTabSz="514944" rtl="0" eaLnBrk="1" latinLnBrk="0" hangingPunct="1">
                <a:spcBef>
                  <a:spcPct val="20000"/>
                </a:spcBef>
                <a:buFont typeface="Arial"/>
                <a:buChar char="•"/>
                <a:defRPr sz="2300" kern="1200">
                  <a:solidFill>
                    <a:schemeClr val="tx1"/>
                  </a:solidFill>
                  <a:latin typeface="+mn-lt"/>
                  <a:ea typeface="+mn-ea"/>
                  <a:cs typeface="+mn-cs"/>
                </a:defRPr>
              </a:lvl6pPr>
              <a:lvl7pPr marL="3347138" indent="-257472" algn="l" defTabSz="514944" rtl="0" eaLnBrk="1" latinLnBrk="0" hangingPunct="1">
                <a:spcBef>
                  <a:spcPct val="20000"/>
                </a:spcBef>
                <a:buFont typeface="Arial"/>
                <a:buChar char="•"/>
                <a:defRPr sz="2300" kern="1200">
                  <a:solidFill>
                    <a:schemeClr val="tx1"/>
                  </a:solidFill>
                  <a:latin typeface="+mn-lt"/>
                  <a:ea typeface="+mn-ea"/>
                  <a:cs typeface="+mn-cs"/>
                </a:defRPr>
              </a:lvl7pPr>
              <a:lvl8pPr marL="3862083" indent="-257472" algn="l" defTabSz="514944" rtl="0" eaLnBrk="1" latinLnBrk="0" hangingPunct="1">
                <a:spcBef>
                  <a:spcPct val="20000"/>
                </a:spcBef>
                <a:buFont typeface="Arial"/>
                <a:buChar char="•"/>
                <a:defRPr sz="2300" kern="1200">
                  <a:solidFill>
                    <a:schemeClr val="tx1"/>
                  </a:solidFill>
                  <a:latin typeface="+mn-lt"/>
                  <a:ea typeface="+mn-ea"/>
                  <a:cs typeface="+mn-cs"/>
                </a:defRPr>
              </a:lvl8pPr>
              <a:lvl9pPr marL="4377027" indent="-257472" algn="l" defTabSz="514944" rtl="0" eaLnBrk="1" latinLnBrk="0" hangingPunct="1">
                <a:spcBef>
                  <a:spcPct val="20000"/>
                </a:spcBef>
                <a:buFont typeface="Arial"/>
                <a:buChar char="•"/>
                <a:defRPr sz="2300" kern="1200">
                  <a:solidFill>
                    <a:schemeClr val="tx1"/>
                  </a:solidFill>
                  <a:latin typeface="+mn-lt"/>
                  <a:ea typeface="+mn-ea"/>
                  <a:cs typeface="+mn-cs"/>
                </a:defRPr>
              </a:lvl9pPr>
            </a:lstStyle>
            <a:p>
              <a:pPr fontAlgn="auto">
                <a:spcAft>
                  <a:spcPts val="0"/>
                </a:spcAft>
              </a:pPr>
              <a:r>
                <a:rPr lang="en-US" dirty="0"/>
                <a:t>(b)</a:t>
              </a:r>
            </a:p>
          </p:txBody>
        </p:sp>
        <p:sp>
          <p:nvSpPr>
            <p:cNvPr id="67" name="Text Placeholder 40">
              <a:extLst>
                <a:ext uri="{FF2B5EF4-FFF2-40B4-BE49-F238E27FC236}">
                  <a16:creationId xmlns:a16="http://schemas.microsoft.com/office/drawing/2014/main" id="{02FC5E6D-0E65-AF04-B86B-E67D7ED02012}"/>
                </a:ext>
              </a:extLst>
            </p:cNvPr>
            <p:cNvSpPr txBox="1">
              <a:spLocks/>
            </p:cNvSpPr>
            <p:nvPr/>
          </p:nvSpPr>
          <p:spPr>
            <a:xfrm>
              <a:off x="27662698" y="27584401"/>
              <a:ext cx="915022" cy="987852"/>
            </a:xfrm>
            <a:prstGeom prst="rect">
              <a:avLst/>
            </a:prstGeom>
            <a:noFill/>
          </p:spPr>
          <p:txBody>
            <a:bodyPr vert="horz" lIns="0" tIns="308967" rIns="308967" bIns="308967"/>
            <a:lstStyle>
              <a:lvl1pPr marL="0" indent="0" algn="l" defTabSz="514944" rtl="0" eaLnBrk="1" latinLnBrk="0" hangingPunct="1">
                <a:spcBef>
                  <a:spcPct val="20000"/>
                </a:spcBef>
                <a:buFontTx/>
                <a:buNone/>
                <a:defRPr sz="2400" b="1" i="0" kern="1200" baseline="0">
                  <a:solidFill>
                    <a:srgbClr val="004C97"/>
                  </a:solidFill>
                  <a:latin typeface="Helvetica"/>
                  <a:ea typeface="+mn-ea"/>
                  <a:cs typeface="+mn-cs"/>
                </a:defRPr>
              </a:lvl1pPr>
              <a:lvl2pPr marL="514944" indent="0" algn="l" defTabSz="514944" rtl="0" eaLnBrk="1" latinLnBrk="0" hangingPunct="1">
                <a:spcBef>
                  <a:spcPct val="20000"/>
                </a:spcBef>
                <a:buFontTx/>
                <a:buNone/>
                <a:defRPr sz="2700" b="1" i="0" kern="1200" baseline="0">
                  <a:solidFill>
                    <a:schemeClr val="bg1"/>
                  </a:solidFill>
                  <a:latin typeface="Helvetica"/>
                  <a:ea typeface="+mn-ea"/>
                  <a:cs typeface="+mn-cs"/>
                </a:defRPr>
              </a:lvl2pPr>
              <a:lvl3pPr marL="1029889" indent="0" algn="l" defTabSz="514944" rtl="0" eaLnBrk="1" latinLnBrk="0" hangingPunct="1">
                <a:spcBef>
                  <a:spcPct val="20000"/>
                </a:spcBef>
                <a:buFontTx/>
                <a:buNone/>
                <a:defRPr sz="2700" b="1" i="0" kern="1200" baseline="0">
                  <a:solidFill>
                    <a:schemeClr val="bg1"/>
                  </a:solidFill>
                  <a:latin typeface="Helvetica"/>
                  <a:ea typeface="+mn-ea"/>
                  <a:cs typeface="+mn-cs"/>
                </a:defRPr>
              </a:lvl3pPr>
              <a:lvl4pPr marL="1544833" indent="0" algn="l" defTabSz="514944" rtl="0" eaLnBrk="1" latinLnBrk="0" hangingPunct="1">
                <a:spcBef>
                  <a:spcPct val="20000"/>
                </a:spcBef>
                <a:buFontTx/>
                <a:buNone/>
                <a:defRPr sz="2700" b="1" i="0" kern="1200" baseline="0">
                  <a:solidFill>
                    <a:schemeClr val="bg1"/>
                  </a:solidFill>
                  <a:latin typeface="Helvetica"/>
                  <a:ea typeface="+mn-ea"/>
                  <a:cs typeface="+mn-cs"/>
                </a:defRPr>
              </a:lvl4pPr>
              <a:lvl5pPr marL="2059777" indent="0" algn="l" defTabSz="514944" rtl="0" eaLnBrk="1" latinLnBrk="0" hangingPunct="1">
                <a:spcBef>
                  <a:spcPct val="20000"/>
                </a:spcBef>
                <a:buFontTx/>
                <a:buNone/>
                <a:defRPr sz="2700" b="1" i="0" kern="1200" baseline="0">
                  <a:solidFill>
                    <a:schemeClr val="bg1"/>
                  </a:solidFill>
                  <a:latin typeface="Helvetica"/>
                  <a:ea typeface="+mn-ea"/>
                  <a:cs typeface="+mn-cs"/>
                </a:defRPr>
              </a:lvl5pPr>
              <a:lvl6pPr marL="2832194" indent="-257472" algn="l" defTabSz="514944" rtl="0" eaLnBrk="1" latinLnBrk="0" hangingPunct="1">
                <a:spcBef>
                  <a:spcPct val="20000"/>
                </a:spcBef>
                <a:buFont typeface="Arial"/>
                <a:buChar char="•"/>
                <a:defRPr sz="2300" kern="1200">
                  <a:solidFill>
                    <a:schemeClr val="tx1"/>
                  </a:solidFill>
                  <a:latin typeface="+mn-lt"/>
                  <a:ea typeface="+mn-ea"/>
                  <a:cs typeface="+mn-cs"/>
                </a:defRPr>
              </a:lvl6pPr>
              <a:lvl7pPr marL="3347138" indent="-257472" algn="l" defTabSz="514944" rtl="0" eaLnBrk="1" latinLnBrk="0" hangingPunct="1">
                <a:spcBef>
                  <a:spcPct val="20000"/>
                </a:spcBef>
                <a:buFont typeface="Arial"/>
                <a:buChar char="•"/>
                <a:defRPr sz="2300" kern="1200">
                  <a:solidFill>
                    <a:schemeClr val="tx1"/>
                  </a:solidFill>
                  <a:latin typeface="+mn-lt"/>
                  <a:ea typeface="+mn-ea"/>
                  <a:cs typeface="+mn-cs"/>
                </a:defRPr>
              </a:lvl7pPr>
              <a:lvl8pPr marL="3862083" indent="-257472" algn="l" defTabSz="514944" rtl="0" eaLnBrk="1" latinLnBrk="0" hangingPunct="1">
                <a:spcBef>
                  <a:spcPct val="20000"/>
                </a:spcBef>
                <a:buFont typeface="Arial"/>
                <a:buChar char="•"/>
                <a:defRPr sz="2300" kern="1200">
                  <a:solidFill>
                    <a:schemeClr val="tx1"/>
                  </a:solidFill>
                  <a:latin typeface="+mn-lt"/>
                  <a:ea typeface="+mn-ea"/>
                  <a:cs typeface="+mn-cs"/>
                </a:defRPr>
              </a:lvl8pPr>
              <a:lvl9pPr marL="4377027" indent="-257472" algn="l" defTabSz="514944" rtl="0" eaLnBrk="1" latinLnBrk="0" hangingPunct="1">
                <a:spcBef>
                  <a:spcPct val="20000"/>
                </a:spcBef>
                <a:buFont typeface="Arial"/>
                <a:buChar char="•"/>
                <a:defRPr sz="2300" kern="1200">
                  <a:solidFill>
                    <a:schemeClr val="tx1"/>
                  </a:solidFill>
                  <a:latin typeface="+mn-lt"/>
                  <a:ea typeface="+mn-ea"/>
                  <a:cs typeface="+mn-cs"/>
                </a:defRPr>
              </a:lvl9pPr>
            </a:lstStyle>
            <a:p>
              <a:pPr fontAlgn="auto">
                <a:spcAft>
                  <a:spcPts val="0"/>
                </a:spcAft>
              </a:pPr>
              <a:r>
                <a:rPr lang="en-US" dirty="0"/>
                <a:t>(c)</a:t>
              </a:r>
            </a:p>
          </p:txBody>
        </p:sp>
        <p:sp>
          <p:nvSpPr>
            <p:cNvPr id="69" name="Text Placeholder 40">
              <a:extLst>
                <a:ext uri="{FF2B5EF4-FFF2-40B4-BE49-F238E27FC236}">
                  <a16:creationId xmlns:a16="http://schemas.microsoft.com/office/drawing/2014/main" id="{7B7AA579-8EF4-0780-8A94-E8A09003FD0A}"/>
                </a:ext>
              </a:extLst>
            </p:cNvPr>
            <p:cNvSpPr txBox="1">
              <a:spLocks/>
            </p:cNvSpPr>
            <p:nvPr/>
          </p:nvSpPr>
          <p:spPr>
            <a:xfrm>
              <a:off x="17072458" y="31943736"/>
              <a:ext cx="915022" cy="965579"/>
            </a:xfrm>
            <a:prstGeom prst="rect">
              <a:avLst/>
            </a:prstGeom>
            <a:noFill/>
          </p:spPr>
          <p:txBody>
            <a:bodyPr vert="horz" lIns="0" tIns="308967" rIns="308967" bIns="308967"/>
            <a:lstStyle>
              <a:lvl1pPr marL="0" indent="0" algn="l" defTabSz="514944" rtl="0" eaLnBrk="1" latinLnBrk="0" hangingPunct="1">
                <a:spcBef>
                  <a:spcPct val="20000"/>
                </a:spcBef>
                <a:buFontTx/>
                <a:buNone/>
                <a:defRPr sz="2400" b="1" i="0" kern="1200" baseline="0">
                  <a:solidFill>
                    <a:srgbClr val="004C97"/>
                  </a:solidFill>
                  <a:latin typeface="Helvetica"/>
                  <a:ea typeface="+mn-ea"/>
                  <a:cs typeface="+mn-cs"/>
                </a:defRPr>
              </a:lvl1pPr>
              <a:lvl2pPr marL="514944" indent="0" algn="l" defTabSz="514944" rtl="0" eaLnBrk="1" latinLnBrk="0" hangingPunct="1">
                <a:spcBef>
                  <a:spcPct val="20000"/>
                </a:spcBef>
                <a:buFontTx/>
                <a:buNone/>
                <a:defRPr sz="2700" b="1" i="0" kern="1200" baseline="0">
                  <a:solidFill>
                    <a:schemeClr val="bg1"/>
                  </a:solidFill>
                  <a:latin typeface="Helvetica"/>
                  <a:ea typeface="+mn-ea"/>
                  <a:cs typeface="+mn-cs"/>
                </a:defRPr>
              </a:lvl2pPr>
              <a:lvl3pPr marL="1029889" indent="0" algn="l" defTabSz="514944" rtl="0" eaLnBrk="1" latinLnBrk="0" hangingPunct="1">
                <a:spcBef>
                  <a:spcPct val="20000"/>
                </a:spcBef>
                <a:buFontTx/>
                <a:buNone/>
                <a:defRPr sz="2700" b="1" i="0" kern="1200" baseline="0">
                  <a:solidFill>
                    <a:schemeClr val="bg1"/>
                  </a:solidFill>
                  <a:latin typeface="Helvetica"/>
                  <a:ea typeface="+mn-ea"/>
                  <a:cs typeface="+mn-cs"/>
                </a:defRPr>
              </a:lvl3pPr>
              <a:lvl4pPr marL="1544833" indent="0" algn="l" defTabSz="514944" rtl="0" eaLnBrk="1" latinLnBrk="0" hangingPunct="1">
                <a:spcBef>
                  <a:spcPct val="20000"/>
                </a:spcBef>
                <a:buFontTx/>
                <a:buNone/>
                <a:defRPr sz="2700" b="1" i="0" kern="1200" baseline="0">
                  <a:solidFill>
                    <a:schemeClr val="bg1"/>
                  </a:solidFill>
                  <a:latin typeface="Helvetica"/>
                  <a:ea typeface="+mn-ea"/>
                  <a:cs typeface="+mn-cs"/>
                </a:defRPr>
              </a:lvl4pPr>
              <a:lvl5pPr marL="2059777" indent="0" algn="l" defTabSz="514944" rtl="0" eaLnBrk="1" latinLnBrk="0" hangingPunct="1">
                <a:spcBef>
                  <a:spcPct val="20000"/>
                </a:spcBef>
                <a:buFontTx/>
                <a:buNone/>
                <a:defRPr sz="2700" b="1" i="0" kern="1200" baseline="0">
                  <a:solidFill>
                    <a:schemeClr val="bg1"/>
                  </a:solidFill>
                  <a:latin typeface="Helvetica"/>
                  <a:ea typeface="+mn-ea"/>
                  <a:cs typeface="+mn-cs"/>
                </a:defRPr>
              </a:lvl5pPr>
              <a:lvl6pPr marL="2832194" indent="-257472" algn="l" defTabSz="514944" rtl="0" eaLnBrk="1" latinLnBrk="0" hangingPunct="1">
                <a:spcBef>
                  <a:spcPct val="20000"/>
                </a:spcBef>
                <a:buFont typeface="Arial"/>
                <a:buChar char="•"/>
                <a:defRPr sz="2300" kern="1200">
                  <a:solidFill>
                    <a:schemeClr val="tx1"/>
                  </a:solidFill>
                  <a:latin typeface="+mn-lt"/>
                  <a:ea typeface="+mn-ea"/>
                  <a:cs typeface="+mn-cs"/>
                </a:defRPr>
              </a:lvl6pPr>
              <a:lvl7pPr marL="3347138" indent="-257472" algn="l" defTabSz="514944" rtl="0" eaLnBrk="1" latinLnBrk="0" hangingPunct="1">
                <a:spcBef>
                  <a:spcPct val="20000"/>
                </a:spcBef>
                <a:buFont typeface="Arial"/>
                <a:buChar char="•"/>
                <a:defRPr sz="2300" kern="1200">
                  <a:solidFill>
                    <a:schemeClr val="tx1"/>
                  </a:solidFill>
                  <a:latin typeface="+mn-lt"/>
                  <a:ea typeface="+mn-ea"/>
                  <a:cs typeface="+mn-cs"/>
                </a:defRPr>
              </a:lvl7pPr>
              <a:lvl8pPr marL="3862083" indent="-257472" algn="l" defTabSz="514944" rtl="0" eaLnBrk="1" latinLnBrk="0" hangingPunct="1">
                <a:spcBef>
                  <a:spcPct val="20000"/>
                </a:spcBef>
                <a:buFont typeface="Arial"/>
                <a:buChar char="•"/>
                <a:defRPr sz="2300" kern="1200">
                  <a:solidFill>
                    <a:schemeClr val="tx1"/>
                  </a:solidFill>
                  <a:latin typeface="+mn-lt"/>
                  <a:ea typeface="+mn-ea"/>
                  <a:cs typeface="+mn-cs"/>
                </a:defRPr>
              </a:lvl8pPr>
              <a:lvl9pPr marL="4377027" indent="-257472" algn="l" defTabSz="514944" rtl="0" eaLnBrk="1" latinLnBrk="0" hangingPunct="1">
                <a:spcBef>
                  <a:spcPct val="20000"/>
                </a:spcBef>
                <a:buFont typeface="Arial"/>
                <a:buChar char="•"/>
                <a:defRPr sz="2300" kern="1200">
                  <a:solidFill>
                    <a:schemeClr val="tx1"/>
                  </a:solidFill>
                  <a:latin typeface="+mn-lt"/>
                  <a:ea typeface="+mn-ea"/>
                  <a:cs typeface="+mn-cs"/>
                </a:defRPr>
              </a:lvl9pPr>
            </a:lstStyle>
            <a:p>
              <a:pPr fontAlgn="auto">
                <a:spcAft>
                  <a:spcPts val="0"/>
                </a:spcAft>
              </a:pPr>
              <a:r>
                <a:rPr lang="en-US" dirty="0"/>
                <a:t>(d)</a:t>
              </a:r>
            </a:p>
          </p:txBody>
        </p:sp>
        <p:sp>
          <p:nvSpPr>
            <p:cNvPr id="70" name="Text Placeholder 40">
              <a:extLst>
                <a:ext uri="{FF2B5EF4-FFF2-40B4-BE49-F238E27FC236}">
                  <a16:creationId xmlns:a16="http://schemas.microsoft.com/office/drawing/2014/main" id="{A49C6698-4A68-5483-2033-0D6597489AFF}"/>
                </a:ext>
              </a:extLst>
            </p:cNvPr>
            <p:cNvSpPr txBox="1">
              <a:spLocks/>
            </p:cNvSpPr>
            <p:nvPr/>
          </p:nvSpPr>
          <p:spPr>
            <a:xfrm>
              <a:off x="22434837" y="31920570"/>
              <a:ext cx="915022" cy="987852"/>
            </a:xfrm>
            <a:prstGeom prst="rect">
              <a:avLst/>
            </a:prstGeom>
            <a:noFill/>
          </p:spPr>
          <p:txBody>
            <a:bodyPr vert="horz" lIns="0" tIns="308967" rIns="308967" bIns="308967"/>
            <a:lstStyle>
              <a:lvl1pPr marL="0" indent="0" algn="l" defTabSz="514944" rtl="0" eaLnBrk="1" latinLnBrk="0" hangingPunct="1">
                <a:spcBef>
                  <a:spcPct val="20000"/>
                </a:spcBef>
                <a:buFontTx/>
                <a:buNone/>
                <a:defRPr sz="2400" b="1" i="0" kern="1200" baseline="0">
                  <a:solidFill>
                    <a:srgbClr val="004C97"/>
                  </a:solidFill>
                  <a:latin typeface="Helvetica"/>
                  <a:ea typeface="+mn-ea"/>
                  <a:cs typeface="+mn-cs"/>
                </a:defRPr>
              </a:lvl1pPr>
              <a:lvl2pPr marL="514944" indent="0" algn="l" defTabSz="514944" rtl="0" eaLnBrk="1" latinLnBrk="0" hangingPunct="1">
                <a:spcBef>
                  <a:spcPct val="20000"/>
                </a:spcBef>
                <a:buFontTx/>
                <a:buNone/>
                <a:defRPr sz="2700" b="1" i="0" kern="1200" baseline="0">
                  <a:solidFill>
                    <a:schemeClr val="bg1"/>
                  </a:solidFill>
                  <a:latin typeface="Helvetica"/>
                  <a:ea typeface="+mn-ea"/>
                  <a:cs typeface="+mn-cs"/>
                </a:defRPr>
              </a:lvl2pPr>
              <a:lvl3pPr marL="1029889" indent="0" algn="l" defTabSz="514944" rtl="0" eaLnBrk="1" latinLnBrk="0" hangingPunct="1">
                <a:spcBef>
                  <a:spcPct val="20000"/>
                </a:spcBef>
                <a:buFontTx/>
                <a:buNone/>
                <a:defRPr sz="2700" b="1" i="0" kern="1200" baseline="0">
                  <a:solidFill>
                    <a:schemeClr val="bg1"/>
                  </a:solidFill>
                  <a:latin typeface="Helvetica"/>
                  <a:ea typeface="+mn-ea"/>
                  <a:cs typeface="+mn-cs"/>
                </a:defRPr>
              </a:lvl3pPr>
              <a:lvl4pPr marL="1544833" indent="0" algn="l" defTabSz="514944" rtl="0" eaLnBrk="1" latinLnBrk="0" hangingPunct="1">
                <a:spcBef>
                  <a:spcPct val="20000"/>
                </a:spcBef>
                <a:buFontTx/>
                <a:buNone/>
                <a:defRPr sz="2700" b="1" i="0" kern="1200" baseline="0">
                  <a:solidFill>
                    <a:schemeClr val="bg1"/>
                  </a:solidFill>
                  <a:latin typeface="Helvetica"/>
                  <a:ea typeface="+mn-ea"/>
                  <a:cs typeface="+mn-cs"/>
                </a:defRPr>
              </a:lvl4pPr>
              <a:lvl5pPr marL="2059777" indent="0" algn="l" defTabSz="514944" rtl="0" eaLnBrk="1" latinLnBrk="0" hangingPunct="1">
                <a:spcBef>
                  <a:spcPct val="20000"/>
                </a:spcBef>
                <a:buFontTx/>
                <a:buNone/>
                <a:defRPr sz="2700" b="1" i="0" kern="1200" baseline="0">
                  <a:solidFill>
                    <a:schemeClr val="bg1"/>
                  </a:solidFill>
                  <a:latin typeface="Helvetica"/>
                  <a:ea typeface="+mn-ea"/>
                  <a:cs typeface="+mn-cs"/>
                </a:defRPr>
              </a:lvl5pPr>
              <a:lvl6pPr marL="2832194" indent="-257472" algn="l" defTabSz="514944" rtl="0" eaLnBrk="1" latinLnBrk="0" hangingPunct="1">
                <a:spcBef>
                  <a:spcPct val="20000"/>
                </a:spcBef>
                <a:buFont typeface="Arial"/>
                <a:buChar char="•"/>
                <a:defRPr sz="2300" kern="1200">
                  <a:solidFill>
                    <a:schemeClr val="tx1"/>
                  </a:solidFill>
                  <a:latin typeface="+mn-lt"/>
                  <a:ea typeface="+mn-ea"/>
                  <a:cs typeface="+mn-cs"/>
                </a:defRPr>
              </a:lvl6pPr>
              <a:lvl7pPr marL="3347138" indent="-257472" algn="l" defTabSz="514944" rtl="0" eaLnBrk="1" latinLnBrk="0" hangingPunct="1">
                <a:spcBef>
                  <a:spcPct val="20000"/>
                </a:spcBef>
                <a:buFont typeface="Arial"/>
                <a:buChar char="•"/>
                <a:defRPr sz="2300" kern="1200">
                  <a:solidFill>
                    <a:schemeClr val="tx1"/>
                  </a:solidFill>
                  <a:latin typeface="+mn-lt"/>
                  <a:ea typeface="+mn-ea"/>
                  <a:cs typeface="+mn-cs"/>
                </a:defRPr>
              </a:lvl7pPr>
              <a:lvl8pPr marL="3862083" indent="-257472" algn="l" defTabSz="514944" rtl="0" eaLnBrk="1" latinLnBrk="0" hangingPunct="1">
                <a:spcBef>
                  <a:spcPct val="20000"/>
                </a:spcBef>
                <a:buFont typeface="Arial"/>
                <a:buChar char="•"/>
                <a:defRPr sz="2300" kern="1200">
                  <a:solidFill>
                    <a:schemeClr val="tx1"/>
                  </a:solidFill>
                  <a:latin typeface="+mn-lt"/>
                  <a:ea typeface="+mn-ea"/>
                  <a:cs typeface="+mn-cs"/>
                </a:defRPr>
              </a:lvl8pPr>
              <a:lvl9pPr marL="4377027" indent="-257472" algn="l" defTabSz="514944" rtl="0" eaLnBrk="1" latinLnBrk="0" hangingPunct="1">
                <a:spcBef>
                  <a:spcPct val="20000"/>
                </a:spcBef>
                <a:buFont typeface="Arial"/>
                <a:buChar char="•"/>
                <a:defRPr sz="2300" kern="1200">
                  <a:solidFill>
                    <a:schemeClr val="tx1"/>
                  </a:solidFill>
                  <a:latin typeface="+mn-lt"/>
                  <a:ea typeface="+mn-ea"/>
                  <a:cs typeface="+mn-cs"/>
                </a:defRPr>
              </a:lvl9pPr>
            </a:lstStyle>
            <a:p>
              <a:pPr fontAlgn="auto">
                <a:spcAft>
                  <a:spcPts val="0"/>
                </a:spcAft>
              </a:pPr>
              <a:r>
                <a:rPr lang="en-US" dirty="0"/>
                <a:t>(e)</a:t>
              </a:r>
            </a:p>
          </p:txBody>
        </p:sp>
        <p:sp>
          <p:nvSpPr>
            <p:cNvPr id="73" name="Text Placeholder 40">
              <a:extLst>
                <a:ext uri="{FF2B5EF4-FFF2-40B4-BE49-F238E27FC236}">
                  <a16:creationId xmlns:a16="http://schemas.microsoft.com/office/drawing/2014/main" id="{0D95F187-6195-1F25-2BAA-56D5E0E05B08}"/>
                </a:ext>
              </a:extLst>
            </p:cNvPr>
            <p:cNvSpPr txBox="1">
              <a:spLocks/>
            </p:cNvSpPr>
            <p:nvPr/>
          </p:nvSpPr>
          <p:spPr>
            <a:xfrm>
              <a:off x="27662698" y="31920571"/>
              <a:ext cx="915022" cy="987852"/>
            </a:xfrm>
            <a:prstGeom prst="rect">
              <a:avLst/>
            </a:prstGeom>
            <a:noFill/>
          </p:spPr>
          <p:txBody>
            <a:bodyPr vert="horz" lIns="0" tIns="308967" rIns="308967" bIns="308967"/>
            <a:lstStyle>
              <a:lvl1pPr marL="0" indent="0" algn="l" defTabSz="514944" rtl="0" eaLnBrk="1" latinLnBrk="0" hangingPunct="1">
                <a:spcBef>
                  <a:spcPct val="20000"/>
                </a:spcBef>
                <a:buFontTx/>
                <a:buNone/>
                <a:defRPr sz="2400" b="1" i="0" kern="1200" baseline="0">
                  <a:solidFill>
                    <a:srgbClr val="004C97"/>
                  </a:solidFill>
                  <a:latin typeface="Helvetica"/>
                  <a:ea typeface="+mn-ea"/>
                  <a:cs typeface="+mn-cs"/>
                </a:defRPr>
              </a:lvl1pPr>
              <a:lvl2pPr marL="514944" indent="0" algn="l" defTabSz="514944" rtl="0" eaLnBrk="1" latinLnBrk="0" hangingPunct="1">
                <a:spcBef>
                  <a:spcPct val="20000"/>
                </a:spcBef>
                <a:buFontTx/>
                <a:buNone/>
                <a:defRPr sz="2700" b="1" i="0" kern="1200" baseline="0">
                  <a:solidFill>
                    <a:schemeClr val="bg1"/>
                  </a:solidFill>
                  <a:latin typeface="Helvetica"/>
                  <a:ea typeface="+mn-ea"/>
                  <a:cs typeface="+mn-cs"/>
                </a:defRPr>
              </a:lvl2pPr>
              <a:lvl3pPr marL="1029889" indent="0" algn="l" defTabSz="514944" rtl="0" eaLnBrk="1" latinLnBrk="0" hangingPunct="1">
                <a:spcBef>
                  <a:spcPct val="20000"/>
                </a:spcBef>
                <a:buFontTx/>
                <a:buNone/>
                <a:defRPr sz="2700" b="1" i="0" kern="1200" baseline="0">
                  <a:solidFill>
                    <a:schemeClr val="bg1"/>
                  </a:solidFill>
                  <a:latin typeface="Helvetica"/>
                  <a:ea typeface="+mn-ea"/>
                  <a:cs typeface="+mn-cs"/>
                </a:defRPr>
              </a:lvl3pPr>
              <a:lvl4pPr marL="1544833" indent="0" algn="l" defTabSz="514944" rtl="0" eaLnBrk="1" latinLnBrk="0" hangingPunct="1">
                <a:spcBef>
                  <a:spcPct val="20000"/>
                </a:spcBef>
                <a:buFontTx/>
                <a:buNone/>
                <a:defRPr sz="2700" b="1" i="0" kern="1200" baseline="0">
                  <a:solidFill>
                    <a:schemeClr val="bg1"/>
                  </a:solidFill>
                  <a:latin typeface="Helvetica"/>
                  <a:ea typeface="+mn-ea"/>
                  <a:cs typeface="+mn-cs"/>
                </a:defRPr>
              </a:lvl4pPr>
              <a:lvl5pPr marL="2059777" indent="0" algn="l" defTabSz="514944" rtl="0" eaLnBrk="1" latinLnBrk="0" hangingPunct="1">
                <a:spcBef>
                  <a:spcPct val="20000"/>
                </a:spcBef>
                <a:buFontTx/>
                <a:buNone/>
                <a:defRPr sz="2700" b="1" i="0" kern="1200" baseline="0">
                  <a:solidFill>
                    <a:schemeClr val="bg1"/>
                  </a:solidFill>
                  <a:latin typeface="Helvetica"/>
                  <a:ea typeface="+mn-ea"/>
                  <a:cs typeface="+mn-cs"/>
                </a:defRPr>
              </a:lvl5pPr>
              <a:lvl6pPr marL="2832194" indent="-257472" algn="l" defTabSz="514944" rtl="0" eaLnBrk="1" latinLnBrk="0" hangingPunct="1">
                <a:spcBef>
                  <a:spcPct val="20000"/>
                </a:spcBef>
                <a:buFont typeface="Arial"/>
                <a:buChar char="•"/>
                <a:defRPr sz="2300" kern="1200">
                  <a:solidFill>
                    <a:schemeClr val="tx1"/>
                  </a:solidFill>
                  <a:latin typeface="+mn-lt"/>
                  <a:ea typeface="+mn-ea"/>
                  <a:cs typeface="+mn-cs"/>
                </a:defRPr>
              </a:lvl6pPr>
              <a:lvl7pPr marL="3347138" indent="-257472" algn="l" defTabSz="514944" rtl="0" eaLnBrk="1" latinLnBrk="0" hangingPunct="1">
                <a:spcBef>
                  <a:spcPct val="20000"/>
                </a:spcBef>
                <a:buFont typeface="Arial"/>
                <a:buChar char="•"/>
                <a:defRPr sz="2300" kern="1200">
                  <a:solidFill>
                    <a:schemeClr val="tx1"/>
                  </a:solidFill>
                  <a:latin typeface="+mn-lt"/>
                  <a:ea typeface="+mn-ea"/>
                  <a:cs typeface="+mn-cs"/>
                </a:defRPr>
              </a:lvl7pPr>
              <a:lvl8pPr marL="3862083" indent="-257472" algn="l" defTabSz="514944" rtl="0" eaLnBrk="1" latinLnBrk="0" hangingPunct="1">
                <a:spcBef>
                  <a:spcPct val="20000"/>
                </a:spcBef>
                <a:buFont typeface="Arial"/>
                <a:buChar char="•"/>
                <a:defRPr sz="2300" kern="1200">
                  <a:solidFill>
                    <a:schemeClr val="tx1"/>
                  </a:solidFill>
                  <a:latin typeface="+mn-lt"/>
                  <a:ea typeface="+mn-ea"/>
                  <a:cs typeface="+mn-cs"/>
                </a:defRPr>
              </a:lvl8pPr>
              <a:lvl9pPr marL="4377027" indent="-257472" algn="l" defTabSz="514944" rtl="0" eaLnBrk="1" latinLnBrk="0" hangingPunct="1">
                <a:spcBef>
                  <a:spcPct val="20000"/>
                </a:spcBef>
                <a:buFont typeface="Arial"/>
                <a:buChar char="•"/>
                <a:defRPr sz="2300" kern="1200">
                  <a:solidFill>
                    <a:schemeClr val="tx1"/>
                  </a:solidFill>
                  <a:latin typeface="+mn-lt"/>
                  <a:ea typeface="+mn-ea"/>
                  <a:cs typeface="+mn-cs"/>
                </a:defRPr>
              </a:lvl9pPr>
            </a:lstStyle>
            <a:p>
              <a:pPr fontAlgn="auto">
                <a:spcAft>
                  <a:spcPts val="0"/>
                </a:spcAft>
              </a:pPr>
              <a:r>
                <a:rPr lang="en-US" dirty="0"/>
                <a:t>(f)</a:t>
              </a:r>
            </a:p>
          </p:txBody>
        </p:sp>
        <p:sp>
          <p:nvSpPr>
            <p:cNvPr id="66" name="Text Placeholder 40">
              <a:extLst>
                <a:ext uri="{FF2B5EF4-FFF2-40B4-BE49-F238E27FC236}">
                  <a16:creationId xmlns:a16="http://schemas.microsoft.com/office/drawing/2014/main" id="{F6B7D58B-15D4-D398-7D7B-A4FDBBF5D469}"/>
                </a:ext>
              </a:extLst>
            </p:cNvPr>
            <p:cNvSpPr txBox="1">
              <a:spLocks/>
            </p:cNvSpPr>
            <p:nvPr/>
          </p:nvSpPr>
          <p:spPr>
            <a:xfrm>
              <a:off x="17072458" y="27607566"/>
              <a:ext cx="915022" cy="965579"/>
            </a:xfrm>
            <a:prstGeom prst="rect">
              <a:avLst/>
            </a:prstGeom>
            <a:noFill/>
          </p:spPr>
          <p:txBody>
            <a:bodyPr vert="horz" lIns="0" tIns="308967" rIns="308967" bIns="308967"/>
            <a:lstStyle>
              <a:lvl1pPr marL="0" indent="0" algn="l" defTabSz="514944" rtl="0" eaLnBrk="1" latinLnBrk="0" hangingPunct="1">
                <a:spcBef>
                  <a:spcPct val="20000"/>
                </a:spcBef>
                <a:buFontTx/>
                <a:buNone/>
                <a:defRPr sz="2400" b="1" i="0" kern="1200" baseline="0">
                  <a:solidFill>
                    <a:srgbClr val="004C97"/>
                  </a:solidFill>
                  <a:latin typeface="Helvetica"/>
                  <a:ea typeface="+mn-ea"/>
                  <a:cs typeface="+mn-cs"/>
                </a:defRPr>
              </a:lvl1pPr>
              <a:lvl2pPr marL="514944" indent="0" algn="l" defTabSz="514944" rtl="0" eaLnBrk="1" latinLnBrk="0" hangingPunct="1">
                <a:spcBef>
                  <a:spcPct val="20000"/>
                </a:spcBef>
                <a:buFontTx/>
                <a:buNone/>
                <a:defRPr sz="2700" b="1" i="0" kern="1200" baseline="0">
                  <a:solidFill>
                    <a:schemeClr val="bg1"/>
                  </a:solidFill>
                  <a:latin typeface="Helvetica"/>
                  <a:ea typeface="+mn-ea"/>
                  <a:cs typeface="+mn-cs"/>
                </a:defRPr>
              </a:lvl2pPr>
              <a:lvl3pPr marL="1029889" indent="0" algn="l" defTabSz="514944" rtl="0" eaLnBrk="1" latinLnBrk="0" hangingPunct="1">
                <a:spcBef>
                  <a:spcPct val="20000"/>
                </a:spcBef>
                <a:buFontTx/>
                <a:buNone/>
                <a:defRPr sz="2700" b="1" i="0" kern="1200" baseline="0">
                  <a:solidFill>
                    <a:schemeClr val="bg1"/>
                  </a:solidFill>
                  <a:latin typeface="Helvetica"/>
                  <a:ea typeface="+mn-ea"/>
                  <a:cs typeface="+mn-cs"/>
                </a:defRPr>
              </a:lvl3pPr>
              <a:lvl4pPr marL="1544833" indent="0" algn="l" defTabSz="514944" rtl="0" eaLnBrk="1" latinLnBrk="0" hangingPunct="1">
                <a:spcBef>
                  <a:spcPct val="20000"/>
                </a:spcBef>
                <a:buFontTx/>
                <a:buNone/>
                <a:defRPr sz="2700" b="1" i="0" kern="1200" baseline="0">
                  <a:solidFill>
                    <a:schemeClr val="bg1"/>
                  </a:solidFill>
                  <a:latin typeface="Helvetica"/>
                  <a:ea typeface="+mn-ea"/>
                  <a:cs typeface="+mn-cs"/>
                </a:defRPr>
              </a:lvl4pPr>
              <a:lvl5pPr marL="2059777" indent="0" algn="l" defTabSz="514944" rtl="0" eaLnBrk="1" latinLnBrk="0" hangingPunct="1">
                <a:spcBef>
                  <a:spcPct val="20000"/>
                </a:spcBef>
                <a:buFontTx/>
                <a:buNone/>
                <a:defRPr sz="2700" b="1" i="0" kern="1200" baseline="0">
                  <a:solidFill>
                    <a:schemeClr val="bg1"/>
                  </a:solidFill>
                  <a:latin typeface="Helvetica"/>
                  <a:ea typeface="+mn-ea"/>
                  <a:cs typeface="+mn-cs"/>
                </a:defRPr>
              </a:lvl5pPr>
              <a:lvl6pPr marL="2832194" indent="-257472" algn="l" defTabSz="514944" rtl="0" eaLnBrk="1" latinLnBrk="0" hangingPunct="1">
                <a:spcBef>
                  <a:spcPct val="20000"/>
                </a:spcBef>
                <a:buFont typeface="Arial"/>
                <a:buChar char="•"/>
                <a:defRPr sz="2300" kern="1200">
                  <a:solidFill>
                    <a:schemeClr val="tx1"/>
                  </a:solidFill>
                  <a:latin typeface="+mn-lt"/>
                  <a:ea typeface="+mn-ea"/>
                  <a:cs typeface="+mn-cs"/>
                </a:defRPr>
              </a:lvl6pPr>
              <a:lvl7pPr marL="3347138" indent="-257472" algn="l" defTabSz="514944" rtl="0" eaLnBrk="1" latinLnBrk="0" hangingPunct="1">
                <a:spcBef>
                  <a:spcPct val="20000"/>
                </a:spcBef>
                <a:buFont typeface="Arial"/>
                <a:buChar char="•"/>
                <a:defRPr sz="2300" kern="1200">
                  <a:solidFill>
                    <a:schemeClr val="tx1"/>
                  </a:solidFill>
                  <a:latin typeface="+mn-lt"/>
                  <a:ea typeface="+mn-ea"/>
                  <a:cs typeface="+mn-cs"/>
                </a:defRPr>
              </a:lvl7pPr>
              <a:lvl8pPr marL="3862083" indent="-257472" algn="l" defTabSz="514944" rtl="0" eaLnBrk="1" latinLnBrk="0" hangingPunct="1">
                <a:spcBef>
                  <a:spcPct val="20000"/>
                </a:spcBef>
                <a:buFont typeface="Arial"/>
                <a:buChar char="•"/>
                <a:defRPr sz="2300" kern="1200">
                  <a:solidFill>
                    <a:schemeClr val="tx1"/>
                  </a:solidFill>
                  <a:latin typeface="+mn-lt"/>
                  <a:ea typeface="+mn-ea"/>
                  <a:cs typeface="+mn-cs"/>
                </a:defRPr>
              </a:lvl8pPr>
              <a:lvl9pPr marL="4377027" indent="-257472" algn="l" defTabSz="514944" rtl="0" eaLnBrk="1" latinLnBrk="0" hangingPunct="1">
                <a:spcBef>
                  <a:spcPct val="20000"/>
                </a:spcBef>
                <a:buFont typeface="Arial"/>
                <a:buChar char="•"/>
                <a:defRPr sz="2300" kern="1200">
                  <a:solidFill>
                    <a:schemeClr val="tx1"/>
                  </a:solidFill>
                  <a:latin typeface="+mn-lt"/>
                  <a:ea typeface="+mn-ea"/>
                  <a:cs typeface="+mn-cs"/>
                </a:defRPr>
              </a:lvl9pPr>
            </a:lstStyle>
            <a:p>
              <a:pPr fontAlgn="auto">
                <a:spcAft>
                  <a:spcPts val="0"/>
                </a:spcAft>
              </a:pPr>
              <a:r>
                <a:rPr lang="en-US" dirty="0"/>
                <a:t>(a)</a:t>
              </a:r>
            </a:p>
          </p:txBody>
        </p:sp>
      </p:grpSp>
      <p:sp>
        <p:nvSpPr>
          <p:cNvPr id="15" name="Text Placeholder 36">
            <a:extLst>
              <a:ext uri="{FF2B5EF4-FFF2-40B4-BE49-F238E27FC236}">
                <a16:creationId xmlns:a16="http://schemas.microsoft.com/office/drawing/2014/main" id="{6397BE3F-114F-8B0C-0520-D9CC6E794396}"/>
              </a:ext>
            </a:extLst>
          </p:cNvPr>
          <p:cNvSpPr txBox="1">
            <a:spLocks/>
          </p:cNvSpPr>
          <p:nvPr/>
        </p:nvSpPr>
        <p:spPr>
          <a:xfrm>
            <a:off x="16929099" y="15213446"/>
            <a:ext cx="15086052" cy="2028739"/>
          </a:xfrm>
          <a:prstGeom prst="rect">
            <a:avLst/>
          </a:prstGeom>
        </p:spPr>
        <p:txBody>
          <a:bodyPr vert="horz" lIns="102989" tIns="51494" rIns="102989" bIns="51494"/>
          <a:lstStyle>
            <a:lvl1pPr marL="0" indent="0" algn="l" defTabSz="514944" rtl="0" eaLnBrk="1" latinLnBrk="0" hangingPunct="1">
              <a:spcBef>
                <a:spcPct val="20000"/>
              </a:spcBef>
              <a:buFontTx/>
              <a:buNone/>
              <a:defRPr sz="4000" kern="1200" baseline="0">
                <a:solidFill>
                  <a:schemeClr val="tx1"/>
                </a:solidFill>
                <a:latin typeface="Helvetica"/>
                <a:ea typeface="+mn-ea"/>
                <a:cs typeface="+mn-cs"/>
              </a:defRPr>
            </a:lvl1pPr>
            <a:lvl2pPr marL="514944" indent="0" algn="l" defTabSz="514944" rtl="0" eaLnBrk="1" latinLnBrk="0" hangingPunct="1">
              <a:spcBef>
                <a:spcPct val="20000"/>
              </a:spcBef>
              <a:buFontTx/>
              <a:buNone/>
              <a:defRPr sz="4500" kern="1200" baseline="0">
                <a:solidFill>
                  <a:schemeClr val="tx1"/>
                </a:solidFill>
                <a:latin typeface=""/>
                <a:ea typeface="+mn-ea"/>
                <a:cs typeface="+mn-cs"/>
              </a:defRPr>
            </a:lvl2pPr>
            <a:lvl3pPr marL="1029889" indent="0" algn="l" defTabSz="514944" rtl="0" eaLnBrk="1" latinLnBrk="0" hangingPunct="1">
              <a:spcBef>
                <a:spcPct val="20000"/>
              </a:spcBef>
              <a:buFontTx/>
              <a:buNone/>
              <a:defRPr sz="4500" kern="1200" baseline="0">
                <a:solidFill>
                  <a:schemeClr val="tx1"/>
                </a:solidFill>
                <a:latin typeface=""/>
                <a:ea typeface="+mn-ea"/>
                <a:cs typeface="+mn-cs"/>
              </a:defRPr>
            </a:lvl3pPr>
            <a:lvl4pPr marL="1544833" indent="0" algn="l" defTabSz="514944" rtl="0" eaLnBrk="1" latinLnBrk="0" hangingPunct="1">
              <a:spcBef>
                <a:spcPct val="20000"/>
              </a:spcBef>
              <a:buFontTx/>
              <a:buNone/>
              <a:defRPr sz="4500" kern="1200" baseline="0">
                <a:solidFill>
                  <a:schemeClr val="tx1"/>
                </a:solidFill>
                <a:latin typeface=""/>
                <a:ea typeface="+mn-ea"/>
                <a:cs typeface="+mn-cs"/>
              </a:defRPr>
            </a:lvl4pPr>
            <a:lvl5pPr marL="2059777" indent="0" algn="l" defTabSz="514944" rtl="0" eaLnBrk="1" latinLnBrk="0" hangingPunct="1">
              <a:spcBef>
                <a:spcPct val="20000"/>
              </a:spcBef>
              <a:buFontTx/>
              <a:buNone/>
              <a:defRPr sz="4500" kern="1200" baseline="0">
                <a:solidFill>
                  <a:schemeClr val="tx1"/>
                </a:solidFill>
                <a:latin typeface=""/>
                <a:ea typeface="+mn-ea"/>
                <a:cs typeface="+mn-cs"/>
              </a:defRPr>
            </a:lvl5pPr>
            <a:lvl6pPr marL="2832194" indent="-257472" algn="l" defTabSz="514944" rtl="0" eaLnBrk="1" latinLnBrk="0" hangingPunct="1">
              <a:spcBef>
                <a:spcPct val="20000"/>
              </a:spcBef>
              <a:buFont typeface="Arial"/>
              <a:buChar char="•"/>
              <a:defRPr sz="2300" kern="1200">
                <a:solidFill>
                  <a:schemeClr val="tx1"/>
                </a:solidFill>
                <a:latin typeface="+mn-lt"/>
                <a:ea typeface="+mn-ea"/>
                <a:cs typeface="+mn-cs"/>
              </a:defRPr>
            </a:lvl6pPr>
            <a:lvl7pPr marL="3347138" indent="-257472" algn="l" defTabSz="514944" rtl="0" eaLnBrk="1" latinLnBrk="0" hangingPunct="1">
              <a:spcBef>
                <a:spcPct val="20000"/>
              </a:spcBef>
              <a:buFont typeface="Arial"/>
              <a:buChar char="•"/>
              <a:defRPr sz="2300" kern="1200">
                <a:solidFill>
                  <a:schemeClr val="tx1"/>
                </a:solidFill>
                <a:latin typeface="+mn-lt"/>
                <a:ea typeface="+mn-ea"/>
                <a:cs typeface="+mn-cs"/>
              </a:defRPr>
            </a:lvl7pPr>
            <a:lvl8pPr marL="3862083" indent="-257472" algn="l" defTabSz="514944" rtl="0" eaLnBrk="1" latinLnBrk="0" hangingPunct="1">
              <a:spcBef>
                <a:spcPct val="20000"/>
              </a:spcBef>
              <a:buFont typeface="Arial"/>
              <a:buChar char="•"/>
              <a:defRPr sz="2300" kern="1200">
                <a:solidFill>
                  <a:schemeClr val="tx1"/>
                </a:solidFill>
                <a:latin typeface="+mn-lt"/>
                <a:ea typeface="+mn-ea"/>
                <a:cs typeface="+mn-cs"/>
              </a:defRPr>
            </a:lvl8pPr>
            <a:lvl9pPr marL="4377027" indent="-257472" algn="l" defTabSz="514944" rtl="0" eaLnBrk="1" latinLnBrk="0" hangingPunct="1">
              <a:spcBef>
                <a:spcPct val="20000"/>
              </a:spcBef>
              <a:buFont typeface="Arial"/>
              <a:buChar char="•"/>
              <a:defRPr sz="2300" kern="1200">
                <a:solidFill>
                  <a:schemeClr val="tx1"/>
                </a:solidFill>
                <a:latin typeface="+mn-lt"/>
                <a:ea typeface="+mn-ea"/>
                <a:cs typeface="+mn-cs"/>
              </a:defRPr>
            </a:lvl9pPr>
          </a:lstStyle>
          <a:p>
            <a:pPr marL="571500" indent="-571500" fontAlgn="auto">
              <a:spcAft>
                <a:spcPts val="0"/>
              </a:spcAft>
              <a:buFont typeface="Arial" panose="020B0604020202020204" pitchFamily="34" charset="0"/>
              <a:buChar char="•"/>
            </a:pPr>
            <a:r>
              <a:rPr lang="en-US" dirty="0">
                <a:cs typeface="Helvetica"/>
              </a:rPr>
              <a:t>Finds rate of temperature change vs. temperature for each step-tested output</a:t>
            </a:r>
          </a:p>
          <a:p>
            <a:pPr marL="571500" indent="-571500" fontAlgn="auto">
              <a:spcAft>
                <a:spcPts val="0"/>
              </a:spcAft>
              <a:buFont typeface="Arial" panose="020B0604020202020204" pitchFamily="34" charset="0"/>
              <a:buChar char="•"/>
            </a:pPr>
            <a:r>
              <a:rPr lang="en-US" dirty="0">
                <a:cs typeface="Helvetica"/>
              </a:rPr>
              <a:t>Uses this to simulate changes in block temperature</a:t>
            </a:r>
          </a:p>
          <a:p>
            <a:pPr marL="571500" indent="-571500" fontAlgn="auto">
              <a:spcAft>
                <a:spcPts val="0"/>
              </a:spcAft>
              <a:buFont typeface="Arial" panose="020B0604020202020204" pitchFamily="34" charset="0"/>
              <a:buChar char="•"/>
            </a:pPr>
            <a:endParaRPr lang="en-US" dirty="0">
              <a:cs typeface="Helvetica"/>
            </a:endParaRPr>
          </a:p>
          <a:p>
            <a:pPr marL="571500" indent="-571500" fontAlgn="auto">
              <a:spcAft>
                <a:spcPts val="0"/>
              </a:spcAft>
              <a:buFont typeface="Arial" panose="020B0604020202020204" pitchFamily="34" charset="0"/>
              <a:buChar char="•"/>
            </a:pPr>
            <a:endParaRPr lang="en-US" dirty="0"/>
          </a:p>
        </p:txBody>
      </p:sp>
      <p:sp>
        <p:nvSpPr>
          <p:cNvPr id="7" name="Text Placeholder 26">
            <a:extLst>
              <a:ext uri="{FF2B5EF4-FFF2-40B4-BE49-F238E27FC236}">
                <a16:creationId xmlns:a16="http://schemas.microsoft.com/office/drawing/2014/main" id="{1F8B274D-9D4F-F0E5-2CD1-DC111969422E}"/>
              </a:ext>
            </a:extLst>
          </p:cNvPr>
          <p:cNvSpPr txBox="1">
            <a:spLocks/>
          </p:cNvSpPr>
          <p:nvPr/>
        </p:nvSpPr>
        <p:spPr>
          <a:xfrm>
            <a:off x="912803" y="928405"/>
            <a:ext cx="31115212" cy="3115404"/>
          </a:xfrm>
          <a:prstGeom prst="rect">
            <a:avLst/>
          </a:prstGeom>
        </p:spPr>
        <p:txBody>
          <a:bodyPr vert="horz" lIns="102989" tIns="51494" rIns="102989" bIns="51494"/>
          <a:lstStyle>
            <a:lvl1pPr marL="0" indent="0" algn="l" defTabSz="514944" rtl="0" eaLnBrk="1" latinLnBrk="0" hangingPunct="1">
              <a:spcBef>
                <a:spcPct val="20000"/>
              </a:spcBef>
              <a:buFontTx/>
              <a:buNone/>
              <a:defRPr sz="11000" b="1" i="0" kern="1200" baseline="0">
                <a:solidFill>
                  <a:schemeClr val="bg1"/>
                </a:solidFill>
                <a:latin typeface="Helvetica"/>
                <a:ea typeface="+mn-ea"/>
                <a:cs typeface="+mn-cs"/>
              </a:defRPr>
            </a:lvl1pPr>
            <a:lvl2pPr marL="514944" indent="0" algn="l" defTabSz="514944" rtl="0" eaLnBrk="1" latinLnBrk="0" hangingPunct="1">
              <a:spcBef>
                <a:spcPct val="20000"/>
              </a:spcBef>
              <a:buFontTx/>
              <a:buNone/>
              <a:defRPr sz="15800" b="1" i="0" kern="1200" baseline="0">
                <a:solidFill>
                  <a:schemeClr val="bg1"/>
                </a:solidFill>
                <a:latin typeface="Helvetica"/>
                <a:ea typeface="+mn-ea"/>
                <a:cs typeface="+mn-cs"/>
              </a:defRPr>
            </a:lvl2pPr>
            <a:lvl3pPr marL="1029889" indent="0" algn="l" defTabSz="514944" rtl="0" eaLnBrk="1" latinLnBrk="0" hangingPunct="1">
              <a:spcBef>
                <a:spcPct val="20000"/>
              </a:spcBef>
              <a:buFontTx/>
              <a:buNone/>
              <a:defRPr sz="15800" b="1" i="0" kern="1200" baseline="0">
                <a:solidFill>
                  <a:schemeClr val="bg1"/>
                </a:solidFill>
                <a:latin typeface="Helvetica"/>
                <a:ea typeface="+mn-ea"/>
                <a:cs typeface="+mn-cs"/>
              </a:defRPr>
            </a:lvl3pPr>
            <a:lvl4pPr marL="1544833" indent="0" algn="l" defTabSz="514944" rtl="0" eaLnBrk="1" latinLnBrk="0" hangingPunct="1">
              <a:spcBef>
                <a:spcPct val="20000"/>
              </a:spcBef>
              <a:buFontTx/>
              <a:buNone/>
              <a:defRPr sz="15800" b="1" i="0" kern="1200" baseline="0">
                <a:solidFill>
                  <a:schemeClr val="bg1"/>
                </a:solidFill>
                <a:latin typeface="Helvetica"/>
                <a:ea typeface="+mn-ea"/>
                <a:cs typeface="+mn-cs"/>
              </a:defRPr>
            </a:lvl4pPr>
            <a:lvl5pPr marL="2059777" indent="0" algn="l" defTabSz="514944" rtl="0" eaLnBrk="1" latinLnBrk="0" hangingPunct="1">
              <a:spcBef>
                <a:spcPct val="20000"/>
              </a:spcBef>
              <a:buFontTx/>
              <a:buNone/>
              <a:defRPr sz="15800" b="1" i="0" kern="1200" baseline="0">
                <a:solidFill>
                  <a:schemeClr val="bg1"/>
                </a:solidFill>
                <a:latin typeface="Helvetica"/>
                <a:ea typeface="+mn-ea"/>
                <a:cs typeface="+mn-cs"/>
              </a:defRPr>
            </a:lvl5pPr>
            <a:lvl6pPr marL="2832194" indent="-257472" algn="l" defTabSz="514944" rtl="0" eaLnBrk="1" latinLnBrk="0" hangingPunct="1">
              <a:spcBef>
                <a:spcPct val="20000"/>
              </a:spcBef>
              <a:buFont typeface="Arial"/>
              <a:buChar char="•"/>
              <a:defRPr sz="2300" kern="1200">
                <a:solidFill>
                  <a:schemeClr val="tx1"/>
                </a:solidFill>
                <a:latin typeface="+mn-lt"/>
                <a:ea typeface="+mn-ea"/>
                <a:cs typeface="+mn-cs"/>
              </a:defRPr>
            </a:lvl6pPr>
            <a:lvl7pPr marL="3347138" indent="-257472" algn="l" defTabSz="514944" rtl="0" eaLnBrk="1" latinLnBrk="0" hangingPunct="1">
              <a:spcBef>
                <a:spcPct val="20000"/>
              </a:spcBef>
              <a:buFont typeface="Arial"/>
              <a:buChar char="•"/>
              <a:defRPr sz="2300" kern="1200">
                <a:solidFill>
                  <a:schemeClr val="tx1"/>
                </a:solidFill>
                <a:latin typeface="+mn-lt"/>
                <a:ea typeface="+mn-ea"/>
                <a:cs typeface="+mn-cs"/>
              </a:defRPr>
            </a:lvl7pPr>
            <a:lvl8pPr marL="3862083" indent="-257472" algn="l" defTabSz="514944" rtl="0" eaLnBrk="1" latinLnBrk="0" hangingPunct="1">
              <a:spcBef>
                <a:spcPct val="20000"/>
              </a:spcBef>
              <a:buFont typeface="Arial"/>
              <a:buChar char="•"/>
              <a:defRPr sz="2300" kern="1200">
                <a:solidFill>
                  <a:schemeClr val="tx1"/>
                </a:solidFill>
                <a:latin typeface="+mn-lt"/>
                <a:ea typeface="+mn-ea"/>
                <a:cs typeface="+mn-cs"/>
              </a:defRPr>
            </a:lvl8pPr>
            <a:lvl9pPr marL="4377027" indent="-257472" algn="l" defTabSz="514944" rtl="0" eaLnBrk="1" latinLnBrk="0" hangingPunct="1">
              <a:spcBef>
                <a:spcPct val="20000"/>
              </a:spcBef>
              <a:buFont typeface="Arial"/>
              <a:buChar char="•"/>
              <a:defRPr sz="2300" kern="1200">
                <a:solidFill>
                  <a:schemeClr val="tx1"/>
                </a:solidFill>
                <a:latin typeface="+mn-lt"/>
                <a:ea typeface="+mn-ea"/>
                <a:cs typeface="+mn-cs"/>
              </a:defRPr>
            </a:lvl9pPr>
          </a:lstStyle>
          <a:p>
            <a:pPr fontAlgn="auto">
              <a:spcAft>
                <a:spcPts val="0"/>
              </a:spcAft>
            </a:pPr>
            <a:r>
              <a:rPr lang="en-US" dirty="0"/>
              <a:t>PID Temperature Controller Autotuning for Skipper-CCDs</a:t>
            </a:r>
          </a:p>
          <a:p>
            <a:pPr fontAlgn="auto">
              <a:spcAft>
                <a:spcPts val="0"/>
              </a:spcAft>
            </a:pPr>
            <a:r>
              <a:rPr lang="en-US" sz="6000" b="0" dirty="0"/>
              <a:t>Evan Jones, Wellesley College, 2023 SIST Intern | Supervisor: Ana Martina Botti</a:t>
            </a:r>
            <a:endParaRPr lang="en-US" dirty="0"/>
          </a:p>
        </p:txBody>
      </p:sp>
      <p:sp>
        <p:nvSpPr>
          <p:cNvPr id="85" name="Text Placeholder 26">
            <a:extLst>
              <a:ext uri="{FF2B5EF4-FFF2-40B4-BE49-F238E27FC236}">
                <a16:creationId xmlns:a16="http://schemas.microsoft.com/office/drawing/2014/main" id="{B049D0D2-9167-F539-CD31-8CDA5D5B1063}"/>
              </a:ext>
            </a:extLst>
          </p:cNvPr>
          <p:cNvSpPr txBox="1">
            <a:spLocks/>
          </p:cNvSpPr>
          <p:nvPr/>
        </p:nvSpPr>
        <p:spPr>
          <a:xfrm>
            <a:off x="26986598" y="0"/>
            <a:ext cx="5931802" cy="533400"/>
          </a:xfrm>
          <a:prstGeom prst="rect">
            <a:avLst/>
          </a:prstGeom>
        </p:spPr>
        <p:txBody>
          <a:bodyPr vert="horz" lIns="102989" tIns="51494" rIns="102989" bIns="51494"/>
          <a:lstStyle>
            <a:lvl1pPr marL="0" indent="0" algn="l" defTabSz="514944" rtl="0" eaLnBrk="1" latinLnBrk="0" hangingPunct="1">
              <a:spcBef>
                <a:spcPct val="20000"/>
              </a:spcBef>
              <a:buFontTx/>
              <a:buNone/>
              <a:defRPr sz="11000" b="1" i="0" kern="1200" baseline="0">
                <a:solidFill>
                  <a:schemeClr val="bg1"/>
                </a:solidFill>
                <a:latin typeface="Helvetica"/>
                <a:ea typeface="+mn-ea"/>
                <a:cs typeface="+mn-cs"/>
              </a:defRPr>
            </a:lvl1pPr>
            <a:lvl2pPr marL="514944" indent="0" algn="l" defTabSz="514944" rtl="0" eaLnBrk="1" latinLnBrk="0" hangingPunct="1">
              <a:spcBef>
                <a:spcPct val="20000"/>
              </a:spcBef>
              <a:buFontTx/>
              <a:buNone/>
              <a:defRPr sz="15800" b="1" i="0" kern="1200" baseline="0">
                <a:solidFill>
                  <a:schemeClr val="bg1"/>
                </a:solidFill>
                <a:latin typeface="Helvetica"/>
                <a:ea typeface="+mn-ea"/>
                <a:cs typeface="+mn-cs"/>
              </a:defRPr>
            </a:lvl2pPr>
            <a:lvl3pPr marL="1029889" indent="0" algn="l" defTabSz="514944" rtl="0" eaLnBrk="1" latinLnBrk="0" hangingPunct="1">
              <a:spcBef>
                <a:spcPct val="20000"/>
              </a:spcBef>
              <a:buFontTx/>
              <a:buNone/>
              <a:defRPr sz="15800" b="1" i="0" kern="1200" baseline="0">
                <a:solidFill>
                  <a:schemeClr val="bg1"/>
                </a:solidFill>
                <a:latin typeface="Helvetica"/>
                <a:ea typeface="+mn-ea"/>
                <a:cs typeface="+mn-cs"/>
              </a:defRPr>
            </a:lvl3pPr>
            <a:lvl4pPr marL="1544833" indent="0" algn="l" defTabSz="514944" rtl="0" eaLnBrk="1" latinLnBrk="0" hangingPunct="1">
              <a:spcBef>
                <a:spcPct val="20000"/>
              </a:spcBef>
              <a:buFontTx/>
              <a:buNone/>
              <a:defRPr sz="15800" b="1" i="0" kern="1200" baseline="0">
                <a:solidFill>
                  <a:schemeClr val="bg1"/>
                </a:solidFill>
                <a:latin typeface="Helvetica"/>
                <a:ea typeface="+mn-ea"/>
                <a:cs typeface="+mn-cs"/>
              </a:defRPr>
            </a:lvl4pPr>
            <a:lvl5pPr marL="2059777" indent="0" algn="l" defTabSz="514944" rtl="0" eaLnBrk="1" latinLnBrk="0" hangingPunct="1">
              <a:spcBef>
                <a:spcPct val="20000"/>
              </a:spcBef>
              <a:buFontTx/>
              <a:buNone/>
              <a:defRPr sz="15800" b="1" i="0" kern="1200" baseline="0">
                <a:solidFill>
                  <a:schemeClr val="bg1"/>
                </a:solidFill>
                <a:latin typeface="Helvetica"/>
                <a:ea typeface="+mn-ea"/>
                <a:cs typeface="+mn-cs"/>
              </a:defRPr>
            </a:lvl5pPr>
            <a:lvl6pPr marL="2832194" indent="-257472" algn="l" defTabSz="514944" rtl="0" eaLnBrk="1" latinLnBrk="0" hangingPunct="1">
              <a:spcBef>
                <a:spcPct val="20000"/>
              </a:spcBef>
              <a:buFont typeface="Arial"/>
              <a:buChar char="•"/>
              <a:defRPr sz="2300" kern="1200">
                <a:solidFill>
                  <a:schemeClr val="tx1"/>
                </a:solidFill>
                <a:latin typeface="+mn-lt"/>
                <a:ea typeface="+mn-ea"/>
                <a:cs typeface="+mn-cs"/>
              </a:defRPr>
            </a:lvl6pPr>
            <a:lvl7pPr marL="3347138" indent="-257472" algn="l" defTabSz="514944" rtl="0" eaLnBrk="1" latinLnBrk="0" hangingPunct="1">
              <a:spcBef>
                <a:spcPct val="20000"/>
              </a:spcBef>
              <a:buFont typeface="Arial"/>
              <a:buChar char="•"/>
              <a:defRPr sz="2300" kern="1200">
                <a:solidFill>
                  <a:schemeClr val="tx1"/>
                </a:solidFill>
                <a:latin typeface="+mn-lt"/>
                <a:ea typeface="+mn-ea"/>
                <a:cs typeface="+mn-cs"/>
              </a:defRPr>
            </a:lvl7pPr>
            <a:lvl8pPr marL="3862083" indent="-257472" algn="l" defTabSz="514944" rtl="0" eaLnBrk="1" latinLnBrk="0" hangingPunct="1">
              <a:spcBef>
                <a:spcPct val="20000"/>
              </a:spcBef>
              <a:buFont typeface="Arial"/>
              <a:buChar char="•"/>
              <a:defRPr sz="2300" kern="1200">
                <a:solidFill>
                  <a:schemeClr val="tx1"/>
                </a:solidFill>
                <a:latin typeface="+mn-lt"/>
                <a:ea typeface="+mn-ea"/>
                <a:cs typeface="+mn-cs"/>
              </a:defRPr>
            </a:lvl8pPr>
            <a:lvl9pPr marL="4377027" indent="-257472" algn="l" defTabSz="514944" rtl="0" eaLnBrk="1" latinLnBrk="0" hangingPunct="1">
              <a:spcBef>
                <a:spcPct val="20000"/>
              </a:spcBef>
              <a:buFont typeface="Arial"/>
              <a:buChar char="•"/>
              <a:defRPr sz="2300" kern="1200">
                <a:solidFill>
                  <a:schemeClr val="tx1"/>
                </a:solidFill>
                <a:latin typeface="+mn-lt"/>
                <a:ea typeface="+mn-ea"/>
                <a:cs typeface="+mn-cs"/>
              </a:defRPr>
            </a:lvl9pPr>
          </a:lstStyle>
          <a:p>
            <a:pPr fontAlgn="auto">
              <a:spcAft>
                <a:spcPts val="0"/>
              </a:spcAft>
            </a:pPr>
            <a:r>
              <a:rPr lang="en-US" sz="2500" b="0" dirty="0"/>
              <a:t>FERMILAB-POSTER-23-151-STUDENT</a:t>
            </a:r>
            <a:endParaRPr lang="en-US" sz="2500" dirty="0"/>
          </a:p>
        </p:txBody>
      </p:sp>
      <p:sp>
        <p:nvSpPr>
          <p:cNvPr id="27" name="Text Placeholder 40">
            <a:extLst>
              <a:ext uri="{FF2B5EF4-FFF2-40B4-BE49-F238E27FC236}">
                <a16:creationId xmlns:a16="http://schemas.microsoft.com/office/drawing/2014/main" id="{00715EB6-7491-5CE3-41AE-DF8F3AE2BA20}"/>
              </a:ext>
            </a:extLst>
          </p:cNvPr>
          <p:cNvSpPr txBox="1">
            <a:spLocks/>
          </p:cNvSpPr>
          <p:nvPr/>
        </p:nvSpPr>
        <p:spPr>
          <a:xfrm>
            <a:off x="18343792" y="17042531"/>
            <a:ext cx="719833" cy="748469"/>
          </a:xfrm>
          <a:prstGeom prst="rect">
            <a:avLst/>
          </a:prstGeom>
          <a:noFill/>
        </p:spPr>
        <p:txBody>
          <a:bodyPr vert="horz" lIns="0" tIns="308967" rIns="308967" bIns="308967"/>
          <a:lstStyle>
            <a:lvl1pPr marL="0" indent="0" algn="l" defTabSz="514944" rtl="0" eaLnBrk="1" latinLnBrk="0" hangingPunct="1">
              <a:spcBef>
                <a:spcPct val="20000"/>
              </a:spcBef>
              <a:buFontTx/>
              <a:buNone/>
              <a:defRPr sz="2400" b="1" i="0" kern="1200" baseline="0">
                <a:solidFill>
                  <a:srgbClr val="004C97"/>
                </a:solidFill>
                <a:latin typeface="Helvetica"/>
                <a:ea typeface="+mn-ea"/>
                <a:cs typeface="+mn-cs"/>
              </a:defRPr>
            </a:lvl1pPr>
            <a:lvl2pPr marL="514944" indent="0" algn="l" defTabSz="514944" rtl="0" eaLnBrk="1" latinLnBrk="0" hangingPunct="1">
              <a:spcBef>
                <a:spcPct val="20000"/>
              </a:spcBef>
              <a:buFontTx/>
              <a:buNone/>
              <a:defRPr sz="2700" b="1" i="0" kern="1200" baseline="0">
                <a:solidFill>
                  <a:schemeClr val="bg1"/>
                </a:solidFill>
                <a:latin typeface="Helvetica"/>
                <a:ea typeface="+mn-ea"/>
                <a:cs typeface="+mn-cs"/>
              </a:defRPr>
            </a:lvl2pPr>
            <a:lvl3pPr marL="1029889" indent="0" algn="l" defTabSz="514944" rtl="0" eaLnBrk="1" latinLnBrk="0" hangingPunct="1">
              <a:spcBef>
                <a:spcPct val="20000"/>
              </a:spcBef>
              <a:buFontTx/>
              <a:buNone/>
              <a:defRPr sz="2700" b="1" i="0" kern="1200" baseline="0">
                <a:solidFill>
                  <a:schemeClr val="bg1"/>
                </a:solidFill>
                <a:latin typeface="Helvetica"/>
                <a:ea typeface="+mn-ea"/>
                <a:cs typeface="+mn-cs"/>
              </a:defRPr>
            </a:lvl3pPr>
            <a:lvl4pPr marL="1544833" indent="0" algn="l" defTabSz="514944" rtl="0" eaLnBrk="1" latinLnBrk="0" hangingPunct="1">
              <a:spcBef>
                <a:spcPct val="20000"/>
              </a:spcBef>
              <a:buFontTx/>
              <a:buNone/>
              <a:defRPr sz="2700" b="1" i="0" kern="1200" baseline="0">
                <a:solidFill>
                  <a:schemeClr val="bg1"/>
                </a:solidFill>
                <a:latin typeface="Helvetica"/>
                <a:ea typeface="+mn-ea"/>
                <a:cs typeface="+mn-cs"/>
              </a:defRPr>
            </a:lvl4pPr>
            <a:lvl5pPr marL="2059777" indent="0" algn="l" defTabSz="514944" rtl="0" eaLnBrk="1" latinLnBrk="0" hangingPunct="1">
              <a:spcBef>
                <a:spcPct val="20000"/>
              </a:spcBef>
              <a:buFontTx/>
              <a:buNone/>
              <a:defRPr sz="2700" b="1" i="0" kern="1200" baseline="0">
                <a:solidFill>
                  <a:schemeClr val="bg1"/>
                </a:solidFill>
                <a:latin typeface="Helvetica"/>
                <a:ea typeface="+mn-ea"/>
                <a:cs typeface="+mn-cs"/>
              </a:defRPr>
            </a:lvl5pPr>
            <a:lvl6pPr marL="2832194" indent="-257472" algn="l" defTabSz="514944" rtl="0" eaLnBrk="1" latinLnBrk="0" hangingPunct="1">
              <a:spcBef>
                <a:spcPct val="20000"/>
              </a:spcBef>
              <a:buFont typeface="Arial"/>
              <a:buChar char="•"/>
              <a:defRPr sz="2300" kern="1200">
                <a:solidFill>
                  <a:schemeClr val="tx1"/>
                </a:solidFill>
                <a:latin typeface="+mn-lt"/>
                <a:ea typeface="+mn-ea"/>
                <a:cs typeface="+mn-cs"/>
              </a:defRPr>
            </a:lvl6pPr>
            <a:lvl7pPr marL="3347138" indent="-257472" algn="l" defTabSz="514944" rtl="0" eaLnBrk="1" latinLnBrk="0" hangingPunct="1">
              <a:spcBef>
                <a:spcPct val="20000"/>
              </a:spcBef>
              <a:buFont typeface="Arial"/>
              <a:buChar char="•"/>
              <a:defRPr sz="2300" kern="1200">
                <a:solidFill>
                  <a:schemeClr val="tx1"/>
                </a:solidFill>
                <a:latin typeface="+mn-lt"/>
                <a:ea typeface="+mn-ea"/>
                <a:cs typeface="+mn-cs"/>
              </a:defRPr>
            </a:lvl7pPr>
            <a:lvl8pPr marL="3862083" indent="-257472" algn="l" defTabSz="514944" rtl="0" eaLnBrk="1" latinLnBrk="0" hangingPunct="1">
              <a:spcBef>
                <a:spcPct val="20000"/>
              </a:spcBef>
              <a:buFont typeface="Arial"/>
              <a:buChar char="•"/>
              <a:defRPr sz="2300" kern="1200">
                <a:solidFill>
                  <a:schemeClr val="tx1"/>
                </a:solidFill>
                <a:latin typeface="+mn-lt"/>
                <a:ea typeface="+mn-ea"/>
                <a:cs typeface="+mn-cs"/>
              </a:defRPr>
            </a:lvl8pPr>
            <a:lvl9pPr marL="4377027" indent="-257472" algn="l" defTabSz="514944" rtl="0" eaLnBrk="1" latinLnBrk="0" hangingPunct="1">
              <a:spcBef>
                <a:spcPct val="20000"/>
              </a:spcBef>
              <a:buFont typeface="Arial"/>
              <a:buChar char="•"/>
              <a:defRPr sz="2300" kern="1200">
                <a:solidFill>
                  <a:schemeClr val="tx1"/>
                </a:solidFill>
                <a:latin typeface="+mn-lt"/>
                <a:ea typeface="+mn-ea"/>
                <a:cs typeface="+mn-cs"/>
              </a:defRPr>
            </a:lvl9pPr>
          </a:lstStyle>
          <a:p>
            <a:pPr algn="just" fontAlgn="auto">
              <a:spcAft>
                <a:spcPts val="0"/>
              </a:spcAft>
            </a:pPr>
            <a:r>
              <a:rPr lang="en-US" dirty="0"/>
              <a:t>(a)</a:t>
            </a:r>
          </a:p>
        </p:txBody>
      </p:sp>
      <p:sp>
        <p:nvSpPr>
          <p:cNvPr id="60" name="Text Placeholder 40">
            <a:extLst>
              <a:ext uri="{FF2B5EF4-FFF2-40B4-BE49-F238E27FC236}">
                <a16:creationId xmlns:a16="http://schemas.microsoft.com/office/drawing/2014/main" id="{23181300-1AC6-52E3-062E-EB0395A5707A}"/>
              </a:ext>
            </a:extLst>
          </p:cNvPr>
          <p:cNvSpPr txBox="1">
            <a:spLocks/>
          </p:cNvSpPr>
          <p:nvPr/>
        </p:nvSpPr>
        <p:spPr>
          <a:xfrm>
            <a:off x="23910057" y="17042531"/>
            <a:ext cx="719833" cy="748469"/>
          </a:xfrm>
          <a:prstGeom prst="rect">
            <a:avLst/>
          </a:prstGeom>
          <a:noFill/>
        </p:spPr>
        <p:txBody>
          <a:bodyPr vert="horz" lIns="0" tIns="308967" rIns="308967" bIns="308967"/>
          <a:lstStyle>
            <a:lvl1pPr marL="0" indent="0" algn="l" defTabSz="514944" rtl="0" eaLnBrk="1" latinLnBrk="0" hangingPunct="1">
              <a:spcBef>
                <a:spcPct val="20000"/>
              </a:spcBef>
              <a:buFontTx/>
              <a:buNone/>
              <a:defRPr sz="2400" b="1" i="0" kern="1200" baseline="0">
                <a:solidFill>
                  <a:srgbClr val="004C97"/>
                </a:solidFill>
                <a:latin typeface="Helvetica"/>
                <a:ea typeface="+mn-ea"/>
                <a:cs typeface="+mn-cs"/>
              </a:defRPr>
            </a:lvl1pPr>
            <a:lvl2pPr marL="514944" indent="0" algn="l" defTabSz="514944" rtl="0" eaLnBrk="1" latinLnBrk="0" hangingPunct="1">
              <a:spcBef>
                <a:spcPct val="20000"/>
              </a:spcBef>
              <a:buFontTx/>
              <a:buNone/>
              <a:defRPr sz="2700" b="1" i="0" kern="1200" baseline="0">
                <a:solidFill>
                  <a:schemeClr val="bg1"/>
                </a:solidFill>
                <a:latin typeface="Helvetica"/>
                <a:ea typeface="+mn-ea"/>
                <a:cs typeface="+mn-cs"/>
              </a:defRPr>
            </a:lvl2pPr>
            <a:lvl3pPr marL="1029889" indent="0" algn="l" defTabSz="514944" rtl="0" eaLnBrk="1" latinLnBrk="0" hangingPunct="1">
              <a:spcBef>
                <a:spcPct val="20000"/>
              </a:spcBef>
              <a:buFontTx/>
              <a:buNone/>
              <a:defRPr sz="2700" b="1" i="0" kern="1200" baseline="0">
                <a:solidFill>
                  <a:schemeClr val="bg1"/>
                </a:solidFill>
                <a:latin typeface="Helvetica"/>
                <a:ea typeface="+mn-ea"/>
                <a:cs typeface="+mn-cs"/>
              </a:defRPr>
            </a:lvl3pPr>
            <a:lvl4pPr marL="1544833" indent="0" algn="l" defTabSz="514944" rtl="0" eaLnBrk="1" latinLnBrk="0" hangingPunct="1">
              <a:spcBef>
                <a:spcPct val="20000"/>
              </a:spcBef>
              <a:buFontTx/>
              <a:buNone/>
              <a:defRPr sz="2700" b="1" i="0" kern="1200" baseline="0">
                <a:solidFill>
                  <a:schemeClr val="bg1"/>
                </a:solidFill>
                <a:latin typeface="Helvetica"/>
                <a:ea typeface="+mn-ea"/>
                <a:cs typeface="+mn-cs"/>
              </a:defRPr>
            </a:lvl4pPr>
            <a:lvl5pPr marL="2059777" indent="0" algn="l" defTabSz="514944" rtl="0" eaLnBrk="1" latinLnBrk="0" hangingPunct="1">
              <a:spcBef>
                <a:spcPct val="20000"/>
              </a:spcBef>
              <a:buFontTx/>
              <a:buNone/>
              <a:defRPr sz="2700" b="1" i="0" kern="1200" baseline="0">
                <a:solidFill>
                  <a:schemeClr val="bg1"/>
                </a:solidFill>
                <a:latin typeface="Helvetica"/>
                <a:ea typeface="+mn-ea"/>
                <a:cs typeface="+mn-cs"/>
              </a:defRPr>
            </a:lvl5pPr>
            <a:lvl6pPr marL="2832194" indent="-257472" algn="l" defTabSz="514944" rtl="0" eaLnBrk="1" latinLnBrk="0" hangingPunct="1">
              <a:spcBef>
                <a:spcPct val="20000"/>
              </a:spcBef>
              <a:buFont typeface="Arial"/>
              <a:buChar char="•"/>
              <a:defRPr sz="2300" kern="1200">
                <a:solidFill>
                  <a:schemeClr val="tx1"/>
                </a:solidFill>
                <a:latin typeface="+mn-lt"/>
                <a:ea typeface="+mn-ea"/>
                <a:cs typeface="+mn-cs"/>
              </a:defRPr>
            </a:lvl6pPr>
            <a:lvl7pPr marL="3347138" indent="-257472" algn="l" defTabSz="514944" rtl="0" eaLnBrk="1" latinLnBrk="0" hangingPunct="1">
              <a:spcBef>
                <a:spcPct val="20000"/>
              </a:spcBef>
              <a:buFont typeface="Arial"/>
              <a:buChar char="•"/>
              <a:defRPr sz="2300" kern="1200">
                <a:solidFill>
                  <a:schemeClr val="tx1"/>
                </a:solidFill>
                <a:latin typeface="+mn-lt"/>
                <a:ea typeface="+mn-ea"/>
                <a:cs typeface="+mn-cs"/>
              </a:defRPr>
            </a:lvl7pPr>
            <a:lvl8pPr marL="3862083" indent="-257472" algn="l" defTabSz="514944" rtl="0" eaLnBrk="1" latinLnBrk="0" hangingPunct="1">
              <a:spcBef>
                <a:spcPct val="20000"/>
              </a:spcBef>
              <a:buFont typeface="Arial"/>
              <a:buChar char="•"/>
              <a:defRPr sz="2300" kern="1200">
                <a:solidFill>
                  <a:schemeClr val="tx1"/>
                </a:solidFill>
                <a:latin typeface="+mn-lt"/>
                <a:ea typeface="+mn-ea"/>
                <a:cs typeface="+mn-cs"/>
              </a:defRPr>
            </a:lvl8pPr>
            <a:lvl9pPr marL="4377027" indent="-257472" algn="l" defTabSz="514944" rtl="0" eaLnBrk="1" latinLnBrk="0" hangingPunct="1">
              <a:spcBef>
                <a:spcPct val="20000"/>
              </a:spcBef>
              <a:buFont typeface="Arial"/>
              <a:buChar char="•"/>
              <a:defRPr sz="2300" kern="1200">
                <a:solidFill>
                  <a:schemeClr val="tx1"/>
                </a:solidFill>
                <a:latin typeface="+mn-lt"/>
                <a:ea typeface="+mn-ea"/>
                <a:cs typeface="+mn-cs"/>
              </a:defRPr>
            </a:lvl9pPr>
          </a:lstStyle>
          <a:p>
            <a:pPr algn="just" fontAlgn="auto">
              <a:spcAft>
                <a:spcPts val="0"/>
              </a:spcAft>
            </a:pPr>
            <a:r>
              <a:rPr lang="en-US" dirty="0"/>
              <a:t>(b)</a:t>
            </a:r>
          </a:p>
        </p:txBody>
      </p:sp>
      <p:sp>
        <p:nvSpPr>
          <p:cNvPr id="86" name="Text Placeholder 40">
            <a:extLst>
              <a:ext uri="{FF2B5EF4-FFF2-40B4-BE49-F238E27FC236}">
                <a16:creationId xmlns:a16="http://schemas.microsoft.com/office/drawing/2014/main" id="{B111AD8D-01D7-B76D-666E-B17542173773}"/>
              </a:ext>
            </a:extLst>
          </p:cNvPr>
          <p:cNvSpPr txBox="1">
            <a:spLocks/>
          </p:cNvSpPr>
          <p:nvPr/>
        </p:nvSpPr>
        <p:spPr>
          <a:xfrm>
            <a:off x="17996575" y="22326600"/>
            <a:ext cx="719833" cy="748469"/>
          </a:xfrm>
          <a:prstGeom prst="rect">
            <a:avLst/>
          </a:prstGeom>
          <a:noFill/>
        </p:spPr>
        <p:txBody>
          <a:bodyPr vert="horz" lIns="0" tIns="308967" rIns="308967" bIns="308967"/>
          <a:lstStyle>
            <a:lvl1pPr marL="0" indent="0" algn="l" defTabSz="514944" rtl="0" eaLnBrk="1" latinLnBrk="0" hangingPunct="1">
              <a:spcBef>
                <a:spcPct val="20000"/>
              </a:spcBef>
              <a:buFontTx/>
              <a:buNone/>
              <a:defRPr sz="2400" b="1" i="0" kern="1200" baseline="0">
                <a:solidFill>
                  <a:srgbClr val="004C97"/>
                </a:solidFill>
                <a:latin typeface="Helvetica"/>
                <a:ea typeface="+mn-ea"/>
                <a:cs typeface="+mn-cs"/>
              </a:defRPr>
            </a:lvl1pPr>
            <a:lvl2pPr marL="514944" indent="0" algn="l" defTabSz="514944" rtl="0" eaLnBrk="1" latinLnBrk="0" hangingPunct="1">
              <a:spcBef>
                <a:spcPct val="20000"/>
              </a:spcBef>
              <a:buFontTx/>
              <a:buNone/>
              <a:defRPr sz="2700" b="1" i="0" kern="1200" baseline="0">
                <a:solidFill>
                  <a:schemeClr val="bg1"/>
                </a:solidFill>
                <a:latin typeface="Helvetica"/>
                <a:ea typeface="+mn-ea"/>
                <a:cs typeface="+mn-cs"/>
              </a:defRPr>
            </a:lvl2pPr>
            <a:lvl3pPr marL="1029889" indent="0" algn="l" defTabSz="514944" rtl="0" eaLnBrk="1" latinLnBrk="0" hangingPunct="1">
              <a:spcBef>
                <a:spcPct val="20000"/>
              </a:spcBef>
              <a:buFontTx/>
              <a:buNone/>
              <a:defRPr sz="2700" b="1" i="0" kern="1200" baseline="0">
                <a:solidFill>
                  <a:schemeClr val="bg1"/>
                </a:solidFill>
                <a:latin typeface="Helvetica"/>
                <a:ea typeface="+mn-ea"/>
                <a:cs typeface="+mn-cs"/>
              </a:defRPr>
            </a:lvl3pPr>
            <a:lvl4pPr marL="1544833" indent="0" algn="l" defTabSz="514944" rtl="0" eaLnBrk="1" latinLnBrk="0" hangingPunct="1">
              <a:spcBef>
                <a:spcPct val="20000"/>
              </a:spcBef>
              <a:buFontTx/>
              <a:buNone/>
              <a:defRPr sz="2700" b="1" i="0" kern="1200" baseline="0">
                <a:solidFill>
                  <a:schemeClr val="bg1"/>
                </a:solidFill>
                <a:latin typeface="Helvetica"/>
                <a:ea typeface="+mn-ea"/>
                <a:cs typeface="+mn-cs"/>
              </a:defRPr>
            </a:lvl4pPr>
            <a:lvl5pPr marL="2059777" indent="0" algn="l" defTabSz="514944" rtl="0" eaLnBrk="1" latinLnBrk="0" hangingPunct="1">
              <a:spcBef>
                <a:spcPct val="20000"/>
              </a:spcBef>
              <a:buFontTx/>
              <a:buNone/>
              <a:defRPr sz="2700" b="1" i="0" kern="1200" baseline="0">
                <a:solidFill>
                  <a:schemeClr val="bg1"/>
                </a:solidFill>
                <a:latin typeface="Helvetica"/>
                <a:ea typeface="+mn-ea"/>
                <a:cs typeface="+mn-cs"/>
              </a:defRPr>
            </a:lvl5pPr>
            <a:lvl6pPr marL="2832194" indent="-257472" algn="l" defTabSz="514944" rtl="0" eaLnBrk="1" latinLnBrk="0" hangingPunct="1">
              <a:spcBef>
                <a:spcPct val="20000"/>
              </a:spcBef>
              <a:buFont typeface="Arial"/>
              <a:buChar char="•"/>
              <a:defRPr sz="2300" kern="1200">
                <a:solidFill>
                  <a:schemeClr val="tx1"/>
                </a:solidFill>
                <a:latin typeface="+mn-lt"/>
                <a:ea typeface="+mn-ea"/>
                <a:cs typeface="+mn-cs"/>
              </a:defRPr>
            </a:lvl6pPr>
            <a:lvl7pPr marL="3347138" indent="-257472" algn="l" defTabSz="514944" rtl="0" eaLnBrk="1" latinLnBrk="0" hangingPunct="1">
              <a:spcBef>
                <a:spcPct val="20000"/>
              </a:spcBef>
              <a:buFont typeface="Arial"/>
              <a:buChar char="•"/>
              <a:defRPr sz="2300" kern="1200">
                <a:solidFill>
                  <a:schemeClr val="tx1"/>
                </a:solidFill>
                <a:latin typeface="+mn-lt"/>
                <a:ea typeface="+mn-ea"/>
                <a:cs typeface="+mn-cs"/>
              </a:defRPr>
            </a:lvl7pPr>
            <a:lvl8pPr marL="3862083" indent="-257472" algn="l" defTabSz="514944" rtl="0" eaLnBrk="1" latinLnBrk="0" hangingPunct="1">
              <a:spcBef>
                <a:spcPct val="20000"/>
              </a:spcBef>
              <a:buFont typeface="Arial"/>
              <a:buChar char="•"/>
              <a:defRPr sz="2300" kern="1200">
                <a:solidFill>
                  <a:schemeClr val="tx1"/>
                </a:solidFill>
                <a:latin typeface="+mn-lt"/>
                <a:ea typeface="+mn-ea"/>
                <a:cs typeface="+mn-cs"/>
              </a:defRPr>
            </a:lvl8pPr>
            <a:lvl9pPr marL="4377027" indent="-257472" algn="l" defTabSz="514944" rtl="0" eaLnBrk="1" latinLnBrk="0" hangingPunct="1">
              <a:spcBef>
                <a:spcPct val="20000"/>
              </a:spcBef>
              <a:buFont typeface="Arial"/>
              <a:buChar char="•"/>
              <a:defRPr sz="2300" kern="1200">
                <a:solidFill>
                  <a:schemeClr val="tx1"/>
                </a:solidFill>
                <a:latin typeface="+mn-lt"/>
                <a:ea typeface="+mn-ea"/>
                <a:cs typeface="+mn-cs"/>
              </a:defRPr>
            </a:lvl9pPr>
          </a:lstStyle>
          <a:p>
            <a:pPr algn="just" fontAlgn="auto">
              <a:spcAft>
                <a:spcPts val="0"/>
              </a:spcAft>
            </a:pPr>
            <a:r>
              <a:rPr lang="en-US" dirty="0"/>
              <a:t>(a)</a:t>
            </a:r>
          </a:p>
        </p:txBody>
      </p:sp>
      <p:sp>
        <p:nvSpPr>
          <p:cNvPr id="87" name="Text Placeholder 40">
            <a:extLst>
              <a:ext uri="{FF2B5EF4-FFF2-40B4-BE49-F238E27FC236}">
                <a16:creationId xmlns:a16="http://schemas.microsoft.com/office/drawing/2014/main" id="{A6B6660C-0991-69EA-AABA-1E675AA2D53A}"/>
              </a:ext>
            </a:extLst>
          </p:cNvPr>
          <p:cNvSpPr txBox="1">
            <a:spLocks/>
          </p:cNvSpPr>
          <p:nvPr/>
        </p:nvSpPr>
        <p:spPr>
          <a:xfrm>
            <a:off x="24741831" y="22326600"/>
            <a:ext cx="719833" cy="748469"/>
          </a:xfrm>
          <a:prstGeom prst="rect">
            <a:avLst/>
          </a:prstGeom>
          <a:noFill/>
        </p:spPr>
        <p:txBody>
          <a:bodyPr vert="horz" lIns="0" tIns="308967" rIns="308967" bIns="308967"/>
          <a:lstStyle>
            <a:lvl1pPr marL="0" indent="0" algn="l" defTabSz="514944" rtl="0" eaLnBrk="1" latinLnBrk="0" hangingPunct="1">
              <a:spcBef>
                <a:spcPct val="20000"/>
              </a:spcBef>
              <a:buFontTx/>
              <a:buNone/>
              <a:defRPr sz="2400" b="1" i="0" kern="1200" baseline="0">
                <a:solidFill>
                  <a:srgbClr val="004C97"/>
                </a:solidFill>
                <a:latin typeface="Helvetica"/>
                <a:ea typeface="+mn-ea"/>
                <a:cs typeface="+mn-cs"/>
              </a:defRPr>
            </a:lvl1pPr>
            <a:lvl2pPr marL="514944" indent="0" algn="l" defTabSz="514944" rtl="0" eaLnBrk="1" latinLnBrk="0" hangingPunct="1">
              <a:spcBef>
                <a:spcPct val="20000"/>
              </a:spcBef>
              <a:buFontTx/>
              <a:buNone/>
              <a:defRPr sz="2700" b="1" i="0" kern="1200" baseline="0">
                <a:solidFill>
                  <a:schemeClr val="bg1"/>
                </a:solidFill>
                <a:latin typeface="Helvetica"/>
                <a:ea typeface="+mn-ea"/>
                <a:cs typeface="+mn-cs"/>
              </a:defRPr>
            </a:lvl2pPr>
            <a:lvl3pPr marL="1029889" indent="0" algn="l" defTabSz="514944" rtl="0" eaLnBrk="1" latinLnBrk="0" hangingPunct="1">
              <a:spcBef>
                <a:spcPct val="20000"/>
              </a:spcBef>
              <a:buFontTx/>
              <a:buNone/>
              <a:defRPr sz="2700" b="1" i="0" kern="1200" baseline="0">
                <a:solidFill>
                  <a:schemeClr val="bg1"/>
                </a:solidFill>
                <a:latin typeface="Helvetica"/>
                <a:ea typeface="+mn-ea"/>
                <a:cs typeface="+mn-cs"/>
              </a:defRPr>
            </a:lvl3pPr>
            <a:lvl4pPr marL="1544833" indent="0" algn="l" defTabSz="514944" rtl="0" eaLnBrk="1" latinLnBrk="0" hangingPunct="1">
              <a:spcBef>
                <a:spcPct val="20000"/>
              </a:spcBef>
              <a:buFontTx/>
              <a:buNone/>
              <a:defRPr sz="2700" b="1" i="0" kern="1200" baseline="0">
                <a:solidFill>
                  <a:schemeClr val="bg1"/>
                </a:solidFill>
                <a:latin typeface="Helvetica"/>
                <a:ea typeface="+mn-ea"/>
                <a:cs typeface="+mn-cs"/>
              </a:defRPr>
            </a:lvl4pPr>
            <a:lvl5pPr marL="2059777" indent="0" algn="l" defTabSz="514944" rtl="0" eaLnBrk="1" latinLnBrk="0" hangingPunct="1">
              <a:spcBef>
                <a:spcPct val="20000"/>
              </a:spcBef>
              <a:buFontTx/>
              <a:buNone/>
              <a:defRPr sz="2700" b="1" i="0" kern="1200" baseline="0">
                <a:solidFill>
                  <a:schemeClr val="bg1"/>
                </a:solidFill>
                <a:latin typeface="Helvetica"/>
                <a:ea typeface="+mn-ea"/>
                <a:cs typeface="+mn-cs"/>
              </a:defRPr>
            </a:lvl5pPr>
            <a:lvl6pPr marL="2832194" indent="-257472" algn="l" defTabSz="514944" rtl="0" eaLnBrk="1" latinLnBrk="0" hangingPunct="1">
              <a:spcBef>
                <a:spcPct val="20000"/>
              </a:spcBef>
              <a:buFont typeface="Arial"/>
              <a:buChar char="•"/>
              <a:defRPr sz="2300" kern="1200">
                <a:solidFill>
                  <a:schemeClr val="tx1"/>
                </a:solidFill>
                <a:latin typeface="+mn-lt"/>
                <a:ea typeface="+mn-ea"/>
                <a:cs typeface="+mn-cs"/>
              </a:defRPr>
            </a:lvl6pPr>
            <a:lvl7pPr marL="3347138" indent="-257472" algn="l" defTabSz="514944" rtl="0" eaLnBrk="1" latinLnBrk="0" hangingPunct="1">
              <a:spcBef>
                <a:spcPct val="20000"/>
              </a:spcBef>
              <a:buFont typeface="Arial"/>
              <a:buChar char="•"/>
              <a:defRPr sz="2300" kern="1200">
                <a:solidFill>
                  <a:schemeClr val="tx1"/>
                </a:solidFill>
                <a:latin typeface="+mn-lt"/>
                <a:ea typeface="+mn-ea"/>
                <a:cs typeface="+mn-cs"/>
              </a:defRPr>
            </a:lvl7pPr>
            <a:lvl8pPr marL="3862083" indent="-257472" algn="l" defTabSz="514944" rtl="0" eaLnBrk="1" latinLnBrk="0" hangingPunct="1">
              <a:spcBef>
                <a:spcPct val="20000"/>
              </a:spcBef>
              <a:buFont typeface="Arial"/>
              <a:buChar char="•"/>
              <a:defRPr sz="2300" kern="1200">
                <a:solidFill>
                  <a:schemeClr val="tx1"/>
                </a:solidFill>
                <a:latin typeface="+mn-lt"/>
                <a:ea typeface="+mn-ea"/>
                <a:cs typeface="+mn-cs"/>
              </a:defRPr>
            </a:lvl8pPr>
            <a:lvl9pPr marL="4377027" indent="-257472" algn="l" defTabSz="514944" rtl="0" eaLnBrk="1" latinLnBrk="0" hangingPunct="1">
              <a:spcBef>
                <a:spcPct val="20000"/>
              </a:spcBef>
              <a:buFont typeface="Arial"/>
              <a:buChar char="•"/>
              <a:defRPr sz="2300" kern="1200">
                <a:solidFill>
                  <a:schemeClr val="tx1"/>
                </a:solidFill>
                <a:latin typeface="+mn-lt"/>
                <a:ea typeface="+mn-ea"/>
                <a:cs typeface="+mn-cs"/>
              </a:defRPr>
            </a:lvl9pPr>
          </a:lstStyle>
          <a:p>
            <a:pPr algn="just" fontAlgn="auto">
              <a:spcAft>
                <a:spcPts val="0"/>
              </a:spcAft>
            </a:pPr>
            <a:r>
              <a:rPr lang="en-US" dirty="0"/>
              <a:t>(b)</a:t>
            </a:r>
          </a:p>
        </p:txBody>
      </p:sp>
      <p:cxnSp>
        <p:nvCxnSpPr>
          <p:cNvPr id="93" name="Straight Connector 92">
            <a:extLst>
              <a:ext uri="{FF2B5EF4-FFF2-40B4-BE49-F238E27FC236}">
                <a16:creationId xmlns:a16="http://schemas.microsoft.com/office/drawing/2014/main" id="{CBB993BD-8A16-5D11-4C6E-2E7069722F1C}"/>
              </a:ext>
            </a:extLst>
          </p:cNvPr>
          <p:cNvCxnSpPr>
            <a:cxnSpLocks/>
          </p:cNvCxnSpPr>
          <p:nvPr/>
        </p:nvCxnSpPr>
        <p:spPr>
          <a:xfrm>
            <a:off x="912803" y="27652649"/>
            <a:ext cx="31089600" cy="0"/>
          </a:xfrm>
          <a:prstGeom prst="line">
            <a:avLst/>
          </a:prstGeom>
          <a:ln w="174625" cmpd="dbl">
            <a:solidFill>
              <a:schemeClr val="accent1">
                <a:lumMod val="60000"/>
                <a:lumOff val="40000"/>
              </a:schemeClr>
            </a:solidFill>
            <a:prstDash val="solid"/>
          </a:ln>
          <a:effectLst/>
        </p:spPr>
        <p:style>
          <a:lnRef idx="2">
            <a:schemeClr val="accent1"/>
          </a:lnRef>
          <a:fillRef idx="0">
            <a:schemeClr val="accent1"/>
          </a:fillRef>
          <a:effectRef idx="1">
            <a:schemeClr val="accent1"/>
          </a:effectRef>
          <a:fontRef idx="minor">
            <a:schemeClr val="tx1"/>
          </a:fontRef>
        </p:style>
      </p:cxnSp>
      <p:grpSp>
        <p:nvGrpSpPr>
          <p:cNvPr id="54" name="Group 53">
            <a:extLst>
              <a:ext uri="{FF2B5EF4-FFF2-40B4-BE49-F238E27FC236}">
                <a16:creationId xmlns:a16="http://schemas.microsoft.com/office/drawing/2014/main" id="{0D8DEC79-4EE4-3246-1F16-85D552D8E9C0}"/>
              </a:ext>
            </a:extLst>
          </p:cNvPr>
          <p:cNvGrpSpPr>
            <a:grpSpLocks noChangeAspect="1"/>
          </p:cNvGrpSpPr>
          <p:nvPr/>
        </p:nvGrpSpPr>
        <p:grpSpPr>
          <a:xfrm>
            <a:off x="1008661" y="15367321"/>
            <a:ext cx="6306539" cy="5602598"/>
            <a:chOff x="1008661" y="15367321"/>
            <a:chExt cx="6306539" cy="5602598"/>
          </a:xfrm>
        </p:grpSpPr>
        <p:pic>
          <p:nvPicPr>
            <p:cNvPr id="26" name="Picture 25" descr="A graph of different colored lines&#10;&#10;Description automatically generated">
              <a:extLst>
                <a:ext uri="{FF2B5EF4-FFF2-40B4-BE49-F238E27FC236}">
                  <a16:creationId xmlns:a16="http://schemas.microsoft.com/office/drawing/2014/main" id="{8DBAEFB6-9408-79D6-329B-8EE140CBA4A6}"/>
                </a:ext>
              </a:extLst>
            </p:cNvPr>
            <p:cNvPicPr>
              <a:picLocks noChangeAspect="1"/>
            </p:cNvPicPr>
            <p:nvPr/>
          </p:nvPicPr>
          <p:blipFill>
            <a:blip r:embed="rId26"/>
            <a:stretch>
              <a:fillRect/>
            </a:stretch>
          </p:blipFill>
          <p:spPr>
            <a:xfrm>
              <a:off x="1008661" y="15367321"/>
              <a:ext cx="6306539" cy="5602598"/>
            </a:xfrm>
            <a:prstGeom prst="rect">
              <a:avLst/>
            </a:prstGeom>
          </p:spPr>
        </p:pic>
        <p:pic>
          <p:nvPicPr>
            <p:cNvPr id="13" name="Picture 12" descr="A graph of different colored lines&#10;&#10;Description automatically generated">
              <a:extLst>
                <a:ext uri="{FF2B5EF4-FFF2-40B4-BE49-F238E27FC236}">
                  <a16:creationId xmlns:a16="http://schemas.microsoft.com/office/drawing/2014/main" id="{58FCB2A8-A2C1-9BB6-CD35-A7F05A5FC30B}"/>
                </a:ext>
              </a:extLst>
            </p:cNvPr>
            <p:cNvPicPr>
              <a:picLocks noChangeAspect="1"/>
            </p:cNvPicPr>
            <p:nvPr/>
          </p:nvPicPr>
          <p:blipFill rotWithShape="1">
            <a:blip r:embed="rId9"/>
            <a:srcRect l="16125" t="1678" r="68101" b="92629"/>
            <a:stretch/>
          </p:blipFill>
          <p:spPr>
            <a:xfrm>
              <a:off x="3503870" y="15370957"/>
              <a:ext cx="1981200" cy="255337"/>
            </a:xfrm>
            <a:prstGeom prst="rect">
              <a:avLst/>
            </a:prstGeom>
          </p:spPr>
        </p:pic>
        <p:pic>
          <p:nvPicPr>
            <p:cNvPr id="16" name="Picture 15" descr="A graph of different colored lines&#10;&#10;Description automatically generated">
              <a:extLst>
                <a:ext uri="{FF2B5EF4-FFF2-40B4-BE49-F238E27FC236}">
                  <a16:creationId xmlns:a16="http://schemas.microsoft.com/office/drawing/2014/main" id="{5B1849EA-FFE5-EDE9-EB2B-E18A7617D651}"/>
                </a:ext>
              </a:extLst>
            </p:cNvPr>
            <p:cNvPicPr>
              <a:picLocks noChangeAspect="1"/>
            </p:cNvPicPr>
            <p:nvPr/>
          </p:nvPicPr>
          <p:blipFill rotWithShape="1">
            <a:blip r:embed="rId9"/>
            <a:srcRect l="683" t="33850" r="97497" b="37267"/>
            <a:stretch/>
          </p:blipFill>
          <p:spPr>
            <a:xfrm>
              <a:off x="1052038" y="17021781"/>
              <a:ext cx="228600" cy="1295400"/>
            </a:xfrm>
            <a:prstGeom prst="rect">
              <a:avLst/>
            </a:prstGeom>
          </p:spPr>
        </p:pic>
        <p:pic>
          <p:nvPicPr>
            <p:cNvPr id="19" name="Picture 18" descr="A graph of different colored lines&#10;&#10;Description automatically generated">
              <a:extLst>
                <a:ext uri="{FF2B5EF4-FFF2-40B4-BE49-F238E27FC236}">
                  <a16:creationId xmlns:a16="http://schemas.microsoft.com/office/drawing/2014/main" id="{D7AE37E2-DCC4-118C-532B-E587675E48FA}"/>
                </a:ext>
              </a:extLst>
            </p:cNvPr>
            <p:cNvPicPr>
              <a:picLocks noChangeAspect="1"/>
            </p:cNvPicPr>
            <p:nvPr/>
          </p:nvPicPr>
          <p:blipFill rotWithShape="1">
            <a:blip r:embed="rId9"/>
            <a:srcRect l="21312" t="91799" r="73228" b="2340"/>
            <a:stretch/>
          </p:blipFill>
          <p:spPr>
            <a:xfrm>
              <a:off x="4161930" y="19816022"/>
              <a:ext cx="685800" cy="262862"/>
            </a:xfrm>
            <a:prstGeom prst="rect">
              <a:avLst/>
            </a:prstGeom>
          </p:spPr>
        </p:pic>
        <p:pic>
          <p:nvPicPr>
            <p:cNvPr id="21" name="Picture 20" descr="A graph of different colored lines&#10;&#10;Description automatically generated">
              <a:extLst>
                <a:ext uri="{FF2B5EF4-FFF2-40B4-BE49-F238E27FC236}">
                  <a16:creationId xmlns:a16="http://schemas.microsoft.com/office/drawing/2014/main" id="{FB6E3D49-DA3D-10A7-C91D-53387E404487}"/>
                </a:ext>
              </a:extLst>
            </p:cNvPr>
            <p:cNvPicPr>
              <a:picLocks noChangeAspect="1"/>
            </p:cNvPicPr>
            <p:nvPr/>
          </p:nvPicPr>
          <p:blipFill rotWithShape="1">
            <a:blip r:embed="rId9"/>
            <a:srcRect l="581" t="82985" r="96978" b="8520"/>
            <a:stretch/>
          </p:blipFill>
          <p:spPr>
            <a:xfrm>
              <a:off x="2971800" y="20653691"/>
              <a:ext cx="161597" cy="200873"/>
            </a:xfrm>
            <a:prstGeom prst="rect">
              <a:avLst/>
            </a:prstGeom>
          </p:spPr>
        </p:pic>
      </p:grpSp>
      <p:cxnSp>
        <p:nvCxnSpPr>
          <p:cNvPr id="65" name="Straight Connector 64">
            <a:extLst>
              <a:ext uri="{FF2B5EF4-FFF2-40B4-BE49-F238E27FC236}">
                <a16:creationId xmlns:a16="http://schemas.microsoft.com/office/drawing/2014/main" id="{4C462F7D-5A19-41A0-1CF7-F15258E0C8A5}"/>
              </a:ext>
            </a:extLst>
          </p:cNvPr>
          <p:cNvCxnSpPr>
            <a:cxnSpLocks/>
          </p:cNvCxnSpPr>
          <p:nvPr/>
        </p:nvCxnSpPr>
        <p:spPr>
          <a:xfrm>
            <a:off x="914400" y="14249400"/>
            <a:ext cx="31089600" cy="0"/>
          </a:xfrm>
          <a:prstGeom prst="line">
            <a:avLst/>
          </a:prstGeom>
          <a:ln w="174625" cmpd="dbl">
            <a:solidFill>
              <a:schemeClr val="accent1">
                <a:lumMod val="60000"/>
                <a:lumOff val="40000"/>
              </a:schemeClr>
            </a:solidFill>
            <a:prstDash val="solid"/>
          </a:ln>
          <a:effectLst/>
        </p:spPr>
        <p:style>
          <a:lnRef idx="2">
            <a:schemeClr val="accent1"/>
          </a:lnRef>
          <a:fillRef idx="0">
            <a:schemeClr val="accent1"/>
          </a:fillRef>
          <a:effectRef idx="1">
            <a:schemeClr val="accent1"/>
          </a:effectRef>
          <a:fontRef idx="minor">
            <a:schemeClr val="tx1"/>
          </a:fontRef>
        </p:style>
      </p:cxnSp>
      <p:pic>
        <p:nvPicPr>
          <p:cNvPr id="51" name="Picture 50" descr="A blue and black logo&#10;&#10;Description automatically generated">
            <a:extLst>
              <a:ext uri="{FF2B5EF4-FFF2-40B4-BE49-F238E27FC236}">
                <a16:creationId xmlns:a16="http://schemas.microsoft.com/office/drawing/2014/main" id="{80452375-D607-1AAE-96D0-AAC035256C54}"/>
              </a:ext>
            </a:extLst>
          </p:cNvPr>
          <p:cNvPicPr>
            <a:picLocks noChangeAspect="1"/>
          </p:cNvPicPr>
          <p:nvPr/>
        </p:nvPicPr>
        <p:blipFill>
          <a:blip r:embed="rId27"/>
          <a:stretch>
            <a:fillRect/>
          </a:stretch>
        </p:blipFill>
        <p:spPr>
          <a:xfrm>
            <a:off x="4045858" y="39201930"/>
            <a:ext cx="1940257" cy="1246525"/>
          </a:xfrm>
          <a:prstGeom prst="rect">
            <a:avLst/>
          </a:prstGeom>
        </p:spPr>
      </p:pic>
      <p:sp>
        <p:nvSpPr>
          <p:cNvPr id="4" name="Text Placeholder 36">
            <a:extLst>
              <a:ext uri="{FF2B5EF4-FFF2-40B4-BE49-F238E27FC236}">
                <a16:creationId xmlns:a16="http://schemas.microsoft.com/office/drawing/2014/main" id="{EFF9F338-A011-DC3B-FC3F-94524AC13143}"/>
              </a:ext>
            </a:extLst>
          </p:cNvPr>
          <p:cNvSpPr txBox="1">
            <a:spLocks/>
          </p:cNvSpPr>
          <p:nvPr/>
        </p:nvSpPr>
        <p:spPr>
          <a:xfrm>
            <a:off x="16930490" y="7466156"/>
            <a:ext cx="15078917" cy="4326402"/>
          </a:xfrm>
          <a:prstGeom prst="rect">
            <a:avLst/>
          </a:prstGeom>
        </p:spPr>
        <p:txBody>
          <a:bodyPr vert="horz" lIns="102989" tIns="51494" rIns="102989" bIns="51494"/>
          <a:lstStyle>
            <a:lvl1pPr marL="0" indent="0" algn="l" defTabSz="514944" rtl="0" eaLnBrk="1" latinLnBrk="0" hangingPunct="1">
              <a:spcBef>
                <a:spcPct val="20000"/>
              </a:spcBef>
              <a:buFontTx/>
              <a:buNone/>
              <a:defRPr sz="4000" kern="1200" baseline="0">
                <a:solidFill>
                  <a:schemeClr val="tx1"/>
                </a:solidFill>
                <a:latin typeface="Helvetica"/>
                <a:ea typeface="+mn-ea"/>
                <a:cs typeface="+mn-cs"/>
              </a:defRPr>
            </a:lvl1pPr>
            <a:lvl2pPr marL="514944" indent="0" algn="l" defTabSz="514944" rtl="0" eaLnBrk="1" latinLnBrk="0" hangingPunct="1">
              <a:spcBef>
                <a:spcPct val="20000"/>
              </a:spcBef>
              <a:buFontTx/>
              <a:buNone/>
              <a:defRPr sz="4500" kern="1200" baseline="0">
                <a:solidFill>
                  <a:schemeClr val="tx1"/>
                </a:solidFill>
                <a:latin typeface=""/>
                <a:ea typeface="+mn-ea"/>
                <a:cs typeface="+mn-cs"/>
              </a:defRPr>
            </a:lvl2pPr>
            <a:lvl3pPr marL="1029889" indent="0" algn="l" defTabSz="514944" rtl="0" eaLnBrk="1" latinLnBrk="0" hangingPunct="1">
              <a:spcBef>
                <a:spcPct val="20000"/>
              </a:spcBef>
              <a:buFontTx/>
              <a:buNone/>
              <a:defRPr sz="4500" kern="1200" baseline="0">
                <a:solidFill>
                  <a:schemeClr val="tx1"/>
                </a:solidFill>
                <a:latin typeface=""/>
                <a:ea typeface="+mn-ea"/>
                <a:cs typeface="+mn-cs"/>
              </a:defRPr>
            </a:lvl3pPr>
            <a:lvl4pPr marL="1544833" indent="0" algn="l" defTabSz="514944" rtl="0" eaLnBrk="1" latinLnBrk="0" hangingPunct="1">
              <a:spcBef>
                <a:spcPct val="20000"/>
              </a:spcBef>
              <a:buFontTx/>
              <a:buNone/>
              <a:defRPr sz="4500" kern="1200" baseline="0">
                <a:solidFill>
                  <a:schemeClr val="tx1"/>
                </a:solidFill>
                <a:latin typeface=""/>
                <a:ea typeface="+mn-ea"/>
                <a:cs typeface="+mn-cs"/>
              </a:defRPr>
            </a:lvl4pPr>
            <a:lvl5pPr marL="2059777" indent="0" algn="l" defTabSz="514944" rtl="0" eaLnBrk="1" latinLnBrk="0" hangingPunct="1">
              <a:spcBef>
                <a:spcPct val="20000"/>
              </a:spcBef>
              <a:buFontTx/>
              <a:buNone/>
              <a:defRPr sz="4500" kern="1200" baseline="0">
                <a:solidFill>
                  <a:schemeClr val="tx1"/>
                </a:solidFill>
                <a:latin typeface=""/>
                <a:ea typeface="+mn-ea"/>
                <a:cs typeface="+mn-cs"/>
              </a:defRPr>
            </a:lvl5pPr>
            <a:lvl6pPr marL="2832194" indent="-257472" algn="l" defTabSz="514944" rtl="0" eaLnBrk="1" latinLnBrk="0" hangingPunct="1">
              <a:spcBef>
                <a:spcPct val="20000"/>
              </a:spcBef>
              <a:buFont typeface="Arial"/>
              <a:buChar char="•"/>
              <a:defRPr sz="2300" kern="1200">
                <a:solidFill>
                  <a:schemeClr val="tx1"/>
                </a:solidFill>
                <a:latin typeface="+mn-lt"/>
                <a:ea typeface="+mn-ea"/>
                <a:cs typeface="+mn-cs"/>
              </a:defRPr>
            </a:lvl6pPr>
            <a:lvl7pPr marL="3347138" indent="-257472" algn="l" defTabSz="514944" rtl="0" eaLnBrk="1" latinLnBrk="0" hangingPunct="1">
              <a:spcBef>
                <a:spcPct val="20000"/>
              </a:spcBef>
              <a:buFont typeface="Arial"/>
              <a:buChar char="•"/>
              <a:defRPr sz="2300" kern="1200">
                <a:solidFill>
                  <a:schemeClr val="tx1"/>
                </a:solidFill>
                <a:latin typeface="+mn-lt"/>
                <a:ea typeface="+mn-ea"/>
                <a:cs typeface="+mn-cs"/>
              </a:defRPr>
            </a:lvl7pPr>
            <a:lvl8pPr marL="3862083" indent="-257472" algn="l" defTabSz="514944" rtl="0" eaLnBrk="1" latinLnBrk="0" hangingPunct="1">
              <a:spcBef>
                <a:spcPct val="20000"/>
              </a:spcBef>
              <a:buFont typeface="Arial"/>
              <a:buChar char="•"/>
              <a:defRPr sz="2300" kern="1200">
                <a:solidFill>
                  <a:schemeClr val="tx1"/>
                </a:solidFill>
                <a:latin typeface="+mn-lt"/>
                <a:ea typeface="+mn-ea"/>
                <a:cs typeface="+mn-cs"/>
              </a:defRPr>
            </a:lvl8pPr>
            <a:lvl9pPr marL="4377027" indent="-257472" algn="l" defTabSz="514944" rtl="0" eaLnBrk="1" latinLnBrk="0" hangingPunct="1">
              <a:spcBef>
                <a:spcPct val="20000"/>
              </a:spcBef>
              <a:buFont typeface="Arial"/>
              <a:buChar char="•"/>
              <a:defRPr sz="2300" kern="1200">
                <a:solidFill>
                  <a:schemeClr val="tx1"/>
                </a:solidFill>
                <a:latin typeface="+mn-lt"/>
                <a:ea typeface="+mn-ea"/>
                <a:cs typeface="+mn-cs"/>
              </a:defRPr>
            </a:lvl9pPr>
          </a:lstStyle>
          <a:p>
            <a:pPr marL="571500" indent="-571500" fontAlgn="auto">
              <a:spcAft>
                <a:spcPts val="0"/>
              </a:spcAft>
              <a:buFont typeface="Arial" panose="020B0604020202020204" pitchFamily="34" charset="0"/>
              <a:buChar char="•"/>
            </a:pPr>
            <a:r>
              <a:rPr lang="en-US" dirty="0">
                <a:cs typeface="Helvetica"/>
              </a:rPr>
              <a:t>Skipper-CCD on metal block inside Ideal Vacuum Cube </a:t>
            </a:r>
          </a:p>
          <a:p>
            <a:pPr marL="571500" indent="-571500" fontAlgn="auto">
              <a:spcAft>
                <a:spcPts val="0"/>
              </a:spcAft>
              <a:buFont typeface="Arial" panose="020B0604020202020204" pitchFamily="34" charset="0"/>
              <a:buChar char="•"/>
            </a:pPr>
            <a:r>
              <a:rPr lang="en-US" dirty="0">
                <a:cs typeface="Helvetica"/>
              </a:rPr>
              <a:t>~10⁻⁴ Torr with Hi Cube pump </a:t>
            </a:r>
          </a:p>
          <a:p>
            <a:pPr marL="571500" indent="-571500" fontAlgn="auto">
              <a:spcAft>
                <a:spcPts val="0"/>
              </a:spcAft>
              <a:buFont typeface="Arial" panose="020B0604020202020204" pitchFamily="34" charset="0"/>
              <a:buChar char="•"/>
            </a:pPr>
            <a:r>
              <a:rPr lang="en-US" dirty="0">
                <a:cs typeface="Helvetica"/>
              </a:rPr>
              <a:t>~102 K with Polycold PCC cryocooler</a:t>
            </a:r>
          </a:p>
          <a:p>
            <a:pPr marL="571500" indent="-571500" fontAlgn="auto">
              <a:spcAft>
                <a:spcPts val="0"/>
              </a:spcAft>
              <a:buFont typeface="Arial" panose="020B0604020202020204" pitchFamily="34" charset="0"/>
              <a:buChar char="•"/>
            </a:pPr>
            <a:r>
              <a:rPr lang="en-US" dirty="0">
                <a:cs typeface="Helvetica"/>
              </a:rPr>
              <a:t>Lake Shore 336 Temperature Controller for reading temperature, providing heater power</a:t>
            </a:r>
          </a:p>
          <a:p>
            <a:pPr marL="571500" indent="-571500" fontAlgn="auto">
              <a:spcAft>
                <a:spcPts val="0"/>
              </a:spcAft>
              <a:buFont typeface="Arial" panose="020B0604020202020204" pitchFamily="34" charset="0"/>
              <a:buChar char="•"/>
            </a:pPr>
            <a:r>
              <a:rPr lang="en-US" dirty="0">
                <a:cs typeface="Helvetica"/>
              </a:rPr>
              <a:t>Perform step tests and fit with first order response equation</a:t>
            </a:r>
          </a:p>
          <a:p>
            <a:pPr fontAlgn="auto">
              <a:spcAft>
                <a:spcPts val="0"/>
              </a:spcAft>
            </a:pPr>
            <a:endParaRPr lang="en-US" dirty="0">
              <a:cs typeface="Helvetica"/>
            </a:endParaRPr>
          </a:p>
        </p:txBody>
      </p:sp>
    </p:spTree>
    <p:extLst>
      <p:ext uri="{BB962C8B-B14F-4D97-AF65-F5344CB8AC3E}">
        <p14:creationId xmlns:p14="http://schemas.microsoft.com/office/powerpoint/2010/main" val="3443793942"/>
      </p:ext>
    </p:extLst>
  </p:cSld>
  <p:clrMapOvr>
    <a:masterClrMapping/>
  </p:clrMapOvr>
</p:sld>
</file>

<file path=ppt/theme/theme1.xml><?xml version="1.0" encoding="utf-8"?>
<a:theme xmlns:a="http://schemas.openxmlformats.org/drawingml/2006/main" name="36x48_ScientistPoster_092315_Vertic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2" id="{60AA0A2E-4B31-5F46-95DF-87B137C5DB05}" vid="{666D6501-C720-A444-86D6-E040BFDBD841}"/>
    </a:ext>
  </a:extLst>
</a:theme>
</file>

<file path=docProps/app.xml><?xml version="1.0" encoding="utf-8"?>
<Properties xmlns="http://schemas.openxmlformats.org/officeDocument/2006/extended-properties" xmlns:vt="http://schemas.openxmlformats.org/officeDocument/2006/docPropsVTypes">
  <Template>FNAL_Scientific_Poster_36x48_VRT_Nov20</Template>
  <TotalTime>3975</TotalTime>
  <Words>627</Words>
  <Application>Microsoft Office PowerPoint</Application>
  <PresentationFormat>Custom</PresentationFormat>
  <Paragraphs>46</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Helvetica</vt:lpstr>
      <vt:lpstr>36x48_ScientistPoster_092315_Vertical</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Florence Jones</dc:creator>
  <cp:lastModifiedBy>Florence Jones</cp:lastModifiedBy>
  <cp:revision>2</cp:revision>
  <dcterms:created xsi:type="dcterms:W3CDTF">2023-07-20T20:39:01Z</dcterms:created>
  <dcterms:modified xsi:type="dcterms:W3CDTF">2023-07-26T19:44:31Z</dcterms:modified>
</cp:coreProperties>
</file>