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Lst>
  <p:notesMasterIdLst>
    <p:notesMasterId r:id="rId39"/>
  </p:notesMasterIdLst>
  <p:sldIdLst>
    <p:sldId id="272" r:id="rId4"/>
    <p:sldId id="637" r:id="rId5"/>
    <p:sldId id="640" r:id="rId6"/>
    <p:sldId id="613" r:id="rId7"/>
    <p:sldId id="259" r:id="rId8"/>
    <p:sldId id="641" r:id="rId9"/>
    <p:sldId id="642" r:id="rId10"/>
    <p:sldId id="260" r:id="rId11"/>
    <p:sldId id="643" r:id="rId12"/>
    <p:sldId id="644" r:id="rId13"/>
    <p:sldId id="646" r:id="rId14"/>
    <p:sldId id="647" r:id="rId15"/>
    <p:sldId id="653" r:id="rId16"/>
    <p:sldId id="625" r:id="rId17"/>
    <p:sldId id="620" r:id="rId18"/>
    <p:sldId id="621" r:id="rId19"/>
    <p:sldId id="628" r:id="rId20"/>
    <p:sldId id="630" r:id="rId21"/>
    <p:sldId id="283" r:id="rId22"/>
    <p:sldId id="624" r:id="rId23"/>
    <p:sldId id="626" r:id="rId24"/>
    <p:sldId id="284" r:id="rId25"/>
    <p:sldId id="631" r:id="rId26"/>
    <p:sldId id="454" r:id="rId27"/>
    <p:sldId id="635" r:id="rId28"/>
    <p:sldId id="634" r:id="rId29"/>
    <p:sldId id="302" r:id="rId30"/>
    <p:sldId id="293" r:id="rId31"/>
    <p:sldId id="303" r:id="rId32"/>
    <p:sldId id="649" r:id="rId33"/>
    <p:sldId id="650" r:id="rId34"/>
    <p:sldId id="652" r:id="rId35"/>
    <p:sldId id="648" r:id="rId36"/>
    <p:sldId id="623"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9FFB8-F317-F1E2-BCAC-A9D2F095E9D9}" name="Sopheak Srun" initials="SS" userId="S::ssrun@qtspackage.com::4ec344e1-4e4a-4e4a-84d8-9c6f5820b5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60" d="100"/>
          <a:sy n="160" d="100"/>
        </p:scale>
        <p:origin x="1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 Blom" userId="56b0b7b7-33d9-4e48-81b4-290f06a65889" providerId="ADAL" clId="{4B5841FA-88EE-4549-A7AA-66F3431C953A}"/>
    <pc:docChg chg="undo custSel delSld modSld modMainMaster">
      <pc:chgData name="Henk Blom" userId="56b0b7b7-33d9-4e48-81b4-290f06a65889" providerId="ADAL" clId="{4B5841FA-88EE-4549-A7AA-66F3431C953A}" dt="2023-09-06T12:29:09.300" v="147" actId="47"/>
      <pc:docMkLst>
        <pc:docMk/>
      </pc:docMkLst>
      <pc:sldChg chg="addSp delSp modSp del mod">
        <pc:chgData name="Henk Blom" userId="56b0b7b7-33d9-4e48-81b4-290f06a65889" providerId="ADAL" clId="{4B5841FA-88EE-4549-A7AA-66F3431C953A}" dt="2023-09-06T12:29:01.937" v="145"/>
        <pc:sldMkLst>
          <pc:docMk/>
          <pc:sldMk cId="480794004" sldId="261"/>
        </pc:sldMkLst>
        <pc:picChg chg="add mod">
          <ac:chgData name="Henk Blom" userId="56b0b7b7-33d9-4e48-81b4-290f06a65889" providerId="ADAL" clId="{4B5841FA-88EE-4549-A7AA-66F3431C953A}" dt="2023-09-06T12:29:01.937" v="145"/>
          <ac:picMkLst>
            <pc:docMk/>
            <pc:sldMk cId="480794004" sldId="261"/>
            <ac:picMk id="2" creationId="{C67307B1-E75D-21DC-43EC-951818387541}"/>
          </ac:picMkLst>
        </pc:picChg>
        <pc:picChg chg="add del">
          <ac:chgData name="Henk Blom" userId="56b0b7b7-33d9-4e48-81b4-290f06a65889" providerId="ADAL" clId="{4B5841FA-88EE-4549-A7AA-66F3431C953A}" dt="2023-09-06T12:28:33.814" v="142" actId="478"/>
          <ac:picMkLst>
            <pc:docMk/>
            <pc:sldMk cId="480794004" sldId="261"/>
            <ac:picMk id="3" creationId="{3A9B2795-1624-550E-2F9D-E63F6EAE0B3E}"/>
          </ac:picMkLst>
        </pc:picChg>
        <pc:picChg chg="del">
          <ac:chgData name="Henk Blom" userId="56b0b7b7-33d9-4e48-81b4-290f06a65889" providerId="ADAL" clId="{4B5841FA-88EE-4549-A7AA-66F3431C953A}" dt="2023-09-06T12:21:06.874" v="130" actId="478"/>
          <ac:picMkLst>
            <pc:docMk/>
            <pc:sldMk cId="480794004" sldId="261"/>
            <ac:picMk id="8" creationId="{A8123921-8B9C-4F9C-B702-5765A3A40184}"/>
          </ac:picMkLst>
        </pc:picChg>
      </pc:sldChg>
      <pc:sldChg chg="modSp del mod">
        <pc:chgData name="Henk Blom" userId="56b0b7b7-33d9-4e48-81b4-290f06a65889" providerId="ADAL" clId="{4B5841FA-88EE-4549-A7AA-66F3431C953A}" dt="2023-09-06T12:19:23.165" v="127" actId="47"/>
        <pc:sldMkLst>
          <pc:docMk/>
          <pc:sldMk cId="1030431803" sldId="263"/>
        </pc:sldMkLst>
        <pc:spChg chg="mod">
          <ac:chgData name="Henk Blom" userId="56b0b7b7-33d9-4e48-81b4-290f06a65889" providerId="ADAL" clId="{4B5841FA-88EE-4549-A7AA-66F3431C953A}" dt="2023-09-06T12:17:45.332" v="3"/>
          <ac:spMkLst>
            <pc:docMk/>
            <pc:sldMk cId="1030431803" sldId="263"/>
            <ac:spMk id="2" creationId="{42441839-2F1E-DAD6-8769-674E3DC9BEE2}"/>
          </ac:spMkLst>
        </pc:spChg>
      </pc:sldChg>
      <pc:sldChg chg="del">
        <pc:chgData name="Henk Blom" userId="56b0b7b7-33d9-4e48-81b4-290f06a65889" providerId="ADAL" clId="{4B5841FA-88EE-4549-A7AA-66F3431C953A}" dt="2023-09-06T12:17:45.332" v="3"/>
        <pc:sldMkLst>
          <pc:docMk/>
          <pc:sldMk cId="2522506941" sldId="265"/>
        </pc:sldMkLst>
      </pc:sldChg>
      <pc:sldChg chg="addSp delSp modSp del mod">
        <pc:chgData name="Henk Blom" userId="56b0b7b7-33d9-4e48-81b4-290f06a65889" providerId="ADAL" clId="{4B5841FA-88EE-4549-A7AA-66F3431C953A}" dt="2023-09-06T12:29:07.981" v="146" actId="47"/>
        <pc:sldMkLst>
          <pc:docMk/>
          <pc:sldMk cId="3289699284" sldId="271"/>
        </pc:sldMkLst>
        <pc:spChg chg="add del">
          <ac:chgData name="Henk Blom" userId="56b0b7b7-33d9-4e48-81b4-290f06a65889" providerId="ADAL" clId="{4B5841FA-88EE-4549-A7AA-66F3431C953A}" dt="2023-09-06T12:28:24.936" v="139" actId="22"/>
          <ac:spMkLst>
            <pc:docMk/>
            <pc:sldMk cId="3289699284" sldId="271"/>
            <ac:spMk id="4" creationId="{7F0E9845-494B-B47C-7163-30BE8480722A}"/>
          </ac:spMkLst>
        </pc:spChg>
        <pc:spChg chg="add del">
          <ac:chgData name="Henk Blom" userId="56b0b7b7-33d9-4e48-81b4-290f06a65889" providerId="ADAL" clId="{4B5841FA-88EE-4549-A7AA-66F3431C953A}" dt="2023-09-06T12:28:30.989" v="141" actId="22"/>
          <ac:spMkLst>
            <pc:docMk/>
            <pc:sldMk cId="3289699284" sldId="271"/>
            <ac:spMk id="6" creationId="{465B4CCB-4319-A8CA-6168-BBA9A5880259}"/>
          </ac:spMkLst>
        </pc:spChg>
        <pc:picChg chg="add del mod">
          <ac:chgData name="Henk Blom" userId="56b0b7b7-33d9-4e48-81b4-290f06a65889" providerId="ADAL" clId="{4B5841FA-88EE-4549-A7AA-66F3431C953A}" dt="2023-09-06T12:28:46.228" v="144"/>
          <ac:picMkLst>
            <pc:docMk/>
            <pc:sldMk cId="3289699284" sldId="271"/>
            <ac:picMk id="9" creationId="{969489C0-422D-A3E4-7486-67B9073CF1CB}"/>
          </ac:picMkLst>
        </pc:picChg>
      </pc:sldChg>
      <pc:sldChg chg="modSp mod">
        <pc:chgData name="Henk Blom" userId="56b0b7b7-33d9-4e48-81b4-290f06a65889" providerId="ADAL" clId="{4B5841FA-88EE-4549-A7AA-66F3431C953A}" dt="2023-09-06T12:19:16.489" v="126" actId="6549"/>
        <pc:sldMkLst>
          <pc:docMk/>
          <pc:sldMk cId="43303158" sldId="272"/>
        </pc:sldMkLst>
        <pc:spChg chg="mod">
          <ac:chgData name="Henk Blom" userId="56b0b7b7-33d9-4e48-81b4-290f06a65889" providerId="ADAL" clId="{4B5841FA-88EE-4549-A7AA-66F3431C953A}" dt="2023-09-06T12:18:11.275" v="6"/>
          <ac:spMkLst>
            <pc:docMk/>
            <pc:sldMk cId="43303158" sldId="272"/>
            <ac:spMk id="5" creationId="{D6F6EEE2-2C92-19F3-58B4-3283E38ABE9E}"/>
          </ac:spMkLst>
        </pc:spChg>
        <pc:spChg chg="mod">
          <ac:chgData name="Henk Blom" userId="56b0b7b7-33d9-4e48-81b4-290f06a65889" providerId="ADAL" clId="{4B5841FA-88EE-4549-A7AA-66F3431C953A}" dt="2023-09-06T12:19:16.489" v="126" actId="6549"/>
          <ac:spMkLst>
            <pc:docMk/>
            <pc:sldMk cId="43303158" sldId="272"/>
            <ac:spMk id="7" creationId="{14E4316E-7797-A2B5-DF67-10376CF7AC0A}"/>
          </ac:spMkLst>
        </pc:spChg>
      </pc:sldChg>
      <pc:sldChg chg="del">
        <pc:chgData name="Henk Blom" userId="56b0b7b7-33d9-4e48-81b4-290f06a65889" providerId="ADAL" clId="{4B5841FA-88EE-4549-A7AA-66F3431C953A}" dt="2023-09-06T12:29:09.300" v="147" actId="47"/>
        <pc:sldMkLst>
          <pc:docMk/>
          <pc:sldMk cId="34583312" sldId="273"/>
        </pc:sldMkLst>
      </pc:sldChg>
      <pc:sldChg chg="del">
        <pc:chgData name="Henk Blom" userId="56b0b7b7-33d9-4e48-81b4-290f06a65889" providerId="ADAL" clId="{4B5841FA-88EE-4549-A7AA-66F3431C953A}" dt="2023-09-06T12:17:45.332" v="3"/>
        <pc:sldMkLst>
          <pc:docMk/>
          <pc:sldMk cId="499486167" sldId="283"/>
        </pc:sldMkLst>
      </pc:sldChg>
      <pc:sldChg chg="del">
        <pc:chgData name="Henk Blom" userId="56b0b7b7-33d9-4e48-81b4-290f06a65889" providerId="ADAL" clId="{4B5841FA-88EE-4549-A7AA-66F3431C953A}" dt="2023-09-06T12:17:45.332" v="3"/>
        <pc:sldMkLst>
          <pc:docMk/>
          <pc:sldMk cId="2044420719" sldId="284"/>
        </pc:sldMkLst>
      </pc:sldChg>
      <pc:sldChg chg="del">
        <pc:chgData name="Henk Blom" userId="56b0b7b7-33d9-4e48-81b4-290f06a65889" providerId="ADAL" clId="{4B5841FA-88EE-4549-A7AA-66F3431C953A}" dt="2023-09-06T12:20:16.200" v="129" actId="47"/>
        <pc:sldMkLst>
          <pc:docMk/>
          <pc:sldMk cId="2873603206" sldId="290"/>
        </pc:sldMkLst>
      </pc:sldChg>
      <pc:sldChg chg="del">
        <pc:chgData name="Henk Blom" userId="56b0b7b7-33d9-4e48-81b4-290f06a65889" providerId="ADAL" clId="{4B5841FA-88EE-4549-A7AA-66F3431C953A}" dt="2023-09-06T12:22:38.987" v="133" actId="47"/>
        <pc:sldMkLst>
          <pc:docMk/>
          <pc:sldMk cId="2518258104" sldId="292"/>
        </pc:sldMkLst>
      </pc:sldChg>
      <pc:sldChg chg="del">
        <pc:chgData name="Henk Blom" userId="56b0b7b7-33d9-4e48-81b4-290f06a65889" providerId="ADAL" clId="{4B5841FA-88EE-4549-A7AA-66F3431C953A}" dt="2023-09-06T12:17:45.332" v="3"/>
        <pc:sldMkLst>
          <pc:docMk/>
          <pc:sldMk cId="808634493" sldId="293"/>
        </pc:sldMkLst>
      </pc:sldChg>
      <pc:sldChg chg="del">
        <pc:chgData name="Henk Blom" userId="56b0b7b7-33d9-4e48-81b4-290f06a65889" providerId="ADAL" clId="{4B5841FA-88EE-4549-A7AA-66F3431C953A}" dt="2023-09-06T12:17:45.332" v="3"/>
        <pc:sldMkLst>
          <pc:docMk/>
          <pc:sldMk cId="2766722173" sldId="302"/>
        </pc:sldMkLst>
      </pc:sldChg>
      <pc:sldChg chg="del">
        <pc:chgData name="Henk Blom" userId="56b0b7b7-33d9-4e48-81b4-290f06a65889" providerId="ADAL" clId="{4B5841FA-88EE-4549-A7AA-66F3431C953A}" dt="2023-09-06T12:17:45.332" v="3"/>
        <pc:sldMkLst>
          <pc:docMk/>
          <pc:sldMk cId="1178176086" sldId="303"/>
        </pc:sldMkLst>
      </pc:sldChg>
      <pc:sldChg chg="addSp del delDesignElem">
        <pc:chgData name="Henk Blom" userId="56b0b7b7-33d9-4e48-81b4-290f06a65889" providerId="ADAL" clId="{4B5841FA-88EE-4549-A7AA-66F3431C953A}" dt="2023-09-06T12:22:40.069" v="134" actId="47"/>
        <pc:sldMkLst>
          <pc:docMk/>
          <pc:sldMk cId="3263803061" sldId="304"/>
        </pc:sldMkLst>
        <pc:spChg chg="add">
          <ac:chgData name="Henk Blom" userId="56b0b7b7-33d9-4e48-81b4-290f06a65889" providerId="ADAL" clId="{4B5841FA-88EE-4549-A7AA-66F3431C953A}" dt="2023-09-06T12:17:45.332" v="3"/>
          <ac:spMkLst>
            <pc:docMk/>
            <pc:sldMk cId="3263803061" sldId="304"/>
            <ac:spMk id="9" creationId="{AB8C311F-7253-4AED-9701-7FC0708C41C7}"/>
          </ac:spMkLst>
        </pc:spChg>
        <pc:spChg chg="add">
          <ac:chgData name="Henk Blom" userId="56b0b7b7-33d9-4e48-81b4-290f06a65889" providerId="ADAL" clId="{4B5841FA-88EE-4549-A7AA-66F3431C953A}" dt="2023-09-06T12:17:45.332" v="3"/>
          <ac:spMkLst>
            <pc:docMk/>
            <pc:sldMk cId="3263803061" sldId="304"/>
            <ac:spMk id="11" creationId="{E2384209-CB15-4CDF-9D31-C44FD9A3F20D}"/>
          </ac:spMkLst>
        </pc:spChg>
        <pc:spChg chg="add">
          <ac:chgData name="Henk Blom" userId="56b0b7b7-33d9-4e48-81b4-290f06a65889" providerId="ADAL" clId="{4B5841FA-88EE-4549-A7AA-66F3431C953A}" dt="2023-09-06T12:17:45.332" v="3"/>
          <ac:spMkLst>
            <pc:docMk/>
            <pc:sldMk cId="3263803061" sldId="304"/>
            <ac:spMk id="13" creationId="{2633B3B5-CC90-43F0-8714-D31D1F3F0209}"/>
          </ac:spMkLst>
        </pc:spChg>
        <pc:spChg chg="add">
          <ac:chgData name="Henk Blom" userId="56b0b7b7-33d9-4e48-81b4-290f06a65889" providerId="ADAL" clId="{4B5841FA-88EE-4549-A7AA-66F3431C953A}" dt="2023-09-06T12:17:45.332" v="3"/>
          <ac:spMkLst>
            <pc:docMk/>
            <pc:sldMk cId="3263803061" sldId="304"/>
            <ac:spMk id="15" creationId="{A8D57A06-A426-446D-B02C-A2DC6B62E45E}"/>
          </ac:spMkLst>
        </pc:spChg>
      </pc:sldChg>
      <pc:sldChg chg="del">
        <pc:chgData name="Henk Blom" userId="56b0b7b7-33d9-4e48-81b4-290f06a65889" providerId="ADAL" clId="{4B5841FA-88EE-4549-A7AA-66F3431C953A}" dt="2023-09-06T12:17:45.332" v="3"/>
        <pc:sldMkLst>
          <pc:docMk/>
          <pc:sldMk cId="4208651889" sldId="454"/>
        </pc:sldMkLst>
      </pc:sldChg>
      <pc:sldChg chg="del">
        <pc:chgData name="Henk Blom" userId="56b0b7b7-33d9-4e48-81b4-290f06a65889" providerId="ADAL" clId="{4B5841FA-88EE-4549-A7AA-66F3431C953A}" dt="2023-09-06T12:17:45.332" v="3"/>
        <pc:sldMkLst>
          <pc:docMk/>
          <pc:sldMk cId="470314745" sldId="620"/>
        </pc:sldMkLst>
      </pc:sldChg>
      <pc:sldChg chg="del">
        <pc:chgData name="Henk Blom" userId="56b0b7b7-33d9-4e48-81b4-290f06a65889" providerId="ADAL" clId="{4B5841FA-88EE-4549-A7AA-66F3431C953A}" dt="2023-09-06T12:17:45.332" v="3"/>
        <pc:sldMkLst>
          <pc:docMk/>
          <pc:sldMk cId="1697955876" sldId="621"/>
        </pc:sldMkLst>
      </pc:sldChg>
      <pc:sldChg chg="del">
        <pc:chgData name="Henk Blom" userId="56b0b7b7-33d9-4e48-81b4-290f06a65889" providerId="ADAL" clId="{4B5841FA-88EE-4549-A7AA-66F3431C953A}" dt="2023-09-06T12:17:45.332" v="3"/>
        <pc:sldMkLst>
          <pc:docMk/>
          <pc:sldMk cId="2793386546" sldId="623"/>
        </pc:sldMkLst>
      </pc:sldChg>
      <pc:sldChg chg="del">
        <pc:chgData name="Henk Blom" userId="56b0b7b7-33d9-4e48-81b4-290f06a65889" providerId="ADAL" clId="{4B5841FA-88EE-4549-A7AA-66F3431C953A}" dt="2023-09-06T12:17:45.332" v="3"/>
        <pc:sldMkLst>
          <pc:docMk/>
          <pc:sldMk cId="17288103" sldId="624"/>
        </pc:sldMkLst>
      </pc:sldChg>
      <pc:sldChg chg="addSp delSp modSp del mod chgLayout">
        <pc:chgData name="Henk Blom" userId="56b0b7b7-33d9-4e48-81b4-290f06a65889" providerId="ADAL" clId="{4B5841FA-88EE-4549-A7AA-66F3431C953A}" dt="2023-09-06T12:28:04.317" v="136" actId="6264"/>
        <pc:sldMkLst>
          <pc:docMk/>
          <pc:sldMk cId="2915974998" sldId="625"/>
        </pc:sldMkLst>
        <pc:spChg chg="mod ord">
          <ac:chgData name="Henk Blom" userId="56b0b7b7-33d9-4e48-81b4-290f06a65889" providerId="ADAL" clId="{4B5841FA-88EE-4549-A7AA-66F3431C953A}" dt="2023-09-06T12:28:04.317" v="136" actId="6264"/>
          <ac:spMkLst>
            <pc:docMk/>
            <pc:sldMk cId="2915974998" sldId="625"/>
            <ac:spMk id="2" creationId="{900CF254-7A49-42E4-B2E9-9D7547CF05B2}"/>
          </ac:spMkLst>
        </pc:spChg>
        <pc:spChg chg="add del mod">
          <ac:chgData name="Henk Blom" userId="56b0b7b7-33d9-4e48-81b4-290f06a65889" providerId="ADAL" clId="{4B5841FA-88EE-4549-A7AA-66F3431C953A}" dt="2023-09-06T12:28:04.317" v="136" actId="6264"/>
          <ac:spMkLst>
            <pc:docMk/>
            <pc:sldMk cId="2915974998" sldId="625"/>
            <ac:spMk id="3" creationId="{D835D177-E682-DB22-A71D-1D4582CD7947}"/>
          </ac:spMkLst>
        </pc:spChg>
        <pc:spChg chg="add del mod ord">
          <ac:chgData name="Henk Blom" userId="56b0b7b7-33d9-4e48-81b4-290f06a65889" providerId="ADAL" clId="{4B5841FA-88EE-4549-A7AA-66F3431C953A}" dt="2023-09-06T12:28:04.317" v="136" actId="6264"/>
          <ac:spMkLst>
            <pc:docMk/>
            <pc:sldMk cId="2915974998" sldId="625"/>
            <ac:spMk id="4" creationId="{BE5504B3-03D0-E6F8-7B87-628DB7B7FE24}"/>
          </ac:spMkLst>
        </pc:spChg>
      </pc:sldChg>
      <pc:sldChg chg="del">
        <pc:chgData name="Henk Blom" userId="56b0b7b7-33d9-4e48-81b4-290f06a65889" providerId="ADAL" clId="{4B5841FA-88EE-4549-A7AA-66F3431C953A}" dt="2023-09-06T12:17:45.332" v="3"/>
        <pc:sldMkLst>
          <pc:docMk/>
          <pc:sldMk cId="4190869082" sldId="626"/>
        </pc:sldMkLst>
      </pc:sldChg>
      <pc:sldChg chg="del">
        <pc:chgData name="Henk Blom" userId="56b0b7b7-33d9-4e48-81b4-290f06a65889" providerId="ADAL" clId="{4B5841FA-88EE-4549-A7AA-66F3431C953A}" dt="2023-09-06T12:17:45.332" v="3"/>
        <pc:sldMkLst>
          <pc:docMk/>
          <pc:sldMk cId="3251444234" sldId="628"/>
        </pc:sldMkLst>
      </pc:sldChg>
      <pc:sldChg chg="del">
        <pc:chgData name="Henk Blom" userId="56b0b7b7-33d9-4e48-81b4-290f06a65889" providerId="ADAL" clId="{4B5841FA-88EE-4549-A7AA-66F3431C953A}" dt="2023-09-06T12:17:45.332" v="3"/>
        <pc:sldMkLst>
          <pc:docMk/>
          <pc:sldMk cId="802404979" sldId="630"/>
        </pc:sldMkLst>
      </pc:sldChg>
      <pc:sldChg chg="del">
        <pc:chgData name="Henk Blom" userId="56b0b7b7-33d9-4e48-81b4-290f06a65889" providerId="ADAL" clId="{4B5841FA-88EE-4549-A7AA-66F3431C953A}" dt="2023-09-06T12:17:45.332" v="3"/>
        <pc:sldMkLst>
          <pc:docMk/>
          <pc:sldMk cId="3812473034" sldId="631"/>
        </pc:sldMkLst>
      </pc:sldChg>
      <pc:sldChg chg="del">
        <pc:chgData name="Henk Blom" userId="56b0b7b7-33d9-4e48-81b4-290f06a65889" providerId="ADAL" clId="{4B5841FA-88EE-4549-A7AA-66F3431C953A}" dt="2023-09-06T12:17:45.332" v="3"/>
        <pc:sldMkLst>
          <pc:docMk/>
          <pc:sldMk cId="371491496" sldId="634"/>
        </pc:sldMkLst>
      </pc:sldChg>
      <pc:sldChg chg="del">
        <pc:chgData name="Henk Blom" userId="56b0b7b7-33d9-4e48-81b4-290f06a65889" providerId="ADAL" clId="{4B5841FA-88EE-4549-A7AA-66F3431C953A}" dt="2023-09-06T12:17:45.332" v="3"/>
        <pc:sldMkLst>
          <pc:docMk/>
          <pc:sldMk cId="4061853582" sldId="635"/>
        </pc:sldMkLst>
      </pc:sldChg>
      <pc:sldMasterChg chg="delSp mod modSldLayout">
        <pc:chgData name="Henk Blom" userId="56b0b7b7-33d9-4e48-81b4-290f06a65889" providerId="ADAL" clId="{4B5841FA-88EE-4549-A7AA-66F3431C953A}" dt="2023-09-06T12:21:42.847" v="132" actId="478"/>
        <pc:sldMasterMkLst>
          <pc:docMk/>
          <pc:sldMasterMk cId="3965091789" sldId="2147483672"/>
        </pc:sldMasterMkLst>
        <pc:picChg chg="del">
          <ac:chgData name="Henk Blom" userId="56b0b7b7-33d9-4e48-81b4-290f06a65889" providerId="ADAL" clId="{4B5841FA-88EE-4549-A7AA-66F3431C953A}" dt="2023-09-06T12:20:07.049" v="128" actId="478"/>
          <ac:picMkLst>
            <pc:docMk/>
            <pc:sldMasterMk cId="3965091789" sldId="2147483672"/>
            <ac:picMk id="7" creationId="{F438E1A9-166B-33AD-1CBF-BF77198D6EF3}"/>
          </ac:picMkLst>
        </pc:picChg>
        <pc:sldLayoutChg chg="delSp mod">
          <pc:chgData name="Henk Blom" userId="56b0b7b7-33d9-4e48-81b4-290f06a65889" providerId="ADAL" clId="{4B5841FA-88EE-4549-A7AA-66F3431C953A}" dt="2023-09-06T12:21:39.411" v="131" actId="478"/>
          <pc:sldLayoutMkLst>
            <pc:docMk/>
            <pc:sldMasterMk cId="3965091789" sldId="2147483672"/>
            <pc:sldLayoutMk cId="176912364" sldId="2147483673"/>
          </pc:sldLayoutMkLst>
          <pc:picChg chg="del">
            <ac:chgData name="Henk Blom" userId="56b0b7b7-33d9-4e48-81b4-290f06a65889" providerId="ADAL" clId="{4B5841FA-88EE-4549-A7AA-66F3431C953A}" dt="2023-09-06T12:21:39.411" v="131" actId="478"/>
            <ac:picMkLst>
              <pc:docMk/>
              <pc:sldMasterMk cId="3965091789" sldId="2147483672"/>
              <pc:sldLayoutMk cId="176912364" sldId="2147483673"/>
              <ac:picMk id="7" creationId="{EB60A801-B5EC-94DC-3065-A39FE34960E4}"/>
            </ac:picMkLst>
          </pc:picChg>
        </pc:sldLayoutChg>
        <pc:sldLayoutChg chg="delSp mod">
          <pc:chgData name="Henk Blom" userId="56b0b7b7-33d9-4e48-81b4-290f06a65889" providerId="ADAL" clId="{4B5841FA-88EE-4549-A7AA-66F3431C953A}" dt="2023-09-06T12:21:42.847" v="132" actId="478"/>
          <pc:sldLayoutMkLst>
            <pc:docMk/>
            <pc:sldMasterMk cId="3965091789" sldId="2147483672"/>
            <pc:sldLayoutMk cId="760533837" sldId="2147483675"/>
          </pc:sldLayoutMkLst>
          <pc:picChg chg="del">
            <ac:chgData name="Henk Blom" userId="56b0b7b7-33d9-4e48-81b4-290f06a65889" providerId="ADAL" clId="{4B5841FA-88EE-4549-A7AA-66F3431C953A}" dt="2023-09-06T12:21:42.847" v="132" actId="478"/>
            <ac:picMkLst>
              <pc:docMk/>
              <pc:sldMasterMk cId="3965091789" sldId="2147483672"/>
              <pc:sldLayoutMk cId="760533837" sldId="2147483675"/>
              <ac:picMk id="14" creationId="{ECF52044-BA83-1C2A-B168-77A4DBC1B3A1}"/>
            </ac:picMkLst>
          </pc:picChg>
        </pc:sldLayoutChg>
      </pc:sldMasterChg>
    </pc:docChg>
  </pc:docChgLst>
  <pc:docChgLst>
    <pc:chgData name="Henk Blom" userId="56b0b7b7-33d9-4e48-81b4-290f06a65889" providerId="ADAL" clId="{C2914CD5-5C1B-4162-B381-807266EE0C0D}"/>
    <pc:docChg chg="custSel modSld">
      <pc:chgData name="Henk Blom" userId="56b0b7b7-33d9-4e48-81b4-290f06a65889" providerId="ADAL" clId="{C2914CD5-5C1B-4162-B381-807266EE0C0D}" dt="2023-09-15T12:21:01.553" v="381" actId="20577"/>
      <pc:docMkLst>
        <pc:docMk/>
      </pc:docMkLst>
      <pc:sldChg chg="modSp mod">
        <pc:chgData name="Henk Blom" userId="56b0b7b7-33d9-4e48-81b4-290f06a65889" providerId="ADAL" clId="{C2914CD5-5C1B-4162-B381-807266EE0C0D}" dt="2023-09-15T12:06:12.294" v="87" actId="14100"/>
        <pc:sldMkLst>
          <pc:docMk/>
          <pc:sldMk cId="1933610001" sldId="260"/>
        </pc:sldMkLst>
        <pc:spChg chg="mod">
          <ac:chgData name="Henk Blom" userId="56b0b7b7-33d9-4e48-81b4-290f06a65889" providerId="ADAL" clId="{C2914CD5-5C1B-4162-B381-807266EE0C0D}" dt="2023-09-15T12:05:50.329" v="82" actId="1076"/>
          <ac:spMkLst>
            <pc:docMk/>
            <pc:sldMk cId="1933610001" sldId="260"/>
            <ac:spMk id="3" creationId="{5DE63749-2A10-7D34-C739-F8AD704A02C8}"/>
          </ac:spMkLst>
        </pc:spChg>
        <pc:spChg chg="mod">
          <ac:chgData name="Henk Blom" userId="56b0b7b7-33d9-4e48-81b4-290f06a65889" providerId="ADAL" clId="{C2914CD5-5C1B-4162-B381-807266EE0C0D}" dt="2023-09-15T12:06:12.294" v="87" actId="14100"/>
          <ac:spMkLst>
            <pc:docMk/>
            <pc:sldMk cId="1933610001" sldId="260"/>
            <ac:spMk id="8" creationId="{1668EA58-9357-75D0-B7B2-B353ED5064D7}"/>
          </ac:spMkLst>
        </pc:spChg>
        <pc:spChg chg="mod">
          <ac:chgData name="Henk Blom" userId="56b0b7b7-33d9-4e48-81b4-290f06a65889" providerId="ADAL" clId="{C2914CD5-5C1B-4162-B381-807266EE0C0D}" dt="2023-09-15T12:06:05.545" v="86" actId="14100"/>
          <ac:spMkLst>
            <pc:docMk/>
            <pc:sldMk cId="1933610001" sldId="260"/>
            <ac:spMk id="12" creationId="{2B0EB5B5-D516-C315-203E-9EDE3D786886}"/>
          </ac:spMkLst>
        </pc:spChg>
      </pc:sldChg>
      <pc:sldChg chg="modSp mod">
        <pc:chgData name="Henk Blom" userId="56b0b7b7-33d9-4e48-81b4-290f06a65889" providerId="ADAL" clId="{C2914CD5-5C1B-4162-B381-807266EE0C0D}" dt="2023-09-15T12:11:05.963" v="281" actId="20577"/>
        <pc:sldMkLst>
          <pc:docMk/>
          <pc:sldMk cId="499486167" sldId="283"/>
        </pc:sldMkLst>
        <pc:spChg chg="mod">
          <ac:chgData name="Henk Blom" userId="56b0b7b7-33d9-4e48-81b4-290f06a65889" providerId="ADAL" clId="{C2914CD5-5C1B-4162-B381-807266EE0C0D}" dt="2023-09-15T12:11:05.963" v="281" actId="20577"/>
          <ac:spMkLst>
            <pc:docMk/>
            <pc:sldMk cId="499486167" sldId="283"/>
            <ac:spMk id="3" creationId="{ED0E33FA-7135-44B3-90B8-70756F082E00}"/>
          </ac:spMkLst>
        </pc:spChg>
        <pc:spChg chg="mod">
          <ac:chgData name="Henk Blom" userId="56b0b7b7-33d9-4e48-81b4-290f06a65889" providerId="ADAL" clId="{C2914CD5-5C1B-4162-B381-807266EE0C0D}" dt="2023-09-15T12:10:54.479" v="275" actId="20577"/>
          <ac:spMkLst>
            <pc:docMk/>
            <pc:sldMk cId="499486167" sldId="283"/>
            <ac:spMk id="7" creationId="{D52642B8-9D61-3523-A279-37EF1E7BA1A6}"/>
          </ac:spMkLst>
        </pc:spChg>
      </pc:sldChg>
      <pc:sldChg chg="modSp mod">
        <pc:chgData name="Henk Blom" userId="56b0b7b7-33d9-4e48-81b4-290f06a65889" providerId="ADAL" clId="{C2914CD5-5C1B-4162-B381-807266EE0C0D}" dt="2023-09-15T12:14:18.200" v="303" actId="20577"/>
        <pc:sldMkLst>
          <pc:docMk/>
          <pc:sldMk cId="2044420719" sldId="284"/>
        </pc:sldMkLst>
        <pc:spChg chg="mod">
          <ac:chgData name="Henk Blom" userId="56b0b7b7-33d9-4e48-81b4-290f06a65889" providerId="ADAL" clId="{C2914CD5-5C1B-4162-B381-807266EE0C0D}" dt="2023-09-15T12:14:18.200" v="303" actId="20577"/>
          <ac:spMkLst>
            <pc:docMk/>
            <pc:sldMk cId="2044420719" sldId="284"/>
            <ac:spMk id="3" creationId="{ED0E33FA-7135-44B3-90B8-70756F082E00}"/>
          </ac:spMkLst>
        </pc:spChg>
        <pc:spChg chg="mod">
          <ac:chgData name="Henk Blom" userId="56b0b7b7-33d9-4e48-81b4-290f06a65889" providerId="ADAL" clId="{C2914CD5-5C1B-4162-B381-807266EE0C0D}" dt="2023-09-15T12:10:17.078" v="255" actId="20577"/>
          <ac:spMkLst>
            <pc:docMk/>
            <pc:sldMk cId="2044420719" sldId="284"/>
            <ac:spMk id="8" creationId="{99FA13F5-E0B5-19EF-AC7C-092CE48910BE}"/>
          </ac:spMkLst>
        </pc:spChg>
        <pc:spChg chg="mod">
          <ac:chgData name="Henk Blom" userId="56b0b7b7-33d9-4e48-81b4-290f06a65889" providerId="ADAL" clId="{C2914CD5-5C1B-4162-B381-807266EE0C0D}" dt="2023-09-15T12:14:04.936" v="301" actId="20577"/>
          <ac:spMkLst>
            <pc:docMk/>
            <pc:sldMk cId="2044420719" sldId="284"/>
            <ac:spMk id="13" creationId="{E6F3F348-5507-DA65-D6DC-766EB8770643}"/>
          </ac:spMkLst>
        </pc:spChg>
      </pc:sldChg>
      <pc:sldChg chg="modSp">
        <pc:chgData name="Henk Blom" userId="56b0b7b7-33d9-4e48-81b4-290f06a65889" providerId="ADAL" clId="{C2914CD5-5C1B-4162-B381-807266EE0C0D}" dt="2023-09-15T12:19:12.253" v="349" actId="20577"/>
        <pc:sldMkLst>
          <pc:docMk/>
          <pc:sldMk cId="808634493" sldId="293"/>
        </pc:sldMkLst>
        <pc:spChg chg="mod">
          <ac:chgData name="Henk Blom" userId="56b0b7b7-33d9-4e48-81b4-290f06a65889" providerId="ADAL" clId="{C2914CD5-5C1B-4162-B381-807266EE0C0D}" dt="2023-09-15T12:19:12.253" v="349" actId="20577"/>
          <ac:spMkLst>
            <pc:docMk/>
            <pc:sldMk cId="808634493" sldId="293"/>
            <ac:spMk id="4" creationId="{5227434A-C605-2D55-005F-98C25138A3D7}"/>
          </ac:spMkLst>
        </pc:spChg>
      </pc:sldChg>
      <pc:sldChg chg="delSp modSp mod delAnim modAnim">
        <pc:chgData name="Henk Blom" userId="56b0b7b7-33d9-4e48-81b4-290f06a65889" providerId="ADAL" clId="{C2914CD5-5C1B-4162-B381-807266EE0C0D}" dt="2023-09-15T12:18:58.646" v="341"/>
        <pc:sldMkLst>
          <pc:docMk/>
          <pc:sldMk cId="2766722173" sldId="302"/>
        </pc:sldMkLst>
        <pc:spChg chg="del mod">
          <ac:chgData name="Henk Blom" userId="56b0b7b7-33d9-4e48-81b4-290f06a65889" providerId="ADAL" clId="{C2914CD5-5C1B-4162-B381-807266EE0C0D}" dt="2023-09-15T12:18:35.721" v="340" actId="478"/>
          <ac:spMkLst>
            <pc:docMk/>
            <pc:sldMk cId="2766722173" sldId="302"/>
            <ac:spMk id="16" creationId="{F3146CEF-E68B-48B8-D0EA-92DC7FFA0586}"/>
          </ac:spMkLst>
        </pc:spChg>
      </pc:sldChg>
      <pc:sldChg chg="modSp">
        <pc:chgData name="Henk Blom" userId="56b0b7b7-33d9-4e48-81b4-290f06a65889" providerId="ADAL" clId="{C2914CD5-5C1B-4162-B381-807266EE0C0D}" dt="2023-09-15T12:03:11.357" v="53" actId="20577"/>
        <pc:sldMkLst>
          <pc:docMk/>
          <pc:sldMk cId="470314745" sldId="620"/>
        </pc:sldMkLst>
        <pc:graphicFrameChg chg="mod">
          <ac:chgData name="Henk Blom" userId="56b0b7b7-33d9-4e48-81b4-290f06a65889" providerId="ADAL" clId="{C2914CD5-5C1B-4162-B381-807266EE0C0D}" dt="2023-09-15T12:03:11.357" v="53" actId="20577"/>
          <ac:graphicFrameMkLst>
            <pc:docMk/>
            <pc:sldMk cId="470314745" sldId="620"/>
            <ac:graphicFrameMk id="5" creationId="{3C34BDE8-CC03-B6EA-D7BA-EE6CCF150A65}"/>
          </ac:graphicFrameMkLst>
        </pc:graphicFrameChg>
      </pc:sldChg>
      <pc:sldChg chg="modSp">
        <pc:chgData name="Henk Blom" userId="56b0b7b7-33d9-4e48-81b4-290f06a65889" providerId="ADAL" clId="{C2914CD5-5C1B-4162-B381-807266EE0C0D}" dt="2023-09-15T12:09:30.205" v="253" actId="12269"/>
        <pc:sldMkLst>
          <pc:docMk/>
          <pc:sldMk cId="1697955876" sldId="621"/>
        </pc:sldMkLst>
        <pc:graphicFrameChg chg="mod">
          <ac:chgData name="Henk Blom" userId="56b0b7b7-33d9-4e48-81b4-290f06a65889" providerId="ADAL" clId="{C2914CD5-5C1B-4162-B381-807266EE0C0D}" dt="2023-09-15T12:09:30.205" v="253" actId="12269"/>
          <ac:graphicFrameMkLst>
            <pc:docMk/>
            <pc:sldMk cId="1697955876" sldId="621"/>
            <ac:graphicFrameMk id="4" creationId="{1673C243-2DC0-4DD8-AA55-94C69BE9F671}"/>
          </ac:graphicFrameMkLst>
        </pc:graphicFrameChg>
      </pc:sldChg>
      <pc:sldChg chg="modSp mod">
        <pc:chgData name="Henk Blom" userId="56b0b7b7-33d9-4e48-81b4-290f06a65889" providerId="ADAL" clId="{C2914CD5-5C1B-4162-B381-807266EE0C0D}" dt="2023-09-15T12:10:26.683" v="259" actId="20577"/>
        <pc:sldMkLst>
          <pc:docMk/>
          <pc:sldMk cId="17288103" sldId="624"/>
        </pc:sldMkLst>
        <pc:spChg chg="mod">
          <ac:chgData name="Henk Blom" userId="56b0b7b7-33d9-4e48-81b4-290f06a65889" providerId="ADAL" clId="{C2914CD5-5C1B-4162-B381-807266EE0C0D}" dt="2023-09-15T12:10:26.683" v="259" actId="20577"/>
          <ac:spMkLst>
            <pc:docMk/>
            <pc:sldMk cId="17288103" sldId="624"/>
            <ac:spMk id="10" creationId="{68CF1D35-A4A9-9E9A-E00A-50FEACFF47CC}"/>
          </ac:spMkLst>
        </pc:spChg>
      </pc:sldChg>
      <pc:sldChg chg="modSp">
        <pc:chgData name="Henk Blom" userId="56b0b7b7-33d9-4e48-81b4-290f06a65889" providerId="ADAL" clId="{C2914CD5-5C1B-4162-B381-807266EE0C0D}" dt="2023-09-15T12:08:05.926" v="251" actId="20577"/>
        <pc:sldMkLst>
          <pc:docMk/>
          <pc:sldMk cId="2915974998" sldId="625"/>
        </pc:sldMkLst>
        <pc:graphicFrameChg chg="mod">
          <ac:chgData name="Henk Blom" userId="56b0b7b7-33d9-4e48-81b4-290f06a65889" providerId="ADAL" clId="{C2914CD5-5C1B-4162-B381-807266EE0C0D}" dt="2023-09-15T12:08:05.926" v="251" actId="20577"/>
          <ac:graphicFrameMkLst>
            <pc:docMk/>
            <pc:sldMk cId="2915974998" sldId="625"/>
            <ac:graphicFrameMk id="20" creationId="{25EA1089-4D1C-CD29-80AE-D1AB0BB844C3}"/>
          </ac:graphicFrameMkLst>
        </pc:graphicFrameChg>
      </pc:sldChg>
      <pc:sldChg chg="modSp mod">
        <pc:chgData name="Henk Blom" userId="56b0b7b7-33d9-4e48-81b4-290f06a65889" providerId="ADAL" clId="{C2914CD5-5C1B-4162-B381-807266EE0C0D}" dt="2023-09-15T12:10:21.267" v="257" actId="20577"/>
        <pc:sldMkLst>
          <pc:docMk/>
          <pc:sldMk cId="4190869082" sldId="626"/>
        </pc:sldMkLst>
        <pc:spChg chg="mod">
          <ac:chgData name="Henk Blom" userId="56b0b7b7-33d9-4e48-81b4-290f06a65889" providerId="ADAL" clId="{C2914CD5-5C1B-4162-B381-807266EE0C0D}" dt="2023-09-15T12:10:21.267" v="257" actId="20577"/>
          <ac:spMkLst>
            <pc:docMk/>
            <pc:sldMk cId="4190869082" sldId="626"/>
            <ac:spMk id="10" creationId="{68CF1D35-A4A9-9E9A-E00A-50FEACFF47CC}"/>
          </ac:spMkLst>
        </pc:spChg>
      </pc:sldChg>
      <pc:sldChg chg="modSp">
        <pc:chgData name="Henk Blom" userId="56b0b7b7-33d9-4e48-81b4-290f06a65889" providerId="ADAL" clId="{C2914CD5-5C1B-4162-B381-807266EE0C0D}" dt="2023-09-15T12:21:01.553" v="381" actId="20577"/>
        <pc:sldMkLst>
          <pc:docMk/>
          <pc:sldMk cId="3251444234" sldId="628"/>
        </pc:sldMkLst>
        <pc:spChg chg="mod">
          <ac:chgData name="Henk Blom" userId="56b0b7b7-33d9-4e48-81b4-290f06a65889" providerId="ADAL" clId="{C2914CD5-5C1B-4162-B381-807266EE0C0D}" dt="2023-09-15T12:20:58.010" v="379" actId="20577"/>
          <ac:spMkLst>
            <pc:docMk/>
            <pc:sldMk cId="3251444234" sldId="628"/>
            <ac:spMk id="20" creationId="{D6542331-10F3-D1A2-C0C2-010D5E81810C}"/>
          </ac:spMkLst>
        </pc:spChg>
        <pc:spChg chg="mod">
          <ac:chgData name="Henk Blom" userId="56b0b7b7-33d9-4e48-81b4-290f06a65889" providerId="ADAL" clId="{C2914CD5-5C1B-4162-B381-807266EE0C0D}" dt="2023-09-15T12:20:26.119" v="355" actId="20577"/>
          <ac:spMkLst>
            <pc:docMk/>
            <pc:sldMk cId="3251444234" sldId="628"/>
            <ac:spMk id="27" creationId="{BFEE6EEB-EE20-712E-570C-0C170793C6B1}"/>
          </ac:spMkLst>
        </pc:spChg>
        <pc:spChg chg="mod">
          <ac:chgData name="Henk Blom" userId="56b0b7b7-33d9-4e48-81b4-290f06a65889" providerId="ADAL" clId="{C2914CD5-5C1B-4162-B381-807266EE0C0D}" dt="2023-09-15T12:21:01.553" v="381" actId="20577"/>
          <ac:spMkLst>
            <pc:docMk/>
            <pc:sldMk cId="3251444234" sldId="628"/>
            <ac:spMk id="28" creationId="{5534CFED-92E8-1300-40EE-6C5003C68EB7}"/>
          </ac:spMkLst>
        </pc:spChg>
      </pc:sldChg>
      <pc:sldChg chg="modAnim">
        <pc:chgData name="Henk Blom" userId="56b0b7b7-33d9-4e48-81b4-290f06a65889" providerId="ADAL" clId="{C2914CD5-5C1B-4162-B381-807266EE0C0D}" dt="2023-09-15T12:16:25.686" v="305"/>
        <pc:sldMkLst>
          <pc:docMk/>
          <pc:sldMk cId="3812473034" sldId="631"/>
        </pc:sldMkLst>
      </pc:sldChg>
      <pc:sldChg chg="modSp">
        <pc:chgData name="Henk Blom" userId="56b0b7b7-33d9-4e48-81b4-290f06a65889" providerId="ADAL" clId="{C2914CD5-5C1B-4162-B381-807266EE0C0D}" dt="2023-09-15T12:18:14.612" v="338" actId="20577"/>
        <pc:sldMkLst>
          <pc:docMk/>
          <pc:sldMk cId="371491496" sldId="634"/>
        </pc:sldMkLst>
        <pc:spChg chg="mod">
          <ac:chgData name="Henk Blom" userId="56b0b7b7-33d9-4e48-81b4-290f06a65889" providerId="ADAL" clId="{C2914CD5-5C1B-4162-B381-807266EE0C0D}" dt="2023-09-15T12:18:14.612" v="338" actId="20577"/>
          <ac:spMkLst>
            <pc:docMk/>
            <pc:sldMk cId="371491496" sldId="634"/>
            <ac:spMk id="9" creationId="{4953D32C-CDD5-39DF-3E1E-2E0A38355CE6}"/>
          </ac:spMkLst>
        </pc:spChg>
      </pc:sldChg>
      <pc:sldChg chg="modSp mod">
        <pc:chgData name="Henk Blom" userId="56b0b7b7-33d9-4e48-81b4-290f06a65889" providerId="ADAL" clId="{C2914CD5-5C1B-4162-B381-807266EE0C0D}" dt="2023-09-15T12:17:14.286" v="328" actId="20577"/>
        <pc:sldMkLst>
          <pc:docMk/>
          <pc:sldMk cId="4061853582" sldId="635"/>
        </pc:sldMkLst>
        <pc:spChg chg="mod">
          <ac:chgData name="Henk Blom" userId="56b0b7b7-33d9-4e48-81b4-290f06a65889" providerId="ADAL" clId="{C2914CD5-5C1B-4162-B381-807266EE0C0D}" dt="2023-09-15T12:17:14.286" v="328" actId="20577"/>
          <ac:spMkLst>
            <pc:docMk/>
            <pc:sldMk cId="4061853582" sldId="635"/>
            <ac:spMk id="3" creationId="{F0B03F80-7FE0-7646-4B35-27E8B13ADB35}"/>
          </ac:spMkLst>
        </pc:spChg>
      </pc:sldChg>
      <pc:sldChg chg="modSp">
        <pc:chgData name="Henk Blom" userId="56b0b7b7-33d9-4e48-81b4-290f06a65889" providerId="ADAL" clId="{C2914CD5-5C1B-4162-B381-807266EE0C0D}" dt="2023-09-15T12:04:30.640" v="76" actId="20577"/>
        <pc:sldMkLst>
          <pc:docMk/>
          <pc:sldMk cId="475223913" sldId="641"/>
        </pc:sldMkLst>
        <pc:spChg chg="mod">
          <ac:chgData name="Henk Blom" userId="56b0b7b7-33d9-4e48-81b4-290f06a65889" providerId="ADAL" clId="{C2914CD5-5C1B-4162-B381-807266EE0C0D}" dt="2023-09-15T12:04:30.640" v="76" actId="20577"/>
          <ac:spMkLst>
            <pc:docMk/>
            <pc:sldMk cId="475223913" sldId="641"/>
            <ac:spMk id="3" creationId="{2BB3ADEA-3A3A-3542-B4EC-6C31C184DBF5}"/>
          </ac:spMkLst>
        </pc:spChg>
      </pc:sldChg>
      <pc:sldChg chg="modSp mod">
        <pc:chgData name="Henk Blom" userId="56b0b7b7-33d9-4e48-81b4-290f06a65889" providerId="ADAL" clId="{C2914CD5-5C1B-4162-B381-807266EE0C0D}" dt="2023-09-15T12:05:21.954" v="80" actId="14100"/>
        <pc:sldMkLst>
          <pc:docMk/>
          <pc:sldMk cId="3837060160" sldId="642"/>
        </pc:sldMkLst>
        <pc:spChg chg="mod">
          <ac:chgData name="Henk Blom" userId="56b0b7b7-33d9-4e48-81b4-290f06a65889" providerId="ADAL" clId="{C2914CD5-5C1B-4162-B381-807266EE0C0D}" dt="2023-09-15T12:05:15.870" v="79" actId="1076"/>
          <ac:spMkLst>
            <pc:docMk/>
            <pc:sldMk cId="3837060160" sldId="642"/>
            <ac:spMk id="3" creationId="{5DE63749-2A10-7D34-C739-F8AD704A02C8}"/>
          </ac:spMkLst>
        </pc:spChg>
        <pc:spChg chg="mod">
          <ac:chgData name="Henk Blom" userId="56b0b7b7-33d9-4e48-81b4-290f06a65889" providerId="ADAL" clId="{C2914CD5-5C1B-4162-B381-807266EE0C0D}" dt="2023-09-15T12:05:21.954" v="80" actId="14100"/>
          <ac:spMkLst>
            <pc:docMk/>
            <pc:sldMk cId="3837060160" sldId="642"/>
            <ac:spMk id="8" creationId="{1668EA58-9357-75D0-B7B2-B353ED5064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583160177894429"/>
          <c:y val="2.6283242261144139E-2"/>
          <c:w val="0.76569836322543017"/>
          <c:h val="0.76632481532457175"/>
        </c:manualLayout>
      </c:layout>
      <c:doughnutChart>
        <c:varyColors val="1"/>
        <c:ser>
          <c:idx val="0"/>
          <c:order val="0"/>
          <c:tx>
            <c:strRef>
              <c:f>Sheet1!$B$1</c:f>
              <c:strCache>
                <c:ptCount val="1"/>
                <c:pt idx="0">
                  <c:v>Sales</c:v>
                </c:pt>
              </c:strCache>
            </c:strRef>
          </c:tx>
          <c:spPr>
            <a:solidFill>
              <a:schemeClr val="bg1">
                <a:alpha val="30000"/>
              </a:schemeClr>
            </a:solidFill>
            <a:effectLst>
              <a:outerShdw blurRad="50800" dist="38100" dir="2700000" algn="tl" rotWithShape="0">
                <a:prstClr val="black">
                  <a:alpha val="40000"/>
                </a:prstClr>
              </a:outerShdw>
            </a:effectLst>
          </c:spPr>
          <c:dPt>
            <c:idx val="0"/>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EB2-46FB-A143-2F6087F3A0E0}"/>
              </c:ext>
            </c:extLst>
          </c:dPt>
          <c:dPt>
            <c:idx val="1"/>
            <c:bubble3D val="0"/>
            <c:spPr>
              <a:solidFill>
                <a:schemeClr val="bg1">
                  <a:alpha val="3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EB2-46FB-A143-2F6087F3A0E0}"/>
              </c:ext>
            </c:extLst>
          </c:dPt>
          <c:dPt>
            <c:idx val="2"/>
            <c:bubble3D val="0"/>
            <c:spPr>
              <a:solidFill>
                <a:schemeClr val="bg1">
                  <a:alpha val="3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EB2-46FB-A143-2F6087F3A0E0}"/>
              </c:ext>
            </c:extLst>
          </c:dPt>
          <c:dLbls>
            <c:delete val="1"/>
          </c:dLbls>
          <c:cat>
            <c:strRef>
              <c:f>Sheet1!$A$2:$A$3</c:f>
              <c:strCache>
                <c:ptCount val="2"/>
                <c:pt idx="0">
                  <c:v>Item 01</c:v>
                </c:pt>
                <c:pt idx="1">
                  <c:v>Item 02</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6-3EB2-46FB-A143-2F6087F3A0E0}"/>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583160177894429"/>
          <c:y val="2.6283242261144139E-2"/>
          <c:w val="0.76569836322543017"/>
          <c:h val="0.76632481532457175"/>
        </c:manualLayout>
      </c:layout>
      <c:doughnutChart>
        <c:varyColors val="1"/>
        <c:ser>
          <c:idx val="0"/>
          <c:order val="0"/>
          <c:tx>
            <c:strRef>
              <c:f>Sheet1!$B$1</c:f>
              <c:strCache>
                <c:ptCount val="1"/>
                <c:pt idx="0">
                  <c:v>Sales</c:v>
                </c:pt>
              </c:strCache>
            </c:strRef>
          </c:tx>
          <c:spPr>
            <a:solidFill>
              <a:schemeClr val="bg1">
                <a:alpha val="30000"/>
              </a:schemeClr>
            </a:solidFill>
            <a:effectLst>
              <a:outerShdw blurRad="50800" dist="38100" dir="2700000" algn="tl" rotWithShape="0">
                <a:prstClr val="black">
                  <a:alpha val="40000"/>
                </a:prstClr>
              </a:outerShdw>
            </a:effectLst>
          </c:spPr>
          <c:dPt>
            <c:idx val="0"/>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CFC-4B28-A297-8F002AE69AF5}"/>
              </c:ext>
            </c:extLst>
          </c:dPt>
          <c:dPt>
            <c:idx val="1"/>
            <c:bubble3D val="0"/>
            <c:spPr>
              <a:solidFill>
                <a:schemeClr val="bg1">
                  <a:alpha val="3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CFC-4B28-A297-8F002AE69AF5}"/>
              </c:ext>
            </c:extLst>
          </c:dPt>
          <c:dPt>
            <c:idx val="2"/>
            <c:bubble3D val="0"/>
            <c:spPr>
              <a:solidFill>
                <a:schemeClr val="bg1">
                  <a:alpha val="3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CFC-4B28-A297-8F002AE69AF5}"/>
              </c:ext>
            </c:extLst>
          </c:dPt>
          <c:dLbls>
            <c:delete val="1"/>
          </c:dLbls>
          <c:cat>
            <c:strRef>
              <c:f>Sheet1!$A$2:$A$3</c:f>
              <c:strCache>
                <c:ptCount val="2"/>
                <c:pt idx="0">
                  <c:v>Item 01</c:v>
                </c:pt>
                <c:pt idx="1">
                  <c:v>Item 02</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6-0CFC-4B28-A297-8F002AE69AF5}"/>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583160177894429"/>
          <c:y val="2.6283242261144139E-2"/>
          <c:w val="0.76569836322543017"/>
          <c:h val="0.76632481532457175"/>
        </c:manualLayout>
      </c:layout>
      <c:doughnutChart>
        <c:varyColors val="1"/>
        <c:ser>
          <c:idx val="0"/>
          <c:order val="0"/>
          <c:tx>
            <c:strRef>
              <c:f>Sheet1!$B$1</c:f>
              <c:strCache>
                <c:ptCount val="1"/>
                <c:pt idx="0">
                  <c:v>Sales</c:v>
                </c:pt>
              </c:strCache>
            </c:strRef>
          </c:tx>
          <c:spPr>
            <a:solidFill>
              <a:schemeClr val="bg1">
                <a:alpha val="30000"/>
              </a:schemeClr>
            </a:solidFill>
            <a:effectLst>
              <a:outerShdw blurRad="50800" dist="38100" dir="2700000" algn="tl" rotWithShape="0">
                <a:prstClr val="black">
                  <a:alpha val="40000"/>
                </a:prstClr>
              </a:outerShdw>
            </a:effectLst>
          </c:spPr>
          <c:dPt>
            <c:idx val="0"/>
            <c:bubble3D val="0"/>
            <c:spPr>
              <a:solidFill>
                <a:schemeClr val="bg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A69-44C8-99BB-029CBBE0DED8}"/>
              </c:ext>
            </c:extLst>
          </c:dPt>
          <c:dPt>
            <c:idx val="1"/>
            <c:bubble3D val="0"/>
            <c:spPr>
              <a:solidFill>
                <a:schemeClr val="bg1">
                  <a:alpha val="3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A69-44C8-99BB-029CBBE0DED8}"/>
              </c:ext>
            </c:extLst>
          </c:dPt>
          <c:dPt>
            <c:idx val="2"/>
            <c:bubble3D val="0"/>
            <c:spPr>
              <a:solidFill>
                <a:schemeClr val="bg1">
                  <a:alpha val="3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A69-44C8-99BB-029CBBE0DED8}"/>
              </c:ext>
            </c:extLst>
          </c:dPt>
          <c:dLbls>
            <c:delete val="1"/>
          </c:dLbls>
          <c:cat>
            <c:strRef>
              <c:f>Sheet1!$A$2:$A$3</c:f>
              <c:strCache>
                <c:ptCount val="2"/>
                <c:pt idx="0">
                  <c:v>Item 01</c:v>
                </c:pt>
                <c:pt idx="1">
                  <c:v>Item 02</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6-6A69-44C8-99BB-029CBBE0DED8}"/>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963BC-6937-4A02-A910-FD437E40C2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285F222-C45C-434B-B1D9-62343F54C235}">
      <dgm:prSet phldrT="[Text]"/>
      <dgm:spPr/>
      <dgm:t>
        <a:bodyPr/>
        <a:lstStyle/>
        <a:p>
          <a:r>
            <a:rPr lang="en-US" dirty="0" err="1"/>
            <a:t>KiiP</a:t>
          </a:r>
          <a:r>
            <a:rPr lang="en-US" dirty="0"/>
            <a:t> overview: who we are and what we’re doing</a:t>
          </a:r>
        </a:p>
      </dgm:t>
    </dgm:pt>
    <dgm:pt modelId="{3222E8A7-1AC6-4E9E-8070-E191B45AEEC2}" type="parTrans" cxnId="{FF17D0A4-AC92-4E32-ADFE-420C2603C517}">
      <dgm:prSet/>
      <dgm:spPr/>
      <dgm:t>
        <a:bodyPr/>
        <a:lstStyle/>
        <a:p>
          <a:endParaRPr lang="en-US"/>
        </a:p>
      </dgm:t>
    </dgm:pt>
    <dgm:pt modelId="{B0281FA5-74EA-4C84-AE10-BAE629CA80E3}" type="sibTrans" cxnId="{FF17D0A4-AC92-4E32-ADFE-420C2603C517}">
      <dgm:prSet/>
      <dgm:spPr/>
      <dgm:t>
        <a:bodyPr/>
        <a:lstStyle/>
        <a:p>
          <a:endParaRPr lang="en-US"/>
        </a:p>
      </dgm:t>
    </dgm:pt>
    <dgm:pt modelId="{386E4504-047D-46A7-A2B7-B3C5C33F8795}">
      <dgm:prSet phldrT="[Text]"/>
      <dgm:spPr/>
      <dgm:t>
        <a:bodyPr/>
        <a:lstStyle/>
        <a:p>
          <a:r>
            <a:rPr lang="en-US" dirty="0"/>
            <a:t>Project Wicked Stability</a:t>
          </a:r>
        </a:p>
      </dgm:t>
    </dgm:pt>
    <dgm:pt modelId="{60684D07-2FBE-4FC8-9142-47CEBED10C59}" type="parTrans" cxnId="{190B272D-679A-4395-8349-008F55AB5C58}">
      <dgm:prSet/>
      <dgm:spPr/>
      <dgm:t>
        <a:bodyPr/>
        <a:lstStyle/>
        <a:p>
          <a:endParaRPr lang="en-US"/>
        </a:p>
      </dgm:t>
    </dgm:pt>
    <dgm:pt modelId="{5BF31D02-994A-4979-883C-5D0DCF4F814C}" type="sibTrans" cxnId="{190B272D-679A-4395-8349-008F55AB5C58}">
      <dgm:prSet/>
      <dgm:spPr/>
      <dgm:t>
        <a:bodyPr/>
        <a:lstStyle/>
        <a:p>
          <a:endParaRPr lang="en-US"/>
        </a:p>
      </dgm:t>
    </dgm:pt>
    <dgm:pt modelId="{7BBD6F63-053F-452A-8030-46B132A6C3F3}">
      <dgm:prSet phldrT="[Text]"/>
      <dgm:spPr/>
      <dgm:t>
        <a:bodyPr/>
        <a:lstStyle/>
        <a:p>
          <a:r>
            <a:rPr lang="en-US" dirty="0"/>
            <a:t>Applying what we’ve learned through collaboration </a:t>
          </a:r>
        </a:p>
      </dgm:t>
    </dgm:pt>
    <dgm:pt modelId="{556ABF70-5039-41F6-B4DE-323FFD3410C9}" type="sibTrans" cxnId="{F2D406AD-7C88-41C1-9CA3-F9427180B1AC}">
      <dgm:prSet/>
      <dgm:spPr/>
      <dgm:t>
        <a:bodyPr/>
        <a:lstStyle/>
        <a:p>
          <a:endParaRPr lang="en-US"/>
        </a:p>
      </dgm:t>
    </dgm:pt>
    <dgm:pt modelId="{E392810F-FADC-4365-AD8E-BF869B638F47}" type="parTrans" cxnId="{F2D406AD-7C88-41C1-9CA3-F9427180B1AC}">
      <dgm:prSet/>
      <dgm:spPr/>
      <dgm:t>
        <a:bodyPr/>
        <a:lstStyle/>
        <a:p>
          <a:endParaRPr lang="en-US"/>
        </a:p>
      </dgm:t>
    </dgm:pt>
    <dgm:pt modelId="{0BA34559-6C49-4B6A-A256-C035F8536850}" type="pres">
      <dgm:prSet presAssocID="{C4E963BC-6937-4A02-A910-FD437E40C2EB}" presName="Name0" presStyleCnt="0">
        <dgm:presLayoutVars>
          <dgm:chMax val="7"/>
          <dgm:chPref val="7"/>
          <dgm:dir/>
        </dgm:presLayoutVars>
      </dgm:prSet>
      <dgm:spPr/>
    </dgm:pt>
    <dgm:pt modelId="{B8AEBC79-B727-4770-A9D7-607B18673C7C}" type="pres">
      <dgm:prSet presAssocID="{C4E963BC-6937-4A02-A910-FD437E40C2EB}" presName="Name1" presStyleCnt="0"/>
      <dgm:spPr/>
    </dgm:pt>
    <dgm:pt modelId="{68BFB6BB-B7C4-4B57-8A00-AE162936DB39}" type="pres">
      <dgm:prSet presAssocID="{C4E963BC-6937-4A02-A910-FD437E40C2EB}" presName="cycle" presStyleCnt="0"/>
      <dgm:spPr/>
    </dgm:pt>
    <dgm:pt modelId="{4BBB6B1D-A360-47AE-B39D-C9A9CFD006B6}" type="pres">
      <dgm:prSet presAssocID="{C4E963BC-6937-4A02-A910-FD437E40C2EB}" presName="srcNode" presStyleLbl="node1" presStyleIdx="0" presStyleCnt="3"/>
      <dgm:spPr/>
    </dgm:pt>
    <dgm:pt modelId="{826AF1EE-6B4E-4380-97B7-8C3F6950081E}" type="pres">
      <dgm:prSet presAssocID="{C4E963BC-6937-4A02-A910-FD437E40C2EB}" presName="conn" presStyleLbl="parChTrans1D2" presStyleIdx="0" presStyleCnt="1"/>
      <dgm:spPr/>
    </dgm:pt>
    <dgm:pt modelId="{3DA02080-826B-4412-9699-9DAA691C4922}" type="pres">
      <dgm:prSet presAssocID="{C4E963BC-6937-4A02-A910-FD437E40C2EB}" presName="extraNode" presStyleLbl="node1" presStyleIdx="0" presStyleCnt="3"/>
      <dgm:spPr/>
    </dgm:pt>
    <dgm:pt modelId="{AF410F91-DBAC-4F84-8659-F9B35D4FF08A}" type="pres">
      <dgm:prSet presAssocID="{C4E963BC-6937-4A02-A910-FD437E40C2EB}" presName="dstNode" presStyleLbl="node1" presStyleIdx="0" presStyleCnt="3"/>
      <dgm:spPr/>
    </dgm:pt>
    <dgm:pt modelId="{BA50BD5D-E2CC-432D-B766-96660E714B42}" type="pres">
      <dgm:prSet presAssocID="{9285F222-C45C-434B-B1D9-62343F54C235}" presName="text_1" presStyleLbl="node1" presStyleIdx="0" presStyleCnt="3">
        <dgm:presLayoutVars>
          <dgm:bulletEnabled val="1"/>
        </dgm:presLayoutVars>
      </dgm:prSet>
      <dgm:spPr/>
    </dgm:pt>
    <dgm:pt modelId="{2FECD4FF-DB49-402F-A5D8-2854E69D8077}" type="pres">
      <dgm:prSet presAssocID="{9285F222-C45C-434B-B1D9-62343F54C235}" presName="accent_1" presStyleCnt="0"/>
      <dgm:spPr/>
    </dgm:pt>
    <dgm:pt modelId="{075C515D-F05F-4951-8E2C-3BA82B15FE6D}" type="pres">
      <dgm:prSet presAssocID="{9285F222-C45C-434B-B1D9-62343F54C235}" presName="accentRepeatNode" presStyleLbl="solidFgAcc1" presStyleIdx="0" presStyleCnt="3"/>
      <dgm:spPr>
        <a:solidFill>
          <a:srgbClr val="BDECF1"/>
        </a:solidFill>
      </dgm:spPr>
    </dgm:pt>
    <dgm:pt modelId="{AC117D91-4ACF-406D-B0C1-017918F3D87E}" type="pres">
      <dgm:prSet presAssocID="{386E4504-047D-46A7-A2B7-B3C5C33F8795}" presName="text_2" presStyleLbl="node1" presStyleIdx="1" presStyleCnt="3">
        <dgm:presLayoutVars>
          <dgm:bulletEnabled val="1"/>
        </dgm:presLayoutVars>
      </dgm:prSet>
      <dgm:spPr/>
    </dgm:pt>
    <dgm:pt modelId="{38BEA02B-D250-4C2A-AA64-3C3C47BB1570}" type="pres">
      <dgm:prSet presAssocID="{386E4504-047D-46A7-A2B7-B3C5C33F8795}" presName="accent_2" presStyleCnt="0"/>
      <dgm:spPr/>
    </dgm:pt>
    <dgm:pt modelId="{B2394017-DF80-43DB-A831-E5B5C6D47FFA}" type="pres">
      <dgm:prSet presAssocID="{386E4504-047D-46A7-A2B7-B3C5C33F8795}" presName="accentRepeatNode" presStyleLbl="solidFgAcc1" presStyleIdx="1" presStyleCnt="3"/>
      <dgm:spPr>
        <a:solidFill>
          <a:srgbClr val="BDECF1"/>
        </a:solidFill>
      </dgm:spPr>
    </dgm:pt>
    <dgm:pt modelId="{50854245-FD6B-479E-AC7F-701853103E18}" type="pres">
      <dgm:prSet presAssocID="{7BBD6F63-053F-452A-8030-46B132A6C3F3}" presName="text_3" presStyleLbl="node1" presStyleIdx="2" presStyleCnt="3">
        <dgm:presLayoutVars>
          <dgm:bulletEnabled val="1"/>
        </dgm:presLayoutVars>
      </dgm:prSet>
      <dgm:spPr/>
    </dgm:pt>
    <dgm:pt modelId="{EF31E08F-1D98-4B06-AA8C-E547487CBEB7}" type="pres">
      <dgm:prSet presAssocID="{7BBD6F63-053F-452A-8030-46B132A6C3F3}" presName="accent_3" presStyleCnt="0"/>
      <dgm:spPr/>
    </dgm:pt>
    <dgm:pt modelId="{2E384572-FF40-412C-9BDC-B110637F7117}" type="pres">
      <dgm:prSet presAssocID="{7BBD6F63-053F-452A-8030-46B132A6C3F3}" presName="accentRepeatNode" presStyleLbl="solidFgAcc1" presStyleIdx="2" presStyleCnt="3"/>
      <dgm:spPr>
        <a:solidFill>
          <a:srgbClr val="BDECF1"/>
        </a:solidFill>
      </dgm:spPr>
    </dgm:pt>
  </dgm:ptLst>
  <dgm:cxnLst>
    <dgm:cxn modelId="{D878EE26-DDB0-40B6-9BDF-CB92BFFE3852}" type="presOf" srcId="{C4E963BC-6937-4A02-A910-FD437E40C2EB}" destId="{0BA34559-6C49-4B6A-A256-C035F8536850}" srcOrd="0" destOrd="0" presId="urn:microsoft.com/office/officeart/2008/layout/VerticalCurvedList"/>
    <dgm:cxn modelId="{190B272D-679A-4395-8349-008F55AB5C58}" srcId="{C4E963BC-6937-4A02-A910-FD437E40C2EB}" destId="{386E4504-047D-46A7-A2B7-B3C5C33F8795}" srcOrd="1" destOrd="0" parTransId="{60684D07-2FBE-4FC8-9142-47CEBED10C59}" sibTransId="{5BF31D02-994A-4979-883C-5D0DCF4F814C}"/>
    <dgm:cxn modelId="{747EBA78-DAFC-4A17-931E-293916A79C37}" type="presOf" srcId="{B0281FA5-74EA-4C84-AE10-BAE629CA80E3}" destId="{826AF1EE-6B4E-4380-97B7-8C3F6950081E}" srcOrd="0" destOrd="0" presId="urn:microsoft.com/office/officeart/2008/layout/VerticalCurvedList"/>
    <dgm:cxn modelId="{D6823B81-008F-4A98-B5B4-F9E5F2E29B43}" type="presOf" srcId="{7BBD6F63-053F-452A-8030-46B132A6C3F3}" destId="{50854245-FD6B-479E-AC7F-701853103E18}" srcOrd="0" destOrd="0" presId="urn:microsoft.com/office/officeart/2008/layout/VerticalCurvedList"/>
    <dgm:cxn modelId="{FF17D0A4-AC92-4E32-ADFE-420C2603C517}" srcId="{C4E963BC-6937-4A02-A910-FD437E40C2EB}" destId="{9285F222-C45C-434B-B1D9-62343F54C235}" srcOrd="0" destOrd="0" parTransId="{3222E8A7-1AC6-4E9E-8070-E191B45AEEC2}" sibTransId="{B0281FA5-74EA-4C84-AE10-BAE629CA80E3}"/>
    <dgm:cxn modelId="{5A0D9BA9-CBFF-46F9-B983-ADA3CF0CAEEB}" type="presOf" srcId="{9285F222-C45C-434B-B1D9-62343F54C235}" destId="{BA50BD5D-E2CC-432D-B766-96660E714B42}" srcOrd="0" destOrd="0" presId="urn:microsoft.com/office/officeart/2008/layout/VerticalCurvedList"/>
    <dgm:cxn modelId="{F2D406AD-7C88-41C1-9CA3-F9427180B1AC}" srcId="{C4E963BC-6937-4A02-A910-FD437E40C2EB}" destId="{7BBD6F63-053F-452A-8030-46B132A6C3F3}" srcOrd="2" destOrd="0" parTransId="{E392810F-FADC-4365-AD8E-BF869B638F47}" sibTransId="{556ABF70-5039-41F6-B4DE-323FFD3410C9}"/>
    <dgm:cxn modelId="{DD25CFBE-B030-4217-8027-9F6E2EBF9D04}" type="presOf" srcId="{386E4504-047D-46A7-A2B7-B3C5C33F8795}" destId="{AC117D91-4ACF-406D-B0C1-017918F3D87E}" srcOrd="0" destOrd="0" presId="urn:microsoft.com/office/officeart/2008/layout/VerticalCurvedList"/>
    <dgm:cxn modelId="{CFE5364D-6DE9-4F7A-A933-731A3E0D8CF0}" type="presParOf" srcId="{0BA34559-6C49-4B6A-A256-C035F8536850}" destId="{B8AEBC79-B727-4770-A9D7-607B18673C7C}" srcOrd="0" destOrd="0" presId="urn:microsoft.com/office/officeart/2008/layout/VerticalCurvedList"/>
    <dgm:cxn modelId="{5FA097A0-3B47-4718-AF11-D80FC4C8AD8E}" type="presParOf" srcId="{B8AEBC79-B727-4770-A9D7-607B18673C7C}" destId="{68BFB6BB-B7C4-4B57-8A00-AE162936DB39}" srcOrd="0" destOrd="0" presId="urn:microsoft.com/office/officeart/2008/layout/VerticalCurvedList"/>
    <dgm:cxn modelId="{6A080E2E-94D9-4AB7-A70A-D66816D674E5}" type="presParOf" srcId="{68BFB6BB-B7C4-4B57-8A00-AE162936DB39}" destId="{4BBB6B1D-A360-47AE-B39D-C9A9CFD006B6}" srcOrd="0" destOrd="0" presId="urn:microsoft.com/office/officeart/2008/layout/VerticalCurvedList"/>
    <dgm:cxn modelId="{16772573-99FD-46C0-B708-714D7B75F366}" type="presParOf" srcId="{68BFB6BB-B7C4-4B57-8A00-AE162936DB39}" destId="{826AF1EE-6B4E-4380-97B7-8C3F6950081E}" srcOrd="1" destOrd="0" presId="urn:microsoft.com/office/officeart/2008/layout/VerticalCurvedList"/>
    <dgm:cxn modelId="{40EE6876-4DFD-4E20-BB46-8D12FD43AB3B}" type="presParOf" srcId="{68BFB6BB-B7C4-4B57-8A00-AE162936DB39}" destId="{3DA02080-826B-4412-9699-9DAA691C4922}" srcOrd="2" destOrd="0" presId="urn:microsoft.com/office/officeart/2008/layout/VerticalCurvedList"/>
    <dgm:cxn modelId="{549F9EA2-AD6C-4C1C-AE61-961A2A8F9950}" type="presParOf" srcId="{68BFB6BB-B7C4-4B57-8A00-AE162936DB39}" destId="{AF410F91-DBAC-4F84-8659-F9B35D4FF08A}" srcOrd="3" destOrd="0" presId="urn:microsoft.com/office/officeart/2008/layout/VerticalCurvedList"/>
    <dgm:cxn modelId="{A66FDACD-5EBA-4BEE-AB40-686AFEF830CF}" type="presParOf" srcId="{B8AEBC79-B727-4770-A9D7-607B18673C7C}" destId="{BA50BD5D-E2CC-432D-B766-96660E714B42}" srcOrd="1" destOrd="0" presId="urn:microsoft.com/office/officeart/2008/layout/VerticalCurvedList"/>
    <dgm:cxn modelId="{F49AFEB5-08E6-4CA5-9514-D5A3AD15F003}" type="presParOf" srcId="{B8AEBC79-B727-4770-A9D7-607B18673C7C}" destId="{2FECD4FF-DB49-402F-A5D8-2854E69D8077}" srcOrd="2" destOrd="0" presId="urn:microsoft.com/office/officeart/2008/layout/VerticalCurvedList"/>
    <dgm:cxn modelId="{FC7B43AC-DE9D-4CE1-8A34-98F23C2A86B5}" type="presParOf" srcId="{2FECD4FF-DB49-402F-A5D8-2854E69D8077}" destId="{075C515D-F05F-4951-8E2C-3BA82B15FE6D}" srcOrd="0" destOrd="0" presId="urn:microsoft.com/office/officeart/2008/layout/VerticalCurvedList"/>
    <dgm:cxn modelId="{13C867B2-3D21-4682-8275-DFD0F10F9FBF}" type="presParOf" srcId="{B8AEBC79-B727-4770-A9D7-607B18673C7C}" destId="{AC117D91-4ACF-406D-B0C1-017918F3D87E}" srcOrd="3" destOrd="0" presId="urn:microsoft.com/office/officeart/2008/layout/VerticalCurvedList"/>
    <dgm:cxn modelId="{311EF395-1442-4690-A8DE-2B09B31921F7}" type="presParOf" srcId="{B8AEBC79-B727-4770-A9D7-607B18673C7C}" destId="{38BEA02B-D250-4C2A-AA64-3C3C47BB1570}" srcOrd="4" destOrd="0" presId="urn:microsoft.com/office/officeart/2008/layout/VerticalCurvedList"/>
    <dgm:cxn modelId="{482D65C2-B591-41AF-B644-4F31FB53D424}" type="presParOf" srcId="{38BEA02B-D250-4C2A-AA64-3C3C47BB1570}" destId="{B2394017-DF80-43DB-A831-E5B5C6D47FFA}" srcOrd="0" destOrd="0" presId="urn:microsoft.com/office/officeart/2008/layout/VerticalCurvedList"/>
    <dgm:cxn modelId="{EDA5EBE1-2D1B-4CBE-938B-6DAFEC2E733D}" type="presParOf" srcId="{B8AEBC79-B727-4770-A9D7-607B18673C7C}" destId="{50854245-FD6B-479E-AC7F-701853103E18}" srcOrd="5" destOrd="0" presId="urn:microsoft.com/office/officeart/2008/layout/VerticalCurvedList"/>
    <dgm:cxn modelId="{9D2687A3-8687-47BD-9E47-C58EDB4B539C}" type="presParOf" srcId="{B8AEBC79-B727-4770-A9D7-607B18673C7C}" destId="{EF31E08F-1D98-4B06-AA8C-E547487CBEB7}" srcOrd="6" destOrd="0" presId="urn:microsoft.com/office/officeart/2008/layout/VerticalCurvedList"/>
    <dgm:cxn modelId="{CA1FF254-C5A1-4DF5-B58B-97849B8A9FCC}" type="presParOf" srcId="{EF31E08F-1D98-4B06-AA8C-E547487CBEB7}" destId="{2E384572-FF40-412C-9BDC-B110637F71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75C14-EE9C-40E9-99F7-48425248416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E8AA71-1870-4D9A-BB7C-FCF2589EECC7}">
      <dgm:prSet/>
      <dgm:spPr/>
      <dgm:t>
        <a:bodyPr/>
        <a:lstStyle/>
        <a:p>
          <a:r>
            <a:rPr lang="en-US" b="1" dirty="0"/>
            <a:t>Rod Patch </a:t>
          </a:r>
          <a:r>
            <a:rPr lang="en-US" dirty="0"/>
            <a:t>– Sr. Director Package Engineering &amp; Product Labeling, Johnson &amp; Johnson Vision</a:t>
          </a:r>
        </a:p>
      </dgm:t>
    </dgm:pt>
    <dgm:pt modelId="{4E06161A-40C7-4BC5-A634-2C76E52DE687}" type="parTrans" cxnId="{5F035540-BA88-43AA-B9DA-3D644FC4B887}">
      <dgm:prSet/>
      <dgm:spPr/>
      <dgm:t>
        <a:bodyPr/>
        <a:lstStyle/>
        <a:p>
          <a:endParaRPr lang="en-US"/>
        </a:p>
      </dgm:t>
    </dgm:pt>
    <dgm:pt modelId="{FDC56F8D-459C-4B7C-92FB-5CE35A716370}" type="sibTrans" cxnId="{5F035540-BA88-43AA-B9DA-3D644FC4B887}">
      <dgm:prSet/>
      <dgm:spPr/>
      <dgm:t>
        <a:bodyPr/>
        <a:lstStyle/>
        <a:p>
          <a:endParaRPr lang="en-US"/>
        </a:p>
      </dgm:t>
    </dgm:pt>
    <dgm:pt modelId="{B9F5EDA5-9ABD-4FD3-B68C-148928D7F654}">
      <dgm:prSet/>
      <dgm:spPr/>
      <dgm:t>
        <a:bodyPr/>
        <a:lstStyle/>
        <a:p>
          <a:r>
            <a:rPr lang="en-US" b="1" dirty="0"/>
            <a:t>Jordan Montgomery </a:t>
          </a:r>
          <a:r>
            <a:rPr lang="en-US" dirty="0"/>
            <a:t>– WS Project Lead; Distinguished Packaging Engineer, Medtronic</a:t>
          </a:r>
        </a:p>
      </dgm:t>
    </dgm:pt>
    <dgm:pt modelId="{50FCBCB0-7D25-4822-B3D9-BE696D2C297D}" type="parTrans" cxnId="{4A3CDC50-295D-4F2A-8A80-CF7D2E8DCF7F}">
      <dgm:prSet/>
      <dgm:spPr/>
      <dgm:t>
        <a:bodyPr/>
        <a:lstStyle/>
        <a:p>
          <a:endParaRPr lang="en-US"/>
        </a:p>
      </dgm:t>
    </dgm:pt>
    <dgm:pt modelId="{355C991B-9EDE-41A2-A1CA-37CE0EE5E04B}" type="sibTrans" cxnId="{4A3CDC50-295D-4F2A-8A80-CF7D2E8DCF7F}">
      <dgm:prSet/>
      <dgm:spPr/>
      <dgm:t>
        <a:bodyPr/>
        <a:lstStyle/>
        <a:p>
          <a:endParaRPr lang="en-US"/>
        </a:p>
      </dgm:t>
    </dgm:pt>
    <dgm:pt modelId="{B11D1B73-C9E0-4DB0-BA89-7325EAD99B52}">
      <dgm:prSet/>
      <dgm:spPr/>
      <dgm:t>
        <a:bodyPr/>
        <a:lstStyle/>
        <a:p>
          <a:r>
            <a:rPr lang="en-US" b="1" dirty="0"/>
            <a:t>Dan Burgess </a:t>
          </a:r>
          <a:r>
            <a:rPr lang="en-US" dirty="0"/>
            <a:t>– Fellow, Packaging Engineering, Boston Scientific</a:t>
          </a:r>
        </a:p>
      </dgm:t>
    </dgm:pt>
    <dgm:pt modelId="{C9C1AEB7-A6DC-4DB9-9749-45F46517704D}" type="parTrans" cxnId="{AB72D15F-CB51-4319-8568-8FA82DDAE5A3}">
      <dgm:prSet/>
      <dgm:spPr/>
      <dgm:t>
        <a:bodyPr/>
        <a:lstStyle/>
        <a:p>
          <a:endParaRPr lang="en-US"/>
        </a:p>
      </dgm:t>
    </dgm:pt>
    <dgm:pt modelId="{56B223ED-3536-43A1-BBDC-932CC721C956}" type="sibTrans" cxnId="{AB72D15F-CB51-4319-8568-8FA82DDAE5A3}">
      <dgm:prSet/>
      <dgm:spPr/>
      <dgm:t>
        <a:bodyPr/>
        <a:lstStyle/>
        <a:p>
          <a:endParaRPr lang="en-US"/>
        </a:p>
      </dgm:t>
    </dgm:pt>
    <dgm:pt modelId="{252990A5-6BBB-49DE-AD8B-78339B7E8091}">
      <dgm:prSet/>
      <dgm:spPr/>
      <dgm:t>
        <a:bodyPr/>
        <a:lstStyle/>
        <a:p>
          <a:r>
            <a:rPr lang="en-US" b="1" dirty="0"/>
            <a:t>Dr. Henk Blom </a:t>
          </a:r>
          <a:r>
            <a:rPr lang="en-US" dirty="0"/>
            <a:t>– VP of Research and Technology, PAXXUS, Inc.</a:t>
          </a:r>
        </a:p>
      </dgm:t>
    </dgm:pt>
    <dgm:pt modelId="{953DEB07-8995-41FE-850E-F672C506C9FC}" type="parTrans" cxnId="{1BA6F3FC-E2AA-401D-8520-DC87A757AFDC}">
      <dgm:prSet/>
      <dgm:spPr/>
      <dgm:t>
        <a:bodyPr/>
        <a:lstStyle/>
        <a:p>
          <a:endParaRPr lang="en-US"/>
        </a:p>
      </dgm:t>
    </dgm:pt>
    <dgm:pt modelId="{5E5016F4-6C28-4B11-9866-B68B0300F749}" type="sibTrans" cxnId="{1BA6F3FC-E2AA-401D-8520-DC87A757AFDC}">
      <dgm:prSet/>
      <dgm:spPr/>
      <dgm:t>
        <a:bodyPr/>
        <a:lstStyle/>
        <a:p>
          <a:endParaRPr lang="en-US"/>
        </a:p>
      </dgm:t>
    </dgm:pt>
    <dgm:pt modelId="{891C283E-DF37-4750-835F-042CFAB5DB80}">
      <dgm:prSet/>
      <dgm:spPr/>
      <dgm:t>
        <a:bodyPr/>
        <a:lstStyle/>
        <a:p>
          <a:r>
            <a:rPr lang="en-US" b="1" dirty="0"/>
            <a:t>Wendy Mach </a:t>
          </a:r>
          <a:r>
            <a:rPr lang="en-US" dirty="0"/>
            <a:t>– Sr. Sterilization Scientist, Integra </a:t>
          </a:r>
          <a:r>
            <a:rPr lang="en-US" dirty="0" err="1"/>
            <a:t>LifeSciences</a:t>
          </a:r>
          <a:endParaRPr lang="en-US" dirty="0"/>
        </a:p>
      </dgm:t>
    </dgm:pt>
    <dgm:pt modelId="{CFF28206-21D4-4C36-8156-677476DA0CDC}" type="parTrans" cxnId="{D0336063-C0C4-4061-9745-05F31BD8544D}">
      <dgm:prSet/>
      <dgm:spPr/>
      <dgm:t>
        <a:bodyPr/>
        <a:lstStyle/>
        <a:p>
          <a:endParaRPr lang="en-US"/>
        </a:p>
      </dgm:t>
    </dgm:pt>
    <dgm:pt modelId="{785E7444-BF76-40AF-B4A4-353749A9AA2A}" type="sibTrans" cxnId="{D0336063-C0C4-4061-9745-05F31BD8544D}">
      <dgm:prSet/>
      <dgm:spPr/>
      <dgm:t>
        <a:bodyPr/>
        <a:lstStyle/>
        <a:p>
          <a:endParaRPr lang="en-US"/>
        </a:p>
      </dgm:t>
    </dgm:pt>
    <dgm:pt modelId="{F954CCFC-7A43-4AC8-A4A8-53B75774B371}">
      <dgm:prSet/>
      <dgm:spPr/>
      <dgm:t>
        <a:bodyPr/>
        <a:lstStyle/>
        <a:p>
          <a:r>
            <a:rPr lang="en-US" b="1" dirty="0"/>
            <a:t>Jennifer Benolken</a:t>
          </a:r>
          <a:r>
            <a:rPr lang="en-US" dirty="0"/>
            <a:t>, </a:t>
          </a:r>
          <a:r>
            <a:rPr lang="en-US" b="1" dirty="0"/>
            <a:t>CPPL</a:t>
          </a:r>
          <a:r>
            <a:rPr lang="en-US" dirty="0"/>
            <a:t> – MDM Packaging &amp; Regulatory Specialist, DuPont Tyvek® Medical Packaging</a:t>
          </a:r>
        </a:p>
      </dgm:t>
    </dgm:pt>
    <dgm:pt modelId="{5156FF95-3EB8-4BBA-A0F1-F42C21F1FCFB}" type="parTrans" cxnId="{CD683ED5-F49D-4510-B0FE-169B452ABBAD}">
      <dgm:prSet/>
      <dgm:spPr/>
      <dgm:t>
        <a:bodyPr/>
        <a:lstStyle/>
        <a:p>
          <a:endParaRPr lang="en-US"/>
        </a:p>
      </dgm:t>
    </dgm:pt>
    <dgm:pt modelId="{B6E0BF26-6188-4121-B38B-F2382DF1B1D4}" type="sibTrans" cxnId="{CD683ED5-F49D-4510-B0FE-169B452ABBAD}">
      <dgm:prSet/>
      <dgm:spPr/>
      <dgm:t>
        <a:bodyPr/>
        <a:lstStyle/>
        <a:p>
          <a:endParaRPr lang="en-US"/>
        </a:p>
      </dgm:t>
    </dgm:pt>
    <dgm:pt modelId="{770CB88A-5F1C-430A-B49F-A75877BE4FB9}">
      <dgm:prSet/>
      <dgm:spPr/>
      <dgm:t>
        <a:bodyPr/>
        <a:lstStyle/>
        <a:p>
          <a:r>
            <a:rPr lang="en-US" b="1" dirty="0"/>
            <a:t>Nancy Battaglini </a:t>
          </a:r>
          <a:r>
            <a:rPr lang="en-US" dirty="0"/>
            <a:t>– Global Account Manager, PAXXUS, Inc.</a:t>
          </a:r>
        </a:p>
      </dgm:t>
    </dgm:pt>
    <dgm:pt modelId="{856DC353-9B37-4A4A-80AD-4FF12E6EFA51}" type="parTrans" cxnId="{56822ACF-4FDB-4466-B0D5-397DF41A1DE5}">
      <dgm:prSet/>
      <dgm:spPr/>
      <dgm:t>
        <a:bodyPr/>
        <a:lstStyle/>
        <a:p>
          <a:endParaRPr lang="en-US"/>
        </a:p>
      </dgm:t>
    </dgm:pt>
    <dgm:pt modelId="{D3167588-0FD1-4D00-89E8-F6853EF08191}" type="sibTrans" cxnId="{56822ACF-4FDB-4466-B0D5-397DF41A1DE5}">
      <dgm:prSet/>
      <dgm:spPr/>
      <dgm:t>
        <a:bodyPr/>
        <a:lstStyle/>
        <a:p>
          <a:endParaRPr lang="en-US"/>
        </a:p>
      </dgm:t>
    </dgm:pt>
    <dgm:pt modelId="{0DD2301D-48B6-46A9-BA89-5A2B9D74AE1B}">
      <dgm:prSet/>
      <dgm:spPr/>
      <dgm:t>
        <a:bodyPr/>
        <a:lstStyle/>
        <a:p>
          <a:r>
            <a:rPr lang="en-US" b="1" dirty="0"/>
            <a:t>Haley Schrauben </a:t>
          </a:r>
          <a:r>
            <a:rPr lang="en-US" dirty="0"/>
            <a:t>– Product Manager, Oliver Healthcare Packaging</a:t>
          </a:r>
        </a:p>
      </dgm:t>
    </dgm:pt>
    <dgm:pt modelId="{F5B9016D-E106-4B5F-9B2C-3F813F373778}" type="parTrans" cxnId="{3F34482A-6465-4C0D-B44F-B1F5E6E77A0B}">
      <dgm:prSet/>
      <dgm:spPr/>
      <dgm:t>
        <a:bodyPr/>
        <a:lstStyle/>
        <a:p>
          <a:endParaRPr lang="en-US"/>
        </a:p>
      </dgm:t>
    </dgm:pt>
    <dgm:pt modelId="{5C42BB51-202F-4BDE-B2CE-FB32906D94B2}" type="sibTrans" cxnId="{3F34482A-6465-4C0D-B44F-B1F5E6E77A0B}">
      <dgm:prSet/>
      <dgm:spPr/>
      <dgm:t>
        <a:bodyPr/>
        <a:lstStyle/>
        <a:p>
          <a:endParaRPr lang="en-US"/>
        </a:p>
      </dgm:t>
    </dgm:pt>
    <dgm:pt modelId="{A6B34B11-13A3-4BAA-B91F-E2FE48FD3708}">
      <dgm:prSet/>
      <dgm:spPr/>
      <dgm:t>
        <a:bodyPr/>
        <a:lstStyle/>
        <a:p>
          <a:r>
            <a:rPr lang="en-US" b="1" dirty="0"/>
            <a:t>Chris Sarantos </a:t>
          </a:r>
          <a:r>
            <a:rPr lang="en-US" dirty="0"/>
            <a:t>– Principal, Shine Medical</a:t>
          </a:r>
        </a:p>
      </dgm:t>
    </dgm:pt>
    <dgm:pt modelId="{42342823-C1D7-4774-9102-349326E73978}" type="parTrans" cxnId="{9E8AE97A-BAE1-467B-97C6-83D2962C0BB6}">
      <dgm:prSet/>
      <dgm:spPr/>
      <dgm:t>
        <a:bodyPr/>
        <a:lstStyle/>
        <a:p>
          <a:endParaRPr lang="en-US"/>
        </a:p>
      </dgm:t>
    </dgm:pt>
    <dgm:pt modelId="{4C70A87A-F2A4-47C9-8572-39CBE0B6A28B}" type="sibTrans" cxnId="{9E8AE97A-BAE1-467B-97C6-83D2962C0BB6}">
      <dgm:prSet/>
      <dgm:spPr/>
      <dgm:t>
        <a:bodyPr/>
        <a:lstStyle/>
        <a:p>
          <a:endParaRPr lang="en-US"/>
        </a:p>
      </dgm:t>
    </dgm:pt>
    <dgm:pt modelId="{3A890416-C5A4-40D2-8DF4-0D3975801E67}" type="pres">
      <dgm:prSet presAssocID="{4A775C14-EE9C-40E9-99F7-484252484162}" presName="vert0" presStyleCnt="0">
        <dgm:presLayoutVars>
          <dgm:dir/>
          <dgm:animOne val="branch"/>
          <dgm:animLvl val="lvl"/>
        </dgm:presLayoutVars>
      </dgm:prSet>
      <dgm:spPr/>
    </dgm:pt>
    <dgm:pt modelId="{B1BB6A0F-2EC2-404B-ACFF-33F0FB114DF9}" type="pres">
      <dgm:prSet presAssocID="{80E8AA71-1870-4D9A-BB7C-FCF2589EECC7}" presName="thickLine" presStyleLbl="alignNode1" presStyleIdx="0" presStyleCnt="9"/>
      <dgm:spPr/>
    </dgm:pt>
    <dgm:pt modelId="{785A7DB0-6191-4AA7-B41F-E2217BC24464}" type="pres">
      <dgm:prSet presAssocID="{80E8AA71-1870-4D9A-BB7C-FCF2589EECC7}" presName="horz1" presStyleCnt="0"/>
      <dgm:spPr/>
    </dgm:pt>
    <dgm:pt modelId="{68D23EC3-9A79-481F-97AA-CA13E6EBA1F7}" type="pres">
      <dgm:prSet presAssocID="{80E8AA71-1870-4D9A-BB7C-FCF2589EECC7}" presName="tx1" presStyleLbl="revTx" presStyleIdx="0" presStyleCnt="9" custLinFactNeighborY="-3352"/>
      <dgm:spPr/>
    </dgm:pt>
    <dgm:pt modelId="{932A0F86-1765-4906-80D5-6B6DE3BA03C5}" type="pres">
      <dgm:prSet presAssocID="{80E8AA71-1870-4D9A-BB7C-FCF2589EECC7}" presName="vert1" presStyleCnt="0"/>
      <dgm:spPr/>
    </dgm:pt>
    <dgm:pt modelId="{A9AEAE20-B62E-4B0B-9D8B-4238FD45DD4A}" type="pres">
      <dgm:prSet presAssocID="{B9F5EDA5-9ABD-4FD3-B68C-148928D7F654}" presName="thickLine" presStyleLbl="alignNode1" presStyleIdx="1" presStyleCnt="9"/>
      <dgm:spPr/>
    </dgm:pt>
    <dgm:pt modelId="{2DAAB504-12B8-4628-99E8-914CAE1C62C7}" type="pres">
      <dgm:prSet presAssocID="{B9F5EDA5-9ABD-4FD3-B68C-148928D7F654}" presName="horz1" presStyleCnt="0"/>
      <dgm:spPr/>
    </dgm:pt>
    <dgm:pt modelId="{466A2089-A680-41DD-B2B5-A5E9ABD244ED}" type="pres">
      <dgm:prSet presAssocID="{B9F5EDA5-9ABD-4FD3-B68C-148928D7F654}" presName="tx1" presStyleLbl="revTx" presStyleIdx="1" presStyleCnt="9"/>
      <dgm:spPr/>
    </dgm:pt>
    <dgm:pt modelId="{FA01FF46-6AC2-4A35-999F-84D201A11599}" type="pres">
      <dgm:prSet presAssocID="{B9F5EDA5-9ABD-4FD3-B68C-148928D7F654}" presName="vert1" presStyleCnt="0"/>
      <dgm:spPr/>
    </dgm:pt>
    <dgm:pt modelId="{C73C4E33-C87E-4F5E-8D17-D123BEB3E6D9}" type="pres">
      <dgm:prSet presAssocID="{B11D1B73-C9E0-4DB0-BA89-7325EAD99B52}" presName="thickLine" presStyleLbl="alignNode1" presStyleIdx="2" presStyleCnt="9"/>
      <dgm:spPr/>
    </dgm:pt>
    <dgm:pt modelId="{E1BA5EDD-B41C-4004-A693-CA91896D314D}" type="pres">
      <dgm:prSet presAssocID="{B11D1B73-C9E0-4DB0-BA89-7325EAD99B52}" presName="horz1" presStyleCnt="0"/>
      <dgm:spPr/>
    </dgm:pt>
    <dgm:pt modelId="{0C0394FA-6BC5-4F0A-9369-CC9D4AFBDBFF}" type="pres">
      <dgm:prSet presAssocID="{B11D1B73-C9E0-4DB0-BA89-7325EAD99B52}" presName="tx1" presStyleLbl="revTx" presStyleIdx="2" presStyleCnt="9"/>
      <dgm:spPr/>
    </dgm:pt>
    <dgm:pt modelId="{FCD011AB-CE58-44C0-842C-3A0099F42859}" type="pres">
      <dgm:prSet presAssocID="{B11D1B73-C9E0-4DB0-BA89-7325EAD99B52}" presName="vert1" presStyleCnt="0"/>
      <dgm:spPr/>
    </dgm:pt>
    <dgm:pt modelId="{7E5A7254-874A-41DD-B844-487CBD373ACD}" type="pres">
      <dgm:prSet presAssocID="{252990A5-6BBB-49DE-AD8B-78339B7E8091}" presName="thickLine" presStyleLbl="alignNode1" presStyleIdx="3" presStyleCnt="9"/>
      <dgm:spPr/>
    </dgm:pt>
    <dgm:pt modelId="{86963F8F-F49B-4489-A176-6C6AE21A6B27}" type="pres">
      <dgm:prSet presAssocID="{252990A5-6BBB-49DE-AD8B-78339B7E8091}" presName="horz1" presStyleCnt="0"/>
      <dgm:spPr/>
    </dgm:pt>
    <dgm:pt modelId="{D6401563-D438-47E5-A11E-E1F73FD92CCD}" type="pres">
      <dgm:prSet presAssocID="{252990A5-6BBB-49DE-AD8B-78339B7E8091}" presName="tx1" presStyleLbl="revTx" presStyleIdx="3" presStyleCnt="9"/>
      <dgm:spPr/>
    </dgm:pt>
    <dgm:pt modelId="{A55FDFB1-60A4-4F20-9488-49F8DAE0B221}" type="pres">
      <dgm:prSet presAssocID="{252990A5-6BBB-49DE-AD8B-78339B7E8091}" presName="vert1" presStyleCnt="0"/>
      <dgm:spPr/>
    </dgm:pt>
    <dgm:pt modelId="{856E7BF4-065F-4584-9618-6FCD321DD9F2}" type="pres">
      <dgm:prSet presAssocID="{891C283E-DF37-4750-835F-042CFAB5DB80}" presName="thickLine" presStyleLbl="alignNode1" presStyleIdx="4" presStyleCnt="9"/>
      <dgm:spPr/>
    </dgm:pt>
    <dgm:pt modelId="{416B7A87-6937-4D28-BE13-CB1569217C33}" type="pres">
      <dgm:prSet presAssocID="{891C283E-DF37-4750-835F-042CFAB5DB80}" presName="horz1" presStyleCnt="0"/>
      <dgm:spPr/>
    </dgm:pt>
    <dgm:pt modelId="{E64AF596-92B3-4F21-92A3-140AA48CF207}" type="pres">
      <dgm:prSet presAssocID="{891C283E-DF37-4750-835F-042CFAB5DB80}" presName="tx1" presStyleLbl="revTx" presStyleIdx="4" presStyleCnt="9"/>
      <dgm:spPr/>
    </dgm:pt>
    <dgm:pt modelId="{6D2E82BB-71FB-45FB-BCCB-827032354052}" type="pres">
      <dgm:prSet presAssocID="{891C283E-DF37-4750-835F-042CFAB5DB80}" presName="vert1" presStyleCnt="0"/>
      <dgm:spPr/>
    </dgm:pt>
    <dgm:pt modelId="{7256121F-52B8-49CB-9255-385F0C5201C4}" type="pres">
      <dgm:prSet presAssocID="{F954CCFC-7A43-4AC8-A4A8-53B75774B371}" presName="thickLine" presStyleLbl="alignNode1" presStyleIdx="5" presStyleCnt="9"/>
      <dgm:spPr/>
    </dgm:pt>
    <dgm:pt modelId="{7FB7CC89-49D9-4ABB-B537-A4CCC78EBF91}" type="pres">
      <dgm:prSet presAssocID="{F954CCFC-7A43-4AC8-A4A8-53B75774B371}" presName="horz1" presStyleCnt="0"/>
      <dgm:spPr/>
    </dgm:pt>
    <dgm:pt modelId="{3B310744-A741-439C-BDEC-88B3C5F6C0BA}" type="pres">
      <dgm:prSet presAssocID="{F954CCFC-7A43-4AC8-A4A8-53B75774B371}" presName="tx1" presStyleLbl="revTx" presStyleIdx="5" presStyleCnt="9"/>
      <dgm:spPr/>
    </dgm:pt>
    <dgm:pt modelId="{E0520498-55A7-422E-AE5B-37B07203B6A5}" type="pres">
      <dgm:prSet presAssocID="{F954CCFC-7A43-4AC8-A4A8-53B75774B371}" presName="vert1" presStyleCnt="0"/>
      <dgm:spPr/>
    </dgm:pt>
    <dgm:pt modelId="{B6D73B3E-8EA2-4DFA-B301-ED0439EDE8A3}" type="pres">
      <dgm:prSet presAssocID="{A6B34B11-13A3-4BAA-B91F-E2FE48FD3708}" presName="thickLine" presStyleLbl="alignNode1" presStyleIdx="6" presStyleCnt="9"/>
      <dgm:spPr/>
    </dgm:pt>
    <dgm:pt modelId="{7D539527-2AAA-41B1-BE39-773EBFEBA1C0}" type="pres">
      <dgm:prSet presAssocID="{A6B34B11-13A3-4BAA-B91F-E2FE48FD3708}" presName="horz1" presStyleCnt="0"/>
      <dgm:spPr/>
    </dgm:pt>
    <dgm:pt modelId="{C6C50DDB-EE97-4BD3-9E7A-172FAAD2F911}" type="pres">
      <dgm:prSet presAssocID="{A6B34B11-13A3-4BAA-B91F-E2FE48FD3708}" presName="tx1" presStyleLbl="revTx" presStyleIdx="6" presStyleCnt="9"/>
      <dgm:spPr/>
    </dgm:pt>
    <dgm:pt modelId="{D24221FB-9193-495F-AF97-6AFF1E9728BD}" type="pres">
      <dgm:prSet presAssocID="{A6B34B11-13A3-4BAA-B91F-E2FE48FD3708}" presName="vert1" presStyleCnt="0"/>
      <dgm:spPr/>
    </dgm:pt>
    <dgm:pt modelId="{BFABD148-095F-4537-A674-11304B21958D}" type="pres">
      <dgm:prSet presAssocID="{770CB88A-5F1C-430A-B49F-A75877BE4FB9}" presName="thickLine" presStyleLbl="alignNode1" presStyleIdx="7" presStyleCnt="9"/>
      <dgm:spPr/>
    </dgm:pt>
    <dgm:pt modelId="{6153E5F3-A9D2-47D5-A62F-D5DED2DA0748}" type="pres">
      <dgm:prSet presAssocID="{770CB88A-5F1C-430A-B49F-A75877BE4FB9}" presName="horz1" presStyleCnt="0"/>
      <dgm:spPr/>
    </dgm:pt>
    <dgm:pt modelId="{E873CAE8-6F3C-4232-93AC-09AEF51DB96B}" type="pres">
      <dgm:prSet presAssocID="{770CB88A-5F1C-430A-B49F-A75877BE4FB9}" presName="tx1" presStyleLbl="revTx" presStyleIdx="7" presStyleCnt="9"/>
      <dgm:spPr/>
    </dgm:pt>
    <dgm:pt modelId="{217F11E5-C478-48CB-823D-635AB51EF7FE}" type="pres">
      <dgm:prSet presAssocID="{770CB88A-5F1C-430A-B49F-A75877BE4FB9}" presName="vert1" presStyleCnt="0"/>
      <dgm:spPr/>
    </dgm:pt>
    <dgm:pt modelId="{D88C7CA5-F795-4C16-B270-ED1F90C8C739}" type="pres">
      <dgm:prSet presAssocID="{0DD2301D-48B6-46A9-BA89-5A2B9D74AE1B}" presName="thickLine" presStyleLbl="alignNode1" presStyleIdx="8" presStyleCnt="9"/>
      <dgm:spPr/>
    </dgm:pt>
    <dgm:pt modelId="{116574CC-D3E3-4D6E-AC35-F2AB6BCD01D0}" type="pres">
      <dgm:prSet presAssocID="{0DD2301D-48B6-46A9-BA89-5A2B9D74AE1B}" presName="horz1" presStyleCnt="0"/>
      <dgm:spPr/>
    </dgm:pt>
    <dgm:pt modelId="{5B882594-580A-4DEB-B3AC-A0A746FA0CDF}" type="pres">
      <dgm:prSet presAssocID="{0DD2301D-48B6-46A9-BA89-5A2B9D74AE1B}" presName="tx1" presStyleLbl="revTx" presStyleIdx="8" presStyleCnt="9"/>
      <dgm:spPr/>
    </dgm:pt>
    <dgm:pt modelId="{04679391-8BFA-41BC-AB29-DF68E940A9B1}" type="pres">
      <dgm:prSet presAssocID="{0DD2301D-48B6-46A9-BA89-5A2B9D74AE1B}" presName="vert1" presStyleCnt="0"/>
      <dgm:spPr/>
    </dgm:pt>
  </dgm:ptLst>
  <dgm:cxnLst>
    <dgm:cxn modelId="{4C2C3F02-44DB-4FBB-B4E7-766D610CD4AE}" type="presOf" srcId="{A6B34B11-13A3-4BAA-B91F-E2FE48FD3708}" destId="{C6C50DDB-EE97-4BD3-9E7A-172FAAD2F911}" srcOrd="0" destOrd="0" presId="urn:microsoft.com/office/officeart/2008/layout/LinedList"/>
    <dgm:cxn modelId="{42913D08-4375-4C1C-8767-9D03C899C631}" type="presOf" srcId="{4A775C14-EE9C-40E9-99F7-484252484162}" destId="{3A890416-C5A4-40D2-8DF4-0D3975801E67}" srcOrd="0" destOrd="0" presId="urn:microsoft.com/office/officeart/2008/layout/LinedList"/>
    <dgm:cxn modelId="{C6D4BE0A-A2E2-4C78-8056-3AB90AEC9842}" type="presOf" srcId="{252990A5-6BBB-49DE-AD8B-78339B7E8091}" destId="{D6401563-D438-47E5-A11E-E1F73FD92CCD}" srcOrd="0" destOrd="0" presId="urn:microsoft.com/office/officeart/2008/layout/LinedList"/>
    <dgm:cxn modelId="{436EB829-431A-4F96-9F9C-07CD0559D430}" type="presOf" srcId="{B11D1B73-C9E0-4DB0-BA89-7325EAD99B52}" destId="{0C0394FA-6BC5-4F0A-9369-CC9D4AFBDBFF}" srcOrd="0" destOrd="0" presId="urn:microsoft.com/office/officeart/2008/layout/LinedList"/>
    <dgm:cxn modelId="{3F34482A-6465-4C0D-B44F-B1F5E6E77A0B}" srcId="{4A775C14-EE9C-40E9-99F7-484252484162}" destId="{0DD2301D-48B6-46A9-BA89-5A2B9D74AE1B}" srcOrd="8" destOrd="0" parTransId="{F5B9016D-E106-4B5F-9B2C-3F813F373778}" sibTransId="{5C42BB51-202F-4BDE-B2CE-FB32906D94B2}"/>
    <dgm:cxn modelId="{5F035540-BA88-43AA-B9DA-3D644FC4B887}" srcId="{4A775C14-EE9C-40E9-99F7-484252484162}" destId="{80E8AA71-1870-4D9A-BB7C-FCF2589EECC7}" srcOrd="0" destOrd="0" parTransId="{4E06161A-40C7-4BC5-A634-2C76E52DE687}" sibTransId="{FDC56F8D-459C-4B7C-92FB-5CE35A716370}"/>
    <dgm:cxn modelId="{AB72D15F-CB51-4319-8568-8FA82DDAE5A3}" srcId="{4A775C14-EE9C-40E9-99F7-484252484162}" destId="{B11D1B73-C9E0-4DB0-BA89-7325EAD99B52}" srcOrd="2" destOrd="0" parTransId="{C9C1AEB7-A6DC-4DB9-9749-45F46517704D}" sibTransId="{56B223ED-3536-43A1-BBDC-932CC721C956}"/>
    <dgm:cxn modelId="{D0336063-C0C4-4061-9745-05F31BD8544D}" srcId="{4A775C14-EE9C-40E9-99F7-484252484162}" destId="{891C283E-DF37-4750-835F-042CFAB5DB80}" srcOrd="4" destOrd="0" parTransId="{CFF28206-21D4-4C36-8156-677476DA0CDC}" sibTransId="{785E7444-BF76-40AF-B4A4-353749A9AA2A}"/>
    <dgm:cxn modelId="{4A3CDC50-295D-4F2A-8A80-CF7D2E8DCF7F}" srcId="{4A775C14-EE9C-40E9-99F7-484252484162}" destId="{B9F5EDA5-9ABD-4FD3-B68C-148928D7F654}" srcOrd="1" destOrd="0" parTransId="{50FCBCB0-7D25-4822-B3D9-BE696D2C297D}" sibTransId="{355C991B-9EDE-41A2-A1CA-37CE0EE5E04B}"/>
    <dgm:cxn modelId="{FDF3377A-377A-4F6C-9D89-779C64805599}" type="presOf" srcId="{F954CCFC-7A43-4AC8-A4A8-53B75774B371}" destId="{3B310744-A741-439C-BDEC-88B3C5F6C0BA}" srcOrd="0" destOrd="0" presId="urn:microsoft.com/office/officeart/2008/layout/LinedList"/>
    <dgm:cxn modelId="{9E8AE97A-BAE1-467B-97C6-83D2962C0BB6}" srcId="{4A775C14-EE9C-40E9-99F7-484252484162}" destId="{A6B34B11-13A3-4BAA-B91F-E2FE48FD3708}" srcOrd="6" destOrd="0" parTransId="{42342823-C1D7-4774-9102-349326E73978}" sibTransId="{4C70A87A-F2A4-47C9-8572-39CBE0B6A28B}"/>
    <dgm:cxn modelId="{61A39185-59F8-43CB-8F7F-3F2CE45B84BA}" type="presOf" srcId="{770CB88A-5F1C-430A-B49F-A75877BE4FB9}" destId="{E873CAE8-6F3C-4232-93AC-09AEF51DB96B}" srcOrd="0" destOrd="0" presId="urn:microsoft.com/office/officeart/2008/layout/LinedList"/>
    <dgm:cxn modelId="{1C30B485-42A5-48CA-86C6-877BF7960DC5}" type="presOf" srcId="{891C283E-DF37-4750-835F-042CFAB5DB80}" destId="{E64AF596-92B3-4F21-92A3-140AA48CF207}" srcOrd="0" destOrd="0" presId="urn:microsoft.com/office/officeart/2008/layout/LinedList"/>
    <dgm:cxn modelId="{05E167AD-E148-4008-A2D8-DEE987C9132C}" type="presOf" srcId="{80E8AA71-1870-4D9A-BB7C-FCF2589EECC7}" destId="{68D23EC3-9A79-481F-97AA-CA13E6EBA1F7}" srcOrd="0" destOrd="0" presId="urn:microsoft.com/office/officeart/2008/layout/LinedList"/>
    <dgm:cxn modelId="{76E789B7-3B47-4D4F-9B59-0F50C6AB5A34}" type="presOf" srcId="{B9F5EDA5-9ABD-4FD3-B68C-148928D7F654}" destId="{466A2089-A680-41DD-B2B5-A5E9ABD244ED}" srcOrd="0" destOrd="0" presId="urn:microsoft.com/office/officeart/2008/layout/LinedList"/>
    <dgm:cxn modelId="{DA49D7BE-4013-4C22-AB81-C3FF3DB20BCA}" type="presOf" srcId="{0DD2301D-48B6-46A9-BA89-5A2B9D74AE1B}" destId="{5B882594-580A-4DEB-B3AC-A0A746FA0CDF}" srcOrd="0" destOrd="0" presId="urn:microsoft.com/office/officeart/2008/layout/LinedList"/>
    <dgm:cxn modelId="{56822ACF-4FDB-4466-B0D5-397DF41A1DE5}" srcId="{4A775C14-EE9C-40E9-99F7-484252484162}" destId="{770CB88A-5F1C-430A-B49F-A75877BE4FB9}" srcOrd="7" destOrd="0" parTransId="{856DC353-9B37-4A4A-80AD-4FF12E6EFA51}" sibTransId="{D3167588-0FD1-4D00-89E8-F6853EF08191}"/>
    <dgm:cxn modelId="{CD683ED5-F49D-4510-B0FE-169B452ABBAD}" srcId="{4A775C14-EE9C-40E9-99F7-484252484162}" destId="{F954CCFC-7A43-4AC8-A4A8-53B75774B371}" srcOrd="5" destOrd="0" parTransId="{5156FF95-3EB8-4BBA-A0F1-F42C21F1FCFB}" sibTransId="{B6E0BF26-6188-4121-B38B-F2382DF1B1D4}"/>
    <dgm:cxn modelId="{1BA6F3FC-E2AA-401D-8520-DC87A757AFDC}" srcId="{4A775C14-EE9C-40E9-99F7-484252484162}" destId="{252990A5-6BBB-49DE-AD8B-78339B7E8091}" srcOrd="3" destOrd="0" parTransId="{953DEB07-8995-41FE-850E-F672C506C9FC}" sibTransId="{5E5016F4-6C28-4B11-9866-B68B0300F749}"/>
    <dgm:cxn modelId="{153D3422-886E-4D65-B731-247EBCEEEA19}" type="presParOf" srcId="{3A890416-C5A4-40D2-8DF4-0D3975801E67}" destId="{B1BB6A0F-2EC2-404B-ACFF-33F0FB114DF9}" srcOrd="0" destOrd="0" presId="urn:microsoft.com/office/officeart/2008/layout/LinedList"/>
    <dgm:cxn modelId="{93750522-FF89-4BE6-AF9A-38F9C5812DD5}" type="presParOf" srcId="{3A890416-C5A4-40D2-8DF4-0D3975801E67}" destId="{785A7DB0-6191-4AA7-B41F-E2217BC24464}" srcOrd="1" destOrd="0" presId="urn:microsoft.com/office/officeart/2008/layout/LinedList"/>
    <dgm:cxn modelId="{146EF77A-0916-44CA-9708-7D04A4AEA262}" type="presParOf" srcId="{785A7DB0-6191-4AA7-B41F-E2217BC24464}" destId="{68D23EC3-9A79-481F-97AA-CA13E6EBA1F7}" srcOrd="0" destOrd="0" presId="urn:microsoft.com/office/officeart/2008/layout/LinedList"/>
    <dgm:cxn modelId="{7E96E926-AE3A-4F4C-A2F1-A12DFF7E92E4}" type="presParOf" srcId="{785A7DB0-6191-4AA7-B41F-E2217BC24464}" destId="{932A0F86-1765-4906-80D5-6B6DE3BA03C5}" srcOrd="1" destOrd="0" presId="urn:microsoft.com/office/officeart/2008/layout/LinedList"/>
    <dgm:cxn modelId="{34D6C3EE-4033-4771-AFE2-4294413187A3}" type="presParOf" srcId="{3A890416-C5A4-40D2-8DF4-0D3975801E67}" destId="{A9AEAE20-B62E-4B0B-9D8B-4238FD45DD4A}" srcOrd="2" destOrd="0" presId="urn:microsoft.com/office/officeart/2008/layout/LinedList"/>
    <dgm:cxn modelId="{E27E2CCC-EDF3-474D-B49B-381FD71A2D56}" type="presParOf" srcId="{3A890416-C5A4-40D2-8DF4-0D3975801E67}" destId="{2DAAB504-12B8-4628-99E8-914CAE1C62C7}" srcOrd="3" destOrd="0" presId="urn:microsoft.com/office/officeart/2008/layout/LinedList"/>
    <dgm:cxn modelId="{BCD1E344-F246-41B0-927D-703B735C141F}" type="presParOf" srcId="{2DAAB504-12B8-4628-99E8-914CAE1C62C7}" destId="{466A2089-A680-41DD-B2B5-A5E9ABD244ED}" srcOrd="0" destOrd="0" presId="urn:microsoft.com/office/officeart/2008/layout/LinedList"/>
    <dgm:cxn modelId="{86115EE1-BD86-4855-8AFF-75A2EFF84F22}" type="presParOf" srcId="{2DAAB504-12B8-4628-99E8-914CAE1C62C7}" destId="{FA01FF46-6AC2-4A35-999F-84D201A11599}" srcOrd="1" destOrd="0" presId="urn:microsoft.com/office/officeart/2008/layout/LinedList"/>
    <dgm:cxn modelId="{B7E02B6A-9832-4ACB-90CF-E93CDEF08178}" type="presParOf" srcId="{3A890416-C5A4-40D2-8DF4-0D3975801E67}" destId="{C73C4E33-C87E-4F5E-8D17-D123BEB3E6D9}" srcOrd="4" destOrd="0" presId="urn:microsoft.com/office/officeart/2008/layout/LinedList"/>
    <dgm:cxn modelId="{BFBF9278-535F-4EC7-BBDB-E5BA7AA78DAE}" type="presParOf" srcId="{3A890416-C5A4-40D2-8DF4-0D3975801E67}" destId="{E1BA5EDD-B41C-4004-A693-CA91896D314D}" srcOrd="5" destOrd="0" presId="urn:microsoft.com/office/officeart/2008/layout/LinedList"/>
    <dgm:cxn modelId="{EB50C546-5AD8-4A73-A67C-A25528C5FD91}" type="presParOf" srcId="{E1BA5EDD-B41C-4004-A693-CA91896D314D}" destId="{0C0394FA-6BC5-4F0A-9369-CC9D4AFBDBFF}" srcOrd="0" destOrd="0" presId="urn:microsoft.com/office/officeart/2008/layout/LinedList"/>
    <dgm:cxn modelId="{23D79FBB-753C-4B7E-9C84-4E1B82246A94}" type="presParOf" srcId="{E1BA5EDD-B41C-4004-A693-CA91896D314D}" destId="{FCD011AB-CE58-44C0-842C-3A0099F42859}" srcOrd="1" destOrd="0" presId="urn:microsoft.com/office/officeart/2008/layout/LinedList"/>
    <dgm:cxn modelId="{27BDF41A-BF1D-4EA7-A01A-6D9C6F01609F}" type="presParOf" srcId="{3A890416-C5A4-40D2-8DF4-0D3975801E67}" destId="{7E5A7254-874A-41DD-B844-487CBD373ACD}" srcOrd="6" destOrd="0" presId="urn:microsoft.com/office/officeart/2008/layout/LinedList"/>
    <dgm:cxn modelId="{15CC21D7-F696-427A-87BD-28C36CD68414}" type="presParOf" srcId="{3A890416-C5A4-40D2-8DF4-0D3975801E67}" destId="{86963F8F-F49B-4489-A176-6C6AE21A6B27}" srcOrd="7" destOrd="0" presId="urn:microsoft.com/office/officeart/2008/layout/LinedList"/>
    <dgm:cxn modelId="{145F87E6-5C83-4479-A235-6A63C030BED9}" type="presParOf" srcId="{86963F8F-F49B-4489-A176-6C6AE21A6B27}" destId="{D6401563-D438-47E5-A11E-E1F73FD92CCD}" srcOrd="0" destOrd="0" presId="urn:microsoft.com/office/officeart/2008/layout/LinedList"/>
    <dgm:cxn modelId="{990397A1-AFAE-4C74-A5BC-DBAF7A7DF0FB}" type="presParOf" srcId="{86963F8F-F49B-4489-A176-6C6AE21A6B27}" destId="{A55FDFB1-60A4-4F20-9488-49F8DAE0B221}" srcOrd="1" destOrd="0" presId="urn:microsoft.com/office/officeart/2008/layout/LinedList"/>
    <dgm:cxn modelId="{98EDD613-088B-47AA-82B8-9E39372FE43E}" type="presParOf" srcId="{3A890416-C5A4-40D2-8DF4-0D3975801E67}" destId="{856E7BF4-065F-4584-9618-6FCD321DD9F2}" srcOrd="8" destOrd="0" presId="urn:microsoft.com/office/officeart/2008/layout/LinedList"/>
    <dgm:cxn modelId="{6F9F2251-A623-4BC6-A00E-C3F484717E78}" type="presParOf" srcId="{3A890416-C5A4-40D2-8DF4-0D3975801E67}" destId="{416B7A87-6937-4D28-BE13-CB1569217C33}" srcOrd="9" destOrd="0" presId="urn:microsoft.com/office/officeart/2008/layout/LinedList"/>
    <dgm:cxn modelId="{5F7975C1-F4BD-4D2C-880E-D48AA532331F}" type="presParOf" srcId="{416B7A87-6937-4D28-BE13-CB1569217C33}" destId="{E64AF596-92B3-4F21-92A3-140AA48CF207}" srcOrd="0" destOrd="0" presId="urn:microsoft.com/office/officeart/2008/layout/LinedList"/>
    <dgm:cxn modelId="{4877BE54-C8BB-47D4-8F47-93A00F2D3346}" type="presParOf" srcId="{416B7A87-6937-4D28-BE13-CB1569217C33}" destId="{6D2E82BB-71FB-45FB-BCCB-827032354052}" srcOrd="1" destOrd="0" presId="urn:microsoft.com/office/officeart/2008/layout/LinedList"/>
    <dgm:cxn modelId="{3B4B014D-9F1E-4EFB-8A8A-934BF38AF292}" type="presParOf" srcId="{3A890416-C5A4-40D2-8DF4-0D3975801E67}" destId="{7256121F-52B8-49CB-9255-385F0C5201C4}" srcOrd="10" destOrd="0" presId="urn:microsoft.com/office/officeart/2008/layout/LinedList"/>
    <dgm:cxn modelId="{29C4C360-50F4-4B45-AB0C-1A1BC9B33381}" type="presParOf" srcId="{3A890416-C5A4-40D2-8DF4-0D3975801E67}" destId="{7FB7CC89-49D9-4ABB-B537-A4CCC78EBF91}" srcOrd="11" destOrd="0" presId="urn:microsoft.com/office/officeart/2008/layout/LinedList"/>
    <dgm:cxn modelId="{93C27DF7-AA6E-4F85-83A3-F37FEFA89542}" type="presParOf" srcId="{7FB7CC89-49D9-4ABB-B537-A4CCC78EBF91}" destId="{3B310744-A741-439C-BDEC-88B3C5F6C0BA}" srcOrd="0" destOrd="0" presId="urn:microsoft.com/office/officeart/2008/layout/LinedList"/>
    <dgm:cxn modelId="{E9FEC93C-DFFF-4EDB-A4ED-CB877DDF7C99}" type="presParOf" srcId="{7FB7CC89-49D9-4ABB-B537-A4CCC78EBF91}" destId="{E0520498-55A7-422E-AE5B-37B07203B6A5}" srcOrd="1" destOrd="0" presId="urn:microsoft.com/office/officeart/2008/layout/LinedList"/>
    <dgm:cxn modelId="{20D9B191-F5A3-4627-9947-A052687D8D46}" type="presParOf" srcId="{3A890416-C5A4-40D2-8DF4-0D3975801E67}" destId="{B6D73B3E-8EA2-4DFA-B301-ED0439EDE8A3}" srcOrd="12" destOrd="0" presId="urn:microsoft.com/office/officeart/2008/layout/LinedList"/>
    <dgm:cxn modelId="{65BBB9E1-17D6-4A15-B5EF-EAD907ABF82C}" type="presParOf" srcId="{3A890416-C5A4-40D2-8DF4-0D3975801E67}" destId="{7D539527-2AAA-41B1-BE39-773EBFEBA1C0}" srcOrd="13" destOrd="0" presId="urn:microsoft.com/office/officeart/2008/layout/LinedList"/>
    <dgm:cxn modelId="{896D5667-7BFD-4F96-AD62-EA9DE3DA3857}" type="presParOf" srcId="{7D539527-2AAA-41B1-BE39-773EBFEBA1C0}" destId="{C6C50DDB-EE97-4BD3-9E7A-172FAAD2F911}" srcOrd="0" destOrd="0" presId="urn:microsoft.com/office/officeart/2008/layout/LinedList"/>
    <dgm:cxn modelId="{93481FC7-2485-44A6-9A1B-FAB066F9F302}" type="presParOf" srcId="{7D539527-2AAA-41B1-BE39-773EBFEBA1C0}" destId="{D24221FB-9193-495F-AF97-6AFF1E9728BD}" srcOrd="1" destOrd="0" presId="urn:microsoft.com/office/officeart/2008/layout/LinedList"/>
    <dgm:cxn modelId="{012EE1BC-2AA4-46F7-A07F-E9885127DBFF}" type="presParOf" srcId="{3A890416-C5A4-40D2-8DF4-0D3975801E67}" destId="{BFABD148-095F-4537-A674-11304B21958D}" srcOrd="14" destOrd="0" presId="urn:microsoft.com/office/officeart/2008/layout/LinedList"/>
    <dgm:cxn modelId="{F4B10790-48CD-4225-8790-4620FC88F3FE}" type="presParOf" srcId="{3A890416-C5A4-40D2-8DF4-0D3975801E67}" destId="{6153E5F3-A9D2-47D5-A62F-D5DED2DA0748}" srcOrd="15" destOrd="0" presId="urn:microsoft.com/office/officeart/2008/layout/LinedList"/>
    <dgm:cxn modelId="{89F509C1-3528-4217-B94B-93FC319E799D}" type="presParOf" srcId="{6153E5F3-A9D2-47D5-A62F-D5DED2DA0748}" destId="{E873CAE8-6F3C-4232-93AC-09AEF51DB96B}" srcOrd="0" destOrd="0" presId="urn:microsoft.com/office/officeart/2008/layout/LinedList"/>
    <dgm:cxn modelId="{3CE545FD-FED4-45F9-B114-58743D14AC5C}" type="presParOf" srcId="{6153E5F3-A9D2-47D5-A62F-D5DED2DA0748}" destId="{217F11E5-C478-48CB-823D-635AB51EF7FE}" srcOrd="1" destOrd="0" presId="urn:microsoft.com/office/officeart/2008/layout/LinedList"/>
    <dgm:cxn modelId="{C78CB1B9-F0F5-44FC-B3DD-EB43E2ACB16C}" type="presParOf" srcId="{3A890416-C5A4-40D2-8DF4-0D3975801E67}" destId="{D88C7CA5-F795-4C16-B270-ED1F90C8C739}" srcOrd="16" destOrd="0" presId="urn:microsoft.com/office/officeart/2008/layout/LinedList"/>
    <dgm:cxn modelId="{AE4A9E27-D076-4C22-99B2-799B58CEA30C}" type="presParOf" srcId="{3A890416-C5A4-40D2-8DF4-0D3975801E67}" destId="{116574CC-D3E3-4D6E-AC35-F2AB6BCD01D0}" srcOrd="17" destOrd="0" presId="urn:microsoft.com/office/officeart/2008/layout/LinedList"/>
    <dgm:cxn modelId="{A2413069-15D8-4C46-8DDF-DE530F98EE2A}" type="presParOf" srcId="{116574CC-D3E3-4D6E-AC35-F2AB6BCD01D0}" destId="{5B882594-580A-4DEB-B3AC-A0A746FA0CDF}" srcOrd="0" destOrd="0" presId="urn:microsoft.com/office/officeart/2008/layout/LinedList"/>
    <dgm:cxn modelId="{1397AE03-8DDA-4701-8EBC-971CDA3548CE}" type="presParOf" srcId="{116574CC-D3E3-4D6E-AC35-F2AB6BCD01D0}" destId="{04679391-8BFA-41BC-AB29-DF68E940A9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963BC-6937-4A02-A910-FD437E40C2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285F222-C45C-434B-B1D9-62343F54C235}">
      <dgm:prSet phldrT="[Text]"/>
      <dgm:spPr/>
      <dgm:t>
        <a:bodyPr/>
        <a:lstStyle/>
        <a:p>
          <a:r>
            <a:rPr lang="en-US" dirty="0"/>
            <a:t>Stability studies do not fail</a:t>
          </a:r>
        </a:p>
      </dgm:t>
    </dgm:pt>
    <dgm:pt modelId="{3222E8A7-1AC6-4E9E-8070-E191B45AEEC2}" type="parTrans" cxnId="{FF17D0A4-AC92-4E32-ADFE-420C2603C517}">
      <dgm:prSet/>
      <dgm:spPr/>
      <dgm:t>
        <a:bodyPr/>
        <a:lstStyle/>
        <a:p>
          <a:endParaRPr lang="en-US"/>
        </a:p>
      </dgm:t>
    </dgm:pt>
    <dgm:pt modelId="{B0281FA5-74EA-4C84-AE10-BAE629CA80E3}" type="sibTrans" cxnId="{FF17D0A4-AC92-4E32-ADFE-420C2603C517}">
      <dgm:prSet/>
      <dgm:spPr/>
      <dgm:t>
        <a:bodyPr/>
        <a:lstStyle/>
        <a:p>
          <a:endParaRPr lang="en-US"/>
        </a:p>
      </dgm:t>
    </dgm:pt>
    <dgm:pt modelId="{386E4504-047D-46A7-A2B7-B3C5C33F8795}">
      <dgm:prSet phldrT="[Text]"/>
      <dgm:spPr/>
      <dgm:t>
        <a:bodyPr/>
        <a:lstStyle/>
        <a:p>
          <a:r>
            <a:rPr lang="en-US" dirty="0"/>
            <a:t>Questionable use of Arrhenius theory</a:t>
          </a:r>
        </a:p>
      </dgm:t>
    </dgm:pt>
    <dgm:pt modelId="{60684D07-2FBE-4FC8-9142-47CEBED10C59}" type="parTrans" cxnId="{190B272D-679A-4395-8349-008F55AB5C58}">
      <dgm:prSet/>
      <dgm:spPr/>
      <dgm:t>
        <a:bodyPr/>
        <a:lstStyle/>
        <a:p>
          <a:endParaRPr lang="en-US"/>
        </a:p>
      </dgm:t>
    </dgm:pt>
    <dgm:pt modelId="{5BF31D02-994A-4979-883C-5D0DCF4F814C}" type="sibTrans" cxnId="{190B272D-679A-4395-8349-008F55AB5C58}">
      <dgm:prSet/>
      <dgm:spPr/>
      <dgm:t>
        <a:bodyPr/>
        <a:lstStyle/>
        <a:p>
          <a:endParaRPr lang="en-US"/>
        </a:p>
      </dgm:t>
    </dgm:pt>
    <dgm:pt modelId="{7BBD6F63-053F-452A-8030-46B132A6C3F3}">
      <dgm:prSet phldrT="[Text]"/>
      <dgm:spPr/>
      <dgm:t>
        <a:bodyPr/>
        <a:lstStyle/>
        <a:p>
          <a:r>
            <a:rPr lang="en-US" dirty="0"/>
            <a:t>Resins are built inherently stable</a:t>
          </a:r>
        </a:p>
      </dgm:t>
    </dgm:pt>
    <dgm:pt modelId="{E392810F-FADC-4365-AD8E-BF869B638F47}" type="parTrans" cxnId="{F2D406AD-7C88-41C1-9CA3-F9427180B1AC}">
      <dgm:prSet/>
      <dgm:spPr/>
      <dgm:t>
        <a:bodyPr/>
        <a:lstStyle/>
        <a:p>
          <a:endParaRPr lang="en-US"/>
        </a:p>
      </dgm:t>
    </dgm:pt>
    <dgm:pt modelId="{556ABF70-5039-41F6-B4DE-323FFD3410C9}" type="sibTrans" cxnId="{F2D406AD-7C88-41C1-9CA3-F9427180B1AC}">
      <dgm:prSet/>
      <dgm:spPr/>
      <dgm:t>
        <a:bodyPr/>
        <a:lstStyle/>
        <a:p>
          <a:endParaRPr lang="en-US"/>
        </a:p>
      </dgm:t>
    </dgm:pt>
    <dgm:pt modelId="{4F762194-24C0-499C-878B-D162658B0C1C}">
      <dgm:prSet phldrT="[Text]"/>
      <dgm:spPr/>
      <dgm:t>
        <a:bodyPr/>
        <a:lstStyle/>
        <a:p>
          <a:r>
            <a:rPr lang="en-US" dirty="0"/>
            <a:t>Stability evidence through measurement of degradation factors</a:t>
          </a:r>
        </a:p>
      </dgm:t>
    </dgm:pt>
    <dgm:pt modelId="{4B68E3DF-3417-4165-829A-2ED70A693BD9}" type="parTrans" cxnId="{887B2E25-01B0-4559-B7E5-BA0CB23CCB2C}">
      <dgm:prSet/>
      <dgm:spPr/>
      <dgm:t>
        <a:bodyPr/>
        <a:lstStyle/>
        <a:p>
          <a:endParaRPr lang="en-US"/>
        </a:p>
      </dgm:t>
    </dgm:pt>
    <dgm:pt modelId="{6841302E-1991-42D7-8B7E-8532480CF3BA}" type="sibTrans" cxnId="{887B2E25-01B0-4559-B7E5-BA0CB23CCB2C}">
      <dgm:prSet/>
      <dgm:spPr/>
      <dgm:t>
        <a:bodyPr/>
        <a:lstStyle/>
        <a:p>
          <a:endParaRPr lang="en-US"/>
        </a:p>
      </dgm:t>
    </dgm:pt>
    <dgm:pt modelId="{0BA34559-6C49-4B6A-A256-C035F8536850}" type="pres">
      <dgm:prSet presAssocID="{C4E963BC-6937-4A02-A910-FD437E40C2EB}" presName="Name0" presStyleCnt="0">
        <dgm:presLayoutVars>
          <dgm:chMax val="7"/>
          <dgm:chPref val="7"/>
          <dgm:dir/>
        </dgm:presLayoutVars>
      </dgm:prSet>
      <dgm:spPr/>
    </dgm:pt>
    <dgm:pt modelId="{B8AEBC79-B727-4770-A9D7-607B18673C7C}" type="pres">
      <dgm:prSet presAssocID="{C4E963BC-6937-4A02-A910-FD437E40C2EB}" presName="Name1" presStyleCnt="0"/>
      <dgm:spPr/>
    </dgm:pt>
    <dgm:pt modelId="{68BFB6BB-B7C4-4B57-8A00-AE162936DB39}" type="pres">
      <dgm:prSet presAssocID="{C4E963BC-6937-4A02-A910-FD437E40C2EB}" presName="cycle" presStyleCnt="0"/>
      <dgm:spPr/>
    </dgm:pt>
    <dgm:pt modelId="{4BBB6B1D-A360-47AE-B39D-C9A9CFD006B6}" type="pres">
      <dgm:prSet presAssocID="{C4E963BC-6937-4A02-A910-FD437E40C2EB}" presName="srcNode" presStyleLbl="node1" presStyleIdx="0" presStyleCnt="4"/>
      <dgm:spPr/>
    </dgm:pt>
    <dgm:pt modelId="{826AF1EE-6B4E-4380-97B7-8C3F6950081E}" type="pres">
      <dgm:prSet presAssocID="{C4E963BC-6937-4A02-A910-FD437E40C2EB}" presName="conn" presStyleLbl="parChTrans1D2" presStyleIdx="0" presStyleCnt="1"/>
      <dgm:spPr/>
    </dgm:pt>
    <dgm:pt modelId="{3DA02080-826B-4412-9699-9DAA691C4922}" type="pres">
      <dgm:prSet presAssocID="{C4E963BC-6937-4A02-A910-FD437E40C2EB}" presName="extraNode" presStyleLbl="node1" presStyleIdx="0" presStyleCnt="4"/>
      <dgm:spPr/>
    </dgm:pt>
    <dgm:pt modelId="{AF410F91-DBAC-4F84-8659-F9B35D4FF08A}" type="pres">
      <dgm:prSet presAssocID="{C4E963BC-6937-4A02-A910-FD437E40C2EB}" presName="dstNode" presStyleLbl="node1" presStyleIdx="0" presStyleCnt="4"/>
      <dgm:spPr/>
    </dgm:pt>
    <dgm:pt modelId="{BA50BD5D-E2CC-432D-B766-96660E714B42}" type="pres">
      <dgm:prSet presAssocID="{9285F222-C45C-434B-B1D9-62343F54C235}" presName="text_1" presStyleLbl="node1" presStyleIdx="0" presStyleCnt="4">
        <dgm:presLayoutVars>
          <dgm:bulletEnabled val="1"/>
        </dgm:presLayoutVars>
      </dgm:prSet>
      <dgm:spPr/>
    </dgm:pt>
    <dgm:pt modelId="{2FECD4FF-DB49-402F-A5D8-2854E69D8077}" type="pres">
      <dgm:prSet presAssocID="{9285F222-C45C-434B-B1D9-62343F54C235}" presName="accent_1" presStyleCnt="0"/>
      <dgm:spPr/>
    </dgm:pt>
    <dgm:pt modelId="{075C515D-F05F-4951-8E2C-3BA82B15FE6D}" type="pres">
      <dgm:prSet presAssocID="{9285F222-C45C-434B-B1D9-62343F54C235}" presName="accentRepeatNode" presStyleLbl="solidFgAcc1" presStyleIdx="0" presStyleCnt="4"/>
      <dgm:spPr>
        <a:solidFill>
          <a:srgbClr val="BDECF1"/>
        </a:solidFill>
      </dgm:spPr>
    </dgm:pt>
    <dgm:pt modelId="{AC117D91-4ACF-406D-B0C1-017918F3D87E}" type="pres">
      <dgm:prSet presAssocID="{386E4504-047D-46A7-A2B7-B3C5C33F8795}" presName="text_2" presStyleLbl="node1" presStyleIdx="1" presStyleCnt="4">
        <dgm:presLayoutVars>
          <dgm:bulletEnabled val="1"/>
        </dgm:presLayoutVars>
      </dgm:prSet>
      <dgm:spPr/>
    </dgm:pt>
    <dgm:pt modelId="{38BEA02B-D250-4C2A-AA64-3C3C47BB1570}" type="pres">
      <dgm:prSet presAssocID="{386E4504-047D-46A7-A2B7-B3C5C33F8795}" presName="accent_2" presStyleCnt="0"/>
      <dgm:spPr/>
    </dgm:pt>
    <dgm:pt modelId="{B2394017-DF80-43DB-A831-E5B5C6D47FFA}" type="pres">
      <dgm:prSet presAssocID="{386E4504-047D-46A7-A2B7-B3C5C33F8795}" presName="accentRepeatNode" presStyleLbl="solidFgAcc1" presStyleIdx="1" presStyleCnt="4"/>
      <dgm:spPr>
        <a:solidFill>
          <a:srgbClr val="BDECF1"/>
        </a:solidFill>
      </dgm:spPr>
    </dgm:pt>
    <dgm:pt modelId="{50854245-FD6B-479E-AC7F-701853103E18}" type="pres">
      <dgm:prSet presAssocID="{7BBD6F63-053F-452A-8030-46B132A6C3F3}" presName="text_3" presStyleLbl="node1" presStyleIdx="2" presStyleCnt="4">
        <dgm:presLayoutVars>
          <dgm:bulletEnabled val="1"/>
        </dgm:presLayoutVars>
      </dgm:prSet>
      <dgm:spPr/>
    </dgm:pt>
    <dgm:pt modelId="{EF31E08F-1D98-4B06-AA8C-E547487CBEB7}" type="pres">
      <dgm:prSet presAssocID="{7BBD6F63-053F-452A-8030-46B132A6C3F3}" presName="accent_3" presStyleCnt="0"/>
      <dgm:spPr/>
    </dgm:pt>
    <dgm:pt modelId="{2E384572-FF40-412C-9BDC-B110637F7117}" type="pres">
      <dgm:prSet presAssocID="{7BBD6F63-053F-452A-8030-46B132A6C3F3}" presName="accentRepeatNode" presStyleLbl="solidFgAcc1" presStyleIdx="2" presStyleCnt="4"/>
      <dgm:spPr>
        <a:solidFill>
          <a:srgbClr val="BDECF1"/>
        </a:solidFill>
      </dgm:spPr>
    </dgm:pt>
    <dgm:pt modelId="{A3A90F59-6F63-492A-9C6B-C8F6A23A06C6}" type="pres">
      <dgm:prSet presAssocID="{4F762194-24C0-499C-878B-D162658B0C1C}" presName="text_4" presStyleLbl="node1" presStyleIdx="3" presStyleCnt="4">
        <dgm:presLayoutVars>
          <dgm:bulletEnabled val="1"/>
        </dgm:presLayoutVars>
      </dgm:prSet>
      <dgm:spPr/>
    </dgm:pt>
    <dgm:pt modelId="{E5C8F225-453D-4468-A81B-A74625F6DF23}" type="pres">
      <dgm:prSet presAssocID="{4F762194-24C0-499C-878B-D162658B0C1C}" presName="accent_4" presStyleCnt="0"/>
      <dgm:spPr/>
    </dgm:pt>
    <dgm:pt modelId="{B233F710-A2C8-446E-8DB6-19B40A171597}" type="pres">
      <dgm:prSet presAssocID="{4F762194-24C0-499C-878B-D162658B0C1C}" presName="accentRepeatNode" presStyleLbl="solidFgAcc1" presStyleIdx="3" presStyleCnt="4"/>
      <dgm:spPr>
        <a:solidFill>
          <a:srgbClr val="BDECF1"/>
        </a:solidFill>
      </dgm:spPr>
    </dgm:pt>
  </dgm:ptLst>
  <dgm:cxnLst>
    <dgm:cxn modelId="{887B2E25-01B0-4559-B7E5-BA0CB23CCB2C}" srcId="{C4E963BC-6937-4A02-A910-FD437E40C2EB}" destId="{4F762194-24C0-499C-878B-D162658B0C1C}" srcOrd="3" destOrd="0" parTransId="{4B68E3DF-3417-4165-829A-2ED70A693BD9}" sibTransId="{6841302E-1991-42D7-8B7E-8532480CF3BA}"/>
    <dgm:cxn modelId="{D878EE26-DDB0-40B6-9BDF-CB92BFFE3852}" type="presOf" srcId="{C4E963BC-6937-4A02-A910-FD437E40C2EB}" destId="{0BA34559-6C49-4B6A-A256-C035F8536850}" srcOrd="0" destOrd="0" presId="urn:microsoft.com/office/officeart/2008/layout/VerticalCurvedList"/>
    <dgm:cxn modelId="{190B272D-679A-4395-8349-008F55AB5C58}" srcId="{C4E963BC-6937-4A02-A910-FD437E40C2EB}" destId="{386E4504-047D-46A7-A2B7-B3C5C33F8795}" srcOrd="1" destOrd="0" parTransId="{60684D07-2FBE-4FC8-9142-47CEBED10C59}" sibTransId="{5BF31D02-994A-4979-883C-5D0DCF4F814C}"/>
    <dgm:cxn modelId="{747EBA78-DAFC-4A17-931E-293916A79C37}" type="presOf" srcId="{B0281FA5-74EA-4C84-AE10-BAE629CA80E3}" destId="{826AF1EE-6B4E-4380-97B7-8C3F6950081E}" srcOrd="0" destOrd="0" presId="urn:microsoft.com/office/officeart/2008/layout/VerticalCurvedList"/>
    <dgm:cxn modelId="{D6823B81-008F-4A98-B5B4-F9E5F2E29B43}" type="presOf" srcId="{7BBD6F63-053F-452A-8030-46B132A6C3F3}" destId="{50854245-FD6B-479E-AC7F-701853103E18}" srcOrd="0" destOrd="0" presId="urn:microsoft.com/office/officeart/2008/layout/VerticalCurvedList"/>
    <dgm:cxn modelId="{1F06D68E-5D2C-4279-AA47-2A35C4B7C7CD}" type="presOf" srcId="{4F762194-24C0-499C-878B-D162658B0C1C}" destId="{A3A90F59-6F63-492A-9C6B-C8F6A23A06C6}" srcOrd="0" destOrd="0" presId="urn:microsoft.com/office/officeart/2008/layout/VerticalCurvedList"/>
    <dgm:cxn modelId="{FF17D0A4-AC92-4E32-ADFE-420C2603C517}" srcId="{C4E963BC-6937-4A02-A910-FD437E40C2EB}" destId="{9285F222-C45C-434B-B1D9-62343F54C235}" srcOrd="0" destOrd="0" parTransId="{3222E8A7-1AC6-4E9E-8070-E191B45AEEC2}" sibTransId="{B0281FA5-74EA-4C84-AE10-BAE629CA80E3}"/>
    <dgm:cxn modelId="{5A0D9BA9-CBFF-46F9-B983-ADA3CF0CAEEB}" type="presOf" srcId="{9285F222-C45C-434B-B1D9-62343F54C235}" destId="{BA50BD5D-E2CC-432D-B766-96660E714B42}" srcOrd="0" destOrd="0" presId="urn:microsoft.com/office/officeart/2008/layout/VerticalCurvedList"/>
    <dgm:cxn modelId="{F2D406AD-7C88-41C1-9CA3-F9427180B1AC}" srcId="{C4E963BC-6937-4A02-A910-FD437E40C2EB}" destId="{7BBD6F63-053F-452A-8030-46B132A6C3F3}" srcOrd="2" destOrd="0" parTransId="{E392810F-FADC-4365-AD8E-BF869B638F47}" sibTransId="{556ABF70-5039-41F6-B4DE-323FFD3410C9}"/>
    <dgm:cxn modelId="{DD25CFBE-B030-4217-8027-9F6E2EBF9D04}" type="presOf" srcId="{386E4504-047D-46A7-A2B7-B3C5C33F8795}" destId="{AC117D91-4ACF-406D-B0C1-017918F3D87E}" srcOrd="0" destOrd="0" presId="urn:microsoft.com/office/officeart/2008/layout/VerticalCurvedList"/>
    <dgm:cxn modelId="{CFE5364D-6DE9-4F7A-A933-731A3E0D8CF0}" type="presParOf" srcId="{0BA34559-6C49-4B6A-A256-C035F8536850}" destId="{B8AEBC79-B727-4770-A9D7-607B18673C7C}" srcOrd="0" destOrd="0" presId="urn:microsoft.com/office/officeart/2008/layout/VerticalCurvedList"/>
    <dgm:cxn modelId="{5FA097A0-3B47-4718-AF11-D80FC4C8AD8E}" type="presParOf" srcId="{B8AEBC79-B727-4770-A9D7-607B18673C7C}" destId="{68BFB6BB-B7C4-4B57-8A00-AE162936DB39}" srcOrd="0" destOrd="0" presId="urn:microsoft.com/office/officeart/2008/layout/VerticalCurvedList"/>
    <dgm:cxn modelId="{6A080E2E-94D9-4AB7-A70A-D66816D674E5}" type="presParOf" srcId="{68BFB6BB-B7C4-4B57-8A00-AE162936DB39}" destId="{4BBB6B1D-A360-47AE-B39D-C9A9CFD006B6}" srcOrd="0" destOrd="0" presId="urn:microsoft.com/office/officeart/2008/layout/VerticalCurvedList"/>
    <dgm:cxn modelId="{16772573-99FD-46C0-B708-714D7B75F366}" type="presParOf" srcId="{68BFB6BB-B7C4-4B57-8A00-AE162936DB39}" destId="{826AF1EE-6B4E-4380-97B7-8C3F6950081E}" srcOrd="1" destOrd="0" presId="urn:microsoft.com/office/officeart/2008/layout/VerticalCurvedList"/>
    <dgm:cxn modelId="{40EE6876-4DFD-4E20-BB46-8D12FD43AB3B}" type="presParOf" srcId="{68BFB6BB-B7C4-4B57-8A00-AE162936DB39}" destId="{3DA02080-826B-4412-9699-9DAA691C4922}" srcOrd="2" destOrd="0" presId="urn:microsoft.com/office/officeart/2008/layout/VerticalCurvedList"/>
    <dgm:cxn modelId="{549F9EA2-AD6C-4C1C-AE61-961A2A8F9950}" type="presParOf" srcId="{68BFB6BB-B7C4-4B57-8A00-AE162936DB39}" destId="{AF410F91-DBAC-4F84-8659-F9B35D4FF08A}" srcOrd="3" destOrd="0" presId="urn:microsoft.com/office/officeart/2008/layout/VerticalCurvedList"/>
    <dgm:cxn modelId="{A66FDACD-5EBA-4BEE-AB40-686AFEF830CF}" type="presParOf" srcId="{B8AEBC79-B727-4770-A9D7-607B18673C7C}" destId="{BA50BD5D-E2CC-432D-B766-96660E714B42}" srcOrd="1" destOrd="0" presId="urn:microsoft.com/office/officeart/2008/layout/VerticalCurvedList"/>
    <dgm:cxn modelId="{F49AFEB5-08E6-4CA5-9514-D5A3AD15F003}" type="presParOf" srcId="{B8AEBC79-B727-4770-A9D7-607B18673C7C}" destId="{2FECD4FF-DB49-402F-A5D8-2854E69D8077}" srcOrd="2" destOrd="0" presId="urn:microsoft.com/office/officeart/2008/layout/VerticalCurvedList"/>
    <dgm:cxn modelId="{FC7B43AC-DE9D-4CE1-8A34-98F23C2A86B5}" type="presParOf" srcId="{2FECD4FF-DB49-402F-A5D8-2854E69D8077}" destId="{075C515D-F05F-4951-8E2C-3BA82B15FE6D}" srcOrd="0" destOrd="0" presId="urn:microsoft.com/office/officeart/2008/layout/VerticalCurvedList"/>
    <dgm:cxn modelId="{13C867B2-3D21-4682-8275-DFD0F10F9FBF}" type="presParOf" srcId="{B8AEBC79-B727-4770-A9D7-607B18673C7C}" destId="{AC117D91-4ACF-406D-B0C1-017918F3D87E}" srcOrd="3" destOrd="0" presId="urn:microsoft.com/office/officeart/2008/layout/VerticalCurvedList"/>
    <dgm:cxn modelId="{311EF395-1442-4690-A8DE-2B09B31921F7}" type="presParOf" srcId="{B8AEBC79-B727-4770-A9D7-607B18673C7C}" destId="{38BEA02B-D250-4C2A-AA64-3C3C47BB1570}" srcOrd="4" destOrd="0" presId="urn:microsoft.com/office/officeart/2008/layout/VerticalCurvedList"/>
    <dgm:cxn modelId="{482D65C2-B591-41AF-B644-4F31FB53D424}" type="presParOf" srcId="{38BEA02B-D250-4C2A-AA64-3C3C47BB1570}" destId="{B2394017-DF80-43DB-A831-E5B5C6D47FFA}" srcOrd="0" destOrd="0" presId="urn:microsoft.com/office/officeart/2008/layout/VerticalCurvedList"/>
    <dgm:cxn modelId="{EDA5EBE1-2D1B-4CBE-938B-6DAFEC2E733D}" type="presParOf" srcId="{B8AEBC79-B727-4770-A9D7-607B18673C7C}" destId="{50854245-FD6B-479E-AC7F-701853103E18}" srcOrd="5" destOrd="0" presId="urn:microsoft.com/office/officeart/2008/layout/VerticalCurvedList"/>
    <dgm:cxn modelId="{9D2687A3-8687-47BD-9E47-C58EDB4B539C}" type="presParOf" srcId="{B8AEBC79-B727-4770-A9D7-607B18673C7C}" destId="{EF31E08F-1D98-4B06-AA8C-E547487CBEB7}" srcOrd="6" destOrd="0" presId="urn:microsoft.com/office/officeart/2008/layout/VerticalCurvedList"/>
    <dgm:cxn modelId="{CA1FF254-C5A1-4DF5-B58B-97849B8A9FCC}" type="presParOf" srcId="{EF31E08F-1D98-4B06-AA8C-E547487CBEB7}" destId="{2E384572-FF40-412C-9BDC-B110637F7117}" srcOrd="0" destOrd="0" presId="urn:microsoft.com/office/officeart/2008/layout/VerticalCurvedList"/>
    <dgm:cxn modelId="{F9F26D68-9D88-4C10-909B-E7A0FAE679A3}" type="presParOf" srcId="{B8AEBC79-B727-4770-A9D7-607B18673C7C}" destId="{A3A90F59-6F63-492A-9C6B-C8F6A23A06C6}" srcOrd="7" destOrd="0" presId="urn:microsoft.com/office/officeart/2008/layout/VerticalCurvedList"/>
    <dgm:cxn modelId="{8ECC2D39-8AE9-4B02-B0E8-2E7CDC3EB2C0}" type="presParOf" srcId="{B8AEBC79-B727-4770-A9D7-607B18673C7C}" destId="{E5C8F225-453D-4468-A81B-A74625F6DF23}" srcOrd="8" destOrd="0" presId="urn:microsoft.com/office/officeart/2008/layout/VerticalCurvedList"/>
    <dgm:cxn modelId="{8BD2E7EF-3E1A-4376-8787-01F8863F9086}" type="presParOf" srcId="{E5C8F225-453D-4468-A81B-A74625F6DF23}" destId="{B233F710-A2C8-446E-8DB6-19B40A17159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156B1D-F54D-49B3-AACA-123D43284220}" type="doc">
      <dgm:prSet loTypeId="urn:microsoft.com/office/officeart/2005/8/layout/process1" loCatId="process" qsTypeId="urn:microsoft.com/office/officeart/2005/8/quickstyle/simple2" qsCatId="simple" csTypeId="urn:microsoft.com/office/officeart/2005/8/colors/accent1_2" csCatId="accent1" phldr="1"/>
      <dgm:spPr/>
    </dgm:pt>
    <dgm:pt modelId="{2CC226A2-3B11-4A91-B7C6-687F05238028}">
      <dgm:prSet phldrT="[Text]" custT="1"/>
      <dgm:spPr/>
      <dgm:t>
        <a:bodyPr/>
        <a:lstStyle/>
        <a:p>
          <a:r>
            <a:rPr lang="en-US" sz="2400" dirty="0"/>
            <a:t>Understand the science</a:t>
          </a:r>
        </a:p>
      </dgm:t>
    </dgm:pt>
    <dgm:pt modelId="{F643E718-9C09-4434-A6DE-E4C6F379B4D1}" type="parTrans" cxnId="{EB72CC70-528A-4E3E-B37B-2A71E8A5D54E}">
      <dgm:prSet/>
      <dgm:spPr/>
      <dgm:t>
        <a:bodyPr/>
        <a:lstStyle/>
        <a:p>
          <a:endParaRPr lang="en-US" sz="1600"/>
        </a:p>
      </dgm:t>
    </dgm:pt>
    <dgm:pt modelId="{65CB2805-4928-4937-A635-BCB82D6B0D68}" type="sibTrans" cxnId="{EB72CC70-528A-4E3E-B37B-2A71E8A5D54E}">
      <dgm:prSet custT="1"/>
      <dgm:spPr/>
      <dgm:t>
        <a:bodyPr/>
        <a:lstStyle/>
        <a:p>
          <a:endParaRPr lang="en-US" sz="1800"/>
        </a:p>
      </dgm:t>
    </dgm:pt>
    <dgm:pt modelId="{9D4113C1-1501-466D-94AC-733AE8F32AB8}">
      <dgm:prSet phldrT="[Text]" custT="1"/>
      <dgm:spPr/>
      <dgm:t>
        <a:bodyPr/>
        <a:lstStyle/>
        <a:p>
          <a:r>
            <a:rPr lang="en-US" sz="2400" dirty="0"/>
            <a:t>Validate the Understanding</a:t>
          </a:r>
        </a:p>
      </dgm:t>
    </dgm:pt>
    <dgm:pt modelId="{94B1E434-3B5F-4BA7-818B-28629A6A2F66}" type="parTrans" cxnId="{A8FD258B-2BB0-4F49-92DE-DBBD9B63F086}">
      <dgm:prSet/>
      <dgm:spPr/>
      <dgm:t>
        <a:bodyPr/>
        <a:lstStyle/>
        <a:p>
          <a:endParaRPr lang="en-US" sz="1600"/>
        </a:p>
      </dgm:t>
    </dgm:pt>
    <dgm:pt modelId="{F292FE49-62C5-4310-BFEA-D548E9406757}" type="sibTrans" cxnId="{A8FD258B-2BB0-4F49-92DE-DBBD9B63F086}">
      <dgm:prSet custT="1"/>
      <dgm:spPr/>
      <dgm:t>
        <a:bodyPr/>
        <a:lstStyle/>
        <a:p>
          <a:endParaRPr lang="en-US" sz="1800"/>
        </a:p>
      </dgm:t>
    </dgm:pt>
    <dgm:pt modelId="{A43C5370-F68D-4200-8891-5F645273804C}">
      <dgm:prSet phldrT="[Text]" custT="1"/>
      <dgm:spPr/>
      <dgm:t>
        <a:bodyPr/>
        <a:lstStyle/>
        <a:p>
          <a:r>
            <a:rPr lang="en-US" sz="2400" dirty="0"/>
            <a:t>Publish for Peer Review</a:t>
          </a:r>
        </a:p>
      </dgm:t>
    </dgm:pt>
    <dgm:pt modelId="{C7E14F13-D2A0-4EC7-8561-FA848530CB64}" type="parTrans" cxnId="{6649C170-2ADC-407F-AC04-DAB2960330FE}">
      <dgm:prSet/>
      <dgm:spPr/>
      <dgm:t>
        <a:bodyPr/>
        <a:lstStyle/>
        <a:p>
          <a:endParaRPr lang="en-US" sz="1600"/>
        </a:p>
      </dgm:t>
    </dgm:pt>
    <dgm:pt modelId="{53F4A2F4-009E-41A5-8D8E-20494CA9605C}" type="sibTrans" cxnId="{6649C170-2ADC-407F-AC04-DAB2960330FE}">
      <dgm:prSet custT="1"/>
      <dgm:spPr/>
      <dgm:t>
        <a:bodyPr/>
        <a:lstStyle/>
        <a:p>
          <a:endParaRPr lang="en-US" sz="1800"/>
        </a:p>
      </dgm:t>
    </dgm:pt>
    <dgm:pt modelId="{2AE6FD61-76F7-4A60-B516-FD34AE2412D8}">
      <dgm:prSet phldrT="[Text]" custT="1"/>
      <dgm:spPr/>
      <dgm:t>
        <a:bodyPr/>
        <a:lstStyle/>
        <a:p>
          <a:r>
            <a:rPr lang="en-US" sz="2400" dirty="0"/>
            <a:t>Educate Market Access Authorities</a:t>
          </a:r>
        </a:p>
      </dgm:t>
    </dgm:pt>
    <dgm:pt modelId="{8A5BE1BC-CF9E-40A8-B76D-688E45FB8CD9}" type="parTrans" cxnId="{7085CCE9-2956-420A-AAE5-EBBF3305C900}">
      <dgm:prSet/>
      <dgm:spPr/>
      <dgm:t>
        <a:bodyPr/>
        <a:lstStyle/>
        <a:p>
          <a:endParaRPr lang="en-US" sz="1600"/>
        </a:p>
      </dgm:t>
    </dgm:pt>
    <dgm:pt modelId="{034BA3BA-3427-4788-88A8-5DAA60EC2C86}" type="sibTrans" cxnId="{7085CCE9-2956-420A-AAE5-EBBF3305C900}">
      <dgm:prSet/>
      <dgm:spPr/>
      <dgm:t>
        <a:bodyPr/>
        <a:lstStyle/>
        <a:p>
          <a:endParaRPr lang="en-US" sz="1600"/>
        </a:p>
      </dgm:t>
    </dgm:pt>
    <dgm:pt modelId="{EE5928E1-2AD2-4AB4-AA22-CAA7E54565ED}" type="pres">
      <dgm:prSet presAssocID="{52156B1D-F54D-49B3-AACA-123D43284220}" presName="Name0" presStyleCnt="0">
        <dgm:presLayoutVars>
          <dgm:dir/>
          <dgm:resizeHandles val="exact"/>
        </dgm:presLayoutVars>
      </dgm:prSet>
      <dgm:spPr/>
    </dgm:pt>
    <dgm:pt modelId="{E8415A20-2B05-4F25-AA28-D02B3AB9BB97}" type="pres">
      <dgm:prSet presAssocID="{2CC226A2-3B11-4A91-B7C6-687F05238028}" presName="node" presStyleLbl="node1" presStyleIdx="0" presStyleCnt="4" custScaleX="120588" custScaleY="98061">
        <dgm:presLayoutVars>
          <dgm:bulletEnabled val="1"/>
        </dgm:presLayoutVars>
      </dgm:prSet>
      <dgm:spPr/>
    </dgm:pt>
    <dgm:pt modelId="{198C023E-C296-421A-B64F-E311CBF643DC}" type="pres">
      <dgm:prSet presAssocID="{65CB2805-4928-4937-A635-BCB82D6B0D68}" presName="sibTrans" presStyleLbl="sibTrans2D1" presStyleIdx="0" presStyleCnt="3"/>
      <dgm:spPr/>
    </dgm:pt>
    <dgm:pt modelId="{6B0845E9-6B8E-4647-A8EE-22D227209757}" type="pres">
      <dgm:prSet presAssocID="{65CB2805-4928-4937-A635-BCB82D6B0D68}" presName="connectorText" presStyleLbl="sibTrans2D1" presStyleIdx="0" presStyleCnt="3"/>
      <dgm:spPr/>
    </dgm:pt>
    <dgm:pt modelId="{B18DCA41-F19D-43B2-9650-EE9681D51BEE}" type="pres">
      <dgm:prSet presAssocID="{9D4113C1-1501-466D-94AC-733AE8F32AB8}" presName="node" presStyleLbl="node1" presStyleIdx="1" presStyleCnt="4" custScaleX="123680" custScaleY="100000">
        <dgm:presLayoutVars>
          <dgm:bulletEnabled val="1"/>
        </dgm:presLayoutVars>
      </dgm:prSet>
      <dgm:spPr/>
    </dgm:pt>
    <dgm:pt modelId="{35CBFE79-42A9-4978-9BAB-B1FD0BA682C5}" type="pres">
      <dgm:prSet presAssocID="{F292FE49-62C5-4310-BFEA-D548E9406757}" presName="sibTrans" presStyleLbl="sibTrans2D1" presStyleIdx="1" presStyleCnt="3"/>
      <dgm:spPr/>
    </dgm:pt>
    <dgm:pt modelId="{350CFF4E-F55A-471B-A68F-5AB46A0A8305}" type="pres">
      <dgm:prSet presAssocID="{F292FE49-62C5-4310-BFEA-D548E9406757}" presName="connectorText" presStyleLbl="sibTrans2D1" presStyleIdx="1" presStyleCnt="3"/>
      <dgm:spPr/>
    </dgm:pt>
    <dgm:pt modelId="{E3A979C6-505A-4E61-9087-0FAEB2C775A3}" type="pres">
      <dgm:prSet presAssocID="{A43C5370-F68D-4200-8891-5F645273804C}" presName="node" presStyleLbl="node1" presStyleIdx="2" presStyleCnt="4" custScaleX="125382" custScaleY="98061">
        <dgm:presLayoutVars>
          <dgm:bulletEnabled val="1"/>
        </dgm:presLayoutVars>
      </dgm:prSet>
      <dgm:spPr/>
    </dgm:pt>
    <dgm:pt modelId="{41029DE7-6E7D-48A0-8F1F-FA90C6D558BC}" type="pres">
      <dgm:prSet presAssocID="{53F4A2F4-009E-41A5-8D8E-20494CA9605C}" presName="sibTrans" presStyleLbl="sibTrans2D1" presStyleIdx="2" presStyleCnt="3"/>
      <dgm:spPr/>
    </dgm:pt>
    <dgm:pt modelId="{7DC4900A-9911-4449-9753-7C78A7C82FF4}" type="pres">
      <dgm:prSet presAssocID="{53F4A2F4-009E-41A5-8D8E-20494CA9605C}" presName="connectorText" presStyleLbl="sibTrans2D1" presStyleIdx="2" presStyleCnt="3"/>
      <dgm:spPr/>
    </dgm:pt>
    <dgm:pt modelId="{04A11AAB-DE47-4A6C-A811-27484AB1906E}" type="pres">
      <dgm:prSet presAssocID="{2AE6FD61-76F7-4A60-B516-FD34AE2412D8}" presName="node" presStyleLbl="node1" presStyleIdx="3" presStyleCnt="4" custScaleX="122571" custScaleY="96851">
        <dgm:presLayoutVars>
          <dgm:bulletEnabled val="1"/>
        </dgm:presLayoutVars>
      </dgm:prSet>
      <dgm:spPr/>
    </dgm:pt>
  </dgm:ptLst>
  <dgm:cxnLst>
    <dgm:cxn modelId="{C4FFDF1F-CB78-4365-B2AC-6B19517A5F50}" type="presOf" srcId="{F292FE49-62C5-4310-BFEA-D548E9406757}" destId="{35CBFE79-42A9-4978-9BAB-B1FD0BA682C5}" srcOrd="0" destOrd="0" presId="urn:microsoft.com/office/officeart/2005/8/layout/process1"/>
    <dgm:cxn modelId="{4372322B-EA38-4D70-A2F1-4130F1984248}" type="presOf" srcId="{65CB2805-4928-4937-A635-BCB82D6B0D68}" destId="{6B0845E9-6B8E-4647-A8EE-22D227209757}" srcOrd="1" destOrd="0" presId="urn:microsoft.com/office/officeart/2005/8/layout/process1"/>
    <dgm:cxn modelId="{846B592C-11B6-4AF8-93AA-C9EF3FF26884}" type="presOf" srcId="{F292FE49-62C5-4310-BFEA-D548E9406757}" destId="{350CFF4E-F55A-471B-A68F-5AB46A0A8305}" srcOrd="1" destOrd="0" presId="urn:microsoft.com/office/officeart/2005/8/layout/process1"/>
    <dgm:cxn modelId="{40610D38-07C7-402B-B902-635CA7216D62}" type="presOf" srcId="{A43C5370-F68D-4200-8891-5F645273804C}" destId="{E3A979C6-505A-4E61-9087-0FAEB2C775A3}" srcOrd="0" destOrd="0" presId="urn:microsoft.com/office/officeart/2005/8/layout/process1"/>
    <dgm:cxn modelId="{6649C170-2ADC-407F-AC04-DAB2960330FE}" srcId="{52156B1D-F54D-49B3-AACA-123D43284220}" destId="{A43C5370-F68D-4200-8891-5F645273804C}" srcOrd="2" destOrd="0" parTransId="{C7E14F13-D2A0-4EC7-8561-FA848530CB64}" sibTransId="{53F4A2F4-009E-41A5-8D8E-20494CA9605C}"/>
    <dgm:cxn modelId="{EB72CC70-528A-4E3E-B37B-2A71E8A5D54E}" srcId="{52156B1D-F54D-49B3-AACA-123D43284220}" destId="{2CC226A2-3B11-4A91-B7C6-687F05238028}" srcOrd="0" destOrd="0" parTransId="{F643E718-9C09-4434-A6DE-E4C6F379B4D1}" sibTransId="{65CB2805-4928-4937-A635-BCB82D6B0D68}"/>
    <dgm:cxn modelId="{0C558155-C5A9-4518-944A-E0561B34427D}" type="presOf" srcId="{9D4113C1-1501-466D-94AC-733AE8F32AB8}" destId="{B18DCA41-F19D-43B2-9650-EE9681D51BEE}" srcOrd="0" destOrd="0" presId="urn:microsoft.com/office/officeart/2005/8/layout/process1"/>
    <dgm:cxn modelId="{A8FD258B-2BB0-4F49-92DE-DBBD9B63F086}" srcId="{52156B1D-F54D-49B3-AACA-123D43284220}" destId="{9D4113C1-1501-466D-94AC-733AE8F32AB8}" srcOrd="1" destOrd="0" parTransId="{94B1E434-3B5F-4BA7-818B-28629A6A2F66}" sibTransId="{F292FE49-62C5-4310-BFEA-D548E9406757}"/>
    <dgm:cxn modelId="{DEDDAD8D-D37F-4331-8A5B-918E60C4EA96}" type="presOf" srcId="{53F4A2F4-009E-41A5-8D8E-20494CA9605C}" destId="{7DC4900A-9911-4449-9753-7C78A7C82FF4}" srcOrd="1" destOrd="0" presId="urn:microsoft.com/office/officeart/2005/8/layout/process1"/>
    <dgm:cxn modelId="{3CA87094-82DE-4DEB-BA66-A96E4822B61E}" type="presOf" srcId="{2AE6FD61-76F7-4A60-B516-FD34AE2412D8}" destId="{04A11AAB-DE47-4A6C-A811-27484AB1906E}" srcOrd="0" destOrd="0" presId="urn:microsoft.com/office/officeart/2005/8/layout/process1"/>
    <dgm:cxn modelId="{129D73A5-36A2-45E4-BD18-C343C3298128}" type="presOf" srcId="{53F4A2F4-009E-41A5-8D8E-20494CA9605C}" destId="{41029DE7-6E7D-48A0-8F1F-FA90C6D558BC}" srcOrd="0" destOrd="0" presId="urn:microsoft.com/office/officeart/2005/8/layout/process1"/>
    <dgm:cxn modelId="{CAFB8BD2-8275-4982-83BB-78EDE406FBAE}" type="presOf" srcId="{2CC226A2-3B11-4A91-B7C6-687F05238028}" destId="{E8415A20-2B05-4F25-AA28-D02B3AB9BB97}" srcOrd="0" destOrd="0" presId="urn:microsoft.com/office/officeart/2005/8/layout/process1"/>
    <dgm:cxn modelId="{7085CCE9-2956-420A-AAE5-EBBF3305C900}" srcId="{52156B1D-F54D-49B3-AACA-123D43284220}" destId="{2AE6FD61-76F7-4A60-B516-FD34AE2412D8}" srcOrd="3" destOrd="0" parTransId="{8A5BE1BC-CF9E-40A8-B76D-688E45FB8CD9}" sibTransId="{034BA3BA-3427-4788-88A8-5DAA60EC2C86}"/>
    <dgm:cxn modelId="{5385B1FA-E16D-46E8-B939-C5BE155DBD52}" type="presOf" srcId="{52156B1D-F54D-49B3-AACA-123D43284220}" destId="{EE5928E1-2AD2-4AB4-AA22-CAA7E54565ED}" srcOrd="0" destOrd="0" presId="urn:microsoft.com/office/officeart/2005/8/layout/process1"/>
    <dgm:cxn modelId="{A4A779FB-0A52-458B-BABE-F99FED8E5F7D}" type="presOf" srcId="{65CB2805-4928-4937-A635-BCB82D6B0D68}" destId="{198C023E-C296-421A-B64F-E311CBF643DC}" srcOrd="0" destOrd="0" presId="urn:microsoft.com/office/officeart/2005/8/layout/process1"/>
    <dgm:cxn modelId="{8712E3E8-5A27-4BE3-B7DD-18EE8F6EED64}" type="presParOf" srcId="{EE5928E1-2AD2-4AB4-AA22-CAA7E54565ED}" destId="{E8415A20-2B05-4F25-AA28-D02B3AB9BB97}" srcOrd="0" destOrd="0" presId="urn:microsoft.com/office/officeart/2005/8/layout/process1"/>
    <dgm:cxn modelId="{C33438B3-DCBF-4583-A04C-4507F7AEF64A}" type="presParOf" srcId="{EE5928E1-2AD2-4AB4-AA22-CAA7E54565ED}" destId="{198C023E-C296-421A-B64F-E311CBF643DC}" srcOrd="1" destOrd="0" presId="urn:microsoft.com/office/officeart/2005/8/layout/process1"/>
    <dgm:cxn modelId="{283A9C98-55F4-4AC7-B174-68FF5E1C5A98}" type="presParOf" srcId="{198C023E-C296-421A-B64F-E311CBF643DC}" destId="{6B0845E9-6B8E-4647-A8EE-22D227209757}" srcOrd="0" destOrd="0" presId="urn:microsoft.com/office/officeart/2005/8/layout/process1"/>
    <dgm:cxn modelId="{881CA077-E057-4FE2-894C-C1FC7B01560C}" type="presParOf" srcId="{EE5928E1-2AD2-4AB4-AA22-CAA7E54565ED}" destId="{B18DCA41-F19D-43B2-9650-EE9681D51BEE}" srcOrd="2" destOrd="0" presId="urn:microsoft.com/office/officeart/2005/8/layout/process1"/>
    <dgm:cxn modelId="{0B08BC51-2B82-45B2-950A-D810884025C9}" type="presParOf" srcId="{EE5928E1-2AD2-4AB4-AA22-CAA7E54565ED}" destId="{35CBFE79-42A9-4978-9BAB-B1FD0BA682C5}" srcOrd="3" destOrd="0" presId="urn:microsoft.com/office/officeart/2005/8/layout/process1"/>
    <dgm:cxn modelId="{D2AF1F39-377E-4375-ADF8-356D5CB1E4EB}" type="presParOf" srcId="{35CBFE79-42A9-4978-9BAB-B1FD0BA682C5}" destId="{350CFF4E-F55A-471B-A68F-5AB46A0A8305}" srcOrd="0" destOrd="0" presId="urn:microsoft.com/office/officeart/2005/8/layout/process1"/>
    <dgm:cxn modelId="{A9345B7E-2659-49E5-8D4C-26A7D32F0D4B}" type="presParOf" srcId="{EE5928E1-2AD2-4AB4-AA22-CAA7E54565ED}" destId="{E3A979C6-505A-4E61-9087-0FAEB2C775A3}" srcOrd="4" destOrd="0" presId="urn:microsoft.com/office/officeart/2005/8/layout/process1"/>
    <dgm:cxn modelId="{C8F7061A-919F-473C-B405-23C50F2DFF3B}" type="presParOf" srcId="{EE5928E1-2AD2-4AB4-AA22-CAA7E54565ED}" destId="{41029DE7-6E7D-48A0-8F1F-FA90C6D558BC}" srcOrd="5" destOrd="0" presId="urn:microsoft.com/office/officeart/2005/8/layout/process1"/>
    <dgm:cxn modelId="{8D31A2B3-B634-4587-BEB7-58BE4F4432CB}" type="presParOf" srcId="{41029DE7-6E7D-48A0-8F1F-FA90C6D558BC}" destId="{7DC4900A-9911-4449-9753-7C78A7C82FF4}" srcOrd="0" destOrd="0" presId="urn:microsoft.com/office/officeart/2005/8/layout/process1"/>
    <dgm:cxn modelId="{DD7E507F-CDC8-44E5-AC38-7492020DAD6E}" type="presParOf" srcId="{EE5928E1-2AD2-4AB4-AA22-CAA7E54565ED}" destId="{04A11AAB-DE47-4A6C-A811-27484AB1906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15AB29-B9F3-4BD1-B442-D139DF90A415}" type="doc">
      <dgm:prSet loTypeId="urn:microsoft.com/office/officeart/2005/8/layout/cycle8" loCatId="cycle" qsTypeId="urn:microsoft.com/office/officeart/2005/8/quickstyle/3d3" qsCatId="3D" csTypeId="urn:microsoft.com/office/officeart/2005/8/colors/accent1_2" csCatId="accent1" phldr="1"/>
      <dgm:spPr/>
    </dgm:pt>
    <dgm:pt modelId="{4DF96961-AED3-408B-A518-B2D5EF1A8959}">
      <dgm:prSet phldrT="[Text]" custT="1"/>
      <dgm:spPr/>
      <dgm:t>
        <a:bodyPr/>
        <a:lstStyle/>
        <a:p>
          <a:r>
            <a:rPr lang="en-US" sz="1800" dirty="0"/>
            <a:t>Assess Market Surveillance</a:t>
          </a:r>
        </a:p>
      </dgm:t>
    </dgm:pt>
    <dgm:pt modelId="{E45196CA-B384-49C1-BC8D-71EBB62173D9}" type="parTrans" cxnId="{8C089029-3083-43F6-9234-855447EC13CA}">
      <dgm:prSet/>
      <dgm:spPr/>
      <dgm:t>
        <a:bodyPr/>
        <a:lstStyle/>
        <a:p>
          <a:endParaRPr lang="en-US"/>
        </a:p>
      </dgm:t>
    </dgm:pt>
    <dgm:pt modelId="{3ED37128-3044-45CB-9028-FD2F8461147E}" type="sibTrans" cxnId="{8C089029-3083-43F6-9234-855447EC13CA}">
      <dgm:prSet/>
      <dgm:spPr/>
      <dgm:t>
        <a:bodyPr/>
        <a:lstStyle/>
        <a:p>
          <a:endParaRPr lang="en-US"/>
        </a:p>
      </dgm:t>
    </dgm:pt>
    <dgm:pt modelId="{6204BD05-E65F-4936-A261-64F049B35385}">
      <dgm:prSet phldrT="[Text]"/>
      <dgm:spPr/>
      <dgm:t>
        <a:bodyPr/>
        <a:lstStyle/>
        <a:p>
          <a:r>
            <a:rPr lang="en-US" dirty="0"/>
            <a:t>Share Evidence</a:t>
          </a:r>
        </a:p>
      </dgm:t>
    </dgm:pt>
    <dgm:pt modelId="{19675F92-05FC-4DEC-BC98-D8EF8E7DC16F}" type="parTrans" cxnId="{861313D0-6AE7-4107-9E1C-373661420ACB}">
      <dgm:prSet/>
      <dgm:spPr/>
      <dgm:t>
        <a:bodyPr/>
        <a:lstStyle/>
        <a:p>
          <a:endParaRPr lang="en-US"/>
        </a:p>
      </dgm:t>
    </dgm:pt>
    <dgm:pt modelId="{207BB2F2-05A4-4222-918F-D16C65174E4F}" type="sibTrans" cxnId="{861313D0-6AE7-4107-9E1C-373661420ACB}">
      <dgm:prSet/>
      <dgm:spPr/>
      <dgm:t>
        <a:bodyPr/>
        <a:lstStyle/>
        <a:p>
          <a:endParaRPr lang="en-US"/>
        </a:p>
      </dgm:t>
    </dgm:pt>
    <dgm:pt modelId="{7D19F6CC-520C-49DB-B6EB-9FCF79CCBE6A}">
      <dgm:prSet phldrT="[Text]" custT="1"/>
      <dgm:spPr/>
      <dgm:t>
        <a:bodyPr/>
        <a:lstStyle/>
        <a:p>
          <a:r>
            <a:rPr lang="en-US" sz="3000" dirty="0"/>
            <a:t>Engage MAA’s</a:t>
          </a:r>
        </a:p>
      </dgm:t>
    </dgm:pt>
    <dgm:pt modelId="{86371A0F-7B44-4A57-BBAC-A1923A91F26D}" type="parTrans" cxnId="{E43138F4-A931-4748-BFE3-6C2AFCE78222}">
      <dgm:prSet/>
      <dgm:spPr/>
      <dgm:t>
        <a:bodyPr/>
        <a:lstStyle/>
        <a:p>
          <a:endParaRPr lang="en-US"/>
        </a:p>
      </dgm:t>
    </dgm:pt>
    <dgm:pt modelId="{B2695A3B-DDEE-45BC-839D-7B8EE08D438E}" type="sibTrans" cxnId="{E43138F4-A931-4748-BFE3-6C2AFCE78222}">
      <dgm:prSet/>
      <dgm:spPr/>
      <dgm:t>
        <a:bodyPr/>
        <a:lstStyle/>
        <a:p>
          <a:endParaRPr lang="en-US"/>
        </a:p>
      </dgm:t>
    </dgm:pt>
    <dgm:pt modelId="{4C7F143C-31E4-4ED7-8DEC-AF12C93756BA}" type="pres">
      <dgm:prSet presAssocID="{C015AB29-B9F3-4BD1-B442-D139DF90A415}" presName="compositeShape" presStyleCnt="0">
        <dgm:presLayoutVars>
          <dgm:chMax val="7"/>
          <dgm:dir/>
          <dgm:resizeHandles val="exact"/>
        </dgm:presLayoutVars>
      </dgm:prSet>
      <dgm:spPr/>
    </dgm:pt>
    <dgm:pt modelId="{AB66A206-EC26-4973-9C92-D5C2C7110D7A}" type="pres">
      <dgm:prSet presAssocID="{C015AB29-B9F3-4BD1-B442-D139DF90A415}" presName="wedge1" presStyleLbl="node1" presStyleIdx="0" presStyleCnt="3"/>
      <dgm:spPr/>
    </dgm:pt>
    <dgm:pt modelId="{6602DDCC-CA2F-42C0-A3C7-9602EC552B68}" type="pres">
      <dgm:prSet presAssocID="{C015AB29-B9F3-4BD1-B442-D139DF90A415}" presName="dummy1a" presStyleCnt="0"/>
      <dgm:spPr/>
    </dgm:pt>
    <dgm:pt modelId="{694EDFBB-EEB0-49F3-9FC3-30C266C9756C}" type="pres">
      <dgm:prSet presAssocID="{C015AB29-B9F3-4BD1-B442-D139DF90A415}" presName="dummy1b" presStyleCnt="0"/>
      <dgm:spPr/>
    </dgm:pt>
    <dgm:pt modelId="{8736C1DB-1023-4FCB-98D1-C58E05495F94}" type="pres">
      <dgm:prSet presAssocID="{C015AB29-B9F3-4BD1-B442-D139DF90A415}" presName="wedge1Tx" presStyleLbl="node1" presStyleIdx="0" presStyleCnt="3">
        <dgm:presLayoutVars>
          <dgm:chMax val="0"/>
          <dgm:chPref val="0"/>
          <dgm:bulletEnabled val="1"/>
        </dgm:presLayoutVars>
      </dgm:prSet>
      <dgm:spPr/>
    </dgm:pt>
    <dgm:pt modelId="{0BD9D012-04F3-4F4D-BDCB-586CB2912869}" type="pres">
      <dgm:prSet presAssocID="{C015AB29-B9F3-4BD1-B442-D139DF90A415}" presName="wedge2" presStyleLbl="node1" presStyleIdx="1" presStyleCnt="3"/>
      <dgm:spPr/>
    </dgm:pt>
    <dgm:pt modelId="{8B690472-0D7A-4813-B4F2-1A9C1FFBB2ED}" type="pres">
      <dgm:prSet presAssocID="{C015AB29-B9F3-4BD1-B442-D139DF90A415}" presName="dummy2a" presStyleCnt="0"/>
      <dgm:spPr/>
    </dgm:pt>
    <dgm:pt modelId="{B576B717-6FFE-4933-BF5B-EB84A8969F43}" type="pres">
      <dgm:prSet presAssocID="{C015AB29-B9F3-4BD1-B442-D139DF90A415}" presName="dummy2b" presStyleCnt="0"/>
      <dgm:spPr/>
    </dgm:pt>
    <dgm:pt modelId="{1335AFF8-EE55-4F46-AB5C-909F1F2F9E12}" type="pres">
      <dgm:prSet presAssocID="{C015AB29-B9F3-4BD1-B442-D139DF90A415}" presName="wedge2Tx" presStyleLbl="node1" presStyleIdx="1" presStyleCnt="3">
        <dgm:presLayoutVars>
          <dgm:chMax val="0"/>
          <dgm:chPref val="0"/>
          <dgm:bulletEnabled val="1"/>
        </dgm:presLayoutVars>
      </dgm:prSet>
      <dgm:spPr/>
    </dgm:pt>
    <dgm:pt modelId="{EC661946-00CC-4337-9252-D8AAB33189C7}" type="pres">
      <dgm:prSet presAssocID="{C015AB29-B9F3-4BD1-B442-D139DF90A415}" presName="wedge3" presStyleLbl="node1" presStyleIdx="2" presStyleCnt="3"/>
      <dgm:spPr/>
    </dgm:pt>
    <dgm:pt modelId="{5D4CC1D0-E9F3-455C-89C0-1D5825E95988}" type="pres">
      <dgm:prSet presAssocID="{C015AB29-B9F3-4BD1-B442-D139DF90A415}" presName="dummy3a" presStyleCnt="0"/>
      <dgm:spPr/>
    </dgm:pt>
    <dgm:pt modelId="{CBCD60D7-EF7F-4958-9D44-392A3100B8A2}" type="pres">
      <dgm:prSet presAssocID="{C015AB29-B9F3-4BD1-B442-D139DF90A415}" presName="dummy3b" presStyleCnt="0"/>
      <dgm:spPr/>
    </dgm:pt>
    <dgm:pt modelId="{511C9289-BFBF-41D1-88DE-0FFD9065384B}" type="pres">
      <dgm:prSet presAssocID="{C015AB29-B9F3-4BD1-B442-D139DF90A415}" presName="wedge3Tx" presStyleLbl="node1" presStyleIdx="2" presStyleCnt="3">
        <dgm:presLayoutVars>
          <dgm:chMax val="0"/>
          <dgm:chPref val="0"/>
          <dgm:bulletEnabled val="1"/>
        </dgm:presLayoutVars>
      </dgm:prSet>
      <dgm:spPr/>
    </dgm:pt>
    <dgm:pt modelId="{D7B13247-B3B7-4F30-80D9-E2D39D24A7FB}" type="pres">
      <dgm:prSet presAssocID="{3ED37128-3044-45CB-9028-FD2F8461147E}" presName="arrowWedge1" presStyleLbl="fgSibTrans2D1" presStyleIdx="0" presStyleCnt="3" custLinFactNeighborX="-221" custLinFactNeighborY="1206"/>
      <dgm:spPr/>
    </dgm:pt>
    <dgm:pt modelId="{6C9F7D2A-95E2-4E7E-A176-3236A5E02C95}" type="pres">
      <dgm:prSet presAssocID="{207BB2F2-05A4-4222-918F-D16C65174E4F}" presName="arrowWedge2" presStyleLbl="fgSibTrans2D1" presStyleIdx="1" presStyleCnt="3"/>
      <dgm:spPr/>
    </dgm:pt>
    <dgm:pt modelId="{A356F932-F723-4214-BEF4-0CE876AA947F}" type="pres">
      <dgm:prSet presAssocID="{B2695A3B-DDEE-45BC-839D-7B8EE08D438E}" presName="arrowWedge3" presStyleLbl="fgSibTrans2D1" presStyleIdx="2" presStyleCnt="3"/>
      <dgm:spPr/>
    </dgm:pt>
  </dgm:ptLst>
  <dgm:cxnLst>
    <dgm:cxn modelId="{E6575C27-DED2-4D3E-B8AE-628F41D6EC6A}" type="presOf" srcId="{6204BD05-E65F-4936-A261-64F049B35385}" destId="{0BD9D012-04F3-4F4D-BDCB-586CB2912869}" srcOrd="0" destOrd="0" presId="urn:microsoft.com/office/officeart/2005/8/layout/cycle8"/>
    <dgm:cxn modelId="{8C089029-3083-43F6-9234-855447EC13CA}" srcId="{C015AB29-B9F3-4BD1-B442-D139DF90A415}" destId="{4DF96961-AED3-408B-A518-B2D5EF1A8959}" srcOrd="0" destOrd="0" parTransId="{E45196CA-B384-49C1-BC8D-71EBB62173D9}" sibTransId="{3ED37128-3044-45CB-9028-FD2F8461147E}"/>
    <dgm:cxn modelId="{5851123B-92E9-4978-B64B-7C6A182ECA17}" type="presOf" srcId="{7D19F6CC-520C-49DB-B6EB-9FCF79CCBE6A}" destId="{511C9289-BFBF-41D1-88DE-0FFD9065384B}" srcOrd="1" destOrd="0" presId="urn:microsoft.com/office/officeart/2005/8/layout/cycle8"/>
    <dgm:cxn modelId="{45A7193C-A04E-4903-BFE5-AA4D44EDE957}" type="presOf" srcId="{7D19F6CC-520C-49DB-B6EB-9FCF79CCBE6A}" destId="{EC661946-00CC-4337-9252-D8AAB33189C7}" srcOrd="0" destOrd="0" presId="urn:microsoft.com/office/officeart/2005/8/layout/cycle8"/>
    <dgm:cxn modelId="{E7FB7461-9D3F-4349-A3F6-ED980A9514C3}" type="presOf" srcId="{4DF96961-AED3-408B-A518-B2D5EF1A8959}" destId="{AB66A206-EC26-4973-9C92-D5C2C7110D7A}" srcOrd="0" destOrd="0" presId="urn:microsoft.com/office/officeart/2005/8/layout/cycle8"/>
    <dgm:cxn modelId="{10D71D6F-ED65-4326-ACCF-F50EE6B6A174}" type="presOf" srcId="{C015AB29-B9F3-4BD1-B442-D139DF90A415}" destId="{4C7F143C-31E4-4ED7-8DEC-AF12C93756BA}" srcOrd="0" destOrd="0" presId="urn:microsoft.com/office/officeart/2005/8/layout/cycle8"/>
    <dgm:cxn modelId="{CB4A2485-CC64-448B-8FA7-A47F101DEAD1}" type="presOf" srcId="{4DF96961-AED3-408B-A518-B2D5EF1A8959}" destId="{8736C1DB-1023-4FCB-98D1-C58E05495F94}" srcOrd="1" destOrd="0" presId="urn:microsoft.com/office/officeart/2005/8/layout/cycle8"/>
    <dgm:cxn modelId="{ED991BB9-83A5-4677-A706-BA3A48799D85}" type="presOf" srcId="{6204BD05-E65F-4936-A261-64F049B35385}" destId="{1335AFF8-EE55-4F46-AB5C-909F1F2F9E12}" srcOrd="1" destOrd="0" presId="urn:microsoft.com/office/officeart/2005/8/layout/cycle8"/>
    <dgm:cxn modelId="{861313D0-6AE7-4107-9E1C-373661420ACB}" srcId="{C015AB29-B9F3-4BD1-B442-D139DF90A415}" destId="{6204BD05-E65F-4936-A261-64F049B35385}" srcOrd="1" destOrd="0" parTransId="{19675F92-05FC-4DEC-BC98-D8EF8E7DC16F}" sibTransId="{207BB2F2-05A4-4222-918F-D16C65174E4F}"/>
    <dgm:cxn modelId="{E43138F4-A931-4748-BFE3-6C2AFCE78222}" srcId="{C015AB29-B9F3-4BD1-B442-D139DF90A415}" destId="{7D19F6CC-520C-49DB-B6EB-9FCF79CCBE6A}" srcOrd="2" destOrd="0" parTransId="{86371A0F-7B44-4A57-BBAC-A1923A91F26D}" sibTransId="{B2695A3B-DDEE-45BC-839D-7B8EE08D438E}"/>
    <dgm:cxn modelId="{55D13B03-734B-4CB4-B201-4A68F30FC885}" type="presParOf" srcId="{4C7F143C-31E4-4ED7-8DEC-AF12C93756BA}" destId="{AB66A206-EC26-4973-9C92-D5C2C7110D7A}" srcOrd="0" destOrd="0" presId="urn:microsoft.com/office/officeart/2005/8/layout/cycle8"/>
    <dgm:cxn modelId="{2E0338F9-E689-4A85-B053-015031F72E7D}" type="presParOf" srcId="{4C7F143C-31E4-4ED7-8DEC-AF12C93756BA}" destId="{6602DDCC-CA2F-42C0-A3C7-9602EC552B68}" srcOrd="1" destOrd="0" presId="urn:microsoft.com/office/officeart/2005/8/layout/cycle8"/>
    <dgm:cxn modelId="{35C50BBE-EF09-4524-A8CD-460DEB90A020}" type="presParOf" srcId="{4C7F143C-31E4-4ED7-8DEC-AF12C93756BA}" destId="{694EDFBB-EEB0-49F3-9FC3-30C266C9756C}" srcOrd="2" destOrd="0" presId="urn:microsoft.com/office/officeart/2005/8/layout/cycle8"/>
    <dgm:cxn modelId="{AFCA8A32-D88B-4F18-90AD-A7C73F08205D}" type="presParOf" srcId="{4C7F143C-31E4-4ED7-8DEC-AF12C93756BA}" destId="{8736C1DB-1023-4FCB-98D1-C58E05495F94}" srcOrd="3" destOrd="0" presId="urn:microsoft.com/office/officeart/2005/8/layout/cycle8"/>
    <dgm:cxn modelId="{F68D1F46-4C2B-49B0-9E1E-7C6C6C6913E2}" type="presParOf" srcId="{4C7F143C-31E4-4ED7-8DEC-AF12C93756BA}" destId="{0BD9D012-04F3-4F4D-BDCB-586CB2912869}" srcOrd="4" destOrd="0" presId="urn:microsoft.com/office/officeart/2005/8/layout/cycle8"/>
    <dgm:cxn modelId="{37DC6E18-9FAE-41AD-8745-071934D8AE92}" type="presParOf" srcId="{4C7F143C-31E4-4ED7-8DEC-AF12C93756BA}" destId="{8B690472-0D7A-4813-B4F2-1A9C1FFBB2ED}" srcOrd="5" destOrd="0" presId="urn:microsoft.com/office/officeart/2005/8/layout/cycle8"/>
    <dgm:cxn modelId="{6E3ED076-F51E-4B8B-BE49-68CBADA58983}" type="presParOf" srcId="{4C7F143C-31E4-4ED7-8DEC-AF12C93756BA}" destId="{B576B717-6FFE-4933-BF5B-EB84A8969F43}" srcOrd="6" destOrd="0" presId="urn:microsoft.com/office/officeart/2005/8/layout/cycle8"/>
    <dgm:cxn modelId="{39441916-E450-489D-A8E1-81489DC9A334}" type="presParOf" srcId="{4C7F143C-31E4-4ED7-8DEC-AF12C93756BA}" destId="{1335AFF8-EE55-4F46-AB5C-909F1F2F9E12}" srcOrd="7" destOrd="0" presId="urn:microsoft.com/office/officeart/2005/8/layout/cycle8"/>
    <dgm:cxn modelId="{36A2941C-D57B-4932-8819-A1388C5F8365}" type="presParOf" srcId="{4C7F143C-31E4-4ED7-8DEC-AF12C93756BA}" destId="{EC661946-00CC-4337-9252-D8AAB33189C7}" srcOrd="8" destOrd="0" presId="urn:microsoft.com/office/officeart/2005/8/layout/cycle8"/>
    <dgm:cxn modelId="{6B093EEB-E64B-4F18-8745-E78BE75B1826}" type="presParOf" srcId="{4C7F143C-31E4-4ED7-8DEC-AF12C93756BA}" destId="{5D4CC1D0-E9F3-455C-89C0-1D5825E95988}" srcOrd="9" destOrd="0" presId="urn:microsoft.com/office/officeart/2005/8/layout/cycle8"/>
    <dgm:cxn modelId="{B2C10A2B-EA15-40EE-9441-B61263F2AEAF}" type="presParOf" srcId="{4C7F143C-31E4-4ED7-8DEC-AF12C93756BA}" destId="{CBCD60D7-EF7F-4958-9D44-392A3100B8A2}" srcOrd="10" destOrd="0" presId="urn:microsoft.com/office/officeart/2005/8/layout/cycle8"/>
    <dgm:cxn modelId="{FD0FD59D-7B17-4D39-90DE-B8637D4A18B5}" type="presParOf" srcId="{4C7F143C-31E4-4ED7-8DEC-AF12C93756BA}" destId="{511C9289-BFBF-41D1-88DE-0FFD9065384B}" srcOrd="11" destOrd="0" presId="urn:microsoft.com/office/officeart/2005/8/layout/cycle8"/>
    <dgm:cxn modelId="{C95DA6FA-071A-4F6D-ADC0-8714BB8F06AD}" type="presParOf" srcId="{4C7F143C-31E4-4ED7-8DEC-AF12C93756BA}" destId="{D7B13247-B3B7-4F30-80D9-E2D39D24A7FB}" srcOrd="12" destOrd="0" presId="urn:microsoft.com/office/officeart/2005/8/layout/cycle8"/>
    <dgm:cxn modelId="{794EFCEB-9D4D-4DDE-9077-6B7EEDA7FDAF}" type="presParOf" srcId="{4C7F143C-31E4-4ED7-8DEC-AF12C93756BA}" destId="{6C9F7D2A-95E2-4E7E-A176-3236A5E02C95}" srcOrd="13" destOrd="0" presId="urn:microsoft.com/office/officeart/2005/8/layout/cycle8"/>
    <dgm:cxn modelId="{A33C2413-D7CE-464C-9658-DF94EB5FBACF}" type="presParOf" srcId="{4C7F143C-31E4-4ED7-8DEC-AF12C93756BA}" destId="{A356F932-F723-4214-BEF4-0CE876AA947F}"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F1EE-6B4E-4380-97B7-8C3F6950081E}">
      <dsp:nvSpPr>
        <dsp:cNvPr id="0" name=""/>
        <dsp:cNvSpPr/>
      </dsp:nvSpPr>
      <dsp:spPr>
        <a:xfrm>
          <a:off x="-5440527" y="-833142"/>
          <a:ext cx="6478738" cy="6478738"/>
        </a:xfrm>
        <a:prstGeom prst="blockArc">
          <a:avLst>
            <a:gd name="adj1" fmla="val 18900000"/>
            <a:gd name="adj2" fmla="val 2700000"/>
            <a:gd name="adj3" fmla="val 33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50BD5D-E2CC-432D-B766-96660E714B42}">
      <dsp:nvSpPr>
        <dsp:cNvPr id="0" name=""/>
        <dsp:cNvSpPr/>
      </dsp:nvSpPr>
      <dsp:spPr>
        <a:xfrm>
          <a:off x="667968" y="481245"/>
          <a:ext cx="9603419" cy="962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97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err="1"/>
            <a:t>KiiP</a:t>
          </a:r>
          <a:r>
            <a:rPr lang="en-US" sz="3300" kern="1200" dirty="0"/>
            <a:t> overview: who we are and what we’re doing</a:t>
          </a:r>
        </a:p>
      </dsp:txBody>
      <dsp:txXfrm>
        <a:off x="667968" y="481245"/>
        <a:ext cx="9603419" cy="962490"/>
      </dsp:txXfrm>
    </dsp:sp>
    <dsp:sp modelId="{075C515D-F05F-4951-8E2C-3BA82B15FE6D}">
      <dsp:nvSpPr>
        <dsp:cNvPr id="0" name=""/>
        <dsp:cNvSpPr/>
      </dsp:nvSpPr>
      <dsp:spPr>
        <a:xfrm>
          <a:off x="66411" y="360934"/>
          <a:ext cx="1203113" cy="1203113"/>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117D91-4ACF-406D-B0C1-017918F3D87E}">
      <dsp:nvSpPr>
        <dsp:cNvPr id="0" name=""/>
        <dsp:cNvSpPr/>
      </dsp:nvSpPr>
      <dsp:spPr>
        <a:xfrm>
          <a:off x="1017834" y="1924981"/>
          <a:ext cx="9253554" cy="962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97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Project Wicked Stability</a:t>
          </a:r>
        </a:p>
      </dsp:txBody>
      <dsp:txXfrm>
        <a:off x="1017834" y="1924981"/>
        <a:ext cx="9253554" cy="962490"/>
      </dsp:txXfrm>
    </dsp:sp>
    <dsp:sp modelId="{B2394017-DF80-43DB-A831-E5B5C6D47FFA}">
      <dsp:nvSpPr>
        <dsp:cNvPr id="0" name=""/>
        <dsp:cNvSpPr/>
      </dsp:nvSpPr>
      <dsp:spPr>
        <a:xfrm>
          <a:off x="416277" y="1804670"/>
          <a:ext cx="1203113" cy="1203113"/>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54245-FD6B-479E-AC7F-701853103E18}">
      <dsp:nvSpPr>
        <dsp:cNvPr id="0" name=""/>
        <dsp:cNvSpPr/>
      </dsp:nvSpPr>
      <dsp:spPr>
        <a:xfrm>
          <a:off x="667968" y="3368717"/>
          <a:ext cx="9603419" cy="962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97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Applying what we’ve learned through collaboration </a:t>
          </a:r>
        </a:p>
      </dsp:txBody>
      <dsp:txXfrm>
        <a:off x="667968" y="3368717"/>
        <a:ext cx="9603419" cy="962490"/>
      </dsp:txXfrm>
    </dsp:sp>
    <dsp:sp modelId="{2E384572-FF40-412C-9BDC-B110637F7117}">
      <dsp:nvSpPr>
        <dsp:cNvPr id="0" name=""/>
        <dsp:cNvSpPr/>
      </dsp:nvSpPr>
      <dsp:spPr>
        <a:xfrm>
          <a:off x="66411" y="3248406"/>
          <a:ext cx="1203113" cy="1203113"/>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B6A0F-2EC2-404B-ACFF-33F0FB114DF9}">
      <dsp:nvSpPr>
        <dsp:cNvPr id="0" name=""/>
        <dsp:cNvSpPr/>
      </dsp:nvSpPr>
      <dsp:spPr>
        <a:xfrm>
          <a:off x="0" y="430"/>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23EC3-9A79-481F-97AA-CA13E6EBA1F7}">
      <dsp:nvSpPr>
        <dsp:cNvPr id="0" name=""/>
        <dsp:cNvSpPr/>
      </dsp:nvSpPr>
      <dsp:spPr>
        <a:xfrm>
          <a:off x="0" y="0"/>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Rod Patch </a:t>
          </a:r>
          <a:r>
            <a:rPr lang="en-US" sz="1800" kern="1200" dirty="0"/>
            <a:t>– Sr. Director Package Engineering &amp; Product Labeling, Johnson &amp; Johnson Vision</a:t>
          </a:r>
        </a:p>
      </dsp:txBody>
      <dsp:txXfrm>
        <a:off x="0" y="0"/>
        <a:ext cx="11085231" cy="391661"/>
      </dsp:txXfrm>
    </dsp:sp>
    <dsp:sp modelId="{A9AEAE20-B62E-4B0B-9D8B-4238FD45DD4A}">
      <dsp:nvSpPr>
        <dsp:cNvPr id="0" name=""/>
        <dsp:cNvSpPr/>
      </dsp:nvSpPr>
      <dsp:spPr>
        <a:xfrm>
          <a:off x="0" y="392091"/>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A2089-A680-41DD-B2B5-A5E9ABD244ED}">
      <dsp:nvSpPr>
        <dsp:cNvPr id="0" name=""/>
        <dsp:cNvSpPr/>
      </dsp:nvSpPr>
      <dsp:spPr>
        <a:xfrm>
          <a:off x="0" y="392091"/>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Jordan Montgomery </a:t>
          </a:r>
          <a:r>
            <a:rPr lang="en-US" sz="1800" kern="1200" dirty="0"/>
            <a:t>– WS Project Lead; Distinguished Packaging Engineer, Medtronic</a:t>
          </a:r>
        </a:p>
      </dsp:txBody>
      <dsp:txXfrm>
        <a:off x="0" y="392091"/>
        <a:ext cx="11085231" cy="391661"/>
      </dsp:txXfrm>
    </dsp:sp>
    <dsp:sp modelId="{C73C4E33-C87E-4F5E-8D17-D123BEB3E6D9}">
      <dsp:nvSpPr>
        <dsp:cNvPr id="0" name=""/>
        <dsp:cNvSpPr/>
      </dsp:nvSpPr>
      <dsp:spPr>
        <a:xfrm>
          <a:off x="0" y="783753"/>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394FA-6BC5-4F0A-9369-CC9D4AFBDBFF}">
      <dsp:nvSpPr>
        <dsp:cNvPr id="0" name=""/>
        <dsp:cNvSpPr/>
      </dsp:nvSpPr>
      <dsp:spPr>
        <a:xfrm>
          <a:off x="0" y="783753"/>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Dan Burgess </a:t>
          </a:r>
          <a:r>
            <a:rPr lang="en-US" sz="1800" kern="1200" dirty="0"/>
            <a:t>– Fellow, Packaging Engineering, Boston Scientific</a:t>
          </a:r>
        </a:p>
      </dsp:txBody>
      <dsp:txXfrm>
        <a:off x="0" y="783753"/>
        <a:ext cx="11085231" cy="391661"/>
      </dsp:txXfrm>
    </dsp:sp>
    <dsp:sp modelId="{7E5A7254-874A-41DD-B844-487CBD373ACD}">
      <dsp:nvSpPr>
        <dsp:cNvPr id="0" name=""/>
        <dsp:cNvSpPr/>
      </dsp:nvSpPr>
      <dsp:spPr>
        <a:xfrm>
          <a:off x="0" y="1175415"/>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01563-D438-47E5-A11E-E1F73FD92CCD}">
      <dsp:nvSpPr>
        <dsp:cNvPr id="0" name=""/>
        <dsp:cNvSpPr/>
      </dsp:nvSpPr>
      <dsp:spPr>
        <a:xfrm>
          <a:off x="0" y="1175415"/>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Dr. Henk Blom </a:t>
          </a:r>
          <a:r>
            <a:rPr lang="en-US" sz="1800" kern="1200" dirty="0"/>
            <a:t>– VP of Research and Technology, PAXXUS, Inc.</a:t>
          </a:r>
        </a:p>
      </dsp:txBody>
      <dsp:txXfrm>
        <a:off x="0" y="1175415"/>
        <a:ext cx="11085231" cy="391661"/>
      </dsp:txXfrm>
    </dsp:sp>
    <dsp:sp modelId="{856E7BF4-065F-4584-9618-6FCD321DD9F2}">
      <dsp:nvSpPr>
        <dsp:cNvPr id="0" name=""/>
        <dsp:cNvSpPr/>
      </dsp:nvSpPr>
      <dsp:spPr>
        <a:xfrm>
          <a:off x="0" y="1567076"/>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AF596-92B3-4F21-92A3-140AA48CF207}">
      <dsp:nvSpPr>
        <dsp:cNvPr id="0" name=""/>
        <dsp:cNvSpPr/>
      </dsp:nvSpPr>
      <dsp:spPr>
        <a:xfrm>
          <a:off x="0" y="1567076"/>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Wendy Mach </a:t>
          </a:r>
          <a:r>
            <a:rPr lang="en-US" sz="1800" kern="1200" dirty="0"/>
            <a:t>– Sr. Sterilization Scientist, Integra </a:t>
          </a:r>
          <a:r>
            <a:rPr lang="en-US" sz="1800" kern="1200" dirty="0" err="1"/>
            <a:t>LifeSciences</a:t>
          </a:r>
          <a:endParaRPr lang="en-US" sz="1800" kern="1200" dirty="0"/>
        </a:p>
      </dsp:txBody>
      <dsp:txXfrm>
        <a:off x="0" y="1567076"/>
        <a:ext cx="11085231" cy="391661"/>
      </dsp:txXfrm>
    </dsp:sp>
    <dsp:sp modelId="{7256121F-52B8-49CB-9255-385F0C5201C4}">
      <dsp:nvSpPr>
        <dsp:cNvPr id="0" name=""/>
        <dsp:cNvSpPr/>
      </dsp:nvSpPr>
      <dsp:spPr>
        <a:xfrm>
          <a:off x="0" y="1958738"/>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10744-A741-439C-BDEC-88B3C5F6C0BA}">
      <dsp:nvSpPr>
        <dsp:cNvPr id="0" name=""/>
        <dsp:cNvSpPr/>
      </dsp:nvSpPr>
      <dsp:spPr>
        <a:xfrm>
          <a:off x="0" y="1958738"/>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Jennifer Benolken</a:t>
          </a:r>
          <a:r>
            <a:rPr lang="en-US" sz="1800" kern="1200" dirty="0"/>
            <a:t>, </a:t>
          </a:r>
          <a:r>
            <a:rPr lang="en-US" sz="1800" b="1" kern="1200" dirty="0"/>
            <a:t>CPPL</a:t>
          </a:r>
          <a:r>
            <a:rPr lang="en-US" sz="1800" kern="1200" dirty="0"/>
            <a:t> – MDM Packaging &amp; Regulatory Specialist, DuPont Tyvek® Medical Packaging</a:t>
          </a:r>
        </a:p>
      </dsp:txBody>
      <dsp:txXfrm>
        <a:off x="0" y="1958738"/>
        <a:ext cx="11085231" cy="391661"/>
      </dsp:txXfrm>
    </dsp:sp>
    <dsp:sp modelId="{B6D73B3E-8EA2-4DFA-B301-ED0439EDE8A3}">
      <dsp:nvSpPr>
        <dsp:cNvPr id="0" name=""/>
        <dsp:cNvSpPr/>
      </dsp:nvSpPr>
      <dsp:spPr>
        <a:xfrm>
          <a:off x="0" y="2350399"/>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50DDB-EE97-4BD3-9E7A-172FAAD2F911}">
      <dsp:nvSpPr>
        <dsp:cNvPr id="0" name=""/>
        <dsp:cNvSpPr/>
      </dsp:nvSpPr>
      <dsp:spPr>
        <a:xfrm>
          <a:off x="0" y="2350399"/>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Chris Sarantos </a:t>
          </a:r>
          <a:r>
            <a:rPr lang="en-US" sz="1800" kern="1200" dirty="0"/>
            <a:t>– Principal, Shine Medical</a:t>
          </a:r>
        </a:p>
      </dsp:txBody>
      <dsp:txXfrm>
        <a:off x="0" y="2350399"/>
        <a:ext cx="11085231" cy="391661"/>
      </dsp:txXfrm>
    </dsp:sp>
    <dsp:sp modelId="{BFABD148-095F-4537-A674-11304B21958D}">
      <dsp:nvSpPr>
        <dsp:cNvPr id="0" name=""/>
        <dsp:cNvSpPr/>
      </dsp:nvSpPr>
      <dsp:spPr>
        <a:xfrm>
          <a:off x="0" y="2742061"/>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3CAE8-6F3C-4232-93AC-09AEF51DB96B}">
      <dsp:nvSpPr>
        <dsp:cNvPr id="0" name=""/>
        <dsp:cNvSpPr/>
      </dsp:nvSpPr>
      <dsp:spPr>
        <a:xfrm>
          <a:off x="0" y="2742061"/>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Nancy Battaglini </a:t>
          </a:r>
          <a:r>
            <a:rPr lang="en-US" sz="1800" kern="1200" dirty="0"/>
            <a:t>– Global Account Manager, PAXXUS, Inc.</a:t>
          </a:r>
        </a:p>
      </dsp:txBody>
      <dsp:txXfrm>
        <a:off x="0" y="2742061"/>
        <a:ext cx="11085231" cy="391661"/>
      </dsp:txXfrm>
    </dsp:sp>
    <dsp:sp modelId="{D88C7CA5-F795-4C16-B270-ED1F90C8C739}">
      <dsp:nvSpPr>
        <dsp:cNvPr id="0" name=""/>
        <dsp:cNvSpPr/>
      </dsp:nvSpPr>
      <dsp:spPr>
        <a:xfrm>
          <a:off x="0" y="3133723"/>
          <a:ext cx="11085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82594-580A-4DEB-B3AC-A0A746FA0CDF}">
      <dsp:nvSpPr>
        <dsp:cNvPr id="0" name=""/>
        <dsp:cNvSpPr/>
      </dsp:nvSpPr>
      <dsp:spPr>
        <a:xfrm>
          <a:off x="0" y="3133723"/>
          <a:ext cx="11085231" cy="39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Haley Schrauben </a:t>
          </a:r>
          <a:r>
            <a:rPr lang="en-US" sz="1800" kern="1200" dirty="0"/>
            <a:t>– Product Manager, Oliver Healthcare Packaging</a:t>
          </a:r>
        </a:p>
      </dsp:txBody>
      <dsp:txXfrm>
        <a:off x="0" y="3133723"/>
        <a:ext cx="11085231" cy="391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F1EE-6B4E-4380-97B7-8C3F6950081E}">
      <dsp:nvSpPr>
        <dsp:cNvPr id="0" name=""/>
        <dsp:cNvSpPr/>
      </dsp:nvSpPr>
      <dsp:spPr>
        <a:xfrm>
          <a:off x="-5441122" y="-833142"/>
          <a:ext cx="6478738" cy="6478738"/>
        </a:xfrm>
        <a:prstGeom prst="blockArc">
          <a:avLst>
            <a:gd name="adj1" fmla="val 18900000"/>
            <a:gd name="adj2" fmla="val 2700000"/>
            <a:gd name="adj3" fmla="val 33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50BD5D-E2CC-432D-B766-96660E714B42}">
      <dsp:nvSpPr>
        <dsp:cNvPr id="0" name=""/>
        <dsp:cNvSpPr/>
      </dsp:nvSpPr>
      <dsp:spPr>
        <a:xfrm>
          <a:off x="543211" y="369981"/>
          <a:ext cx="9727580" cy="7403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Stability studies do not fail</a:t>
          </a:r>
        </a:p>
      </dsp:txBody>
      <dsp:txXfrm>
        <a:off x="543211" y="369981"/>
        <a:ext cx="9727580" cy="740347"/>
      </dsp:txXfrm>
    </dsp:sp>
    <dsp:sp modelId="{075C515D-F05F-4951-8E2C-3BA82B15FE6D}">
      <dsp:nvSpPr>
        <dsp:cNvPr id="0" name=""/>
        <dsp:cNvSpPr/>
      </dsp:nvSpPr>
      <dsp:spPr>
        <a:xfrm>
          <a:off x="80494" y="277437"/>
          <a:ext cx="925434" cy="925434"/>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117D91-4ACF-406D-B0C1-017918F3D87E}">
      <dsp:nvSpPr>
        <dsp:cNvPr id="0" name=""/>
        <dsp:cNvSpPr/>
      </dsp:nvSpPr>
      <dsp:spPr>
        <a:xfrm>
          <a:off x="967670" y="1480695"/>
          <a:ext cx="9303122" cy="7403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Questionable use of Arrhenius theory</a:t>
          </a:r>
        </a:p>
      </dsp:txBody>
      <dsp:txXfrm>
        <a:off x="967670" y="1480695"/>
        <a:ext cx="9303122" cy="740347"/>
      </dsp:txXfrm>
    </dsp:sp>
    <dsp:sp modelId="{B2394017-DF80-43DB-A831-E5B5C6D47FFA}">
      <dsp:nvSpPr>
        <dsp:cNvPr id="0" name=""/>
        <dsp:cNvSpPr/>
      </dsp:nvSpPr>
      <dsp:spPr>
        <a:xfrm>
          <a:off x="504952" y="1388152"/>
          <a:ext cx="925434" cy="925434"/>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854245-FD6B-479E-AC7F-701853103E18}">
      <dsp:nvSpPr>
        <dsp:cNvPr id="0" name=""/>
        <dsp:cNvSpPr/>
      </dsp:nvSpPr>
      <dsp:spPr>
        <a:xfrm>
          <a:off x="967670" y="2591410"/>
          <a:ext cx="9303122" cy="7403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Resins are built inherently stable</a:t>
          </a:r>
        </a:p>
      </dsp:txBody>
      <dsp:txXfrm>
        <a:off x="967670" y="2591410"/>
        <a:ext cx="9303122" cy="740347"/>
      </dsp:txXfrm>
    </dsp:sp>
    <dsp:sp modelId="{2E384572-FF40-412C-9BDC-B110637F7117}">
      <dsp:nvSpPr>
        <dsp:cNvPr id="0" name=""/>
        <dsp:cNvSpPr/>
      </dsp:nvSpPr>
      <dsp:spPr>
        <a:xfrm>
          <a:off x="504952" y="2498866"/>
          <a:ext cx="925434" cy="925434"/>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90F59-6F63-492A-9C6B-C8F6A23A06C6}">
      <dsp:nvSpPr>
        <dsp:cNvPr id="0" name=""/>
        <dsp:cNvSpPr/>
      </dsp:nvSpPr>
      <dsp:spPr>
        <a:xfrm>
          <a:off x="543211" y="3702124"/>
          <a:ext cx="9727580" cy="7403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5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Stability evidence through measurement of degradation factors</a:t>
          </a:r>
        </a:p>
      </dsp:txBody>
      <dsp:txXfrm>
        <a:off x="543211" y="3702124"/>
        <a:ext cx="9727580" cy="740347"/>
      </dsp:txXfrm>
    </dsp:sp>
    <dsp:sp modelId="{B233F710-A2C8-446E-8DB6-19B40A171597}">
      <dsp:nvSpPr>
        <dsp:cNvPr id="0" name=""/>
        <dsp:cNvSpPr/>
      </dsp:nvSpPr>
      <dsp:spPr>
        <a:xfrm>
          <a:off x="80494" y="3609581"/>
          <a:ext cx="925434" cy="925434"/>
        </a:xfrm>
        <a:prstGeom prst="ellipse">
          <a:avLst/>
        </a:prstGeom>
        <a:solidFill>
          <a:srgbClr val="BDECF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15A20-2B05-4F25-AA28-D02B3AB9BB97}">
      <dsp:nvSpPr>
        <dsp:cNvPr id="0" name=""/>
        <dsp:cNvSpPr/>
      </dsp:nvSpPr>
      <dsp:spPr>
        <a:xfrm>
          <a:off x="5917" y="362567"/>
          <a:ext cx="2249014" cy="1203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Understand the science</a:t>
          </a:r>
        </a:p>
      </dsp:txBody>
      <dsp:txXfrm>
        <a:off x="41164" y="397814"/>
        <a:ext cx="2178520" cy="1132923"/>
      </dsp:txXfrm>
    </dsp:sp>
    <dsp:sp modelId="{198C023E-C296-421A-B64F-E311CBF643DC}">
      <dsp:nvSpPr>
        <dsp:cNvPr id="0" name=""/>
        <dsp:cNvSpPr/>
      </dsp:nvSpPr>
      <dsp:spPr>
        <a:xfrm>
          <a:off x="2441435" y="733011"/>
          <a:ext cx="395388" cy="462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41435" y="825517"/>
        <a:ext cx="276772" cy="277517"/>
      </dsp:txXfrm>
    </dsp:sp>
    <dsp:sp modelId="{B18DCA41-F19D-43B2-9650-EE9681D51BEE}">
      <dsp:nvSpPr>
        <dsp:cNvPr id="0" name=""/>
        <dsp:cNvSpPr/>
      </dsp:nvSpPr>
      <dsp:spPr>
        <a:xfrm>
          <a:off x="3000947" y="350669"/>
          <a:ext cx="2306681" cy="12272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Validate the Understanding</a:t>
          </a:r>
        </a:p>
      </dsp:txBody>
      <dsp:txXfrm>
        <a:off x="3036891" y="386613"/>
        <a:ext cx="2234793" cy="1155324"/>
      </dsp:txXfrm>
    </dsp:sp>
    <dsp:sp modelId="{35CBFE79-42A9-4978-9BAB-B1FD0BA682C5}">
      <dsp:nvSpPr>
        <dsp:cNvPr id="0" name=""/>
        <dsp:cNvSpPr/>
      </dsp:nvSpPr>
      <dsp:spPr>
        <a:xfrm>
          <a:off x="5494132" y="733011"/>
          <a:ext cx="395388" cy="462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494132" y="825517"/>
        <a:ext cx="276772" cy="277517"/>
      </dsp:txXfrm>
    </dsp:sp>
    <dsp:sp modelId="{E3A979C6-505A-4E61-9087-0FAEB2C775A3}">
      <dsp:nvSpPr>
        <dsp:cNvPr id="0" name=""/>
        <dsp:cNvSpPr/>
      </dsp:nvSpPr>
      <dsp:spPr>
        <a:xfrm>
          <a:off x="6053644" y="362567"/>
          <a:ext cx="2338424" cy="1203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Publish for Peer Review</a:t>
          </a:r>
        </a:p>
      </dsp:txBody>
      <dsp:txXfrm>
        <a:off x="6088891" y="397814"/>
        <a:ext cx="2267930" cy="1132923"/>
      </dsp:txXfrm>
    </dsp:sp>
    <dsp:sp modelId="{41029DE7-6E7D-48A0-8F1F-FA90C6D558BC}">
      <dsp:nvSpPr>
        <dsp:cNvPr id="0" name=""/>
        <dsp:cNvSpPr/>
      </dsp:nvSpPr>
      <dsp:spPr>
        <a:xfrm>
          <a:off x="8578572" y="733011"/>
          <a:ext cx="395388" cy="462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578572" y="825517"/>
        <a:ext cx="276772" cy="277517"/>
      </dsp:txXfrm>
    </dsp:sp>
    <dsp:sp modelId="{04A11AAB-DE47-4A6C-A811-27484AB1906E}">
      <dsp:nvSpPr>
        <dsp:cNvPr id="0" name=""/>
        <dsp:cNvSpPr/>
      </dsp:nvSpPr>
      <dsp:spPr>
        <a:xfrm>
          <a:off x="9138084" y="369992"/>
          <a:ext cx="2285997" cy="11885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Educate Market Access Authorities</a:t>
          </a:r>
        </a:p>
      </dsp:txBody>
      <dsp:txXfrm>
        <a:off x="9172896" y="404804"/>
        <a:ext cx="2216373" cy="1118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6A206-EC26-4973-9C92-D5C2C7110D7A}">
      <dsp:nvSpPr>
        <dsp:cNvPr id="0" name=""/>
        <dsp:cNvSpPr/>
      </dsp:nvSpPr>
      <dsp:spPr>
        <a:xfrm>
          <a:off x="1065442" y="276030"/>
          <a:ext cx="3567157" cy="3567157"/>
        </a:xfrm>
        <a:prstGeom prst="pie">
          <a:avLst>
            <a:gd name="adj1" fmla="val 16200000"/>
            <a:gd name="adj2" fmla="val 18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Assess Market Surveillance</a:t>
          </a:r>
        </a:p>
      </dsp:txBody>
      <dsp:txXfrm>
        <a:off x="2945419" y="1031927"/>
        <a:ext cx="1273984" cy="1061654"/>
      </dsp:txXfrm>
    </dsp:sp>
    <dsp:sp modelId="{0BD9D012-04F3-4F4D-BDCB-586CB2912869}">
      <dsp:nvSpPr>
        <dsp:cNvPr id="0" name=""/>
        <dsp:cNvSpPr/>
      </dsp:nvSpPr>
      <dsp:spPr>
        <a:xfrm>
          <a:off x="991975" y="403428"/>
          <a:ext cx="3567157" cy="3567157"/>
        </a:xfrm>
        <a:prstGeom prst="pie">
          <a:avLst>
            <a:gd name="adj1" fmla="val 1800000"/>
            <a:gd name="adj2" fmla="val 90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Share Evidence</a:t>
          </a:r>
        </a:p>
      </dsp:txBody>
      <dsp:txXfrm>
        <a:off x="1841298" y="2717834"/>
        <a:ext cx="1910977" cy="934255"/>
      </dsp:txXfrm>
    </dsp:sp>
    <dsp:sp modelId="{EC661946-00CC-4337-9252-D8AAB33189C7}">
      <dsp:nvSpPr>
        <dsp:cNvPr id="0" name=""/>
        <dsp:cNvSpPr/>
      </dsp:nvSpPr>
      <dsp:spPr>
        <a:xfrm>
          <a:off x="918509" y="276030"/>
          <a:ext cx="3567157" cy="3567157"/>
        </a:xfrm>
        <a:prstGeom prst="pie">
          <a:avLst>
            <a:gd name="adj1" fmla="val 9000000"/>
            <a:gd name="adj2" fmla="val 162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Engage MAA’s</a:t>
          </a:r>
        </a:p>
      </dsp:txBody>
      <dsp:txXfrm>
        <a:off x="1331705" y="1031927"/>
        <a:ext cx="1273984" cy="1061654"/>
      </dsp:txXfrm>
    </dsp:sp>
    <dsp:sp modelId="{D7B13247-B3B7-4F30-80D9-E2D39D24A7FB}">
      <dsp:nvSpPr>
        <dsp:cNvPr id="0" name=""/>
        <dsp:cNvSpPr/>
      </dsp:nvSpPr>
      <dsp:spPr>
        <a:xfrm>
          <a:off x="836053" y="103552"/>
          <a:ext cx="4008805" cy="40088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C9F7D2A-95E2-4E7E-A176-3236A5E02C95}">
      <dsp:nvSpPr>
        <dsp:cNvPr id="0" name=""/>
        <dsp:cNvSpPr/>
      </dsp:nvSpPr>
      <dsp:spPr>
        <a:xfrm>
          <a:off x="771151" y="182378"/>
          <a:ext cx="4008805" cy="40088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56F932-F723-4214-BEF4-0CE876AA947F}">
      <dsp:nvSpPr>
        <dsp:cNvPr id="0" name=""/>
        <dsp:cNvSpPr/>
      </dsp:nvSpPr>
      <dsp:spPr>
        <a:xfrm>
          <a:off x="697390" y="55205"/>
          <a:ext cx="4008805" cy="40088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083BA-6C9B-4710-A96E-63EA7EA8D684}"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E9033-08B3-44F2-A233-AA65697B73E7}" type="slidenum">
              <a:rPr lang="en-US" smtClean="0"/>
              <a:t>‹#›</a:t>
            </a:fld>
            <a:endParaRPr lang="en-US"/>
          </a:p>
        </p:txBody>
      </p:sp>
    </p:spTree>
    <p:extLst>
      <p:ext uri="{BB962C8B-B14F-4D97-AF65-F5344CB8AC3E}">
        <p14:creationId xmlns:p14="http://schemas.microsoft.com/office/powerpoint/2010/main" val="200309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14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12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F65EA-D7BE-244F-8720-18B09959B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871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47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11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02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3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04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52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CA490-2104-4AAD-9D4A-293C52608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81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89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8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a:t>
            </a:r>
          </a:p>
          <a:p>
            <a:r>
              <a:rPr lang="en-US" dirty="0"/>
              <a:t>We understand that regardless of what we believe, we have to provide proof for MAAs to believe.  You will hear about some of the work with public databases and MAA engagements.</a:t>
            </a:r>
          </a:p>
          <a:p>
            <a:r>
              <a:rPr lang="en-US" dirty="0"/>
              <a:t>Regarding the evidence that does exist, there is a world record stability database in the MPTP.  </a:t>
            </a:r>
          </a:p>
          <a:p>
            <a:r>
              <a:rPr lang="en-US" dirty="0"/>
              <a:t>In addition, every device on the market has stability evidence from MDMs and SPMs supporting its SBS.  Another rich source of information.  How do we leverage and access?</a:t>
            </a:r>
          </a:p>
          <a:p>
            <a:r>
              <a:rPr lang="en-US" dirty="0"/>
              <a:t>Lastly, you will hear about the science and understanding the factors of degradation.</a:t>
            </a:r>
          </a:p>
          <a:p>
            <a:r>
              <a:rPr lang="en-US" dirty="0"/>
              <a:t>I would like to present Haley Schrauben, to review the Market Access Authority topic.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1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Haley</a:t>
            </a:r>
          </a:p>
          <a:p>
            <a:r>
              <a:rPr lang="en-US" dirty="0"/>
              <a:t>This is a build slide.</a:t>
            </a:r>
          </a:p>
          <a:p>
            <a:r>
              <a:rPr lang="en-US" dirty="0"/>
              <a:t>MAA – initial feedback was positive, but the evidence must support the hypothesis</a:t>
            </a:r>
          </a:p>
          <a:p>
            <a:r>
              <a:rPr lang="en-US" dirty="0"/>
              <a:t>Opportunity – reviewed public databases for evidence that stability failures occur.  Initial assessment, extremely limited to almost no entries related to stability failures.  What little information was found, pointed to a root cause that was not material stability related.</a:t>
            </a:r>
          </a:p>
          <a:p>
            <a:r>
              <a:rPr lang="en-US" dirty="0"/>
              <a:t>Continue to assess and review.</a:t>
            </a:r>
          </a:p>
          <a:p>
            <a:r>
              <a:rPr lang="en-US" dirty="0"/>
              <a:t>Summarize and share the evidence.</a:t>
            </a:r>
          </a:p>
          <a:p>
            <a:r>
              <a:rPr lang="en-US" dirty="0"/>
              <a:t>Continue to engage with MAA’s with evidence and ongoing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0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31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30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51E82-B61C-4BFA-8CD7-94259E2EE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99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chart" Target="../charts/chart3.xml"/><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image" Target="../media/image18.svg"/><Relationship Id="rId4" Type="http://schemas.openxmlformats.org/officeDocument/2006/relationships/image" Target="../media/image11.svg"/><Relationship Id="rId9"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F431-671D-428D-A528-C2DFB76DE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38C36-FC5A-4B78-9B6E-E0E24131A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B196C-47FD-4913-80B0-EC80E0D2D5B8}"/>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3969AF2-ACFE-415C-9907-6240BD21BBDB}"/>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CD78A9B9-40F2-4CAA-B278-5A15918F5244}"/>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22447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6989-F95A-431F-A54D-B07A1B681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76933-12A7-44EE-A1FB-6089AE681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68C73-71F9-4F9B-9E4A-B605CE1268F1}"/>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4597EB7B-B946-4E39-BA4C-A2B40F3E7ABF}"/>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7C4E9FA6-A38B-4893-BB1C-34E03FB705E5}"/>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1040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66178-8052-4EB9-AF28-204086BB7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3CA8D-099F-4268-85BA-88D34406C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901B-DE5E-4582-9B16-B8F4B812BED0}"/>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0686AC94-BDFF-496B-960C-0FEE63D0EE8C}"/>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0B48DCFC-486C-4E83-92C9-6D7FF54C6A2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4692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5B1B-56CC-44ED-ABF0-137F4F4AE136}"/>
              </a:ext>
            </a:extLst>
          </p:cNvPr>
          <p:cNvSpPr>
            <a:spLocks noGrp="1"/>
          </p:cNvSpPr>
          <p:nvPr>
            <p:ph type="ctrTitle" hasCustomPrompt="1"/>
          </p:nvPr>
        </p:nvSpPr>
        <p:spPr>
          <a:xfrm>
            <a:off x="2729949" y="3233531"/>
            <a:ext cx="8656743" cy="1823883"/>
          </a:xfrm>
        </p:spPr>
        <p:txBody>
          <a:bodyPr anchor="b">
            <a:noAutofit/>
          </a:bodyPr>
          <a:lstStyle>
            <a:lvl1pPr algn="r">
              <a:defRPr sz="4400">
                <a:solidFill>
                  <a:schemeClr val="bg1"/>
                </a:solidFill>
                <a:latin typeface="Montserrat SemiBold" pitchFamily="2" charset="77"/>
              </a:defRPr>
            </a:lvl1pPr>
          </a:lstStyle>
          <a:p>
            <a:r>
              <a:rPr lang="en-US" dirty="0"/>
              <a:t>Title</a:t>
            </a:r>
          </a:p>
        </p:txBody>
      </p:sp>
      <p:sp>
        <p:nvSpPr>
          <p:cNvPr id="3" name="Subtitle 2">
            <a:extLst>
              <a:ext uri="{FF2B5EF4-FFF2-40B4-BE49-F238E27FC236}">
                <a16:creationId xmlns:a16="http://schemas.microsoft.com/office/drawing/2014/main" id="{344993F3-A044-4AB0-827A-F25EBE90845A}"/>
              </a:ext>
            </a:extLst>
          </p:cNvPr>
          <p:cNvSpPr>
            <a:spLocks noGrp="1"/>
          </p:cNvSpPr>
          <p:nvPr>
            <p:ph type="subTitle" idx="1"/>
          </p:nvPr>
        </p:nvSpPr>
        <p:spPr>
          <a:xfrm>
            <a:off x="2729948" y="5261689"/>
            <a:ext cx="8656744" cy="830997"/>
          </a:xfrm>
        </p:spPr>
        <p:txBody>
          <a:bodyPr>
            <a:noAutofit/>
          </a:bodyPr>
          <a:lstStyle>
            <a:lvl1pPr marL="0" indent="0" algn="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91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D664F60-3DD4-AD15-A36B-0B5D45A53684}"/>
              </a:ext>
            </a:extLst>
          </p:cNvPr>
          <p:cNvGrpSpPr/>
          <p:nvPr userDrawn="1"/>
        </p:nvGrpSpPr>
        <p:grpSpPr>
          <a:xfrm>
            <a:off x="1090294" y="-19878"/>
            <a:ext cx="11101706" cy="6887817"/>
            <a:chOff x="1086678" y="-19878"/>
            <a:chExt cx="11101706" cy="6887817"/>
          </a:xfrm>
          <a:solidFill>
            <a:schemeClr val="accent2"/>
          </a:solidFill>
        </p:grpSpPr>
        <p:sp>
          <p:nvSpPr>
            <p:cNvPr id="5" name="Right Triangle 4">
              <a:extLst>
                <a:ext uri="{FF2B5EF4-FFF2-40B4-BE49-F238E27FC236}">
                  <a16:creationId xmlns:a16="http://schemas.microsoft.com/office/drawing/2014/main" id="{C346E6BD-2FF0-01B6-02EA-2DC43B68C2E8}"/>
                </a:ext>
              </a:extLst>
            </p:cNvPr>
            <p:cNvSpPr/>
            <p:nvPr/>
          </p:nvSpPr>
          <p:spPr>
            <a:xfrm flipH="1">
              <a:off x="1086678" y="-9939"/>
              <a:ext cx="6877878" cy="6877878"/>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6EB995-BDB8-7477-CCCE-4622BA34F048}"/>
                </a:ext>
              </a:extLst>
            </p:cNvPr>
            <p:cNvSpPr/>
            <p:nvPr/>
          </p:nvSpPr>
          <p:spPr>
            <a:xfrm>
              <a:off x="7964556" y="-19878"/>
              <a:ext cx="4223828" cy="6877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52C5B1B-56CC-44ED-ABF0-137F4F4AE136}"/>
              </a:ext>
            </a:extLst>
          </p:cNvPr>
          <p:cNvSpPr>
            <a:spLocks noGrp="1"/>
          </p:cNvSpPr>
          <p:nvPr>
            <p:ph type="ctrTitle" hasCustomPrompt="1"/>
          </p:nvPr>
        </p:nvSpPr>
        <p:spPr>
          <a:xfrm>
            <a:off x="2729949" y="3233531"/>
            <a:ext cx="8656743" cy="1823883"/>
          </a:xfrm>
        </p:spPr>
        <p:txBody>
          <a:bodyPr anchor="b">
            <a:noAutofit/>
          </a:bodyPr>
          <a:lstStyle>
            <a:lvl1pPr algn="r">
              <a:defRPr sz="4400">
                <a:solidFill>
                  <a:schemeClr val="bg1"/>
                </a:solidFill>
                <a:latin typeface="Montserrat SemiBold" pitchFamily="2" charset="77"/>
              </a:defRPr>
            </a:lvl1pPr>
          </a:lstStyle>
          <a:p>
            <a:r>
              <a:rPr lang="en-US" dirty="0"/>
              <a:t>Title</a:t>
            </a:r>
          </a:p>
        </p:txBody>
      </p:sp>
      <p:sp>
        <p:nvSpPr>
          <p:cNvPr id="3" name="Subtitle 2">
            <a:extLst>
              <a:ext uri="{FF2B5EF4-FFF2-40B4-BE49-F238E27FC236}">
                <a16:creationId xmlns:a16="http://schemas.microsoft.com/office/drawing/2014/main" id="{344993F3-A044-4AB0-827A-F25EBE90845A}"/>
              </a:ext>
            </a:extLst>
          </p:cNvPr>
          <p:cNvSpPr>
            <a:spLocks noGrp="1"/>
          </p:cNvSpPr>
          <p:nvPr>
            <p:ph type="subTitle" idx="1"/>
          </p:nvPr>
        </p:nvSpPr>
        <p:spPr>
          <a:xfrm>
            <a:off x="2729948" y="5261689"/>
            <a:ext cx="8656744" cy="830997"/>
          </a:xfrm>
        </p:spPr>
        <p:txBody>
          <a:bodyPr>
            <a:noAutofit/>
          </a:bodyPr>
          <a:lstStyle>
            <a:lvl1pPr marL="0" indent="0" algn="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10;&#10;Description automatically generated">
            <a:extLst>
              <a:ext uri="{FF2B5EF4-FFF2-40B4-BE49-F238E27FC236}">
                <a16:creationId xmlns:a16="http://schemas.microsoft.com/office/drawing/2014/main" id="{EB60A801-B5EC-94DC-3065-A39FE3496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800" y="423812"/>
            <a:ext cx="2628900" cy="1128360"/>
          </a:xfrm>
          <a:prstGeom prst="rect">
            <a:avLst/>
          </a:prstGeom>
        </p:spPr>
      </p:pic>
    </p:spTree>
    <p:extLst>
      <p:ext uri="{BB962C8B-B14F-4D97-AF65-F5344CB8AC3E}">
        <p14:creationId xmlns:p14="http://schemas.microsoft.com/office/powerpoint/2010/main" val="175122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debar Title and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D05827-B2BB-B6FA-E79B-668070EC01BD}"/>
              </a:ext>
            </a:extLst>
          </p:cNvPr>
          <p:cNvSpPr/>
          <p:nvPr userDrawn="1"/>
        </p:nvSpPr>
        <p:spPr>
          <a:xfrm>
            <a:off x="0" y="0"/>
            <a:ext cx="4559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3AF9F77D-7934-584B-66C3-6B811859962B}"/>
              </a:ext>
            </a:extLst>
          </p:cNvPr>
          <p:cNvSpPr>
            <a:spLocks noGrp="1"/>
          </p:cNvSpPr>
          <p:nvPr>
            <p:ph type="body" sz="quarter" idx="10"/>
          </p:nvPr>
        </p:nvSpPr>
        <p:spPr>
          <a:xfrm>
            <a:off x="528638" y="2120900"/>
            <a:ext cx="3540125" cy="4014788"/>
          </a:xfrm>
        </p:spPr>
        <p:txBody>
          <a:bodyPr>
            <a:normAutofit/>
          </a:bodyPr>
          <a:lstStyle>
            <a:lvl1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ABEE884-8ABA-3657-4D68-C60337122DF0}"/>
              </a:ext>
            </a:extLst>
          </p:cNvPr>
          <p:cNvSpPr>
            <a:spLocks noGrp="1"/>
          </p:cNvSpPr>
          <p:nvPr>
            <p:ph type="title"/>
          </p:nvPr>
        </p:nvSpPr>
        <p:spPr>
          <a:xfrm>
            <a:off x="5579166" y="351873"/>
            <a:ext cx="5681870" cy="2474194"/>
          </a:xfrm>
        </p:spPr>
        <p:txBody>
          <a:bodyPr anchor="b">
            <a:normAutofit/>
          </a:bodyPr>
          <a:lstStyle>
            <a:lvl1pPr>
              <a:defRPr sz="4400">
                <a:solidFill>
                  <a:schemeClr val="bg1"/>
                </a:solidFill>
                <a:latin typeface="Montserrat SemiBold" pitchFamily="2" charset="77"/>
              </a:defRPr>
            </a:lvl1pPr>
          </a:lstStyle>
          <a:p>
            <a:r>
              <a:rPr lang="en-US" dirty="0"/>
              <a:t>Click to edit Master title style</a:t>
            </a:r>
          </a:p>
        </p:txBody>
      </p:sp>
      <p:sp>
        <p:nvSpPr>
          <p:cNvPr id="19" name="Text Placeholder 18">
            <a:extLst>
              <a:ext uri="{FF2B5EF4-FFF2-40B4-BE49-F238E27FC236}">
                <a16:creationId xmlns:a16="http://schemas.microsoft.com/office/drawing/2014/main" id="{1C760F2A-31F2-9ABF-45B7-4B8087CFE76C}"/>
              </a:ext>
            </a:extLst>
          </p:cNvPr>
          <p:cNvSpPr>
            <a:spLocks noGrp="1"/>
          </p:cNvSpPr>
          <p:nvPr>
            <p:ph type="body" sz="quarter" idx="11"/>
          </p:nvPr>
        </p:nvSpPr>
        <p:spPr>
          <a:xfrm>
            <a:off x="5575300" y="3070225"/>
            <a:ext cx="5686425" cy="3065463"/>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53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A5EA-B7E6-4438-A2DE-964C9E798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14454-F98D-494D-A3A1-CBA779834B00}"/>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61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6C24-16B9-1C78-D659-A7C5EDA84E6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5373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C2AA-1F83-7501-B4D1-73B740D9B0B6}"/>
              </a:ext>
            </a:extLst>
          </p:cNvPr>
          <p:cNvSpPr>
            <a:spLocks noGrp="1"/>
          </p:cNvSpPr>
          <p:nvPr>
            <p:ph type="title"/>
          </p:nvPr>
        </p:nvSpPr>
        <p:spPr>
          <a:xfrm>
            <a:off x="6409084" y="2103437"/>
            <a:ext cx="5173316" cy="1325563"/>
          </a:xfrm>
        </p:spPr>
        <p:txBody>
          <a:bodyPr anchor="b"/>
          <a:lstStyle/>
          <a:p>
            <a:r>
              <a:rPr lang="en-US" dirty="0"/>
              <a:t>Click to edit Master title style</a:t>
            </a:r>
          </a:p>
        </p:txBody>
      </p:sp>
      <p:sp>
        <p:nvSpPr>
          <p:cNvPr id="7" name="Content Placeholder 2">
            <a:extLst>
              <a:ext uri="{FF2B5EF4-FFF2-40B4-BE49-F238E27FC236}">
                <a16:creationId xmlns:a16="http://schemas.microsoft.com/office/drawing/2014/main" id="{E1E4BEEA-379C-C825-E192-FDB34B008D78}"/>
              </a:ext>
            </a:extLst>
          </p:cNvPr>
          <p:cNvSpPr>
            <a:spLocks noGrp="1"/>
          </p:cNvSpPr>
          <p:nvPr>
            <p:ph idx="1"/>
          </p:nvPr>
        </p:nvSpPr>
        <p:spPr>
          <a:xfrm>
            <a:off x="6409084" y="3694649"/>
            <a:ext cx="5173316" cy="245580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77468628-CA52-FFB9-33D7-B1D0473CC42F}"/>
              </a:ext>
            </a:extLst>
          </p:cNvPr>
          <p:cNvSpPr>
            <a:spLocks noGrp="1"/>
          </p:cNvSpPr>
          <p:nvPr>
            <p:ph type="pic" sz="quarter" idx="10"/>
          </p:nvPr>
        </p:nvSpPr>
        <p:spPr>
          <a:xfrm>
            <a:off x="0" y="0"/>
            <a:ext cx="5676900" cy="6515100"/>
          </a:xfrm>
        </p:spPr>
        <p:txBody>
          <a:bodyPr/>
          <a:lstStyle/>
          <a:p>
            <a:endParaRPr lang="en-US"/>
          </a:p>
        </p:txBody>
      </p:sp>
    </p:spTree>
    <p:extLst>
      <p:ext uri="{BB962C8B-B14F-4D97-AF65-F5344CB8AC3E}">
        <p14:creationId xmlns:p14="http://schemas.microsoft.com/office/powerpoint/2010/main" val="410490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5BCD-3284-4297-B0D8-3D1F9E781FE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8034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0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673F-570A-405F-AB75-6320E9EEA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B1DE8-D6C5-438C-BBC8-A48B7B233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52408-02B4-4290-96A2-A21E132C8065}"/>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CD2461D2-8A61-49AE-8888-4133F1E7B559}"/>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F940811D-CA39-4921-B276-4534BE201EC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08077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KiiP Wicke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346357D-2FD5-4D7C-7A12-41F4F88BB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7" name="Picture 6">
            <a:extLst>
              <a:ext uri="{FF2B5EF4-FFF2-40B4-BE49-F238E27FC236}">
                <a16:creationId xmlns:a16="http://schemas.microsoft.com/office/drawing/2014/main" id="{BDDE54E1-1986-465C-9F3D-AF6647C53D09}"/>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1851231" y="1170445"/>
            <a:ext cx="8489538" cy="4517111"/>
          </a:xfrm>
          <a:prstGeom prst="rect">
            <a:avLst/>
          </a:prstGeom>
        </p:spPr>
      </p:pic>
      <p:sp>
        <p:nvSpPr>
          <p:cNvPr id="11" name="Date Placeholder 3">
            <a:extLst>
              <a:ext uri="{FF2B5EF4-FFF2-40B4-BE49-F238E27FC236}">
                <a16:creationId xmlns:a16="http://schemas.microsoft.com/office/drawing/2014/main" id="{2EA2F40C-F695-40DD-A1A8-40CDED36897C}"/>
              </a:ext>
            </a:extLst>
          </p:cNvPr>
          <p:cNvSpPr>
            <a:spLocks noGrp="1" noRot="1" noMove="1" noResize="1" noEditPoints="1" noAdjustHandles="1" noChangeArrowheads="1" noChangeShapeType="1"/>
          </p:cNvSpPr>
          <p:nvPr>
            <p:ph type="dt" sz="half" idx="2"/>
          </p:nvPr>
        </p:nvSpPr>
        <p:spPr>
          <a:xfrm>
            <a:off x="548639" y="6356350"/>
            <a:ext cx="37359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12F2E-B80C-4193-9FD9-D4785330EA2D}" type="datetime2">
              <a:rPr lang="en-US" smtClean="0"/>
              <a:t>Monday, September 18, 2023</a:t>
            </a:fld>
            <a:endParaRPr lang="en-US"/>
          </a:p>
        </p:txBody>
      </p:sp>
      <p:sp>
        <p:nvSpPr>
          <p:cNvPr id="2" name="Rectangle 1">
            <a:extLst>
              <a:ext uri="{FF2B5EF4-FFF2-40B4-BE49-F238E27FC236}">
                <a16:creationId xmlns:a16="http://schemas.microsoft.com/office/drawing/2014/main" id="{3A196BF9-4D0D-21F7-C1C6-489358255F73}"/>
              </a:ext>
            </a:extLst>
          </p:cNvPr>
          <p:cNvSpPr>
            <a:spLocks noGrp="1" noRot="1" noMove="1" noResize="1" noEditPoints="1" noAdjustHandles="1" noChangeArrowheads="1" noChangeShapeType="1"/>
          </p:cNvSpPr>
          <p:nvPr userDrawn="1"/>
        </p:nvSpPr>
        <p:spPr>
          <a:xfrm>
            <a:off x="0" y="0"/>
            <a:ext cx="274320" cy="6858000"/>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586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iP Vision, Mission, Program">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AFAE671-8723-2094-1F0C-4C5ECE9CEFB5}"/>
              </a:ext>
            </a:extLst>
          </p:cNvPr>
          <p:cNvSpPr>
            <a:spLocks noGrp="1" noRot="1" noMove="1" noResize="1" noEditPoints="1" noAdjustHandles="1" noChangeArrowheads="1" noChangeShapeType="1"/>
          </p:cNvSpPr>
          <p:nvPr userDrawn="1"/>
        </p:nvSpPr>
        <p:spPr>
          <a:xfrm>
            <a:off x="457200" y="1463040"/>
            <a:ext cx="546811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9" name="Picture 2" descr="The four areas of focus for the programs within KiiP are: The Last 100 Yards, Aseptic Handling, Speeding Things Up, and Sustainability.">
            <a:extLst>
              <a:ext uri="{FF2B5EF4-FFF2-40B4-BE49-F238E27FC236}">
                <a16:creationId xmlns:a16="http://schemas.microsoft.com/office/drawing/2014/main" id="{B49DA749-903C-A718-F46E-100E63AA39D9}"/>
              </a:ext>
            </a:extLst>
          </p:cNvPr>
          <p:cNvPicPr>
            <a:picLocks noGrp="1" noRo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l="44076" t="56" r="30286" b="-56"/>
          <a:stretch/>
        </p:blipFill>
        <p:spPr bwMode="auto">
          <a:xfrm>
            <a:off x="6096001" y="1463041"/>
            <a:ext cx="1862417" cy="484632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3FD0081-13F4-4F84-BA26-81B56AAECDCC}"/>
              </a:ext>
            </a:extLst>
          </p:cNvPr>
          <p:cNvSpPr txBox="1">
            <a:spLocks noGrp="1" noRot="1" noMove="1" noResize="1" noEditPoints="1" noAdjustHandles="1" noChangeArrowheads="1" noChangeShapeType="1"/>
          </p:cNvSpPr>
          <p:nvPr userDrawn="1"/>
        </p:nvSpPr>
        <p:spPr>
          <a:xfrm>
            <a:off x="548640" y="182880"/>
            <a:ext cx="11091672"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1658938" algn="l"/>
              </a:tabLst>
              <a:defRPr sz="3600" kern="1200">
                <a:solidFill>
                  <a:srgbClr val="C00000"/>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spc="300" dirty="0">
                <a:solidFill>
                  <a:srgbClr val="00529C"/>
                </a:solidFill>
              </a:rPr>
              <a:t>Introduction to KiiP</a:t>
            </a:r>
          </a:p>
        </p:txBody>
      </p:sp>
      <p:sp>
        <p:nvSpPr>
          <p:cNvPr id="8" name="TextBox 7">
            <a:extLst>
              <a:ext uri="{FF2B5EF4-FFF2-40B4-BE49-F238E27FC236}">
                <a16:creationId xmlns:a16="http://schemas.microsoft.com/office/drawing/2014/main" id="{C7222B04-30DC-4EB5-A020-0F2EDDF020B4}"/>
              </a:ext>
            </a:extLst>
          </p:cNvPr>
          <p:cNvSpPr txBox="1">
            <a:spLocks noGrp="1" noRot="1" noMove="1" noResize="1" noEditPoints="1" noAdjustHandles="1" noChangeArrowheads="1" noChangeShapeType="1"/>
          </p:cNvSpPr>
          <p:nvPr userDrawn="1"/>
        </p:nvSpPr>
        <p:spPr>
          <a:xfrm>
            <a:off x="548639" y="1578552"/>
            <a:ext cx="5265752" cy="4219104"/>
          </a:xfrm>
          <a:prstGeom prst="rect">
            <a:avLst/>
          </a:prstGeom>
          <a:noFill/>
        </p:spPr>
        <p:txBody>
          <a:bodyPr wrap="square" rtlCol="0">
            <a:spAutoFit/>
          </a:bodyPr>
          <a:lstStyle/>
          <a:p>
            <a:pPr marL="0" marR="0" lvl="6" indent="0" algn="l" defTabSz="914400" rtl="0" eaLnBrk="1" fontAlgn="auto" latinLnBrk="0" hangingPunct="1">
              <a:lnSpc>
                <a:spcPct val="90000"/>
              </a:lnSpc>
              <a:spcBef>
                <a:spcPts val="500"/>
              </a:spcBef>
              <a:spcAft>
                <a:spcPts val="0"/>
              </a:spcAft>
              <a:buClr>
                <a:srgbClr val="E90101"/>
              </a:buClr>
              <a:buSzPct val="120000"/>
              <a:buFont typeface="Arial" panose="020B0604020202020204" pitchFamily="34" charset="0"/>
              <a:buNone/>
              <a:tabLst/>
              <a:defRPr/>
            </a:pPr>
            <a:endParaRPr lang="en-US" sz="2000" b="1" kern="1200" noProof="0" dirty="0">
              <a:solidFill>
                <a:srgbClr val="C00000"/>
              </a:solidFill>
              <a:latin typeface="Lato" panose="020F0502020204030203" pitchFamily="34" charset="0"/>
              <a:ea typeface="Lato" panose="020F0502020204030203" pitchFamily="34" charset="0"/>
              <a:cs typeface="Lato" panose="020F0502020204030203" pitchFamily="34" charset="0"/>
            </a:endParaRPr>
          </a:p>
          <a:p>
            <a:pPr marL="0" marR="0" lvl="6" indent="0" algn="l" defTabSz="914400" rtl="0" eaLnBrk="1" fontAlgn="auto" latinLnBrk="0" hangingPunct="1">
              <a:lnSpc>
                <a:spcPct val="90000"/>
              </a:lnSpc>
              <a:spcBef>
                <a:spcPts val="500"/>
              </a:spcBef>
              <a:spcAft>
                <a:spcPts val="0"/>
              </a:spcAft>
              <a:buClr>
                <a:srgbClr val="E90101"/>
              </a:buClr>
              <a:buSzPct val="120000"/>
              <a:buFont typeface="Arial" panose="020B0604020202020204" pitchFamily="34" charset="0"/>
              <a:buNone/>
              <a:tabLst/>
              <a:defRPr/>
            </a:pPr>
            <a:r>
              <a:rPr lang="en-US" sz="2000" b="1" kern="1200" noProof="0" dirty="0">
                <a:solidFill>
                  <a:srgbClr val="C00000"/>
                </a:solidFill>
                <a:latin typeface="Lato" panose="020F0502020204030203" pitchFamily="34" charset="0"/>
                <a:ea typeface="Lato" panose="020F0502020204030203" pitchFamily="34" charset="0"/>
                <a:cs typeface="Lato" panose="020F0502020204030203" pitchFamily="34" charset="0"/>
              </a:rPr>
              <a:t>Our Vision</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Improving patient outcomes and clinician delight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through the science and engineering of sustainable packaging</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endPar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endParaRPr lang="en-US" sz="2000" b="1" u="none" kern="1200" spc="0" noProof="0" dirty="0">
              <a:solidFill>
                <a:srgbClr val="C00000"/>
              </a:solidFill>
              <a:effectLst/>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lang="en-US" sz="2000" b="1" u="none" kern="1200" spc="0" noProof="0" dirty="0">
                <a:solidFill>
                  <a:srgbClr val="C00000"/>
                </a:solidFill>
                <a:effectLst/>
                <a:latin typeface="Lato Black" panose="020F0502020204030203" pitchFamily="34" charset="0"/>
                <a:ea typeface="Lato Black" panose="020F0502020204030203" pitchFamily="34" charset="0"/>
                <a:cs typeface="Lato Black" panose="020F0502020204030203" pitchFamily="34" charset="0"/>
              </a:rPr>
              <a:t>Our Mission</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Collaboration, connection, education, and promotion of the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value of medical device sterility assurance and its maintenance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throughout the value chain for protecting patient safety</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and improving healthcare outcomes</a:t>
            </a:r>
          </a:p>
        </p:txBody>
      </p:sp>
      <p:sp>
        <p:nvSpPr>
          <p:cNvPr id="2" name="Date Placeholder 3">
            <a:extLst>
              <a:ext uri="{FF2B5EF4-FFF2-40B4-BE49-F238E27FC236}">
                <a16:creationId xmlns:a16="http://schemas.microsoft.com/office/drawing/2014/main" id="{9155B7B9-7609-22A7-7F48-150DB337794D}"/>
              </a:ext>
            </a:extLst>
          </p:cNvPr>
          <p:cNvSpPr>
            <a:spLocks noGrp="1" noRot="1" noMove="1" noResize="1" noEditPoints="1" noAdjustHandles="1" noChangeArrowheads="1" noChangeShapeType="1"/>
          </p:cNvSpPr>
          <p:nvPr userDrawn="1">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A319A-AB72-4B06-8D04-BD893DA5CF8A}" type="datetime2">
              <a:rPr lang="en-US" smtClean="0"/>
              <a:t>Monday, September 18, 2023</a:t>
            </a:fld>
            <a:endParaRPr lang="en-US"/>
          </a:p>
        </p:txBody>
      </p:sp>
      <p:sp>
        <p:nvSpPr>
          <p:cNvPr id="3" name="Slide Number Placeholder 5">
            <a:extLst>
              <a:ext uri="{FF2B5EF4-FFF2-40B4-BE49-F238E27FC236}">
                <a16:creationId xmlns:a16="http://schemas.microsoft.com/office/drawing/2014/main" id="{AA56E976-A268-DE5A-2FBF-4B40D730F44C}"/>
              </a:ext>
            </a:extLst>
          </p:cNvPr>
          <p:cNvSpPr>
            <a:spLocks noGrp="1" noRot="1" noMove="1" noResize="1" noEditPoints="1" noAdjustHandles="1" noChangeArrowheads="1" noChangeShapeType="1"/>
          </p:cNvSpPr>
          <p:nvPr userDrawn="1">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01DD-9FAB-4C30-95E8-35E0B028C01F}" type="slidenum">
              <a:rPr lang="en-US" smtClean="0"/>
              <a:t>‹#›</a:t>
            </a:fld>
            <a:endParaRPr lang="en-US" dirty="0"/>
          </a:p>
        </p:txBody>
      </p:sp>
      <p:sp>
        <p:nvSpPr>
          <p:cNvPr id="4" name="Footer Placeholder 4">
            <a:extLst>
              <a:ext uri="{FF2B5EF4-FFF2-40B4-BE49-F238E27FC236}">
                <a16:creationId xmlns:a16="http://schemas.microsoft.com/office/drawing/2014/main" id="{5D2D4603-C1A4-64E6-8836-1DB64F1CB9DD}"/>
              </a:ext>
            </a:extLst>
          </p:cNvPr>
          <p:cNvSpPr>
            <a:spLocks noGrp="1" noRot="1" noMove="1" noResize="1" noEditPoints="1" noAdjustHandles="1" noChangeArrowheads="1" noChangeShapeType="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Rectangle 4">
            <a:extLst>
              <a:ext uri="{FF2B5EF4-FFF2-40B4-BE49-F238E27FC236}">
                <a16:creationId xmlns:a16="http://schemas.microsoft.com/office/drawing/2014/main" id="{7C0DF5D6-FE8C-A745-B580-A8898FFF3F6D}"/>
              </a:ext>
            </a:extLst>
          </p:cNvPr>
          <p:cNvSpPr>
            <a:spLocks noGrp="1" noRot="1" noMove="1" noResize="1" noEditPoints="1" noAdjustHandles="1" noChangeArrowheads="1" noChangeShapeType="1"/>
          </p:cNvSpPr>
          <p:nvPr userDrawn="1"/>
        </p:nvSpPr>
        <p:spPr>
          <a:xfrm>
            <a:off x="7958418" y="1463040"/>
            <a:ext cx="3773334" cy="484632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ontent Placeholder 2">
            <a:extLst>
              <a:ext uri="{FF2B5EF4-FFF2-40B4-BE49-F238E27FC236}">
                <a16:creationId xmlns:a16="http://schemas.microsoft.com/office/drawing/2014/main" id="{14EDB503-C52D-49BF-0454-A50AEB008AFD}"/>
              </a:ext>
            </a:extLst>
          </p:cNvPr>
          <p:cNvSpPr txBox="1">
            <a:spLocks noGrp="1" noRot="1" noMove="1" noResize="1" noEditPoints="1" noAdjustHandles="1" noChangeArrowheads="1" noChangeShapeType="1"/>
          </p:cNvSpPr>
          <p:nvPr userDrawn="1"/>
        </p:nvSpPr>
        <p:spPr>
          <a:xfrm>
            <a:off x="8050696" y="1578552"/>
            <a:ext cx="3588778" cy="4623465"/>
          </a:xfrm>
          <a:prstGeom prst="rect">
            <a:avLst/>
          </a:prstGeom>
        </p:spPr>
        <p:txBody>
          <a:bodyPr rIns="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kumimoji="0" lang="en-US" sz="20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rPr>
              <a:t>Programs</a:t>
            </a:r>
            <a:endParaRPr kumimoji="0" lang="en-US" sz="18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❶  Let’s Speed Things Up (LSTU)​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❷  Last 100 Yards (L100)​</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❸  Aseptic Presentation (AP)​</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❹  Sustainability &amp; End-of-Life (SEOL)​</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endParaRPr kumimoji="0" lang="en-US" sz="1200" b="0" i="0" u="none" strike="noStrike" kern="12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kumimoji="0" lang="en-US" sz="2000" b="1" i="0" u="none" strike="noStrike" kern="1200" cap="none" spc="0" normalizeH="0" baseline="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rPr>
              <a:t>Committees</a:t>
            </a:r>
            <a:endParaRPr kumimoji="0" lang="en-US" sz="1400" b="1" i="0" u="none" strike="noStrike" kern="1200" cap="none" spc="0" normalizeH="0" baseline="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Education / Provocation (KiiP’ED)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​Marketing Communications Branding (MCB)</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Membership</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Fund Raising</a:t>
            </a:r>
            <a:endParaRPr kumimoji="0" lang="en-US" sz="1200" b="0" i="0" u="none" strike="noStrike" kern="12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4047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iiP By-La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CBDDB-3906-14DC-5888-0D720F80E3B7}"/>
              </a:ext>
            </a:extLst>
          </p:cNvPr>
          <p:cNvSpPr>
            <a:spLocks noGrp="1" noRot="1" noMove="1" noResize="1" noEditPoints="1" noAdjustHandles="1" noChangeArrowheads="1" noChangeShapeType="1"/>
          </p:cNvSpPr>
          <p:nvPr userDrawn="1"/>
        </p:nvSpPr>
        <p:spPr>
          <a:xfrm>
            <a:off x="457200" y="1463040"/>
            <a:ext cx="11274552" cy="484632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7">
            <a:extLst>
              <a:ext uri="{FF2B5EF4-FFF2-40B4-BE49-F238E27FC236}">
                <a16:creationId xmlns:a16="http://schemas.microsoft.com/office/drawing/2014/main" id="{C3B4EF91-E0D3-41E7-A617-637C37BD6620}"/>
              </a:ext>
            </a:extLst>
          </p:cNvPr>
          <p:cNvSpPr txBox="1">
            <a:spLocks noGrp="1" noRot="1" noMove="1" noResize="1" noEditPoints="1" noAdjustHandles="1" noChangeArrowheads="1" noChangeShapeType="1"/>
          </p:cNvSpPr>
          <p:nvPr userDrawn="1"/>
        </p:nvSpPr>
        <p:spPr>
          <a:xfrm>
            <a:off x="548640" y="182563"/>
            <a:ext cx="11090275" cy="1189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300">
                <a:solidFill>
                  <a:srgbClr val="3A5F8D"/>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dirty="0">
                <a:solidFill>
                  <a:srgbClr val="00529C"/>
                </a:solidFill>
              </a:rPr>
              <a:t>KiiP Antitrust Statement</a:t>
            </a:r>
          </a:p>
        </p:txBody>
      </p:sp>
      <p:sp>
        <p:nvSpPr>
          <p:cNvPr id="11" name="Text Placeholder 19">
            <a:extLst>
              <a:ext uri="{FF2B5EF4-FFF2-40B4-BE49-F238E27FC236}">
                <a16:creationId xmlns:a16="http://schemas.microsoft.com/office/drawing/2014/main" id="{66CE1DAC-5714-4BF8-A89B-E6F7A0C30BA9}"/>
              </a:ext>
            </a:extLst>
          </p:cNvPr>
          <p:cNvSpPr txBox="1">
            <a:spLocks noGrp="1" noRot="1" noMove="1" noResize="1" noEditPoints="1" noAdjustHandles="1" noChangeArrowheads="1" noChangeShapeType="1"/>
          </p:cNvSpPr>
          <p:nvPr userDrawn="1"/>
        </p:nvSpPr>
        <p:spPr>
          <a:xfrm>
            <a:off x="548639" y="1554480"/>
            <a:ext cx="11091671" cy="4663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The policy of </a:t>
            </a:r>
            <a:r>
              <a:rPr kumimoji="0" lang="en-US" sz="2000" b="1" i="0" u="none" strike="noStrike" kern="10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Kilmer innovations in Packaging </a:t>
            </a: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(KiiP) to comply</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fully with all applicable laws, including the antitrust laws, </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and accordingly, all activities and meetings of KiiP </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shall not be used as a forum to obtain unlawful individual company advantages </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or to achieve anti-competitive objectives for any segment of KiiP membership. </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All members shall avoid any conduct that might violate, </a:t>
            </a:r>
          </a:p>
          <a:p>
            <a:pPr marL="0" marR="0" lvl="0" indent="0" algn="ctr"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or would create the appearance of a violation of, the antitrust laws. </a:t>
            </a:r>
          </a:p>
        </p:txBody>
      </p:sp>
    </p:spTree>
    <p:extLst>
      <p:ext uri="{BB962C8B-B14F-4D97-AF65-F5344CB8AC3E}">
        <p14:creationId xmlns:p14="http://schemas.microsoft.com/office/powerpoint/2010/main" val="293285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Disclos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6751C7-950F-D3AC-71DE-1E45CCA21DF6}"/>
              </a:ext>
            </a:extLst>
          </p:cNvPr>
          <p:cNvSpPr>
            <a:spLocks noGrp="1"/>
          </p:cNvSpPr>
          <p:nvPr>
            <p:ph type="dt" sz="half" idx="10"/>
          </p:nvPr>
        </p:nvSpPr>
        <p:spPr/>
        <p:txBody>
          <a:bodyPr/>
          <a:lstStyle/>
          <a:p>
            <a:fld id="{B34A319A-AB72-4B06-8D04-BD893DA5CF8A}" type="datetime2">
              <a:rPr lang="en-US" smtClean="0"/>
              <a:t>Monday, September 18, 2023</a:t>
            </a:fld>
            <a:endParaRPr lang="en-US" dirty="0"/>
          </a:p>
        </p:txBody>
      </p:sp>
      <p:sp>
        <p:nvSpPr>
          <p:cNvPr id="4" name="Slide Number Placeholder 3">
            <a:extLst>
              <a:ext uri="{FF2B5EF4-FFF2-40B4-BE49-F238E27FC236}">
                <a16:creationId xmlns:a16="http://schemas.microsoft.com/office/drawing/2014/main" id="{17BDC3E2-8A9B-6ABE-9E2E-570F59E8137E}"/>
              </a:ext>
            </a:extLst>
          </p:cNvPr>
          <p:cNvSpPr>
            <a:spLocks noGrp="1"/>
          </p:cNvSpPr>
          <p:nvPr>
            <p:ph type="sldNum" sz="quarter" idx="11"/>
          </p:nvPr>
        </p:nvSpPr>
        <p:spPr/>
        <p:txBody>
          <a:bodyPr/>
          <a:lstStyle/>
          <a:p>
            <a:fld id="{615B01DD-9FAB-4C30-95E8-35E0B028C01F}" type="slidenum">
              <a:rPr lang="en-US" smtClean="0"/>
              <a:t>‹#›</a:t>
            </a:fld>
            <a:endParaRPr lang="en-US" dirty="0"/>
          </a:p>
        </p:txBody>
      </p:sp>
      <p:sp>
        <p:nvSpPr>
          <p:cNvPr id="5" name="Footer Placeholder 4">
            <a:extLst>
              <a:ext uri="{FF2B5EF4-FFF2-40B4-BE49-F238E27FC236}">
                <a16:creationId xmlns:a16="http://schemas.microsoft.com/office/drawing/2014/main" id="{BA5D0B6A-C5EF-6BAE-2786-33D23EBE5039}"/>
              </a:ext>
            </a:extLst>
          </p:cNvPr>
          <p:cNvSpPr>
            <a:spLocks noGrp="1"/>
          </p:cNvSpPr>
          <p:nvPr>
            <p:ph type="ftr" sz="quarter" idx="12"/>
          </p:nvPr>
        </p:nvSpPr>
        <p:spPr/>
        <p:txBody>
          <a:bodyPr/>
          <a:lstStyle/>
          <a:p>
            <a:endParaRPr lang="en-US" dirty="0"/>
          </a:p>
        </p:txBody>
      </p:sp>
      <p:grpSp>
        <p:nvGrpSpPr>
          <p:cNvPr id="16" name="Group 15">
            <a:extLst>
              <a:ext uri="{FF2B5EF4-FFF2-40B4-BE49-F238E27FC236}">
                <a16:creationId xmlns:a16="http://schemas.microsoft.com/office/drawing/2014/main" id="{66C2D755-1FA7-4B0C-F860-D868A14CA7F6}"/>
              </a:ext>
            </a:extLst>
          </p:cNvPr>
          <p:cNvGrpSpPr/>
          <p:nvPr userDrawn="1"/>
        </p:nvGrpSpPr>
        <p:grpSpPr>
          <a:xfrm>
            <a:off x="458724" y="2514600"/>
            <a:ext cx="11274552" cy="1828800"/>
            <a:chOff x="458724" y="4114800"/>
            <a:chExt cx="11274552" cy="1828800"/>
          </a:xfrm>
        </p:grpSpPr>
        <p:sp>
          <p:nvSpPr>
            <p:cNvPr id="12" name="Rectangle 11">
              <a:extLst>
                <a:ext uri="{FF2B5EF4-FFF2-40B4-BE49-F238E27FC236}">
                  <a16:creationId xmlns:a16="http://schemas.microsoft.com/office/drawing/2014/main" id="{5D99C9F7-530E-2001-4F16-0406E1B181CB}"/>
                </a:ext>
              </a:extLst>
            </p:cNvPr>
            <p:cNvSpPr/>
            <p:nvPr userDrawn="1"/>
          </p:nvSpPr>
          <p:spPr>
            <a:xfrm>
              <a:off x="458724" y="4114800"/>
              <a:ext cx="11274552" cy="18288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ecturer with solid fill">
              <a:extLst>
                <a:ext uri="{FF2B5EF4-FFF2-40B4-BE49-F238E27FC236}">
                  <a16:creationId xmlns:a16="http://schemas.microsoft.com/office/drawing/2014/main" id="{A4B88FE6-DA20-AF66-C726-2F3DBB658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4297680"/>
              <a:ext cx="1463040" cy="1463040"/>
            </a:xfrm>
            <a:prstGeom prst="rect">
              <a:avLst/>
            </a:prstGeom>
          </p:spPr>
        </p:pic>
        <p:sp>
          <p:nvSpPr>
            <p:cNvPr id="13" name="Text Placeholder 19">
              <a:extLst>
                <a:ext uri="{FF2B5EF4-FFF2-40B4-BE49-F238E27FC236}">
                  <a16:creationId xmlns:a16="http://schemas.microsoft.com/office/drawing/2014/main" id="{9D97C295-4EBB-DCA6-64FE-71364E2C29AC}"/>
                </a:ext>
              </a:extLst>
            </p:cNvPr>
            <p:cNvSpPr txBox="1"/>
            <p:nvPr userDrawn="1"/>
          </p:nvSpPr>
          <p:spPr>
            <a:xfrm>
              <a:off x="2836164" y="4158828"/>
              <a:ext cx="8805670" cy="16952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marR="0" lvl="0" indent="0" algn="l" defTabSz="1218622" rtl="0" eaLnBrk="1" fontAlgn="auto" latinLnBrk="0" hangingPunct="1">
                <a:lnSpc>
                  <a:spcPct val="150000"/>
                </a:lnSpc>
                <a:spcBef>
                  <a:spcPts val="1700"/>
                </a:spcBef>
                <a:spcAft>
                  <a:spcPts val="0"/>
                </a:spcAft>
                <a:buClr>
                  <a:srgbClr val="E90101"/>
                </a:buClr>
                <a:buSzPts val="3600"/>
                <a:buFont typeface="Arial" pitchFamily="34" charset="0"/>
                <a:buNone/>
                <a:tabLst/>
                <a:defRPr/>
              </a:pP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This presentation reflects the techniques, approaches and opinions </a:t>
              </a:r>
              <a:b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of the individual presenter(s). This presentation is not intended </a:t>
              </a:r>
              <a:b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000" cap="none" spc="0" normalizeH="0" baseline="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to be used as a training guide or promotion.</a:t>
              </a:r>
            </a:p>
          </p:txBody>
        </p:sp>
      </p:grpSp>
      <p:sp>
        <p:nvSpPr>
          <p:cNvPr id="17" name="Title 17">
            <a:extLst>
              <a:ext uri="{FF2B5EF4-FFF2-40B4-BE49-F238E27FC236}">
                <a16:creationId xmlns:a16="http://schemas.microsoft.com/office/drawing/2014/main" id="{39286EE7-D10B-0973-400C-80636C1138A0}"/>
              </a:ext>
            </a:extLst>
          </p:cNvPr>
          <p:cNvSpPr txBox="1"/>
          <p:nvPr userDrawn="1"/>
        </p:nvSpPr>
        <p:spPr>
          <a:xfrm>
            <a:off x="548640" y="182563"/>
            <a:ext cx="11090275" cy="1189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300">
                <a:solidFill>
                  <a:srgbClr val="3A5F8D"/>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dirty="0">
                <a:solidFill>
                  <a:srgbClr val="00529C"/>
                </a:solidFill>
              </a:rPr>
              <a:t>Disclosure</a:t>
            </a:r>
          </a:p>
        </p:txBody>
      </p:sp>
    </p:spTree>
    <p:extLst>
      <p:ext uri="{BB962C8B-B14F-4D97-AF65-F5344CB8AC3E}">
        <p14:creationId xmlns:p14="http://schemas.microsoft.com/office/powerpoint/2010/main" val="7614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I USA Impact">
    <p:spTree>
      <p:nvGrpSpPr>
        <p:cNvPr id="1" name=""/>
        <p:cNvGrpSpPr/>
        <p:nvPr/>
      </p:nvGrpSpPr>
      <p:grpSpPr>
        <a:xfrm>
          <a:off x="0" y="0"/>
          <a:ext cx="0" cy="0"/>
          <a:chOff x="0" y="0"/>
          <a:chExt cx="0" cy="0"/>
        </a:xfrm>
      </p:grpSpPr>
      <p:pic>
        <p:nvPicPr>
          <p:cNvPr id="8" name="Picture Placeholder 47" descr="Doctor pointing at CAT scans">
            <a:extLst>
              <a:ext uri="{FF2B5EF4-FFF2-40B4-BE49-F238E27FC236}">
                <a16:creationId xmlns:a16="http://schemas.microsoft.com/office/drawing/2014/main" id="{F40EB768-C24E-430D-899B-1374EB76612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7" name="Rectangle 6">
            <a:extLst>
              <a:ext uri="{FF2B5EF4-FFF2-40B4-BE49-F238E27FC236}">
                <a16:creationId xmlns:a16="http://schemas.microsoft.com/office/drawing/2014/main" id="{B64BE3AB-B486-44F5-843B-C7471FFEF9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1999" cy="6858000"/>
          </a:xfrm>
          <a:prstGeom prst="rect">
            <a:avLst/>
          </a:prstGeom>
          <a:solidFill>
            <a:schemeClr val="tx2">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itle 3">
            <a:extLst>
              <a:ext uri="{FF2B5EF4-FFF2-40B4-BE49-F238E27FC236}">
                <a16:creationId xmlns:a16="http://schemas.microsoft.com/office/drawing/2014/main" id="{EC07B226-A5C6-485E-BED9-571ED87FFEB2}"/>
              </a:ext>
            </a:extLst>
          </p:cNvPr>
          <p:cNvSpPr txBox="1">
            <a:spLocks noGrp="1" noRot="1" noMove="1" noResize="1" noEditPoints="1" noAdjustHandles="1" noChangeArrowheads="1" noChangeShapeType="1"/>
          </p:cNvSpPr>
          <p:nvPr userDrawn="1"/>
        </p:nvSpPr>
        <p:spPr>
          <a:xfrm>
            <a:off x="548640" y="182880"/>
            <a:ext cx="11091672"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300">
                <a:solidFill>
                  <a:srgbClr val="3A5F8D"/>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dirty="0">
                <a:solidFill>
                  <a:schemeClr val="bg1"/>
                </a:solidFill>
              </a:rPr>
              <a:t>What is the impact?</a:t>
            </a:r>
          </a:p>
        </p:txBody>
      </p:sp>
      <p:sp>
        <p:nvSpPr>
          <p:cNvPr id="42" name="Footer Placeholder 19">
            <a:extLst>
              <a:ext uri="{FF2B5EF4-FFF2-40B4-BE49-F238E27FC236}">
                <a16:creationId xmlns:a16="http://schemas.microsoft.com/office/drawing/2014/main" id="{F9BF08AC-DA58-4EF7-99FB-29F2C8F97586}"/>
              </a:ext>
            </a:extLst>
          </p:cNvPr>
          <p:cNvSpPr txBox="1">
            <a:spLocks noGrp="1" noRot="1" noMove="1" noResize="1" noEditPoints="1" noAdjustHandles="1" noChangeArrowheads="1" noChangeShapeType="1"/>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200" b="1"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Source;  </a:t>
            </a:r>
            <a:r>
              <a:rPr lang="en-US"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PubMed, World Health Organization</a:t>
            </a:r>
            <a:endParaRPr lang="en-US" sz="1200" dirty="0">
              <a:solidFill>
                <a:prstClr val="white"/>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Text Placeholder 6">
            <a:extLst>
              <a:ext uri="{FF2B5EF4-FFF2-40B4-BE49-F238E27FC236}">
                <a16:creationId xmlns:a16="http://schemas.microsoft.com/office/drawing/2014/main" id="{0CC961C8-6A93-44A8-9FFE-8DB04D99AE8B}"/>
              </a:ext>
            </a:extLst>
          </p:cNvPr>
          <p:cNvSpPr txBox="1">
            <a:spLocks noGrp="1" noRot="1" noMove="1" noResize="1" noEditPoints="1" noAdjustHandles="1" noChangeArrowheads="1" noChangeShapeType="1"/>
          </p:cNvSpPr>
          <p:nvPr userDrawn="1"/>
        </p:nvSpPr>
        <p:spPr>
          <a:xfrm>
            <a:off x="6842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dirty="0">
                <a:solidFill>
                  <a:srgbClr val="00B0F0"/>
                </a:solidFill>
                <a:latin typeface="+mj-lt"/>
              </a:rPr>
              <a:t>234 M</a:t>
            </a:r>
          </a:p>
        </p:txBody>
      </p:sp>
      <p:sp>
        <p:nvSpPr>
          <p:cNvPr id="44" name="Text Placeholder 7">
            <a:extLst>
              <a:ext uri="{FF2B5EF4-FFF2-40B4-BE49-F238E27FC236}">
                <a16:creationId xmlns:a16="http://schemas.microsoft.com/office/drawing/2014/main" id="{44DFDABF-AC05-449D-9452-2312C54AF0A6}"/>
              </a:ext>
            </a:extLst>
          </p:cNvPr>
          <p:cNvSpPr txBox="1">
            <a:spLocks noGrp="1" noRot="1" noMove="1" noResize="1" noEditPoints="1" noAdjustHandles="1" noChangeArrowheads="1" noChangeShapeType="1"/>
          </p:cNvSpPr>
          <p:nvPr userDrawn="1"/>
        </p:nvSpPr>
        <p:spPr>
          <a:xfrm>
            <a:off x="510455"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lnSpc>
                <a:spcPct val="100000"/>
              </a:lnSpc>
              <a:spcBef>
                <a:spcPts val="300"/>
              </a:spcBef>
              <a:buNone/>
            </a:pPr>
            <a:r>
              <a:rPr lang="en-US" sz="1400" dirty="0">
                <a:solidFill>
                  <a:schemeClr val="bg1"/>
                </a:solidFill>
              </a:rPr>
              <a:t>Annual average amount </a:t>
            </a:r>
          </a:p>
          <a:p>
            <a:pPr marL="0" indent="0" algn="ctr">
              <a:lnSpc>
                <a:spcPct val="100000"/>
              </a:lnSpc>
              <a:spcBef>
                <a:spcPts val="300"/>
              </a:spcBef>
              <a:buNone/>
            </a:pPr>
            <a:r>
              <a:rPr lang="en-US" sz="1400" dirty="0">
                <a:solidFill>
                  <a:schemeClr val="bg1"/>
                </a:solidFill>
              </a:rPr>
              <a:t>of major surgical</a:t>
            </a:r>
          </a:p>
          <a:p>
            <a:pPr marL="0" indent="0" algn="ctr">
              <a:lnSpc>
                <a:spcPct val="100000"/>
              </a:lnSpc>
              <a:spcBef>
                <a:spcPts val="300"/>
              </a:spcBef>
              <a:buNone/>
            </a:pPr>
            <a:r>
              <a:rPr lang="en-US" sz="1400" dirty="0">
                <a:solidFill>
                  <a:schemeClr val="bg1"/>
                </a:solidFill>
              </a:rPr>
              <a:t>procedures performed</a:t>
            </a:r>
          </a:p>
          <a:p>
            <a:pPr marL="0" indent="0" algn="ctr">
              <a:lnSpc>
                <a:spcPct val="100000"/>
              </a:lnSpc>
              <a:spcBef>
                <a:spcPts val="300"/>
              </a:spcBef>
              <a:buNone/>
            </a:pPr>
            <a:r>
              <a:rPr lang="en-US" sz="1400" dirty="0">
                <a:solidFill>
                  <a:schemeClr val="bg1"/>
                </a:solidFill>
              </a:rPr>
              <a:t>in one year worldwide</a:t>
            </a:r>
          </a:p>
        </p:txBody>
      </p:sp>
      <p:sp>
        <p:nvSpPr>
          <p:cNvPr id="45" name="Text Placeholder 8">
            <a:extLst>
              <a:ext uri="{FF2B5EF4-FFF2-40B4-BE49-F238E27FC236}">
                <a16:creationId xmlns:a16="http://schemas.microsoft.com/office/drawing/2014/main" id="{883E6B03-4C98-4AFE-AC3A-796DBBB1DBEE}"/>
              </a:ext>
            </a:extLst>
          </p:cNvPr>
          <p:cNvSpPr txBox="1">
            <a:spLocks noGrp="1" noRot="1" noMove="1" noResize="1" noEditPoints="1" noAdjustHandles="1" noChangeArrowheads="1" noChangeShapeType="1"/>
          </p:cNvSpPr>
          <p:nvPr userDrawn="1"/>
        </p:nvSpPr>
        <p:spPr>
          <a:xfrm>
            <a:off x="29710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a:solidFill>
                  <a:srgbClr val="00B0F0"/>
                </a:solidFill>
                <a:latin typeface="+mj-lt"/>
              </a:rPr>
              <a:t>450</a:t>
            </a:r>
            <a:endParaRPr lang="en-US" sz="2400" b="1" dirty="0">
              <a:solidFill>
                <a:srgbClr val="00B0F0"/>
              </a:solidFill>
              <a:latin typeface="+mj-lt"/>
            </a:endParaRPr>
          </a:p>
        </p:txBody>
      </p:sp>
      <p:sp>
        <p:nvSpPr>
          <p:cNvPr id="46" name="Text Placeholder 90">
            <a:extLst>
              <a:ext uri="{FF2B5EF4-FFF2-40B4-BE49-F238E27FC236}">
                <a16:creationId xmlns:a16="http://schemas.microsoft.com/office/drawing/2014/main" id="{077C7345-9EFD-4989-9A16-7AE3E5F38936}"/>
              </a:ext>
            </a:extLst>
          </p:cNvPr>
          <p:cNvSpPr txBox="1">
            <a:spLocks noGrp="1" noRot="1" noMove="1" noResize="1" noEditPoints="1" noAdjustHandles="1" noChangeArrowheads="1" noChangeShapeType="1"/>
          </p:cNvSpPr>
          <p:nvPr userDrawn="1"/>
        </p:nvSpPr>
        <p:spPr>
          <a:xfrm>
            <a:off x="2797255" y="3799847"/>
            <a:ext cx="1999889" cy="1817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Number of sterile</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packages from </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surgical procedures </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one person relies on</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in their lifetime </a:t>
            </a:r>
          </a:p>
        </p:txBody>
      </p:sp>
      <p:sp>
        <p:nvSpPr>
          <p:cNvPr id="47" name="Text Placeholder 10">
            <a:extLst>
              <a:ext uri="{FF2B5EF4-FFF2-40B4-BE49-F238E27FC236}">
                <a16:creationId xmlns:a16="http://schemas.microsoft.com/office/drawing/2014/main" id="{1D7D6803-2D17-4988-8A49-B0F7E92D06BE}"/>
              </a:ext>
            </a:extLst>
          </p:cNvPr>
          <p:cNvSpPr txBox="1">
            <a:spLocks noGrp="1" noRot="1" noMove="1" noResize="1" noEditPoints="1" noAdjustHandles="1" noChangeArrowheads="1" noChangeShapeType="1"/>
          </p:cNvSpPr>
          <p:nvPr userDrawn="1"/>
        </p:nvSpPr>
        <p:spPr>
          <a:xfrm>
            <a:off x="5269707" y="3079573"/>
            <a:ext cx="1652587" cy="435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a:solidFill>
                  <a:srgbClr val="00B0F0"/>
                </a:solidFill>
                <a:latin typeface="+mj-lt"/>
              </a:rPr>
              <a:t>$45B</a:t>
            </a:r>
            <a:endParaRPr lang="en-US" sz="2400" b="1" dirty="0">
              <a:solidFill>
                <a:srgbClr val="00B0F0"/>
              </a:solidFill>
              <a:latin typeface="+mj-lt"/>
            </a:endParaRPr>
          </a:p>
        </p:txBody>
      </p:sp>
      <p:sp>
        <p:nvSpPr>
          <p:cNvPr id="48" name="Text Placeholder 91">
            <a:extLst>
              <a:ext uri="{FF2B5EF4-FFF2-40B4-BE49-F238E27FC236}">
                <a16:creationId xmlns:a16="http://schemas.microsoft.com/office/drawing/2014/main" id="{496E17D5-5989-40C0-AB99-1C2CB6125225}"/>
              </a:ext>
            </a:extLst>
          </p:cNvPr>
          <p:cNvSpPr txBox="1">
            <a:spLocks noGrp="1" noRot="1" noMove="1" noResize="1" noEditPoints="1" noAdjustHandles="1" noChangeArrowheads="1" noChangeShapeType="1"/>
          </p:cNvSpPr>
          <p:nvPr userDrawn="1"/>
        </p:nvSpPr>
        <p:spPr>
          <a:xfrm>
            <a:off x="5096056"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Economic </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burden of HAIs </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to the US</a:t>
            </a:r>
          </a:p>
          <a:p>
            <a:pPr marL="0" indent="0" algn="ctr">
              <a:spcBef>
                <a:spcPts val="300"/>
              </a:spcBef>
              <a:buNone/>
            </a:pPr>
            <a:endParaRPr lang="en-US" sz="1400" dirty="0">
              <a:solidFill>
                <a:schemeClr val="bg1"/>
              </a:solidFill>
            </a:endParaRPr>
          </a:p>
        </p:txBody>
      </p:sp>
      <p:sp>
        <p:nvSpPr>
          <p:cNvPr id="49" name="Text Placeholder 12">
            <a:extLst>
              <a:ext uri="{FF2B5EF4-FFF2-40B4-BE49-F238E27FC236}">
                <a16:creationId xmlns:a16="http://schemas.microsoft.com/office/drawing/2014/main" id="{238AB702-07C2-4848-8C04-7E2A4C15F9EE}"/>
              </a:ext>
            </a:extLst>
          </p:cNvPr>
          <p:cNvSpPr txBox="1">
            <a:spLocks noGrp="1" noRot="1" noMove="1" noResize="1" noEditPoints="1" noAdjustHandles="1" noChangeArrowheads="1" noChangeShapeType="1"/>
          </p:cNvSpPr>
          <p:nvPr userDrawn="1"/>
        </p:nvSpPr>
        <p:spPr>
          <a:xfrm>
            <a:off x="75446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a:solidFill>
                  <a:srgbClr val="00B0F0"/>
                </a:solidFill>
                <a:latin typeface="+mj-lt"/>
              </a:rPr>
              <a:t>1.7 M</a:t>
            </a:r>
            <a:endParaRPr lang="en-US" sz="2400" b="1" dirty="0">
              <a:solidFill>
                <a:srgbClr val="00B0F0"/>
              </a:solidFill>
              <a:latin typeface="+mj-lt"/>
            </a:endParaRPr>
          </a:p>
        </p:txBody>
      </p:sp>
      <p:sp>
        <p:nvSpPr>
          <p:cNvPr id="50" name="Text Placeholder 92">
            <a:extLst>
              <a:ext uri="{FF2B5EF4-FFF2-40B4-BE49-F238E27FC236}">
                <a16:creationId xmlns:a16="http://schemas.microsoft.com/office/drawing/2014/main" id="{8A910813-8E4D-43EF-92A9-5F680244299B}"/>
              </a:ext>
            </a:extLst>
          </p:cNvPr>
          <p:cNvSpPr txBox="1">
            <a:spLocks noGrp="1" noRot="1" noMove="1" noResize="1" noEditPoints="1" noAdjustHandles="1" noChangeArrowheads="1" noChangeShapeType="1"/>
          </p:cNvSpPr>
          <p:nvPr userDrawn="1"/>
        </p:nvSpPr>
        <p:spPr>
          <a:xfrm>
            <a:off x="7370855"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Americans develop</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HAI each year</a:t>
            </a:r>
          </a:p>
        </p:txBody>
      </p:sp>
      <p:sp>
        <p:nvSpPr>
          <p:cNvPr id="51" name="Text Placeholder 14">
            <a:extLst>
              <a:ext uri="{FF2B5EF4-FFF2-40B4-BE49-F238E27FC236}">
                <a16:creationId xmlns:a16="http://schemas.microsoft.com/office/drawing/2014/main" id="{DDFF2D90-1502-44C7-84D5-7BFFE0D4AF14}"/>
              </a:ext>
            </a:extLst>
          </p:cNvPr>
          <p:cNvSpPr txBox="1">
            <a:spLocks noGrp="1" noRot="1" noMove="1" noResize="1" noEditPoints="1" noAdjustHandles="1" noChangeArrowheads="1" noChangeShapeType="1"/>
          </p:cNvSpPr>
          <p:nvPr userDrawn="1"/>
        </p:nvSpPr>
        <p:spPr>
          <a:xfrm>
            <a:off x="9831412"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dirty="0">
                <a:solidFill>
                  <a:srgbClr val="00B0F0"/>
                </a:solidFill>
                <a:latin typeface="+mj-lt"/>
              </a:rPr>
              <a:t>99,000</a:t>
            </a:r>
          </a:p>
        </p:txBody>
      </p:sp>
      <p:sp>
        <p:nvSpPr>
          <p:cNvPr id="52" name="Text Placeholder 93">
            <a:extLst>
              <a:ext uri="{FF2B5EF4-FFF2-40B4-BE49-F238E27FC236}">
                <a16:creationId xmlns:a16="http://schemas.microsoft.com/office/drawing/2014/main" id="{73EDD849-D5ED-4433-95C3-37F879FFC229}"/>
              </a:ext>
            </a:extLst>
          </p:cNvPr>
          <p:cNvSpPr txBox="1">
            <a:spLocks noGrp="1" noRot="1" noMove="1" noResize="1" noEditPoints="1" noAdjustHandles="1" noChangeArrowheads="1" noChangeShapeType="1"/>
          </p:cNvSpPr>
          <p:nvPr userDrawn="1"/>
        </p:nvSpPr>
        <p:spPr>
          <a:xfrm>
            <a:off x="9657654"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Annual HAI deaths</a:t>
            </a:r>
          </a:p>
          <a:p>
            <a:pPr mar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 the US</a:t>
            </a:r>
          </a:p>
        </p:txBody>
      </p:sp>
      <p:pic>
        <p:nvPicPr>
          <p:cNvPr id="53" name="Picture Placeholder 45" descr="Team">
            <a:extLst>
              <a:ext uri="{FF2B5EF4-FFF2-40B4-BE49-F238E27FC236}">
                <a16:creationId xmlns:a16="http://schemas.microsoft.com/office/drawing/2014/main" id="{6B18AA45-ACD2-4183-B9C3-D47B3335373E}"/>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98550" y="2217585"/>
            <a:ext cx="823913" cy="823913"/>
          </a:xfrm>
          <a:prstGeom prst="rect">
            <a:avLst/>
          </a:prstGeom>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DE8EE537-47F9-48DE-82AB-E333B8F2D11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3759099" y="5276810"/>
            <a:ext cx="0" cy="24434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BF3110-8086-4C3C-86D2-0E3D90507C5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484822" y="5099901"/>
            <a:ext cx="0" cy="421255"/>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CA7BFDD-FCD6-44D7-A7FC-2D7433D245E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H="1">
            <a:off x="1484822" y="5521156"/>
            <a:ext cx="9222356" cy="0"/>
          </a:xfrm>
          <a:prstGeom prst="line">
            <a:avLst/>
          </a:prstGeom>
          <a:ln w="31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8" name="Picture Placeholder 59" descr="Upward trend">
            <a:extLst>
              <a:ext uri="{FF2B5EF4-FFF2-40B4-BE49-F238E27FC236}">
                <a16:creationId xmlns:a16="http://schemas.microsoft.com/office/drawing/2014/main" id="{0C9E07CF-DBD8-4BA1-9F41-C8001DCDB5D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684838" y="2217738"/>
            <a:ext cx="823912" cy="823912"/>
          </a:xfrm>
          <a:prstGeom prst="rect">
            <a:avLst/>
          </a:prstGeom>
          <a:effectLst>
            <a:outerShdw blurRad="50800" dist="38100" dir="2700000" algn="tl" rotWithShape="0">
              <a:prstClr val="black">
                <a:alpha val="40000"/>
              </a:prstClr>
            </a:outerShdw>
          </a:effectLst>
        </p:spPr>
      </p:pic>
      <p:pic>
        <p:nvPicPr>
          <p:cNvPr id="60" name="Picture Placeholder 55" descr="Stethoscope">
            <a:extLst>
              <a:ext uri="{FF2B5EF4-FFF2-40B4-BE49-F238E27FC236}">
                <a16:creationId xmlns:a16="http://schemas.microsoft.com/office/drawing/2014/main" id="{FE8458DF-1EDF-4B10-9753-743AF82BF1D7}"/>
              </a:ext>
            </a:extLst>
          </p:cNvPr>
          <p:cNvPicPr>
            <a:picLocks noGrp="1" noRot="1" noChangeAspect="1" noMove="1" noResize="1" noEditPoints="1" noAdjustHandles="1" noChangeArrowheads="1" noChangeShapeType="1" noCrop="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3386138" y="2217738"/>
            <a:ext cx="823912" cy="823912"/>
          </a:xfrm>
          <a:prstGeom prst="rect">
            <a:avLst/>
          </a:prstGeom>
          <a:effectLst>
            <a:outerShdw blurRad="50800" dist="38100" dir="2700000" algn="tl" rotWithShape="0">
              <a:prstClr val="black">
                <a:alpha val="40000"/>
              </a:prstClr>
            </a:outerShdw>
          </a:effectLst>
        </p:spPr>
      </p:pic>
      <p:pic>
        <p:nvPicPr>
          <p:cNvPr id="61" name="Picture Placeholder 45" descr="Team">
            <a:extLst>
              <a:ext uri="{FF2B5EF4-FFF2-40B4-BE49-F238E27FC236}">
                <a16:creationId xmlns:a16="http://schemas.microsoft.com/office/drawing/2014/main" id="{608F2186-7D0A-4D05-9B47-2AECF592C74E}"/>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959725" y="2217738"/>
            <a:ext cx="823913" cy="823912"/>
          </a:xfrm>
          <a:prstGeom prst="rect">
            <a:avLst/>
          </a:prstGeom>
          <a:effectLst>
            <a:outerShdw blurRad="50800" dist="38100" dir="2700000" algn="tl" rotWithShape="0">
              <a:prstClr val="black">
                <a:alpha val="40000"/>
              </a:prstClr>
            </a:outerShdw>
          </a:effectLst>
        </p:spPr>
      </p:pic>
      <p:cxnSp>
        <p:nvCxnSpPr>
          <p:cNvPr id="62" name="Straight Connector 61">
            <a:extLst>
              <a:ext uri="{FF2B5EF4-FFF2-40B4-BE49-F238E27FC236}">
                <a16:creationId xmlns:a16="http://schemas.microsoft.com/office/drawing/2014/main" id="{3C096D29-26F9-4094-BBF3-E369D106126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8324131" y="4572000"/>
            <a:ext cx="0" cy="9491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1068BF-D8EF-4D76-89F7-1A4374A093E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0707178" y="4572000"/>
            <a:ext cx="0" cy="9491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44998E3-0858-018F-E5F2-0312ECE6249E}"/>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rcRect/>
          <a:stretch/>
        </p:blipFill>
        <p:spPr>
          <a:xfrm>
            <a:off x="10911841" y="0"/>
            <a:ext cx="1280158" cy="1000806"/>
          </a:xfrm>
          <a:prstGeom prst="rect">
            <a:avLst/>
          </a:prstGeom>
        </p:spPr>
      </p:pic>
      <p:sp>
        <p:nvSpPr>
          <p:cNvPr id="4" name="Slide Number Placeholder 5">
            <a:extLst>
              <a:ext uri="{FF2B5EF4-FFF2-40B4-BE49-F238E27FC236}">
                <a16:creationId xmlns:a16="http://schemas.microsoft.com/office/drawing/2014/main" id="{FB8C011F-7680-BC52-8D9F-8151B48CA636}"/>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15B01DD-9FAB-4C30-95E8-35E0B028C01F}" type="slidenum">
              <a:rPr lang="en-US" smtClean="0"/>
              <a:pPr/>
              <a:t>‹#›</a:t>
            </a:fld>
            <a:endParaRPr lang="en-US" dirty="0"/>
          </a:p>
        </p:txBody>
      </p:sp>
      <p:sp>
        <p:nvSpPr>
          <p:cNvPr id="6" name="Date Placeholder 3">
            <a:extLst>
              <a:ext uri="{FF2B5EF4-FFF2-40B4-BE49-F238E27FC236}">
                <a16:creationId xmlns:a16="http://schemas.microsoft.com/office/drawing/2014/main" id="{DF15E438-B5E0-6C79-9927-C15EF9205B92}"/>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ABCC2DC-9CE1-456B-8654-E4BE39001BE2}" type="datetime2">
              <a:rPr lang="en-US" smtClean="0"/>
              <a:t>Monday, September 18, 2023</a:t>
            </a:fld>
            <a:endParaRPr lang="en-US"/>
          </a:p>
        </p:txBody>
      </p:sp>
      <p:cxnSp>
        <p:nvCxnSpPr>
          <p:cNvPr id="3" name="Straight Connector 2">
            <a:extLst>
              <a:ext uri="{FF2B5EF4-FFF2-40B4-BE49-F238E27FC236}">
                <a16:creationId xmlns:a16="http://schemas.microsoft.com/office/drawing/2014/main" id="{10DBB164-0541-EF87-13E8-A7C14E12AC4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083886" y="4876800"/>
            <a:ext cx="0" cy="6443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pic>
        <p:nvPicPr>
          <p:cNvPr id="19" name="Graphic 18" descr="Coffin with solid fill">
            <a:extLst>
              <a:ext uri="{FF2B5EF4-FFF2-40B4-BE49-F238E27FC236}">
                <a16:creationId xmlns:a16="http://schemas.microsoft.com/office/drawing/2014/main" id="{C697508A-63B9-62E5-5A36-42F16C0849F9}"/>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46225" y="2218690"/>
            <a:ext cx="822960" cy="82296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D9C0687-CB2A-6260-340A-9BD78639CF74}"/>
              </a:ext>
            </a:extLst>
          </p:cNvPr>
          <p:cNvSpPr>
            <a:spLocks noGrp="1" noRot="1" noMove="1" noResize="1" noEditPoints="1" noAdjustHandles="1" noChangeArrowheads="1" noChangeShapeType="1"/>
          </p:cNvSpPr>
          <p:nvPr userDrawn="1"/>
        </p:nvSpPr>
        <p:spPr>
          <a:xfrm>
            <a:off x="0" y="0"/>
            <a:ext cx="274320" cy="6858000"/>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686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I EU Impact">
    <p:spTree>
      <p:nvGrpSpPr>
        <p:cNvPr id="1" name=""/>
        <p:cNvGrpSpPr/>
        <p:nvPr/>
      </p:nvGrpSpPr>
      <p:grpSpPr>
        <a:xfrm>
          <a:off x="0" y="0"/>
          <a:ext cx="0" cy="0"/>
          <a:chOff x="0" y="0"/>
          <a:chExt cx="0" cy="0"/>
        </a:xfrm>
      </p:grpSpPr>
      <p:pic>
        <p:nvPicPr>
          <p:cNvPr id="3" name="Picture Placeholder 47" descr="Doctor pointing at CAT scans">
            <a:extLst>
              <a:ext uri="{FF2B5EF4-FFF2-40B4-BE49-F238E27FC236}">
                <a16:creationId xmlns:a16="http://schemas.microsoft.com/office/drawing/2014/main" id="{ABAAD8B8-2744-A3A2-22D0-43357DB03015}"/>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1"/>
            <a:ext cx="12192000" cy="6858001"/>
          </a:xfrm>
          <a:prstGeom prst="rect">
            <a:avLst/>
          </a:prstGeom>
        </p:spPr>
      </p:pic>
      <p:sp>
        <p:nvSpPr>
          <p:cNvPr id="2" name="Rectangle 1">
            <a:extLst>
              <a:ext uri="{FF2B5EF4-FFF2-40B4-BE49-F238E27FC236}">
                <a16:creationId xmlns:a16="http://schemas.microsoft.com/office/drawing/2014/main" id="{01CFC0DC-BB34-A0B2-984B-0ADE0A1FB1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1999" cy="6858000"/>
          </a:xfrm>
          <a:prstGeom prst="rect">
            <a:avLst/>
          </a:prstGeom>
          <a:solidFill>
            <a:schemeClr val="tx2">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itle 3">
            <a:extLst>
              <a:ext uri="{FF2B5EF4-FFF2-40B4-BE49-F238E27FC236}">
                <a16:creationId xmlns:a16="http://schemas.microsoft.com/office/drawing/2014/main" id="{72C096A4-2E78-420B-8051-4434413F1504}"/>
              </a:ext>
            </a:extLst>
          </p:cNvPr>
          <p:cNvSpPr txBox="1">
            <a:spLocks noGrp="1" noRot="1" noMove="1" noResize="1" noEditPoints="1" noAdjustHandles="1" noChangeArrowheads="1" noChangeShapeType="1"/>
          </p:cNvSpPr>
          <p:nvPr userDrawn="1"/>
        </p:nvSpPr>
        <p:spPr>
          <a:xfrm>
            <a:off x="548640" y="182880"/>
            <a:ext cx="11091672"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300">
                <a:solidFill>
                  <a:srgbClr val="3A5F8D"/>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dirty="0">
                <a:solidFill>
                  <a:schemeClr val="bg1"/>
                </a:solidFill>
              </a:rPr>
              <a:t>What is the impact?</a:t>
            </a:r>
          </a:p>
        </p:txBody>
      </p:sp>
      <p:pic>
        <p:nvPicPr>
          <p:cNvPr id="57" name="Picture Placeholder 45" descr="Team">
            <a:extLst>
              <a:ext uri="{FF2B5EF4-FFF2-40B4-BE49-F238E27FC236}">
                <a16:creationId xmlns:a16="http://schemas.microsoft.com/office/drawing/2014/main" id="{A0DD705F-53C8-47A6-87DE-4D717DD27ABC}"/>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7959725" y="2217738"/>
            <a:ext cx="823913" cy="823912"/>
          </a:xfrm>
          <a:prstGeom prst="rect">
            <a:avLst/>
          </a:prstGeom>
          <a:effectLst>
            <a:outerShdw blurRad="50800" dist="38100" dir="2700000" algn="tl" rotWithShape="0">
              <a:prstClr val="black">
                <a:alpha val="40000"/>
              </a:prstClr>
            </a:outerShdw>
          </a:effectLst>
        </p:spPr>
      </p:pic>
      <p:graphicFrame>
        <p:nvGraphicFramePr>
          <p:cNvPr id="59" name="Chart 58">
            <a:extLst>
              <a:ext uri="{FF2B5EF4-FFF2-40B4-BE49-F238E27FC236}">
                <a16:creationId xmlns:a16="http://schemas.microsoft.com/office/drawing/2014/main" id="{D828FD22-37B4-40DD-B37A-549BF445F27E}"/>
              </a:ext>
            </a:extLst>
          </p:cNvPr>
          <p:cNvGraphicFramePr>
            <a:graphicFrameLocks noGrp="1" noDrilldown="1" noChangeAspect="1" noMove="1" noResize="1"/>
          </p:cNvGraphicFramePr>
          <p:nvPr userDrawn="1">
            <p:extLst>
              <p:ext uri="{D42A27DB-BD31-4B8C-83A1-F6EECF244321}">
                <p14:modId xmlns:p14="http://schemas.microsoft.com/office/powerpoint/2010/main" val="1109097767"/>
              </p:ext>
            </p:extLst>
          </p:nvPr>
        </p:nvGraphicFramePr>
        <p:xfrm>
          <a:off x="656077" y="1641611"/>
          <a:ext cx="1668829" cy="1669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Chart 59">
            <a:extLst>
              <a:ext uri="{FF2B5EF4-FFF2-40B4-BE49-F238E27FC236}">
                <a16:creationId xmlns:a16="http://schemas.microsoft.com/office/drawing/2014/main" id="{3A5A327B-49F6-47FB-A8B5-D29672B1C516}"/>
              </a:ext>
            </a:extLst>
          </p:cNvPr>
          <p:cNvGraphicFramePr>
            <a:graphicFrameLocks noGrp="1" noDrilldown="1" noChangeAspect="1" noMove="1" noResize="1"/>
          </p:cNvGraphicFramePr>
          <p:nvPr userDrawn="1">
            <p:extLst>
              <p:ext uri="{D42A27DB-BD31-4B8C-83A1-F6EECF244321}">
                <p14:modId xmlns:p14="http://schemas.microsoft.com/office/powerpoint/2010/main" val="2016733951"/>
              </p:ext>
            </p:extLst>
          </p:nvPr>
        </p:nvGraphicFramePr>
        <p:xfrm>
          <a:off x="2924684" y="1627737"/>
          <a:ext cx="1668829" cy="16696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Chart 60">
            <a:extLst>
              <a:ext uri="{FF2B5EF4-FFF2-40B4-BE49-F238E27FC236}">
                <a16:creationId xmlns:a16="http://schemas.microsoft.com/office/drawing/2014/main" id="{9EAB70C9-2052-41A1-80CC-C6B7D496E049}"/>
              </a:ext>
            </a:extLst>
          </p:cNvPr>
          <p:cNvGraphicFramePr>
            <a:graphicFrameLocks noGrp="1" noDrilldown="1" noChangeAspect="1" noMove="1" noResize="1"/>
          </p:cNvGraphicFramePr>
          <p:nvPr userDrawn="1">
            <p:extLst>
              <p:ext uri="{D42A27DB-BD31-4B8C-83A1-F6EECF244321}">
                <p14:modId xmlns:p14="http://schemas.microsoft.com/office/powerpoint/2010/main" val="3478938447"/>
              </p:ext>
            </p:extLst>
          </p:nvPr>
        </p:nvGraphicFramePr>
        <p:xfrm>
          <a:off x="5245919" y="1637780"/>
          <a:ext cx="1668829" cy="1669636"/>
        </p:xfrm>
        <a:graphic>
          <a:graphicData uri="http://schemas.openxmlformats.org/drawingml/2006/chart">
            <c:chart xmlns:c="http://schemas.openxmlformats.org/drawingml/2006/chart" xmlns:r="http://schemas.openxmlformats.org/officeDocument/2006/relationships" r:id="rId7"/>
          </a:graphicData>
        </a:graphic>
      </p:graphicFrame>
      <p:sp>
        <p:nvSpPr>
          <p:cNvPr id="63" name="Text Placeholder 7">
            <a:extLst>
              <a:ext uri="{FF2B5EF4-FFF2-40B4-BE49-F238E27FC236}">
                <a16:creationId xmlns:a16="http://schemas.microsoft.com/office/drawing/2014/main" id="{2E1756D2-1178-4C7D-8E8A-F786F915A6F5}"/>
              </a:ext>
            </a:extLst>
          </p:cNvPr>
          <p:cNvSpPr txBox="1">
            <a:spLocks noGrp="1" noRot="1" noMove="1" noResize="1" noEditPoints="1" noAdjustHandles="1" noChangeArrowheads="1" noChangeShapeType="1"/>
          </p:cNvSpPr>
          <p:nvPr userDrawn="1"/>
        </p:nvSpPr>
        <p:spPr>
          <a:xfrm>
            <a:off x="510455" y="3799847"/>
            <a:ext cx="1999889" cy="1817182"/>
          </a:xfrm>
          <a:prstGeom prst="rect">
            <a:avLst/>
          </a:prstGeom>
        </p:spPr>
        <p:txBody>
          <a:bodyPr/>
          <a:lstStyle>
            <a:defPPr>
              <a:defRPr lang="en-US"/>
            </a:defPPr>
            <a:lvl1pPr indent="0" algn="ctr">
              <a:lnSpc>
                <a:spcPct val="100000"/>
              </a:lnSpc>
              <a:spcBef>
                <a:spcPts val="300"/>
              </a:spcBef>
              <a:buFont typeface="Arial" panose="020B0604020202020204" pitchFamily="34" charset="0"/>
              <a:buNone/>
              <a:defRPr sz="14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nSpc>
                <a:spcPct val="90000"/>
              </a:lnSpc>
              <a:spcBef>
                <a:spcPts val="500"/>
              </a:spcBef>
              <a:buFont typeface="Calibri" panose="020F0502020204030204" pitchFamily="34" charset="0"/>
              <a:buChar char="-"/>
              <a:defRPr sz="1600">
                <a:latin typeface="Lato Light" panose="020F0502020204030203" pitchFamily="34" charset="0"/>
                <a:ea typeface="Lato Light" panose="020F0502020204030203" pitchFamily="34" charset="0"/>
                <a:cs typeface="Lato Light" panose="020F0502020204030203" pitchFamily="34" charset="0"/>
              </a:defRPr>
            </a:lvl2pPr>
            <a:lvl3pPr marL="1143000" indent="-228600">
              <a:lnSpc>
                <a:spcPct val="90000"/>
              </a:lnSpc>
              <a:spcBef>
                <a:spcPts val="500"/>
              </a:spcBef>
              <a:buFont typeface="Arial" panose="020B0604020202020204" pitchFamily="34" charset="0"/>
              <a:buChar char="•"/>
              <a:defRPr sz="1400">
                <a:latin typeface="Lato Light" panose="020F0502020204030203" pitchFamily="34" charset="0"/>
                <a:ea typeface="Lato Light" panose="020F0502020204030203" pitchFamily="34" charset="0"/>
                <a:cs typeface="Lato Light" panose="020F0502020204030203" pitchFamily="34" charset="0"/>
              </a:defRPr>
            </a:lvl3pPr>
            <a:lvl4pPr marL="227013" indent="-227013">
              <a:lnSpc>
                <a:spcPct val="90000"/>
              </a:lnSpc>
              <a:spcBef>
                <a:spcPts val="500"/>
              </a:spcBef>
              <a:buFont typeface="Arial" panose="020B0604020202020204" pitchFamily="34" charset="0"/>
              <a:buChar char="•"/>
              <a:defRPr b="1">
                <a:latin typeface="Lato Black" panose="020F0502020204030203" pitchFamily="34" charset="0"/>
                <a:ea typeface="Lato Black" panose="020F0502020204030203" pitchFamily="34" charset="0"/>
                <a:cs typeface="Lato Black" panose="020F0502020204030203" pitchFamily="34" charset="0"/>
              </a:defRPr>
            </a:lvl4pPr>
            <a:lvl5pPr marL="227012" indent="0">
              <a:lnSpc>
                <a:spcPct val="90000"/>
              </a:lnSpc>
              <a:spcBef>
                <a:spcPts val="500"/>
              </a:spcBef>
              <a:buFont typeface="Arial" panose="020B0604020202020204" pitchFamily="34" charset="0"/>
              <a:buNone/>
              <a:defRPr b="1">
                <a:latin typeface="Lato Black" panose="020F0502020204030203" pitchFamily="34" charset="0"/>
                <a:ea typeface="Lato Black" panose="020F0502020204030203" pitchFamily="34" charset="0"/>
                <a:cs typeface="Lato Black" panose="020F0502020204030203" pitchFamily="34" charset="0"/>
              </a:defRPr>
            </a:lvl5pPr>
            <a:lvl6pPr marL="227013" indent="0">
              <a:lnSpc>
                <a:spcPct val="90000"/>
              </a:lnSpc>
              <a:spcBef>
                <a:spcPts val="500"/>
              </a:spcBef>
              <a:buFont typeface="Arial" panose="020B0604020202020204" pitchFamily="34" charset="0"/>
              <a:buNone/>
              <a:defRPr>
                <a:latin typeface="Lato Light" panose="020F0502020204030203" pitchFamily="34" charset="0"/>
                <a:ea typeface="Lato Light" panose="020F0502020204030203" pitchFamily="34" charset="0"/>
                <a:cs typeface="Lato Light" panose="020F0502020204030203" pitchFamily="34" charset="0"/>
              </a:defRPr>
            </a:lvl6pPr>
            <a:lvl7pPr marL="0" indent="0">
              <a:lnSpc>
                <a:spcPct val="90000"/>
              </a:lnSpc>
              <a:spcBef>
                <a:spcPts val="500"/>
              </a:spcBef>
              <a:buFont typeface="Arial" panose="020B0604020202020204" pitchFamily="34" charset="0"/>
              <a:buNone/>
              <a:defRPr b="1">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nSpc>
                <a:spcPct val="90000"/>
              </a:lnSpc>
              <a:spcBef>
                <a:spcPts val="500"/>
              </a:spcBef>
              <a:buFont typeface="Arial" panose="020B0604020202020204" pitchFamily="34" charset="0"/>
              <a:buNone/>
              <a:defRPr>
                <a:latin typeface="Lato Light" panose="020F0502020204030203" pitchFamily="34" charset="0"/>
                <a:ea typeface="Lato Light" panose="020F0502020204030203" pitchFamily="34" charset="0"/>
                <a:cs typeface="Lato Light" panose="020F0502020204030203" pitchFamily="34" charset="0"/>
              </a:defRPr>
            </a:lvl8pPr>
            <a:lvl9pPr marL="0" indent="0">
              <a:lnSpc>
                <a:spcPct val="90000"/>
              </a:lnSpc>
              <a:spcBef>
                <a:spcPts val="500"/>
              </a:spcBef>
              <a:buFont typeface="Arial" panose="020B0604020202020204" pitchFamily="34" charset="0"/>
              <a:buNone/>
              <a:defRPr sz="1400" i="1">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Hospitalized patients</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acquire HAI in</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Developed Countries</a:t>
            </a:r>
          </a:p>
        </p:txBody>
      </p:sp>
      <p:sp>
        <p:nvSpPr>
          <p:cNvPr id="64" name="Text Placeholder 90">
            <a:extLst>
              <a:ext uri="{FF2B5EF4-FFF2-40B4-BE49-F238E27FC236}">
                <a16:creationId xmlns:a16="http://schemas.microsoft.com/office/drawing/2014/main" id="{474F08B7-5BFA-4D97-BDE0-DA9E8D826826}"/>
              </a:ext>
            </a:extLst>
          </p:cNvPr>
          <p:cNvSpPr txBox="1">
            <a:spLocks noGrp="1" noRot="1" noMove="1" noResize="1" noEditPoints="1" noAdjustHandles="1" noChangeArrowheads="1" noChangeShapeType="1"/>
          </p:cNvSpPr>
          <p:nvPr userDrawn="1"/>
        </p:nvSpPr>
        <p:spPr>
          <a:xfrm>
            <a:off x="2797255"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Hospitalized patients</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acquire HAI in </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Developing Countries</a:t>
            </a:r>
          </a:p>
          <a:p>
            <a:pPr marL="0" indent="0" algn="ctr">
              <a:spcBef>
                <a:spcPts val="200"/>
              </a:spcBef>
              <a:buNone/>
            </a:pPr>
            <a:endParaRPr lang="en-US" sz="1400" dirty="0">
              <a:solidFill>
                <a:schemeClr val="bg1"/>
              </a:solidFill>
            </a:endParaRPr>
          </a:p>
        </p:txBody>
      </p:sp>
      <p:sp>
        <p:nvSpPr>
          <p:cNvPr id="65" name="Text Placeholder 91">
            <a:extLst>
              <a:ext uri="{FF2B5EF4-FFF2-40B4-BE49-F238E27FC236}">
                <a16:creationId xmlns:a16="http://schemas.microsoft.com/office/drawing/2014/main" id="{7A993621-D44D-4F38-9B3E-0A05D94C80DD}"/>
              </a:ext>
            </a:extLst>
          </p:cNvPr>
          <p:cNvSpPr txBox="1">
            <a:spLocks noGrp="1" noRot="1" noMove="1" noResize="1" noEditPoints="1" noAdjustHandles="1" noChangeArrowheads="1" noChangeShapeType="1"/>
          </p:cNvSpPr>
          <p:nvPr userDrawn="1"/>
        </p:nvSpPr>
        <p:spPr>
          <a:xfrm>
            <a:off x="5096056"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Hospitalized patients</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acquire HAI in</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ICU</a:t>
            </a:r>
          </a:p>
          <a:p>
            <a:pPr marL="0" indent="0" algn="ctr">
              <a:spcBef>
                <a:spcPts val="200"/>
              </a:spcBef>
              <a:buNone/>
            </a:pPr>
            <a:endParaRPr lang="en-US" sz="1400" dirty="0">
              <a:solidFill>
                <a:schemeClr val="bg1"/>
              </a:solidFill>
            </a:endParaRPr>
          </a:p>
        </p:txBody>
      </p:sp>
      <p:sp>
        <p:nvSpPr>
          <p:cNvPr id="66" name="Text Placeholder 92">
            <a:extLst>
              <a:ext uri="{FF2B5EF4-FFF2-40B4-BE49-F238E27FC236}">
                <a16:creationId xmlns:a16="http://schemas.microsoft.com/office/drawing/2014/main" id="{787DE6F1-7054-4A8E-8B4C-3AE1BCA6F94A}"/>
              </a:ext>
            </a:extLst>
          </p:cNvPr>
          <p:cNvSpPr txBox="1">
            <a:spLocks noGrp="1" noRot="1" noMove="1" noResize="1" noEditPoints="1" noAdjustHandles="1" noChangeArrowheads="1" noChangeShapeType="1"/>
          </p:cNvSpPr>
          <p:nvPr userDrawn="1"/>
        </p:nvSpPr>
        <p:spPr>
          <a:xfrm>
            <a:off x="7370855"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Europeans develop</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HAI each year</a:t>
            </a:r>
          </a:p>
        </p:txBody>
      </p:sp>
      <p:sp>
        <p:nvSpPr>
          <p:cNvPr id="67" name="Text Placeholder 93">
            <a:extLst>
              <a:ext uri="{FF2B5EF4-FFF2-40B4-BE49-F238E27FC236}">
                <a16:creationId xmlns:a16="http://schemas.microsoft.com/office/drawing/2014/main" id="{2023924B-7B43-4628-8726-C2A3351A6521}"/>
              </a:ext>
            </a:extLst>
          </p:cNvPr>
          <p:cNvSpPr txBox="1">
            <a:spLocks noGrp="1" noRot="1" noMove="1" noResize="1" noEditPoints="1" noAdjustHandles="1" noChangeArrowheads="1" noChangeShapeType="1"/>
          </p:cNvSpPr>
          <p:nvPr userDrawn="1"/>
        </p:nvSpPr>
        <p:spPr>
          <a:xfrm>
            <a:off x="9657654" y="3799847"/>
            <a:ext cx="1999889" cy="1817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Annual HAI deaths</a:t>
            </a:r>
          </a:p>
          <a:p>
            <a:pPr marL="0" lvl="0" indent="0" algn="ctr" defTabSz="914400" rtl="0" eaLnBrk="1" latinLnBrk="0" hangingPunct="1">
              <a:lnSpc>
                <a:spcPct val="100000"/>
              </a:lnSpc>
              <a:spcBef>
                <a:spcPts val="300"/>
              </a:spcBef>
              <a:buFont typeface="Arial" panose="020B0604020202020204" pitchFamily="34" charset="0"/>
              <a:buNone/>
            </a:pPr>
            <a:r>
              <a:rPr lang="en-US" sz="1400"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 Europe</a:t>
            </a:r>
          </a:p>
        </p:txBody>
      </p:sp>
      <p:sp>
        <p:nvSpPr>
          <p:cNvPr id="73" name="Text Placeholder 6">
            <a:extLst>
              <a:ext uri="{FF2B5EF4-FFF2-40B4-BE49-F238E27FC236}">
                <a16:creationId xmlns:a16="http://schemas.microsoft.com/office/drawing/2014/main" id="{069959F5-4CAA-418B-BD96-7BFEEEE9FCC7}"/>
              </a:ext>
            </a:extLst>
          </p:cNvPr>
          <p:cNvSpPr txBox="1">
            <a:spLocks noGrp="1" noRot="1" noMove="1" noResize="1" noEditPoints="1" noAdjustHandles="1" noChangeArrowheads="1" noChangeShapeType="1"/>
          </p:cNvSpPr>
          <p:nvPr userDrawn="1"/>
        </p:nvSpPr>
        <p:spPr>
          <a:xfrm>
            <a:off x="6842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dirty="0">
                <a:solidFill>
                  <a:srgbClr val="00B0F0"/>
                </a:solidFill>
                <a:latin typeface="+mj-lt"/>
              </a:rPr>
              <a:t>7 %</a:t>
            </a:r>
          </a:p>
        </p:txBody>
      </p:sp>
      <p:sp>
        <p:nvSpPr>
          <p:cNvPr id="74" name="Text Placeholder 8">
            <a:extLst>
              <a:ext uri="{FF2B5EF4-FFF2-40B4-BE49-F238E27FC236}">
                <a16:creationId xmlns:a16="http://schemas.microsoft.com/office/drawing/2014/main" id="{74658811-519F-4D53-8C20-483969870736}"/>
              </a:ext>
            </a:extLst>
          </p:cNvPr>
          <p:cNvSpPr txBox="1">
            <a:spLocks noGrp="1" noRot="1" noMove="1" noResize="1" noEditPoints="1" noAdjustHandles="1" noChangeArrowheads="1" noChangeShapeType="1"/>
          </p:cNvSpPr>
          <p:nvPr userDrawn="1"/>
        </p:nvSpPr>
        <p:spPr>
          <a:xfrm>
            <a:off x="29710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dirty="0">
                <a:solidFill>
                  <a:srgbClr val="00B0F0"/>
                </a:solidFill>
                <a:latin typeface="+mj-lt"/>
              </a:rPr>
              <a:t>10 %</a:t>
            </a:r>
          </a:p>
        </p:txBody>
      </p:sp>
      <p:sp>
        <p:nvSpPr>
          <p:cNvPr id="75" name="Text Placeholder 10">
            <a:extLst>
              <a:ext uri="{FF2B5EF4-FFF2-40B4-BE49-F238E27FC236}">
                <a16:creationId xmlns:a16="http://schemas.microsoft.com/office/drawing/2014/main" id="{FE4EB8CA-25C2-4FDB-A200-BB6BE624D640}"/>
              </a:ext>
            </a:extLst>
          </p:cNvPr>
          <p:cNvSpPr txBox="1">
            <a:spLocks noGrp="1" noRot="1" noMove="1" noResize="1" noEditPoints="1" noAdjustHandles="1" noChangeArrowheads="1" noChangeShapeType="1"/>
          </p:cNvSpPr>
          <p:nvPr userDrawn="1"/>
        </p:nvSpPr>
        <p:spPr>
          <a:xfrm>
            <a:off x="5269707"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a:solidFill>
                  <a:srgbClr val="00B0F0"/>
                </a:solidFill>
                <a:latin typeface="+mj-lt"/>
              </a:rPr>
              <a:t>30 % </a:t>
            </a:r>
            <a:endParaRPr lang="en-US" sz="2400" b="1" dirty="0">
              <a:solidFill>
                <a:srgbClr val="00B0F0"/>
              </a:solidFill>
              <a:latin typeface="+mj-lt"/>
            </a:endParaRPr>
          </a:p>
        </p:txBody>
      </p:sp>
      <p:sp>
        <p:nvSpPr>
          <p:cNvPr id="76" name="Text Placeholder 2">
            <a:extLst>
              <a:ext uri="{FF2B5EF4-FFF2-40B4-BE49-F238E27FC236}">
                <a16:creationId xmlns:a16="http://schemas.microsoft.com/office/drawing/2014/main" id="{C2726C61-D424-4FF6-873A-F35138B3C9AF}"/>
              </a:ext>
            </a:extLst>
          </p:cNvPr>
          <p:cNvSpPr txBox="1">
            <a:spLocks noGrp="1" noRot="1" noMove="1" noResize="1" noEditPoints="1" noAdjustHandles="1" noChangeArrowheads="1" noChangeShapeType="1"/>
          </p:cNvSpPr>
          <p:nvPr userDrawn="1"/>
        </p:nvSpPr>
        <p:spPr>
          <a:xfrm>
            <a:off x="7544613"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a:solidFill>
                  <a:srgbClr val="00B0F0"/>
                </a:solidFill>
                <a:latin typeface="+mj-lt"/>
              </a:rPr>
              <a:t>4.1 M</a:t>
            </a:r>
            <a:endParaRPr lang="en-US" sz="2400" b="1" dirty="0">
              <a:solidFill>
                <a:srgbClr val="00B0F0"/>
              </a:solidFill>
              <a:latin typeface="+mj-lt"/>
            </a:endParaRPr>
          </a:p>
        </p:txBody>
      </p:sp>
      <p:sp>
        <p:nvSpPr>
          <p:cNvPr id="77" name="Text Placeholder 5">
            <a:extLst>
              <a:ext uri="{FF2B5EF4-FFF2-40B4-BE49-F238E27FC236}">
                <a16:creationId xmlns:a16="http://schemas.microsoft.com/office/drawing/2014/main" id="{266BDF1A-1E7D-498D-8ACF-B684795BA14C}"/>
              </a:ext>
            </a:extLst>
          </p:cNvPr>
          <p:cNvSpPr txBox="1">
            <a:spLocks noGrp="1" noRot="1" noMove="1" noResize="1" noEditPoints="1" noAdjustHandles="1" noChangeArrowheads="1" noChangeShapeType="1"/>
          </p:cNvSpPr>
          <p:nvPr userDrawn="1"/>
        </p:nvSpPr>
        <p:spPr>
          <a:xfrm>
            <a:off x="9831412" y="3079573"/>
            <a:ext cx="1652587" cy="43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indent="0" algn="ctr">
              <a:buNone/>
            </a:pPr>
            <a:r>
              <a:rPr lang="en-US" sz="2400" b="1" dirty="0">
                <a:solidFill>
                  <a:srgbClr val="00B0F0"/>
                </a:solidFill>
                <a:latin typeface="+mj-lt"/>
              </a:rPr>
              <a:t>37,000</a:t>
            </a:r>
          </a:p>
        </p:txBody>
      </p:sp>
      <p:pic>
        <p:nvPicPr>
          <p:cNvPr id="4" name="Picture 3">
            <a:extLst>
              <a:ext uri="{FF2B5EF4-FFF2-40B4-BE49-F238E27FC236}">
                <a16:creationId xmlns:a16="http://schemas.microsoft.com/office/drawing/2014/main" id="{215A77B4-274F-FF43-8CB9-59A4AB7CEFE2}"/>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rcRect/>
          <a:stretch/>
        </p:blipFill>
        <p:spPr>
          <a:xfrm>
            <a:off x="10911841" y="0"/>
            <a:ext cx="1280158" cy="1000806"/>
          </a:xfrm>
          <a:prstGeom prst="rect">
            <a:avLst/>
          </a:prstGeom>
        </p:spPr>
      </p:pic>
      <p:sp>
        <p:nvSpPr>
          <p:cNvPr id="5" name="Footer Placeholder 19">
            <a:extLst>
              <a:ext uri="{FF2B5EF4-FFF2-40B4-BE49-F238E27FC236}">
                <a16:creationId xmlns:a16="http://schemas.microsoft.com/office/drawing/2014/main" id="{93B9259A-193B-3691-4BA3-22BF6707CD66}"/>
              </a:ext>
            </a:extLst>
          </p:cNvPr>
          <p:cNvSpPr txBox="1">
            <a:spLocks noGrp="1" noRot="1" noMove="1" noResize="1" noEditPoints="1" noAdjustHandles="1" noChangeArrowheads="1" noChangeShapeType="1"/>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200" b="1"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Source;  </a:t>
            </a:r>
            <a:r>
              <a:rPr lang="en-US"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World Health Organization</a:t>
            </a:r>
            <a:endParaRPr lang="en-US" sz="1200" dirty="0">
              <a:solidFill>
                <a:prstClr val="white"/>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Date Placeholder 3">
            <a:extLst>
              <a:ext uri="{FF2B5EF4-FFF2-40B4-BE49-F238E27FC236}">
                <a16:creationId xmlns:a16="http://schemas.microsoft.com/office/drawing/2014/main" id="{95ED1750-1333-7866-D4A5-BB6D6AC841DD}"/>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0D83AF8-14E9-4706-9B47-B874C68E19C2}" type="datetime2">
              <a:rPr lang="en-US" smtClean="0"/>
              <a:t>Monday, September 18, 2023</a:t>
            </a:fld>
            <a:endParaRPr lang="en-US"/>
          </a:p>
        </p:txBody>
      </p:sp>
      <p:sp>
        <p:nvSpPr>
          <p:cNvPr id="7" name="Slide Number Placeholder 5">
            <a:extLst>
              <a:ext uri="{FF2B5EF4-FFF2-40B4-BE49-F238E27FC236}">
                <a16:creationId xmlns:a16="http://schemas.microsoft.com/office/drawing/2014/main" id="{6078BFE1-879C-8D6A-0532-70BA1486ECB0}"/>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15B01DD-9FAB-4C30-95E8-35E0B028C01F}" type="slidenum">
              <a:rPr lang="en-US" smtClean="0"/>
              <a:pPr/>
              <a:t>‹#›</a:t>
            </a:fld>
            <a:endParaRPr lang="en-US" dirty="0"/>
          </a:p>
        </p:txBody>
      </p:sp>
      <p:cxnSp>
        <p:nvCxnSpPr>
          <p:cNvPr id="8" name="Straight Connector 7">
            <a:extLst>
              <a:ext uri="{FF2B5EF4-FFF2-40B4-BE49-F238E27FC236}">
                <a16:creationId xmlns:a16="http://schemas.microsoft.com/office/drawing/2014/main" id="{858B25B9-5B8B-F7C6-1B5B-AC33E638442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3759099" y="4876800"/>
            <a:ext cx="0" cy="6443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31B18A-575C-3C34-0DD9-D064E961003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083886" y="4876800"/>
            <a:ext cx="0" cy="6443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A09471-520C-C9D1-6E66-D9F4834A683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484822" y="4876800"/>
            <a:ext cx="0" cy="6443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004E3D-6221-7D80-4E42-204CA894C79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H="1">
            <a:off x="1484822" y="5521156"/>
            <a:ext cx="9222356" cy="0"/>
          </a:xfrm>
          <a:prstGeom prst="line">
            <a:avLst/>
          </a:prstGeom>
          <a:ln w="31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ABB67-8DA8-31B9-0154-89303BAC1D3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8324131" y="4572000"/>
            <a:ext cx="0" cy="9491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1539DD-F509-2D17-B8FA-E35A16FD008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0707178" y="4572000"/>
            <a:ext cx="0" cy="949156"/>
          </a:xfrm>
          <a:prstGeom prst="line">
            <a:avLst/>
          </a:prstGeom>
          <a:ln w="3175">
            <a:solidFill>
              <a:schemeClr val="bg2"/>
            </a:solidFill>
            <a:tailEnd type="oval" w="sm" len="sm"/>
          </a:ln>
        </p:spPr>
        <p:style>
          <a:lnRef idx="1">
            <a:schemeClr val="accent1"/>
          </a:lnRef>
          <a:fillRef idx="0">
            <a:schemeClr val="accent1"/>
          </a:fillRef>
          <a:effectRef idx="0">
            <a:schemeClr val="accent1"/>
          </a:effectRef>
          <a:fontRef idx="minor">
            <a:schemeClr val="tx1"/>
          </a:fontRef>
        </p:style>
      </p:cxnSp>
      <p:pic>
        <p:nvPicPr>
          <p:cNvPr id="21" name="Graphic 20" descr="Coffin with solid fill">
            <a:extLst>
              <a:ext uri="{FF2B5EF4-FFF2-40B4-BE49-F238E27FC236}">
                <a16:creationId xmlns:a16="http://schemas.microsoft.com/office/drawing/2014/main" id="{9DF0F4D9-0681-84A3-F161-47D0DD087A43}"/>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6225" y="2218690"/>
            <a:ext cx="822960" cy="822960"/>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A2FB58C5-C191-1975-F486-336240D2853F}"/>
              </a:ext>
            </a:extLst>
          </p:cNvPr>
          <p:cNvSpPr>
            <a:spLocks noGrp="1" noRot="1" noMove="1" noResize="1" noEditPoints="1" noAdjustHandles="1" noChangeArrowheads="1" noChangeShapeType="1"/>
          </p:cNvSpPr>
          <p:nvPr userDrawn="1"/>
        </p:nvSpPr>
        <p:spPr>
          <a:xfrm>
            <a:off x="0" y="0"/>
            <a:ext cx="274320" cy="6858000"/>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94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iiP QR Code Linked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16E969-ACD7-40C9-859A-CEA0E74424C9}"/>
              </a:ext>
            </a:extLst>
          </p:cNvPr>
          <p:cNvSpPr>
            <a:spLocks noGrp="1" noRot="1" noMove="1" noResize="1" noEditPoints="1" noAdjustHandles="1" noChangeArrowheads="1" noChangeShapeType="1"/>
          </p:cNvSpPr>
          <p:nvPr userDrawn="1"/>
        </p:nvSpPr>
        <p:spPr>
          <a:xfrm>
            <a:off x="457200" y="1463040"/>
            <a:ext cx="1127455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5F0973F-A230-48BA-8019-3CADDEB3E214}"/>
              </a:ext>
            </a:extLst>
          </p:cNvPr>
          <p:cNvGrpSpPr>
            <a:grpSpLocks noGrp="1" noUngrp="1" noRot="1" noChangeAspect="1" noMove="1" noResize="1"/>
          </p:cNvGrpSpPr>
          <p:nvPr userDrawn="1"/>
        </p:nvGrpSpPr>
        <p:grpSpPr>
          <a:xfrm>
            <a:off x="4815840" y="3840480"/>
            <a:ext cx="2560320" cy="2154670"/>
            <a:chOff x="8067527" y="2907669"/>
            <a:chExt cx="3844542" cy="3183236"/>
          </a:xfrm>
        </p:grpSpPr>
        <p:pic>
          <p:nvPicPr>
            <p:cNvPr id="7" name="Picture 2" descr="LinkedIn logo and symbol, meaning, history, PNG">
              <a:extLst>
                <a:ext uri="{FF2B5EF4-FFF2-40B4-BE49-F238E27FC236}">
                  <a16:creationId xmlns:a16="http://schemas.microsoft.com/office/drawing/2014/main" id="{C38D28C8-0347-4AAA-8EA3-648797AA6F90}"/>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t="28096" b="26758"/>
            <a:stretch/>
          </p:blipFill>
          <p:spPr bwMode="auto">
            <a:xfrm>
              <a:off x="9263373" y="5682120"/>
              <a:ext cx="1452851" cy="408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E954D6C-8BF6-4CAA-AF04-D30F9F13E2D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037298" y="2907669"/>
              <a:ext cx="1905000" cy="1904999"/>
            </a:xfrm>
            <a:prstGeom prst="rect">
              <a:avLst/>
            </a:prstGeom>
          </p:spPr>
        </p:pic>
        <p:sp>
          <p:nvSpPr>
            <p:cNvPr id="9" name="TextBox 8">
              <a:extLst>
                <a:ext uri="{FF2B5EF4-FFF2-40B4-BE49-F238E27FC236}">
                  <a16:creationId xmlns:a16="http://schemas.microsoft.com/office/drawing/2014/main" id="{CAE49B0C-D8BE-4844-BC6E-93BFBEC29590}"/>
                </a:ext>
              </a:extLst>
            </p:cNvPr>
            <p:cNvSpPr txBox="1">
              <a:spLocks noGrp="1" noRot="1" noMove="1" noResize="1" noEditPoints="1" noAdjustHandles="1" noChangeArrowheads="1" noChangeShapeType="1"/>
            </p:cNvSpPr>
            <p:nvPr/>
          </p:nvSpPr>
          <p:spPr>
            <a:xfrm>
              <a:off x="8067527" y="4725280"/>
              <a:ext cx="3844542" cy="861842"/>
            </a:xfrm>
            <a:prstGeom prst="rect">
              <a:avLst/>
            </a:prstGeom>
            <a:noFill/>
          </p:spPr>
          <p:txBody>
            <a:bodyPr wrap="none" rtlCol="0">
              <a:spAutoFit/>
            </a:bodyPr>
            <a:lstStyle/>
            <a:p>
              <a:pPr algn="ctr">
                <a:spcAft>
                  <a:spcPts val="600"/>
                </a:spcAft>
              </a:pPr>
              <a:r>
                <a:rPr lang="en-US" sz="1400" dirty="0">
                  <a:solidFill>
                    <a:srgbClr val="3A5F8D"/>
                  </a:solidFill>
                  <a:latin typeface="Lato Light" panose="020F0502020204030203" pitchFamily="34" charset="0"/>
                  <a:ea typeface="Lato Light" panose="020F0502020204030203" pitchFamily="34" charset="0"/>
                  <a:cs typeface="Lato Light" panose="020F0502020204030203" pitchFamily="34" charset="0"/>
                </a:rPr>
                <a:t>Scan QR code with your phone</a:t>
              </a:r>
            </a:p>
            <a:p>
              <a:pPr algn="ctr">
                <a:spcAft>
                  <a:spcPts val="600"/>
                </a:spcAft>
              </a:pPr>
              <a:r>
                <a:rPr lang="en-US" sz="1400" dirty="0">
                  <a:solidFill>
                    <a:srgbClr val="3A5F8D"/>
                  </a:solidFill>
                  <a:latin typeface="Lato Light" panose="020F0502020204030203" pitchFamily="34" charset="0"/>
                  <a:ea typeface="Lato Light" panose="020F0502020204030203" pitchFamily="34" charset="0"/>
                  <a:cs typeface="Lato Light" panose="020F0502020204030203" pitchFamily="34" charset="0"/>
                </a:rPr>
                <a:t>Kilmer innovations in Packaging</a:t>
              </a:r>
            </a:p>
          </p:txBody>
        </p:sp>
      </p:grpSp>
      <p:sp>
        <p:nvSpPr>
          <p:cNvPr id="10" name="Title 17">
            <a:extLst>
              <a:ext uri="{FF2B5EF4-FFF2-40B4-BE49-F238E27FC236}">
                <a16:creationId xmlns:a16="http://schemas.microsoft.com/office/drawing/2014/main" id="{C3B4EF91-E0D3-41E7-A617-637C37BD6620}"/>
              </a:ext>
            </a:extLst>
          </p:cNvPr>
          <p:cNvSpPr txBox="1">
            <a:spLocks noGrp="1" noRot="1" noMove="1" noResize="1" noEditPoints="1" noAdjustHandles="1" noChangeArrowheads="1" noChangeShapeType="1"/>
          </p:cNvSpPr>
          <p:nvPr userDrawn="1"/>
        </p:nvSpPr>
        <p:spPr>
          <a:xfrm>
            <a:off x="548640" y="182563"/>
            <a:ext cx="11090275" cy="1189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300">
                <a:solidFill>
                  <a:srgbClr val="3A5F8D"/>
                </a:solidFill>
                <a:latin typeface="Lato Black" panose="020B0604020202020204" pitchFamily="34" charset="0"/>
                <a:ea typeface="Lato Black" panose="020B0604020202020204" pitchFamily="34" charset="0"/>
                <a:cs typeface="Lato Black" panose="020B0604020202020204" pitchFamily="34" charset="0"/>
              </a:defRPr>
            </a:lvl1pPr>
          </a:lstStyle>
          <a:p>
            <a:r>
              <a:rPr lang="en-US" dirty="0">
                <a:solidFill>
                  <a:srgbClr val="00529C"/>
                </a:solidFill>
              </a:rPr>
              <a:t>Sound exciting?</a:t>
            </a:r>
          </a:p>
        </p:txBody>
      </p:sp>
      <p:sp>
        <p:nvSpPr>
          <p:cNvPr id="11" name="Text Placeholder 19">
            <a:extLst>
              <a:ext uri="{FF2B5EF4-FFF2-40B4-BE49-F238E27FC236}">
                <a16:creationId xmlns:a16="http://schemas.microsoft.com/office/drawing/2014/main" id="{66CE1DAC-5714-4BF8-A89B-E6F7A0C30BA9}"/>
              </a:ext>
            </a:extLst>
          </p:cNvPr>
          <p:cNvSpPr txBox="1">
            <a:spLocks noGrp="1" noRot="1" noMove="1" noResize="1" noEditPoints="1" noAdjustHandles="1" noChangeArrowheads="1" noChangeShapeType="1"/>
          </p:cNvSpPr>
          <p:nvPr userDrawn="1"/>
        </p:nvSpPr>
        <p:spPr>
          <a:xfrm>
            <a:off x="548639" y="1554480"/>
            <a:ext cx="11091671" cy="4663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lvl="6"/>
            <a:r>
              <a:rPr lang="en-US" dirty="0">
                <a:solidFill>
                  <a:srgbClr val="00529C"/>
                </a:solidFill>
              </a:rPr>
              <a:t>Get involved!</a:t>
            </a:r>
          </a:p>
          <a:p>
            <a:r>
              <a:rPr kumimoji="0" lang="en-US" sz="1600" b="0" i="0" u="none" strike="noStrike" kern="10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Join and follow our LinkedIn group directly by scanning below QR Code</a:t>
            </a:r>
          </a:p>
          <a:p>
            <a:r>
              <a:rPr kumimoji="0" lang="en-US" sz="1600" b="0" i="0" u="none" strike="noStrike" kern="10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Talk to us </a:t>
            </a:r>
          </a:p>
          <a:p>
            <a:endParaRPr lang="en-US" dirty="0"/>
          </a:p>
          <a:p>
            <a:pPr lvl="7"/>
            <a:r>
              <a:rPr kumimoji="0" lang="en-US" sz="1600" b="0" i="0" u="none" strike="noStrike" kern="10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Get involved in the joint effort to reduce HAIs and improve patient outcomes</a:t>
            </a:r>
          </a:p>
          <a:p>
            <a:pPr marL="0" indent="0">
              <a:buFont typeface="Arial" panose="020B0604020202020204" pitchFamily="34" charset="0"/>
              <a:buNone/>
            </a:pPr>
            <a:r>
              <a:rPr kumimoji="0" lang="en-US" sz="1600" b="0" i="0" u="none" strike="noStrike" kern="1000" cap="none" spc="0" normalizeH="0" baseline="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This is just the beginning…</a:t>
            </a:r>
          </a:p>
        </p:txBody>
      </p:sp>
      <p:pic>
        <p:nvPicPr>
          <p:cNvPr id="2" name="Picture 1">
            <a:extLst>
              <a:ext uri="{FF2B5EF4-FFF2-40B4-BE49-F238E27FC236}">
                <a16:creationId xmlns:a16="http://schemas.microsoft.com/office/drawing/2014/main" id="{5B688390-3534-83F5-63CB-C08F08923235}"/>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911840" y="0"/>
            <a:ext cx="1280160" cy="1000806"/>
          </a:xfrm>
          <a:prstGeom prst="rect">
            <a:avLst/>
          </a:prstGeom>
        </p:spPr>
      </p:pic>
    </p:spTree>
    <p:extLst>
      <p:ext uri="{BB962C8B-B14F-4D97-AF65-F5344CB8AC3E}">
        <p14:creationId xmlns:p14="http://schemas.microsoft.com/office/powerpoint/2010/main" val="3288364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ure Slide KiiP a place to star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2A5BA376-AFB0-D798-0F3B-A8F3DA08C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2" name="Picture 1">
            <a:extLst>
              <a:ext uri="{FF2B5EF4-FFF2-40B4-BE49-F238E27FC236}">
                <a16:creationId xmlns:a16="http://schemas.microsoft.com/office/drawing/2014/main" id="{86B023B2-8C1F-C895-8588-9CCDFA7ED55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3207019" y="1170445"/>
            <a:ext cx="5777962" cy="4517111"/>
          </a:xfrm>
          <a:prstGeom prst="rect">
            <a:avLst/>
          </a:prstGeom>
        </p:spPr>
      </p:pic>
      <p:sp>
        <p:nvSpPr>
          <p:cNvPr id="8" name="Date Placeholder 3">
            <a:extLst>
              <a:ext uri="{FF2B5EF4-FFF2-40B4-BE49-F238E27FC236}">
                <a16:creationId xmlns:a16="http://schemas.microsoft.com/office/drawing/2014/main" id="{5D209DF3-F878-4198-A494-4CF86DAD9871}"/>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96DC8-A674-47AC-82C4-B9C48D9692A9}" type="datetime2">
              <a:rPr lang="en-US" smtClean="0"/>
              <a:t>Monday, September 18, 2023</a:t>
            </a:fld>
            <a:endParaRPr lang="en-US"/>
          </a:p>
        </p:txBody>
      </p:sp>
      <p:sp>
        <p:nvSpPr>
          <p:cNvPr id="6" name="TextBox 5">
            <a:extLst>
              <a:ext uri="{FF2B5EF4-FFF2-40B4-BE49-F238E27FC236}">
                <a16:creationId xmlns:a16="http://schemas.microsoft.com/office/drawing/2014/main" id="{8133DAF3-2CAD-F461-2AEB-1B350F57191F}"/>
              </a:ext>
            </a:extLst>
          </p:cNvPr>
          <p:cNvSpPr txBox="1">
            <a:spLocks noGrp="1" noRot="1" noMove="1" noResize="1" noEditPoints="1" noAdjustHandles="1" noChangeArrowheads="1" noChangeShapeType="1"/>
          </p:cNvSpPr>
          <p:nvPr userDrawn="1"/>
        </p:nvSpPr>
        <p:spPr>
          <a:xfrm>
            <a:off x="3848660" y="5537948"/>
            <a:ext cx="4494680" cy="461665"/>
          </a:xfrm>
          <a:prstGeom prst="rect">
            <a:avLst/>
          </a:prstGeom>
          <a:noFill/>
        </p:spPr>
        <p:txBody>
          <a:bodyPr wrap="square">
            <a:spAutoFit/>
          </a:bodyPr>
          <a:lstStyle/>
          <a:p>
            <a:pPr algn="ctr"/>
            <a:r>
              <a:rPr lang="en-US" sz="2400" spc="3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a place to start</a:t>
            </a:r>
          </a:p>
        </p:txBody>
      </p:sp>
      <p:sp>
        <p:nvSpPr>
          <p:cNvPr id="3" name="Rectangle 2">
            <a:extLst>
              <a:ext uri="{FF2B5EF4-FFF2-40B4-BE49-F238E27FC236}">
                <a16:creationId xmlns:a16="http://schemas.microsoft.com/office/drawing/2014/main" id="{6577E4DA-3FBC-F6F0-3461-FDBB97F2A2D1}"/>
              </a:ext>
            </a:extLst>
          </p:cNvPr>
          <p:cNvSpPr>
            <a:spLocks noGrp="1" noRot="1" noMove="1" noResize="1" noEditPoints="1" noAdjustHandles="1" noChangeArrowheads="1" noChangeShapeType="1"/>
          </p:cNvSpPr>
          <p:nvPr userDrawn="1"/>
        </p:nvSpPr>
        <p:spPr>
          <a:xfrm>
            <a:off x="0" y="0"/>
            <a:ext cx="274320" cy="6858000"/>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38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C4CB-E81A-4CB7-B3A6-13E0DFED4944}"/>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normAutofit/>
          </a:bodyPr>
          <a:lstStyle>
            <a:lvl1pPr algn="ctr">
              <a:defRPr sz="4800">
                <a:solidFill>
                  <a:srgbClr val="C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B2A0D971-AE67-4F7D-A4A7-1F8746F3E4C0}"/>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358ED4A-379B-467F-8E88-6BFDFFD14DB5}"/>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5ED13-83B3-4171-889A-BFD2FA8D1FAB}" type="datetime2">
              <a:rPr lang="en-US" smtClean="0"/>
              <a:t>Monday, September 18, 2023</a:t>
            </a:fld>
            <a:endParaRPr lang="en-US" dirty="0"/>
          </a:p>
        </p:txBody>
      </p:sp>
      <p:sp>
        <p:nvSpPr>
          <p:cNvPr id="4" name="Footer Placeholder 4">
            <a:extLst>
              <a:ext uri="{FF2B5EF4-FFF2-40B4-BE49-F238E27FC236}">
                <a16:creationId xmlns:a16="http://schemas.microsoft.com/office/drawing/2014/main" id="{90165EF4-B9E6-DC3C-EA10-D5979ACA543C}"/>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2020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Shad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943C24-6ED7-4A90-97E8-22415F70936D}"/>
              </a:ext>
            </a:extLst>
          </p:cNvPr>
          <p:cNvSpPr>
            <a:spLocks noGrp="1" noRot="1" noMove="1" noResize="1" noEditPoints="1" noAdjustHandles="1" noChangeArrowheads="1" noChangeShapeType="1"/>
          </p:cNvSpPr>
          <p:nvPr userDrawn="1"/>
        </p:nvSpPr>
        <p:spPr>
          <a:xfrm>
            <a:off x="6080760" y="1463040"/>
            <a:ext cx="565099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94E430-9319-4219-A2AF-C87AE2E91190}"/>
              </a:ext>
            </a:extLst>
          </p:cNvPr>
          <p:cNvSpPr>
            <a:spLocks noGrp="1" noRot="1" noMove="1" noResize="1" noEditPoints="1" noAdjustHandles="1" noChangeArrowheads="1" noChangeShapeType="1"/>
          </p:cNvSpPr>
          <p:nvPr userDrawn="1"/>
        </p:nvSpPr>
        <p:spPr>
          <a:xfrm>
            <a:off x="457200" y="1463040"/>
            <a:ext cx="546811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44277-9C94-4F5A-8F58-5CCDE562CB91}"/>
              </a:ext>
            </a:extLst>
          </p:cNvPr>
          <p:cNvSpPr>
            <a:spLocks noGrp="1" noRot="1" noMove="1" noResize="1" noEditPoints="1" noAdjustHandles="1" noChangeArrowheads="1" noChangeShapeType="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17D3C-2FF3-47A6-AAAB-72E3C888179D}"/>
              </a:ext>
            </a:extLst>
          </p:cNvPr>
          <p:cNvSpPr>
            <a:spLocks noGrp="1" noRot="1" noMove="1" noResize="1" noEditPoints="1" noAdjustHandles="1" noChangeArrowheads="1" noChangeShapeType="1"/>
          </p:cNvSpPr>
          <p:nvPr>
            <p:ph sz="half" idx="1"/>
          </p:nvPr>
        </p:nvSpPr>
        <p:spPr>
          <a:xfrm>
            <a:off x="548639" y="1554479"/>
            <a:ext cx="5285232" cy="462248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4" name="Content Placeholder 3">
            <a:extLst>
              <a:ext uri="{FF2B5EF4-FFF2-40B4-BE49-F238E27FC236}">
                <a16:creationId xmlns:a16="http://schemas.microsoft.com/office/drawing/2014/main" id="{0118980A-58E9-4A8B-ABDD-CCF539E9632D}"/>
              </a:ext>
            </a:extLst>
          </p:cNvPr>
          <p:cNvSpPr>
            <a:spLocks noGrp="1" noRot="1" noMove="1" noResize="1" noEditPoints="1" noAdjustHandles="1" noChangeArrowheads="1" noChangeShapeType="1"/>
          </p:cNvSpPr>
          <p:nvPr>
            <p:ph sz="half" idx="2"/>
          </p:nvPr>
        </p:nvSpPr>
        <p:spPr>
          <a:xfrm>
            <a:off x="6172200" y="1554479"/>
            <a:ext cx="5468110" cy="4622484"/>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5" name="Date Placeholder 3">
            <a:extLst>
              <a:ext uri="{FF2B5EF4-FFF2-40B4-BE49-F238E27FC236}">
                <a16:creationId xmlns:a16="http://schemas.microsoft.com/office/drawing/2014/main" id="{B256E6DF-BB36-8741-E538-98EADED70CD3}"/>
              </a:ext>
            </a:extLst>
          </p:cNvPr>
          <p:cNvSpPr>
            <a:spLocks noGrp="1" noRot="1" noMove="1" noResize="1" noEditPoints="1" noAdjustHandles="1" noChangeArrowheads="1" noChangeShapeType="1"/>
          </p:cNvSpPr>
          <p:nvPr>
            <p:ph type="dt" sz="half" idx="10"/>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F8A4-9D54-4C5A-AE5C-CF80536FAEFB}" type="datetime2">
              <a:rPr lang="en-US" smtClean="0"/>
              <a:t>Monday, September 18, 2023</a:t>
            </a:fld>
            <a:endParaRPr lang="en-US"/>
          </a:p>
        </p:txBody>
      </p:sp>
      <p:sp>
        <p:nvSpPr>
          <p:cNvPr id="6" name="Footer Placeholder 4">
            <a:extLst>
              <a:ext uri="{FF2B5EF4-FFF2-40B4-BE49-F238E27FC236}">
                <a16:creationId xmlns:a16="http://schemas.microsoft.com/office/drawing/2014/main" id="{F3B791CC-D773-D1C9-A37B-72D8A04C2307}"/>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C41F2C4E-0523-E832-760C-454D99C42D2F}"/>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01DD-9FAB-4C30-95E8-35E0B028C01F}" type="slidenum">
              <a:rPr lang="en-US" smtClean="0"/>
              <a:t>‹#›</a:t>
            </a:fld>
            <a:endParaRPr lang="en-US" dirty="0"/>
          </a:p>
        </p:txBody>
      </p:sp>
    </p:spTree>
    <p:extLst>
      <p:ext uri="{BB962C8B-B14F-4D97-AF65-F5344CB8AC3E}">
        <p14:creationId xmlns:p14="http://schemas.microsoft.com/office/powerpoint/2010/main" val="150194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47F5-3764-48BE-B157-C0ACFD636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A5A9F-B0A6-4D60-BA0D-73C579854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24D20-AB5F-4AE6-9698-EEB7A0F61A6E}"/>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C56FF38-7C53-49D9-A804-9F6F3E3C3BA3}"/>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AE7BF6A4-7AAF-4239-953C-1726691C8DF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1232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Shad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14BE71-CAF0-4230-AE91-97B268667207}"/>
              </a:ext>
            </a:extLst>
          </p:cNvPr>
          <p:cNvSpPr>
            <a:spLocks noGrp="1" noRot="1" noMove="1" noResize="1" noEditPoints="1" noAdjustHandles="1" noChangeArrowheads="1" noChangeShapeType="1"/>
          </p:cNvSpPr>
          <p:nvPr userDrawn="1"/>
        </p:nvSpPr>
        <p:spPr>
          <a:xfrm>
            <a:off x="457200" y="1463040"/>
            <a:ext cx="1127455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5F5F2-750A-4056-B407-7EE3BC07E224}"/>
              </a:ext>
            </a:extLst>
          </p:cNvPr>
          <p:cNvSpPr>
            <a:spLocks noGrp="1" noRot="1" noMove="1" noResize="1" noEditPoints="1" noAdjustHandles="1" noChangeArrowheads="1" noChangeShapeType="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8756E1E-9CAD-41E7-8E8D-47734ECAE927}"/>
              </a:ext>
            </a:extLst>
          </p:cNvPr>
          <p:cNvSpPr>
            <a:spLocks noGrp="1" noRot="1" noMove="1" noResize="1" noEditPoints="1" noAdjustHandles="1" noChangeArrowheads="1" noChangeShapeType="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4" name="Date Placeholder 3">
            <a:extLst>
              <a:ext uri="{FF2B5EF4-FFF2-40B4-BE49-F238E27FC236}">
                <a16:creationId xmlns:a16="http://schemas.microsoft.com/office/drawing/2014/main" id="{8584210E-9B6C-8D84-7393-AD8F3A16FADA}"/>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5393D-EEE3-4E75-9351-BF8A27D87B23}" type="datetime2">
              <a:rPr lang="en-US" smtClean="0"/>
              <a:t>Monday, September 18, 2023</a:t>
            </a:fld>
            <a:endParaRPr lang="en-US"/>
          </a:p>
        </p:txBody>
      </p:sp>
      <p:sp>
        <p:nvSpPr>
          <p:cNvPr id="5" name="Footer Placeholder 4">
            <a:extLst>
              <a:ext uri="{FF2B5EF4-FFF2-40B4-BE49-F238E27FC236}">
                <a16:creationId xmlns:a16="http://schemas.microsoft.com/office/drawing/2014/main" id="{F76E5801-18E0-2D16-3AD5-49F88E6997AB}"/>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7E5347-45AF-6E86-5E82-7A5FD4474A35}"/>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01DD-9FAB-4C30-95E8-35E0B028C01F}" type="slidenum">
              <a:rPr lang="en-US" smtClean="0"/>
              <a:t>‹#›</a:t>
            </a:fld>
            <a:endParaRPr lang="en-US"/>
          </a:p>
        </p:txBody>
      </p:sp>
    </p:spTree>
    <p:extLst>
      <p:ext uri="{BB962C8B-B14F-4D97-AF65-F5344CB8AC3E}">
        <p14:creationId xmlns:p14="http://schemas.microsoft.com/office/powerpoint/2010/main" val="1403858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B2413D-2C55-4538-8D07-F98CBAC94B75}"/>
              </a:ext>
            </a:extLst>
          </p:cNvPr>
          <p:cNvSpPr>
            <a:spLocks noGrp="1" noRot="1" noMove="1" noResize="1" noEditPoints="1" noAdjustHandles="1" noChangeArrowheads="1" noChangeShapeType="1"/>
          </p:cNvSpPr>
          <p:nvPr>
            <p:ph sz="quarter" idx="10"/>
          </p:nvPr>
        </p:nvSpPr>
        <p:spPr>
          <a:xfrm>
            <a:off x="548640" y="1554480"/>
            <a:ext cx="3604863" cy="4663440"/>
          </a:xfrm>
        </p:spPr>
        <p:txBody>
          <a:bodyPr>
            <a:normAutofit/>
          </a:bodyPr>
          <a:lstStyle>
            <a:lvl1pPr>
              <a:defRPr sz="1800"/>
            </a:lvl1pPr>
            <a:lvl2pPr>
              <a:defRPr sz="1600"/>
            </a:lvl2pPr>
            <a:lvl3pPr>
              <a:defRPr sz="14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7" name="Content Placeholder 3">
            <a:extLst>
              <a:ext uri="{FF2B5EF4-FFF2-40B4-BE49-F238E27FC236}">
                <a16:creationId xmlns:a16="http://schemas.microsoft.com/office/drawing/2014/main" id="{F64DFF4D-E63A-4279-B299-5E1D27F28F62}"/>
              </a:ext>
            </a:extLst>
          </p:cNvPr>
          <p:cNvSpPr>
            <a:spLocks noGrp="1" noRot="1" noMove="1" noResize="1" noEditPoints="1" noAdjustHandles="1" noChangeArrowheads="1" noChangeShapeType="1"/>
          </p:cNvSpPr>
          <p:nvPr>
            <p:ph sz="quarter" idx="15"/>
          </p:nvPr>
        </p:nvSpPr>
        <p:spPr>
          <a:xfrm>
            <a:off x="4401773" y="1554480"/>
            <a:ext cx="3604863" cy="4663440"/>
          </a:xfrm>
        </p:spPr>
        <p:txBody>
          <a:bodyPr>
            <a:normAutofit/>
          </a:bodyPr>
          <a:lstStyle>
            <a:lvl1pPr>
              <a:defRPr sz="1800"/>
            </a:lvl1pPr>
            <a:lvl2pPr>
              <a:defRPr sz="1600"/>
            </a:lvl2pPr>
            <a:lvl3pPr>
              <a:defRPr sz="1400"/>
            </a:lvl3pPr>
            <a:lvl4pPr algn="l" defTabSz="914400" rtl="0" eaLnBrk="1" latinLnBrk="0" hangingPunct="1">
              <a:lnSpc>
                <a:spcPct val="90000"/>
              </a:lnSpc>
              <a:spcBef>
                <a:spcPts val="500"/>
              </a:spcBef>
              <a:buFont typeface="Arial" panose="020B0604020202020204" pitchFamily="34" charset="0"/>
              <a:defRPr lang="en-US" sz="1800" b="1" kern="1200" dirty="0" smtClean="0">
                <a:solidFill>
                  <a:srgbClr val="002060"/>
                </a:solidFill>
                <a:latin typeface="Lato Black" panose="020F0502020204030203" pitchFamily="34" charset="0"/>
                <a:ea typeface="Lato Black" panose="020F0502020204030203" pitchFamily="34" charset="0"/>
                <a:cs typeface="Lato Black" panose="020F0502020204030203" pitchFamily="34" charset="0"/>
              </a:defRPr>
            </a:lvl4pPr>
            <a:lvl5pPr algn="l" defTabSz="914400" rtl="0" eaLnBrk="1" latinLnBrk="0" hangingPunct="1">
              <a:lnSpc>
                <a:spcPct val="90000"/>
              </a:lnSpc>
              <a:spcBef>
                <a:spcPts val="500"/>
              </a:spcBef>
              <a:buFont typeface="Arial" panose="020B0604020202020204" pitchFamily="34" charset="0"/>
              <a:defRPr lang="en-US" sz="1800" b="1" kern="1200" dirty="0" smtClean="0">
                <a:solidFill>
                  <a:srgbClr val="002060"/>
                </a:solidFill>
                <a:latin typeface="Lato Black" panose="020F0502020204030203" pitchFamily="34" charset="0"/>
                <a:ea typeface="Lato Black" panose="020F0502020204030203" pitchFamily="34" charset="0"/>
                <a:cs typeface="Lato Black" panose="020F0502020204030203" pitchFamily="34" charset="0"/>
              </a:defRPr>
            </a:lvl5pPr>
            <a:lvl6pPr>
              <a:defRPr>
                <a:solidFill>
                  <a:srgbClr val="002060"/>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9" name="Content Placeholder 3">
            <a:extLst>
              <a:ext uri="{FF2B5EF4-FFF2-40B4-BE49-F238E27FC236}">
                <a16:creationId xmlns:a16="http://schemas.microsoft.com/office/drawing/2014/main" id="{EB757B30-5E38-4A93-AA21-3BB849F6C230}"/>
              </a:ext>
            </a:extLst>
          </p:cNvPr>
          <p:cNvSpPr>
            <a:spLocks noGrp="1" noRot="1" noMove="1" noResize="1" noEditPoints="1" noAdjustHandles="1" noChangeArrowheads="1" noChangeShapeType="1"/>
          </p:cNvSpPr>
          <p:nvPr>
            <p:ph sz="quarter" idx="17"/>
          </p:nvPr>
        </p:nvSpPr>
        <p:spPr>
          <a:xfrm>
            <a:off x="8254905" y="1554480"/>
            <a:ext cx="3604863" cy="4663440"/>
          </a:xfrm>
        </p:spPr>
        <p:txBody>
          <a:bodyPr>
            <a:normAutofit/>
          </a:bodyPr>
          <a:lstStyle>
            <a:lvl1pPr>
              <a:defRPr sz="1800"/>
            </a:lvl1pPr>
            <a:lvl2pPr>
              <a:defRPr sz="1600"/>
            </a:lvl2pPr>
            <a:lvl3pPr>
              <a:defRPr sz="1400"/>
            </a:lvl3pPr>
            <a:lvl4pPr algn="l" defTabSz="914400" rtl="0" eaLnBrk="1" latinLnBrk="0" hangingPunct="1">
              <a:lnSpc>
                <a:spcPct val="90000"/>
              </a:lnSpc>
              <a:spcBef>
                <a:spcPts val="500"/>
              </a:spcBef>
              <a:buFont typeface="Arial" panose="020B0604020202020204" pitchFamily="34" charset="0"/>
              <a:defRPr lang="en-US" sz="1800" b="1" kern="1200" dirty="0" smtClean="0">
                <a:solidFill>
                  <a:srgbClr val="002060"/>
                </a:solidFill>
                <a:latin typeface="Lato Black" panose="020F0502020204030203" pitchFamily="34" charset="0"/>
                <a:ea typeface="Lato Black" panose="020F0502020204030203" pitchFamily="34" charset="0"/>
                <a:cs typeface="Lato Black" panose="020F0502020204030203" pitchFamily="34" charset="0"/>
              </a:defRPr>
            </a:lvl4pPr>
            <a:lvl5pPr algn="l" defTabSz="914400" rtl="0" eaLnBrk="1" latinLnBrk="0" hangingPunct="1">
              <a:lnSpc>
                <a:spcPct val="90000"/>
              </a:lnSpc>
              <a:spcBef>
                <a:spcPts val="500"/>
              </a:spcBef>
              <a:buFont typeface="Arial" panose="020B0604020202020204" pitchFamily="34" charset="0"/>
              <a:defRPr lang="en-US" sz="1800" b="1" kern="1200" dirty="0" smtClean="0">
                <a:solidFill>
                  <a:srgbClr val="002060"/>
                </a:solidFill>
                <a:latin typeface="Lato Black" panose="020F0502020204030203" pitchFamily="34" charset="0"/>
                <a:ea typeface="Lato Black" panose="020F0502020204030203" pitchFamily="34" charset="0"/>
                <a:cs typeface="Lato Black" panose="020F0502020204030203" pitchFamily="34" charset="0"/>
              </a:defRPr>
            </a:lvl5pPr>
            <a:lvl6pPr>
              <a:defRPr>
                <a:solidFill>
                  <a:srgbClr val="002060"/>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2" name="Title 1">
            <a:extLst>
              <a:ext uri="{FF2B5EF4-FFF2-40B4-BE49-F238E27FC236}">
                <a16:creationId xmlns:a16="http://schemas.microsoft.com/office/drawing/2014/main" id="{C6480437-72F1-78A9-7BC4-BC44F37AB719}"/>
              </a:ext>
            </a:extLst>
          </p:cNvPr>
          <p:cNvSpPr>
            <a:spLocks noGrp="1" noRot="1" noMove="1" noResize="1" noEditPoints="1" noAdjustHandles="1" noChangeArrowheads="1" noChangeShapeType="1"/>
          </p:cNvSpPr>
          <p:nvPr>
            <p:ph type="title"/>
          </p:nvPr>
        </p:nvSpPr>
        <p:spPr>
          <a:xfrm>
            <a:off x="548640" y="182880"/>
            <a:ext cx="10363200" cy="1188720"/>
          </a:xfrm>
        </p:spPr>
        <p:txBody>
          <a:bodyPr/>
          <a:lstStyle/>
          <a:p>
            <a:r>
              <a:rPr lang="en-US" dirty="0"/>
              <a:t>Click to edit Master title style</a:t>
            </a:r>
            <a:endParaRPr lang="en-GB" dirty="0"/>
          </a:p>
        </p:txBody>
      </p:sp>
      <p:sp>
        <p:nvSpPr>
          <p:cNvPr id="6" name="Date Placeholder 3">
            <a:extLst>
              <a:ext uri="{FF2B5EF4-FFF2-40B4-BE49-F238E27FC236}">
                <a16:creationId xmlns:a16="http://schemas.microsoft.com/office/drawing/2014/main" id="{A432A7A3-AC30-F37B-8DB2-09AC457B7956}"/>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62259-C07E-4C7D-8361-17C2F69B979C}" type="datetime2">
              <a:rPr lang="en-US" smtClean="0"/>
              <a:t>Monday, September 18, 2023</a:t>
            </a:fld>
            <a:endParaRPr lang="en-US"/>
          </a:p>
        </p:txBody>
      </p:sp>
      <p:sp>
        <p:nvSpPr>
          <p:cNvPr id="7" name="Footer Placeholder 4">
            <a:extLst>
              <a:ext uri="{FF2B5EF4-FFF2-40B4-BE49-F238E27FC236}">
                <a16:creationId xmlns:a16="http://schemas.microsoft.com/office/drawing/2014/main" id="{4BD6D192-A7C3-ECC7-4C64-4170AEAC5758}"/>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a:extLst>
              <a:ext uri="{FF2B5EF4-FFF2-40B4-BE49-F238E27FC236}">
                <a16:creationId xmlns:a16="http://schemas.microsoft.com/office/drawing/2014/main" id="{9E040EAB-E3FF-4F84-8636-AA513D5266C5}"/>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01DD-9FAB-4C30-95E8-35E0B028C01F}" type="slidenum">
              <a:rPr lang="en-US" smtClean="0"/>
              <a:t>‹#›</a:t>
            </a:fld>
            <a:endParaRPr lang="en-US"/>
          </a:p>
        </p:txBody>
      </p:sp>
    </p:spTree>
    <p:extLst>
      <p:ext uri="{BB962C8B-B14F-4D97-AF65-F5344CB8AC3E}">
        <p14:creationId xmlns:p14="http://schemas.microsoft.com/office/powerpoint/2010/main" val="235949900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5B0C-A6BF-4303-845E-514B0A830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676B0-7BAF-4697-A708-FE1424F7F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594F0-2FAF-487B-BBB0-0E57799A3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44111-F7F1-4883-B2C2-619256175460}"/>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09E272A4-9142-4DDA-8116-82689ED64B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FECD62B1-483E-4B9E-9CE2-1D561576535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463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892-CC81-4A97-8312-7026A3E0D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221A6-206B-4AA7-8B63-E518C28A7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717F0-1852-4137-B1AF-9B2EA2BBB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F8F43-72EB-4114-8F45-17ED0D804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9D7DB-6DA1-4BC2-B16A-C96F4A639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35F43-52CC-4AF2-AAA6-899807EFB23F}"/>
              </a:ext>
            </a:extLst>
          </p:cNvPr>
          <p:cNvSpPr>
            <a:spLocks noGrp="1"/>
          </p:cNvSpPr>
          <p:nvPr>
            <p:ph type="dt" sz="half" idx="10"/>
          </p:nvPr>
        </p:nvSpPr>
        <p:spPr/>
        <p:txBody>
          <a:bodyPr/>
          <a:lstStyle/>
          <a:p>
            <a:r>
              <a:rPr lang="en-US"/>
              <a:t>September 17, 2020</a:t>
            </a:r>
          </a:p>
        </p:txBody>
      </p:sp>
      <p:sp>
        <p:nvSpPr>
          <p:cNvPr id="8" name="Footer Placeholder 7">
            <a:extLst>
              <a:ext uri="{FF2B5EF4-FFF2-40B4-BE49-F238E27FC236}">
                <a16:creationId xmlns:a16="http://schemas.microsoft.com/office/drawing/2014/main" id="{02FDC60D-BC26-46C5-83A8-A0AC90358CAD}"/>
              </a:ext>
            </a:extLst>
          </p:cNvPr>
          <p:cNvSpPr>
            <a:spLocks noGrp="1"/>
          </p:cNvSpPr>
          <p:nvPr>
            <p:ph type="ftr" sz="quarter" idx="11"/>
          </p:nvPr>
        </p:nvSpPr>
        <p:spPr/>
        <p:txBody>
          <a:bodyPr/>
          <a:lstStyle/>
          <a:p>
            <a:r>
              <a:rPr lang="en-US"/>
              <a:t>[insert presenter name]</a:t>
            </a:r>
          </a:p>
        </p:txBody>
      </p:sp>
      <p:sp>
        <p:nvSpPr>
          <p:cNvPr id="9" name="Slide Number Placeholder 8">
            <a:extLst>
              <a:ext uri="{FF2B5EF4-FFF2-40B4-BE49-F238E27FC236}">
                <a16:creationId xmlns:a16="http://schemas.microsoft.com/office/drawing/2014/main" id="{BDA30A0D-673A-48D3-899D-C73F457074C2}"/>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28213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7824-16C8-4888-9C65-2FB6F1867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51DDF-C924-447C-BA99-29C524B5A82F}"/>
              </a:ext>
            </a:extLst>
          </p:cNvPr>
          <p:cNvSpPr>
            <a:spLocks noGrp="1"/>
          </p:cNvSpPr>
          <p:nvPr>
            <p:ph type="dt" sz="half" idx="10"/>
          </p:nvPr>
        </p:nvSpPr>
        <p:spPr/>
        <p:txBody>
          <a:bodyPr/>
          <a:lstStyle/>
          <a:p>
            <a:r>
              <a:rPr lang="en-US"/>
              <a:t>September 17, 2020</a:t>
            </a:r>
          </a:p>
        </p:txBody>
      </p:sp>
      <p:sp>
        <p:nvSpPr>
          <p:cNvPr id="4" name="Footer Placeholder 3">
            <a:extLst>
              <a:ext uri="{FF2B5EF4-FFF2-40B4-BE49-F238E27FC236}">
                <a16:creationId xmlns:a16="http://schemas.microsoft.com/office/drawing/2014/main" id="{63D62185-1D16-488A-99C6-F4B8179C9928}"/>
              </a:ext>
            </a:extLst>
          </p:cNvPr>
          <p:cNvSpPr>
            <a:spLocks noGrp="1"/>
          </p:cNvSpPr>
          <p:nvPr>
            <p:ph type="ftr" sz="quarter" idx="11"/>
          </p:nvPr>
        </p:nvSpPr>
        <p:spPr/>
        <p:txBody>
          <a:bodyPr/>
          <a:lstStyle/>
          <a:p>
            <a:r>
              <a:rPr lang="en-US"/>
              <a:t>[insert presenter name]</a:t>
            </a:r>
          </a:p>
        </p:txBody>
      </p:sp>
      <p:sp>
        <p:nvSpPr>
          <p:cNvPr id="5" name="Slide Number Placeholder 4">
            <a:extLst>
              <a:ext uri="{FF2B5EF4-FFF2-40B4-BE49-F238E27FC236}">
                <a16:creationId xmlns:a16="http://schemas.microsoft.com/office/drawing/2014/main" id="{80B92A43-CBF9-4012-8546-2F4404978809}"/>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38789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00E17-8094-4193-8F05-99E1765C6B64}"/>
              </a:ext>
            </a:extLst>
          </p:cNvPr>
          <p:cNvSpPr>
            <a:spLocks noGrp="1"/>
          </p:cNvSpPr>
          <p:nvPr>
            <p:ph type="dt" sz="half" idx="10"/>
          </p:nvPr>
        </p:nvSpPr>
        <p:spPr/>
        <p:txBody>
          <a:bodyPr/>
          <a:lstStyle/>
          <a:p>
            <a:r>
              <a:rPr lang="en-US"/>
              <a:t>September 17, 2020</a:t>
            </a:r>
          </a:p>
        </p:txBody>
      </p:sp>
      <p:sp>
        <p:nvSpPr>
          <p:cNvPr id="3" name="Footer Placeholder 2">
            <a:extLst>
              <a:ext uri="{FF2B5EF4-FFF2-40B4-BE49-F238E27FC236}">
                <a16:creationId xmlns:a16="http://schemas.microsoft.com/office/drawing/2014/main" id="{BCF22462-443E-4548-A8FC-C82D190D4C49}"/>
              </a:ext>
            </a:extLst>
          </p:cNvPr>
          <p:cNvSpPr>
            <a:spLocks noGrp="1"/>
          </p:cNvSpPr>
          <p:nvPr>
            <p:ph type="ftr" sz="quarter" idx="11"/>
          </p:nvPr>
        </p:nvSpPr>
        <p:spPr/>
        <p:txBody>
          <a:bodyPr/>
          <a:lstStyle/>
          <a:p>
            <a:r>
              <a:rPr lang="en-US"/>
              <a:t>[insert presenter name]</a:t>
            </a:r>
          </a:p>
        </p:txBody>
      </p:sp>
      <p:sp>
        <p:nvSpPr>
          <p:cNvPr id="4" name="Slide Number Placeholder 3">
            <a:extLst>
              <a:ext uri="{FF2B5EF4-FFF2-40B4-BE49-F238E27FC236}">
                <a16:creationId xmlns:a16="http://schemas.microsoft.com/office/drawing/2014/main" id="{3CFC8C55-DFA2-4A96-B1D3-4155910BF9BE}"/>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31645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10FF-060E-4DE3-926E-7ADE9C408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0D44D-8E27-40A5-91E1-4584006A9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07881-89E9-4C97-BDA2-F2770AFBE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70430-943B-49A8-86D2-4E50C86D5DBD}"/>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D4B974F-B848-4F5D-880A-7A3DA88F9FB9}"/>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EBF0761B-650F-4B4D-B92E-A59AE2194181}"/>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81448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E97F-16A8-4C2C-A6BC-47817982E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17061-6E36-406A-A0C1-5FF985EA6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1DF23-F7B7-42D6-898F-B1272D60E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63CF9-B6B5-4A60-9D53-467F35A8A274}"/>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7D2AF4B-A7C0-43A6-BCA4-CF159EFC1E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B9932542-0CBC-42AE-9E6D-1A3DF5941D33}"/>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4480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3F19A-3C1D-4509-802C-6756FE65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B82A1-8A1A-4DC0-9CE1-A1C995A9C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5FAA2-04A7-4064-BAF1-AE2F8B69E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17, 2020</a:t>
            </a:r>
          </a:p>
        </p:txBody>
      </p:sp>
      <p:sp>
        <p:nvSpPr>
          <p:cNvPr id="5" name="Footer Placeholder 4">
            <a:extLst>
              <a:ext uri="{FF2B5EF4-FFF2-40B4-BE49-F238E27FC236}">
                <a16:creationId xmlns:a16="http://schemas.microsoft.com/office/drawing/2014/main" id="{61759317-64C2-4E03-9BAC-65AAB0DB4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presenter name]</a:t>
            </a:r>
          </a:p>
        </p:txBody>
      </p:sp>
      <p:sp>
        <p:nvSpPr>
          <p:cNvPr id="6" name="Slide Number Placeholder 5">
            <a:extLst>
              <a:ext uri="{FF2B5EF4-FFF2-40B4-BE49-F238E27FC236}">
                <a16:creationId xmlns:a16="http://schemas.microsoft.com/office/drawing/2014/main" id="{209EC157-4FB7-4F39-A1A5-42ADC9B3E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9785-A052-4492-AAD8-5BB3B67483BF}" type="slidenum">
              <a:rPr lang="en-US" smtClean="0"/>
              <a:t>‹#›</a:t>
            </a:fld>
            <a:endParaRPr lang="en-US"/>
          </a:p>
        </p:txBody>
      </p:sp>
    </p:spTree>
    <p:extLst>
      <p:ext uri="{BB962C8B-B14F-4D97-AF65-F5344CB8AC3E}">
        <p14:creationId xmlns:p14="http://schemas.microsoft.com/office/powerpoint/2010/main" val="316375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44B40-61EB-443D-84D0-54E56EE55807}"/>
              </a:ext>
            </a:extLst>
          </p:cNvPr>
          <p:cNvSpPr>
            <a:spLocks noGrp="1"/>
          </p:cNvSpPr>
          <p:nvPr>
            <p:ph type="title"/>
          </p:nvPr>
        </p:nvSpPr>
        <p:spPr>
          <a:xfrm>
            <a:off x="838200" y="365125"/>
            <a:ext cx="8133522" cy="1325563"/>
          </a:xfrm>
          <a:prstGeom prst="rect">
            <a:avLst/>
          </a:prstGeom>
        </p:spPr>
        <p:txBody>
          <a:bodyPr vert="horz" lIns="91440" tIns="45720" rIns="91440" bIns="45720" rtlCol="0" anchor="ctr">
            <a:noAutofit/>
          </a:bodyPr>
          <a:lstStyle/>
          <a:p>
            <a:r>
              <a:rPr lang="en-US" dirty="0"/>
              <a:t>Lorem ipsum</a:t>
            </a:r>
          </a:p>
        </p:txBody>
      </p:sp>
      <p:sp>
        <p:nvSpPr>
          <p:cNvPr id="3" name="Text Placeholder 2">
            <a:extLst>
              <a:ext uri="{FF2B5EF4-FFF2-40B4-BE49-F238E27FC236}">
                <a16:creationId xmlns:a16="http://schemas.microsoft.com/office/drawing/2014/main" id="{27AF5B4C-FCF7-47F1-9E06-40DC1B72D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4EC8643-E8D3-6153-1546-D30D5DCD4C4E}"/>
              </a:ext>
            </a:extLst>
          </p:cNvPr>
          <p:cNvSpPr/>
          <p:nvPr userDrawn="1"/>
        </p:nvSpPr>
        <p:spPr>
          <a:xfrm>
            <a:off x="0" y="6515100"/>
            <a:ext cx="12192000" cy="342900"/>
          </a:xfrm>
          <a:prstGeom prst="rect">
            <a:avLst/>
          </a:prstGeom>
          <a:solidFill>
            <a:srgbClr val="00B6C0"/>
          </a:solidFill>
          <a:ln>
            <a:solidFill>
              <a:srgbClr val="00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091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ontserrat SemiBold"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18FF4-EB51-434C-B905-226A19660E71}"/>
              </a:ext>
            </a:extLst>
          </p:cNvPr>
          <p:cNvSpPr>
            <a:spLocks noGrp="1" noRot="1" noMove="1" noResize="1" noEditPoints="1" noAdjustHandles="1" noChangeArrowheads="1" noChangeShapeType="1"/>
          </p:cNvSpPr>
          <p:nvPr>
            <p:ph type="title"/>
          </p:nvPr>
        </p:nvSpPr>
        <p:spPr>
          <a:xfrm>
            <a:off x="548640" y="182880"/>
            <a:ext cx="10363200" cy="11887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0BB7D5B-EEFA-4A6E-B5A7-0C459B5E6671}"/>
              </a:ext>
            </a:extLst>
          </p:cNvPr>
          <p:cNvSpPr>
            <a:spLocks noGrp="1" noRot="1" noMove="1" noResize="1" noEditPoints="1" noAdjustHandles="1" noChangeArrowheads="1" noChangeShapeType="1"/>
          </p:cNvSpPr>
          <p:nvPr>
            <p:ph type="body" idx="1"/>
          </p:nvPr>
        </p:nvSpPr>
        <p:spPr>
          <a:xfrm>
            <a:off x="548639" y="1554480"/>
            <a:ext cx="11311129" cy="4663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9" name="Date Placeholder 3">
            <a:extLst>
              <a:ext uri="{FF2B5EF4-FFF2-40B4-BE49-F238E27FC236}">
                <a16:creationId xmlns:a16="http://schemas.microsoft.com/office/drawing/2014/main" id="{08D2115A-45BB-4B25-B6F8-818885CBB0DA}"/>
              </a:ext>
            </a:extLst>
          </p:cNvPr>
          <p:cNvSpPr>
            <a:spLocks noGrp="1" noRot="1" noMove="1" noResize="1" noEditPoints="1" noAdjustHandles="1" noChangeArrowheads="1" noChangeShapeType="1"/>
          </p:cNvSpPr>
          <p:nvPr>
            <p:ph type="dt" sz="half" idx="2"/>
          </p:nvPr>
        </p:nvSpPr>
        <p:spPr>
          <a:xfrm>
            <a:off x="54863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A319A-AB72-4B06-8D04-BD893DA5CF8A}" type="datetime2">
              <a:rPr lang="en-US" smtClean="0"/>
              <a:t>Monday, September 18, 2023</a:t>
            </a:fld>
            <a:endParaRPr lang="en-US" dirty="0"/>
          </a:p>
        </p:txBody>
      </p:sp>
      <p:pic>
        <p:nvPicPr>
          <p:cNvPr id="5" name="Picture 4">
            <a:extLst>
              <a:ext uri="{FF2B5EF4-FFF2-40B4-BE49-F238E27FC236}">
                <a16:creationId xmlns:a16="http://schemas.microsoft.com/office/drawing/2014/main" id="{D4E3A530-83DF-3B02-B3F6-C75DCF5B00E8}"/>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rcRect/>
          <a:stretch/>
        </p:blipFill>
        <p:spPr>
          <a:xfrm>
            <a:off x="10911840" y="0"/>
            <a:ext cx="1280160" cy="1000806"/>
          </a:xfrm>
          <a:prstGeom prst="rect">
            <a:avLst/>
          </a:prstGeom>
        </p:spPr>
      </p:pic>
      <p:sp>
        <p:nvSpPr>
          <p:cNvPr id="4" name="Slide Number Placeholder 5">
            <a:extLst>
              <a:ext uri="{FF2B5EF4-FFF2-40B4-BE49-F238E27FC236}">
                <a16:creationId xmlns:a16="http://schemas.microsoft.com/office/drawing/2014/main" id="{6BF623CC-1CE1-D8D8-49B1-C647A0E7C186}"/>
              </a:ext>
            </a:extLst>
          </p:cNvPr>
          <p:cNvSpPr>
            <a:spLocks noGrp="1" noRot="1" noMove="1" noResize="1" noEditPoints="1" noAdjustHandles="1" noChangeArrowheads="1" noChangeShapeType="1"/>
          </p:cNvSpPr>
          <p:nvPr>
            <p:ph type="sldNum" sz="quarter" idx="4"/>
          </p:nvPr>
        </p:nvSpPr>
        <p:spPr>
          <a:xfrm>
            <a:off x="911656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01DD-9FAB-4C30-95E8-35E0B028C01F}" type="slidenum">
              <a:rPr lang="en-US" smtClean="0"/>
              <a:t>‹#›</a:t>
            </a:fld>
            <a:endParaRPr lang="en-US" dirty="0"/>
          </a:p>
        </p:txBody>
      </p:sp>
      <p:sp>
        <p:nvSpPr>
          <p:cNvPr id="6" name="Footer Placeholder 4">
            <a:extLst>
              <a:ext uri="{FF2B5EF4-FFF2-40B4-BE49-F238E27FC236}">
                <a16:creationId xmlns:a16="http://schemas.microsoft.com/office/drawing/2014/main" id="{37190D35-98F3-8655-C1D7-1586926A1827}"/>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Rectangle 7">
            <a:extLst>
              <a:ext uri="{FF2B5EF4-FFF2-40B4-BE49-F238E27FC236}">
                <a16:creationId xmlns:a16="http://schemas.microsoft.com/office/drawing/2014/main" id="{D6E54CC3-EC49-8DF7-E1F4-50ECEB38750F}"/>
              </a:ext>
            </a:extLst>
          </p:cNvPr>
          <p:cNvSpPr>
            <a:spLocks noGrp="1" noRot="1" noMove="1" noResize="1" noEditPoints="1" noAdjustHandles="1" noChangeArrowheads="1" noChangeShapeType="1"/>
          </p:cNvSpPr>
          <p:nvPr userDrawn="1"/>
        </p:nvSpPr>
        <p:spPr>
          <a:xfrm>
            <a:off x="0" y="0"/>
            <a:ext cx="274320" cy="6858000"/>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2056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90000"/>
        </a:lnSpc>
        <a:spcBef>
          <a:spcPct val="0"/>
        </a:spcBef>
        <a:buNone/>
        <a:defRPr sz="3600" kern="1200" spc="300">
          <a:solidFill>
            <a:srgbClr val="00529C"/>
          </a:solidFill>
          <a:latin typeface="Lato Black" panose="020B0604020202020204" pitchFamily="34" charset="0"/>
          <a:ea typeface="Lato Black" panose="020B0604020202020204" pitchFamily="34" charset="0"/>
          <a:cs typeface="Lato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060"/>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rgbClr val="002060"/>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rgbClr val="002060"/>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rgbClr val="002060"/>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00529C"/>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00529C"/>
          </a:solidFill>
          <a:latin typeface="Lato Light" panose="020F0502020204030203" pitchFamily="34" charset="0"/>
          <a:ea typeface="Lato Light" panose="020F0502020204030203" pitchFamily="34" charset="0"/>
          <a:cs typeface="Lato Light" panose="020F050202020403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31.xml"/><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1.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54.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3.jpeg"/><Relationship Id="rId17"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image" Target="../media/image57.jpeg"/><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image" Target="../media/image25.jpeg"/><Relationship Id="rId5" Type="http://schemas.openxmlformats.org/officeDocument/2006/relationships/diagramQuickStyle" Target="../diagrams/quickStyle2.xml"/><Relationship Id="rId15" Type="http://schemas.openxmlformats.org/officeDocument/2006/relationships/image" Target="../media/image56.png"/><Relationship Id="rId10" Type="http://schemas.openxmlformats.org/officeDocument/2006/relationships/image" Target="../media/image52.jpeg"/><Relationship Id="rId4" Type="http://schemas.openxmlformats.org/officeDocument/2006/relationships/diagramLayout" Target="../diagrams/layout2.xml"/><Relationship Id="rId9" Type="http://schemas.openxmlformats.org/officeDocument/2006/relationships/image" Target="../media/image51.jpe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3.xml"/><Relationship Id="rId11" Type="http://schemas.openxmlformats.org/officeDocument/2006/relationships/image" Target="../media/image58.png"/><Relationship Id="rId5" Type="http://schemas.openxmlformats.org/officeDocument/2006/relationships/diagramQuickStyle" Target="../diagrams/quickStyle3.xml"/><Relationship Id="rId10" Type="http://schemas.openxmlformats.org/officeDocument/2006/relationships/image" Target="../media/image23.png"/><Relationship Id="rId4" Type="http://schemas.openxmlformats.org/officeDocument/2006/relationships/diagramLayout" Target="../diagrams/layout3.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9.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1.png"/><Relationship Id="rId4" Type="http://schemas.openxmlformats.org/officeDocument/2006/relationships/image" Target="../media/image60.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67.emf"/></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77.gif"/><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6F358D-47BA-4AF5-8573-A3992A5A30E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pic>
        <p:nvPicPr>
          <p:cNvPr id="3" name="Picture 2" descr="Text, background pattern">
            <a:extLst>
              <a:ext uri="{FF2B5EF4-FFF2-40B4-BE49-F238E27FC236}">
                <a16:creationId xmlns:a16="http://schemas.microsoft.com/office/drawing/2014/main" id="{A8CF34DC-F3EF-5E0A-896F-9756C7EAF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33"/>
            <a:ext cx="12192000" cy="3833494"/>
          </a:xfrm>
          <a:prstGeom prst="rect">
            <a:avLst/>
          </a:prstGeom>
        </p:spPr>
      </p:pic>
      <p:sp>
        <p:nvSpPr>
          <p:cNvPr id="5" name="Text Placeholder 2">
            <a:extLst>
              <a:ext uri="{FF2B5EF4-FFF2-40B4-BE49-F238E27FC236}">
                <a16:creationId xmlns:a16="http://schemas.microsoft.com/office/drawing/2014/main" id="{D6F6EEE2-2C92-19F3-58B4-3283E38ABE9E}"/>
              </a:ext>
            </a:extLst>
          </p:cNvPr>
          <p:cNvSpPr txBox="1">
            <a:spLocks/>
          </p:cNvSpPr>
          <p:nvPr/>
        </p:nvSpPr>
        <p:spPr>
          <a:xfrm>
            <a:off x="348343" y="4099770"/>
            <a:ext cx="10955382" cy="75228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t>Packaging &amp; Sterilization – </a:t>
            </a:r>
            <a:r>
              <a:rPr lang="en-US" sz="1800" dirty="0" err="1"/>
              <a:t>KiiP</a:t>
            </a:r>
            <a:endParaRPr lang="en-US" sz="1800" dirty="0"/>
          </a:p>
          <a:p>
            <a:pPr algn="l"/>
            <a:r>
              <a:rPr lang="en-US" sz="2400" dirty="0"/>
              <a:t>WICKED STABILITY: PROJECT PROGRESS &amp; WORKSTREAM UPDATES</a:t>
            </a:r>
          </a:p>
        </p:txBody>
      </p:sp>
      <p:sp>
        <p:nvSpPr>
          <p:cNvPr id="7" name="Text Placeholder 3">
            <a:extLst>
              <a:ext uri="{FF2B5EF4-FFF2-40B4-BE49-F238E27FC236}">
                <a16:creationId xmlns:a16="http://schemas.microsoft.com/office/drawing/2014/main" id="{14E4316E-7797-A2B5-DF67-10376CF7AC0A}"/>
              </a:ext>
            </a:extLst>
          </p:cNvPr>
          <p:cNvSpPr txBox="1">
            <a:spLocks/>
          </p:cNvSpPr>
          <p:nvPr/>
        </p:nvSpPr>
        <p:spPr>
          <a:xfrm>
            <a:off x="348343" y="5604772"/>
            <a:ext cx="8499231" cy="5005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Sopheak Srun, Principal Sterilization Scientist, Cretex Medical – QTS</a:t>
            </a:r>
          </a:p>
          <a:p>
            <a:r>
              <a:rPr lang="en-US" sz="1800" dirty="0"/>
              <a:t>Dr. Henk P. Blom, VP of Research and Technology, PAXXUS, Inc.</a:t>
            </a:r>
          </a:p>
        </p:txBody>
      </p:sp>
    </p:spTree>
    <p:extLst>
      <p:ext uri="{BB962C8B-B14F-4D97-AF65-F5344CB8AC3E}">
        <p14:creationId xmlns:p14="http://schemas.microsoft.com/office/powerpoint/2010/main" val="433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3006EA-7B37-7C71-78C3-79BE42724B71}"/>
              </a:ext>
            </a:extLst>
          </p:cNvPr>
          <p:cNvPicPr>
            <a:picLocks noChangeAspect="1"/>
          </p:cNvPicPr>
          <p:nvPr/>
        </p:nvPicPr>
        <p:blipFill>
          <a:blip r:embed="rId2"/>
          <a:stretch>
            <a:fillRect/>
          </a:stretch>
        </p:blipFill>
        <p:spPr>
          <a:xfrm>
            <a:off x="548640" y="2088154"/>
            <a:ext cx="3604863" cy="3596092"/>
          </a:xfrm>
          <a:prstGeom prst="rect">
            <a:avLst/>
          </a:prstGeom>
          <a:noFill/>
        </p:spPr>
      </p:pic>
      <p:pic>
        <p:nvPicPr>
          <p:cNvPr id="9" name="Picture 2" descr="No alternative text description for this image">
            <a:extLst>
              <a:ext uri="{FF2B5EF4-FFF2-40B4-BE49-F238E27FC236}">
                <a16:creationId xmlns:a16="http://schemas.microsoft.com/office/drawing/2014/main" id="{3A0DEE21-CF81-0B8B-00C2-684D56C599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42" t="8888" r="14946" b="7528"/>
          <a:stretch/>
        </p:blipFill>
        <p:spPr bwMode="auto">
          <a:xfrm>
            <a:off x="4401773" y="2207586"/>
            <a:ext cx="3604863" cy="3357227"/>
          </a:xfrm>
          <a:prstGeom prst="rect">
            <a:avLst/>
          </a:prstGeom>
          <a:solidFill>
            <a:srgbClr val="FFFFFF"/>
          </a:solidFill>
        </p:spPr>
      </p:pic>
      <p:pic>
        <p:nvPicPr>
          <p:cNvPr id="10" name="Picture 9">
            <a:extLst>
              <a:ext uri="{FF2B5EF4-FFF2-40B4-BE49-F238E27FC236}">
                <a16:creationId xmlns:a16="http://schemas.microsoft.com/office/drawing/2014/main" id="{DEF04451-02E9-E13C-D324-74654E164F31}"/>
              </a:ext>
            </a:extLst>
          </p:cNvPr>
          <p:cNvPicPr>
            <a:picLocks noChangeAspect="1"/>
          </p:cNvPicPr>
          <p:nvPr/>
        </p:nvPicPr>
        <p:blipFill>
          <a:blip r:embed="rId4"/>
          <a:stretch>
            <a:fillRect/>
          </a:stretch>
        </p:blipFill>
        <p:spPr>
          <a:xfrm>
            <a:off x="8254905" y="3268758"/>
            <a:ext cx="3604863" cy="1234883"/>
          </a:xfrm>
          <a:prstGeom prst="rect">
            <a:avLst/>
          </a:prstGeom>
          <a:noFill/>
        </p:spPr>
      </p:pic>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a:xfrm>
            <a:off x="548640" y="182880"/>
            <a:ext cx="10363200" cy="1188720"/>
          </a:xfrm>
        </p:spPr>
        <p:txBody>
          <a:bodyPr anchor="ctr">
            <a:normAutofit/>
          </a:bodyPr>
          <a:lstStyle/>
          <a:p>
            <a:r>
              <a:rPr lang="en-US" dirty="0"/>
              <a:t>Test Method Development</a:t>
            </a:r>
          </a:p>
        </p:txBody>
      </p:sp>
    </p:spTree>
    <p:extLst>
      <p:ext uri="{BB962C8B-B14F-4D97-AF65-F5344CB8AC3E}">
        <p14:creationId xmlns:p14="http://schemas.microsoft.com/office/powerpoint/2010/main" val="40610404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a:xfrm>
            <a:off x="548640" y="182880"/>
            <a:ext cx="10363200" cy="1188720"/>
          </a:xfrm>
        </p:spPr>
        <p:txBody>
          <a:bodyPr anchor="ctr">
            <a:normAutofit/>
          </a:bodyPr>
          <a:lstStyle/>
          <a:p>
            <a:r>
              <a:rPr lang="en-US" dirty="0"/>
              <a:t>Test Method Development</a:t>
            </a:r>
          </a:p>
        </p:txBody>
      </p:sp>
      <p:graphicFrame>
        <p:nvGraphicFramePr>
          <p:cNvPr id="3" name="Table 5">
            <a:extLst>
              <a:ext uri="{FF2B5EF4-FFF2-40B4-BE49-F238E27FC236}">
                <a16:creationId xmlns:a16="http://schemas.microsoft.com/office/drawing/2014/main" id="{D0C54AA8-246D-67D2-8931-DBF08EB5EE99}"/>
              </a:ext>
            </a:extLst>
          </p:cNvPr>
          <p:cNvGraphicFramePr>
            <a:graphicFrameLocks noGrp="1"/>
          </p:cNvGraphicFramePr>
          <p:nvPr/>
        </p:nvGraphicFramePr>
        <p:xfrm>
          <a:off x="432225" y="1171015"/>
          <a:ext cx="11327550" cy="1647692"/>
        </p:xfrm>
        <a:graphic>
          <a:graphicData uri="http://schemas.openxmlformats.org/drawingml/2006/table">
            <a:tbl>
              <a:tblPr firstRow="1" bandRow="1">
                <a:tableStyleId>{3B4B98B0-60AC-42C2-AFA5-B58CD77FA1E5}</a:tableStyleId>
              </a:tblPr>
              <a:tblGrid>
                <a:gridCol w="2265510">
                  <a:extLst>
                    <a:ext uri="{9D8B030D-6E8A-4147-A177-3AD203B41FA5}">
                      <a16:colId xmlns:a16="http://schemas.microsoft.com/office/drawing/2014/main" val="1164382228"/>
                    </a:ext>
                  </a:extLst>
                </a:gridCol>
                <a:gridCol w="2265510">
                  <a:extLst>
                    <a:ext uri="{9D8B030D-6E8A-4147-A177-3AD203B41FA5}">
                      <a16:colId xmlns:a16="http://schemas.microsoft.com/office/drawing/2014/main" val="3621152072"/>
                    </a:ext>
                  </a:extLst>
                </a:gridCol>
                <a:gridCol w="2265510">
                  <a:extLst>
                    <a:ext uri="{9D8B030D-6E8A-4147-A177-3AD203B41FA5}">
                      <a16:colId xmlns:a16="http://schemas.microsoft.com/office/drawing/2014/main" val="2079211438"/>
                    </a:ext>
                  </a:extLst>
                </a:gridCol>
                <a:gridCol w="2265510">
                  <a:extLst>
                    <a:ext uri="{9D8B030D-6E8A-4147-A177-3AD203B41FA5}">
                      <a16:colId xmlns:a16="http://schemas.microsoft.com/office/drawing/2014/main" val="2234138692"/>
                    </a:ext>
                  </a:extLst>
                </a:gridCol>
                <a:gridCol w="2265510">
                  <a:extLst>
                    <a:ext uri="{9D8B030D-6E8A-4147-A177-3AD203B41FA5}">
                      <a16:colId xmlns:a16="http://schemas.microsoft.com/office/drawing/2014/main" val="387381322"/>
                    </a:ext>
                  </a:extLst>
                </a:gridCol>
              </a:tblGrid>
              <a:tr h="876677">
                <a:tc>
                  <a:txBody>
                    <a:bodyPr/>
                    <a:lstStyle/>
                    <a:p>
                      <a:pPr algn="ctr"/>
                      <a:r>
                        <a:rPr lang="en-US" sz="1800" dirty="0"/>
                        <a:t>UV Fluorescent</a:t>
                      </a:r>
                    </a:p>
                  </a:txBody>
                  <a:tcPr marL="138044" marR="138044" marT="69023" marB="69023"/>
                </a:tc>
                <a:tc>
                  <a:txBody>
                    <a:bodyPr/>
                    <a:lstStyle/>
                    <a:p>
                      <a:pPr algn="ctr"/>
                      <a:r>
                        <a:rPr lang="en-US" sz="1800" dirty="0"/>
                        <a:t>Applicator (If applicable)</a:t>
                      </a:r>
                    </a:p>
                  </a:txBody>
                  <a:tcPr marL="138044" marR="138044" marT="69023" marB="69023"/>
                </a:tc>
                <a:tc>
                  <a:txBody>
                    <a:bodyPr/>
                    <a:lstStyle/>
                    <a:p>
                      <a:pPr algn="ctr"/>
                      <a:r>
                        <a:rPr lang="en-US" sz="1800" dirty="0"/>
                        <a:t>UV Light Source</a:t>
                      </a:r>
                    </a:p>
                  </a:txBody>
                  <a:tcPr marL="138044" marR="138044" marT="69023" marB="69023"/>
                </a:tc>
                <a:tc>
                  <a:txBody>
                    <a:bodyPr/>
                    <a:lstStyle/>
                    <a:p>
                      <a:pPr algn="ctr"/>
                      <a:r>
                        <a:rPr lang="en-US" sz="1800" dirty="0"/>
                        <a:t>Distance of UV Light Source to Evaluation Surface</a:t>
                      </a:r>
                    </a:p>
                  </a:txBody>
                  <a:tcPr marL="138044" marR="138044" marT="69023" marB="69023"/>
                </a:tc>
                <a:tc>
                  <a:txBody>
                    <a:bodyPr/>
                    <a:lstStyle/>
                    <a:p>
                      <a:pPr algn="ctr"/>
                      <a:r>
                        <a:rPr lang="en-US" sz="1800" dirty="0"/>
                        <a:t>Evaluation Surface Background Color</a:t>
                      </a:r>
                    </a:p>
                  </a:txBody>
                  <a:tcPr marL="138044" marR="138044" marT="69023" marB="69023"/>
                </a:tc>
                <a:extLst>
                  <a:ext uri="{0D108BD9-81ED-4DB2-BD59-A6C34878D82A}">
                    <a16:rowId xmlns:a16="http://schemas.microsoft.com/office/drawing/2014/main" val="3114907899"/>
                  </a:ext>
                </a:extLst>
              </a:tr>
              <a:tr h="476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GlitterBug</a:t>
                      </a:r>
                      <a:r>
                        <a:rPr lang="en-US" sz="1800" dirty="0"/>
                        <a:t> Gel</a:t>
                      </a:r>
                    </a:p>
                    <a:p>
                      <a:pPr algn="ctr"/>
                      <a:endParaRPr lang="en-US" sz="1800" dirty="0"/>
                    </a:p>
                  </a:txBody>
                  <a:tcPr marL="138044" marR="138044" marT="69023" marB="69023"/>
                </a:tc>
                <a:tc>
                  <a:txBody>
                    <a:bodyPr/>
                    <a:lstStyle/>
                    <a:p>
                      <a:pPr algn="ctr"/>
                      <a:r>
                        <a:rPr lang="en-US" sz="1800" dirty="0"/>
                        <a:t>Paint Brush</a:t>
                      </a:r>
                    </a:p>
                  </a:txBody>
                  <a:tcPr marL="138044" marR="138044" marT="69023" marB="69023"/>
                </a:tc>
                <a:tc>
                  <a:txBody>
                    <a:bodyPr/>
                    <a:lstStyle/>
                    <a:p>
                      <a:pPr algn="ctr"/>
                      <a:r>
                        <a:rPr lang="en-US" sz="1800" dirty="0" err="1"/>
                        <a:t>GlitterBug</a:t>
                      </a:r>
                      <a:r>
                        <a:rPr lang="en-US" sz="1800" dirty="0"/>
                        <a:t> </a:t>
                      </a:r>
                      <a:r>
                        <a:rPr lang="en-US" sz="1800" dirty="0" err="1"/>
                        <a:t>GloBar</a:t>
                      </a:r>
                      <a:endParaRPr lang="en-US" sz="1800" dirty="0"/>
                    </a:p>
                  </a:txBody>
                  <a:tcPr marL="138044" marR="138044" marT="69023" marB="69023"/>
                </a:tc>
                <a:tc>
                  <a:txBody>
                    <a:bodyPr/>
                    <a:lstStyle/>
                    <a:p>
                      <a:pPr algn="ctr"/>
                      <a:r>
                        <a:rPr lang="en-US" sz="1800" dirty="0"/>
                        <a:t>6-9 Inches</a:t>
                      </a:r>
                    </a:p>
                  </a:txBody>
                  <a:tcPr marL="138044" marR="138044" marT="69023" marB="69023"/>
                </a:tc>
                <a:tc>
                  <a:txBody>
                    <a:bodyPr/>
                    <a:lstStyle/>
                    <a:p>
                      <a:pPr algn="ctr"/>
                      <a:r>
                        <a:rPr lang="en-US" sz="1800" dirty="0"/>
                        <a:t>Black</a:t>
                      </a:r>
                    </a:p>
                  </a:txBody>
                  <a:tcPr marL="138044" marR="138044" marT="69023" marB="69023"/>
                </a:tc>
                <a:extLst>
                  <a:ext uri="{0D108BD9-81ED-4DB2-BD59-A6C34878D82A}">
                    <a16:rowId xmlns:a16="http://schemas.microsoft.com/office/drawing/2014/main" val="2676682941"/>
                  </a:ext>
                </a:extLst>
              </a:tr>
            </a:tbl>
          </a:graphicData>
        </a:graphic>
      </p:graphicFrame>
      <p:pic>
        <p:nvPicPr>
          <p:cNvPr id="4" name="Picture 3">
            <a:extLst>
              <a:ext uri="{FF2B5EF4-FFF2-40B4-BE49-F238E27FC236}">
                <a16:creationId xmlns:a16="http://schemas.microsoft.com/office/drawing/2014/main" id="{36ACEE5F-AE9E-C913-E811-71DA6A6D99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2" t="28853" r="64883" b="32907"/>
          <a:stretch/>
        </p:blipFill>
        <p:spPr bwMode="auto">
          <a:xfrm rot="10800000">
            <a:off x="432225" y="2818707"/>
            <a:ext cx="2133994" cy="321374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9D20A43-5033-4D32-A204-0F9DE0D3A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63" t="27359" r="20728" b="14005"/>
          <a:stretch/>
        </p:blipFill>
        <p:spPr bwMode="auto">
          <a:xfrm rot="5400000">
            <a:off x="2256096" y="3128831"/>
            <a:ext cx="3235630" cy="2615382"/>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DC1252F-0D68-B724-C162-8A33F38712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66" t="26422" r="8772" b="15241"/>
          <a:stretch/>
        </p:blipFill>
        <p:spPr bwMode="auto">
          <a:xfrm rot="5400000">
            <a:off x="4593439" y="3406870"/>
            <a:ext cx="3235629" cy="2059305"/>
          </a:xfrm>
          <a:prstGeom prst="rect">
            <a:avLst/>
          </a:prstGeom>
          <a:noFill/>
          <a:ln>
            <a:noFill/>
          </a:ln>
          <a:extLst>
            <a:ext uri="{53640926-AAD7-44D8-BBD7-CCE9431645EC}">
              <a14:shadowObscured xmlns:a14="http://schemas.microsoft.com/office/drawing/2010/main"/>
            </a:ext>
          </a:extLst>
        </p:spPr>
      </p:pic>
      <p:pic>
        <p:nvPicPr>
          <p:cNvPr id="7" name="Picture 6" descr="A picture containing text, indoor, desk&#10;&#10;Description automatically generated">
            <a:extLst>
              <a:ext uri="{FF2B5EF4-FFF2-40B4-BE49-F238E27FC236}">
                <a16:creationId xmlns:a16="http://schemas.microsoft.com/office/drawing/2014/main" id="{4FCC6AA5-C7F4-2971-DEA2-FBBC05D7FE40}"/>
              </a:ext>
            </a:extLst>
          </p:cNvPr>
          <p:cNvPicPr>
            <a:picLocks noChangeAspect="1"/>
          </p:cNvPicPr>
          <p:nvPr/>
        </p:nvPicPr>
        <p:blipFill rotWithShape="1">
          <a:blip r:embed="rId5">
            <a:extLst>
              <a:ext uri="{28A0092B-C50C-407E-A947-70E740481C1C}">
                <a14:useLocalDpi xmlns:a14="http://schemas.microsoft.com/office/drawing/2010/main" val="0"/>
              </a:ext>
            </a:extLst>
          </a:blip>
          <a:srcRect b="4775"/>
          <a:stretch/>
        </p:blipFill>
        <p:spPr>
          <a:xfrm>
            <a:off x="7240907" y="2818707"/>
            <a:ext cx="4530483" cy="3235629"/>
          </a:xfrm>
          <a:prstGeom prst="rect">
            <a:avLst/>
          </a:prstGeom>
        </p:spPr>
      </p:pic>
      <p:sp>
        <p:nvSpPr>
          <p:cNvPr id="8" name="Rectangle 7">
            <a:extLst>
              <a:ext uri="{FF2B5EF4-FFF2-40B4-BE49-F238E27FC236}">
                <a16:creationId xmlns:a16="http://schemas.microsoft.com/office/drawing/2014/main" id="{FB2A02FD-991D-A3AC-4816-EA46067015D6}"/>
              </a:ext>
            </a:extLst>
          </p:cNvPr>
          <p:cNvSpPr/>
          <p:nvPr/>
        </p:nvSpPr>
        <p:spPr>
          <a:xfrm>
            <a:off x="2566220" y="2818706"/>
            <a:ext cx="2603766" cy="102910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22">
            <a:extLst>
              <a:ext uri="{FF2B5EF4-FFF2-40B4-BE49-F238E27FC236}">
                <a16:creationId xmlns:a16="http://schemas.microsoft.com/office/drawing/2014/main" id="{B931D81D-5EA9-AE9B-B6C1-FE3A214E12CE}"/>
              </a:ext>
            </a:extLst>
          </p:cNvPr>
          <p:cNvSpPr/>
          <p:nvPr/>
        </p:nvSpPr>
        <p:spPr>
          <a:xfrm rot="20138577">
            <a:off x="8297346" y="3405051"/>
            <a:ext cx="1432046" cy="522517"/>
          </a:xfrm>
          <a:prstGeom prst="rightArrow">
            <a:avLst/>
          </a:prstGeom>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9 inches</a:t>
            </a:r>
          </a:p>
        </p:txBody>
      </p:sp>
      <p:sp>
        <p:nvSpPr>
          <p:cNvPr id="10" name="TextBox 9">
            <a:extLst>
              <a:ext uri="{FF2B5EF4-FFF2-40B4-BE49-F238E27FC236}">
                <a16:creationId xmlns:a16="http://schemas.microsoft.com/office/drawing/2014/main" id="{E2C9A356-8FB7-E5A2-00A3-2E366ECC1D99}"/>
              </a:ext>
            </a:extLst>
          </p:cNvPr>
          <p:cNvSpPr txBox="1"/>
          <p:nvPr/>
        </p:nvSpPr>
        <p:spPr>
          <a:xfrm>
            <a:off x="3031958" y="6170470"/>
            <a:ext cx="88712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Lato" panose="020F0502020204030203" pitchFamily="34" charset="0"/>
                <a:ea typeface="Lato" panose="020F0502020204030203" pitchFamily="34" charset="0"/>
                <a:cs typeface="Lato" panose="020F0502020204030203" pitchFamily="34" charset="0"/>
              </a:rPr>
              <a:t>Next Step: ASTM Test Method</a:t>
            </a:r>
          </a:p>
        </p:txBody>
      </p:sp>
    </p:spTree>
    <p:extLst>
      <p:ext uri="{BB962C8B-B14F-4D97-AF65-F5344CB8AC3E}">
        <p14:creationId xmlns:p14="http://schemas.microsoft.com/office/powerpoint/2010/main" val="26924958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p:txBody>
          <a:bodyPr/>
          <a:lstStyle/>
          <a:p>
            <a:r>
              <a:rPr lang="en-US" dirty="0"/>
              <a:t>    Sustainability and End-of-Life</a:t>
            </a:r>
          </a:p>
        </p:txBody>
      </p:sp>
      <p:sp>
        <p:nvSpPr>
          <p:cNvPr id="6" name="Content Placeholder 2">
            <a:extLst>
              <a:ext uri="{FF2B5EF4-FFF2-40B4-BE49-F238E27FC236}">
                <a16:creationId xmlns:a16="http://schemas.microsoft.com/office/drawing/2014/main" id="{D3EECDB7-FF33-814A-A749-D18CED38C002}"/>
              </a:ext>
            </a:extLst>
          </p:cNvPr>
          <p:cNvSpPr>
            <a:spLocks noGrp="1"/>
          </p:cNvSpPr>
          <p:nvPr>
            <p:ph idx="1"/>
          </p:nvPr>
        </p:nvSpPr>
        <p:spPr/>
        <p:txBody>
          <a:bodyPr>
            <a:normAutofit/>
          </a:bodyPr>
          <a:lstStyle/>
          <a:p>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r>
              <a:rPr lang="en-US" sz="2400" b="1" dirty="0"/>
              <a:t>Correlation between Continuity, Supply Chain Resiliency, and Sustainability in Healthcare Packaging</a:t>
            </a:r>
          </a:p>
          <a:p>
            <a:pPr lvl="1"/>
            <a:r>
              <a:rPr lang="en-US" sz="2200" b="1" dirty="0"/>
              <a:t>Presented at 2022 Kilmer Conference</a:t>
            </a:r>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23734"/>
            <a:ext cx="828413" cy="828413"/>
          </a:xfrm>
          <a:prstGeom prst="rect">
            <a:avLst/>
          </a:prstGeom>
        </p:spPr>
      </p:pic>
      <p:sp>
        <p:nvSpPr>
          <p:cNvPr id="5" name="Folded Corner 4">
            <a:extLst>
              <a:ext uri="{FF2B5EF4-FFF2-40B4-BE49-F238E27FC236}">
                <a16:creationId xmlns:a16="http://schemas.microsoft.com/office/drawing/2014/main" id="{1757B3AF-0C4F-F64E-9DDE-2CDE0C81E7AC}"/>
              </a:ext>
            </a:extLst>
          </p:cNvPr>
          <p:cNvSpPr/>
          <p:nvPr/>
        </p:nvSpPr>
        <p:spPr>
          <a:xfrm flipH="1">
            <a:off x="4833053" y="1246098"/>
            <a:ext cx="7072699" cy="2328012"/>
          </a:xfrm>
          <a:prstGeom prst="foldedCorner">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182880" rIns="18288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Mission: </a:t>
            </a: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Advance sustainability of sterile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Awareness, Education</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Plan to develop / share resources</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Encourage, evolve, and socialize (make acceptable) industry understanding and where we are going with it</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Provide business cases to support sustainability in medical device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1901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p:txBody>
          <a:bodyPr/>
          <a:lstStyle/>
          <a:p>
            <a:r>
              <a:rPr lang="en-US" dirty="0"/>
              <a:t>    </a:t>
            </a:r>
            <a:r>
              <a:rPr lang="en-US" dirty="0" err="1"/>
              <a:t>KiiP’ED</a:t>
            </a:r>
            <a:endParaRPr lang="en-US" dirty="0"/>
          </a:p>
        </p:txBody>
      </p:sp>
      <p:sp>
        <p:nvSpPr>
          <p:cNvPr id="6" name="Content Placeholder 2">
            <a:extLst>
              <a:ext uri="{FF2B5EF4-FFF2-40B4-BE49-F238E27FC236}">
                <a16:creationId xmlns:a16="http://schemas.microsoft.com/office/drawing/2014/main" id="{D3EECDB7-FF33-814A-A749-D18CED38C002}"/>
              </a:ext>
            </a:extLst>
          </p:cNvPr>
          <p:cNvSpPr>
            <a:spLocks noGrp="1"/>
          </p:cNvSpPr>
          <p:nvPr>
            <p:ph idx="1"/>
          </p:nvPr>
        </p:nvSpPr>
        <p:spPr/>
        <p:txBody>
          <a:bodyPr>
            <a:normAutofit fontScale="92500" lnSpcReduction="10000"/>
          </a:bodyPr>
          <a:lstStyle/>
          <a:p>
            <a:endParaRPr lang="en-US" sz="2400" b="1" dirty="0"/>
          </a:p>
          <a:p>
            <a:pPr marL="0" indent="0">
              <a:buNone/>
            </a:pPr>
            <a:endParaRPr lang="en-US" sz="2400" b="1" dirty="0"/>
          </a:p>
          <a:p>
            <a:r>
              <a:rPr lang="en-US" sz="2400" b="1" dirty="0"/>
              <a:t>Sterile Re-Processing Education</a:t>
            </a:r>
          </a:p>
          <a:p>
            <a:pPr lvl="1"/>
            <a:r>
              <a:rPr lang="en-US" sz="2200" b="1" dirty="0"/>
              <a:t>Limited training materials and education for performing sterilization reprocessing</a:t>
            </a:r>
          </a:p>
          <a:p>
            <a:pPr lvl="1"/>
            <a:r>
              <a:rPr lang="en-US" sz="2200" b="1" dirty="0"/>
              <a:t>Identifying current-state pain points</a:t>
            </a:r>
          </a:p>
          <a:p>
            <a:pPr lvl="1"/>
            <a:r>
              <a:rPr lang="en-US" sz="2200" b="1" dirty="0"/>
              <a:t>Generating training / educational materials </a:t>
            </a:r>
          </a:p>
          <a:p>
            <a:pPr lvl="1"/>
            <a:r>
              <a:rPr lang="en-US" sz="2200" b="1" dirty="0"/>
              <a:t>Goal is to set industry standard practices</a:t>
            </a:r>
          </a:p>
          <a:p>
            <a:r>
              <a:rPr lang="en-US" sz="2400" b="1" dirty="0"/>
              <a:t>Student Engagement and Professional Advancement</a:t>
            </a:r>
          </a:p>
          <a:p>
            <a:pPr lvl="1"/>
            <a:r>
              <a:rPr lang="en-US" sz="2200" b="1" dirty="0"/>
              <a:t>Bring packaging and nursing students together to develop relationships that will carry forward into industry</a:t>
            </a:r>
          </a:p>
          <a:p>
            <a:pPr lvl="1"/>
            <a:r>
              <a:rPr lang="en-US" sz="2200" b="1" dirty="0"/>
              <a:t>Creating a “Packaging Kit” with typical packaging formats for both packaging and nursing students</a:t>
            </a:r>
          </a:p>
          <a:p>
            <a:pPr lvl="1"/>
            <a:r>
              <a:rPr lang="en-US" sz="2200" b="1" dirty="0"/>
              <a:t>Goal is to gain data for potential curriculum change and standardized course content with regard to packaging and healthcare cross-interaction</a:t>
            </a:r>
          </a:p>
          <a:p>
            <a:pPr marL="804863" indent="-342900"/>
            <a:endParaRPr lang="en-US" sz="2400" b="0" dirty="0"/>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23734"/>
            <a:ext cx="828413" cy="828413"/>
          </a:xfrm>
          <a:prstGeom prst="rect">
            <a:avLst/>
          </a:prstGeom>
        </p:spPr>
      </p:pic>
      <p:sp>
        <p:nvSpPr>
          <p:cNvPr id="5" name="Folded Corner 4">
            <a:extLst>
              <a:ext uri="{FF2B5EF4-FFF2-40B4-BE49-F238E27FC236}">
                <a16:creationId xmlns:a16="http://schemas.microsoft.com/office/drawing/2014/main" id="{1757B3AF-0C4F-F64E-9DDE-2CDE0C81E7AC}"/>
              </a:ext>
            </a:extLst>
          </p:cNvPr>
          <p:cNvSpPr/>
          <p:nvPr/>
        </p:nvSpPr>
        <p:spPr>
          <a:xfrm flipH="1">
            <a:off x="4766375" y="983707"/>
            <a:ext cx="7072699" cy="1406568"/>
          </a:xfrm>
          <a:prstGeom prst="foldedCorner">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182880" rIns="18288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Pro</a:t>
            </a:r>
            <a:r>
              <a:rPr kumimoji="0" lang="en-US" sz="16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blem Statement: </a:t>
            </a:r>
            <a:r>
              <a:rPr kumimoji="0" lang="en-US" sz="16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Packaging Engineers and Healthcare Professionals have different interpretations or limited knowledge on how sterile packaging are manufactured, sterilized, stored, transported, delivered, and discarded. </a:t>
            </a:r>
          </a:p>
        </p:txBody>
      </p:sp>
    </p:spTree>
    <p:extLst>
      <p:ext uri="{BB962C8B-B14F-4D97-AF65-F5344CB8AC3E}">
        <p14:creationId xmlns:p14="http://schemas.microsoft.com/office/powerpoint/2010/main" val="130111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F254-7A49-42E4-B2E9-9D7547CF05B2}"/>
              </a:ext>
            </a:extLst>
          </p:cNvPr>
          <p:cNvSpPr>
            <a:spLocks noGrp="1"/>
          </p:cNvSpPr>
          <p:nvPr>
            <p:ph type="title"/>
          </p:nvPr>
        </p:nvSpPr>
        <p:spPr>
          <a:xfrm>
            <a:off x="1695893" y="390155"/>
            <a:ext cx="7517734" cy="1137994"/>
          </a:xfrm>
        </p:spPr>
        <p:txBody>
          <a:bodyPr vert="horz" lIns="91440" tIns="45720" rIns="91440" bIns="45720" rtlCol="0" anchor="ctr">
            <a:normAutofit/>
          </a:bodyPr>
          <a:lstStyle/>
          <a:p>
            <a:r>
              <a:rPr lang="en-US" sz="4000" b="1">
                <a:latin typeface="+mj-lt"/>
              </a:rPr>
              <a:t>Wicked Stability – Core Team</a:t>
            </a:r>
            <a:endParaRPr lang="en-US" sz="4000" b="1" kern="1200" dirty="0">
              <a:latin typeface="+mj-lt"/>
              <a:ea typeface="+mj-ea"/>
              <a:cs typeface="+mj-cs"/>
            </a:endParaRPr>
          </a:p>
        </p:txBody>
      </p:sp>
      <p:sp>
        <p:nvSpPr>
          <p:cNvPr id="16" name="Rectangle 15">
            <a:extLst>
              <a:ext uri="{FF2B5EF4-FFF2-40B4-BE49-F238E27FC236}">
                <a16:creationId xmlns:a16="http://schemas.microsoft.com/office/drawing/2014/main" id="{DA4E6D60-414A-4981-8D61-5104F535C288}"/>
              </a:ext>
            </a:extLst>
          </p:cNvPr>
          <p:cNvSpPr/>
          <p:nvPr/>
        </p:nvSpPr>
        <p:spPr>
          <a:xfrm>
            <a:off x="0" y="6515100"/>
            <a:ext cx="12192000" cy="342900"/>
          </a:xfrm>
          <a:prstGeom prst="rect">
            <a:avLst/>
          </a:prstGeom>
          <a:solidFill>
            <a:srgbClr val="00B6C0"/>
          </a:solidFill>
          <a:ln>
            <a:solidFill>
              <a:srgbClr val="00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0" name="TextBox 3">
            <a:extLst>
              <a:ext uri="{FF2B5EF4-FFF2-40B4-BE49-F238E27FC236}">
                <a16:creationId xmlns:a16="http://schemas.microsoft.com/office/drawing/2014/main" id="{25EA1089-4D1C-CD29-80AE-D1AB0BB844C3}"/>
              </a:ext>
            </a:extLst>
          </p:cNvPr>
          <p:cNvGraphicFramePr/>
          <p:nvPr>
            <p:extLst>
              <p:ext uri="{D42A27DB-BD31-4B8C-83A1-F6EECF244321}">
                <p14:modId xmlns:p14="http://schemas.microsoft.com/office/powerpoint/2010/main" val="4012818827"/>
              </p:ext>
            </p:extLst>
          </p:nvPr>
        </p:nvGraphicFramePr>
        <p:xfrm>
          <a:off x="512409" y="2948228"/>
          <a:ext cx="11085231" cy="352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A4F75C5E-D1A7-7470-B52A-FF26D0175C43}"/>
              </a:ext>
            </a:extLst>
          </p:cNvPr>
          <p:cNvGrpSpPr/>
          <p:nvPr/>
        </p:nvGrpSpPr>
        <p:grpSpPr>
          <a:xfrm>
            <a:off x="265268" y="1577647"/>
            <a:ext cx="11661465" cy="1188720"/>
            <a:chOff x="265268" y="1577647"/>
            <a:chExt cx="11661465" cy="1188720"/>
          </a:xfrm>
        </p:grpSpPr>
        <p:pic>
          <p:nvPicPr>
            <p:cNvPr id="2050" name="Picture 2" descr="Rod Patch">
              <a:extLst>
                <a:ext uri="{FF2B5EF4-FFF2-40B4-BE49-F238E27FC236}">
                  <a16:creationId xmlns:a16="http://schemas.microsoft.com/office/drawing/2014/main" id="{B2F4C071-45C4-46EE-B3BC-1DD02D4112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68"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2052" name="Picture 4" descr="Profile photo of Jordan Montgomery">
              <a:extLst>
                <a:ext uri="{FF2B5EF4-FFF2-40B4-BE49-F238E27FC236}">
                  <a16:creationId xmlns:a16="http://schemas.microsoft.com/office/drawing/2014/main" id="{A84FA5CC-3F13-431D-8B19-089209704A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288"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2054" name="Picture 6" descr="Profile photo of Wendy Mach">
              <a:extLst>
                <a:ext uri="{FF2B5EF4-FFF2-40B4-BE49-F238E27FC236}">
                  <a16:creationId xmlns:a16="http://schemas.microsoft.com/office/drawing/2014/main" id="{6C772750-2490-41C3-9E1A-C08EE92386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1251"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2062" name="Picture 14" descr="profile image">
              <a:extLst>
                <a:ext uri="{FF2B5EF4-FFF2-40B4-BE49-F238E27FC236}">
                  <a16:creationId xmlns:a16="http://schemas.microsoft.com/office/drawing/2014/main" id="{2FFABD1A-FFE2-48C6-BDAB-0BB2997F9C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6271"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2058" name="Picture 10" descr="Profile photo of Dan Burgess">
              <a:extLst>
                <a:ext uri="{FF2B5EF4-FFF2-40B4-BE49-F238E27FC236}">
                  <a16:creationId xmlns:a16="http://schemas.microsoft.com/office/drawing/2014/main" id="{7171370C-77A0-43C2-973E-3572D5A511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5308"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2060" name="Picture 12" descr="Profile photo of Chris Sarantos">
              <a:extLst>
                <a:ext uri="{FF2B5EF4-FFF2-40B4-BE49-F238E27FC236}">
                  <a16:creationId xmlns:a16="http://schemas.microsoft.com/office/drawing/2014/main" id="{43FC85F5-CC01-4FB1-B428-0B76C3838D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1291" y="1577647"/>
              <a:ext cx="1188720" cy="1188720"/>
            </a:xfrm>
            <a:prstGeom prst="flowChartConnector">
              <a:avLst/>
            </a:prstGeom>
            <a:extLst>
              <a:ext uri="{909E8E84-426E-40DD-AFC4-6F175D3DCCD1}">
                <a14:hiddenFill xmlns:a14="http://schemas.microsoft.com/office/drawing/2010/main">
                  <a:solidFill>
                    <a:srgbClr val="FFFFFF"/>
                  </a:solidFill>
                </a14:hiddenFill>
              </a:ext>
            </a:extLst>
          </p:spPr>
        </p:pic>
        <p:pic>
          <p:nvPicPr>
            <p:cNvPr id="7" name="Picture 13">
              <a:extLst>
                <a:ext uri="{FF2B5EF4-FFF2-40B4-BE49-F238E27FC236}">
                  <a16:creationId xmlns:a16="http://schemas.microsoft.com/office/drawing/2014/main" id="{EE5BBCAA-1D62-5A74-3C11-D666CB1F4DFF}"/>
                </a:ext>
              </a:extLst>
            </p:cNvPr>
            <p:cNvPicPr>
              <a:picLocks noChangeAspect="1"/>
            </p:cNvPicPr>
            <p:nvPr/>
          </p:nvPicPr>
          <p:blipFill>
            <a:blip r:embed="rId14"/>
            <a:stretch>
              <a:fillRect/>
            </a:stretch>
          </p:blipFill>
          <p:spPr>
            <a:xfrm>
              <a:off x="9446311" y="1577647"/>
              <a:ext cx="1175405" cy="1188720"/>
            </a:xfrm>
            <a:prstGeom prst="rect">
              <a:avLst/>
            </a:prstGeom>
          </p:spPr>
        </p:pic>
        <p:pic>
          <p:nvPicPr>
            <p:cNvPr id="9" name="Picture 17" descr="A picture containing person, person, wearing, indoor&#10;&#10;Description automatically generated">
              <a:extLst>
                <a:ext uri="{FF2B5EF4-FFF2-40B4-BE49-F238E27FC236}">
                  <a16:creationId xmlns:a16="http://schemas.microsoft.com/office/drawing/2014/main" id="{F2C362AB-B956-CEB8-94A9-FCFBE7670C42}"/>
                </a:ext>
              </a:extLst>
            </p:cNvPr>
            <p:cNvPicPr>
              <a:picLocks noChangeAspect="1"/>
            </p:cNvPicPr>
            <p:nvPr/>
          </p:nvPicPr>
          <p:blipFill>
            <a:blip r:embed="rId15"/>
            <a:stretch>
              <a:fillRect/>
            </a:stretch>
          </p:blipFill>
          <p:spPr>
            <a:xfrm>
              <a:off x="4180328" y="1577647"/>
              <a:ext cx="1234623" cy="1188720"/>
            </a:xfrm>
            <a:prstGeom prst="flowChartConnector">
              <a:avLst/>
            </a:prstGeom>
          </p:spPr>
        </p:pic>
        <p:pic>
          <p:nvPicPr>
            <p:cNvPr id="22" name="Picture 21" descr="A picture containing person, human face, smile, clothing&#10;&#10;Description automatically generated">
              <a:extLst>
                <a:ext uri="{FF2B5EF4-FFF2-40B4-BE49-F238E27FC236}">
                  <a16:creationId xmlns:a16="http://schemas.microsoft.com/office/drawing/2014/main" id="{7688869B-F793-4DA2-1796-1930E73ACE7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38013" y="1577647"/>
              <a:ext cx="1188720" cy="1188720"/>
            </a:xfrm>
            <a:prstGeom prst="flowChartConnector">
              <a:avLst/>
            </a:prstGeom>
          </p:spPr>
        </p:pic>
      </p:grpSp>
      <p:pic>
        <p:nvPicPr>
          <p:cNvPr id="6" name="Picture 4">
            <a:extLst>
              <a:ext uri="{FF2B5EF4-FFF2-40B4-BE49-F238E27FC236}">
                <a16:creationId xmlns:a16="http://schemas.microsoft.com/office/drawing/2014/main" id="{733A799F-F8E0-5659-2E97-34A9BB901487}"/>
              </a:ext>
            </a:extLst>
          </p:cNvPr>
          <p:cNvPicPr>
            <a:picLocks noChangeAspect="1"/>
          </p:cNvPicPr>
          <p:nvPr/>
        </p:nvPicPr>
        <p:blipFill>
          <a:blip r:embed="rId17"/>
          <a:stretch>
            <a:fillRect/>
          </a:stretch>
        </p:blipFill>
        <p:spPr>
          <a:xfrm>
            <a:off x="91440" y="365760"/>
            <a:ext cx="1444978" cy="1137994"/>
          </a:xfrm>
          <a:prstGeom prst="rect">
            <a:avLst/>
          </a:prstGeom>
        </p:spPr>
      </p:pic>
    </p:spTree>
    <p:extLst>
      <p:ext uri="{BB962C8B-B14F-4D97-AF65-F5344CB8AC3E}">
        <p14:creationId xmlns:p14="http://schemas.microsoft.com/office/powerpoint/2010/main" val="291597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ED-4873-4560-751A-56E13F0203FA}"/>
              </a:ext>
            </a:extLst>
          </p:cNvPr>
          <p:cNvSpPr>
            <a:spLocks noGrp="1"/>
          </p:cNvSpPr>
          <p:nvPr>
            <p:ph type="title"/>
          </p:nvPr>
        </p:nvSpPr>
        <p:spPr>
          <a:xfrm>
            <a:off x="1554480" y="457200"/>
            <a:ext cx="7387044" cy="1091998"/>
          </a:xfrm>
        </p:spPr>
        <p:txBody>
          <a:bodyPr/>
          <a:lstStyle/>
          <a:p>
            <a:r>
              <a:rPr lang="en-US" dirty="0"/>
              <a:t>Where We Left Off…</a:t>
            </a:r>
          </a:p>
        </p:txBody>
      </p:sp>
      <p:graphicFrame>
        <p:nvGraphicFramePr>
          <p:cNvPr id="5" name="Diagram 4">
            <a:extLst>
              <a:ext uri="{FF2B5EF4-FFF2-40B4-BE49-F238E27FC236}">
                <a16:creationId xmlns:a16="http://schemas.microsoft.com/office/drawing/2014/main" id="{3C34BDE8-CC03-B6EA-D7BA-EE6CCF150A65}"/>
              </a:ext>
            </a:extLst>
          </p:cNvPr>
          <p:cNvGraphicFramePr/>
          <p:nvPr>
            <p:extLst>
              <p:ext uri="{D42A27DB-BD31-4B8C-83A1-F6EECF244321}">
                <p14:modId xmlns:p14="http://schemas.microsoft.com/office/powerpoint/2010/main" val="762717444"/>
              </p:ext>
            </p:extLst>
          </p:nvPr>
        </p:nvGraphicFramePr>
        <p:xfrm>
          <a:off x="1016000" y="1435947"/>
          <a:ext cx="10337800" cy="4812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a:extLst>
              <a:ext uri="{FF2B5EF4-FFF2-40B4-BE49-F238E27FC236}">
                <a16:creationId xmlns:a16="http://schemas.microsoft.com/office/drawing/2014/main" id="{8EC6FD1B-D66F-462D-EBBF-FD45FDC84450}"/>
              </a:ext>
            </a:extLst>
          </p:cNvPr>
          <p:cNvPicPr>
            <a:picLocks noChangeAspect="1"/>
          </p:cNvPicPr>
          <p:nvPr/>
        </p:nvPicPr>
        <p:blipFill>
          <a:blip r:embed="rId8"/>
          <a:stretch>
            <a:fillRect/>
          </a:stretch>
        </p:blipFill>
        <p:spPr>
          <a:xfrm>
            <a:off x="91440" y="365760"/>
            <a:ext cx="1444978" cy="1137994"/>
          </a:xfrm>
          <a:prstGeom prst="rect">
            <a:avLst/>
          </a:prstGeom>
        </p:spPr>
      </p:pic>
      <p:pic>
        <p:nvPicPr>
          <p:cNvPr id="12" name="Picture 11" descr="A picture containing black, darkness&#10;&#10;Description automatically generated">
            <a:extLst>
              <a:ext uri="{FF2B5EF4-FFF2-40B4-BE49-F238E27FC236}">
                <a16:creationId xmlns:a16="http://schemas.microsoft.com/office/drawing/2014/main" id="{3BE1B72F-0D16-A4EE-ECA8-3E45E809FD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6269" y="1876409"/>
            <a:ext cx="475877" cy="606092"/>
          </a:xfrm>
          <a:prstGeom prst="rect">
            <a:avLst/>
          </a:prstGeom>
        </p:spPr>
      </p:pic>
      <p:pic>
        <p:nvPicPr>
          <p:cNvPr id="24" name="Picture 23" descr="A picture containing black, darkness&#10;&#10;Description automatically generated">
            <a:extLst>
              <a:ext uri="{FF2B5EF4-FFF2-40B4-BE49-F238E27FC236}">
                <a16:creationId xmlns:a16="http://schemas.microsoft.com/office/drawing/2014/main" id="{D8EC8EC5-F561-4254-612A-26C5B3FC50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5959" y="2989661"/>
            <a:ext cx="649203" cy="606092"/>
          </a:xfrm>
          <a:prstGeom prst="rect">
            <a:avLst/>
          </a:prstGeom>
        </p:spPr>
      </p:pic>
      <p:pic>
        <p:nvPicPr>
          <p:cNvPr id="26" name="Picture 25" descr="A picture containing black, darkness&#10;&#10;Description automatically generated">
            <a:extLst>
              <a:ext uri="{FF2B5EF4-FFF2-40B4-BE49-F238E27FC236}">
                <a16:creationId xmlns:a16="http://schemas.microsoft.com/office/drawing/2014/main" id="{426DBD53-E600-65C2-B8CD-A29D9761F8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7901" y="5193976"/>
            <a:ext cx="558741" cy="606092"/>
          </a:xfrm>
          <a:prstGeom prst="rect">
            <a:avLst/>
          </a:prstGeom>
        </p:spPr>
      </p:pic>
      <p:pic>
        <p:nvPicPr>
          <p:cNvPr id="28" name="Picture 27" descr="A picture containing black, darkness&#10;&#10;Description automatically generated">
            <a:extLst>
              <a:ext uri="{FF2B5EF4-FFF2-40B4-BE49-F238E27FC236}">
                <a16:creationId xmlns:a16="http://schemas.microsoft.com/office/drawing/2014/main" id="{3877B702-4083-C208-5D7D-4A5C479869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5959" y="4069081"/>
            <a:ext cx="649204" cy="651750"/>
          </a:xfrm>
          <a:prstGeom prst="rect">
            <a:avLst/>
          </a:prstGeom>
        </p:spPr>
      </p:pic>
    </p:spTree>
    <p:extLst>
      <p:ext uri="{BB962C8B-B14F-4D97-AF65-F5344CB8AC3E}">
        <p14:creationId xmlns:p14="http://schemas.microsoft.com/office/powerpoint/2010/main" val="47031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E50D71-1C16-AD98-0CA2-0B42062A6562}"/>
              </a:ext>
            </a:extLst>
          </p:cNvPr>
          <p:cNvSpPr txBox="1"/>
          <p:nvPr/>
        </p:nvSpPr>
        <p:spPr>
          <a:xfrm>
            <a:off x="381000" y="1667016"/>
            <a:ext cx="1155192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We believe </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that typical materials of construction (MOC) for sterile barrier systems (SBS) have been demonstrated as stable, with redundancy across the industry, and that repetitively evaluating stability on these MOCs is wasteful, produces limited value, limited new knowledge and limited risk mitigation. </a:t>
            </a:r>
          </a:p>
        </p:txBody>
      </p:sp>
      <p:graphicFrame>
        <p:nvGraphicFramePr>
          <p:cNvPr id="4" name="Diagram 3">
            <a:extLst>
              <a:ext uri="{FF2B5EF4-FFF2-40B4-BE49-F238E27FC236}">
                <a16:creationId xmlns:a16="http://schemas.microsoft.com/office/drawing/2014/main" id="{1673C243-2DC0-4DD8-AA55-94C69BE9F671}"/>
              </a:ext>
            </a:extLst>
          </p:cNvPr>
          <p:cNvGraphicFramePr/>
          <p:nvPr>
            <p:extLst>
              <p:ext uri="{D42A27DB-BD31-4B8C-83A1-F6EECF244321}">
                <p14:modId xmlns:p14="http://schemas.microsoft.com/office/powerpoint/2010/main" val="1800990759"/>
              </p:ext>
            </p:extLst>
          </p:nvPr>
        </p:nvGraphicFramePr>
        <p:xfrm>
          <a:off x="381000" y="3053013"/>
          <a:ext cx="11430000" cy="192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a:extLst>
              <a:ext uri="{FF2B5EF4-FFF2-40B4-BE49-F238E27FC236}">
                <a16:creationId xmlns:a16="http://schemas.microsoft.com/office/drawing/2014/main" id="{1EBF3DF9-5456-6949-E7AB-4085CA9B526B}"/>
              </a:ext>
            </a:extLst>
          </p:cNvPr>
          <p:cNvPicPr>
            <a:picLocks noChangeAspect="1"/>
          </p:cNvPicPr>
          <p:nvPr/>
        </p:nvPicPr>
        <p:blipFill>
          <a:blip r:embed="rId8"/>
          <a:stretch>
            <a:fillRect/>
          </a:stretch>
        </p:blipFill>
        <p:spPr>
          <a:xfrm>
            <a:off x="91440" y="365760"/>
            <a:ext cx="1444978" cy="1137994"/>
          </a:xfrm>
          <a:prstGeom prst="rect">
            <a:avLst/>
          </a:prstGeom>
        </p:spPr>
      </p:pic>
      <p:sp>
        <p:nvSpPr>
          <p:cNvPr id="8" name="Title 1">
            <a:extLst>
              <a:ext uri="{FF2B5EF4-FFF2-40B4-BE49-F238E27FC236}">
                <a16:creationId xmlns:a16="http://schemas.microsoft.com/office/drawing/2014/main" id="{E8971224-12EA-C8F2-9858-A304200F2D8D}"/>
              </a:ext>
            </a:extLst>
          </p:cNvPr>
          <p:cNvSpPr txBox="1">
            <a:spLocks/>
          </p:cNvSpPr>
          <p:nvPr/>
        </p:nvSpPr>
        <p:spPr>
          <a:xfrm>
            <a:off x="1554479" y="457200"/>
            <a:ext cx="7807635" cy="1091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ontserrat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ontserrat SemiBold" pitchFamily="2" charset="77"/>
                <a:ea typeface="+mj-ea"/>
                <a:cs typeface="+mj-cs"/>
              </a:rPr>
              <a:t>Hypothesis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Lato"/>
              <a:ea typeface="Lato"/>
              <a:cs typeface="Lat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Lato"/>
                <a:ea typeface="Lato"/>
                <a:cs typeface="Lato"/>
              </a:rPr>
              <a:t>WS Hypothesis - Certain MOC/MOS combinations have successfully and repetitively demonstrated inherent stability</a:t>
            </a:r>
            <a:endParaRPr kumimoji="0" lang="en-US" sz="1200" b="0" i="0" u="none" strike="noStrike" kern="1200" cap="none" spc="0" normalizeH="0" baseline="0" noProof="0" dirty="0">
              <a:ln>
                <a:noFill/>
              </a:ln>
              <a:solidFill>
                <a:srgbClr val="000000"/>
              </a:solidFill>
              <a:effectLst/>
              <a:uLnTx/>
              <a:uFillTx/>
              <a:latin typeface="Montserrat SemiBold" pitchFamily="2" charset="77"/>
              <a:ea typeface="+mj-ea"/>
              <a:cs typeface="+mj-cs"/>
            </a:endParaRPr>
          </a:p>
        </p:txBody>
      </p:sp>
      <p:sp>
        <p:nvSpPr>
          <p:cNvPr id="11" name="TextBox 10">
            <a:extLst>
              <a:ext uri="{FF2B5EF4-FFF2-40B4-BE49-F238E27FC236}">
                <a16:creationId xmlns:a16="http://schemas.microsoft.com/office/drawing/2014/main" id="{875C12B8-2F91-7C76-0388-1EDBB5FE9102}"/>
              </a:ext>
            </a:extLst>
          </p:cNvPr>
          <p:cNvSpPr txBox="1"/>
          <p:nvPr/>
        </p:nvSpPr>
        <p:spPr>
          <a:xfrm>
            <a:off x="381000" y="4912835"/>
            <a:ext cx="1155192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We believe </a:t>
            </a:r>
            <a:r>
              <a:rPr kumimoji="0" lang="en-US" sz="2200" b="0" i="0" u="sng" strike="noStrike" kern="1200" cap="none" spc="0" normalizeH="0" baseline="0" noProof="0" dirty="0">
                <a:ln>
                  <a:noFill/>
                </a:ln>
                <a:solidFill>
                  <a:srgbClr val="000000"/>
                </a:solidFill>
                <a:effectLst/>
                <a:uLnTx/>
                <a:uFillTx/>
                <a:latin typeface="Calibri" panose="020F0502020204030204"/>
                <a:ea typeface="+mn-ea"/>
                <a:cs typeface="+mn-cs"/>
              </a:rPr>
              <a:t>sufficient data exists</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that can be leveraged to show certain MOCs and modalities of sterilization (MOS) have </a:t>
            </a:r>
            <a:r>
              <a:rPr kumimoji="0" lang="en-US" sz="2200" b="0" i="0" u="sng" strike="noStrike" kern="1200" cap="none" spc="0" normalizeH="0" baseline="0" noProof="0" dirty="0">
                <a:ln>
                  <a:noFill/>
                </a:ln>
                <a:solidFill>
                  <a:srgbClr val="000000"/>
                </a:solidFill>
                <a:effectLst/>
                <a:uLnTx/>
                <a:uFillTx/>
                <a:latin typeface="Calibri" panose="020F0502020204030204"/>
                <a:ea typeface="+mn-ea"/>
                <a:cs typeface="+mn-cs"/>
              </a:rPr>
              <a:t>successfully demonstrated stability</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and these MOC + MOS combinations have </a:t>
            </a:r>
            <a:r>
              <a:rPr kumimoji="0" lang="en-US" sz="2200" b="0" i="0" u="sng" strike="noStrike" kern="1200" cap="none" spc="0" normalizeH="0" baseline="0" noProof="0" dirty="0">
                <a:ln>
                  <a:noFill/>
                </a:ln>
                <a:solidFill>
                  <a:srgbClr val="000000"/>
                </a:solidFill>
                <a:effectLst/>
                <a:uLnTx/>
                <a:uFillTx/>
                <a:latin typeface="Calibri" panose="020F0502020204030204"/>
                <a:ea typeface="+mn-ea"/>
                <a:cs typeface="+mn-cs"/>
              </a:rPr>
              <a:t>repetitively</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met the requirements for stability and should be </a:t>
            </a:r>
            <a:r>
              <a:rPr kumimoji="0" lang="en-US" sz="2200" b="0" i="0" u="sng" strike="noStrike" kern="1200" cap="none" spc="0" normalizeH="0" baseline="0" noProof="0" dirty="0">
                <a:ln>
                  <a:noFill/>
                </a:ln>
                <a:solidFill>
                  <a:srgbClr val="000000"/>
                </a:solidFill>
                <a:effectLst/>
                <a:uLnTx/>
                <a:uFillTx/>
                <a:latin typeface="Calibri" panose="020F0502020204030204"/>
                <a:ea typeface="+mn-ea"/>
                <a:cs typeface="+mn-cs"/>
              </a:rPr>
              <a:t>accepted</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with a known and supported </a:t>
            </a:r>
            <a:r>
              <a:rPr kumimoji="0" lang="en-US" sz="2200" b="0" i="0" u="sng" strike="noStrike" kern="1200" cap="none" spc="0" normalizeH="0" baseline="0" noProof="0" dirty="0">
                <a:ln>
                  <a:noFill/>
                </a:ln>
                <a:solidFill>
                  <a:srgbClr val="000000"/>
                </a:solidFill>
                <a:effectLst/>
                <a:uLnTx/>
                <a:uFillTx/>
                <a:latin typeface="Calibri" panose="020F0502020204030204"/>
                <a:ea typeface="+mn-ea"/>
                <a:cs typeface="+mn-cs"/>
              </a:rPr>
              <a:t>minimum shelf life</a:t>
            </a: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 for on market placement.</a:t>
            </a:r>
          </a:p>
        </p:txBody>
      </p:sp>
    </p:spTree>
    <p:extLst>
      <p:ext uri="{BB962C8B-B14F-4D97-AF65-F5344CB8AC3E}">
        <p14:creationId xmlns:p14="http://schemas.microsoft.com/office/powerpoint/2010/main" val="16979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ED-4873-4560-751A-56E13F0203FA}"/>
              </a:ext>
            </a:extLst>
          </p:cNvPr>
          <p:cNvSpPr>
            <a:spLocks noGrp="1"/>
          </p:cNvSpPr>
          <p:nvPr>
            <p:ph type="title"/>
          </p:nvPr>
        </p:nvSpPr>
        <p:spPr>
          <a:xfrm>
            <a:off x="1554480" y="365125"/>
            <a:ext cx="8133522" cy="1325563"/>
          </a:xfrm>
        </p:spPr>
        <p:txBody>
          <a:bodyPr/>
          <a:lstStyle/>
          <a:p>
            <a:r>
              <a:rPr lang="en-US" dirty="0"/>
              <a:t>What is the Work</a:t>
            </a:r>
          </a:p>
        </p:txBody>
      </p:sp>
      <p:sp>
        <p:nvSpPr>
          <p:cNvPr id="15" name="Rectangle: Rounded Corners 14">
            <a:extLst>
              <a:ext uri="{FF2B5EF4-FFF2-40B4-BE49-F238E27FC236}">
                <a16:creationId xmlns:a16="http://schemas.microsoft.com/office/drawing/2014/main" id="{0C3C3298-5129-DD69-612A-91BA6AF4D2F6}"/>
              </a:ext>
            </a:extLst>
          </p:cNvPr>
          <p:cNvSpPr/>
          <p:nvPr/>
        </p:nvSpPr>
        <p:spPr>
          <a:xfrm>
            <a:off x="365760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7F68A632-7DB2-BED6-8529-FA646A5CCD81}"/>
              </a:ext>
            </a:extLst>
          </p:cNvPr>
          <p:cNvSpPr/>
          <p:nvPr/>
        </p:nvSpPr>
        <p:spPr>
          <a:xfrm>
            <a:off x="932688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7B0BAF1E-43A8-265C-B2A3-73E539964C0F}"/>
              </a:ext>
            </a:extLst>
          </p:cNvPr>
          <p:cNvSpPr/>
          <p:nvPr/>
        </p:nvSpPr>
        <p:spPr>
          <a:xfrm>
            <a:off x="649224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F0A1AF61-AAD7-EB4E-245C-311FB77D613E}"/>
              </a:ext>
            </a:extLst>
          </p:cNvPr>
          <p:cNvSpPr/>
          <p:nvPr/>
        </p:nvSpPr>
        <p:spPr>
          <a:xfrm>
            <a:off x="82296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5CBC091F-C505-1A4A-0101-5ECE47A62664}"/>
              </a:ext>
            </a:extLst>
          </p:cNvPr>
          <p:cNvSpPr/>
          <p:nvPr/>
        </p:nvSpPr>
        <p:spPr>
          <a:xfrm>
            <a:off x="457200" y="1554479"/>
            <a:ext cx="11247120" cy="2011680"/>
          </a:xfrm>
          <a:prstGeom prst="round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BF8E08F-7ACD-BAAC-6750-19BE8416C6BC}"/>
              </a:ext>
            </a:extLst>
          </p:cNvPr>
          <p:cNvSpPr/>
          <p:nvPr/>
        </p:nvSpPr>
        <p:spPr>
          <a:xfrm>
            <a:off x="82296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6542331-10F3-D1A2-C0C2-010D5E81810C}"/>
              </a:ext>
            </a:extLst>
          </p:cNvPr>
          <p:cNvSpPr txBox="1"/>
          <p:nvPr/>
        </p:nvSpPr>
        <p:spPr>
          <a:xfrm>
            <a:off x="3657600" y="3428420"/>
            <a:ext cx="201168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World-record SBS database of successful stability on a</a:t>
            </a:r>
            <a:r>
              <a:rPr lang="en-US" dirty="0">
                <a:solidFill>
                  <a:srgbClr val="FFFFFF"/>
                </a:solidFill>
                <a:latin typeface="Calibri" panose="020F0502020204030204"/>
              </a:rPr>
              <a:t> c</a:t>
            </a:r>
            <a:r>
              <a:rPr kumimoji="0" lang="en-US" sz="1800" b="0" i="0" u="none" strike="noStrike" kern="1200" cap="none" spc="0" normalizeH="0" baseline="0" noProof="0" dirty="0" err="1">
                <a:ln>
                  <a:noFill/>
                </a:ln>
                <a:solidFill>
                  <a:srgbClr val="FFFFFF"/>
                </a:solidFill>
                <a:effectLst/>
                <a:uLnTx/>
                <a:uFillTx/>
                <a:latin typeface="Calibri" panose="020F0502020204030204"/>
                <a:ea typeface="+mn-ea"/>
                <a:cs typeface="+mn-cs"/>
              </a:rPr>
              <a:t>ommon</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MOC with many MOS and many sealing process technologies</a:t>
            </a:r>
          </a:p>
        </p:txBody>
      </p:sp>
      <p:sp>
        <p:nvSpPr>
          <p:cNvPr id="21" name="Rectangle: Rounded Corners 20">
            <a:extLst>
              <a:ext uri="{FF2B5EF4-FFF2-40B4-BE49-F238E27FC236}">
                <a16:creationId xmlns:a16="http://schemas.microsoft.com/office/drawing/2014/main" id="{152BAF88-A50E-2CA2-F56D-258A37CD9112}"/>
              </a:ext>
            </a:extLst>
          </p:cNvPr>
          <p:cNvSpPr/>
          <p:nvPr/>
        </p:nvSpPr>
        <p:spPr>
          <a:xfrm>
            <a:off x="3654044"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C50F7FAB-A30E-9624-D9A8-0E8EA91DBDC1}"/>
              </a:ext>
            </a:extLst>
          </p:cNvPr>
          <p:cNvSpPr/>
          <p:nvPr/>
        </p:nvSpPr>
        <p:spPr>
          <a:xfrm>
            <a:off x="649224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2EFA6CA0-A5E9-E1C3-F349-969BB83105F4}"/>
              </a:ext>
            </a:extLst>
          </p:cNvPr>
          <p:cNvSpPr/>
          <p:nvPr/>
        </p:nvSpPr>
        <p:spPr>
          <a:xfrm>
            <a:off x="932688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EE6EEB-EE20-712E-570C-0C170793C6B1}"/>
              </a:ext>
            </a:extLst>
          </p:cNvPr>
          <p:cNvSpPr txBox="1"/>
          <p:nvPr/>
        </p:nvSpPr>
        <p:spPr>
          <a:xfrm>
            <a:off x="822959" y="3428420"/>
            <a:ext cx="201168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Reviewing public databases for evidence of stability concerns.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Engaging MAAs with hypothesis, approach and path to acceptance</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534CFED-92E8-1300-40EE-6C5003C68EB7}"/>
              </a:ext>
            </a:extLst>
          </p:cNvPr>
          <p:cNvSpPr txBox="1"/>
          <p:nvPr/>
        </p:nvSpPr>
        <p:spPr>
          <a:xfrm>
            <a:off x="6492239" y="3428420"/>
            <a:ext cx="201168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Industry data supporting stability of medical device packaging MOCs and SBSs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23FC0B1-2770-BAAC-EBCC-094C40E84422}"/>
              </a:ext>
            </a:extLst>
          </p:cNvPr>
          <p:cNvSpPr/>
          <p:nvPr/>
        </p:nvSpPr>
        <p:spPr>
          <a:xfrm>
            <a:off x="822960" y="1822102"/>
            <a:ext cx="2011680" cy="1384995"/>
          </a:xfrm>
          <a:prstGeom prst="rect">
            <a:avLst/>
          </a:prstGeom>
          <a:noFill/>
        </p:spPr>
        <p:txBody>
          <a:bodyPr wrap="squar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Market Access Authorities</a:t>
            </a:r>
          </a:p>
        </p:txBody>
      </p:sp>
      <p:sp>
        <p:nvSpPr>
          <p:cNvPr id="31" name="Rectangle 30">
            <a:extLst>
              <a:ext uri="{FF2B5EF4-FFF2-40B4-BE49-F238E27FC236}">
                <a16:creationId xmlns:a16="http://schemas.microsoft.com/office/drawing/2014/main" id="{B5955B29-0E28-6BBF-71B6-F9AFDACB7210}"/>
              </a:ext>
            </a:extLst>
          </p:cNvPr>
          <p:cNvSpPr/>
          <p:nvPr/>
        </p:nvSpPr>
        <p:spPr>
          <a:xfrm>
            <a:off x="3901500" y="2129879"/>
            <a:ext cx="1523879" cy="769441"/>
          </a:xfrm>
          <a:prstGeom prst="rect">
            <a:avLst/>
          </a:prstGeom>
          <a:noFill/>
        </p:spPr>
        <p:txBody>
          <a:bodyPr wrap="non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MPTP</a:t>
            </a:r>
          </a:p>
        </p:txBody>
      </p:sp>
      <p:sp>
        <p:nvSpPr>
          <p:cNvPr id="32" name="Rectangle 31">
            <a:extLst>
              <a:ext uri="{FF2B5EF4-FFF2-40B4-BE49-F238E27FC236}">
                <a16:creationId xmlns:a16="http://schemas.microsoft.com/office/drawing/2014/main" id="{67BD2F9A-2C70-818E-F288-42DA4BA3A1DF}"/>
              </a:ext>
            </a:extLst>
          </p:cNvPr>
          <p:cNvSpPr/>
          <p:nvPr/>
        </p:nvSpPr>
        <p:spPr>
          <a:xfrm>
            <a:off x="6492240" y="1828799"/>
            <a:ext cx="2011680" cy="1371600"/>
          </a:xfrm>
          <a:prstGeom prst="rect">
            <a:avLst/>
          </a:prstGeom>
          <a:noFill/>
        </p:spPr>
        <p:txBody>
          <a:bodyPr wrap="squar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MDM &amp; SPM</a:t>
            </a:r>
          </a:p>
        </p:txBody>
      </p:sp>
      <p:sp>
        <p:nvSpPr>
          <p:cNvPr id="33" name="Rectangle 32">
            <a:extLst>
              <a:ext uri="{FF2B5EF4-FFF2-40B4-BE49-F238E27FC236}">
                <a16:creationId xmlns:a16="http://schemas.microsoft.com/office/drawing/2014/main" id="{C0A099EC-4930-EE26-33C2-BA89817A0F5E}"/>
              </a:ext>
            </a:extLst>
          </p:cNvPr>
          <p:cNvSpPr/>
          <p:nvPr/>
        </p:nvSpPr>
        <p:spPr>
          <a:xfrm flipH="1">
            <a:off x="9326880" y="2037546"/>
            <a:ext cx="2011680" cy="954107"/>
          </a:xfrm>
          <a:prstGeom prst="rect">
            <a:avLst/>
          </a:prstGeom>
          <a:noFill/>
        </p:spPr>
        <p:txBody>
          <a:bodyPr wrap="squar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Degradation Factors</a:t>
            </a:r>
            <a:endParaRPr kumimoji="0" lang="en-US"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406A235-FB69-D8A1-90D8-359AB18F9019}"/>
              </a:ext>
            </a:extLst>
          </p:cNvPr>
          <p:cNvSpPr txBox="1"/>
          <p:nvPr/>
        </p:nvSpPr>
        <p:spPr>
          <a:xfrm>
            <a:off x="9326880" y="3428420"/>
            <a:ext cx="201168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Evaluating how to measure degradation factors.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Assessing OIT as a proven ASTM method for measuring time to oxidation</a:t>
            </a:r>
          </a:p>
        </p:txBody>
      </p:sp>
      <p:pic>
        <p:nvPicPr>
          <p:cNvPr id="3" name="Picture 4">
            <a:extLst>
              <a:ext uri="{FF2B5EF4-FFF2-40B4-BE49-F238E27FC236}">
                <a16:creationId xmlns:a16="http://schemas.microsoft.com/office/drawing/2014/main" id="{C30DEF0A-1655-56DF-8E85-276A9B4B4ED6}"/>
              </a:ext>
            </a:extLst>
          </p:cNvPr>
          <p:cNvPicPr>
            <a:picLocks noChangeAspect="1"/>
          </p:cNvPicPr>
          <p:nvPr/>
        </p:nvPicPr>
        <p:blipFill>
          <a:blip r:embed="rId3"/>
          <a:stretch>
            <a:fillRect/>
          </a:stretch>
        </p:blipFill>
        <p:spPr>
          <a:xfrm>
            <a:off x="91440" y="365760"/>
            <a:ext cx="1444978" cy="1137994"/>
          </a:xfrm>
          <a:prstGeom prst="rect">
            <a:avLst/>
          </a:prstGeom>
        </p:spPr>
      </p:pic>
    </p:spTree>
    <p:extLst>
      <p:ext uri="{BB962C8B-B14F-4D97-AF65-F5344CB8AC3E}">
        <p14:creationId xmlns:p14="http://schemas.microsoft.com/office/powerpoint/2010/main" val="32514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4" grpId="0" animBg="1"/>
      <p:bldP spid="26" grpId="0" animBg="1"/>
      <p:bldP spid="20" grpId="0"/>
      <p:bldP spid="21" grpId="0" animBg="1"/>
      <p:bldP spid="22" grpId="0" animBg="1"/>
      <p:bldP spid="23" grpId="0" animBg="1"/>
      <p:bldP spid="27" grpId="0"/>
      <p:bldP spid="28" grpId="0"/>
      <p:bldP spid="30" grpId="0"/>
      <p:bldP spid="31" grpId="0"/>
      <p:bldP spid="32" grpId="0"/>
      <p:bldP spid="33"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D11A962-3D4A-5A53-4B7E-8B62F003F183}"/>
              </a:ext>
            </a:extLst>
          </p:cNvPr>
          <p:cNvSpPr txBox="1">
            <a:spLocks/>
          </p:cNvSpPr>
          <p:nvPr/>
        </p:nvSpPr>
        <p:spPr>
          <a:xfrm>
            <a:off x="247310" y="4152870"/>
            <a:ext cx="3871930" cy="222116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800" b="0" i="0" u="sng" strike="noStrike" kern="1200" cap="none" spc="0" normalizeH="0" baseline="0" noProof="0" dirty="0">
                <a:ln>
                  <a:noFill/>
                </a:ln>
                <a:solidFill>
                  <a:srgbClr val="000000"/>
                </a:solidFill>
                <a:effectLst/>
                <a:uLnTx/>
                <a:uFillTx/>
                <a:latin typeface="Lato Medium" panose="020F0502020204030203" pitchFamily="34" charset="0"/>
                <a:ea typeface="Lato Medium" panose="020F0502020204030203" pitchFamily="34" charset="0"/>
                <a:cs typeface="Lato Medium" panose="020F0502020204030203" pitchFamily="34" charset="0"/>
              </a:rPr>
              <a:t>ENGAGE MAA’s</a:t>
            </a:r>
            <a:r>
              <a:rPr kumimoji="0" lang="en-US" sz="1800" b="0" i="0" u="sng" strike="noStrike" kern="1200" cap="none" spc="0" normalizeH="0" baseline="0" noProof="0" dirty="0">
                <a:ln>
                  <a:noFill/>
                </a:ln>
                <a:solidFill>
                  <a:srgbClr val="000000"/>
                </a:solidFill>
                <a:effectLst/>
                <a:uLnTx/>
                <a:uFillTx/>
                <a:latin typeface="Lato"/>
                <a:ea typeface="Lato"/>
                <a:cs typeface="Lato"/>
              </a:rPr>
              <a:t>:</a:t>
            </a:r>
            <a:r>
              <a:rPr kumimoji="0" lang="en-US" sz="1800" b="0" i="0" u="none" strike="noStrike" kern="1200" cap="none" spc="0" normalizeH="0" baseline="0" noProof="0" dirty="0">
                <a:ln>
                  <a:noFill/>
                </a:ln>
                <a:solidFill>
                  <a:srgbClr val="000000"/>
                </a:solidFill>
                <a:effectLst/>
                <a:uLnTx/>
                <a:uFillTx/>
                <a:latin typeface="Lato"/>
                <a:ea typeface="Lato"/>
                <a:cs typeface="Lato"/>
              </a:rPr>
              <a:t>  </a:t>
            </a: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a:ea typeface="Lato"/>
                <a:cs typeface="Lato"/>
              </a:rPr>
              <a:t>Discuss Project Purpose and Assess Feedback against WS Hypothesis:</a:t>
            </a:r>
          </a:p>
          <a:p>
            <a:pPr marL="228600" marR="0" lvl="0" indent="-2286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Feedback – Encouraging Concept but where is the Evidence?</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Content Placeholder 2">
            <a:extLst>
              <a:ext uri="{FF2B5EF4-FFF2-40B4-BE49-F238E27FC236}">
                <a16:creationId xmlns:a16="http://schemas.microsoft.com/office/drawing/2014/main" id="{ED0E33FA-7135-44B3-90B8-70756F082E00}"/>
              </a:ext>
            </a:extLst>
          </p:cNvPr>
          <p:cNvSpPr>
            <a:spLocks noGrp="1"/>
          </p:cNvSpPr>
          <p:nvPr>
            <p:ph idx="1"/>
          </p:nvPr>
        </p:nvSpPr>
        <p:spPr>
          <a:xfrm>
            <a:off x="1554480" y="1557637"/>
            <a:ext cx="8411573" cy="732256"/>
          </a:xfrm>
        </p:spPr>
        <p:txBody>
          <a:bodyPr vert="horz" lIns="91440" tIns="45720" rIns="91440" bIns="45720" rtlCol="0" anchor="t">
            <a:normAutofit/>
          </a:bodyPr>
          <a:lstStyle/>
          <a:p>
            <a:pPr marL="0" indent="0">
              <a:lnSpc>
                <a:spcPct val="120000"/>
              </a:lnSpc>
              <a:spcAft>
                <a:spcPts val="1200"/>
              </a:spcAft>
              <a:buNone/>
            </a:pPr>
            <a:r>
              <a:rPr lang="en-US" sz="1800" dirty="0">
                <a:latin typeface="Lato Medium" panose="020F0502020204030203" pitchFamily="34" charset="0"/>
                <a:ea typeface="Lato Medium" panose="020F0502020204030203" pitchFamily="34" charset="0"/>
                <a:cs typeface="Lato Medium" panose="020F0502020204030203" pitchFamily="34" charset="0"/>
              </a:rPr>
              <a:t>TEAM</a:t>
            </a:r>
            <a:r>
              <a:rPr lang="en-US" sz="1800" dirty="0">
                <a:latin typeface="Lato"/>
                <a:ea typeface="Lato"/>
                <a:cs typeface="Lato"/>
              </a:rPr>
              <a:t>:  </a:t>
            </a:r>
            <a:r>
              <a:rPr lang="en-US" sz="1800" dirty="0">
                <a:latin typeface="Lato Light" panose="020F0502020204030203" pitchFamily="34" charset="0"/>
                <a:ea typeface="Lato Light" panose="020F0502020204030203" pitchFamily="34" charset="0"/>
                <a:cs typeface="Lato Light" panose="020F0502020204030203" pitchFamily="34" charset="0"/>
              </a:rPr>
              <a:t>Chris Sarantos, Wendy Mach, Haley Schrauben</a:t>
            </a:r>
          </a:p>
          <a:p>
            <a:pPr lvl="1">
              <a:lnSpc>
                <a:spcPct val="120000"/>
              </a:lnSpc>
            </a:pP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Title 1">
            <a:extLst>
              <a:ext uri="{FF2B5EF4-FFF2-40B4-BE49-F238E27FC236}">
                <a16:creationId xmlns:a16="http://schemas.microsoft.com/office/drawing/2014/main" id="{20C399FE-9E90-27C5-5ECD-FC040C640B19}"/>
              </a:ext>
            </a:extLst>
          </p:cNvPr>
          <p:cNvSpPr txBox="1">
            <a:spLocks/>
          </p:cNvSpPr>
          <p:nvPr/>
        </p:nvSpPr>
        <p:spPr>
          <a:xfrm>
            <a:off x="1554480" y="365760"/>
            <a:ext cx="813352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ontserrat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Montserrat SemiBold" pitchFamily="2" charset="77"/>
                <a:ea typeface="+mj-ea"/>
                <a:cs typeface="+mj-cs"/>
              </a:rPr>
              <a:t>Market Access Authorities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Lato"/>
              <a:ea typeface="Lato"/>
              <a:cs typeface="Lat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Lato"/>
                <a:ea typeface="Lato"/>
                <a:cs typeface="Lato"/>
              </a:rPr>
              <a:t>WS Hypothesis - Certain MOC/MOS combinations have successfully and repetitively demonstrated inherent stability</a:t>
            </a:r>
            <a:endParaRPr kumimoji="0" lang="en-US" sz="1200" b="1" i="0" u="none" strike="noStrike" kern="1200" cap="none" spc="0" normalizeH="0" baseline="0" noProof="0" dirty="0">
              <a:ln>
                <a:noFill/>
              </a:ln>
              <a:solidFill>
                <a:srgbClr val="000000"/>
              </a:solidFill>
              <a:effectLst/>
              <a:uLnTx/>
              <a:uFillTx/>
              <a:latin typeface="Montserrat SemiBold" pitchFamily="2" charset="77"/>
              <a:ea typeface="+mj-ea"/>
              <a:cs typeface="+mj-cs"/>
            </a:endParaRPr>
          </a:p>
        </p:txBody>
      </p:sp>
      <p:pic>
        <p:nvPicPr>
          <p:cNvPr id="1028" name="Picture 4" descr="international harmonization1 300x293 Regulatory Requirements for Europe, USA, Canada and Globally">
            <a:extLst>
              <a:ext uri="{FF2B5EF4-FFF2-40B4-BE49-F238E27FC236}">
                <a16:creationId xmlns:a16="http://schemas.microsoft.com/office/drawing/2014/main" id="{19958321-91F0-ABB0-BCD6-914A5B58B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365760"/>
            <a:ext cx="1359118" cy="132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black, darkness&#10;&#10;Description automatically generated">
            <a:extLst>
              <a:ext uri="{FF2B5EF4-FFF2-40B4-BE49-F238E27FC236}">
                <a16:creationId xmlns:a16="http://schemas.microsoft.com/office/drawing/2014/main" id="{6DD0C882-7C84-E9A8-8A78-1E10330EC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092" y="4548371"/>
            <a:ext cx="1602408" cy="1577371"/>
          </a:xfrm>
          <a:prstGeom prst="rect">
            <a:avLst/>
          </a:prstGeom>
        </p:spPr>
      </p:pic>
      <p:graphicFrame>
        <p:nvGraphicFramePr>
          <p:cNvPr id="13" name="Diagram 12">
            <a:extLst>
              <a:ext uri="{FF2B5EF4-FFF2-40B4-BE49-F238E27FC236}">
                <a16:creationId xmlns:a16="http://schemas.microsoft.com/office/drawing/2014/main" id="{20EC23C1-D5FB-AF7F-F1F5-3C8B9F6BE6A8}"/>
              </a:ext>
            </a:extLst>
          </p:cNvPr>
          <p:cNvGraphicFramePr/>
          <p:nvPr/>
        </p:nvGraphicFramePr>
        <p:xfrm>
          <a:off x="3320445" y="2127415"/>
          <a:ext cx="5551109" cy="4246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descr="FDA regulations and reporting">
            <a:extLst>
              <a:ext uri="{FF2B5EF4-FFF2-40B4-BE49-F238E27FC236}">
                <a16:creationId xmlns:a16="http://schemas.microsoft.com/office/drawing/2014/main" id="{40B2170E-0405-91F5-88A0-6455A6E75A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606"/>
          <a:stretch/>
        </p:blipFill>
        <p:spPr bwMode="auto">
          <a:xfrm>
            <a:off x="614179" y="2109382"/>
            <a:ext cx="3138192" cy="189256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6B204F3-AB38-3E5A-FB6A-535497550152}"/>
              </a:ext>
            </a:extLst>
          </p:cNvPr>
          <p:cNvSpPr txBox="1">
            <a:spLocks/>
          </p:cNvSpPr>
          <p:nvPr/>
        </p:nvSpPr>
        <p:spPr>
          <a:xfrm>
            <a:off x="8072762" y="2109382"/>
            <a:ext cx="3973068" cy="391765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800" b="0" i="0" u="sng" strike="noStrike" kern="1200" cap="none" spc="0" normalizeH="0" baseline="0" noProof="0" dirty="0">
                <a:ln>
                  <a:noFill/>
                </a:ln>
                <a:solidFill>
                  <a:srgbClr val="000000"/>
                </a:solidFill>
                <a:effectLst/>
                <a:uLnTx/>
                <a:uFillTx/>
                <a:latin typeface="Lato Medium" panose="020F0502020204030203" pitchFamily="34" charset="0"/>
                <a:ea typeface="Lato Medium" panose="020F0502020204030203" pitchFamily="34" charset="0"/>
                <a:cs typeface="Lato Medium" panose="020F0502020204030203" pitchFamily="34" charset="0"/>
              </a:rPr>
              <a:t>OPPORTUNITY</a:t>
            </a:r>
            <a:r>
              <a:rPr kumimoji="0" lang="en-US" sz="1800" b="0" i="0" u="sng" strike="noStrike" kern="1200" cap="none" spc="0" normalizeH="0" baseline="0" noProof="0" dirty="0">
                <a:ln>
                  <a:noFill/>
                </a:ln>
                <a:solidFill>
                  <a:srgbClr val="000000"/>
                </a:solidFill>
                <a:effectLst/>
                <a:uLnTx/>
                <a:uFillTx/>
                <a:latin typeface="Lato"/>
                <a:ea typeface="Lato"/>
                <a:cs typeface="Lato"/>
              </a:rPr>
              <a:t>:</a:t>
            </a:r>
            <a:r>
              <a:rPr kumimoji="0" lang="en-US" sz="1800" b="0" i="0" u="none" strike="noStrike" kern="1200" cap="none" spc="0" normalizeH="0" baseline="0" noProof="0" dirty="0">
                <a:ln>
                  <a:noFill/>
                </a:ln>
                <a:solidFill>
                  <a:srgbClr val="000000"/>
                </a:solidFill>
                <a:effectLst/>
                <a:uLnTx/>
                <a:uFillTx/>
                <a:latin typeface="Lato"/>
                <a:ea typeface="Lato"/>
                <a:cs typeface="Lato"/>
              </a:rPr>
              <a:t>  </a:t>
            </a: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a:ea typeface="Lato"/>
                <a:cs typeface="Lato"/>
              </a:rPr>
              <a:t>Assess Market Surveillance databases against WS Hypothesis:</a:t>
            </a:r>
          </a:p>
          <a:p>
            <a:pPr marL="228600" marR="0" lvl="0" indent="-2286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FDA, MAUDE, etc..</a:t>
            </a:r>
          </a:p>
          <a:p>
            <a:pPr marL="228600" marR="0" lvl="0" indent="-2286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Where are the Stability Failures?</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8024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BBE9-AC15-494D-B766-36D34F43FD57}"/>
              </a:ext>
            </a:extLst>
          </p:cNvPr>
          <p:cNvSpPr>
            <a:spLocks noGrp="1"/>
          </p:cNvSpPr>
          <p:nvPr>
            <p:ph type="title"/>
          </p:nvPr>
        </p:nvSpPr>
        <p:spPr>
          <a:xfrm>
            <a:off x="1463040" y="365760"/>
            <a:ext cx="7828646" cy="1188720"/>
          </a:xfrm>
        </p:spPr>
        <p:txBody>
          <a:bodyPr>
            <a:noAutofit/>
          </a:bodyPr>
          <a:lstStyle/>
          <a:p>
            <a:r>
              <a:rPr lang="en-US" sz="2800" dirty="0">
                <a:latin typeface="Lato Black"/>
                <a:ea typeface="Lato Black"/>
                <a:cs typeface="Lato Black"/>
              </a:rPr>
              <a:t>Wicked Stability–DuPont Tyvek</a:t>
            </a:r>
            <a:r>
              <a:rPr lang="en-US" sz="2800" baseline="30000" dirty="0">
                <a:latin typeface="Lato"/>
                <a:ea typeface="Lato"/>
                <a:cs typeface="Lato"/>
              </a:rPr>
              <a:t>® </a:t>
            </a:r>
            <a:r>
              <a:rPr lang="en-US" sz="2800" dirty="0">
                <a:latin typeface="Lato Black"/>
                <a:ea typeface="Lato Black"/>
                <a:cs typeface="Lato Black"/>
              </a:rPr>
              <a:t>Medical Packaging Transition Project (MPTP)</a:t>
            </a:r>
            <a:br>
              <a:rPr lang="en-US" sz="2800" dirty="0">
                <a:latin typeface="Lato Black"/>
                <a:ea typeface="Lato Black"/>
                <a:cs typeface="Lato Black"/>
              </a:rPr>
            </a:br>
            <a:br>
              <a:rPr lang="en-US" sz="1200" dirty="0">
                <a:latin typeface="Lato Black"/>
                <a:ea typeface="Lato Black"/>
                <a:cs typeface="Lato Black"/>
              </a:rPr>
            </a:br>
            <a:r>
              <a:rPr lang="en-US" sz="1200" b="1" i="1" dirty="0">
                <a:latin typeface="Lato"/>
                <a:ea typeface="Lato"/>
                <a:cs typeface="Lato"/>
              </a:rPr>
              <a:t>WS Hypothesis - Certain MOC/MOS combinations have successfully and repetitively demonstrated inherent stability</a:t>
            </a:r>
            <a:endParaRPr lang="en-US" sz="2800" dirty="0"/>
          </a:p>
        </p:txBody>
      </p:sp>
      <p:sp>
        <p:nvSpPr>
          <p:cNvPr id="3" name="Content Placeholder 2">
            <a:extLst>
              <a:ext uri="{FF2B5EF4-FFF2-40B4-BE49-F238E27FC236}">
                <a16:creationId xmlns:a16="http://schemas.microsoft.com/office/drawing/2014/main" id="{ED0E33FA-7135-44B3-90B8-70756F082E00}"/>
              </a:ext>
            </a:extLst>
          </p:cNvPr>
          <p:cNvSpPr>
            <a:spLocks noGrp="1"/>
          </p:cNvSpPr>
          <p:nvPr>
            <p:ph idx="1"/>
          </p:nvPr>
        </p:nvSpPr>
        <p:spPr>
          <a:xfrm>
            <a:off x="515566" y="1825624"/>
            <a:ext cx="8499319" cy="4666615"/>
          </a:xfrm>
        </p:spPr>
        <p:txBody>
          <a:bodyPr vert="horz" lIns="91440" tIns="45720" rIns="91440" bIns="45720" rtlCol="0" anchor="t">
            <a:normAutofit fontScale="85000" lnSpcReduction="10000"/>
          </a:bodyPr>
          <a:lstStyle/>
          <a:p>
            <a:pPr>
              <a:lnSpc>
                <a:spcPct val="120000"/>
              </a:lnSpc>
              <a:spcBef>
                <a:spcPts val="0"/>
              </a:spcBef>
              <a:spcAft>
                <a:spcPts val="1200"/>
              </a:spcAft>
            </a:pPr>
            <a:r>
              <a:rPr lang="en-US" sz="2400" dirty="0">
                <a:latin typeface="Lato Medium" panose="020F0502020204030203" pitchFamily="34" charset="0"/>
                <a:ea typeface="Lato Medium" panose="020F0502020204030203" pitchFamily="34" charset="0"/>
                <a:cs typeface="Lato Medium" panose="020F0502020204030203" pitchFamily="34" charset="0"/>
              </a:rPr>
              <a:t>TEAM</a:t>
            </a:r>
            <a:r>
              <a:rPr lang="en-US" sz="2400" dirty="0">
                <a:latin typeface="Lato"/>
                <a:ea typeface="Lato"/>
                <a:cs typeface="Lato"/>
              </a:rPr>
              <a:t>:  </a:t>
            </a:r>
            <a:r>
              <a:rPr lang="en-US" sz="2400" dirty="0">
                <a:latin typeface="Lato Light" panose="020F0502020204030203" pitchFamily="34" charset="0"/>
                <a:ea typeface="Lato Light" panose="020F0502020204030203" pitchFamily="34" charset="0"/>
                <a:cs typeface="Lato Light" panose="020F0502020204030203" pitchFamily="34" charset="0"/>
              </a:rPr>
              <a:t>Nancy Battaglini (PAXXUS), Rod Patch (J&amp;J Vision), DuPont</a:t>
            </a:r>
          </a:p>
          <a:p>
            <a:pPr>
              <a:lnSpc>
                <a:spcPct val="120000"/>
              </a:lnSpc>
              <a:spcBef>
                <a:spcPts val="0"/>
              </a:spcBef>
              <a:spcAft>
                <a:spcPts val="1200"/>
              </a:spcAft>
            </a:pPr>
            <a:r>
              <a:rPr lang="en-US" sz="2400" dirty="0">
                <a:latin typeface="Lato Medium" panose="020F0502020204030203" pitchFamily="34" charset="0"/>
                <a:ea typeface="Lato Medium" panose="020F0502020204030203" pitchFamily="34" charset="0"/>
                <a:cs typeface="Lato Medium" panose="020F0502020204030203" pitchFamily="34" charset="0"/>
              </a:rPr>
              <a:t>OPPORTUNITY</a:t>
            </a:r>
            <a:r>
              <a:rPr lang="en-US" sz="2400" dirty="0">
                <a:latin typeface="Lato"/>
                <a:ea typeface="Lato"/>
                <a:cs typeface="Lato"/>
              </a:rPr>
              <a:t>:  Assess MPTP data against WS Hypothesis:</a:t>
            </a:r>
          </a:p>
          <a:p>
            <a:pPr>
              <a:lnSpc>
                <a:spcPct val="120000"/>
              </a:lnSpc>
              <a:spcBef>
                <a:spcPts val="0"/>
              </a:spcBef>
              <a:spcAft>
                <a:spcPts val="1200"/>
              </a:spcAft>
            </a:pPr>
            <a:r>
              <a:rPr lang="en-US" sz="2400" dirty="0">
                <a:latin typeface="Lato Medium" panose="020F0502020204030203" pitchFamily="34" charset="0"/>
                <a:ea typeface="Lato Medium" panose="020F0502020204030203" pitchFamily="34" charset="0"/>
                <a:cs typeface="Lato Medium" panose="020F0502020204030203" pitchFamily="34" charset="0"/>
              </a:rPr>
              <a:t>APPROACH:</a:t>
            </a:r>
          </a:p>
          <a:p>
            <a:pPr lvl="1">
              <a:lnSpc>
                <a:spcPct val="120000"/>
              </a:lnSpc>
              <a:spcBef>
                <a:spcPts val="0"/>
              </a:spcBef>
              <a:spcAft>
                <a:spcPts val="600"/>
              </a:spcAft>
            </a:pPr>
            <a:r>
              <a:rPr lang="en-US" sz="2400" dirty="0">
                <a:latin typeface="Lato Light"/>
                <a:ea typeface="Lato Light"/>
                <a:cs typeface="Lato Light"/>
              </a:rPr>
              <a:t>No cell data will exit DuPont control.   3-WAY NDAs Persist.</a:t>
            </a:r>
          </a:p>
          <a:p>
            <a:pPr lvl="1">
              <a:lnSpc>
                <a:spcPct val="120000"/>
              </a:lnSpc>
              <a:spcBef>
                <a:spcPts val="0"/>
              </a:spcBef>
              <a:spcAft>
                <a:spcPts val="600"/>
              </a:spcAft>
            </a:pPr>
            <a:r>
              <a:rPr lang="en-US" sz="2400" dirty="0">
                <a:latin typeface="Lato Light" panose="020F0502020204030203" pitchFamily="34" charset="0"/>
                <a:ea typeface="Lato Light" panose="020F0502020204030203" pitchFamily="34" charset="0"/>
                <a:cs typeface="Lato Light" panose="020F0502020204030203" pitchFamily="34" charset="0"/>
              </a:rPr>
              <a:t>“No Objection Agreements” (@160) allowing repurposing MPTP data</a:t>
            </a:r>
          </a:p>
          <a:p>
            <a:pPr lvl="1">
              <a:lnSpc>
                <a:spcPct val="120000"/>
              </a:lnSpc>
              <a:spcBef>
                <a:spcPts val="0"/>
              </a:spcBef>
              <a:spcAft>
                <a:spcPts val="600"/>
              </a:spcAft>
            </a:pPr>
            <a:r>
              <a:rPr lang="en-US" sz="2400" dirty="0">
                <a:latin typeface="Lato Light" panose="020F0502020204030203" pitchFamily="34" charset="0"/>
                <a:ea typeface="Lato Light" panose="020F0502020204030203" pitchFamily="34" charset="0"/>
                <a:cs typeface="Lato Light" panose="020F0502020204030203" pitchFamily="34" charset="0"/>
              </a:rPr>
              <a:t>No Single Cell data display – multicell aggregation of related data</a:t>
            </a:r>
          </a:p>
          <a:p>
            <a:pPr lvl="1">
              <a:lnSpc>
                <a:spcPct val="120000"/>
              </a:lnSpc>
              <a:spcBef>
                <a:spcPts val="0"/>
              </a:spcBef>
              <a:spcAft>
                <a:spcPts val="1200"/>
              </a:spcAft>
            </a:pPr>
            <a:r>
              <a:rPr lang="en-US" sz="2400" dirty="0">
                <a:latin typeface="Lato Light" panose="020F0502020204030203" pitchFamily="34" charset="0"/>
                <a:ea typeface="Lato Light" panose="020F0502020204030203" pitchFamily="34" charset="0"/>
                <a:cs typeface="Lato Light" panose="020F0502020204030203" pitchFamily="34" charset="0"/>
              </a:rPr>
              <a:t>Output: Publication for Industry and MAA Engagement</a:t>
            </a:r>
          </a:p>
          <a:p>
            <a:pPr>
              <a:lnSpc>
                <a:spcPct val="120000"/>
              </a:lnSpc>
              <a:spcBef>
                <a:spcPts val="0"/>
              </a:spcBef>
              <a:spcAft>
                <a:spcPts val="1200"/>
              </a:spcAft>
            </a:pPr>
            <a:r>
              <a:rPr lang="en-US" sz="2400" dirty="0">
                <a:latin typeface="Lato Medium" panose="020F0502020204030203" pitchFamily="34" charset="0"/>
                <a:ea typeface="Lato Medium" panose="020F0502020204030203" pitchFamily="34" charset="0"/>
                <a:cs typeface="Lato Medium" panose="020F0502020204030203" pitchFamily="34" charset="0"/>
              </a:rPr>
              <a:t>STATUS</a:t>
            </a:r>
            <a:r>
              <a:rPr lang="en-US" sz="2400" dirty="0">
                <a:latin typeface="Lato"/>
                <a:ea typeface="Lato"/>
                <a:cs typeface="Lato"/>
              </a:rPr>
              <a:t>:  </a:t>
            </a:r>
            <a:r>
              <a:rPr lang="en-US" sz="2400" dirty="0">
                <a:latin typeface="Lato Light" panose="020F0502020204030203" pitchFamily="34" charset="0"/>
                <a:ea typeface="Lato Light" panose="020F0502020204030203" pitchFamily="34" charset="0"/>
                <a:cs typeface="Lato Light" panose="020F0502020204030203" pitchFamily="34" charset="0"/>
              </a:rPr>
              <a:t>DuPont processing agreements with cell participants.</a:t>
            </a:r>
          </a:p>
          <a:p>
            <a:pPr>
              <a:lnSpc>
                <a:spcPct val="120000"/>
              </a:lnSpc>
              <a:spcBef>
                <a:spcPts val="0"/>
              </a:spcBef>
              <a:spcAft>
                <a:spcPts val="1200"/>
              </a:spcAft>
            </a:pPr>
            <a:r>
              <a:rPr lang="en-US" sz="2400" dirty="0">
                <a:latin typeface="Lato Medium" panose="020F0502020204030203" pitchFamily="34" charset="0"/>
                <a:ea typeface="Lato Medium" panose="020F0502020204030203" pitchFamily="34" charset="0"/>
                <a:cs typeface="Lato Medium" panose="020F0502020204030203" pitchFamily="34" charset="0"/>
              </a:rPr>
              <a:t>NEXT</a:t>
            </a:r>
            <a:r>
              <a:rPr lang="en-US" sz="2400" dirty="0">
                <a:latin typeface="Lato"/>
                <a:ea typeface="Lato"/>
                <a:cs typeface="Lato"/>
              </a:rPr>
              <a:t>:  </a:t>
            </a:r>
            <a:r>
              <a:rPr lang="en-US" sz="2400" dirty="0">
                <a:latin typeface="Lato Light" panose="020F0502020204030203" pitchFamily="34" charset="0"/>
                <a:ea typeface="Lato Light" panose="020F0502020204030203" pitchFamily="34" charset="0"/>
                <a:cs typeface="Lato Light" panose="020F0502020204030203" pitchFamily="34" charset="0"/>
              </a:rPr>
              <a:t>Data summarization, analysis and presentation. Publication.</a:t>
            </a:r>
            <a:endParaRPr lang="en-US" sz="2400" dirty="0">
              <a:latin typeface="Lato"/>
              <a:ea typeface="Lato"/>
              <a:cs typeface="Lato"/>
            </a:endParaRPr>
          </a:p>
        </p:txBody>
      </p:sp>
      <p:pic>
        <p:nvPicPr>
          <p:cNvPr id="4" name="Picture 3">
            <a:extLst>
              <a:ext uri="{FF2B5EF4-FFF2-40B4-BE49-F238E27FC236}">
                <a16:creationId xmlns:a16="http://schemas.microsoft.com/office/drawing/2014/main" id="{A5D8389E-4345-8497-60E8-715E02116430}"/>
              </a:ext>
            </a:extLst>
          </p:cNvPr>
          <p:cNvPicPr>
            <a:picLocks noChangeAspect="1"/>
          </p:cNvPicPr>
          <p:nvPr/>
        </p:nvPicPr>
        <p:blipFill>
          <a:blip r:embed="rId3"/>
          <a:stretch>
            <a:fillRect/>
          </a:stretch>
        </p:blipFill>
        <p:spPr>
          <a:xfrm>
            <a:off x="91440" y="365760"/>
            <a:ext cx="1444978" cy="1137994"/>
          </a:xfrm>
          <a:prstGeom prst="rect">
            <a:avLst/>
          </a:prstGeom>
        </p:spPr>
      </p:pic>
      <p:sp>
        <p:nvSpPr>
          <p:cNvPr id="6" name="Rectangle: Rounded Corners 5">
            <a:extLst>
              <a:ext uri="{FF2B5EF4-FFF2-40B4-BE49-F238E27FC236}">
                <a16:creationId xmlns:a16="http://schemas.microsoft.com/office/drawing/2014/main" id="{571AE3C4-FB2D-FF46-F651-D65E77F0C69B}"/>
              </a:ext>
            </a:extLst>
          </p:cNvPr>
          <p:cNvSpPr/>
          <p:nvPr/>
        </p:nvSpPr>
        <p:spPr>
          <a:xfrm>
            <a:off x="9239329"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52642B8-9D61-3523-A279-37EF1E7BA1A6}"/>
              </a:ext>
            </a:extLst>
          </p:cNvPr>
          <p:cNvSpPr txBox="1"/>
          <p:nvPr/>
        </p:nvSpPr>
        <p:spPr>
          <a:xfrm>
            <a:off x="9239329" y="3429000"/>
            <a:ext cx="201168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World-record SBS database of successful stability on a common MOC with many MOS and many sealing process technologies</a:t>
            </a:r>
          </a:p>
        </p:txBody>
      </p:sp>
      <p:sp>
        <p:nvSpPr>
          <p:cNvPr id="8" name="Rectangle: Rounded Corners 7">
            <a:extLst>
              <a:ext uri="{FF2B5EF4-FFF2-40B4-BE49-F238E27FC236}">
                <a16:creationId xmlns:a16="http://schemas.microsoft.com/office/drawing/2014/main" id="{9BBEBD21-F3C1-69B2-C349-22472D08F5B9}"/>
              </a:ext>
            </a:extLst>
          </p:cNvPr>
          <p:cNvSpPr/>
          <p:nvPr/>
        </p:nvSpPr>
        <p:spPr>
          <a:xfrm>
            <a:off x="9239329"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08CF3A2-B93B-7891-69C6-E621183EA8B6}"/>
              </a:ext>
            </a:extLst>
          </p:cNvPr>
          <p:cNvSpPr/>
          <p:nvPr/>
        </p:nvSpPr>
        <p:spPr>
          <a:xfrm>
            <a:off x="9483230" y="2129879"/>
            <a:ext cx="1523879" cy="769441"/>
          </a:xfrm>
          <a:prstGeom prst="rect">
            <a:avLst/>
          </a:prstGeom>
          <a:noFill/>
        </p:spPr>
        <p:txBody>
          <a:bodyPr wrap="non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MPTP</a:t>
            </a:r>
          </a:p>
        </p:txBody>
      </p:sp>
    </p:spTree>
    <p:extLst>
      <p:ext uri="{BB962C8B-B14F-4D97-AF65-F5344CB8AC3E}">
        <p14:creationId xmlns:p14="http://schemas.microsoft.com/office/powerpoint/2010/main" val="4994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ED-4873-4560-751A-56E13F0203FA}"/>
              </a:ext>
            </a:extLst>
          </p:cNvPr>
          <p:cNvSpPr>
            <a:spLocks noGrp="1"/>
          </p:cNvSpPr>
          <p:nvPr>
            <p:ph type="title"/>
          </p:nvPr>
        </p:nvSpPr>
        <p:spPr>
          <a:xfrm>
            <a:off x="1554480" y="457200"/>
            <a:ext cx="7387044" cy="1091998"/>
          </a:xfrm>
        </p:spPr>
        <p:txBody>
          <a:bodyPr>
            <a:normAutofit fontScale="90000"/>
          </a:bodyPr>
          <a:lstStyle/>
          <a:p>
            <a:r>
              <a:rPr lang="en-US" dirty="0"/>
              <a:t>What are we going to cover today?</a:t>
            </a:r>
          </a:p>
        </p:txBody>
      </p:sp>
      <p:graphicFrame>
        <p:nvGraphicFramePr>
          <p:cNvPr id="5" name="Diagram 4">
            <a:extLst>
              <a:ext uri="{FF2B5EF4-FFF2-40B4-BE49-F238E27FC236}">
                <a16:creationId xmlns:a16="http://schemas.microsoft.com/office/drawing/2014/main" id="{3C34BDE8-CC03-B6EA-D7BA-EE6CCF150A65}"/>
              </a:ext>
            </a:extLst>
          </p:cNvPr>
          <p:cNvGraphicFramePr/>
          <p:nvPr>
            <p:extLst>
              <p:ext uri="{D42A27DB-BD31-4B8C-83A1-F6EECF244321}">
                <p14:modId xmlns:p14="http://schemas.microsoft.com/office/powerpoint/2010/main" val="781600658"/>
              </p:ext>
            </p:extLst>
          </p:nvPr>
        </p:nvGraphicFramePr>
        <p:xfrm>
          <a:off x="1016000" y="1435947"/>
          <a:ext cx="10337800" cy="4812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a:extLst>
              <a:ext uri="{FF2B5EF4-FFF2-40B4-BE49-F238E27FC236}">
                <a16:creationId xmlns:a16="http://schemas.microsoft.com/office/drawing/2014/main" id="{8EC6FD1B-D66F-462D-EBBF-FD45FDC84450}"/>
              </a:ext>
            </a:extLst>
          </p:cNvPr>
          <p:cNvPicPr>
            <a:picLocks noChangeAspect="1"/>
          </p:cNvPicPr>
          <p:nvPr/>
        </p:nvPicPr>
        <p:blipFill>
          <a:blip r:embed="rId8"/>
          <a:stretch>
            <a:fillRect/>
          </a:stretch>
        </p:blipFill>
        <p:spPr>
          <a:xfrm>
            <a:off x="91440" y="365760"/>
            <a:ext cx="1444978" cy="1137994"/>
          </a:xfrm>
          <a:prstGeom prst="rect">
            <a:avLst/>
          </a:prstGeom>
        </p:spPr>
      </p:pic>
      <p:pic>
        <p:nvPicPr>
          <p:cNvPr id="12" name="Picture 11" descr="A picture containing black, darkness&#10;&#10;Description automatically generated">
            <a:extLst>
              <a:ext uri="{FF2B5EF4-FFF2-40B4-BE49-F238E27FC236}">
                <a16:creationId xmlns:a16="http://schemas.microsoft.com/office/drawing/2014/main" id="{3BE1B72F-0D16-A4EE-ECA8-3E45E809FD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8757" y="2097069"/>
            <a:ext cx="475877" cy="606092"/>
          </a:xfrm>
          <a:prstGeom prst="rect">
            <a:avLst/>
          </a:prstGeom>
        </p:spPr>
      </p:pic>
      <p:pic>
        <p:nvPicPr>
          <p:cNvPr id="24" name="Picture 23" descr="A picture containing black, darkness&#10;&#10;Description automatically generated">
            <a:extLst>
              <a:ext uri="{FF2B5EF4-FFF2-40B4-BE49-F238E27FC236}">
                <a16:creationId xmlns:a16="http://schemas.microsoft.com/office/drawing/2014/main" id="{D8EC8EC5-F561-4254-612A-26C5B3FC50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9742" y="4928421"/>
            <a:ext cx="649203" cy="606092"/>
          </a:xfrm>
          <a:prstGeom prst="rect">
            <a:avLst/>
          </a:prstGeom>
        </p:spPr>
      </p:pic>
      <p:pic>
        <p:nvPicPr>
          <p:cNvPr id="28" name="Picture 27" descr="A picture containing black, darkness&#10;&#10;Description automatically generated">
            <a:extLst>
              <a:ext uri="{FF2B5EF4-FFF2-40B4-BE49-F238E27FC236}">
                <a16:creationId xmlns:a16="http://schemas.microsoft.com/office/drawing/2014/main" id="{3877B702-4083-C208-5D7D-4A5C479869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6696" y="3516299"/>
            <a:ext cx="649204" cy="651750"/>
          </a:xfrm>
          <a:prstGeom prst="rect">
            <a:avLst/>
          </a:prstGeom>
        </p:spPr>
      </p:pic>
    </p:spTree>
    <p:extLst>
      <p:ext uri="{BB962C8B-B14F-4D97-AF65-F5344CB8AC3E}">
        <p14:creationId xmlns:p14="http://schemas.microsoft.com/office/powerpoint/2010/main" val="18430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BBE9-AC15-494D-B766-36D34F43FD57}"/>
              </a:ext>
            </a:extLst>
          </p:cNvPr>
          <p:cNvSpPr>
            <a:spLocks noGrp="1"/>
          </p:cNvSpPr>
          <p:nvPr>
            <p:ph type="title"/>
          </p:nvPr>
        </p:nvSpPr>
        <p:spPr>
          <a:xfrm>
            <a:off x="1554480" y="365760"/>
            <a:ext cx="8133522" cy="1325563"/>
          </a:xfrm>
        </p:spPr>
        <p:txBody>
          <a:bodyPr/>
          <a:lstStyle/>
          <a:p>
            <a:r>
              <a:rPr lang="en-US" sz="3600" dirty="0"/>
              <a:t>Wicked Stability – MDM Data</a:t>
            </a:r>
            <a:br>
              <a:rPr lang="en-US" sz="3600" dirty="0"/>
            </a:br>
            <a:br>
              <a:rPr lang="en-US" sz="1200" dirty="0"/>
            </a:br>
            <a:r>
              <a:rPr lang="en-US" sz="1200" b="1" i="1" dirty="0">
                <a:latin typeface="Lato"/>
                <a:ea typeface="Lato"/>
                <a:cs typeface="Lato"/>
              </a:rPr>
              <a:t>WS Hypothesis - Certain MOC/MOS combinations have successfully and repetitively demonstrated inherent stability</a:t>
            </a:r>
            <a:endParaRPr lang="en-US" sz="1200" dirty="0"/>
          </a:p>
        </p:txBody>
      </p:sp>
      <p:sp>
        <p:nvSpPr>
          <p:cNvPr id="3" name="Content Placeholder 2">
            <a:extLst>
              <a:ext uri="{FF2B5EF4-FFF2-40B4-BE49-F238E27FC236}">
                <a16:creationId xmlns:a16="http://schemas.microsoft.com/office/drawing/2014/main" id="{ED0E33FA-7135-44B3-90B8-70756F082E00}"/>
              </a:ext>
            </a:extLst>
          </p:cNvPr>
          <p:cNvSpPr>
            <a:spLocks noGrp="1"/>
          </p:cNvSpPr>
          <p:nvPr>
            <p:ph idx="1"/>
          </p:nvPr>
        </p:nvSpPr>
        <p:spPr>
          <a:xfrm>
            <a:off x="2590584" y="1876425"/>
            <a:ext cx="9459176" cy="4351338"/>
          </a:xfrm>
        </p:spPr>
        <p:txBody>
          <a:bodyPr vert="horz" lIns="91440" tIns="45720" rIns="91440" bIns="45720" rtlCol="0" anchor="t">
            <a:noAutofit/>
          </a:bodyPr>
          <a:lstStyle/>
          <a:p>
            <a:r>
              <a:rPr lang="en-US" sz="1800" dirty="0">
                <a:latin typeface="Lato Medium" panose="020F0502020204030203" pitchFamily="34" charset="0"/>
                <a:ea typeface="Lato Medium" panose="020F0502020204030203" pitchFamily="34" charset="0"/>
                <a:cs typeface="Lato Medium" panose="020F0502020204030203" pitchFamily="34" charset="0"/>
              </a:rPr>
              <a:t>TEAM</a:t>
            </a:r>
            <a:r>
              <a:rPr lang="en-US" sz="1800" dirty="0">
                <a:latin typeface="Lato"/>
                <a:ea typeface="Lato"/>
                <a:cs typeface="Lato"/>
              </a:rPr>
              <a:t>: </a:t>
            </a:r>
            <a:r>
              <a:rPr lang="en-US" sz="1800" dirty="0">
                <a:latin typeface="Lato Light" panose="020F0502020204030203" pitchFamily="34" charset="0"/>
                <a:ea typeface="Lato Light" panose="020F0502020204030203" pitchFamily="34" charset="0"/>
                <a:cs typeface="Lato Light" panose="020F0502020204030203" pitchFamily="34" charset="0"/>
              </a:rPr>
              <a:t>Wendy Mach (Integra Life Sciences), Jen Benolken (DuPont), MDM Participants (7+)</a:t>
            </a:r>
          </a:p>
          <a:p>
            <a:r>
              <a:rPr lang="en-US" sz="1800" dirty="0">
                <a:latin typeface="Lato Medium" panose="020F0502020204030203" pitchFamily="34" charset="0"/>
                <a:ea typeface="Lato Medium" panose="020F0502020204030203" pitchFamily="34" charset="0"/>
                <a:cs typeface="Lato Medium" panose="020F0502020204030203" pitchFamily="34" charset="0"/>
              </a:rPr>
              <a:t>OPPORTUNITY</a:t>
            </a:r>
            <a:r>
              <a:rPr lang="en-US" sz="1800" dirty="0">
                <a:latin typeface="Lato"/>
                <a:ea typeface="Lato"/>
                <a:cs typeface="Lato"/>
              </a:rPr>
              <a:t>: MDMs to share stability data for assessment against WS Hypothesis.</a:t>
            </a:r>
          </a:p>
          <a:p>
            <a:r>
              <a:rPr lang="en-US" sz="1800" dirty="0">
                <a:latin typeface="Lato Medium" panose="020F0502020204030203" pitchFamily="34" charset="0"/>
                <a:ea typeface="Lato Medium" panose="020F0502020204030203" pitchFamily="34" charset="0"/>
                <a:cs typeface="Lato Medium" panose="020F0502020204030203" pitchFamily="34" charset="0"/>
              </a:rPr>
              <a:t>APPROACH:</a:t>
            </a:r>
          </a:p>
          <a:p>
            <a:pPr lvl="1"/>
            <a:r>
              <a:rPr lang="en-US" sz="1800" dirty="0">
                <a:latin typeface="Lato Light" panose="020F0502020204030203" pitchFamily="34" charset="0"/>
                <a:ea typeface="Lato Light" panose="020F0502020204030203" pitchFamily="34" charset="0"/>
                <a:cs typeface="Lato Light" panose="020F0502020204030203" pitchFamily="34" charset="0"/>
              </a:rPr>
              <a:t>Blinded and controlled - collated by independent data collector</a:t>
            </a:r>
          </a:p>
          <a:p>
            <a:pPr lvl="1"/>
            <a:r>
              <a:rPr lang="en-US" sz="1800" dirty="0">
                <a:latin typeface="Lato Light" panose="020F0502020204030203" pitchFamily="34" charset="0"/>
                <a:ea typeface="Lato Light" panose="020F0502020204030203" pitchFamily="34" charset="0"/>
                <a:cs typeface="Lato Light" panose="020F0502020204030203" pitchFamily="34" charset="0"/>
              </a:rPr>
              <a:t>Available and Voluntary to:</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any/all MDMs  </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any/all SBS material combinations </a:t>
            </a:r>
          </a:p>
          <a:p>
            <a:pPr lvl="1"/>
            <a:r>
              <a:rPr lang="en-US" sz="1800" dirty="0">
                <a:latin typeface="Lato Light" panose="020F0502020204030203" pitchFamily="34" charset="0"/>
                <a:ea typeface="Lato Light" panose="020F0502020204030203" pitchFamily="34" charset="0"/>
                <a:cs typeface="Lato Light" panose="020F0502020204030203" pitchFamily="34" charset="0"/>
              </a:rPr>
              <a:t>Requested Data to include, but not limited to:</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MOCs</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MOS</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Sealing Technology</a:t>
            </a:r>
          </a:p>
          <a:p>
            <a:pPr lvl="2"/>
            <a:r>
              <a:rPr lang="en-US" sz="1800" dirty="0">
                <a:latin typeface="Lato Light" panose="020F0502020204030203" pitchFamily="34" charset="0"/>
                <a:ea typeface="Lato Light" panose="020F0502020204030203" pitchFamily="34" charset="0"/>
                <a:cs typeface="Lato Light" panose="020F0502020204030203" pitchFamily="34" charset="0"/>
              </a:rPr>
              <a:t>Peel Strength</a:t>
            </a:r>
          </a:p>
          <a:p>
            <a:pPr lvl="1"/>
            <a:endParaRPr lang="en-US" sz="1800" dirty="0">
              <a:latin typeface="Lato"/>
              <a:ea typeface="Lato"/>
              <a:cs typeface="Lato"/>
            </a:endParaRPr>
          </a:p>
        </p:txBody>
      </p:sp>
      <p:pic>
        <p:nvPicPr>
          <p:cNvPr id="5" name="Picture 4">
            <a:extLst>
              <a:ext uri="{FF2B5EF4-FFF2-40B4-BE49-F238E27FC236}">
                <a16:creationId xmlns:a16="http://schemas.microsoft.com/office/drawing/2014/main" id="{6AB6B5C5-6F0E-9196-A7CD-02D5F4E8AEA2}"/>
              </a:ext>
            </a:extLst>
          </p:cNvPr>
          <p:cNvPicPr>
            <a:picLocks noChangeAspect="1"/>
          </p:cNvPicPr>
          <p:nvPr/>
        </p:nvPicPr>
        <p:blipFill>
          <a:blip r:embed="rId3"/>
          <a:stretch>
            <a:fillRect/>
          </a:stretch>
        </p:blipFill>
        <p:spPr>
          <a:xfrm>
            <a:off x="91440" y="365760"/>
            <a:ext cx="1444978" cy="1137994"/>
          </a:xfrm>
          <a:prstGeom prst="rect">
            <a:avLst/>
          </a:prstGeom>
        </p:spPr>
      </p:pic>
      <p:sp>
        <p:nvSpPr>
          <p:cNvPr id="6" name="Rectangle: Rounded Corners 5">
            <a:extLst>
              <a:ext uri="{FF2B5EF4-FFF2-40B4-BE49-F238E27FC236}">
                <a16:creationId xmlns:a16="http://schemas.microsoft.com/office/drawing/2014/main" id="{5D995515-EA72-A2F2-BFCE-B78F89A170BD}"/>
              </a:ext>
            </a:extLst>
          </p:cNvPr>
          <p:cNvSpPr/>
          <p:nvPr/>
        </p:nvSpPr>
        <p:spPr>
          <a:xfrm>
            <a:off x="45720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C4C13D5-9506-5AE2-7856-28BA7B2416C4}"/>
              </a:ext>
            </a:extLst>
          </p:cNvPr>
          <p:cNvSpPr/>
          <p:nvPr/>
        </p:nvSpPr>
        <p:spPr>
          <a:xfrm>
            <a:off x="45720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565A24D-9747-0C02-5981-0B834A918974}"/>
              </a:ext>
            </a:extLst>
          </p:cNvPr>
          <p:cNvSpPr/>
          <p:nvPr/>
        </p:nvSpPr>
        <p:spPr>
          <a:xfrm>
            <a:off x="714277" y="2129879"/>
            <a:ext cx="1497526" cy="769441"/>
          </a:xfrm>
          <a:prstGeom prst="rect">
            <a:avLst/>
          </a:prstGeom>
          <a:noFill/>
        </p:spPr>
        <p:txBody>
          <a:bodyPr wrap="non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MDM</a:t>
            </a:r>
          </a:p>
        </p:txBody>
      </p:sp>
      <p:sp>
        <p:nvSpPr>
          <p:cNvPr id="10" name="TextBox 9">
            <a:extLst>
              <a:ext uri="{FF2B5EF4-FFF2-40B4-BE49-F238E27FC236}">
                <a16:creationId xmlns:a16="http://schemas.microsoft.com/office/drawing/2014/main" id="{68CF1D35-A4A9-9E9A-E00A-50FEACFF47CC}"/>
              </a:ext>
            </a:extLst>
          </p:cNvPr>
          <p:cNvSpPr txBox="1"/>
          <p:nvPr/>
        </p:nvSpPr>
        <p:spPr>
          <a:xfrm>
            <a:off x="457200" y="3474720"/>
            <a:ext cx="201168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Industry data supporting stability of medical device packaging MOCs and SBSs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4" name="Picture 13" descr="A picture containing black, darkness&#10;&#10;Description automatically generated">
            <a:extLst>
              <a:ext uri="{FF2B5EF4-FFF2-40B4-BE49-F238E27FC236}">
                <a16:creationId xmlns:a16="http://schemas.microsoft.com/office/drawing/2014/main" id="{BC5AE6B2-DB0C-9973-C729-26F9E8FBC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533" y="3889767"/>
            <a:ext cx="1681621" cy="2141766"/>
          </a:xfrm>
          <a:prstGeom prst="rect">
            <a:avLst/>
          </a:prstGeom>
        </p:spPr>
      </p:pic>
    </p:spTree>
    <p:extLst>
      <p:ext uri="{BB962C8B-B14F-4D97-AF65-F5344CB8AC3E}">
        <p14:creationId xmlns:p14="http://schemas.microsoft.com/office/powerpoint/2010/main" val="172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BBE9-AC15-494D-B766-36D34F43FD57}"/>
              </a:ext>
            </a:extLst>
          </p:cNvPr>
          <p:cNvSpPr>
            <a:spLocks noGrp="1"/>
          </p:cNvSpPr>
          <p:nvPr>
            <p:ph type="title"/>
          </p:nvPr>
        </p:nvSpPr>
        <p:spPr>
          <a:xfrm>
            <a:off x="1554480" y="365760"/>
            <a:ext cx="8133522" cy="1325563"/>
          </a:xfrm>
        </p:spPr>
        <p:txBody>
          <a:bodyPr/>
          <a:lstStyle/>
          <a:p>
            <a:r>
              <a:rPr lang="en-US" sz="3600" dirty="0"/>
              <a:t>Wicked Stability – MDM Data</a:t>
            </a:r>
            <a:br>
              <a:rPr lang="en-US" sz="3600" dirty="0"/>
            </a:br>
            <a:br>
              <a:rPr lang="en-US" sz="1200" dirty="0"/>
            </a:br>
            <a:r>
              <a:rPr lang="en-US" sz="1200" b="1" i="1" dirty="0">
                <a:latin typeface="Lato"/>
                <a:ea typeface="Lato"/>
                <a:cs typeface="Lato"/>
              </a:rPr>
              <a:t>WS Hypothesis - Certain MOC/MOS combinations have successfully and repetitively demonstrated inherent stability</a:t>
            </a:r>
            <a:endParaRPr lang="en-US" sz="1200" dirty="0"/>
          </a:p>
        </p:txBody>
      </p:sp>
      <p:pic>
        <p:nvPicPr>
          <p:cNvPr id="5" name="Picture 4">
            <a:extLst>
              <a:ext uri="{FF2B5EF4-FFF2-40B4-BE49-F238E27FC236}">
                <a16:creationId xmlns:a16="http://schemas.microsoft.com/office/drawing/2014/main" id="{6AB6B5C5-6F0E-9196-A7CD-02D5F4E8AEA2}"/>
              </a:ext>
            </a:extLst>
          </p:cNvPr>
          <p:cNvPicPr>
            <a:picLocks noChangeAspect="1"/>
          </p:cNvPicPr>
          <p:nvPr/>
        </p:nvPicPr>
        <p:blipFill>
          <a:blip r:embed="rId3"/>
          <a:stretch>
            <a:fillRect/>
          </a:stretch>
        </p:blipFill>
        <p:spPr>
          <a:xfrm>
            <a:off x="91440" y="365760"/>
            <a:ext cx="1444978" cy="1137994"/>
          </a:xfrm>
          <a:prstGeom prst="rect">
            <a:avLst/>
          </a:prstGeom>
        </p:spPr>
      </p:pic>
      <p:sp>
        <p:nvSpPr>
          <p:cNvPr id="6" name="Rectangle: Rounded Corners 5">
            <a:extLst>
              <a:ext uri="{FF2B5EF4-FFF2-40B4-BE49-F238E27FC236}">
                <a16:creationId xmlns:a16="http://schemas.microsoft.com/office/drawing/2014/main" id="{5D995515-EA72-A2F2-BFCE-B78F89A170BD}"/>
              </a:ext>
            </a:extLst>
          </p:cNvPr>
          <p:cNvSpPr/>
          <p:nvPr/>
        </p:nvSpPr>
        <p:spPr>
          <a:xfrm>
            <a:off x="45720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C4C13D5-9506-5AE2-7856-28BA7B2416C4}"/>
              </a:ext>
            </a:extLst>
          </p:cNvPr>
          <p:cNvSpPr/>
          <p:nvPr/>
        </p:nvSpPr>
        <p:spPr>
          <a:xfrm>
            <a:off x="45720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565A24D-9747-0C02-5981-0B834A918974}"/>
              </a:ext>
            </a:extLst>
          </p:cNvPr>
          <p:cNvSpPr/>
          <p:nvPr/>
        </p:nvSpPr>
        <p:spPr>
          <a:xfrm>
            <a:off x="714277" y="2129879"/>
            <a:ext cx="1497526" cy="769441"/>
          </a:xfrm>
          <a:prstGeom prst="rect">
            <a:avLst/>
          </a:prstGeom>
          <a:noFill/>
        </p:spPr>
        <p:txBody>
          <a:bodyPr wrap="non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MDM</a:t>
            </a:r>
          </a:p>
        </p:txBody>
      </p:sp>
      <p:sp>
        <p:nvSpPr>
          <p:cNvPr id="10" name="TextBox 9">
            <a:extLst>
              <a:ext uri="{FF2B5EF4-FFF2-40B4-BE49-F238E27FC236}">
                <a16:creationId xmlns:a16="http://schemas.microsoft.com/office/drawing/2014/main" id="{68CF1D35-A4A9-9E9A-E00A-50FEACFF47CC}"/>
              </a:ext>
            </a:extLst>
          </p:cNvPr>
          <p:cNvSpPr txBox="1"/>
          <p:nvPr/>
        </p:nvSpPr>
        <p:spPr>
          <a:xfrm>
            <a:off x="457200" y="3474720"/>
            <a:ext cx="201168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Industry data supporting stability of medical device packaging MOCs and SBSs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94DDE64E-8157-5D61-3F54-9EDB5047A7B3}"/>
              </a:ext>
            </a:extLst>
          </p:cNvPr>
          <p:cNvSpPr txBox="1">
            <a:spLocks/>
          </p:cNvSpPr>
          <p:nvPr/>
        </p:nvSpPr>
        <p:spPr>
          <a:xfrm>
            <a:off x="2908570" y="1841835"/>
            <a:ext cx="824905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Medium" panose="020F0502020204030203" pitchFamily="34" charset="0"/>
                <a:ea typeface="Lato Medium" panose="020F0502020204030203" pitchFamily="34" charset="0"/>
                <a:cs typeface="Lato Medium" panose="020F0502020204030203" pitchFamily="34" charset="0"/>
              </a:rPr>
              <a:t>Value and Impact:</a:t>
            </a:r>
          </a:p>
          <a:p>
            <a:pPr marL="685800" marR="0" lvl="1"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Building block in foundation of overarching Wicked Stability project </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a:ea typeface="Lato"/>
                <a:cs typeface="Lato"/>
              </a:rPr>
              <a:t>Output: </a:t>
            </a:r>
            <a:r>
              <a:rPr kumimoji="0" lang="en-US" sz="2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Peer Review Publication</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a:ea typeface="Lato"/>
                <a:cs typeface="Lato"/>
              </a:rPr>
              <a:t>Call to Action:  </a:t>
            </a:r>
          </a:p>
          <a:p>
            <a:pPr marL="685800" marR="0" lvl="1"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Participant Data Submission</a:t>
            </a:r>
          </a:p>
          <a:p>
            <a:pPr marL="685800" marR="0" lvl="1" indent="-228600" algn="l" defTabSz="914400" rtl="0" eaLnBrk="1" fontAlgn="auto" latinLnBrk="0" hangingPunct="1">
              <a:lnSpc>
                <a:spcPct val="100000"/>
              </a:lnSpc>
              <a:spcBef>
                <a:spcPts val="50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Qr code&#10;&#10;Description automatically generated">
            <a:extLst>
              <a:ext uri="{FF2B5EF4-FFF2-40B4-BE49-F238E27FC236}">
                <a16:creationId xmlns:a16="http://schemas.microsoft.com/office/drawing/2014/main" id="{20390BC2-482E-BF8D-46C9-66E6154AE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413" y="3610570"/>
            <a:ext cx="2690137" cy="2698390"/>
          </a:xfrm>
          <a:prstGeom prst="rect">
            <a:avLst/>
          </a:prstGeom>
        </p:spPr>
      </p:pic>
      <p:sp>
        <p:nvSpPr>
          <p:cNvPr id="13" name="Arrow: Right 12">
            <a:extLst>
              <a:ext uri="{FF2B5EF4-FFF2-40B4-BE49-F238E27FC236}">
                <a16:creationId xmlns:a16="http://schemas.microsoft.com/office/drawing/2014/main" id="{6BE003A9-9A7C-1401-A5A2-A801E059F048}"/>
              </a:ext>
            </a:extLst>
          </p:cNvPr>
          <p:cNvSpPr/>
          <p:nvPr/>
        </p:nvSpPr>
        <p:spPr>
          <a:xfrm>
            <a:off x="8184406" y="4734044"/>
            <a:ext cx="785977" cy="430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8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E33FA-7135-44B3-90B8-70756F082E00}"/>
              </a:ext>
            </a:extLst>
          </p:cNvPr>
          <p:cNvSpPr>
            <a:spLocks noGrp="1"/>
          </p:cNvSpPr>
          <p:nvPr>
            <p:ph idx="1"/>
          </p:nvPr>
        </p:nvSpPr>
        <p:spPr>
          <a:xfrm>
            <a:off x="2865418" y="2438399"/>
            <a:ext cx="8706822" cy="3849777"/>
          </a:xfrm>
        </p:spPr>
        <p:txBody>
          <a:bodyPr vert="horz" lIns="91440" tIns="45720" rIns="91440" bIns="45720" rtlCol="0" anchor="t">
            <a:normAutofit lnSpcReduction="10000"/>
          </a:bodyPr>
          <a:lstStyle/>
          <a:p>
            <a:pPr>
              <a:lnSpc>
                <a:spcPct val="120000"/>
              </a:lnSpc>
            </a:pPr>
            <a:r>
              <a:rPr lang="en-US" sz="1600" dirty="0">
                <a:latin typeface="Lato Medium" panose="020F0502020204030203" pitchFamily="34" charset="0"/>
                <a:ea typeface="Lato Medium" panose="020F0502020204030203" pitchFamily="34" charset="0"/>
                <a:cs typeface="Lato Medium" panose="020F0502020204030203" pitchFamily="34" charset="0"/>
              </a:rPr>
              <a:t>OPPORTUNITY: SPMs to share stability data for assessment against WS hypothesis </a:t>
            </a:r>
          </a:p>
          <a:p>
            <a:pPr>
              <a:lnSpc>
                <a:spcPct val="120000"/>
              </a:lnSpc>
            </a:pPr>
            <a:r>
              <a:rPr lang="en-US" sz="1600" dirty="0">
                <a:latin typeface="Lato Medium" panose="020F0502020204030203" pitchFamily="34" charset="0"/>
                <a:ea typeface="Lato Medium" panose="020F0502020204030203" pitchFamily="34" charset="0"/>
                <a:cs typeface="Lato Medium" panose="020F0502020204030203" pitchFamily="34" charset="0"/>
              </a:rPr>
              <a:t>APPROACH</a:t>
            </a:r>
          </a:p>
          <a:p>
            <a:pPr lvl="1">
              <a:lnSpc>
                <a:spcPct val="120000"/>
              </a:lnSpc>
            </a:pPr>
            <a:r>
              <a:rPr lang="en-US" sz="1600" dirty="0">
                <a:latin typeface="Lato Light" panose="020F0502020204030203" pitchFamily="34" charset="0"/>
                <a:ea typeface="Lato Light" panose="020F0502020204030203" pitchFamily="34" charset="0"/>
                <a:cs typeface="Lato Light" panose="020F0502020204030203" pitchFamily="34" charset="0"/>
              </a:rPr>
              <a:t>SPMs to submit blinded data of their stability studies</a:t>
            </a:r>
          </a:p>
          <a:p>
            <a:pPr lvl="1">
              <a:lnSpc>
                <a:spcPct val="120000"/>
              </a:lnSpc>
            </a:pPr>
            <a:r>
              <a:rPr lang="en-US" sz="1600" dirty="0">
                <a:latin typeface="Lato Light" panose="020F0502020204030203" pitchFamily="34" charset="0"/>
                <a:ea typeface="Lato Light" panose="020F0502020204030203" pitchFamily="34" charset="0"/>
                <a:cs typeface="Lato Light" panose="020F0502020204030203" pitchFamily="34" charset="0"/>
              </a:rPr>
              <a:t>Open to any/all SPMs that want to submit data</a:t>
            </a:r>
          </a:p>
          <a:p>
            <a:pPr lvl="1">
              <a:lnSpc>
                <a:spcPct val="120000"/>
              </a:lnSpc>
            </a:pPr>
            <a:r>
              <a:rPr lang="en-US" sz="1600" dirty="0">
                <a:latin typeface="Lato Light" panose="020F0502020204030203" pitchFamily="34" charset="0"/>
                <a:ea typeface="Lato Light" panose="020F0502020204030203" pitchFamily="34" charset="0"/>
                <a:cs typeface="Lato Light" panose="020F0502020204030203" pitchFamily="34" charset="0"/>
              </a:rPr>
              <a:t>Data to include, but not limited to:</a:t>
            </a:r>
          </a:p>
          <a:p>
            <a:pPr lvl="2">
              <a:lnSpc>
                <a:spcPct val="120000"/>
              </a:lnSpc>
            </a:pPr>
            <a:r>
              <a:rPr lang="en-US" sz="1600" dirty="0">
                <a:latin typeface="Lato Light" panose="020F0502020204030203" pitchFamily="34" charset="0"/>
                <a:ea typeface="Lato Light" panose="020F0502020204030203" pitchFamily="34" charset="0"/>
                <a:cs typeface="Lato Light" panose="020F0502020204030203" pitchFamily="34" charset="0"/>
              </a:rPr>
              <a:t>Materials</a:t>
            </a:r>
          </a:p>
          <a:p>
            <a:pPr lvl="2">
              <a:lnSpc>
                <a:spcPct val="120000"/>
              </a:lnSpc>
            </a:pPr>
            <a:r>
              <a:rPr lang="en-US" sz="1600" dirty="0">
                <a:latin typeface="Lato Light" panose="020F0502020204030203" pitchFamily="34" charset="0"/>
                <a:ea typeface="Lato Light" panose="020F0502020204030203" pitchFamily="34" charset="0"/>
                <a:cs typeface="Lato Light" panose="020F0502020204030203" pitchFamily="34" charset="0"/>
              </a:rPr>
              <a:t>Sterilization</a:t>
            </a:r>
          </a:p>
          <a:p>
            <a:pPr>
              <a:lnSpc>
                <a:spcPct val="120000"/>
              </a:lnSpc>
            </a:pPr>
            <a:r>
              <a:rPr lang="en-US" sz="1600" dirty="0">
                <a:latin typeface="Lato Medium" panose="020F0502020204030203" pitchFamily="34" charset="0"/>
                <a:ea typeface="Lato Medium" panose="020F0502020204030203" pitchFamily="34" charset="0"/>
                <a:cs typeface="Lato Medium" panose="020F0502020204030203" pitchFamily="34" charset="0"/>
              </a:rPr>
              <a:t>Value and Impact: </a:t>
            </a:r>
            <a:r>
              <a:rPr lang="en-US" sz="1600" dirty="0">
                <a:latin typeface="Lato Light" panose="020F0502020204030203" pitchFamily="34" charset="0"/>
                <a:ea typeface="Lato Light" panose="020F0502020204030203" pitchFamily="34" charset="0"/>
                <a:cs typeface="Lato Light" panose="020F0502020204030203" pitchFamily="34" charset="0"/>
              </a:rPr>
              <a:t>Building block in foundation of overarching Wicked Stability project demonstrating additional evidence that MOCs commonly used do not start degrading in the timeframe we use them for SBSs</a:t>
            </a:r>
          </a:p>
          <a:p>
            <a:pPr>
              <a:lnSpc>
                <a:spcPct val="120000"/>
              </a:lnSpc>
            </a:pPr>
            <a:r>
              <a:rPr lang="en-US" sz="1600" dirty="0">
                <a:latin typeface="Lato Medium" panose="020F0502020204030203" pitchFamily="34" charset="0"/>
                <a:ea typeface="Lato Medium" panose="020F0502020204030203" pitchFamily="34" charset="0"/>
                <a:cs typeface="Lato Medium" panose="020F0502020204030203" pitchFamily="34" charset="0"/>
              </a:rPr>
              <a:t>Output: </a:t>
            </a:r>
            <a:r>
              <a:rPr lang="en-US" sz="1600" dirty="0">
                <a:latin typeface="Lato Light" panose="020F0502020204030203" pitchFamily="34" charset="0"/>
                <a:ea typeface="Lato Light" panose="020F0502020204030203" pitchFamily="34" charset="0"/>
                <a:cs typeface="Lato Light" panose="020F0502020204030203" pitchFamily="34" charset="0"/>
              </a:rPr>
              <a:t>Peer Review Publication</a:t>
            </a:r>
          </a:p>
        </p:txBody>
      </p:sp>
      <p:sp>
        <p:nvSpPr>
          <p:cNvPr id="4" name="Rectangle: Rounded Corners 3">
            <a:extLst>
              <a:ext uri="{FF2B5EF4-FFF2-40B4-BE49-F238E27FC236}">
                <a16:creationId xmlns:a16="http://schemas.microsoft.com/office/drawing/2014/main" id="{56E3648A-7AF8-763A-3D44-7D25384652D5}"/>
              </a:ext>
            </a:extLst>
          </p:cNvPr>
          <p:cNvSpPr/>
          <p:nvPr/>
        </p:nvSpPr>
        <p:spPr>
          <a:xfrm>
            <a:off x="457200" y="3288333"/>
            <a:ext cx="20116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0D0861A-4467-96FA-33F9-78FE42E9A073}"/>
              </a:ext>
            </a:extLst>
          </p:cNvPr>
          <p:cNvSpPr/>
          <p:nvPr/>
        </p:nvSpPr>
        <p:spPr>
          <a:xfrm>
            <a:off x="457200" y="1828800"/>
            <a:ext cx="2011680" cy="1371600"/>
          </a:xfrm>
          <a:prstGeom prst="roundRect">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3C12015-0648-2C26-26FB-534AE05B1C94}"/>
              </a:ext>
            </a:extLst>
          </p:cNvPr>
          <p:cNvSpPr/>
          <p:nvPr/>
        </p:nvSpPr>
        <p:spPr>
          <a:xfrm>
            <a:off x="853739" y="2129879"/>
            <a:ext cx="1218603" cy="769441"/>
          </a:xfrm>
          <a:prstGeom prst="rect">
            <a:avLst/>
          </a:prstGeom>
          <a:noFill/>
        </p:spPr>
        <p:txBody>
          <a:bodyPr wrap="none" lIns="91440" tIns="45720" rIns="91440" bIns="4572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panose="020F0502020204030204"/>
                <a:ea typeface="+mn-ea"/>
                <a:cs typeface="+mn-cs"/>
              </a:rPr>
              <a:t>SPM</a:t>
            </a:r>
          </a:p>
        </p:txBody>
      </p:sp>
      <p:sp>
        <p:nvSpPr>
          <p:cNvPr id="8" name="TextBox 7">
            <a:extLst>
              <a:ext uri="{FF2B5EF4-FFF2-40B4-BE49-F238E27FC236}">
                <a16:creationId xmlns:a16="http://schemas.microsoft.com/office/drawing/2014/main" id="{99FA13F5-E0B5-19EF-AC7C-092CE48910BE}"/>
              </a:ext>
            </a:extLst>
          </p:cNvPr>
          <p:cNvSpPr txBox="1"/>
          <p:nvPr/>
        </p:nvSpPr>
        <p:spPr>
          <a:xfrm>
            <a:off x="457200" y="3474720"/>
            <a:ext cx="201168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Industry data supporting stability of medical device packaging MOCs and SBSs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C77C774-B166-3D4C-A4E8-BE79E05152A9}"/>
              </a:ext>
            </a:extLst>
          </p:cNvPr>
          <p:cNvPicPr>
            <a:picLocks noChangeAspect="1"/>
          </p:cNvPicPr>
          <p:nvPr/>
        </p:nvPicPr>
        <p:blipFill>
          <a:blip r:embed="rId3"/>
          <a:stretch>
            <a:fillRect/>
          </a:stretch>
        </p:blipFill>
        <p:spPr>
          <a:xfrm>
            <a:off x="91440" y="365760"/>
            <a:ext cx="1444978" cy="1137994"/>
          </a:xfrm>
          <a:prstGeom prst="rect">
            <a:avLst/>
          </a:prstGeom>
        </p:spPr>
      </p:pic>
      <p:sp>
        <p:nvSpPr>
          <p:cNvPr id="10" name="Title 1">
            <a:extLst>
              <a:ext uri="{FF2B5EF4-FFF2-40B4-BE49-F238E27FC236}">
                <a16:creationId xmlns:a16="http://schemas.microsoft.com/office/drawing/2014/main" id="{F8EA8DD6-6966-8718-D158-66ACABA8C3BC}"/>
              </a:ext>
            </a:extLst>
          </p:cNvPr>
          <p:cNvSpPr txBox="1">
            <a:spLocks/>
          </p:cNvSpPr>
          <p:nvPr/>
        </p:nvSpPr>
        <p:spPr>
          <a:xfrm>
            <a:off x="1554480" y="365760"/>
            <a:ext cx="813352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ontserrat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Montserrat SemiBold" pitchFamily="2" charset="77"/>
                <a:ea typeface="+mj-ea"/>
                <a:cs typeface="+mj-cs"/>
              </a:rPr>
              <a:t>Wicked Stability – SPM Data</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Lato"/>
              <a:ea typeface="Lato"/>
              <a:cs typeface="Lat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Lato"/>
                <a:ea typeface="Lato"/>
                <a:cs typeface="Lato"/>
              </a:rPr>
              <a:t>WS Hypothesis - Certain MOC/MOS combinations have successfully and repetitively demonstrated inherent stability</a:t>
            </a:r>
            <a:endParaRPr kumimoji="0" lang="en-US" sz="1200" b="0" i="0" u="none" strike="noStrike" kern="1200" cap="none" spc="0" normalizeH="0" baseline="0" noProof="0" dirty="0">
              <a:ln>
                <a:noFill/>
              </a:ln>
              <a:solidFill>
                <a:srgbClr val="000000"/>
              </a:solidFill>
              <a:effectLst/>
              <a:uLnTx/>
              <a:uFillTx/>
              <a:latin typeface="Montserrat SemiBold" pitchFamily="2" charset="77"/>
              <a:ea typeface="+mj-ea"/>
              <a:cs typeface="+mj-cs"/>
            </a:endParaRPr>
          </a:p>
        </p:txBody>
      </p:sp>
      <p:sp>
        <p:nvSpPr>
          <p:cNvPr id="13" name="Content Placeholder 2">
            <a:extLst>
              <a:ext uri="{FF2B5EF4-FFF2-40B4-BE49-F238E27FC236}">
                <a16:creationId xmlns:a16="http://schemas.microsoft.com/office/drawing/2014/main" id="{E6F3F348-5507-DA65-D6DC-766EB8770643}"/>
              </a:ext>
            </a:extLst>
          </p:cNvPr>
          <p:cNvSpPr txBox="1">
            <a:spLocks/>
          </p:cNvSpPr>
          <p:nvPr/>
        </p:nvSpPr>
        <p:spPr>
          <a:xfrm>
            <a:off x="2865418" y="1885138"/>
            <a:ext cx="8706822" cy="96204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Lato Medium" panose="020F0502020204030203" pitchFamily="34" charset="0"/>
                <a:ea typeface="Lato Medium" panose="020F0502020204030203" pitchFamily="34" charset="0"/>
                <a:cs typeface="Lato Medium" panose="020F0502020204030203" pitchFamily="34" charset="0"/>
              </a:rPr>
              <a:t>TEAM</a:t>
            </a:r>
            <a:r>
              <a:rPr kumimoji="0" lang="en-US" sz="1600" b="0" i="0" u="none" strike="noStrike" kern="1200" cap="none" spc="0" normalizeH="0" baseline="0" noProof="0" dirty="0">
                <a:ln>
                  <a:noFill/>
                </a:ln>
                <a:solidFill>
                  <a:srgbClr val="000000"/>
                </a:solidFill>
                <a:effectLst/>
                <a:uLnTx/>
                <a:uFillTx/>
                <a:latin typeface="Lato"/>
                <a:ea typeface="Lato"/>
                <a:cs typeface="Lato"/>
              </a:rPr>
              <a:t>:  </a:t>
            </a:r>
            <a:r>
              <a:rPr kumimoji="0" lang="en-US" sz="16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Henk Blom + SPMC Members (Amcor, PAXXUS, Beacon, Printpack, </a:t>
            </a:r>
            <a:r>
              <a:rPr kumimoji="0" lang="en-US" sz="1600" b="0" i="0" u="none" strike="noStrike" kern="1200" cap="none" spc="0" normalizeH="0" baseline="0" noProof="0" dirty="0" err="1">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Technipaq</a:t>
            </a:r>
            <a:r>
              <a:rPr kumimoji="0" lang="en-US" sz="16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 PPC, DuPont, </a:t>
            </a:r>
            <a:r>
              <a:rPr kumimoji="0" lang="en-US" sz="1600" b="0" i="0" u="none" strike="noStrike" kern="1200" cap="none" spc="0" normalizeH="0" baseline="0" noProof="0" dirty="0" err="1">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SteriPax</a:t>
            </a:r>
            <a:r>
              <a:rPr kumimoji="0" lang="en-US" sz="16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a:t>
            </a:r>
            <a:endParaRPr kumimoji="0" lang="en-US"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0444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E33FA-7135-44B3-90B8-70756F082E00}"/>
              </a:ext>
            </a:extLst>
          </p:cNvPr>
          <p:cNvSpPr>
            <a:spLocks noGrp="1"/>
          </p:cNvSpPr>
          <p:nvPr>
            <p:ph idx="1"/>
          </p:nvPr>
        </p:nvSpPr>
        <p:spPr>
          <a:xfrm>
            <a:off x="308846" y="2472182"/>
            <a:ext cx="5368054" cy="3145436"/>
          </a:xfrm>
        </p:spPr>
        <p:txBody>
          <a:bodyPr vert="horz" lIns="91440" tIns="45720" rIns="91440" bIns="45720" rtlCol="0" anchor="t">
            <a:normAutofit/>
          </a:bodyPr>
          <a:lstStyle/>
          <a:p>
            <a:r>
              <a:rPr lang="en-US" sz="2800" dirty="0">
                <a:solidFill>
                  <a:srgbClr val="00B6C0"/>
                </a:solidFill>
                <a:latin typeface="Lato"/>
                <a:ea typeface="Lato"/>
                <a:cs typeface="Lato"/>
              </a:rPr>
              <a:t>Degradation mechanism for oxidative degradation</a:t>
            </a:r>
          </a:p>
          <a:p>
            <a:endParaRPr lang="en-US" sz="2800" dirty="0">
              <a:solidFill>
                <a:srgbClr val="00B6C0"/>
              </a:solidFill>
              <a:latin typeface="Lato"/>
              <a:ea typeface="Lato"/>
              <a:cs typeface="Lato"/>
            </a:endParaRPr>
          </a:p>
          <a:p>
            <a:r>
              <a:rPr lang="en-US" sz="2800" dirty="0">
                <a:solidFill>
                  <a:srgbClr val="00B6C0"/>
                </a:solidFill>
                <a:latin typeface="Lato"/>
                <a:ea typeface="Lato"/>
                <a:cs typeface="Lato"/>
              </a:rPr>
              <a:t>Antioxidant inhibits degradation</a:t>
            </a:r>
          </a:p>
        </p:txBody>
      </p:sp>
      <p:pic>
        <p:nvPicPr>
          <p:cNvPr id="9" name="Picture 8">
            <a:extLst>
              <a:ext uri="{FF2B5EF4-FFF2-40B4-BE49-F238E27FC236}">
                <a16:creationId xmlns:a16="http://schemas.microsoft.com/office/drawing/2014/main" id="{7C77C774-B166-3D4C-A4E8-BE79E05152A9}"/>
              </a:ext>
            </a:extLst>
          </p:cNvPr>
          <p:cNvPicPr>
            <a:picLocks noChangeAspect="1"/>
          </p:cNvPicPr>
          <p:nvPr/>
        </p:nvPicPr>
        <p:blipFill>
          <a:blip r:embed="rId3"/>
          <a:stretch>
            <a:fillRect/>
          </a:stretch>
        </p:blipFill>
        <p:spPr>
          <a:xfrm>
            <a:off x="91440" y="365760"/>
            <a:ext cx="1444978" cy="1137994"/>
          </a:xfrm>
          <a:prstGeom prst="rect">
            <a:avLst/>
          </a:prstGeom>
        </p:spPr>
      </p:pic>
      <p:sp>
        <p:nvSpPr>
          <p:cNvPr id="10" name="Title 1">
            <a:extLst>
              <a:ext uri="{FF2B5EF4-FFF2-40B4-BE49-F238E27FC236}">
                <a16:creationId xmlns:a16="http://schemas.microsoft.com/office/drawing/2014/main" id="{F8EA8DD6-6966-8718-D158-66ACABA8C3BC}"/>
              </a:ext>
            </a:extLst>
          </p:cNvPr>
          <p:cNvSpPr txBox="1">
            <a:spLocks/>
          </p:cNvSpPr>
          <p:nvPr/>
        </p:nvSpPr>
        <p:spPr>
          <a:xfrm>
            <a:off x="1554480" y="365760"/>
            <a:ext cx="813352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ontserrat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Montserrat SemiBold" pitchFamily="2" charset="77"/>
                <a:ea typeface="+mj-ea"/>
                <a:cs typeface="+mj-cs"/>
              </a:rPr>
              <a:t>Wicked Stability – OIT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Lato"/>
              <a:ea typeface="Lato"/>
              <a:cs typeface="Lato"/>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Lato"/>
                <a:ea typeface="Lato"/>
                <a:cs typeface="Lato"/>
              </a:rPr>
              <a:t>WS Hypothesis - Certain MOC/MOS combinations have successfully and repetitively demonstrated inherent stability</a:t>
            </a:r>
            <a:endParaRPr kumimoji="0" lang="en-US" sz="1200" b="0" i="0" u="none" strike="noStrike" kern="1200" cap="none" spc="0" normalizeH="0" baseline="0" noProof="0" dirty="0">
              <a:ln>
                <a:noFill/>
              </a:ln>
              <a:solidFill>
                <a:srgbClr val="000000"/>
              </a:solidFill>
              <a:effectLst/>
              <a:uLnTx/>
              <a:uFillTx/>
              <a:latin typeface="Montserrat SemiBold" pitchFamily="2" charset="77"/>
              <a:ea typeface="+mj-ea"/>
              <a:cs typeface="+mj-cs"/>
            </a:endParaRPr>
          </a:p>
        </p:txBody>
      </p:sp>
      <p:pic>
        <p:nvPicPr>
          <p:cNvPr id="2" name="Picture 2">
            <a:extLst>
              <a:ext uri="{FF2B5EF4-FFF2-40B4-BE49-F238E27FC236}">
                <a16:creationId xmlns:a16="http://schemas.microsoft.com/office/drawing/2014/main" id="{0EAD1BB7-41E7-1F70-67AE-118D4D8FB0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02960" y="1709322"/>
            <a:ext cx="4988614" cy="467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7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rectangle&#10;&#10;Description automatically generated">
            <a:extLst>
              <a:ext uri="{FF2B5EF4-FFF2-40B4-BE49-F238E27FC236}">
                <a16:creationId xmlns:a16="http://schemas.microsoft.com/office/drawing/2014/main" id="{ACB0BBAC-1D79-AC4F-A3C7-1FE251B6047F}"/>
              </a:ext>
            </a:extLst>
          </p:cNvPr>
          <p:cNvPicPr>
            <a:picLocks noGrp="1" noChangeAspect="1"/>
          </p:cNvPicPr>
          <p:nvPr>
            <p:ph idx="4294967295"/>
          </p:nvPr>
        </p:nvPicPr>
        <p:blipFill rotWithShape="1">
          <a:blip r:embed="rId3"/>
          <a:srcRect l="9262" t="11517" r="8861" b="4534"/>
          <a:stretch/>
        </p:blipFill>
        <p:spPr>
          <a:xfrm>
            <a:off x="1917774" y="1142417"/>
            <a:ext cx="6986427" cy="5373385"/>
          </a:xfrm>
        </p:spPr>
      </p:pic>
      <p:pic>
        <p:nvPicPr>
          <p:cNvPr id="7" name="Picture 6" descr="A picture containing shape&#10;&#10;Description automatically generated">
            <a:extLst>
              <a:ext uri="{FF2B5EF4-FFF2-40B4-BE49-F238E27FC236}">
                <a16:creationId xmlns:a16="http://schemas.microsoft.com/office/drawing/2014/main" id="{A857FAC8-5676-6645-9406-F8EB41367F84}"/>
              </a:ext>
            </a:extLst>
          </p:cNvPr>
          <p:cNvPicPr>
            <a:picLocks noChangeAspect="1"/>
          </p:cNvPicPr>
          <p:nvPr/>
        </p:nvPicPr>
        <p:blipFill>
          <a:blip r:embed="rId4"/>
          <a:stretch>
            <a:fillRect/>
          </a:stretch>
        </p:blipFill>
        <p:spPr>
          <a:xfrm>
            <a:off x="1127444" y="399344"/>
            <a:ext cx="8534400" cy="6400800"/>
          </a:xfrm>
          <a:prstGeom prst="rect">
            <a:avLst/>
          </a:prstGeom>
        </p:spPr>
      </p:pic>
      <p:sp>
        <p:nvSpPr>
          <p:cNvPr id="2" name="TextBox 1">
            <a:extLst>
              <a:ext uri="{FF2B5EF4-FFF2-40B4-BE49-F238E27FC236}">
                <a16:creationId xmlns:a16="http://schemas.microsoft.com/office/drawing/2014/main" id="{88AF1B2D-AE18-E14D-ADA6-B7B852DC1898}"/>
              </a:ext>
            </a:extLst>
          </p:cNvPr>
          <p:cNvSpPr txBox="1"/>
          <p:nvPr/>
        </p:nvSpPr>
        <p:spPr>
          <a:xfrm rot="16200000">
            <a:off x="1369868" y="3420980"/>
            <a:ext cx="726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432FF"/>
                </a:solidFill>
                <a:effectLst/>
                <a:uLnTx/>
                <a:uFillTx/>
                <a:latin typeface="Montserrat" pitchFamily="2" charset="77"/>
                <a:ea typeface="+mn-ea"/>
                <a:cs typeface="+mn-cs"/>
              </a:rPr>
              <a:t>[AO]</a:t>
            </a:r>
          </a:p>
        </p:txBody>
      </p:sp>
      <p:sp>
        <p:nvSpPr>
          <p:cNvPr id="6" name="TextBox 5">
            <a:extLst>
              <a:ext uri="{FF2B5EF4-FFF2-40B4-BE49-F238E27FC236}">
                <a16:creationId xmlns:a16="http://schemas.microsoft.com/office/drawing/2014/main" id="{D809FD57-E520-6846-85CA-35277005B0E0}"/>
              </a:ext>
            </a:extLst>
          </p:cNvPr>
          <p:cNvSpPr txBox="1"/>
          <p:nvPr/>
        </p:nvSpPr>
        <p:spPr>
          <a:xfrm rot="5400000">
            <a:off x="7539405" y="3420980"/>
            <a:ext cx="3098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Montserrat" pitchFamily="2" charset="77"/>
                <a:ea typeface="+mn-ea"/>
                <a:cs typeface="+mn-cs"/>
              </a:rPr>
              <a:t>Rate of degradation (</a:t>
            </a:r>
            <a:r>
              <a:rPr kumimoji="0" lang="en-US" sz="1800" b="1" i="0" u="none" strike="noStrike" kern="1200" cap="none" spc="0" normalizeH="0" baseline="0" noProof="0" dirty="0" err="1">
                <a:ln>
                  <a:noFill/>
                </a:ln>
                <a:solidFill>
                  <a:srgbClr val="FF0000"/>
                </a:solidFill>
                <a:effectLst/>
                <a:uLnTx/>
                <a:uFillTx/>
                <a:latin typeface="Montserrat" pitchFamily="2" charset="77"/>
                <a:ea typeface="+mn-ea"/>
                <a:cs typeface="+mn-cs"/>
              </a:rPr>
              <a:t>k</a:t>
            </a:r>
            <a:r>
              <a:rPr kumimoji="0" lang="en-US" sz="1800" b="1" i="0" u="none" strike="noStrike" kern="1200" cap="none" spc="0" normalizeH="0" baseline="-25000" noProof="0" dirty="0" err="1">
                <a:ln>
                  <a:noFill/>
                </a:ln>
                <a:solidFill>
                  <a:srgbClr val="FF0000"/>
                </a:solidFill>
                <a:effectLst/>
                <a:uLnTx/>
                <a:uFillTx/>
                <a:latin typeface="Montserrat" pitchFamily="2" charset="77"/>
                <a:ea typeface="+mn-ea"/>
                <a:cs typeface="+mn-cs"/>
              </a:rPr>
              <a:t>d</a:t>
            </a:r>
            <a:r>
              <a:rPr kumimoji="0" lang="en-US" sz="1800" b="1" i="0" u="none" strike="noStrike" kern="1200" cap="none" spc="0" normalizeH="0" baseline="0" noProof="0" dirty="0">
                <a:ln>
                  <a:noFill/>
                </a:ln>
                <a:solidFill>
                  <a:srgbClr val="FF0000"/>
                </a:solidFill>
                <a:effectLst/>
                <a:uLnTx/>
                <a:uFillTx/>
                <a:latin typeface="Montserrat" pitchFamily="2" charset="77"/>
                <a:ea typeface="+mn-ea"/>
                <a:cs typeface="+mn-cs"/>
              </a:rPr>
              <a:t>)</a:t>
            </a:r>
          </a:p>
        </p:txBody>
      </p:sp>
      <p:sp>
        <p:nvSpPr>
          <p:cNvPr id="8" name="TextBox 7">
            <a:extLst>
              <a:ext uri="{FF2B5EF4-FFF2-40B4-BE49-F238E27FC236}">
                <a16:creationId xmlns:a16="http://schemas.microsoft.com/office/drawing/2014/main" id="{76A8D32A-155E-4A7B-ABB5-11611D7C010A}"/>
              </a:ext>
            </a:extLst>
          </p:cNvPr>
          <p:cNvSpPr txBox="1"/>
          <p:nvPr/>
        </p:nvSpPr>
        <p:spPr>
          <a:xfrm>
            <a:off x="2784521" y="2167192"/>
            <a:ext cx="17509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Anti-oxidant is consumed at some rate</a:t>
            </a:r>
          </a:p>
        </p:txBody>
      </p:sp>
      <p:sp>
        <p:nvSpPr>
          <p:cNvPr id="9" name="TextBox 8">
            <a:extLst>
              <a:ext uri="{FF2B5EF4-FFF2-40B4-BE49-F238E27FC236}">
                <a16:creationId xmlns:a16="http://schemas.microsoft.com/office/drawing/2014/main" id="{80ACB585-B391-402B-A570-7EF612A164AE}"/>
              </a:ext>
            </a:extLst>
          </p:cNvPr>
          <p:cNvSpPr txBox="1"/>
          <p:nvPr/>
        </p:nvSpPr>
        <p:spPr>
          <a:xfrm>
            <a:off x="3826669" y="4023213"/>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Functionally significant degradation initiates when most of the AO is depleted</a:t>
            </a:r>
          </a:p>
        </p:txBody>
      </p:sp>
      <p:sp>
        <p:nvSpPr>
          <p:cNvPr id="10" name="TextBox 9">
            <a:extLst>
              <a:ext uri="{FF2B5EF4-FFF2-40B4-BE49-F238E27FC236}">
                <a16:creationId xmlns:a16="http://schemas.microsoft.com/office/drawing/2014/main" id="{0D0EE3A4-F588-49E8-A781-4FD04E2B90F5}"/>
              </a:ext>
            </a:extLst>
          </p:cNvPr>
          <p:cNvSpPr txBox="1"/>
          <p:nvPr/>
        </p:nvSpPr>
        <p:spPr>
          <a:xfrm>
            <a:off x="6095999" y="2672484"/>
            <a:ext cx="16326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Degradation accelerates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a:endParaRPr>
          </a:p>
        </p:txBody>
      </p:sp>
      <p:sp>
        <p:nvSpPr>
          <p:cNvPr id="14" name="Rectangle 13">
            <a:extLst>
              <a:ext uri="{FF2B5EF4-FFF2-40B4-BE49-F238E27FC236}">
                <a16:creationId xmlns:a16="http://schemas.microsoft.com/office/drawing/2014/main" id="{2F44D6D2-3FCA-4DD4-AFC4-6DF102E9E868}"/>
              </a:ext>
            </a:extLst>
          </p:cNvPr>
          <p:cNvSpPr/>
          <p:nvPr/>
        </p:nvSpPr>
        <p:spPr>
          <a:xfrm>
            <a:off x="0" y="6515100"/>
            <a:ext cx="12192000" cy="342900"/>
          </a:xfrm>
          <a:prstGeom prst="rect">
            <a:avLst/>
          </a:prstGeom>
          <a:solidFill>
            <a:srgbClr val="00B6C0"/>
          </a:solidFill>
          <a:ln>
            <a:solidFill>
              <a:srgbClr val="00B6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5">
            <a:extLst>
              <a:ext uri="{FF2B5EF4-FFF2-40B4-BE49-F238E27FC236}">
                <a16:creationId xmlns:a16="http://schemas.microsoft.com/office/drawing/2014/main" id="{B69CB07C-99D8-442A-8A48-9DB7C68ACAC9}"/>
              </a:ext>
            </a:extLst>
          </p:cNvPr>
          <p:cNvSpPr txBox="1"/>
          <p:nvPr/>
        </p:nvSpPr>
        <p:spPr>
          <a:xfrm>
            <a:off x="2743200" y="6583680"/>
            <a:ext cx="5372625"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Note: Curves are not based on actual data but are for demonstration purposes only</a:t>
            </a:r>
          </a:p>
        </p:txBody>
      </p:sp>
      <p:pic>
        <p:nvPicPr>
          <p:cNvPr id="13" name="Picture 12" descr="Shape&#10;&#10;Description automatically generated with low confidence">
            <a:extLst>
              <a:ext uri="{FF2B5EF4-FFF2-40B4-BE49-F238E27FC236}">
                <a16:creationId xmlns:a16="http://schemas.microsoft.com/office/drawing/2014/main" id="{37E7CEF5-927A-4CE9-ACC5-4246A0CE8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142" y="681037"/>
            <a:ext cx="2168658" cy="651249"/>
          </a:xfrm>
          <a:prstGeom prst="rect">
            <a:avLst/>
          </a:prstGeom>
        </p:spPr>
      </p:pic>
      <p:sp>
        <p:nvSpPr>
          <p:cNvPr id="15" name="Title 1">
            <a:extLst>
              <a:ext uri="{FF2B5EF4-FFF2-40B4-BE49-F238E27FC236}">
                <a16:creationId xmlns:a16="http://schemas.microsoft.com/office/drawing/2014/main" id="{A94516CD-D935-479C-8255-08564C69B1C1}"/>
              </a:ext>
            </a:extLst>
          </p:cNvPr>
          <p:cNvSpPr txBox="1">
            <a:spLocks/>
          </p:cNvSpPr>
          <p:nvPr/>
        </p:nvSpPr>
        <p:spPr>
          <a:xfrm>
            <a:off x="1737360" y="274320"/>
            <a:ext cx="7711637" cy="6512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ontserrat Semi Bold"/>
                <a:ea typeface="+mj-ea"/>
                <a:cs typeface="+mj-cs"/>
              </a:rPr>
              <a:t>[AO] and material degradation</a:t>
            </a:r>
          </a:p>
        </p:txBody>
      </p:sp>
      <p:pic>
        <p:nvPicPr>
          <p:cNvPr id="3" name="Picture 2">
            <a:extLst>
              <a:ext uri="{FF2B5EF4-FFF2-40B4-BE49-F238E27FC236}">
                <a16:creationId xmlns:a16="http://schemas.microsoft.com/office/drawing/2014/main" id="{91BDB862-CF74-3CA4-C56A-40E1EB49D50A}"/>
              </a:ext>
            </a:extLst>
          </p:cNvPr>
          <p:cNvPicPr>
            <a:picLocks noChangeAspect="1"/>
          </p:cNvPicPr>
          <p:nvPr/>
        </p:nvPicPr>
        <p:blipFill>
          <a:blip r:embed="rId6"/>
          <a:stretch>
            <a:fillRect/>
          </a:stretch>
        </p:blipFill>
        <p:spPr>
          <a:xfrm>
            <a:off x="91440" y="365760"/>
            <a:ext cx="1444978" cy="1137994"/>
          </a:xfrm>
          <a:prstGeom prst="rect">
            <a:avLst/>
          </a:prstGeom>
        </p:spPr>
      </p:pic>
    </p:spTree>
    <p:extLst>
      <p:ext uri="{BB962C8B-B14F-4D97-AF65-F5344CB8AC3E}">
        <p14:creationId xmlns:p14="http://schemas.microsoft.com/office/powerpoint/2010/main" val="42086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0"/>
                                        <p:tgtEl>
                                          <p:spTgt spid="7"/>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8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14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7F5C-37B9-4EC1-5DF5-ED4B4409DC9E}"/>
              </a:ext>
            </a:extLst>
          </p:cNvPr>
          <p:cNvSpPr>
            <a:spLocks noGrp="1"/>
          </p:cNvSpPr>
          <p:nvPr>
            <p:ph type="title"/>
          </p:nvPr>
        </p:nvSpPr>
        <p:spPr>
          <a:xfrm>
            <a:off x="1554480" y="365125"/>
            <a:ext cx="7680960" cy="1188720"/>
          </a:xfrm>
        </p:spPr>
        <p:txBody>
          <a:bodyPr/>
          <a:lstStyle/>
          <a:p>
            <a:r>
              <a:rPr lang="en-US" dirty="0">
                <a:latin typeface="Montserrat SemiBold"/>
              </a:rPr>
              <a:t>Wicked Stability - OIT</a:t>
            </a:r>
            <a:endParaRPr lang="en-US" dirty="0"/>
          </a:p>
        </p:txBody>
      </p:sp>
      <p:sp>
        <p:nvSpPr>
          <p:cNvPr id="3" name="Content Placeholder 2">
            <a:extLst>
              <a:ext uri="{FF2B5EF4-FFF2-40B4-BE49-F238E27FC236}">
                <a16:creationId xmlns:a16="http://schemas.microsoft.com/office/drawing/2014/main" id="{F0B03F80-7FE0-7646-4B35-27E8B13ADB35}"/>
              </a:ext>
            </a:extLst>
          </p:cNvPr>
          <p:cNvSpPr>
            <a:spLocks noGrp="1"/>
          </p:cNvSpPr>
          <p:nvPr>
            <p:ph idx="1"/>
          </p:nvPr>
        </p:nvSpPr>
        <p:spPr>
          <a:xfrm>
            <a:off x="762000" y="1737360"/>
            <a:ext cx="10690860" cy="2294414"/>
          </a:xfrm>
        </p:spPr>
        <p:txBody>
          <a:bodyPr vert="horz" lIns="91440" tIns="45720" rIns="91440" bIns="45720" rtlCol="0" anchor="t">
            <a:noAutofit/>
          </a:bodyPr>
          <a:lstStyle/>
          <a:p>
            <a:pPr marL="0" indent="0" algn="ctr">
              <a:buNone/>
            </a:pPr>
            <a:r>
              <a:rPr lang="en-US" sz="4000" b="1" dirty="0">
                <a:solidFill>
                  <a:srgbClr val="00B6C0"/>
                </a:solidFill>
              </a:rPr>
              <a:t>While [AO] &gt; 0, functionally-important degradation </a:t>
            </a:r>
            <a:r>
              <a:rPr lang="en-US" sz="4000" b="1" i="1" dirty="0">
                <a:solidFill>
                  <a:srgbClr val="00B6C0"/>
                </a:solidFill>
              </a:rPr>
              <a:t>does not occur</a:t>
            </a:r>
            <a:endParaRPr lang="en-US" sz="4000" b="1" i="1" dirty="0">
              <a:solidFill>
                <a:srgbClr val="00B6C0"/>
              </a:solidFill>
              <a:latin typeface="Open Sans"/>
              <a:ea typeface="Open Sans"/>
              <a:cs typeface="Open Sans"/>
            </a:endParaRPr>
          </a:p>
          <a:p>
            <a:endParaRPr lang="en-US" sz="1100" dirty="0">
              <a:latin typeface="Open Sans"/>
              <a:ea typeface="Open Sans"/>
              <a:cs typeface="Open Sans"/>
            </a:endParaRPr>
          </a:p>
          <a:p>
            <a:pPr marL="0" indent="0" algn="ctr">
              <a:buNone/>
            </a:pPr>
            <a:r>
              <a:rPr lang="en-US" dirty="0">
                <a:latin typeface="Open Sans"/>
                <a:ea typeface="Open Sans"/>
                <a:cs typeface="Open Sans"/>
              </a:rPr>
              <a:t>Can we generate experimental data that supports hypothesis?</a:t>
            </a:r>
          </a:p>
          <a:p>
            <a:pPr marL="0" indent="0" algn="ctr">
              <a:buNone/>
            </a:pPr>
            <a:endParaRPr lang="en-US" sz="1400" dirty="0">
              <a:latin typeface="Open Sans"/>
              <a:ea typeface="Open Sans"/>
              <a:cs typeface="Open Sans"/>
            </a:endParaRPr>
          </a:p>
        </p:txBody>
      </p:sp>
      <p:pic>
        <p:nvPicPr>
          <p:cNvPr id="4" name="Picture 3">
            <a:extLst>
              <a:ext uri="{FF2B5EF4-FFF2-40B4-BE49-F238E27FC236}">
                <a16:creationId xmlns:a16="http://schemas.microsoft.com/office/drawing/2014/main" id="{B84F263D-EFEE-BE93-1B3C-80870703E7DF}"/>
              </a:ext>
            </a:extLst>
          </p:cNvPr>
          <p:cNvPicPr>
            <a:picLocks noChangeAspect="1"/>
          </p:cNvPicPr>
          <p:nvPr/>
        </p:nvPicPr>
        <p:blipFill>
          <a:blip r:embed="rId3"/>
          <a:stretch>
            <a:fillRect/>
          </a:stretch>
        </p:blipFill>
        <p:spPr>
          <a:xfrm>
            <a:off x="91440" y="365760"/>
            <a:ext cx="1444978" cy="1137994"/>
          </a:xfrm>
          <a:prstGeom prst="rect">
            <a:avLst/>
          </a:prstGeom>
        </p:spPr>
      </p:pic>
      <p:graphicFrame>
        <p:nvGraphicFramePr>
          <p:cNvPr id="5" name="Table 4">
            <a:extLst>
              <a:ext uri="{FF2B5EF4-FFF2-40B4-BE49-F238E27FC236}">
                <a16:creationId xmlns:a16="http://schemas.microsoft.com/office/drawing/2014/main" id="{A1CF1792-9DEA-6BBD-3F2C-631A2B7C677B}"/>
              </a:ext>
            </a:extLst>
          </p:cNvPr>
          <p:cNvGraphicFramePr>
            <a:graphicFrameLocks noGrp="1"/>
          </p:cNvGraphicFramePr>
          <p:nvPr/>
        </p:nvGraphicFramePr>
        <p:xfrm>
          <a:off x="2683625" y="4085918"/>
          <a:ext cx="8473440" cy="2042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759351231"/>
                    </a:ext>
                  </a:extLst>
                </a:gridCol>
                <a:gridCol w="1574800">
                  <a:extLst>
                    <a:ext uri="{9D8B030D-6E8A-4147-A177-3AD203B41FA5}">
                      <a16:colId xmlns:a16="http://schemas.microsoft.com/office/drawing/2014/main" val="3417618794"/>
                    </a:ext>
                  </a:extLst>
                </a:gridCol>
                <a:gridCol w="1879600">
                  <a:extLst>
                    <a:ext uri="{9D8B030D-6E8A-4147-A177-3AD203B41FA5}">
                      <a16:colId xmlns:a16="http://schemas.microsoft.com/office/drawing/2014/main" val="3004990217"/>
                    </a:ext>
                  </a:extLst>
                </a:gridCol>
                <a:gridCol w="1645920">
                  <a:extLst>
                    <a:ext uri="{9D8B030D-6E8A-4147-A177-3AD203B41FA5}">
                      <a16:colId xmlns:a16="http://schemas.microsoft.com/office/drawing/2014/main" val="2064462404"/>
                    </a:ext>
                  </a:extLst>
                </a:gridCol>
                <a:gridCol w="1595120">
                  <a:extLst>
                    <a:ext uri="{9D8B030D-6E8A-4147-A177-3AD203B41FA5}">
                      <a16:colId xmlns:a16="http://schemas.microsoft.com/office/drawing/2014/main" val="40841404"/>
                    </a:ext>
                  </a:extLst>
                </a:gridCol>
              </a:tblGrid>
              <a:tr h="438626">
                <a:tc>
                  <a:txBody>
                    <a:bodyPr/>
                    <a:lstStyle/>
                    <a:p>
                      <a:pPr algn="ctr"/>
                      <a:r>
                        <a:rPr lang="en-US" sz="2400" dirty="0"/>
                        <a:t>RESIN</a:t>
                      </a:r>
                    </a:p>
                  </a:txBody>
                  <a:tcPr anchor="ctr"/>
                </a:tc>
                <a:tc>
                  <a:txBody>
                    <a:bodyPr/>
                    <a:lstStyle/>
                    <a:p>
                      <a:pPr algn="ctr"/>
                      <a:r>
                        <a:rPr lang="en-US" sz="2400" dirty="0"/>
                        <a:t>FILM</a:t>
                      </a:r>
                    </a:p>
                  </a:txBody>
                  <a:tcPr anchor="ctr"/>
                </a:tc>
                <a:tc>
                  <a:txBody>
                    <a:bodyPr/>
                    <a:lstStyle/>
                    <a:p>
                      <a:pPr algn="ctr"/>
                      <a:r>
                        <a:rPr lang="en-US" sz="2400" dirty="0"/>
                        <a:t>Unsterilized</a:t>
                      </a:r>
                    </a:p>
                  </a:txBody>
                  <a:tcPr anchor="ctr"/>
                </a:tc>
                <a:tc>
                  <a:txBody>
                    <a:bodyPr/>
                    <a:lstStyle/>
                    <a:p>
                      <a:pPr algn="ctr"/>
                      <a:r>
                        <a:rPr lang="en-US" sz="2400" dirty="0"/>
                        <a:t>EO Sterilized</a:t>
                      </a:r>
                    </a:p>
                  </a:txBody>
                  <a:tcPr anchor="ctr"/>
                </a:tc>
                <a:tc>
                  <a:txBody>
                    <a:bodyPr/>
                    <a:lstStyle/>
                    <a:p>
                      <a:pPr algn="ctr"/>
                      <a:r>
                        <a:rPr lang="en-US" sz="2400" dirty="0"/>
                        <a:t>Gamma Sterilized</a:t>
                      </a:r>
                    </a:p>
                  </a:txBody>
                  <a:tcPr anchor="ctr"/>
                </a:tc>
                <a:extLst>
                  <a:ext uri="{0D108BD9-81ED-4DB2-BD59-A6C34878D82A}">
                    <a16:rowId xmlns:a16="http://schemas.microsoft.com/office/drawing/2014/main" val="448298477"/>
                  </a:ext>
                </a:extLst>
              </a:tr>
              <a:tr h="609600">
                <a:tc>
                  <a:txBody>
                    <a:bodyPr/>
                    <a:lstStyle/>
                    <a:p>
                      <a:pPr algn="ctr"/>
                      <a:r>
                        <a:rPr lang="en-US" sz="2400" dirty="0">
                          <a:solidFill>
                            <a:schemeClr val="bg1"/>
                          </a:solidFill>
                        </a:rPr>
                        <a:t>BAREFOOT</a:t>
                      </a:r>
                      <a:endParaRPr lang="en-US" sz="2400" baseline="-25000" dirty="0">
                        <a:solidFill>
                          <a:schemeClr val="bg1"/>
                        </a:solidFill>
                      </a:endParaRPr>
                    </a:p>
                  </a:txBody>
                  <a:tcPr anchor="ctr">
                    <a:solidFill>
                      <a:schemeClr val="accent1"/>
                    </a:solidFill>
                  </a:tcPr>
                </a:tc>
                <a:tc>
                  <a:txBody>
                    <a:bodyPr/>
                    <a:lstStyle/>
                    <a:p>
                      <a:pPr algn="ctr"/>
                      <a:r>
                        <a:rPr lang="en-US" sz="2400" dirty="0">
                          <a:solidFill>
                            <a:schemeClr val="bg1"/>
                          </a:solidFill>
                        </a:rPr>
                        <a:t>LDPE</a:t>
                      </a:r>
                      <a:r>
                        <a:rPr lang="en-US" sz="2400" baseline="-25000" dirty="0">
                          <a:solidFill>
                            <a:schemeClr val="bg1"/>
                          </a:solidFill>
                        </a:rPr>
                        <a:t>B</a:t>
                      </a:r>
                    </a:p>
                  </a:txBody>
                  <a:tcPr anchor="ctr">
                    <a:solidFill>
                      <a:schemeClr val="accent1"/>
                    </a:solidFill>
                  </a:tcPr>
                </a:tc>
                <a:tc>
                  <a:txBody>
                    <a:bodyPr/>
                    <a:lstStyle/>
                    <a:p>
                      <a:pPr algn="ctr"/>
                      <a:r>
                        <a:rPr lang="en-US" sz="2400" dirty="0">
                          <a:sym typeface="Wingdings" panose="05000000000000000000" pitchFamily="2" charset="2"/>
                        </a:rPr>
                        <a:t>LDPE</a:t>
                      </a:r>
                      <a:r>
                        <a:rPr lang="en-US" sz="2400" baseline="-25000" dirty="0">
                          <a:sym typeface="Wingdings" panose="05000000000000000000" pitchFamily="2" charset="2"/>
                        </a:rPr>
                        <a:t>B</a:t>
                      </a:r>
                      <a:r>
                        <a:rPr lang="en-US" sz="2400" dirty="0">
                          <a:sym typeface="Wingdings" panose="05000000000000000000" pitchFamily="2" charset="2"/>
                        </a:rPr>
                        <a:t> UNST</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ym typeface="Wingdings" panose="05000000000000000000" pitchFamily="2" charset="2"/>
                        </a:rPr>
                        <a:t>LDPE</a:t>
                      </a:r>
                      <a:r>
                        <a:rPr lang="en-US" sz="2400" baseline="-25000">
                          <a:sym typeface="Wingdings" panose="05000000000000000000" pitchFamily="2" charset="2"/>
                        </a:rPr>
                        <a:t>B</a:t>
                      </a:r>
                      <a:r>
                        <a:rPr lang="en-US" sz="2400">
                          <a:sym typeface="Wingdings" panose="05000000000000000000" pitchFamily="2" charset="2"/>
                        </a:rPr>
                        <a:t> EO</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panose="05000000000000000000" pitchFamily="2" charset="2"/>
                        </a:rPr>
                        <a:t>LDPE</a:t>
                      </a:r>
                      <a:r>
                        <a:rPr lang="en-US" sz="2400" baseline="-25000" dirty="0">
                          <a:sym typeface="Wingdings" panose="05000000000000000000" pitchFamily="2" charset="2"/>
                        </a:rPr>
                        <a:t>B</a:t>
                      </a:r>
                      <a:r>
                        <a:rPr lang="en-US" sz="2400" dirty="0">
                          <a:sym typeface="Wingdings" panose="05000000000000000000" pitchFamily="2" charset="2"/>
                        </a:rPr>
                        <a:t> G</a:t>
                      </a:r>
                      <a:endParaRPr lang="en-US" sz="2400" dirty="0">
                        <a:latin typeface="Symbol" panose="05050102010706020507" pitchFamily="18" charset="2"/>
                      </a:endParaRPr>
                    </a:p>
                  </a:txBody>
                  <a:tcPr anchor="ctr"/>
                </a:tc>
                <a:extLst>
                  <a:ext uri="{0D108BD9-81ED-4DB2-BD59-A6C34878D82A}">
                    <a16:rowId xmlns:a16="http://schemas.microsoft.com/office/drawing/2014/main" val="3475354730"/>
                  </a:ext>
                </a:extLst>
              </a:tr>
              <a:tr h="609600">
                <a:tc>
                  <a:txBody>
                    <a:bodyPr/>
                    <a:lstStyle/>
                    <a:p>
                      <a:pPr algn="ctr"/>
                      <a:r>
                        <a:rPr lang="en-US" sz="2400" dirty="0">
                          <a:solidFill>
                            <a:schemeClr val="bg1"/>
                          </a:solidFill>
                        </a:rPr>
                        <a:t>With AO</a:t>
                      </a:r>
                      <a:endParaRPr lang="en-US" sz="2400" baseline="-25000" dirty="0">
                        <a:solidFill>
                          <a:schemeClr val="bg1"/>
                        </a:solidFill>
                      </a:endParaRPr>
                    </a:p>
                  </a:txBody>
                  <a:tcPr anchor="ctr">
                    <a:solidFill>
                      <a:schemeClr val="accent1"/>
                    </a:solidFill>
                  </a:tcPr>
                </a:tc>
                <a:tc>
                  <a:txBody>
                    <a:bodyPr/>
                    <a:lstStyle/>
                    <a:p>
                      <a:pPr algn="ctr"/>
                      <a:r>
                        <a:rPr lang="en-US" sz="2400" dirty="0">
                          <a:solidFill>
                            <a:schemeClr val="bg1"/>
                          </a:solidFill>
                        </a:rPr>
                        <a:t>LDPE</a:t>
                      </a:r>
                      <a:r>
                        <a:rPr lang="en-US" sz="2400" baseline="-25000" dirty="0">
                          <a:solidFill>
                            <a:schemeClr val="bg1"/>
                          </a:solidFill>
                        </a:rPr>
                        <a:t>AO</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ym typeface="Wingdings" panose="05000000000000000000" pitchFamily="2" charset="2"/>
                        </a:rPr>
                        <a:t>LDPE</a:t>
                      </a:r>
                      <a:r>
                        <a:rPr lang="en-US" sz="2400" baseline="-25000">
                          <a:sym typeface="Wingdings" panose="05000000000000000000" pitchFamily="2" charset="2"/>
                        </a:rPr>
                        <a:t>AO</a:t>
                      </a:r>
                      <a:r>
                        <a:rPr lang="en-US" sz="2400">
                          <a:sym typeface="Wingdings" panose="05000000000000000000" pitchFamily="2" charset="2"/>
                        </a:rPr>
                        <a:t> UNST</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panose="05000000000000000000" pitchFamily="2" charset="2"/>
                        </a:rPr>
                        <a:t>LDPE</a:t>
                      </a:r>
                      <a:r>
                        <a:rPr lang="en-US" sz="2400" baseline="-25000" dirty="0">
                          <a:sym typeface="Wingdings" panose="05000000000000000000" pitchFamily="2" charset="2"/>
                        </a:rPr>
                        <a:t>AO</a:t>
                      </a:r>
                      <a:r>
                        <a:rPr lang="en-US" sz="2400" dirty="0">
                          <a:sym typeface="Wingdings" panose="05000000000000000000" pitchFamily="2" charset="2"/>
                        </a:rPr>
                        <a:t> EO</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panose="05000000000000000000" pitchFamily="2" charset="2"/>
                        </a:rPr>
                        <a:t>LDPE</a:t>
                      </a:r>
                      <a:r>
                        <a:rPr lang="en-US" sz="2400" baseline="-25000" dirty="0">
                          <a:sym typeface="Wingdings" panose="05000000000000000000" pitchFamily="2" charset="2"/>
                        </a:rPr>
                        <a:t>AO</a:t>
                      </a:r>
                      <a:r>
                        <a:rPr lang="en-US" sz="2400" dirty="0">
                          <a:sym typeface="Wingdings" panose="05000000000000000000" pitchFamily="2" charset="2"/>
                        </a:rPr>
                        <a:t> G</a:t>
                      </a:r>
                      <a:endParaRPr lang="en-US" sz="2400" dirty="0"/>
                    </a:p>
                  </a:txBody>
                  <a:tcPr anchor="ctr"/>
                </a:tc>
                <a:extLst>
                  <a:ext uri="{0D108BD9-81ED-4DB2-BD59-A6C34878D82A}">
                    <a16:rowId xmlns:a16="http://schemas.microsoft.com/office/drawing/2014/main" val="2787814525"/>
                  </a:ext>
                </a:extLst>
              </a:tr>
            </a:tbl>
          </a:graphicData>
        </a:graphic>
      </p:graphicFrame>
      <p:sp>
        <p:nvSpPr>
          <p:cNvPr id="7" name="TextBox 6">
            <a:extLst>
              <a:ext uri="{FF2B5EF4-FFF2-40B4-BE49-F238E27FC236}">
                <a16:creationId xmlns:a16="http://schemas.microsoft.com/office/drawing/2014/main" id="{964F9119-AB0F-B282-E1F5-E4B96C37E482}"/>
              </a:ext>
            </a:extLst>
          </p:cNvPr>
          <p:cNvSpPr txBox="1"/>
          <p:nvPr/>
        </p:nvSpPr>
        <p:spPr>
          <a:xfrm>
            <a:off x="389211" y="4845388"/>
            <a:ext cx="22944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00000"/>
                </a:solidFill>
                <a:effectLst/>
                <a:uLnTx/>
                <a:uFillTx/>
                <a:latin typeface="Open Sans"/>
                <a:ea typeface="Open Sans"/>
                <a:cs typeface="Open Sans"/>
              </a:rPr>
              <a:t>Experiment</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8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7DF4-10ED-67BD-2451-3E26EC4204F1}"/>
              </a:ext>
            </a:extLst>
          </p:cNvPr>
          <p:cNvSpPr>
            <a:spLocks noGrp="1"/>
          </p:cNvSpPr>
          <p:nvPr>
            <p:ph type="title"/>
          </p:nvPr>
        </p:nvSpPr>
        <p:spPr>
          <a:xfrm>
            <a:off x="1554480" y="365125"/>
            <a:ext cx="7680960" cy="1188720"/>
          </a:xfrm>
        </p:spPr>
        <p:txBody>
          <a:bodyPr/>
          <a:lstStyle/>
          <a:p>
            <a:r>
              <a:rPr lang="en-US" dirty="0">
                <a:latin typeface="Montserrat SemiBold"/>
              </a:rPr>
              <a:t>Experiment Test Matrix</a:t>
            </a:r>
            <a:endParaRPr lang="en-US" dirty="0"/>
          </a:p>
        </p:txBody>
      </p:sp>
      <p:sp>
        <p:nvSpPr>
          <p:cNvPr id="9" name="Content Placeholder 8">
            <a:extLst>
              <a:ext uri="{FF2B5EF4-FFF2-40B4-BE49-F238E27FC236}">
                <a16:creationId xmlns:a16="http://schemas.microsoft.com/office/drawing/2014/main" id="{4953D32C-CDD5-39DF-3E1E-2E0A38355CE6}"/>
              </a:ext>
            </a:extLst>
          </p:cNvPr>
          <p:cNvSpPr>
            <a:spLocks noGrp="1"/>
          </p:cNvSpPr>
          <p:nvPr>
            <p:ph idx="1"/>
          </p:nvPr>
        </p:nvSpPr>
        <p:spPr>
          <a:xfrm>
            <a:off x="533400" y="2463800"/>
            <a:ext cx="10515600" cy="3712326"/>
          </a:xfrm>
        </p:spPr>
        <p:txBody>
          <a:bodyPr/>
          <a:lstStyle/>
          <a:p>
            <a:pPr marL="0" indent="0">
              <a:buNone/>
            </a:pPr>
            <a:r>
              <a:rPr lang="en-US" sz="3200" b="1" u="sng" dirty="0">
                <a:solidFill>
                  <a:srgbClr val="00B6C0"/>
                </a:solidFill>
              </a:rPr>
              <a:t>LDPE </a:t>
            </a:r>
          </a:p>
          <a:p>
            <a:pPr lvl="1"/>
            <a:r>
              <a:rPr lang="en-US" sz="3200" dirty="0"/>
              <a:t>2 Material</a:t>
            </a:r>
          </a:p>
          <a:p>
            <a:pPr lvl="1"/>
            <a:r>
              <a:rPr lang="en-US" sz="3200" dirty="0"/>
              <a:t>3 Sterilization exposures</a:t>
            </a:r>
          </a:p>
          <a:p>
            <a:pPr lvl="1"/>
            <a:r>
              <a:rPr lang="en-US" sz="3200" dirty="0"/>
              <a:t>4 Temperature conditions</a:t>
            </a:r>
          </a:p>
          <a:p>
            <a:pPr lvl="1"/>
            <a:r>
              <a:rPr lang="en-US" sz="3200" dirty="0"/>
              <a:t>7 Time points</a:t>
            </a:r>
          </a:p>
        </p:txBody>
      </p:sp>
      <p:pic>
        <p:nvPicPr>
          <p:cNvPr id="3" name="Picture 2">
            <a:extLst>
              <a:ext uri="{FF2B5EF4-FFF2-40B4-BE49-F238E27FC236}">
                <a16:creationId xmlns:a16="http://schemas.microsoft.com/office/drawing/2014/main" id="{D5F56449-8CEA-F55D-0401-065ED667557C}"/>
              </a:ext>
            </a:extLst>
          </p:cNvPr>
          <p:cNvPicPr>
            <a:picLocks noChangeAspect="1"/>
          </p:cNvPicPr>
          <p:nvPr/>
        </p:nvPicPr>
        <p:blipFill>
          <a:blip r:embed="rId3"/>
          <a:stretch>
            <a:fillRect/>
          </a:stretch>
        </p:blipFill>
        <p:spPr>
          <a:xfrm>
            <a:off x="91440" y="365760"/>
            <a:ext cx="1444978" cy="1137994"/>
          </a:xfrm>
          <a:prstGeom prst="rect">
            <a:avLst/>
          </a:prstGeom>
        </p:spPr>
      </p:pic>
      <p:pic>
        <p:nvPicPr>
          <p:cNvPr id="8" name="Picture 7">
            <a:extLst>
              <a:ext uri="{FF2B5EF4-FFF2-40B4-BE49-F238E27FC236}">
                <a16:creationId xmlns:a16="http://schemas.microsoft.com/office/drawing/2014/main" id="{2F431707-A9AE-B7A8-4314-815BFE2E951A}"/>
              </a:ext>
            </a:extLst>
          </p:cNvPr>
          <p:cNvPicPr>
            <a:picLocks noChangeAspect="1"/>
          </p:cNvPicPr>
          <p:nvPr/>
        </p:nvPicPr>
        <p:blipFill>
          <a:blip r:embed="rId4"/>
          <a:stretch>
            <a:fillRect/>
          </a:stretch>
        </p:blipFill>
        <p:spPr>
          <a:xfrm>
            <a:off x="6451600" y="1659458"/>
            <a:ext cx="5207000" cy="4681997"/>
          </a:xfrm>
          <a:prstGeom prst="rect">
            <a:avLst/>
          </a:prstGeom>
        </p:spPr>
      </p:pic>
    </p:spTree>
    <p:extLst>
      <p:ext uri="{BB962C8B-B14F-4D97-AF65-F5344CB8AC3E}">
        <p14:creationId xmlns:p14="http://schemas.microsoft.com/office/powerpoint/2010/main" val="37149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1B63DE-AABC-17FE-5C3A-335DF20E7D9A}"/>
              </a:ext>
            </a:extLst>
          </p:cNvPr>
          <p:cNvPicPr>
            <a:picLocks noChangeAspect="1"/>
          </p:cNvPicPr>
          <p:nvPr/>
        </p:nvPicPr>
        <p:blipFill>
          <a:blip r:embed="rId3"/>
          <a:stretch>
            <a:fillRect/>
          </a:stretch>
        </p:blipFill>
        <p:spPr>
          <a:xfrm>
            <a:off x="643467" y="2527290"/>
            <a:ext cx="3602646" cy="1251652"/>
          </a:xfrm>
          <a:prstGeom prst="rect">
            <a:avLst/>
          </a:prstGeom>
        </p:spPr>
      </p:pic>
      <p:pic>
        <p:nvPicPr>
          <p:cNvPr id="9" name="Picture 8">
            <a:extLst>
              <a:ext uri="{FF2B5EF4-FFF2-40B4-BE49-F238E27FC236}">
                <a16:creationId xmlns:a16="http://schemas.microsoft.com/office/drawing/2014/main" id="{1E4A9810-40E1-FF12-4EB6-4CEFACB411AA}"/>
              </a:ext>
            </a:extLst>
          </p:cNvPr>
          <p:cNvPicPr>
            <a:picLocks noChangeAspect="1"/>
          </p:cNvPicPr>
          <p:nvPr/>
        </p:nvPicPr>
        <p:blipFill>
          <a:blip r:embed="rId4"/>
          <a:stretch>
            <a:fillRect/>
          </a:stretch>
        </p:blipFill>
        <p:spPr>
          <a:xfrm>
            <a:off x="4294676" y="2527290"/>
            <a:ext cx="3602646" cy="1251652"/>
          </a:xfrm>
          <a:prstGeom prst="rect">
            <a:avLst/>
          </a:prstGeom>
        </p:spPr>
      </p:pic>
      <p:pic>
        <p:nvPicPr>
          <p:cNvPr id="10" name="Picture 9">
            <a:extLst>
              <a:ext uri="{FF2B5EF4-FFF2-40B4-BE49-F238E27FC236}">
                <a16:creationId xmlns:a16="http://schemas.microsoft.com/office/drawing/2014/main" id="{735394EB-3DC3-B282-6250-82E199522911}"/>
              </a:ext>
            </a:extLst>
          </p:cNvPr>
          <p:cNvPicPr>
            <a:picLocks noChangeAspect="1"/>
          </p:cNvPicPr>
          <p:nvPr/>
        </p:nvPicPr>
        <p:blipFill>
          <a:blip r:embed="rId5"/>
          <a:stretch>
            <a:fillRect/>
          </a:stretch>
        </p:blipFill>
        <p:spPr>
          <a:xfrm>
            <a:off x="7945887" y="2527290"/>
            <a:ext cx="3602646" cy="1251652"/>
          </a:xfrm>
          <a:prstGeom prst="rect">
            <a:avLst/>
          </a:prstGeom>
        </p:spPr>
      </p:pic>
      <p:pic>
        <p:nvPicPr>
          <p:cNvPr id="12" name="Picture 11">
            <a:extLst>
              <a:ext uri="{FF2B5EF4-FFF2-40B4-BE49-F238E27FC236}">
                <a16:creationId xmlns:a16="http://schemas.microsoft.com/office/drawing/2014/main" id="{83050EBF-BC14-1CBD-33C6-475452FA4928}"/>
              </a:ext>
            </a:extLst>
          </p:cNvPr>
          <p:cNvPicPr>
            <a:picLocks noChangeAspect="1"/>
          </p:cNvPicPr>
          <p:nvPr/>
        </p:nvPicPr>
        <p:blipFill>
          <a:blip r:embed="rId6"/>
          <a:stretch>
            <a:fillRect/>
          </a:stretch>
        </p:blipFill>
        <p:spPr>
          <a:xfrm>
            <a:off x="643467" y="3978563"/>
            <a:ext cx="3602646" cy="1251652"/>
          </a:xfrm>
          <a:prstGeom prst="rect">
            <a:avLst/>
          </a:prstGeom>
        </p:spPr>
      </p:pic>
      <p:pic>
        <p:nvPicPr>
          <p:cNvPr id="14" name="Picture 13">
            <a:extLst>
              <a:ext uri="{FF2B5EF4-FFF2-40B4-BE49-F238E27FC236}">
                <a16:creationId xmlns:a16="http://schemas.microsoft.com/office/drawing/2014/main" id="{04442DCD-1BB0-90DA-7904-0A4DE8425137}"/>
              </a:ext>
            </a:extLst>
          </p:cNvPr>
          <p:cNvPicPr>
            <a:picLocks noChangeAspect="1"/>
          </p:cNvPicPr>
          <p:nvPr/>
        </p:nvPicPr>
        <p:blipFill>
          <a:blip r:embed="rId7"/>
          <a:stretch>
            <a:fillRect/>
          </a:stretch>
        </p:blipFill>
        <p:spPr>
          <a:xfrm>
            <a:off x="4294676" y="3978562"/>
            <a:ext cx="3602646" cy="1251652"/>
          </a:xfrm>
          <a:prstGeom prst="rect">
            <a:avLst/>
          </a:prstGeom>
        </p:spPr>
      </p:pic>
      <p:pic>
        <p:nvPicPr>
          <p:cNvPr id="15" name="Picture 14">
            <a:extLst>
              <a:ext uri="{FF2B5EF4-FFF2-40B4-BE49-F238E27FC236}">
                <a16:creationId xmlns:a16="http://schemas.microsoft.com/office/drawing/2014/main" id="{E55208D1-63B0-B47A-9B23-9E5A563A8CAE}"/>
              </a:ext>
            </a:extLst>
          </p:cNvPr>
          <p:cNvPicPr>
            <a:picLocks noChangeAspect="1"/>
          </p:cNvPicPr>
          <p:nvPr/>
        </p:nvPicPr>
        <p:blipFill>
          <a:blip r:embed="rId8"/>
          <a:stretch>
            <a:fillRect/>
          </a:stretch>
        </p:blipFill>
        <p:spPr>
          <a:xfrm>
            <a:off x="7945887" y="3978562"/>
            <a:ext cx="3602646" cy="1251652"/>
          </a:xfrm>
          <a:prstGeom prst="rect">
            <a:avLst/>
          </a:prstGeom>
        </p:spPr>
      </p:pic>
      <p:cxnSp>
        <p:nvCxnSpPr>
          <p:cNvPr id="18" name="Straight Connector 17">
            <a:extLst>
              <a:ext uri="{FF2B5EF4-FFF2-40B4-BE49-F238E27FC236}">
                <a16:creationId xmlns:a16="http://schemas.microsoft.com/office/drawing/2014/main" id="{2CC47CB3-4E69-34AB-2325-0538A17FF19F}"/>
              </a:ext>
            </a:extLst>
          </p:cNvPr>
          <p:cNvCxnSpPr>
            <a:cxnSpLocks/>
            <a:stCxn id="13" idx="1"/>
          </p:cNvCxnSpPr>
          <p:nvPr/>
        </p:nvCxnSpPr>
        <p:spPr>
          <a:xfrm flipH="1">
            <a:off x="643466" y="1381162"/>
            <a:ext cx="2827270" cy="11461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3C9E43-132B-488C-F8A4-2D2D5AF41D3F}"/>
              </a:ext>
            </a:extLst>
          </p:cNvPr>
          <p:cNvCxnSpPr>
            <a:cxnSpLocks/>
            <a:stCxn id="13" idx="3"/>
          </p:cNvCxnSpPr>
          <p:nvPr/>
        </p:nvCxnSpPr>
        <p:spPr>
          <a:xfrm>
            <a:off x="8643561" y="1381162"/>
            <a:ext cx="2904971" cy="1146128"/>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BC1C607-C445-6B01-9BD9-B75C9757F2FE}"/>
              </a:ext>
            </a:extLst>
          </p:cNvPr>
          <p:cNvPicPr>
            <a:picLocks noChangeAspect="1"/>
          </p:cNvPicPr>
          <p:nvPr/>
        </p:nvPicPr>
        <p:blipFill>
          <a:blip r:embed="rId9"/>
          <a:stretch>
            <a:fillRect/>
          </a:stretch>
        </p:blipFill>
        <p:spPr>
          <a:xfrm>
            <a:off x="109502" y="365125"/>
            <a:ext cx="1444978" cy="1137994"/>
          </a:xfrm>
          <a:prstGeom prst="rect">
            <a:avLst/>
          </a:prstGeom>
        </p:spPr>
      </p:pic>
      <p:pic>
        <p:nvPicPr>
          <p:cNvPr id="13" name="Picture 12">
            <a:extLst>
              <a:ext uri="{FF2B5EF4-FFF2-40B4-BE49-F238E27FC236}">
                <a16:creationId xmlns:a16="http://schemas.microsoft.com/office/drawing/2014/main" id="{EFAC5144-5225-60F9-CC95-2EE0A19339A3}"/>
              </a:ext>
            </a:extLst>
          </p:cNvPr>
          <p:cNvPicPr>
            <a:picLocks noChangeAspect="1"/>
          </p:cNvPicPr>
          <p:nvPr/>
        </p:nvPicPr>
        <p:blipFill>
          <a:blip r:embed="rId10"/>
          <a:stretch>
            <a:fillRect/>
          </a:stretch>
        </p:blipFill>
        <p:spPr>
          <a:xfrm>
            <a:off x="3470736" y="725764"/>
            <a:ext cx="5172825" cy="1310795"/>
          </a:xfrm>
          <a:prstGeom prst="rect">
            <a:avLst/>
          </a:prstGeom>
        </p:spPr>
      </p:pic>
    </p:spTree>
    <p:extLst>
      <p:ext uri="{BB962C8B-B14F-4D97-AF65-F5344CB8AC3E}">
        <p14:creationId xmlns:p14="http://schemas.microsoft.com/office/powerpoint/2010/main" val="276672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A805-14CC-04AE-2D41-A773BA4E7487}"/>
              </a:ext>
            </a:extLst>
          </p:cNvPr>
          <p:cNvSpPr>
            <a:spLocks noGrp="1"/>
          </p:cNvSpPr>
          <p:nvPr>
            <p:ph type="title"/>
          </p:nvPr>
        </p:nvSpPr>
        <p:spPr>
          <a:xfrm>
            <a:off x="1554480" y="365125"/>
            <a:ext cx="8133522" cy="1325563"/>
          </a:xfrm>
        </p:spPr>
        <p:txBody>
          <a:bodyPr/>
          <a:lstStyle/>
          <a:p>
            <a:r>
              <a:rPr lang="en-US" dirty="0">
                <a:latin typeface="Montserrat SemiBold"/>
              </a:rPr>
              <a:t>Testing</a:t>
            </a:r>
            <a:endParaRPr lang="en-US" dirty="0"/>
          </a:p>
        </p:txBody>
      </p:sp>
      <p:sp>
        <p:nvSpPr>
          <p:cNvPr id="3" name="Content Placeholder 2">
            <a:extLst>
              <a:ext uri="{FF2B5EF4-FFF2-40B4-BE49-F238E27FC236}">
                <a16:creationId xmlns:a16="http://schemas.microsoft.com/office/drawing/2014/main" id="{2A4E174B-45C9-B394-196C-CEC6F90C7574}"/>
              </a:ext>
            </a:extLst>
          </p:cNvPr>
          <p:cNvSpPr>
            <a:spLocks noGrp="1"/>
          </p:cNvSpPr>
          <p:nvPr>
            <p:ph idx="1"/>
          </p:nvPr>
        </p:nvSpPr>
        <p:spPr>
          <a:xfrm>
            <a:off x="2201813" y="1675131"/>
            <a:ext cx="5259532" cy="3401405"/>
          </a:xfrm>
        </p:spPr>
        <p:txBody>
          <a:bodyPr vert="horz" lIns="91440" tIns="45720" rIns="91440" bIns="45720" rtlCol="0" anchor="t">
            <a:noAutofit/>
          </a:bodyPr>
          <a:lstStyle/>
          <a:p>
            <a:pPr marL="0" indent="0">
              <a:buNone/>
            </a:pPr>
            <a:r>
              <a:rPr lang="en-US" b="1" u="sng" dirty="0">
                <a:solidFill>
                  <a:srgbClr val="00B6C0"/>
                </a:solidFill>
                <a:latin typeface="Open Sans"/>
                <a:ea typeface="Open Sans"/>
                <a:cs typeface="Open Sans"/>
              </a:rPr>
              <a:t>Molecular</a:t>
            </a:r>
          </a:p>
          <a:p>
            <a:pPr lvl="1"/>
            <a:r>
              <a:rPr lang="en-US" dirty="0">
                <a:latin typeface="Open Sans"/>
                <a:ea typeface="Open Sans"/>
                <a:cs typeface="Open Sans"/>
              </a:rPr>
              <a:t>OIT</a:t>
            </a:r>
            <a:endParaRPr lang="en-US" dirty="0"/>
          </a:p>
          <a:p>
            <a:pPr lvl="1"/>
            <a:r>
              <a:rPr lang="en-US" dirty="0">
                <a:latin typeface="Open Sans"/>
                <a:ea typeface="Open Sans"/>
                <a:cs typeface="Open Sans"/>
              </a:rPr>
              <a:t>MW</a:t>
            </a:r>
          </a:p>
          <a:p>
            <a:pPr lvl="1"/>
            <a:r>
              <a:rPr lang="en-US" dirty="0">
                <a:latin typeface="Open Sans"/>
                <a:ea typeface="Open Sans"/>
                <a:cs typeface="Open Sans"/>
              </a:rPr>
              <a:t>GC/MS</a:t>
            </a:r>
          </a:p>
          <a:p>
            <a:pPr lvl="1"/>
            <a:r>
              <a:rPr lang="en-US" dirty="0">
                <a:latin typeface="Open Sans"/>
                <a:ea typeface="Open Sans"/>
                <a:cs typeface="Open Sans"/>
              </a:rPr>
              <a:t>DMA</a:t>
            </a:r>
          </a:p>
        </p:txBody>
      </p:sp>
      <p:sp>
        <p:nvSpPr>
          <p:cNvPr id="5" name="Content Placeholder 2">
            <a:extLst>
              <a:ext uri="{FF2B5EF4-FFF2-40B4-BE49-F238E27FC236}">
                <a16:creationId xmlns:a16="http://schemas.microsoft.com/office/drawing/2014/main" id="{453308C5-1670-D0F2-E9AF-EA6FE71AABCA}"/>
              </a:ext>
            </a:extLst>
          </p:cNvPr>
          <p:cNvSpPr txBox="1">
            <a:spLocks/>
          </p:cNvSpPr>
          <p:nvPr/>
        </p:nvSpPr>
        <p:spPr>
          <a:xfrm>
            <a:off x="5715177" y="1675131"/>
            <a:ext cx="5724983" cy="350931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00B6C0"/>
                </a:solidFill>
                <a:effectLst/>
                <a:uLnTx/>
                <a:uFillTx/>
                <a:latin typeface="Open Sans"/>
                <a:ea typeface="Open Sans"/>
                <a:cs typeface="Open Sans"/>
              </a:rPr>
              <a:t>Functional</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Tensile properties (MD &amp; TD)</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Tear (MD &amp; TD)</a:t>
            </a: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Initiated</a:t>
            </a: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Un-initiated</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Puncture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Open Sans"/>
                <a:ea typeface="Open Sans"/>
                <a:cs typeface="Open Sans"/>
              </a:rPr>
              <a:t>Seal strength</a:t>
            </a:r>
          </a:p>
        </p:txBody>
      </p:sp>
      <p:sp>
        <p:nvSpPr>
          <p:cNvPr id="4" name="TextBox 3">
            <a:extLst>
              <a:ext uri="{FF2B5EF4-FFF2-40B4-BE49-F238E27FC236}">
                <a16:creationId xmlns:a16="http://schemas.microsoft.com/office/drawing/2014/main" id="{5227434A-C605-2D55-005F-98C25138A3D7}"/>
              </a:ext>
            </a:extLst>
          </p:cNvPr>
          <p:cNvSpPr txBox="1"/>
          <p:nvPr/>
        </p:nvSpPr>
        <p:spPr>
          <a:xfrm>
            <a:off x="1137920" y="5368608"/>
            <a:ext cx="99161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6C0"/>
                </a:solidFill>
                <a:effectLst/>
                <a:uLnTx/>
                <a:uFillTx/>
                <a:latin typeface="Calibri" panose="020F0502020204030204"/>
                <a:ea typeface="+mn-ea"/>
                <a:cs typeface="+mn-cs"/>
              </a:rPr>
              <a:t>Goal: Demonstrate </a:t>
            </a:r>
            <a:r>
              <a:rPr lang="en-US" sz="3200" b="1" dirty="0">
                <a:solidFill>
                  <a:srgbClr val="00B6C0"/>
                </a:solidFill>
                <a:latin typeface="Calibri" panose="020F0502020204030204"/>
              </a:rPr>
              <a:t>r</a:t>
            </a:r>
            <a:r>
              <a:rPr kumimoji="0" lang="en-US" sz="3200" b="1" i="0" u="none" strike="noStrike" kern="1200" cap="none" spc="0" normalizeH="0" baseline="0" noProof="0" dirty="0" err="1">
                <a:ln>
                  <a:noFill/>
                </a:ln>
                <a:solidFill>
                  <a:srgbClr val="00B6C0"/>
                </a:solidFill>
                <a:effectLst/>
                <a:uLnTx/>
                <a:uFillTx/>
                <a:latin typeface="Calibri" panose="020F0502020204030204"/>
                <a:ea typeface="+mn-ea"/>
                <a:cs typeface="+mn-cs"/>
              </a:rPr>
              <a:t>elationship</a:t>
            </a:r>
            <a:r>
              <a:rPr kumimoji="0" lang="en-US" sz="3200" b="1" i="0" u="none" strike="noStrike" kern="1200" cap="none" spc="0" normalizeH="0" baseline="0" noProof="0" dirty="0">
                <a:ln>
                  <a:noFill/>
                </a:ln>
                <a:solidFill>
                  <a:srgbClr val="00B6C0"/>
                </a:solidFill>
                <a:effectLst/>
                <a:uLnTx/>
                <a:uFillTx/>
                <a:latin typeface="Calibri" panose="020F0502020204030204"/>
                <a:ea typeface="+mn-ea"/>
                <a:cs typeface="+mn-cs"/>
              </a:rPr>
              <a:t> between molecular-level changes and functional performance</a:t>
            </a:r>
          </a:p>
        </p:txBody>
      </p:sp>
      <p:pic>
        <p:nvPicPr>
          <p:cNvPr id="6" name="Picture 5">
            <a:extLst>
              <a:ext uri="{FF2B5EF4-FFF2-40B4-BE49-F238E27FC236}">
                <a16:creationId xmlns:a16="http://schemas.microsoft.com/office/drawing/2014/main" id="{5E330E09-9B66-E2D6-32B5-270366549FE2}"/>
              </a:ext>
            </a:extLst>
          </p:cNvPr>
          <p:cNvPicPr>
            <a:picLocks noChangeAspect="1"/>
          </p:cNvPicPr>
          <p:nvPr/>
        </p:nvPicPr>
        <p:blipFill>
          <a:blip r:embed="rId3"/>
          <a:stretch>
            <a:fillRect/>
          </a:stretch>
        </p:blipFill>
        <p:spPr>
          <a:xfrm>
            <a:off x="91440" y="365760"/>
            <a:ext cx="1444978" cy="1137994"/>
          </a:xfrm>
          <a:prstGeom prst="rect">
            <a:avLst/>
          </a:prstGeom>
        </p:spPr>
      </p:pic>
    </p:spTree>
    <p:extLst>
      <p:ext uri="{BB962C8B-B14F-4D97-AF65-F5344CB8AC3E}">
        <p14:creationId xmlns:p14="http://schemas.microsoft.com/office/powerpoint/2010/main" val="8086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7408-17D4-4C02-EC09-08AD64A511F3}"/>
              </a:ext>
            </a:extLst>
          </p:cNvPr>
          <p:cNvSpPr>
            <a:spLocks noGrp="1"/>
          </p:cNvSpPr>
          <p:nvPr>
            <p:ph type="title"/>
          </p:nvPr>
        </p:nvSpPr>
        <p:spPr>
          <a:xfrm>
            <a:off x="1554480" y="365760"/>
            <a:ext cx="8133522" cy="1325563"/>
          </a:xfrm>
        </p:spPr>
        <p:txBody>
          <a:bodyPr/>
          <a:lstStyle/>
          <a:p>
            <a:r>
              <a:rPr lang="en-US" sz="4000" dirty="0"/>
              <a:t>Knowledge Expectations</a:t>
            </a:r>
          </a:p>
        </p:txBody>
      </p:sp>
      <p:sp>
        <p:nvSpPr>
          <p:cNvPr id="3" name="Content Placeholder 2">
            <a:extLst>
              <a:ext uri="{FF2B5EF4-FFF2-40B4-BE49-F238E27FC236}">
                <a16:creationId xmlns:a16="http://schemas.microsoft.com/office/drawing/2014/main" id="{31812C61-CDC0-AE5C-3453-DC97C496B1D8}"/>
              </a:ext>
            </a:extLst>
          </p:cNvPr>
          <p:cNvSpPr>
            <a:spLocks noGrp="1"/>
          </p:cNvSpPr>
          <p:nvPr>
            <p:ph idx="1"/>
          </p:nvPr>
        </p:nvSpPr>
        <p:spPr>
          <a:xfrm>
            <a:off x="838200" y="1835785"/>
            <a:ext cx="10515600" cy="4351338"/>
          </a:xfrm>
        </p:spPr>
        <p:txBody>
          <a:bodyPr/>
          <a:lstStyle/>
          <a:p>
            <a:pPr marL="0" indent="0">
              <a:buNone/>
            </a:pPr>
            <a:r>
              <a:rPr lang="en-US" b="1" u="sng" dirty="0">
                <a:solidFill>
                  <a:srgbClr val="00B6C0"/>
                </a:solidFill>
              </a:rPr>
              <a:t>Barefoot LDPE</a:t>
            </a:r>
          </a:p>
          <a:p>
            <a:pPr lvl="1"/>
            <a:r>
              <a:rPr lang="en-US" dirty="0"/>
              <a:t>Will functionally important degradation be observed at extreme conditions?</a:t>
            </a:r>
          </a:p>
          <a:p>
            <a:pPr lvl="1"/>
            <a:r>
              <a:rPr lang="en-US" dirty="0"/>
              <a:t>Can we drive the system to failure that we can observe?</a:t>
            </a:r>
          </a:p>
          <a:p>
            <a:pPr lvl="2"/>
            <a:r>
              <a:rPr lang="en-US" dirty="0"/>
              <a:t>Yellowing, brittleness, etc.</a:t>
            </a:r>
          </a:p>
          <a:p>
            <a:pPr marL="0" indent="0">
              <a:buNone/>
            </a:pPr>
            <a:endParaRPr lang="en-US" b="1" u="sng" dirty="0"/>
          </a:p>
          <a:p>
            <a:pPr marL="0" indent="0">
              <a:buNone/>
            </a:pPr>
            <a:r>
              <a:rPr lang="en-US" b="1" u="sng" dirty="0">
                <a:solidFill>
                  <a:srgbClr val="00B6C0"/>
                </a:solidFill>
              </a:rPr>
              <a:t>AO LDPE</a:t>
            </a:r>
          </a:p>
          <a:p>
            <a:pPr lvl="1"/>
            <a:r>
              <a:rPr lang="en-US" dirty="0"/>
              <a:t>Does AO inhibit functionally important degradation?</a:t>
            </a:r>
          </a:p>
          <a:p>
            <a:pPr lvl="1"/>
            <a:r>
              <a:rPr lang="en-US" dirty="0"/>
              <a:t>When is AO consumed in these materials?</a:t>
            </a:r>
          </a:p>
        </p:txBody>
      </p:sp>
      <p:pic>
        <p:nvPicPr>
          <p:cNvPr id="4" name="Picture 3">
            <a:extLst>
              <a:ext uri="{FF2B5EF4-FFF2-40B4-BE49-F238E27FC236}">
                <a16:creationId xmlns:a16="http://schemas.microsoft.com/office/drawing/2014/main" id="{761F1CD0-9F78-3B8E-995D-89427D60936A}"/>
              </a:ext>
            </a:extLst>
          </p:cNvPr>
          <p:cNvPicPr>
            <a:picLocks noChangeAspect="1"/>
          </p:cNvPicPr>
          <p:nvPr/>
        </p:nvPicPr>
        <p:blipFill>
          <a:blip r:embed="rId3"/>
          <a:stretch>
            <a:fillRect/>
          </a:stretch>
        </p:blipFill>
        <p:spPr>
          <a:xfrm>
            <a:off x="91440" y="365760"/>
            <a:ext cx="1444978" cy="1137994"/>
          </a:xfrm>
          <a:prstGeom prst="rect">
            <a:avLst/>
          </a:prstGeom>
        </p:spPr>
      </p:pic>
    </p:spTree>
    <p:extLst>
      <p:ext uri="{BB962C8B-B14F-4D97-AF65-F5344CB8AC3E}">
        <p14:creationId xmlns:p14="http://schemas.microsoft.com/office/powerpoint/2010/main" val="117817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04D4-58DD-6015-380C-189E8D36A05E}"/>
              </a:ext>
            </a:extLst>
          </p:cNvPr>
          <p:cNvSpPr>
            <a:spLocks noGrp="1"/>
          </p:cNvSpPr>
          <p:nvPr>
            <p:ph type="title"/>
          </p:nvPr>
        </p:nvSpPr>
        <p:spPr/>
        <p:txBody>
          <a:bodyPr/>
          <a:lstStyle/>
          <a:p>
            <a:r>
              <a:rPr lang="en-US" dirty="0"/>
              <a:t>An Overview</a:t>
            </a:r>
          </a:p>
        </p:txBody>
      </p:sp>
      <p:sp>
        <p:nvSpPr>
          <p:cNvPr id="3" name="Content Placeholder 2">
            <a:extLst>
              <a:ext uri="{FF2B5EF4-FFF2-40B4-BE49-F238E27FC236}">
                <a16:creationId xmlns:a16="http://schemas.microsoft.com/office/drawing/2014/main" id="{386A3E1C-9383-C600-52A7-4861ABE8738E}"/>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28E61EE0-02CB-8F03-9E96-E41789FC827B}"/>
              </a:ext>
            </a:extLst>
          </p:cNvPr>
          <p:cNvSpPr>
            <a:spLocks noGrp="1"/>
          </p:cNvSpPr>
          <p:nvPr>
            <p:ph sz="half" idx="2"/>
          </p:nvPr>
        </p:nvSpPr>
        <p:spPr/>
        <p:txBody>
          <a:bodyPr/>
          <a:lstStyle/>
          <a:p>
            <a:endParaRPr lang="en-US"/>
          </a:p>
        </p:txBody>
      </p:sp>
      <p:sp>
        <p:nvSpPr>
          <p:cNvPr id="5" name="Rectangle 4">
            <a:extLst>
              <a:ext uri="{FF2B5EF4-FFF2-40B4-BE49-F238E27FC236}">
                <a16:creationId xmlns:a16="http://schemas.microsoft.com/office/drawing/2014/main" id="{AAF800A8-69FA-D6A9-F0E7-5278ED035EF2}"/>
              </a:ext>
            </a:extLst>
          </p:cNvPr>
          <p:cNvSpPr>
            <a:spLocks noGrp="1" noRot="1" noMove="1" noResize="1" noEditPoints="1" noAdjustHandles="1" noChangeArrowheads="1" noChangeShapeType="1"/>
          </p:cNvSpPr>
          <p:nvPr/>
        </p:nvSpPr>
        <p:spPr>
          <a:xfrm>
            <a:off x="457200" y="1463040"/>
            <a:ext cx="5468112" cy="4846320"/>
          </a:xfrm>
          <a:prstGeom prst="rect">
            <a:avLst/>
          </a:prstGeom>
          <a:solidFill>
            <a:schemeClr val="bg1"/>
          </a:solidFill>
          <a:ln>
            <a:noFill/>
          </a:ln>
          <a:effectLst>
            <a:outerShdw blurRad="139700" sx="101000" sy="101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descr="The four areas of focus for the programs within KiiP are: The Last 100 Yards, Aseptic Handling, Speeding Things Up, and Sustainability.">
            <a:extLst>
              <a:ext uri="{FF2B5EF4-FFF2-40B4-BE49-F238E27FC236}">
                <a16:creationId xmlns:a16="http://schemas.microsoft.com/office/drawing/2014/main" id="{4C9A2D1C-62E4-F504-0C7F-B873B3186DC1}"/>
              </a:ext>
            </a:extLst>
          </p:cNvPr>
          <p:cNvPicPr>
            <a:picLocks noGrp="1" noRo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l="44076" t="56" r="30286" b="-56"/>
          <a:stretch/>
        </p:blipFill>
        <p:spPr bwMode="auto">
          <a:xfrm>
            <a:off x="6096001" y="1463041"/>
            <a:ext cx="1862417" cy="4846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264299-2078-5FB5-8617-FB6DE30DEBDF}"/>
              </a:ext>
            </a:extLst>
          </p:cNvPr>
          <p:cNvSpPr txBox="1">
            <a:spLocks noGrp="1" noRot="1" noMove="1" noResize="1" noEditPoints="1" noAdjustHandles="1" noChangeArrowheads="1" noChangeShapeType="1"/>
          </p:cNvSpPr>
          <p:nvPr/>
        </p:nvSpPr>
        <p:spPr>
          <a:xfrm>
            <a:off x="548639" y="1578552"/>
            <a:ext cx="5265752" cy="4219104"/>
          </a:xfrm>
          <a:prstGeom prst="rect">
            <a:avLst/>
          </a:prstGeom>
          <a:noFill/>
        </p:spPr>
        <p:txBody>
          <a:bodyPr wrap="square" rtlCol="0">
            <a:spAutoFit/>
          </a:bodyPr>
          <a:lstStyle/>
          <a:p>
            <a:pPr marL="0" marR="0" lvl="6" indent="0" algn="l" defTabSz="914400" rtl="0" eaLnBrk="1" fontAlgn="auto" latinLnBrk="0" hangingPunct="1">
              <a:lnSpc>
                <a:spcPct val="90000"/>
              </a:lnSpc>
              <a:spcBef>
                <a:spcPts val="500"/>
              </a:spcBef>
              <a:spcAft>
                <a:spcPts val="0"/>
              </a:spcAft>
              <a:buClr>
                <a:srgbClr val="E90101"/>
              </a:buClr>
              <a:buSzPct val="120000"/>
              <a:buFont typeface="Arial" panose="020B0604020202020204" pitchFamily="34" charset="0"/>
              <a:buNone/>
              <a:tabLst/>
              <a:defRPr/>
            </a:pPr>
            <a:endParaRPr kumimoji="0" lang="en-US" sz="2000" b="1" i="0"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6" indent="0" algn="l" defTabSz="914400" rtl="0" eaLnBrk="1" fontAlgn="auto" latinLnBrk="0" hangingPunct="1">
              <a:lnSpc>
                <a:spcPct val="90000"/>
              </a:lnSpc>
              <a:spcBef>
                <a:spcPts val="500"/>
              </a:spcBef>
              <a:spcAft>
                <a:spcPts val="0"/>
              </a:spcAft>
              <a:buClr>
                <a:srgbClr val="E90101"/>
              </a:buClr>
              <a:buSzPct val="120000"/>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Lato" panose="020F0502020204030203" pitchFamily="34" charset="0"/>
                <a:ea typeface="Lato" panose="020F0502020204030203" pitchFamily="34" charset="0"/>
                <a:cs typeface="Lato" panose="020F0502020204030203" pitchFamily="34" charset="0"/>
              </a:rPr>
              <a:t>Our Vision</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Improving patient outcomes and clinician delight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through the science and engineering of sustainable packaging</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endParaRPr kumimoji="0" lang="en-US" sz="14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endParaRPr kumimoji="0" lang="en-US" sz="2000" b="1" i="0" u="none" strike="noStrike" kern="1200" cap="none" spc="0" normalizeH="0" baseline="0" noProof="0" dirty="0">
              <a:ln>
                <a:noFill/>
              </a:ln>
              <a:solidFill>
                <a:srgbClr val="C0000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kumimoji="0" lang="en-US" sz="2000" b="1" i="0" u="none" strike="noStrike" kern="1200" cap="none" spc="0" normalizeH="0" baseline="0" noProof="0" dirty="0">
                <a:ln>
                  <a:noFill/>
                </a:ln>
                <a:solidFill>
                  <a:srgbClr val="C00000"/>
                </a:solidFill>
                <a:effectLst/>
                <a:uLnTx/>
                <a:uFillTx/>
                <a:latin typeface="Lato Black" panose="020F0502020204030203" pitchFamily="34" charset="0"/>
                <a:ea typeface="Lato Black" panose="020F0502020204030203" pitchFamily="34" charset="0"/>
                <a:cs typeface="Lato Black" panose="020F0502020204030203" pitchFamily="34" charset="0"/>
              </a:rPr>
              <a:t>Our Mission</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Collaboration, connection, education, and promotion of the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value of medical device sterility assurance and its maintenance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throughout the value chain for protecting patient safety</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and improving healthcare outcomes</a:t>
            </a:r>
          </a:p>
        </p:txBody>
      </p:sp>
      <p:sp>
        <p:nvSpPr>
          <p:cNvPr id="9" name="Footer Placeholder 4">
            <a:extLst>
              <a:ext uri="{FF2B5EF4-FFF2-40B4-BE49-F238E27FC236}">
                <a16:creationId xmlns:a16="http://schemas.microsoft.com/office/drawing/2014/main" id="{5A9F6DD1-8CF8-7A53-8D41-5B1CB500CC6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AE8A4FD-A0C2-58ED-52D3-5EE813A0D2C1}"/>
              </a:ext>
            </a:extLst>
          </p:cNvPr>
          <p:cNvSpPr>
            <a:spLocks noGrp="1" noRot="1" noMove="1" noResize="1" noEditPoints="1" noAdjustHandles="1" noChangeArrowheads="1" noChangeShapeType="1"/>
          </p:cNvSpPr>
          <p:nvPr/>
        </p:nvSpPr>
        <p:spPr>
          <a:xfrm>
            <a:off x="7958418" y="1463040"/>
            <a:ext cx="3773334" cy="484632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0E4095EF-FEBA-9FD2-582E-3EF222F05EB0}"/>
              </a:ext>
            </a:extLst>
          </p:cNvPr>
          <p:cNvSpPr txBox="1">
            <a:spLocks noGrp="1" noRot="1" noMove="1" noResize="1" noEditPoints="1" noAdjustHandles="1" noChangeArrowheads="1" noChangeShapeType="1"/>
          </p:cNvSpPr>
          <p:nvPr/>
        </p:nvSpPr>
        <p:spPr>
          <a:xfrm>
            <a:off x="8050696" y="1578552"/>
            <a:ext cx="3588778" cy="4623465"/>
          </a:xfrm>
          <a:prstGeom prst="rect">
            <a:avLst/>
          </a:prstGeom>
        </p:spPr>
        <p:txBody>
          <a:bodyPr rIns="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227013" indent="-227013"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4pPr>
            <a:lvl5pPr marL="227012"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Lato Black" panose="020F0502020204030203" pitchFamily="34" charset="0"/>
                <a:ea typeface="Lato Black" panose="020F0502020204030203" pitchFamily="34" charset="0"/>
                <a:cs typeface="Lato Black" panose="020F0502020204030203" pitchFamily="34" charset="0"/>
              </a:defRPr>
            </a:lvl5pPr>
            <a:lvl6pPr marL="227013"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6pPr>
            <a:lvl7pPr marL="0" indent="0" algn="l" defTabSz="914400" rtl="0" eaLnBrk="1" latinLnBrk="0" hangingPunct="1">
              <a:lnSpc>
                <a:spcPct val="90000"/>
              </a:lnSpc>
              <a:spcBef>
                <a:spcPts val="500"/>
              </a:spcBef>
              <a:buFont typeface="Arial" panose="020B0604020202020204" pitchFamily="34" charset="0"/>
              <a:buNone/>
              <a:defRPr sz="1800" b="1" kern="1200">
                <a:solidFill>
                  <a:srgbClr val="3A5F8D"/>
                </a:solidFill>
                <a:latin typeface="Lato" panose="020F0502020204030203" pitchFamily="34" charset="0"/>
                <a:ea typeface="Lato" panose="020F0502020204030203" pitchFamily="34" charset="0"/>
                <a:cs typeface="Lato" panose="020F0502020204030203" pitchFamily="34" charset="0"/>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8pPr>
            <a:lvl9pPr marL="0" indent="0" algn="l" defTabSz="914400" rtl="0" eaLnBrk="1" latinLnBrk="0" hangingPunct="1">
              <a:lnSpc>
                <a:spcPct val="90000"/>
              </a:lnSpc>
              <a:spcBef>
                <a:spcPts val="500"/>
              </a:spcBef>
              <a:buFont typeface="Arial" panose="020B0604020202020204" pitchFamily="34" charset="0"/>
              <a:buNone/>
              <a:defRPr sz="1400" i="1" kern="1200">
                <a:solidFill>
                  <a:srgbClr val="3A5F8D"/>
                </a:solidFill>
                <a:latin typeface="Lato Light" panose="020F0502020204030203" pitchFamily="34" charset="0"/>
                <a:ea typeface="Lato Light" panose="020F0502020204030203" pitchFamily="34" charset="0"/>
                <a:cs typeface="Lato Light" panose="020F0502020204030203" pitchFamily="34" charset="0"/>
              </a:defRPr>
            </a:lvl9pPr>
          </a:lstStyle>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kumimoji="0" lang="en-US" sz="20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rPr>
              <a:t>Programs</a:t>
            </a:r>
            <a:endParaRPr kumimoji="0" lang="en-US" sz="18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❶  Breaking Bad Biases​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❷  Last 100 Yards (L100)​</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❸  Aseptic Presentation (AP)​</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❹  Sustainability &amp; End-of-Life (SEOL)​</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endParaRPr kumimoji="0" lang="en-US" sz="1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ct val="120000"/>
              <a:buFont typeface="Arial" pitchFamily="34" charset="0"/>
              <a:buNone/>
              <a:tabLst/>
              <a:defRPr/>
            </a:pPr>
            <a:r>
              <a:rPr kumimoji="0" lang="en-US" sz="20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rPr>
              <a:t>Committees</a:t>
            </a:r>
            <a:endParaRPr kumimoji="0" lang="en-US" sz="1400" b="1" i="0" u="none" strike="noStrike" kern="1200" cap="none" spc="0" normalizeH="0" baseline="0" noProof="0" dirty="0">
              <a:ln>
                <a:noFill/>
              </a:ln>
              <a:solidFill>
                <a:srgbClr val="002060"/>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Education / Provocation (KiiP’ED) </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​Marketing Communications Branding (MCB)</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Membership</a:t>
            </a:r>
          </a:p>
          <a:p>
            <a:pPr marL="0" marR="0" lvl="0" indent="0" algn="l" defTabSz="1218622" rtl="0" eaLnBrk="1" fontAlgn="auto" latinLnBrk="0" hangingPunct="1">
              <a:lnSpc>
                <a:spcPct val="100000"/>
              </a:lnSpc>
              <a:spcBef>
                <a:spcPts val="1200"/>
              </a:spcBef>
              <a:spcAft>
                <a:spcPts val="0"/>
              </a:spcAft>
              <a:buClr>
                <a:srgbClr val="E90101"/>
              </a:buClr>
              <a:buSzPts val="36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Fund Raising</a:t>
            </a:r>
            <a:endParaRPr kumimoji="0" lang="en-US" sz="1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24047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FE89-004B-A561-1813-0BFBBE42C2EE}"/>
              </a:ext>
            </a:extLst>
          </p:cNvPr>
          <p:cNvSpPr>
            <a:spLocks noGrp="1"/>
          </p:cNvSpPr>
          <p:nvPr>
            <p:ph type="title"/>
          </p:nvPr>
        </p:nvSpPr>
        <p:spPr>
          <a:xfrm>
            <a:off x="1582269" y="365125"/>
            <a:ext cx="8133522" cy="1325563"/>
          </a:xfrm>
        </p:spPr>
        <p:txBody>
          <a:bodyPr/>
          <a:lstStyle/>
          <a:p>
            <a:r>
              <a:rPr lang="en-US" sz="4000" dirty="0"/>
              <a:t>Applying what we’ve learned through collaboration</a:t>
            </a:r>
          </a:p>
        </p:txBody>
      </p:sp>
      <p:sp>
        <p:nvSpPr>
          <p:cNvPr id="3" name="Content Placeholder 2">
            <a:extLst>
              <a:ext uri="{FF2B5EF4-FFF2-40B4-BE49-F238E27FC236}">
                <a16:creationId xmlns:a16="http://schemas.microsoft.com/office/drawing/2014/main" id="{3F3DD266-A17E-2219-C999-424683877FAD}"/>
              </a:ext>
            </a:extLst>
          </p:cNvPr>
          <p:cNvSpPr>
            <a:spLocks noGrp="1"/>
          </p:cNvSpPr>
          <p:nvPr>
            <p:ph idx="1"/>
          </p:nvPr>
        </p:nvSpPr>
        <p:spPr/>
        <p:txBody>
          <a:bodyPr/>
          <a:lstStyle/>
          <a:p>
            <a:r>
              <a:rPr lang="en-US" dirty="0"/>
              <a:t>What good is our data if we don’t do anything with it?</a:t>
            </a:r>
          </a:p>
          <a:p>
            <a:r>
              <a:rPr lang="en-US" dirty="0"/>
              <a:t>Ultimate goal: future updates to ASTM &amp; ISO standards</a:t>
            </a:r>
          </a:p>
          <a:p>
            <a:r>
              <a:rPr lang="en-US" dirty="0"/>
              <a:t>Elements of </a:t>
            </a:r>
            <a:r>
              <a:rPr lang="en-US" i="1" dirty="0"/>
              <a:t>successful</a:t>
            </a:r>
            <a:r>
              <a:rPr lang="en-US" dirty="0"/>
              <a:t> collaboration:</a:t>
            </a:r>
          </a:p>
          <a:p>
            <a:pPr lvl="1"/>
            <a:r>
              <a:rPr lang="en-US" u="sng" dirty="0"/>
              <a:t>Collaborate and connect:</a:t>
            </a:r>
            <a:r>
              <a:rPr lang="en-US" dirty="0"/>
              <a:t> </a:t>
            </a:r>
          </a:p>
          <a:p>
            <a:pPr lvl="2"/>
            <a:r>
              <a:rPr lang="en-US" dirty="0"/>
              <a:t>Involvement of key stakeholders at </a:t>
            </a:r>
            <a:r>
              <a:rPr lang="en-US" i="1" dirty="0"/>
              <a:t>key stages</a:t>
            </a:r>
          </a:p>
          <a:p>
            <a:pPr lvl="2"/>
            <a:r>
              <a:rPr lang="en-US" dirty="0"/>
              <a:t>Networking and connections</a:t>
            </a:r>
          </a:p>
          <a:p>
            <a:pPr lvl="1"/>
            <a:r>
              <a:rPr lang="en-US" u="sng" dirty="0"/>
              <a:t>Educate and promote:</a:t>
            </a:r>
            <a:r>
              <a:rPr lang="en-US" dirty="0"/>
              <a:t> </a:t>
            </a:r>
          </a:p>
          <a:p>
            <a:pPr lvl="2"/>
            <a:r>
              <a:rPr lang="en-US" dirty="0"/>
              <a:t>Sharing our findings through presentations, articles, and other publications</a:t>
            </a:r>
          </a:p>
        </p:txBody>
      </p:sp>
      <p:pic>
        <p:nvPicPr>
          <p:cNvPr id="4" name="Picture 3">
            <a:extLst>
              <a:ext uri="{FF2B5EF4-FFF2-40B4-BE49-F238E27FC236}">
                <a16:creationId xmlns:a16="http://schemas.microsoft.com/office/drawing/2014/main" id="{58CC1E40-F5BB-E129-3DD9-A8859D165CA5}"/>
              </a:ext>
            </a:extLst>
          </p:cNvPr>
          <p:cNvPicPr>
            <a:picLocks noChangeAspect="1"/>
          </p:cNvPicPr>
          <p:nvPr/>
        </p:nvPicPr>
        <p:blipFill>
          <a:blip r:embed="rId2"/>
          <a:stretch>
            <a:fillRect/>
          </a:stretch>
        </p:blipFill>
        <p:spPr>
          <a:xfrm>
            <a:off x="91440" y="365760"/>
            <a:ext cx="1444978" cy="1137994"/>
          </a:xfrm>
          <a:prstGeom prst="rect">
            <a:avLst/>
          </a:prstGeom>
        </p:spPr>
      </p:pic>
    </p:spTree>
    <p:extLst>
      <p:ext uri="{BB962C8B-B14F-4D97-AF65-F5344CB8AC3E}">
        <p14:creationId xmlns:p14="http://schemas.microsoft.com/office/powerpoint/2010/main" val="36694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FE89-004B-A561-1813-0BFBBE42C2EE}"/>
              </a:ext>
            </a:extLst>
          </p:cNvPr>
          <p:cNvSpPr>
            <a:spLocks noGrp="1"/>
          </p:cNvSpPr>
          <p:nvPr>
            <p:ph type="title"/>
          </p:nvPr>
        </p:nvSpPr>
        <p:spPr>
          <a:xfrm>
            <a:off x="1582269" y="365125"/>
            <a:ext cx="9225526" cy="1325563"/>
          </a:xfrm>
        </p:spPr>
        <p:txBody>
          <a:bodyPr/>
          <a:lstStyle/>
          <a:p>
            <a:r>
              <a:rPr lang="en-US" sz="4000" dirty="0"/>
              <a:t>Applying what we’ve learned through collaboration: AAMI TIR17</a:t>
            </a:r>
          </a:p>
        </p:txBody>
      </p:sp>
      <p:sp>
        <p:nvSpPr>
          <p:cNvPr id="3" name="Content Placeholder 2">
            <a:extLst>
              <a:ext uri="{FF2B5EF4-FFF2-40B4-BE49-F238E27FC236}">
                <a16:creationId xmlns:a16="http://schemas.microsoft.com/office/drawing/2014/main" id="{3F3DD266-A17E-2219-C999-424683877FAD}"/>
              </a:ext>
            </a:extLst>
          </p:cNvPr>
          <p:cNvSpPr>
            <a:spLocks noGrp="1"/>
          </p:cNvSpPr>
          <p:nvPr>
            <p:ph idx="1"/>
          </p:nvPr>
        </p:nvSpPr>
        <p:spPr/>
        <p:txBody>
          <a:bodyPr/>
          <a:lstStyle/>
          <a:p>
            <a:r>
              <a:rPr lang="en-US" dirty="0"/>
              <a:t>AAMI TIR17, </a:t>
            </a:r>
            <a:r>
              <a:rPr lang="en-US" i="1" dirty="0"/>
              <a:t>Compatibility of materials subject to sterilization</a:t>
            </a:r>
          </a:p>
          <a:p>
            <a:r>
              <a:rPr lang="en-US" dirty="0"/>
              <a:t>State of collaboration:</a:t>
            </a:r>
          </a:p>
          <a:p>
            <a:pPr lvl="1"/>
            <a:r>
              <a:rPr lang="en-US" dirty="0"/>
              <a:t>Previous state: a guidance document largely written by microbiologists, but intended to be used by engineers; document was largely unknown in the packaging community</a:t>
            </a:r>
          </a:p>
          <a:p>
            <a:pPr lvl="1"/>
            <a:r>
              <a:rPr lang="en-US" dirty="0"/>
              <a:t>Current state: significant amount of involvement by material scientists and engineers</a:t>
            </a:r>
          </a:p>
        </p:txBody>
      </p:sp>
      <p:pic>
        <p:nvPicPr>
          <p:cNvPr id="4" name="Picture 3">
            <a:extLst>
              <a:ext uri="{FF2B5EF4-FFF2-40B4-BE49-F238E27FC236}">
                <a16:creationId xmlns:a16="http://schemas.microsoft.com/office/drawing/2014/main" id="{58CC1E40-F5BB-E129-3DD9-A8859D165CA5}"/>
              </a:ext>
            </a:extLst>
          </p:cNvPr>
          <p:cNvPicPr>
            <a:picLocks noChangeAspect="1"/>
          </p:cNvPicPr>
          <p:nvPr/>
        </p:nvPicPr>
        <p:blipFill>
          <a:blip r:embed="rId2"/>
          <a:stretch>
            <a:fillRect/>
          </a:stretch>
        </p:blipFill>
        <p:spPr>
          <a:xfrm>
            <a:off x="91440" y="365760"/>
            <a:ext cx="1444978" cy="1137994"/>
          </a:xfrm>
          <a:prstGeom prst="rect">
            <a:avLst/>
          </a:prstGeom>
        </p:spPr>
      </p:pic>
    </p:spTree>
    <p:extLst>
      <p:ext uri="{BB962C8B-B14F-4D97-AF65-F5344CB8AC3E}">
        <p14:creationId xmlns:p14="http://schemas.microsoft.com/office/powerpoint/2010/main" val="3192526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FE89-004B-A561-1813-0BFBBE42C2EE}"/>
              </a:ext>
            </a:extLst>
          </p:cNvPr>
          <p:cNvSpPr>
            <a:spLocks noGrp="1"/>
          </p:cNvSpPr>
          <p:nvPr>
            <p:ph type="title"/>
          </p:nvPr>
        </p:nvSpPr>
        <p:spPr>
          <a:xfrm>
            <a:off x="1582269" y="365125"/>
            <a:ext cx="9225526" cy="1325563"/>
          </a:xfrm>
        </p:spPr>
        <p:txBody>
          <a:bodyPr/>
          <a:lstStyle/>
          <a:p>
            <a:r>
              <a:rPr lang="en-US" sz="4000" dirty="0"/>
              <a:t>Applying what we’ve learned through collaboration: AAMI TIR17</a:t>
            </a:r>
          </a:p>
        </p:txBody>
      </p:sp>
      <p:sp>
        <p:nvSpPr>
          <p:cNvPr id="3" name="Content Placeholder 2">
            <a:extLst>
              <a:ext uri="{FF2B5EF4-FFF2-40B4-BE49-F238E27FC236}">
                <a16:creationId xmlns:a16="http://schemas.microsoft.com/office/drawing/2014/main" id="{3F3DD266-A17E-2219-C999-424683877FAD}"/>
              </a:ext>
            </a:extLst>
          </p:cNvPr>
          <p:cNvSpPr>
            <a:spLocks noGrp="1"/>
          </p:cNvSpPr>
          <p:nvPr>
            <p:ph idx="1"/>
          </p:nvPr>
        </p:nvSpPr>
        <p:spPr/>
        <p:txBody>
          <a:bodyPr/>
          <a:lstStyle/>
          <a:p>
            <a:r>
              <a:rPr lang="en-US" dirty="0"/>
              <a:t>New concepts introduced into working draft of AAMI TIR17:</a:t>
            </a:r>
          </a:p>
          <a:p>
            <a:pPr lvl="1"/>
            <a:r>
              <a:rPr lang="en-US" dirty="0"/>
              <a:t>For aging studies, consider the presence of free radicals and anti-oxidants</a:t>
            </a:r>
          </a:p>
          <a:p>
            <a:pPr lvl="1"/>
            <a:r>
              <a:rPr lang="en-US" dirty="0"/>
              <a:t>New test methods introduced, including EPR (electron paramagnetic resonance) and OIT (oxidative induction time)</a:t>
            </a:r>
          </a:p>
        </p:txBody>
      </p:sp>
      <p:pic>
        <p:nvPicPr>
          <p:cNvPr id="4" name="Picture 3">
            <a:extLst>
              <a:ext uri="{FF2B5EF4-FFF2-40B4-BE49-F238E27FC236}">
                <a16:creationId xmlns:a16="http://schemas.microsoft.com/office/drawing/2014/main" id="{58CC1E40-F5BB-E129-3DD9-A8859D165CA5}"/>
              </a:ext>
            </a:extLst>
          </p:cNvPr>
          <p:cNvPicPr>
            <a:picLocks noChangeAspect="1"/>
          </p:cNvPicPr>
          <p:nvPr/>
        </p:nvPicPr>
        <p:blipFill>
          <a:blip r:embed="rId2"/>
          <a:stretch>
            <a:fillRect/>
          </a:stretch>
        </p:blipFill>
        <p:spPr>
          <a:xfrm>
            <a:off x="91440" y="365760"/>
            <a:ext cx="1444978" cy="1137994"/>
          </a:xfrm>
          <a:prstGeom prst="rect">
            <a:avLst/>
          </a:prstGeom>
        </p:spPr>
      </p:pic>
    </p:spTree>
    <p:extLst>
      <p:ext uri="{BB962C8B-B14F-4D97-AF65-F5344CB8AC3E}">
        <p14:creationId xmlns:p14="http://schemas.microsoft.com/office/powerpoint/2010/main" val="134528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a:xfrm>
            <a:off x="548640" y="182880"/>
            <a:ext cx="10363200" cy="1188720"/>
          </a:xfrm>
        </p:spPr>
        <p:txBody>
          <a:bodyPr anchor="ctr">
            <a:normAutofit/>
          </a:bodyPr>
          <a:lstStyle/>
          <a:p>
            <a:r>
              <a:rPr lang="en-US" dirty="0"/>
              <a:t>Get Involved!</a:t>
            </a:r>
          </a:p>
        </p:txBody>
      </p:sp>
      <p:sp>
        <p:nvSpPr>
          <p:cNvPr id="12" name="TextBox 11">
            <a:extLst>
              <a:ext uri="{FF2B5EF4-FFF2-40B4-BE49-F238E27FC236}">
                <a16:creationId xmlns:a16="http://schemas.microsoft.com/office/drawing/2014/main" id="{D1F88E3E-BA5D-8E17-24E4-0180C449B783}"/>
              </a:ext>
            </a:extLst>
          </p:cNvPr>
          <p:cNvSpPr txBox="1"/>
          <p:nvPr/>
        </p:nvSpPr>
        <p:spPr>
          <a:xfrm>
            <a:off x="548639" y="1219200"/>
            <a:ext cx="1175565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Join and follow our LinkedIn group directly by scanning below QR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Talk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Get involved in the joint effort to reduce HAIs and improve patient outcomes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0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This is just the beginning…</a:t>
            </a:r>
          </a:p>
        </p:txBody>
      </p:sp>
      <p:grpSp>
        <p:nvGrpSpPr>
          <p:cNvPr id="13" name="Group 12">
            <a:extLst>
              <a:ext uri="{FF2B5EF4-FFF2-40B4-BE49-F238E27FC236}">
                <a16:creationId xmlns:a16="http://schemas.microsoft.com/office/drawing/2014/main" id="{27D1C8EA-E62D-4F5A-C716-71BC06C7BF7D}"/>
              </a:ext>
            </a:extLst>
          </p:cNvPr>
          <p:cNvGrpSpPr>
            <a:grpSpLocks noGrp="1" noUngrp="1" noRot="1" noChangeAspect="1" noMove="1" noResize="1"/>
          </p:cNvGrpSpPr>
          <p:nvPr/>
        </p:nvGrpSpPr>
        <p:grpSpPr>
          <a:xfrm>
            <a:off x="4836681" y="3840480"/>
            <a:ext cx="2518638" cy="2154670"/>
            <a:chOff x="8098822" y="2907669"/>
            <a:chExt cx="3781953" cy="3183236"/>
          </a:xfrm>
        </p:grpSpPr>
        <p:pic>
          <p:nvPicPr>
            <p:cNvPr id="14" name="Picture 2" descr="LinkedIn logo and symbol, meaning, history, PNG">
              <a:extLst>
                <a:ext uri="{FF2B5EF4-FFF2-40B4-BE49-F238E27FC236}">
                  <a16:creationId xmlns:a16="http://schemas.microsoft.com/office/drawing/2014/main" id="{3131EDDC-6523-CFA1-BBFC-026EEA01AB0C}"/>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t="28096" b="26758"/>
            <a:stretch/>
          </p:blipFill>
          <p:spPr bwMode="auto">
            <a:xfrm>
              <a:off x="9263373" y="5682120"/>
              <a:ext cx="1452851" cy="408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5CD3CCA-E047-F827-2163-A6EE2DF6C7D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037298" y="2907669"/>
              <a:ext cx="1905000" cy="1904999"/>
            </a:xfrm>
            <a:prstGeom prst="rect">
              <a:avLst/>
            </a:prstGeom>
          </p:spPr>
        </p:pic>
        <p:sp>
          <p:nvSpPr>
            <p:cNvPr id="16" name="TextBox 15">
              <a:extLst>
                <a:ext uri="{FF2B5EF4-FFF2-40B4-BE49-F238E27FC236}">
                  <a16:creationId xmlns:a16="http://schemas.microsoft.com/office/drawing/2014/main" id="{3BE88B23-FD6F-1182-EE57-035DCFD1E982}"/>
                </a:ext>
              </a:extLst>
            </p:cNvPr>
            <p:cNvSpPr txBox="1">
              <a:spLocks noGrp="1" noRot="1" noMove="1" noResize="1" noEditPoints="1" noAdjustHandles="1" noChangeArrowheads="1" noChangeShapeType="1"/>
            </p:cNvSpPr>
            <p:nvPr/>
          </p:nvSpPr>
          <p:spPr>
            <a:xfrm>
              <a:off x="8098822" y="4725280"/>
              <a:ext cx="3781953" cy="88666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3A5F8D"/>
                  </a:solidFill>
                  <a:effectLst/>
                  <a:uLnTx/>
                  <a:uFillTx/>
                  <a:latin typeface="Lato Light" panose="020F0502020204030203" pitchFamily="34" charset="0"/>
                  <a:ea typeface="Lato Light" panose="020F0502020204030203" pitchFamily="34" charset="0"/>
                  <a:cs typeface="Lato Light" panose="020F0502020204030203" pitchFamily="34" charset="0"/>
                </a:rPr>
                <a:t>Scan QR code with your phone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srgbClr val="3A5F8D"/>
                  </a:solidFill>
                  <a:effectLst/>
                  <a:uLnTx/>
                  <a:uFillTx/>
                  <a:latin typeface="Lato Light" panose="020F0502020204030203" pitchFamily="34" charset="0"/>
                  <a:ea typeface="Lato Light" panose="020F0502020204030203" pitchFamily="34" charset="0"/>
                  <a:cs typeface="Lato Light" panose="020F0502020204030203" pitchFamily="34" charset="0"/>
                </a:rPr>
                <a:t>KiiP</a:t>
              </a:r>
              <a:endParaRPr kumimoji="0" lang="en-US" sz="1400" b="0" i="0" u="none" strike="noStrike" kern="1200" cap="none" spc="0" normalizeH="0" baseline="0" noProof="0" dirty="0">
                <a:ln>
                  <a:noFill/>
                </a:ln>
                <a:solidFill>
                  <a:srgbClr val="3A5F8D"/>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4" name="Picture 3">
            <a:extLst>
              <a:ext uri="{FF2B5EF4-FFF2-40B4-BE49-F238E27FC236}">
                <a16:creationId xmlns:a16="http://schemas.microsoft.com/office/drawing/2014/main" id="{41BA6843-82CC-B1AC-96A4-00F99665FE9D}"/>
              </a:ext>
            </a:extLst>
          </p:cNvPr>
          <p:cNvPicPr>
            <a:picLocks noChangeAspect="1"/>
          </p:cNvPicPr>
          <p:nvPr/>
        </p:nvPicPr>
        <p:blipFill>
          <a:blip r:embed="rId4"/>
          <a:stretch>
            <a:fillRect/>
          </a:stretch>
        </p:blipFill>
        <p:spPr>
          <a:xfrm>
            <a:off x="5501640" y="3815052"/>
            <a:ext cx="1188720" cy="1188720"/>
          </a:xfrm>
          <a:prstGeom prst="rect">
            <a:avLst/>
          </a:prstGeom>
        </p:spPr>
      </p:pic>
    </p:spTree>
    <p:extLst>
      <p:ext uri="{BB962C8B-B14F-4D97-AF65-F5344CB8AC3E}">
        <p14:creationId xmlns:p14="http://schemas.microsoft.com/office/powerpoint/2010/main" val="123197055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BBFF-91C9-D31C-62B8-AA72F69EB1CE}"/>
              </a:ext>
            </a:extLst>
          </p:cNvPr>
          <p:cNvSpPr>
            <a:spLocks noGrp="1"/>
          </p:cNvSpPr>
          <p:nvPr>
            <p:ph type="title"/>
          </p:nvPr>
        </p:nvSpPr>
        <p:spPr>
          <a:xfrm>
            <a:off x="1554480" y="365125"/>
            <a:ext cx="8133522" cy="1325563"/>
          </a:xfrm>
        </p:spPr>
        <p:txBody>
          <a:bodyPr/>
          <a:lstStyle/>
          <a:p>
            <a:r>
              <a:rPr lang="en-US" dirty="0"/>
              <a:t>Gratitude</a:t>
            </a:r>
          </a:p>
        </p:txBody>
      </p:sp>
      <p:sp>
        <p:nvSpPr>
          <p:cNvPr id="3" name="Content Placeholder 2">
            <a:extLst>
              <a:ext uri="{FF2B5EF4-FFF2-40B4-BE49-F238E27FC236}">
                <a16:creationId xmlns:a16="http://schemas.microsoft.com/office/drawing/2014/main" id="{29E9C590-CFF0-A27D-17C6-EA33708BE90E}"/>
              </a:ext>
            </a:extLst>
          </p:cNvPr>
          <p:cNvSpPr>
            <a:spLocks noGrp="1"/>
          </p:cNvSpPr>
          <p:nvPr>
            <p:ph idx="1"/>
          </p:nvPr>
        </p:nvSpPr>
        <p:spPr>
          <a:xfrm>
            <a:off x="1536418" y="2541365"/>
            <a:ext cx="9710702" cy="1727577"/>
          </a:xfrm>
        </p:spPr>
        <p:txBody>
          <a:bodyPr vert="horz" lIns="91440" tIns="45720" rIns="91440" bIns="45720" rtlCol="0" anchor="t">
            <a:noAutofit/>
          </a:bodyPr>
          <a:lstStyle/>
          <a:p>
            <a:pPr marL="0" indent="0">
              <a:lnSpc>
                <a:spcPct val="200000"/>
              </a:lnSpc>
              <a:buNone/>
            </a:pPr>
            <a:r>
              <a:rPr lang="en-US" sz="3600" dirty="0"/>
              <a:t>LDPE Films</a:t>
            </a:r>
          </a:p>
          <a:p>
            <a:pPr marL="0" indent="0">
              <a:lnSpc>
                <a:spcPct val="200000"/>
              </a:lnSpc>
              <a:buNone/>
            </a:pPr>
            <a:r>
              <a:rPr lang="en-US" sz="3600" dirty="0"/>
              <a:t>Sterilization</a:t>
            </a:r>
          </a:p>
          <a:p>
            <a:pPr marL="0" indent="0">
              <a:lnSpc>
                <a:spcPct val="200000"/>
              </a:lnSpc>
              <a:buNone/>
            </a:pPr>
            <a:r>
              <a:rPr lang="en-US" sz="3600" dirty="0"/>
              <a:t>Aging Chambers		</a:t>
            </a:r>
            <a:r>
              <a:rPr lang="en-US" sz="3600" b="1" dirty="0">
                <a:solidFill>
                  <a:schemeClr val="accent2"/>
                </a:solidFill>
              </a:rPr>
              <a:t>Shine Medical, LLC</a:t>
            </a:r>
          </a:p>
        </p:txBody>
      </p:sp>
      <p:sp>
        <p:nvSpPr>
          <p:cNvPr id="5" name="TextBox 4">
            <a:extLst>
              <a:ext uri="{FF2B5EF4-FFF2-40B4-BE49-F238E27FC236}">
                <a16:creationId xmlns:a16="http://schemas.microsoft.com/office/drawing/2014/main" id="{ADDA92E7-F421-DFB5-5711-13903699BF2B}"/>
              </a:ext>
            </a:extLst>
          </p:cNvPr>
          <p:cNvSpPr txBox="1"/>
          <p:nvPr/>
        </p:nvSpPr>
        <p:spPr>
          <a:xfrm>
            <a:off x="1536418" y="1769656"/>
            <a:ext cx="66852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B6C0"/>
                </a:solidFill>
                <a:effectLst/>
                <a:uLnTx/>
                <a:uFillTx/>
                <a:latin typeface="Calibri" panose="020F0502020204030204"/>
                <a:ea typeface="+mn-ea"/>
                <a:cs typeface="+mn-cs"/>
              </a:rPr>
              <a:t>In-Kind Industry Support</a:t>
            </a:r>
          </a:p>
        </p:txBody>
      </p:sp>
      <p:pic>
        <p:nvPicPr>
          <p:cNvPr id="4" name="Picture 3">
            <a:extLst>
              <a:ext uri="{FF2B5EF4-FFF2-40B4-BE49-F238E27FC236}">
                <a16:creationId xmlns:a16="http://schemas.microsoft.com/office/drawing/2014/main" id="{2CF09F13-A3B4-C45B-A021-CBE54E5AC1E4}"/>
              </a:ext>
            </a:extLst>
          </p:cNvPr>
          <p:cNvPicPr>
            <a:picLocks noChangeAspect="1"/>
          </p:cNvPicPr>
          <p:nvPr/>
        </p:nvPicPr>
        <p:blipFill>
          <a:blip r:embed="rId3"/>
          <a:stretch>
            <a:fillRect/>
          </a:stretch>
        </p:blipFill>
        <p:spPr>
          <a:xfrm>
            <a:off x="91440" y="365760"/>
            <a:ext cx="1444978" cy="1137994"/>
          </a:xfrm>
          <a:prstGeom prst="rect">
            <a:avLst/>
          </a:prstGeom>
        </p:spPr>
      </p:pic>
      <p:pic>
        <p:nvPicPr>
          <p:cNvPr id="2050" name="Picture 2" descr="Charter NEX and Next Generation Films Rebrand as Charter Next ...">
            <a:extLst>
              <a:ext uri="{FF2B5EF4-FFF2-40B4-BE49-F238E27FC236}">
                <a16:creationId xmlns:a16="http://schemas.microsoft.com/office/drawing/2014/main" id="{8DBD655A-C2D9-C4F8-87FF-FFC03EE7B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0" y="2716632"/>
            <a:ext cx="1717754"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a:extLst>
              <a:ext uri="{FF2B5EF4-FFF2-40B4-BE49-F238E27FC236}">
                <a16:creationId xmlns:a16="http://schemas.microsoft.com/office/drawing/2014/main" id="{40ED234C-D3E4-3A89-5AD8-5244E3D68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920" y="4189107"/>
            <a:ext cx="4137889"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38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6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FE799-1B7D-4962-97A9-17A334865B84}"/>
              </a:ext>
            </a:extLst>
          </p:cNvPr>
          <p:cNvSpPr txBox="1"/>
          <p:nvPr/>
        </p:nvSpPr>
        <p:spPr>
          <a:xfrm>
            <a:off x="2634342" y="2363261"/>
            <a:ext cx="69233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Montserrat Semi Bold" panose="00000700000000000000" pitchFamily="50" charset="0"/>
                <a:ea typeface="+mn-ea"/>
                <a:cs typeface="+mn-cs"/>
              </a:rPr>
              <a:t>Thank You!</a:t>
            </a:r>
          </a:p>
        </p:txBody>
      </p:sp>
      <p:pic>
        <p:nvPicPr>
          <p:cNvPr id="3" name="Picture 2" descr="Logo&#10;&#10;Description automatically generated with medium confidence">
            <a:extLst>
              <a:ext uri="{FF2B5EF4-FFF2-40B4-BE49-F238E27FC236}">
                <a16:creationId xmlns:a16="http://schemas.microsoft.com/office/drawing/2014/main" id="{3A9B2795-1624-550E-2F9D-E63F6EAE0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496" y="3468578"/>
            <a:ext cx="4301006" cy="2269193"/>
          </a:xfrm>
          <a:prstGeom prst="rect">
            <a:avLst/>
          </a:prstGeom>
        </p:spPr>
      </p:pic>
      <p:pic>
        <p:nvPicPr>
          <p:cNvPr id="2" name="Picture 1" descr="Text, background pattern&#10;&#10;Description automatically generated">
            <a:extLst>
              <a:ext uri="{FF2B5EF4-FFF2-40B4-BE49-F238E27FC236}">
                <a16:creationId xmlns:a16="http://schemas.microsoft.com/office/drawing/2014/main" id="{C67307B1-E75D-21DC-43EC-951818387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Tree>
    <p:extLst>
      <p:ext uri="{BB962C8B-B14F-4D97-AF65-F5344CB8AC3E}">
        <p14:creationId xmlns:p14="http://schemas.microsoft.com/office/powerpoint/2010/main" val="48079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AC58-1405-4235-A59D-92F3D4FCEDAD}"/>
              </a:ext>
            </a:extLst>
          </p:cNvPr>
          <p:cNvSpPr>
            <a:spLocks noGrp="1"/>
          </p:cNvSpPr>
          <p:nvPr>
            <p:ph type="title"/>
          </p:nvPr>
        </p:nvSpPr>
        <p:spPr/>
        <p:txBody>
          <a:bodyPr/>
          <a:lstStyle/>
          <a:p>
            <a:r>
              <a:rPr lang="en-US" dirty="0"/>
              <a:t>KiiP Executive Committee</a:t>
            </a:r>
          </a:p>
        </p:txBody>
      </p:sp>
      <p:pic>
        <p:nvPicPr>
          <p:cNvPr id="4" name="Picture 14" descr="profile image">
            <a:extLst>
              <a:ext uri="{FF2B5EF4-FFF2-40B4-BE49-F238E27FC236}">
                <a16:creationId xmlns:a16="http://schemas.microsoft.com/office/drawing/2014/main" id="{113C4B26-C253-4843-84CB-8C7CF7651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8" y="1562582"/>
            <a:ext cx="1379538" cy="1379538"/>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A95D2D-E1E3-438E-B3C4-A5E92D9F4D0A}"/>
              </a:ext>
            </a:extLst>
          </p:cNvPr>
          <p:cNvSpPr txBox="1"/>
          <p:nvPr/>
        </p:nvSpPr>
        <p:spPr>
          <a:xfrm>
            <a:off x="360781" y="3153853"/>
            <a:ext cx="11586054" cy="3170099"/>
          </a:xfrm>
          <a:prstGeom prst="rect">
            <a:avLst/>
          </a:prstGeom>
          <a:noFill/>
        </p:spPr>
        <p:txBody>
          <a:bodyPr wrap="square" lIns="91440" tIns="45720" rIns="91440" bIns="45720" numCol="1" rtlCol="0" anchor="t">
            <a:spAutoFit/>
          </a:bodyPr>
          <a:lstStyle/>
          <a:p>
            <a:r>
              <a:rPr lang="en-US" sz="2000" u="sng" dirty="0"/>
              <a:t>OFFICERS</a:t>
            </a:r>
            <a:endParaRPr lang="en-US" u="sng" dirty="0"/>
          </a:p>
          <a:p>
            <a:r>
              <a:rPr lang="en-US" sz="2000" dirty="0"/>
              <a:t>Jennifer Benolken, CPPL </a:t>
            </a:r>
            <a:r>
              <a:rPr lang="en-US" sz="1600" dirty="0"/>
              <a:t>– Chairperson; MDM Packaging &amp; Regulatory Specialist, DuPont Tyvek® Medical Packaging</a:t>
            </a:r>
            <a:endParaRPr lang="en-US" dirty="0"/>
          </a:p>
          <a:p>
            <a:r>
              <a:rPr lang="en-US" sz="2000" dirty="0"/>
              <a:t>(open) </a:t>
            </a:r>
            <a:r>
              <a:rPr lang="en-US" sz="1600" dirty="0"/>
              <a:t>– Vice-Chairperson</a:t>
            </a:r>
            <a:endParaRPr lang="en-US" sz="1600" dirty="0">
              <a:cs typeface="Calibri"/>
            </a:endParaRPr>
          </a:p>
          <a:p>
            <a:r>
              <a:rPr lang="en-US" sz="2000" dirty="0"/>
              <a:t>Dhuanne Dodrill </a:t>
            </a:r>
            <a:r>
              <a:rPr lang="en-US" sz="1600" dirty="0"/>
              <a:t>–Treasurer; President, PAXXUS</a:t>
            </a:r>
            <a:endParaRPr lang="en-US" dirty="0"/>
          </a:p>
          <a:p>
            <a:r>
              <a:rPr lang="en-US" sz="2000" dirty="0"/>
              <a:t>Ralph Basile </a:t>
            </a:r>
            <a:r>
              <a:rPr lang="en-US" sz="1600" dirty="0"/>
              <a:t>–Secretary; Vice President, </a:t>
            </a:r>
            <a:r>
              <a:rPr lang="en-US" sz="1600" dirty="0" err="1"/>
              <a:t>Healthmark</a:t>
            </a:r>
            <a:endParaRPr lang="en-US" sz="1600" dirty="0"/>
          </a:p>
          <a:p>
            <a:endParaRPr lang="en-US" sz="2000" dirty="0"/>
          </a:p>
          <a:p>
            <a:r>
              <a:rPr lang="en-US" sz="2000" u="sng" dirty="0"/>
              <a:t>MEMBERS AT LARGE</a:t>
            </a:r>
            <a:endParaRPr lang="en-US" u="sng" dirty="0"/>
          </a:p>
          <a:p>
            <a:r>
              <a:rPr lang="en-US" sz="2000" dirty="0"/>
              <a:t>Sopheak Srun</a:t>
            </a:r>
            <a:r>
              <a:rPr lang="en-US" sz="1600" dirty="0"/>
              <a:t>– Member at Large; Principal Sterilization Scientist, Cretex Medical – QTS</a:t>
            </a:r>
            <a:endParaRPr lang="en-US" dirty="0"/>
          </a:p>
          <a:p>
            <a:r>
              <a:rPr lang="en-US" sz="2000" dirty="0"/>
              <a:t>Amanda Benedict</a:t>
            </a:r>
            <a:r>
              <a:rPr lang="en-US" sz="1600" dirty="0"/>
              <a:t> – Member at Large; Vice President, Sterilization, AAMI</a:t>
            </a:r>
          </a:p>
          <a:p>
            <a:r>
              <a:rPr lang="en-US" sz="2000" dirty="0">
                <a:cs typeface="Calibri" panose="020F0502020204030204"/>
              </a:rPr>
              <a:t>Rod Patch </a:t>
            </a:r>
            <a:r>
              <a:rPr lang="en-US" sz="1600" dirty="0">
                <a:cs typeface="Calibri" panose="020F0502020204030204"/>
              </a:rPr>
              <a:t>– Member at Large; Senior Director, Johnson &amp; Johnson Vision</a:t>
            </a:r>
          </a:p>
        </p:txBody>
      </p:sp>
      <p:pic>
        <p:nvPicPr>
          <p:cNvPr id="1026" name="Picture 2" descr="Profile photo of Dhuanne Dodrill">
            <a:extLst>
              <a:ext uri="{FF2B5EF4-FFF2-40B4-BE49-F238E27FC236}">
                <a16:creationId xmlns:a16="http://schemas.microsoft.com/office/drawing/2014/main" id="{E7274414-F921-47F3-AF97-C9F89D6A7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98" y="1562582"/>
            <a:ext cx="1379539" cy="1379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hoto of Ralph Basile">
            <a:extLst>
              <a:ext uri="{FF2B5EF4-FFF2-40B4-BE49-F238E27FC236}">
                <a16:creationId xmlns:a16="http://schemas.microsoft.com/office/drawing/2014/main" id="{02507A83-3505-4B11-BE7A-6DDE871E1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33" y="1562582"/>
            <a:ext cx="1379538" cy="1379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hoto of Sopheak Srun">
            <a:extLst>
              <a:ext uri="{FF2B5EF4-FFF2-40B4-BE49-F238E27FC236}">
                <a16:creationId xmlns:a16="http://schemas.microsoft.com/office/drawing/2014/main" id="{71D8AA23-074A-48A1-9EC1-4EBF08A40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768" y="1562582"/>
            <a:ext cx="1379539" cy="1379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Amanda Benedict, MA, CStd">
            <a:extLst>
              <a:ext uri="{FF2B5EF4-FFF2-40B4-BE49-F238E27FC236}">
                <a16:creationId xmlns:a16="http://schemas.microsoft.com/office/drawing/2014/main" id="{6C6944C6-494D-4F76-ADCA-D3AA53AF5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3003" y="1562582"/>
            <a:ext cx="1379538" cy="1379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od Patch">
            <a:extLst>
              <a:ext uri="{FF2B5EF4-FFF2-40B4-BE49-F238E27FC236}">
                <a16:creationId xmlns:a16="http://schemas.microsoft.com/office/drawing/2014/main" id="{26BF3027-686B-71AD-1478-A3F443037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6238" y="1562582"/>
            <a:ext cx="1379538" cy="1379538"/>
          </a:xfrm>
          <a:prstGeom prst="rect">
            <a:avLst/>
          </a:prstGeom>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D1637B-6693-8E68-4073-A891F10B1111}"/>
              </a:ext>
            </a:extLst>
          </p:cNvPr>
          <p:cNvSpPr/>
          <p:nvPr/>
        </p:nvSpPr>
        <p:spPr>
          <a:xfrm>
            <a:off x="1943253" y="1562582"/>
            <a:ext cx="1466126" cy="137931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Vice-Chairperson</a:t>
            </a:r>
            <a:endParaRPr lang="en-US" dirty="0">
              <a:solidFill>
                <a:schemeClr val="tx1"/>
              </a:solidFill>
            </a:endParaRPr>
          </a:p>
        </p:txBody>
      </p:sp>
    </p:spTree>
    <p:extLst>
      <p:ext uri="{BB962C8B-B14F-4D97-AF65-F5344CB8AC3E}">
        <p14:creationId xmlns:p14="http://schemas.microsoft.com/office/powerpoint/2010/main" val="11864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2E36-2F44-E94B-BF16-83166353B2C6}"/>
              </a:ext>
            </a:extLst>
          </p:cNvPr>
          <p:cNvSpPr>
            <a:spLocks noGrp="1"/>
          </p:cNvSpPr>
          <p:nvPr>
            <p:ph type="title"/>
          </p:nvPr>
        </p:nvSpPr>
        <p:spPr>
          <a:xfrm>
            <a:off x="838200" y="365126"/>
            <a:ext cx="9291452" cy="1238044"/>
          </a:xfrm>
        </p:spPr>
        <p:txBody>
          <a:bodyPr/>
          <a:lstStyle/>
          <a:p>
            <a:r>
              <a:rPr lang="en-US" dirty="0" err="1">
                <a:solidFill>
                  <a:schemeClr val="accent1"/>
                </a:solidFill>
              </a:rPr>
              <a:t>KiiP</a:t>
            </a:r>
            <a:r>
              <a:rPr lang="en-US" dirty="0">
                <a:solidFill>
                  <a:schemeClr val="accent1"/>
                </a:solidFill>
              </a:rPr>
              <a:t> – What’s Going On</a:t>
            </a:r>
          </a:p>
        </p:txBody>
      </p:sp>
      <p:sp>
        <p:nvSpPr>
          <p:cNvPr id="3" name="Content Placeholder 2">
            <a:extLst>
              <a:ext uri="{FF2B5EF4-FFF2-40B4-BE49-F238E27FC236}">
                <a16:creationId xmlns:a16="http://schemas.microsoft.com/office/drawing/2014/main" id="{87D867E9-6CA1-7544-88C2-3053B8632F6B}"/>
              </a:ext>
            </a:extLst>
          </p:cNvPr>
          <p:cNvSpPr>
            <a:spLocks noGrp="1"/>
          </p:cNvSpPr>
          <p:nvPr>
            <p:ph sz="half" idx="1"/>
          </p:nvPr>
        </p:nvSpPr>
        <p:spPr>
          <a:xfrm>
            <a:off x="838199" y="1825625"/>
            <a:ext cx="6675409" cy="4351338"/>
          </a:xfrm>
        </p:spPr>
        <p:txBody>
          <a:bodyPr>
            <a:normAutofit/>
          </a:bodyPr>
          <a:lstStyle/>
          <a:p>
            <a:pPr marL="0" indent="0">
              <a:spcBef>
                <a:spcPts val="0"/>
              </a:spcBef>
              <a:spcAft>
                <a:spcPts val="600"/>
              </a:spcAft>
              <a:buNone/>
            </a:pPr>
            <a:r>
              <a:rPr lang="en-US" b="1" dirty="0"/>
              <a:t>We’re Growing Up</a:t>
            </a:r>
          </a:p>
          <a:p>
            <a:pPr marL="514350" lvl="1" indent="-285750">
              <a:spcBef>
                <a:spcPts val="0"/>
              </a:spcBef>
              <a:spcAft>
                <a:spcPts val="600"/>
              </a:spcAft>
            </a:pPr>
            <a:r>
              <a:rPr lang="en-US" b="0" dirty="0"/>
              <a:t>Bylaws developed and approved</a:t>
            </a:r>
          </a:p>
          <a:p>
            <a:pPr marL="514350" lvl="1" indent="-285750">
              <a:spcBef>
                <a:spcPts val="0"/>
              </a:spcBef>
              <a:spcAft>
                <a:spcPts val="600"/>
              </a:spcAft>
            </a:pPr>
            <a:r>
              <a:rPr lang="en-US" dirty="0"/>
              <a:t>Officers nominated</a:t>
            </a:r>
          </a:p>
          <a:p>
            <a:pPr marL="971550" lvl="2" indent="-285750">
              <a:spcBef>
                <a:spcPts val="0"/>
              </a:spcBef>
              <a:spcAft>
                <a:spcPts val="600"/>
              </a:spcAft>
            </a:pPr>
            <a:r>
              <a:rPr lang="en-US" b="0" dirty="0"/>
              <a:t>Chair, Vice-Chair, Treasurer, Secretary</a:t>
            </a:r>
          </a:p>
          <a:p>
            <a:pPr marL="514350" lvl="1" indent="-285750">
              <a:spcBef>
                <a:spcPts val="0"/>
              </a:spcBef>
              <a:spcAft>
                <a:spcPts val="600"/>
              </a:spcAft>
            </a:pPr>
            <a:r>
              <a:rPr lang="en-US" dirty="0"/>
              <a:t>Mechanism to Handle Funds</a:t>
            </a:r>
          </a:p>
          <a:p>
            <a:pPr marL="514350" lvl="1" indent="-285750">
              <a:spcBef>
                <a:spcPts val="0"/>
              </a:spcBef>
              <a:spcAft>
                <a:spcPts val="600"/>
              </a:spcAft>
            </a:pPr>
            <a:r>
              <a:rPr lang="en-US" dirty="0"/>
              <a:t>Establishing Committees</a:t>
            </a:r>
          </a:p>
          <a:p>
            <a:pPr marL="971550" lvl="2" indent="-285750">
              <a:spcBef>
                <a:spcPts val="0"/>
              </a:spcBef>
              <a:spcAft>
                <a:spcPts val="600"/>
              </a:spcAft>
            </a:pPr>
            <a:r>
              <a:rPr lang="en-US" b="0" dirty="0"/>
              <a:t>Membership</a:t>
            </a:r>
          </a:p>
          <a:p>
            <a:pPr marL="971550" lvl="2" indent="-285750">
              <a:spcBef>
                <a:spcPts val="0"/>
              </a:spcBef>
              <a:spcAft>
                <a:spcPts val="600"/>
              </a:spcAft>
            </a:pPr>
            <a:r>
              <a:rPr lang="en-US" dirty="0"/>
              <a:t>Communications</a:t>
            </a:r>
          </a:p>
          <a:p>
            <a:pPr marL="971550" lvl="2" indent="-285750">
              <a:spcBef>
                <a:spcPts val="0"/>
              </a:spcBef>
              <a:spcAft>
                <a:spcPts val="600"/>
              </a:spcAft>
            </a:pPr>
            <a:r>
              <a:rPr lang="en-US" b="0" dirty="0"/>
              <a:t>Funding</a:t>
            </a:r>
          </a:p>
        </p:txBody>
      </p:sp>
      <p:pic>
        <p:nvPicPr>
          <p:cNvPr id="16" name="Picture 15">
            <a:extLst>
              <a:ext uri="{FF2B5EF4-FFF2-40B4-BE49-F238E27FC236}">
                <a16:creationId xmlns:a16="http://schemas.microsoft.com/office/drawing/2014/main" id="{BE1E23BB-5BEF-1340-960F-D7D57E1A3B1C}"/>
              </a:ext>
            </a:extLst>
          </p:cNvPr>
          <p:cNvPicPr>
            <a:picLocks noChangeAspect="1"/>
          </p:cNvPicPr>
          <p:nvPr/>
        </p:nvPicPr>
        <p:blipFill>
          <a:blip r:embed="rId2"/>
          <a:stretch>
            <a:fillRect/>
          </a:stretch>
        </p:blipFill>
        <p:spPr>
          <a:xfrm>
            <a:off x="7032625" y="2226734"/>
            <a:ext cx="5159375" cy="2971800"/>
          </a:xfrm>
          <a:prstGeom prst="rect">
            <a:avLst/>
          </a:prstGeom>
        </p:spPr>
      </p:pic>
    </p:spTree>
    <p:extLst>
      <p:ext uri="{BB962C8B-B14F-4D97-AF65-F5344CB8AC3E}">
        <p14:creationId xmlns:p14="http://schemas.microsoft.com/office/powerpoint/2010/main" val="25192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p:txBody>
          <a:bodyPr/>
          <a:lstStyle/>
          <a:p>
            <a:r>
              <a:rPr lang="en-US" dirty="0"/>
              <a:t>   Breaking Bad Biases (formerly LTSU)</a:t>
            </a:r>
          </a:p>
        </p:txBody>
      </p:sp>
      <p:sp>
        <p:nvSpPr>
          <p:cNvPr id="3" name="Content Placeholder 2">
            <a:extLst>
              <a:ext uri="{FF2B5EF4-FFF2-40B4-BE49-F238E27FC236}">
                <a16:creationId xmlns:a16="http://schemas.microsoft.com/office/drawing/2014/main" id="{2BB3ADEA-3A3A-3542-B4EC-6C31C184DBF5}"/>
              </a:ext>
            </a:extLst>
          </p:cNvPr>
          <p:cNvSpPr>
            <a:spLocks noGrp="1"/>
          </p:cNvSpPr>
          <p:nvPr>
            <p:ph idx="1"/>
          </p:nvPr>
        </p:nvSpPr>
        <p:spPr/>
        <p:txBody>
          <a:bodyPr>
            <a:normAutofit/>
          </a:bodyPr>
          <a:lstStyle/>
          <a:p>
            <a:pPr marL="0" indent="0">
              <a:spcAft>
                <a:spcPts val="600"/>
              </a:spcAft>
              <a:buNone/>
            </a:pPr>
            <a:endParaRPr lang="en-US" b="1" dirty="0"/>
          </a:p>
          <a:p>
            <a:pPr marL="0" indent="0">
              <a:spcAft>
                <a:spcPts val="600"/>
              </a:spcAft>
              <a:buNone/>
            </a:pPr>
            <a:r>
              <a:rPr lang="en-US" sz="2400" b="1" dirty="0"/>
              <a:t>Wicked Stability: </a:t>
            </a:r>
            <a:br>
              <a:rPr lang="en-US" sz="1600" b="1" dirty="0"/>
            </a:br>
            <a:r>
              <a:rPr lang="en-US" sz="1600" dirty="0"/>
              <a:t>The effect of the real time aging (post sterilization) on commonly available sterile barrier packaging systems (SBS) materials is not significant. Typical materials of construction (MOC) for SBS’s do not need to start from time zero, but rather, enough supported data exists to show that certain MOC combinations and modalities of sterility (MOS) treatments could be placed on market with a known and supported minimum shelf life.</a:t>
            </a:r>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57297"/>
            <a:ext cx="828413" cy="828413"/>
          </a:xfrm>
          <a:prstGeom prst="rect">
            <a:avLst/>
          </a:prstGeom>
        </p:spPr>
      </p:pic>
      <p:sp>
        <p:nvSpPr>
          <p:cNvPr id="5" name="Folded Corner 4">
            <a:extLst>
              <a:ext uri="{FF2B5EF4-FFF2-40B4-BE49-F238E27FC236}">
                <a16:creationId xmlns:a16="http://schemas.microsoft.com/office/drawing/2014/main" id="{1757B3AF-0C4F-F64E-9DDE-2CDE0C81E7AC}"/>
              </a:ext>
            </a:extLst>
          </p:cNvPr>
          <p:cNvSpPr/>
          <p:nvPr/>
        </p:nvSpPr>
        <p:spPr>
          <a:xfrm flipH="1">
            <a:off x="5394937" y="1208200"/>
            <a:ext cx="6491335" cy="1064339"/>
          </a:xfrm>
          <a:prstGeom prst="foldedCorner">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182880" rIns="18288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Mission: </a:t>
            </a:r>
            <a:r>
              <a:rPr kumimoji="0" lang="en-US"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How can we improve time-to-market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Predictive testing – what else can we do</a:t>
            </a:r>
          </a:p>
        </p:txBody>
      </p:sp>
      <p:sp>
        <p:nvSpPr>
          <p:cNvPr id="6" name="TextBox 5">
            <a:extLst>
              <a:ext uri="{FF2B5EF4-FFF2-40B4-BE49-F238E27FC236}">
                <a16:creationId xmlns:a16="http://schemas.microsoft.com/office/drawing/2014/main" id="{682BA004-0BFA-8107-D183-29F001EF92E6}"/>
              </a:ext>
            </a:extLst>
          </p:cNvPr>
          <p:cNvSpPr txBox="1"/>
          <p:nvPr/>
        </p:nvSpPr>
        <p:spPr>
          <a:xfrm>
            <a:off x="644630" y="6394070"/>
            <a:ext cx="966482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itchFamily="2" charset="77"/>
                <a:ea typeface="+mn-ea"/>
                <a:cs typeface="+mn-cs"/>
              </a:rPr>
              <a:t>Repeat for each material, every product, at multiple sealers, at every company</a:t>
            </a:r>
          </a:p>
        </p:txBody>
      </p:sp>
      <p:sp>
        <p:nvSpPr>
          <p:cNvPr id="7" name="Rectangle 6">
            <a:extLst>
              <a:ext uri="{FF2B5EF4-FFF2-40B4-BE49-F238E27FC236}">
                <a16:creationId xmlns:a16="http://schemas.microsoft.com/office/drawing/2014/main" id="{C97DB53C-F6D2-EF33-C353-98CEC359A668}"/>
              </a:ext>
            </a:extLst>
          </p:cNvPr>
          <p:cNvSpPr/>
          <p:nvPr/>
        </p:nvSpPr>
        <p:spPr>
          <a:xfrm>
            <a:off x="5913855" y="4406464"/>
            <a:ext cx="3390181" cy="388769"/>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AA17972-1950-F2E6-5369-37B6F2636DB0}"/>
              </a:ext>
            </a:extLst>
          </p:cNvPr>
          <p:cNvCxnSpPr>
            <a:cxnSpLocks/>
            <a:endCxn id="12" idx="2"/>
          </p:cNvCxnSpPr>
          <p:nvPr/>
        </p:nvCxnSpPr>
        <p:spPr>
          <a:xfrm>
            <a:off x="1021239" y="4600851"/>
            <a:ext cx="816978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A5105A-F552-4C50-88C5-0977C9279685}"/>
              </a:ext>
            </a:extLst>
          </p:cNvPr>
          <p:cNvSpPr/>
          <p:nvPr/>
        </p:nvSpPr>
        <p:spPr>
          <a:xfrm>
            <a:off x="908223" y="4487835"/>
            <a:ext cx="226031" cy="226031"/>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12579E2-E7BB-BF1C-BD6F-44CD91549EFB}"/>
              </a:ext>
            </a:extLst>
          </p:cNvPr>
          <p:cNvSpPr/>
          <p:nvPr/>
        </p:nvSpPr>
        <p:spPr>
          <a:xfrm>
            <a:off x="3354667" y="4487835"/>
            <a:ext cx="226031" cy="226031"/>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98DCA21-1810-32EE-E94A-69F2CE3975E4}"/>
              </a:ext>
            </a:extLst>
          </p:cNvPr>
          <p:cNvSpPr/>
          <p:nvPr/>
        </p:nvSpPr>
        <p:spPr>
          <a:xfrm>
            <a:off x="5800840" y="4487835"/>
            <a:ext cx="226031" cy="226031"/>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CB2E2ED-9E58-02EC-AA4C-8AC9999D84A8}"/>
              </a:ext>
            </a:extLst>
          </p:cNvPr>
          <p:cNvSpPr/>
          <p:nvPr/>
        </p:nvSpPr>
        <p:spPr>
          <a:xfrm>
            <a:off x="9191021" y="4487835"/>
            <a:ext cx="226031" cy="226031"/>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C96F8E8-5A8B-EAF0-782C-614D3466319E}"/>
              </a:ext>
            </a:extLst>
          </p:cNvPr>
          <p:cNvSpPr txBox="1"/>
          <p:nvPr/>
        </p:nvSpPr>
        <p:spPr>
          <a:xfrm>
            <a:off x="1134254" y="3385377"/>
            <a:ext cx="13903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Build Samples for Test</a:t>
            </a:r>
          </a:p>
        </p:txBody>
      </p:sp>
      <p:sp>
        <p:nvSpPr>
          <p:cNvPr id="14" name="TextBox 13">
            <a:extLst>
              <a:ext uri="{FF2B5EF4-FFF2-40B4-BE49-F238E27FC236}">
                <a16:creationId xmlns:a16="http://schemas.microsoft.com/office/drawing/2014/main" id="{5297115F-7592-0337-629D-5E37C90AFAEC}"/>
              </a:ext>
            </a:extLst>
          </p:cNvPr>
          <p:cNvSpPr txBox="1"/>
          <p:nvPr/>
        </p:nvSpPr>
        <p:spPr>
          <a:xfrm>
            <a:off x="3572072" y="3385378"/>
            <a:ext cx="10983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Sterilize</a:t>
            </a:r>
          </a:p>
        </p:txBody>
      </p:sp>
      <p:sp>
        <p:nvSpPr>
          <p:cNvPr id="15" name="TextBox 14">
            <a:extLst>
              <a:ext uri="{FF2B5EF4-FFF2-40B4-BE49-F238E27FC236}">
                <a16:creationId xmlns:a16="http://schemas.microsoft.com/office/drawing/2014/main" id="{550D2A5E-B734-7B30-1B78-1EDE6F6CECEE}"/>
              </a:ext>
            </a:extLst>
          </p:cNvPr>
          <p:cNvSpPr txBox="1"/>
          <p:nvPr/>
        </p:nvSpPr>
        <p:spPr>
          <a:xfrm>
            <a:off x="6026871" y="3364408"/>
            <a:ext cx="21582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Real Time Aging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ontserrat" pitchFamily="2" charset="77"/>
                <a:ea typeface="+mn-ea"/>
                <a:cs typeface="+mn-cs"/>
              </a:rPr>
              <a:t>2-year real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ontserrat" pitchFamily="2" charset="77"/>
                <a:ea typeface="+mn-ea"/>
                <a:cs typeface="+mn-cs"/>
              </a:rPr>
              <a:t>5-year real time</a:t>
            </a:r>
          </a:p>
        </p:txBody>
      </p:sp>
      <p:sp>
        <p:nvSpPr>
          <p:cNvPr id="16" name="TextBox 15">
            <a:extLst>
              <a:ext uri="{FF2B5EF4-FFF2-40B4-BE49-F238E27FC236}">
                <a16:creationId xmlns:a16="http://schemas.microsoft.com/office/drawing/2014/main" id="{42FC6EE6-5985-6750-B90D-8CFFC11E3643}"/>
              </a:ext>
            </a:extLst>
          </p:cNvPr>
          <p:cNvSpPr txBox="1"/>
          <p:nvPr/>
        </p:nvSpPr>
        <p:spPr>
          <a:xfrm>
            <a:off x="6026871" y="5218356"/>
            <a:ext cx="239976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ontserrat" pitchFamily="2" charset="77"/>
                <a:ea typeface="+mn-ea"/>
                <a:cs typeface="+mn-cs"/>
              </a:rPr>
              <a:t>Accelerated </a:t>
            </a: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Aging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ontserrat" pitchFamily="2" charset="77"/>
                <a:ea typeface="+mn-ea"/>
                <a:cs typeface="+mn-cs"/>
              </a:rPr>
              <a:t>2-year real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ontserrat" pitchFamily="2" charset="77"/>
                <a:ea typeface="+mn-ea"/>
                <a:cs typeface="+mn-cs"/>
              </a:rPr>
              <a:t>5-year real time</a:t>
            </a:r>
          </a:p>
        </p:txBody>
      </p:sp>
      <p:cxnSp>
        <p:nvCxnSpPr>
          <p:cNvPr id="17" name="Straight Connector 16">
            <a:extLst>
              <a:ext uri="{FF2B5EF4-FFF2-40B4-BE49-F238E27FC236}">
                <a16:creationId xmlns:a16="http://schemas.microsoft.com/office/drawing/2014/main" id="{6087BF02-2E49-875C-4634-5CF763F9A025}"/>
              </a:ext>
            </a:extLst>
          </p:cNvPr>
          <p:cNvCxnSpPr>
            <a:cxnSpLocks/>
            <a:stCxn id="11" idx="4"/>
          </p:cNvCxnSpPr>
          <p:nvPr/>
        </p:nvCxnSpPr>
        <p:spPr>
          <a:xfrm>
            <a:off x="5913856" y="4713866"/>
            <a:ext cx="0" cy="799974"/>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9A3F87-0C4A-4285-B15F-D623E9A9489D}"/>
              </a:ext>
            </a:extLst>
          </p:cNvPr>
          <p:cNvCxnSpPr>
            <a:cxnSpLocks/>
            <a:stCxn id="11" idx="0"/>
          </p:cNvCxnSpPr>
          <p:nvPr/>
        </p:nvCxnSpPr>
        <p:spPr>
          <a:xfrm flipV="1">
            <a:off x="5913856" y="3570045"/>
            <a:ext cx="0" cy="91779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ED34358-8ADA-7E7F-8118-50A4ECE98329}"/>
              </a:ext>
            </a:extLst>
          </p:cNvPr>
          <p:cNvSpPr txBox="1"/>
          <p:nvPr/>
        </p:nvSpPr>
        <p:spPr>
          <a:xfrm>
            <a:off x="6170891" y="4363795"/>
            <a:ext cx="28761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ontserrat" pitchFamily="2" charset="77"/>
                <a:ea typeface="+mn-ea"/>
                <a:cs typeface="+mn-cs"/>
              </a:rPr>
              <a:t>Test packaging at each time point</a:t>
            </a:r>
          </a:p>
        </p:txBody>
      </p:sp>
      <p:cxnSp>
        <p:nvCxnSpPr>
          <p:cNvPr id="20" name="Straight Connector 19">
            <a:extLst>
              <a:ext uri="{FF2B5EF4-FFF2-40B4-BE49-F238E27FC236}">
                <a16:creationId xmlns:a16="http://schemas.microsoft.com/office/drawing/2014/main" id="{E3EDAA42-065A-CEC3-BE67-3B7D709672F4}"/>
              </a:ext>
            </a:extLst>
          </p:cNvPr>
          <p:cNvCxnSpPr>
            <a:cxnSpLocks/>
            <a:stCxn id="9" idx="0"/>
          </p:cNvCxnSpPr>
          <p:nvPr/>
        </p:nvCxnSpPr>
        <p:spPr>
          <a:xfrm flipH="1" flipV="1">
            <a:off x="1021238" y="3570044"/>
            <a:ext cx="1" cy="917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BDAAB5-8439-7ED0-1658-CC53E167E33E}"/>
              </a:ext>
            </a:extLst>
          </p:cNvPr>
          <p:cNvCxnSpPr>
            <a:cxnSpLocks/>
            <a:stCxn id="10" idx="0"/>
          </p:cNvCxnSpPr>
          <p:nvPr/>
        </p:nvCxnSpPr>
        <p:spPr>
          <a:xfrm flipV="1">
            <a:off x="3467683" y="3570045"/>
            <a:ext cx="0" cy="91779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42141F9-7AFD-4FFE-2812-FA4D744D9B21}"/>
              </a:ext>
            </a:extLst>
          </p:cNvPr>
          <p:cNvSpPr txBox="1"/>
          <p:nvPr/>
        </p:nvSpPr>
        <p:spPr>
          <a:xfrm>
            <a:off x="9417052" y="3385378"/>
            <a:ext cx="157767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At least </a:t>
            </a:r>
            <a:b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b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2-year Acc </a:t>
            </a:r>
            <a:b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br>
            <a:r>
              <a:rPr kumimoji="0" lang="en-US" sz="1800" b="0" i="0" u="none" strike="noStrike" kern="1200" cap="none" spc="0" normalizeH="0" baseline="0" noProof="0" dirty="0">
                <a:ln>
                  <a:noFill/>
                </a:ln>
                <a:solidFill>
                  <a:prstClr val="black"/>
                </a:solidFill>
                <a:effectLst/>
                <a:uLnTx/>
                <a:uFillTx/>
                <a:latin typeface="Montserrat" pitchFamily="2" charset="77"/>
                <a:ea typeface="+mn-ea"/>
                <a:cs typeface="+mn-cs"/>
              </a:rPr>
              <a:t>before filing</a:t>
            </a:r>
          </a:p>
        </p:txBody>
      </p:sp>
      <p:cxnSp>
        <p:nvCxnSpPr>
          <p:cNvPr id="23" name="Straight Connector 22">
            <a:extLst>
              <a:ext uri="{FF2B5EF4-FFF2-40B4-BE49-F238E27FC236}">
                <a16:creationId xmlns:a16="http://schemas.microsoft.com/office/drawing/2014/main" id="{72FA0780-C814-7BF6-E178-140634FE6530}"/>
              </a:ext>
            </a:extLst>
          </p:cNvPr>
          <p:cNvCxnSpPr>
            <a:cxnSpLocks/>
          </p:cNvCxnSpPr>
          <p:nvPr/>
        </p:nvCxnSpPr>
        <p:spPr>
          <a:xfrm flipV="1">
            <a:off x="9295411" y="3570044"/>
            <a:ext cx="0" cy="91779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58B34F0D-D6DD-D3FE-CBFC-366E20919BE5}"/>
              </a:ext>
            </a:extLst>
          </p:cNvPr>
          <p:cNvSpPr/>
          <p:nvPr/>
        </p:nvSpPr>
        <p:spPr>
          <a:xfrm rot="16200000">
            <a:off x="5080368" y="2206962"/>
            <a:ext cx="164539" cy="8282799"/>
          </a:xfrm>
          <a:prstGeom prst="leftBracket">
            <a:avLst/>
          </a:prstGeom>
          <a:ln w="317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DC005FE3-8D6A-76D3-C19C-ACE98E39B7C5}"/>
              </a:ext>
            </a:extLst>
          </p:cNvPr>
          <p:cNvPicPr>
            <a:picLocks noChangeAspect="1"/>
          </p:cNvPicPr>
          <p:nvPr/>
        </p:nvPicPr>
        <p:blipFill>
          <a:blip r:embed="rId4"/>
          <a:stretch>
            <a:fillRect/>
          </a:stretch>
        </p:blipFill>
        <p:spPr>
          <a:xfrm>
            <a:off x="844010" y="4790966"/>
            <a:ext cx="1574526" cy="1416354"/>
          </a:xfrm>
          <a:prstGeom prst="rect">
            <a:avLst/>
          </a:prstGeom>
        </p:spPr>
      </p:pic>
      <p:pic>
        <p:nvPicPr>
          <p:cNvPr id="26" name="Picture 25">
            <a:extLst>
              <a:ext uri="{FF2B5EF4-FFF2-40B4-BE49-F238E27FC236}">
                <a16:creationId xmlns:a16="http://schemas.microsoft.com/office/drawing/2014/main" id="{DE04B58E-74BD-BF9B-78AE-5B81430DEDE9}"/>
              </a:ext>
            </a:extLst>
          </p:cNvPr>
          <p:cNvPicPr>
            <a:picLocks noChangeAspect="1"/>
          </p:cNvPicPr>
          <p:nvPr/>
        </p:nvPicPr>
        <p:blipFill>
          <a:blip r:embed="rId4"/>
          <a:stretch>
            <a:fillRect/>
          </a:stretch>
        </p:blipFill>
        <p:spPr>
          <a:xfrm>
            <a:off x="9522192" y="4790966"/>
            <a:ext cx="1574526" cy="1416354"/>
          </a:xfrm>
          <a:prstGeom prst="rect">
            <a:avLst/>
          </a:prstGeom>
        </p:spPr>
      </p:pic>
    </p:spTree>
    <p:extLst>
      <p:ext uri="{BB962C8B-B14F-4D97-AF65-F5344CB8AC3E}">
        <p14:creationId xmlns:p14="http://schemas.microsoft.com/office/powerpoint/2010/main" val="47522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9" grpId="0" animBg="1"/>
      <p:bldP spid="10" grpId="0" animBg="1"/>
      <p:bldP spid="11" grpId="0" animBg="1"/>
      <p:bldP spid="12" grpId="0" animBg="1"/>
      <p:bldP spid="13" grpId="0"/>
      <p:bldP spid="14" grpId="0"/>
      <p:bldP spid="15" grpId="0"/>
      <p:bldP spid="16" grpId="0"/>
      <p:bldP spid="19" grpId="0"/>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p:txBody>
          <a:bodyPr/>
          <a:lstStyle/>
          <a:p>
            <a:r>
              <a:rPr lang="en-US" dirty="0"/>
              <a:t>   The Last 100 Yards (or </a:t>
            </a:r>
            <a:r>
              <a:rPr lang="en-US" dirty="0" err="1"/>
              <a:t>metres</a:t>
            </a:r>
            <a:r>
              <a:rPr lang="en-US" dirty="0"/>
              <a:t>)</a:t>
            </a:r>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55818"/>
            <a:ext cx="828413" cy="828413"/>
          </a:xfrm>
          <a:prstGeom prst="rect">
            <a:avLst/>
          </a:prstGeom>
        </p:spPr>
      </p:pic>
      <p:sp>
        <p:nvSpPr>
          <p:cNvPr id="5" name="Folded Corner 4">
            <a:extLst>
              <a:ext uri="{FF2B5EF4-FFF2-40B4-BE49-F238E27FC236}">
                <a16:creationId xmlns:a16="http://schemas.microsoft.com/office/drawing/2014/main" id="{1757B3AF-0C4F-F64E-9DDE-2CDE0C81E7AC}"/>
              </a:ext>
            </a:extLst>
          </p:cNvPr>
          <p:cNvSpPr/>
          <p:nvPr/>
        </p:nvSpPr>
        <p:spPr>
          <a:xfrm flipH="1">
            <a:off x="4723370" y="1266543"/>
            <a:ext cx="7155879" cy="1188720"/>
          </a:xfrm>
          <a:prstGeom prst="foldedCorner">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lIns="274320" tIns="182880" rIns="18288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Mission: </a:t>
            </a:r>
            <a:r>
              <a:rPr kumimoji="0" lang="en-US" sz="2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Better understand the challenges of  delivering sterile goods from the time they arrive at the healthcare organization to the point of use.</a:t>
            </a:r>
          </a:p>
        </p:txBody>
      </p:sp>
      <p:sp>
        <p:nvSpPr>
          <p:cNvPr id="7" name="Content Placeholder 2">
            <a:extLst>
              <a:ext uri="{FF2B5EF4-FFF2-40B4-BE49-F238E27FC236}">
                <a16:creationId xmlns:a16="http://schemas.microsoft.com/office/drawing/2014/main" id="{A4DF6D8D-8A55-9E4D-8D27-B826A3FA2D9E}"/>
              </a:ext>
            </a:extLst>
          </p:cNvPr>
          <p:cNvSpPr txBox="1">
            <a:spLocks/>
          </p:cNvSpPr>
          <p:nvPr/>
        </p:nvSpPr>
        <p:spPr>
          <a:xfrm>
            <a:off x="838200" y="3263600"/>
            <a:ext cx="10100733" cy="359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DE63749-2A10-7D34-C739-F8AD704A02C8}"/>
              </a:ext>
            </a:extLst>
          </p:cNvPr>
          <p:cNvSpPr txBox="1">
            <a:spLocks/>
          </p:cNvSpPr>
          <p:nvPr/>
        </p:nvSpPr>
        <p:spPr>
          <a:xfrm>
            <a:off x="3020061" y="3945462"/>
            <a:ext cx="8045313" cy="1593077"/>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Observed and developed flow charts of OR and SDPs product handling </a:t>
            </a: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practices.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Develop terminology repository to describe key environments through the last 100 yards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Learning tool for healthcare professionals and packaging engineers</a:t>
            </a:r>
          </a:p>
        </p:txBody>
      </p:sp>
      <p:sp>
        <p:nvSpPr>
          <p:cNvPr id="6" name="Pentagon 5">
            <a:extLst>
              <a:ext uri="{FF2B5EF4-FFF2-40B4-BE49-F238E27FC236}">
                <a16:creationId xmlns:a16="http://schemas.microsoft.com/office/drawing/2014/main" id="{0B09AF36-E447-5192-7968-D075F9269AF2}"/>
              </a:ext>
            </a:extLst>
          </p:cNvPr>
          <p:cNvSpPr/>
          <p:nvPr/>
        </p:nvSpPr>
        <p:spPr>
          <a:xfrm>
            <a:off x="422198" y="4220011"/>
            <a:ext cx="2380891" cy="1043981"/>
          </a:xfrm>
          <a:prstGeom prst="homePlate">
            <a:avLst>
              <a:gd name="adj" fmla="val 25309"/>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The Real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Flow Chart</a:t>
            </a:r>
          </a:p>
        </p:txBody>
      </p:sp>
      <p:sp>
        <p:nvSpPr>
          <p:cNvPr id="8" name="Content Placeholder 2">
            <a:extLst>
              <a:ext uri="{FF2B5EF4-FFF2-40B4-BE49-F238E27FC236}">
                <a16:creationId xmlns:a16="http://schemas.microsoft.com/office/drawing/2014/main" id="{1668EA58-9357-75D0-B7B2-B353ED5064D7}"/>
              </a:ext>
            </a:extLst>
          </p:cNvPr>
          <p:cNvSpPr txBox="1">
            <a:spLocks/>
          </p:cNvSpPr>
          <p:nvPr/>
        </p:nvSpPr>
        <p:spPr>
          <a:xfrm>
            <a:off x="3020061" y="2773781"/>
            <a:ext cx="8045313" cy="743726"/>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New team to study sterile medical devices and kits that are often transported in car trunks of medical device company representatives.</a:t>
            </a:r>
          </a:p>
        </p:txBody>
      </p:sp>
      <p:sp>
        <p:nvSpPr>
          <p:cNvPr id="9" name="Pentagon 8">
            <a:extLst>
              <a:ext uri="{FF2B5EF4-FFF2-40B4-BE49-F238E27FC236}">
                <a16:creationId xmlns:a16="http://schemas.microsoft.com/office/drawing/2014/main" id="{B42AEA89-DB68-49D8-A2D3-6FB093156E67}"/>
              </a:ext>
            </a:extLst>
          </p:cNvPr>
          <p:cNvSpPr/>
          <p:nvPr/>
        </p:nvSpPr>
        <p:spPr>
          <a:xfrm>
            <a:off x="431110" y="2628871"/>
            <a:ext cx="2380891" cy="1043982"/>
          </a:xfrm>
          <a:prstGeom prst="homePlate">
            <a:avLst>
              <a:gd name="adj" fmla="val 25309"/>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Junk in the Trunk</a:t>
            </a:r>
          </a:p>
        </p:txBody>
      </p:sp>
    </p:spTree>
    <p:extLst>
      <p:ext uri="{BB962C8B-B14F-4D97-AF65-F5344CB8AC3E}">
        <p14:creationId xmlns:p14="http://schemas.microsoft.com/office/powerpoint/2010/main" val="38370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a:xfrm>
            <a:off x="548639" y="182880"/>
            <a:ext cx="10889381" cy="1129729"/>
          </a:xfrm>
        </p:spPr>
        <p:txBody>
          <a:bodyPr/>
          <a:lstStyle/>
          <a:p>
            <a:r>
              <a:rPr lang="en-US" dirty="0"/>
              <a:t>   More from the Last 100 Yards (or </a:t>
            </a:r>
            <a:r>
              <a:rPr lang="en-US" dirty="0" err="1"/>
              <a:t>metres</a:t>
            </a:r>
            <a:r>
              <a:rPr lang="en-US" dirty="0"/>
              <a:t>)</a:t>
            </a:r>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55818"/>
            <a:ext cx="828413" cy="828413"/>
          </a:xfrm>
          <a:prstGeom prst="rect">
            <a:avLst/>
          </a:prstGeom>
        </p:spPr>
      </p:pic>
      <p:sp>
        <p:nvSpPr>
          <p:cNvPr id="7" name="Content Placeholder 2">
            <a:extLst>
              <a:ext uri="{FF2B5EF4-FFF2-40B4-BE49-F238E27FC236}">
                <a16:creationId xmlns:a16="http://schemas.microsoft.com/office/drawing/2014/main" id="{A4DF6D8D-8A55-9E4D-8D27-B826A3FA2D9E}"/>
              </a:ext>
            </a:extLst>
          </p:cNvPr>
          <p:cNvSpPr txBox="1">
            <a:spLocks/>
          </p:cNvSpPr>
          <p:nvPr/>
        </p:nvSpPr>
        <p:spPr>
          <a:xfrm>
            <a:off x="838200" y="3263600"/>
            <a:ext cx="10100733" cy="359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DE63749-2A10-7D34-C739-F8AD704A02C8}"/>
              </a:ext>
            </a:extLst>
          </p:cNvPr>
          <p:cNvSpPr txBox="1">
            <a:spLocks/>
          </p:cNvSpPr>
          <p:nvPr/>
        </p:nvSpPr>
        <p:spPr>
          <a:xfrm>
            <a:off x="2950874" y="1562870"/>
            <a:ext cx="8031192" cy="1188354"/>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Conducted studies to support the theory that repeated handling by healthcare professionals can pose additional risk for increasing surface contamination on a device’s Sterile Barrier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Preparing a peer-reviewed article for publication</a:t>
            </a:r>
          </a:p>
        </p:txBody>
      </p:sp>
      <p:sp>
        <p:nvSpPr>
          <p:cNvPr id="6" name="Pentagon 5">
            <a:extLst>
              <a:ext uri="{FF2B5EF4-FFF2-40B4-BE49-F238E27FC236}">
                <a16:creationId xmlns:a16="http://schemas.microsoft.com/office/drawing/2014/main" id="{0B09AF36-E447-5192-7968-D075F9269AF2}"/>
              </a:ext>
            </a:extLst>
          </p:cNvPr>
          <p:cNvSpPr/>
          <p:nvPr/>
        </p:nvSpPr>
        <p:spPr>
          <a:xfrm>
            <a:off x="483717" y="1635057"/>
            <a:ext cx="2380891" cy="1043981"/>
          </a:xfrm>
          <a:prstGeom prst="homePlate">
            <a:avLst>
              <a:gd name="adj" fmla="val 25309"/>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Repetitive Handling Study</a:t>
            </a:r>
          </a:p>
        </p:txBody>
      </p:sp>
      <p:sp>
        <p:nvSpPr>
          <p:cNvPr id="8" name="Content Placeholder 2">
            <a:extLst>
              <a:ext uri="{FF2B5EF4-FFF2-40B4-BE49-F238E27FC236}">
                <a16:creationId xmlns:a16="http://schemas.microsoft.com/office/drawing/2014/main" id="{1668EA58-9357-75D0-B7B2-B353ED5064D7}"/>
              </a:ext>
            </a:extLst>
          </p:cNvPr>
          <p:cNvSpPr txBox="1">
            <a:spLocks/>
          </p:cNvSpPr>
          <p:nvPr/>
        </p:nvSpPr>
        <p:spPr>
          <a:xfrm>
            <a:off x="2950874" y="4312187"/>
            <a:ext cx="8026324" cy="1422426"/>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Evaluated the mechanical and environment conditions medical devices and their packaged are exposed to during the external transportation to and from central sterile processing and storage areas to external healthcare facilities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Preparing a peer-reviewed article for publication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 name="Pentagon 8">
            <a:extLst>
              <a:ext uri="{FF2B5EF4-FFF2-40B4-BE49-F238E27FC236}">
                <a16:creationId xmlns:a16="http://schemas.microsoft.com/office/drawing/2014/main" id="{B42AEA89-DB68-49D8-A2D3-6FB093156E67}"/>
              </a:ext>
            </a:extLst>
          </p:cNvPr>
          <p:cNvSpPr/>
          <p:nvPr/>
        </p:nvSpPr>
        <p:spPr>
          <a:xfrm>
            <a:off x="483717" y="4501409"/>
            <a:ext cx="2380891" cy="1043982"/>
          </a:xfrm>
          <a:prstGeom prst="homePlate">
            <a:avLst>
              <a:gd name="adj" fmla="val 25309"/>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External Transport</a:t>
            </a:r>
          </a:p>
        </p:txBody>
      </p:sp>
      <p:pic>
        <p:nvPicPr>
          <p:cNvPr id="11" name="Picture 10">
            <a:extLst>
              <a:ext uri="{FF2B5EF4-FFF2-40B4-BE49-F238E27FC236}">
                <a16:creationId xmlns:a16="http://schemas.microsoft.com/office/drawing/2014/main" id="{909E2B73-1636-D8C0-9D9D-E59E9111B06F}"/>
              </a:ext>
            </a:extLst>
          </p:cNvPr>
          <p:cNvPicPr>
            <a:picLocks noChangeAspect="1"/>
          </p:cNvPicPr>
          <p:nvPr/>
        </p:nvPicPr>
        <p:blipFill>
          <a:blip r:embed="rId4"/>
          <a:stretch>
            <a:fillRect/>
          </a:stretch>
        </p:blipFill>
        <p:spPr>
          <a:xfrm>
            <a:off x="8950790" y="5418091"/>
            <a:ext cx="2277704" cy="875229"/>
          </a:xfrm>
          <a:prstGeom prst="rect">
            <a:avLst/>
          </a:prstGeom>
        </p:spPr>
      </p:pic>
      <p:sp>
        <p:nvSpPr>
          <p:cNvPr id="12" name="Content Placeholder 2">
            <a:extLst>
              <a:ext uri="{FF2B5EF4-FFF2-40B4-BE49-F238E27FC236}">
                <a16:creationId xmlns:a16="http://schemas.microsoft.com/office/drawing/2014/main" id="{2B0EB5B5-D516-C315-203E-9EDE3D786886}"/>
              </a:ext>
            </a:extLst>
          </p:cNvPr>
          <p:cNvSpPr txBox="1">
            <a:spLocks/>
          </p:cNvSpPr>
          <p:nvPr/>
        </p:nvSpPr>
        <p:spPr>
          <a:xfrm>
            <a:off x="2950874" y="2954174"/>
            <a:ext cx="8031192" cy="1188354"/>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Conducted studies to support the theory that repeated handling by healthcare professionals can pose additional risk for increasing surface contamination on a device’s Sterile Barrier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Peer-reviewed article has been developed and submitted for publication</a:t>
            </a:r>
          </a:p>
        </p:txBody>
      </p:sp>
      <p:sp>
        <p:nvSpPr>
          <p:cNvPr id="13" name="Pentagon 12">
            <a:extLst>
              <a:ext uri="{FF2B5EF4-FFF2-40B4-BE49-F238E27FC236}">
                <a16:creationId xmlns:a16="http://schemas.microsoft.com/office/drawing/2014/main" id="{6D234782-415A-8F9E-FA66-8A3B1B27B4DE}"/>
              </a:ext>
            </a:extLst>
          </p:cNvPr>
          <p:cNvSpPr/>
          <p:nvPr/>
        </p:nvSpPr>
        <p:spPr>
          <a:xfrm>
            <a:off x="483717" y="3026361"/>
            <a:ext cx="2380891" cy="1043981"/>
          </a:xfrm>
          <a:prstGeom prst="homePlate">
            <a:avLst>
              <a:gd name="adj" fmla="val 25309"/>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Lato" panose="020F0502020204030203" pitchFamily="34" charset="0"/>
                <a:ea typeface="Lato" panose="020F0502020204030203" pitchFamily="34" charset="0"/>
                <a:cs typeface="Lato" panose="020F0502020204030203" pitchFamily="34" charset="0"/>
              </a:rPr>
              <a:t>Soil Dry Time</a:t>
            </a:r>
          </a:p>
        </p:txBody>
      </p:sp>
    </p:spTree>
    <p:extLst>
      <p:ext uri="{BB962C8B-B14F-4D97-AF65-F5344CB8AC3E}">
        <p14:creationId xmlns:p14="http://schemas.microsoft.com/office/powerpoint/2010/main" val="193361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D836-3915-3940-BF17-D4990B56AFAE}"/>
              </a:ext>
            </a:extLst>
          </p:cNvPr>
          <p:cNvSpPr>
            <a:spLocks noGrp="1"/>
          </p:cNvSpPr>
          <p:nvPr>
            <p:ph type="title"/>
          </p:nvPr>
        </p:nvSpPr>
        <p:spPr/>
        <p:txBody>
          <a:bodyPr/>
          <a:lstStyle/>
          <a:p>
            <a:r>
              <a:rPr lang="en-US" dirty="0"/>
              <a:t>    Aseptic Presentation</a:t>
            </a:r>
          </a:p>
        </p:txBody>
      </p:sp>
      <p:sp>
        <p:nvSpPr>
          <p:cNvPr id="3" name="Content Placeholder 2">
            <a:extLst>
              <a:ext uri="{FF2B5EF4-FFF2-40B4-BE49-F238E27FC236}">
                <a16:creationId xmlns:a16="http://schemas.microsoft.com/office/drawing/2014/main" id="{2BB3ADEA-3A3A-3542-B4EC-6C31C184DBF5}"/>
              </a:ext>
            </a:extLst>
          </p:cNvPr>
          <p:cNvSpPr>
            <a:spLocks noGrp="1"/>
          </p:cNvSpPr>
          <p:nvPr>
            <p:ph idx="1"/>
          </p:nvPr>
        </p:nvSpPr>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r>
              <a:rPr lang="en-US" sz="2800" b="1" dirty="0">
                <a:solidFill>
                  <a:srgbClr val="00B050"/>
                </a:solidFill>
              </a:rPr>
              <a:t>What’s the best way to aseptically present a medical device?</a:t>
            </a:r>
          </a:p>
          <a:p>
            <a:pPr marL="804863" indent="-342900"/>
            <a:r>
              <a:rPr lang="en-US" sz="2400" b="0" dirty="0"/>
              <a:t>Observed hospital settings to identify how packages are presented – pick, dump, flip, toss.</a:t>
            </a:r>
          </a:p>
          <a:p>
            <a:pPr marL="804863" indent="-342900"/>
            <a:r>
              <a:rPr lang="en-US" sz="2400" dirty="0">
                <a:solidFill>
                  <a:schemeClr val="accent6"/>
                </a:solidFill>
              </a:rPr>
              <a:t>How to evaluate the risk of contamination associated with each method?</a:t>
            </a:r>
          </a:p>
          <a:p>
            <a:pPr marL="804863" indent="-342900"/>
            <a:endParaRPr lang="en-US" sz="2400" dirty="0"/>
          </a:p>
        </p:txBody>
      </p:sp>
      <p:pic>
        <p:nvPicPr>
          <p:cNvPr id="4" name="Graphic 3" descr="Chevron arrows with solid fill">
            <a:extLst>
              <a:ext uri="{FF2B5EF4-FFF2-40B4-BE49-F238E27FC236}">
                <a16:creationId xmlns:a16="http://schemas.microsoft.com/office/drawing/2014/main" id="{7852EE90-319C-E747-B441-4D37A027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97" y="371860"/>
            <a:ext cx="828413" cy="828413"/>
          </a:xfrm>
          <a:prstGeom prst="rect">
            <a:avLst/>
          </a:prstGeom>
        </p:spPr>
      </p:pic>
      <p:sp>
        <p:nvSpPr>
          <p:cNvPr id="5" name="Folded Corner 4">
            <a:extLst>
              <a:ext uri="{FF2B5EF4-FFF2-40B4-BE49-F238E27FC236}">
                <a16:creationId xmlns:a16="http://schemas.microsoft.com/office/drawing/2014/main" id="{1757B3AF-0C4F-F64E-9DDE-2CDE0C81E7AC}"/>
              </a:ext>
            </a:extLst>
          </p:cNvPr>
          <p:cNvSpPr/>
          <p:nvPr/>
        </p:nvSpPr>
        <p:spPr>
          <a:xfrm flipH="1">
            <a:off x="4401330" y="1200273"/>
            <a:ext cx="7493821" cy="1132071"/>
          </a:xfrm>
          <a:prstGeom prst="foldedCorner">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tIns="182880" rIns="18288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Mission: </a:t>
            </a:r>
            <a:r>
              <a:rPr kumimoji="0" lang="en-U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How do we accurately assess aseptic presentation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Michigan State University research indicates that we have a problem</a:t>
            </a:r>
          </a:p>
        </p:txBody>
      </p:sp>
      <p:sp>
        <p:nvSpPr>
          <p:cNvPr id="8" name="TextBox 7">
            <a:extLst>
              <a:ext uri="{FF2B5EF4-FFF2-40B4-BE49-F238E27FC236}">
                <a16:creationId xmlns:a16="http://schemas.microsoft.com/office/drawing/2014/main" id="{8C63117D-5369-89CA-2290-053301E1F929}"/>
              </a:ext>
            </a:extLst>
          </p:cNvPr>
          <p:cNvSpPr txBox="1"/>
          <p:nvPr/>
        </p:nvSpPr>
        <p:spPr>
          <a:xfrm>
            <a:off x="2854380" y="4534079"/>
            <a:ext cx="64832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Lato" panose="020F0502020204030203" pitchFamily="34" charset="0"/>
                <a:ea typeface="Lato" panose="020F0502020204030203" pitchFamily="34" charset="0"/>
                <a:cs typeface="Lato" panose="020F0502020204030203" pitchFamily="34" charset="0"/>
              </a:rPr>
              <a:t>We need a Test Method </a:t>
            </a:r>
          </a:p>
        </p:txBody>
      </p:sp>
    </p:spTree>
    <p:extLst>
      <p:ext uri="{BB962C8B-B14F-4D97-AF65-F5344CB8AC3E}">
        <p14:creationId xmlns:p14="http://schemas.microsoft.com/office/powerpoint/2010/main" val="217211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7">
      <a:dk1>
        <a:srgbClr val="000000"/>
      </a:dk1>
      <a:lt1>
        <a:srgbClr val="FFFFFF"/>
      </a:lt1>
      <a:dk2>
        <a:srgbClr val="44546A"/>
      </a:dk2>
      <a:lt2>
        <a:srgbClr val="E7E6E6"/>
      </a:lt2>
      <a:accent1>
        <a:srgbClr val="00B6C9"/>
      </a:accent1>
      <a:accent2>
        <a:srgbClr val="395AA9"/>
      </a:accent2>
      <a:accent3>
        <a:srgbClr val="3386C8"/>
      </a:accent3>
      <a:accent4>
        <a:srgbClr val="55C1AA"/>
      </a:accent4>
      <a:accent5>
        <a:srgbClr val="52BB78"/>
      </a:accent5>
      <a:accent6>
        <a:srgbClr val="50BB78"/>
      </a:accent6>
      <a:hlink>
        <a:srgbClr val="00B6C8"/>
      </a:hlink>
      <a:folHlink>
        <a:srgbClr val="00B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iiP Designate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iP PPT Template.potx" id="{1E2134EA-ADD0-46EC-AED5-FA7B3AD71988}" vid="{12E1E65D-A571-42CC-8A05-46EED26C78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2544</Words>
  <Application>Microsoft Office PowerPoint</Application>
  <PresentationFormat>Widescreen</PresentationFormat>
  <Paragraphs>383</Paragraphs>
  <Slides>35</Slides>
  <Notes>18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35</vt:i4>
      </vt:variant>
    </vt:vector>
  </HeadingPairs>
  <TitlesOfParts>
    <vt:vector size="52" baseType="lpstr">
      <vt:lpstr>Arial</vt:lpstr>
      <vt:lpstr>Calibri</vt:lpstr>
      <vt:lpstr>Calibri Light</vt:lpstr>
      <vt:lpstr>Lato</vt:lpstr>
      <vt:lpstr>Lato Black</vt:lpstr>
      <vt:lpstr>Lato Light</vt:lpstr>
      <vt:lpstr>Lato Medium</vt:lpstr>
      <vt:lpstr>Montserrat</vt:lpstr>
      <vt:lpstr>Montserrat Semi Bold</vt:lpstr>
      <vt:lpstr>Montserrat SemiBold</vt:lpstr>
      <vt:lpstr>Open Sans</vt:lpstr>
      <vt:lpstr>Symbol</vt:lpstr>
      <vt:lpstr>Verdana</vt:lpstr>
      <vt:lpstr>Wingdings</vt:lpstr>
      <vt:lpstr>1_Office Theme</vt:lpstr>
      <vt:lpstr>Office Theme</vt:lpstr>
      <vt:lpstr>KiiP Designated Slides</vt:lpstr>
      <vt:lpstr>PowerPoint Presentation</vt:lpstr>
      <vt:lpstr>What are we going to cover today?</vt:lpstr>
      <vt:lpstr>An Overview</vt:lpstr>
      <vt:lpstr>KiiP Executive Committee</vt:lpstr>
      <vt:lpstr>KiiP – What’s Going On</vt:lpstr>
      <vt:lpstr>   Breaking Bad Biases (formerly LTSU)</vt:lpstr>
      <vt:lpstr>   The Last 100 Yards (or metres)</vt:lpstr>
      <vt:lpstr>   More from the Last 100 Yards (or metres)</vt:lpstr>
      <vt:lpstr>    Aseptic Presentation</vt:lpstr>
      <vt:lpstr>Test Method Development</vt:lpstr>
      <vt:lpstr>Test Method Development</vt:lpstr>
      <vt:lpstr>    Sustainability and End-of-Life</vt:lpstr>
      <vt:lpstr>    KiiP’ED</vt:lpstr>
      <vt:lpstr>Wicked Stability – Core Team</vt:lpstr>
      <vt:lpstr>Where We Left Off…</vt:lpstr>
      <vt:lpstr>PowerPoint Presentation</vt:lpstr>
      <vt:lpstr>What is the Work</vt:lpstr>
      <vt:lpstr>PowerPoint Presentation</vt:lpstr>
      <vt:lpstr>Wicked Stability–DuPont Tyvek® Medical Packaging Transition Project (MPTP)  WS Hypothesis - Certain MOC/MOS combinations have successfully and repetitively demonstrated inherent stability</vt:lpstr>
      <vt:lpstr>Wicked Stability – MDM Data  WS Hypothesis - Certain MOC/MOS combinations have successfully and repetitively demonstrated inherent stability</vt:lpstr>
      <vt:lpstr>Wicked Stability – MDM Data  WS Hypothesis - Certain MOC/MOS combinations have successfully and repetitively demonstrated inherent stability</vt:lpstr>
      <vt:lpstr>PowerPoint Presentation</vt:lpstr>
      <vt:lpstr>PowerPoint Presentation</vt:lpstr>
      <vt:lpstr>PowerPoint Presentation</vt:lpstr>
      <vt:lpstr>Wicked Stability - OIT</vt:lpstr>
      <vt:lpstr>Experiment Test Matrix</vt:lpstr>
      <vt:lpstr>PowerPoint Presentation</vt:lpstr>
      <vt:lpstr>Testing</vt:lpstr>
      <vt:lpstr>Knowledge Expectations</vt:lpstr>
      <vt:lpstr>Applying what we’ve learned through collaboration</vt:lpstr>
      <vt:lpstr>Applying what we’ve learned through collaboration: AAMI TIR17</vt:lpstr>
      <vt:lpstr>Applying what we’ve learned through collaboration: AAMI TIR17</vt:lpstr>
      <vt:lpstr>Get Involved!</vt:lpstr>
      <vt:lpstr>Gratitude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Pasmore, Mark</dc:creator>
  <cp:lastModifiedBy>Sopheak Srun</cp:lastModifiedBy>
  <cp:revision>29</cp:revision>
  <dcterms:created xsi:type="dcterms:W3CDTF">2021-09-20T18:58:47Z</dcterms:created>
  <dcterms:modified xsi:type="dcterms:W3CDTF">2023-09-18T21:25:38Z</dcterms:modified>
</cp:coreProperties>
</file>