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2" r:id="rId2"/>
    <p:sldId id="273" r:id="rId3"/>
    <p:sldId id="2649" r:id="rId4"/>
    <p:sldId id="2650" r:id="rId5"/>
    <p:sldId id="2651" r:id="rId6"/>
    <p:sldId id="2652" r:id="rId7"/>
    <p:sldId id="2653" r:id="rId8"/>
    <p:sldId id="2654" r:id="rId9"/>
    <p:sldId id="2655" r:id="rId10"/>
    <p:sldId id="2656" r:id="rId11"/>
    <p:sldId id="2657" r:id="rId12"/>
    <p:sldId id="2658" r:id="rId13"/>
    <p:sldId id="26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26A19-B7A4-4974-8257-695BF704E6EB}" v="86" dt="2023-09-05T20:02:13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1774" autoAdjust="0"/>
  </p:normalViewPr>
  <p:slideViewPr>
    <p:cSldViewPr snapToGrid="0">
      <p:cViewPr varScale="1">
        <p:scale>
          <a:sx n="61" d="100"/>
          <a:sy n="61" d="100"/>
        </p:scale>
        <p:origin x="7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Patton" userId="9ace3d37-2db1-44d2-b044-b83dfca64058" providerId="ADAL" clId="{51E26A19-B7A4-4974-8257-695BF704E6EB}"/>
    <pc:docChg chg="undo custSel addSld delSld modSld">
      <pc:chgData name="Kim Patton" userId="9ace3d37-2db1-44d2-b044-b83dfca64058" providerId="ADAL" clId="{51E26A19-B7A4-4974-8257-695BF704E6EB}" dt="2023-09-15T15:49:01.149" v="503" actId="20577"/>
      <pc:docMkLst>
        <pc:docMk/>
      </pc:docMkLst>
      <pc:sldChg chg="add del">
        <pc:chgData name="Kim Patton" userId="9ace3d37-2db1-44d2-b044-b83dfca64058" providerId="ADAL" clId="{51E26A19-B7A4-4974-8257-695BF704E6EB}" dt="2023-09-05T19:40:16.945" v="293" actId="47"/>
        <pc:sldMkLst>
          <pc:docMk/>
          <pc:sldMk cId="2825810914" sldId="256"/>
        </pc:sldMkLst>
      </pc:sldChg>
      <pc:sldChg chg="add del">
        <pc:chgData name="Kim Patton" userId="9ace3d37-2db1-44d2-b044-b83dfca64058" providerId="ADAL" clId="{51E26A19-B7A4-4974-8257-695BF704E6EB}" dt="2023-09-05T19:40:01.025" v="285" actId="47"/>
        <pc:sldMkLst>
          <pc:docMk/>
          <pc:sldMk cId="1891262831" sldId="257"/>
        </pc:sldMkLst>
      </pc:sldChg>
      <pc:sldChg chg="addSp delSp modSp del mod">
        <pc:chgData name="Kim Patton" userId="9ace3d37-2db1-44d2-b044-b83dfca64058" providerId="ADAL" clId="{51E26A19-B7A4-4974-8257-695BF704E6EB}" dt="2023-09-05T19:10:24.323" v="126" actId="47"/>
        <pc:sldMkLst>
          <pc:docMk/>
          <pc:sldMk cId="3289699284" sldId="271"/>
        </pc:sldMkLst>
        <pc:spChg chg="add del mod">
          <ac:chgData name="Kim Patton" userId="9ace3d37-2db1-44d2-b044-b83dfca64058" providerId="ADAL" clId="{51E26A19-B7A4-4974-8257-695BF704E6EB}" dt="2023-09-05T19:08:45.024" v="116" actId="478"/>
          <ac:spMkLst>
            <pc:docMk/>
            <pc:sldMk cId="3289699284" sldId="271"/>
            <ac:spMk id="2" creationId="{9D9D5D2E-4D11-55AA-03B1-CB8159DF787F}"/>
          </ac:spMkLst>
        </pc:spChg>
        <pc:spChg chg="add mod">
          <ac:chgData name="Kim Patton" userId="9ace3d37-2db1-44d2-b044-b83dfca64058" providerId="ADAL" clId="{51E26A19-B7A4-4974-8257-695BF704E6EB}" dt="2023-09-05T19:10:03.860" v="123" actId="14100"/>
          <ac:spMkLst>
            <pc:docMk/>
            <pc:sldMk cId="3289699284" sldId="271"/>
            <ac:spMk id="4" creationId="{D511F5DD-D73F-DAE5-8631-9FC79896580B}"/>
          </ac:spMkLst>
        </pc:spChg>
      </pc:sldChg>
      <pc:sldChg chg="modSp mod">
        <pc:chgData name="Kim Patton" userId="9ace3d37-2db1-44d2-b044-b83dfca64058" providerId="ADAL" clId="{51E26A19-B7A4-4974-8257-695BF704E6EB}" dt="2023-09-05T19:59:00.856" v="444" actId="14100"/>
        <pc:sldMkLst>
          <pc:docMk/>
          <pc:sldMk cId="43303158" sldId="272"/>
        </pc:sldMkLst>
        <pc:spChg chg="mod">
          <ac:chgData name="Kim Patton" userId="9ace3d37-2db1-44d2-b044-b83dfca64058" providerId="ADAL" clId="{51E26A19-B7A4-4974-8257-695BF704E6EB}" dt="2023-09-05T19:59:00.856" v="444" actId="14100"/>
          <ac:spMkLst>
            <pc:docMk/>
            <pc:sldMk cId="43303158" sldId="272"/>
            <ac:spMk id="5" creationId="{D6F6EEE2-2C92-19F3-58B4-3283E38ABE9E}"/>
          </ac:spMkLst>
        </pc:spChg>
        <pc:spChg chg="mod">
          <ac:chgData name="Kim Patton" userId="9ace3d37-2db1-44d2-b044-b83dfca64058" providerId="ADAL" clId="{51E26A19-B7A4-4974-8257-695BF704E6EB}" dt="2023-09-05T19:58:51.949" v="443" actId="20577"/>
          <ac:spMkLst>
            <pc:docMk/>
            <pc:sldMk cId="43303158" sldId="272"/>
            <ac:spMk id="7" creationId="{14E4316E-7797-A2B5-DF67-10376CF7AC0A}"/>
          </ac:spMkLst>
        </pc:spChg>
      </pc:sldChg>
      <pc:sldChg chg="addSp delSp modSp mod">
        <pc:chgData name="Kim Patton" userId="9ace3d37-2db1-44d2-b044-b83dfca64058" providerId="ADAL" clId="{51E26A19-B7A4-4974-8257-695BF704E6EB}" dt="2023-09-05T19:43:20.702" v="300" actId="207"/>
        <pc:sldMkLst>
          <pc:docMk/>
          <pc:sldMk cId="34583312" sldId="273"/>
        </pc:sldMkLst>
        <pc:spChg chg="add del mod">
          <ac:chgData name="Kim Patton" userId="9ace3d37-2db1-44d2-b044-b83dfca64058" providerId="ADAL" clId="{51E26A19-B7A4-4974-8257-695BF704E6EB}" dt="2023-09-05T19:08:18.157" v="112"/>
          <ac:spMkLst>
            <pc:docMk/>
            <pc:sldMk cId="34583312" sldId="273"/>
            <ac:spMk id="5" creationId="{1397FE0F-226B-73DD-A340-AAD4070FDEC0}"/>
          </ac:spMkLst>
        </pc:spChg>
        <pc:spChg chg="add del mod">
          <ac:chgData name="Kim Patton" userId="9ace3d37-2db1-44d2-b044-b83dfca64058" providerId="ADAL" clId="{51E26A19-B7A4-4974-8257-695BF704E6EB}" dt="2023-09-05T19:08:24.123" v="114"/>
          <ac:spMkLst>
            <pc:docMk/>
            <pc:sldMk cId="34583312" sldId="273"/>
            <ac:spMk id="6" creationId="{A526BFC1-2861-692E-871F-91B62D9A505B}"/>
          </ac:spMkLst>
        </pc:spChg>
        <pc:spChg chg="add mod">
          <ac:chgData name="Kim Patton" userId="9ace3d37-2db1-44d2-b044-b83dfca64058" providerId="ADAL" clId="{51E26A19-B7A4-4974-8257-695BF704E6EB}" dt="2023-09-05T19:43:20.702" v="300" actId="207"/>
          <ac:spMkLst>
            <pc:docMk/>
            <pc:sldMk cId="34583312" sldId="273"/>
            <ac:spMk id="7" creationId="{78AB4472-FCEF-687D-FB48-6FF76BED8A08}"/>
          </ac:spMkLst>
        </pc:spChg>
        <pc:spChg chg="add mod">
          <ac:chgData name="Kim Patton" userId="9ace3d37-2db1-44d2-b044-b83dfca64058" providerId="ADAL" clId="{51E26A19-B7A4-4974-8257-695BF704E6EB}" dt="2023-09-05T19:37:22.866" v="279" actId="1076"/>
          <ac:spMkLst>
            <pc:docMk/>
            <pc:sldMk cId="34583312" sldId="273"/>
            <ac:spMk id="9" creationId="{1A6EFE8E-896D-E455-A9C8-644DCF6E63A9}"/>
          </ac:spMkLst>
        </pc:spChg>
        <pc:picChg chg="add del mod">
          <ac:chgData name="Kim Patton" userId="9ace3d37-2db1-44d2-b044-b83dfca64058" providerId="ADAL" clId="{51E26A19-B7A4-4974-8257-695BF704E6EB}" dt="2023-09-05T19:07:59.401" v="110" actId="478"/>
          <ac:picMkLst>
            <pc:docMk/>
            <pc:sldMk cId="34583312" sldId="273"/>
            <ac:picMk id="4" creationId="{7CC59F56-D7B4-FCA5-1776-09D215E36B6A}"/>
          </ac:picMkLst>
        </pc:picChg>
      </pc:sldChg>
      <pc:sldChg chg="add del">
        <pc:chgData name="Kim Patton" userId="9ace3d37-2db1-44d2-b044-b83dfca64058" providerId="ADAL" clId="{51E26A19-B7A4-4974-8257-695BF704E6EB}" dt="2023-09-05T19:40:24.712" v="296" actId="47"/>
        <pc:sldMkLst>
          <pc:docMk/>
          <pc:sldMk cId="2319844289" sldId="284"/>
        </pc:sldMkLst>
      </pc:sldChg>
      <pc:sldChg chg="add del">
        <pc:chgData name="Kim Patton" userId="9ace3d37-2db1-44d2-b044-b83dfca64058" providerId="ADAL" clId="{51E26A19-B7A4-4974-8257-695BF704E6EB}" dt="2023-09-05T19:40:02.690" v="287" actId="47"/>
        <pc:sldMkLst>
          <pc:docMk/>
          <pc:sldMk cId="4053881225" sldId="2619"/>
        </pc:sldMkLst>
      </pc:sldChg>
      <pc:sldChg chg="add del">
        <pc:chgData name="Kim Patton" userId="9ace3d37-2db1-44d2-b044-b83dfca64058" providerId="ADAL" clId="{51E26A19-B7A4-4974-8257-695BF704E6EB}" dt="2023-09-05T19:40:14.956" v="292" actId="47"/>
        <pc:sldMkLst>
          <pc:docMk/>
          <pc:sldMk cId="1599118292" sldId="2623"/>
        </pc:sldMkLst>
      </pc:sldChg>
      <pc:sldChg chg="add del">
        <pc:chgData name="Kim Patton" userId="9ace3d37-2db1-44d2-b044-b83dfca64058" providerId="ADAL" clId="{51E26A19-B7A4-4974-8257-695BF704E6EB}" dt="2023-09-05T19:40:18.410" v="294" actId="47"/>
        <pc:sldMkLst>
          <pc:docMk/>
          <pc:sldMk cId="82696096" sldId="2631"/>
        </pc:sldMkLst>
      </pc:sldChg>
      <pc:sldChg chg="add del">
        <pc:chgData name="Kim Patton" userId="9ace3d37-2db1-44d2-b044-b83dfca64058" providerId="ADAL" clId="{51E26A19-B7A4-4974-8257-695BF704E6EB}" dt="2023-09-05T19:40:24.010" v="295" actId="47"/>
        <pc:sldMkLst>
          <pc:docMk/>
          <pc:sldMk cId="3551445247" sldId="2636"/>
        </pc:sldMkLst>
      </pc:sldChg>
      <pc:sldChg chg="addSp delSp add del setBg delDesignElem">
        <pc:chgData name="Kim Patton" userId="9ace3d37-2db1-44d2-b044-b83dfca64058" providerId="ADAL" clId="{51E26A19-B7A4-4974-8257-695BF704E6EB}" dt="2023-09-05T19:40:05.243" v="290" actId="47"/>
        <pc:sldMkLst>
          <pc:docMk/>
          <pc:sldMk cId="1372322492" sldId="2639"/>
        </pc:sldMkLst>
        <pc:spChg chg="add del">
          <ac:chgData name="Kim Patton" userId="9ace3d37-2db1-44d2-b044-b83dfca64058" providerId="ADAL" clId="{51E26A19-B7A4-4974-8257-695BF704E6EB}" dt="2023-09-05T18:15:43.721" v="6"/>
          <ac:spMkLst>
            <pc:docMk/>
            <pc:sldMk cId="1372322492" sldId="2639"/>
            <ac:spMk id="8" creationId="{A8384FB5-9ADC-4DDC-881B-597D56F5B15D}"/>
          </ac:spMkLst>
        </pc:spChg>
        <pc:spChg chg="add del">
          <ac:chgData name="Kim Patton" userId="9ace3d37-2db1-44d2-b044-b83dfca64058" providerId="ADAL" clId="{51E26A19-B7A4-4974-8257-695BF704E6EB}" dt="2023-09-05T18:15:43.721" v="6"/>
          <ac:spMkLst>
            <pc:docMk/>
            <pc:sldMk cId="1372322492" sldId="2639"/>
            <ac:spMk id="10" creationId="{91E5A9A7-95C6-4F4F-B00E-C82E07FE62EF}"/>
          </ac:spMkLst>
        </pc:spChg>
        <pc:spChg chg="add del">
          <ac:chgData name="Kim Patton" userId="9ace3d37-2db1-44d2-b044-b83dfca64058" providerId="ADAL" clId="{51E26A19-B7A4-4974-8257-695BF704E6EB}" dt="2023-09-05T18:15:43.721" v="6"/>
          <ac:spMkLst>
            <pc:docMk/>
            <pc:sldMk cId="1372322492" sldId="2639"/>
            <ac:spMk id="15" creationId="{D07DD2DE-F619-49DD-B5E7-03A290FF4ED1}"/>
          </ac:spMkLst>
        </pc:spChg>
        <pc:spChg chg="add del">
          <ac:chgData name="Kim Patton" userId="9ace3d37-2db1-44d2-b044-b83dfca64058" providerId="ADAL" clId="{51E26A19-B7A4-4974-8257-695BF704E6EB}" dt="2023-09-05T18:15:43.721" v="6"/>
          <ac:spMkLst>
            <pc:docMk/>
            <pc:sldMk cId="1372322492" sldId="2639"/>
            <ac:spMk id="17" creationId="{85149191-5F60-4A28-AAFF-039F96B0F3EC}"/>
          </ac:spMkLst>
        </pc:spChg>
        <pc:spChg chg="add del">
          <ac:chgData name="Kim Patton" userId="9ace3d37-2db1-44d2-b044-b83dfca64058" providerId="ADAL" clId="{51E26A19-B7A4-4974-8257-695BF704E6EB}" dt="2023-09-05T18:15:43.721" v="6"/>
          <ac:spMkLst>
            <pc:docMk/>
            <pc:sldMk cId="1372322492" sldId="2639"/>
            <ac:spMk id="19" creationId="{F8260ED5-17F7-4158-B241-D51DD4CF1B7E}"/>
          </ac:spMkLst>
        </pc:spChg>
      </pc:sldChg>
      <pc:sldChg chg="add del">
        <pc:chgData name="Kim Patton" userId="9ace3d37-2db1-44d2-b044-b83dfca64058" providerId="ADAL" clId="{51E26A19-B7A4-4974-8257-695BF704E6EB}" dt="2023-09-05T19:39:59.787" v="284" actId="47"/>
        <pc:sldMkLst>
          <pc:docMk/>
          <pc:sldMk cId="4153927011" sldId="2642"/>
        </pc:sldMkLst>
      </pc:sldChg>
      <pc:sldChg chg="add del">
        <pc:chgData name="Kim Patton" userId="9ace3d37-2db1-44d2-b044-b83dfca64058" providerId="ADAL" clId="{51E26A19-B7A4-4974-8257-695BF704E6EB}" dt="2023-09-05T19:40:13.924" v="291" actId="47"/>
        <pc:sldMkLst>
          <pc:docMk/>
          <pc:sldMk cId="695419747" sldId="2643"/>
        </pc:sldMkLst>
      </pc:sldChg>
      <pc:sldChg chg="add del">
        <pc:chgData name="Kim Patton" userId="9ace3d37-2db1-44d2-b044-b83dfca64058" providerId="ADAL" clId="{51E26A19-B7A4-4974-8257-695BF704E6EB}" dt="2023-09-05T19:40:01.737" v="286" actId="47"/>
        <pc:sldMkLst>
          <pc:docMk/>
          <pc:sldMk cId="748349378" sldId="2644"/>
        </pc:sldMkLst>
      </pc:sldChg>
      <pc:sldChg chg="add del">
        <pc:chgData name="Kim Patton" userId="9ace3d37-2db1-44d2-b044-b83dfca64058" providerId="ADAL" clId="{51E26A19-B7A4-4974-8257-695BF704E6EB}" dt="2023-09-05T19:40:04.141" v="289" actId="47"/>
        <pc:sldMkLst>
          <pc:docMk/>
          <pc:sldMk cId="3689538290" sldId="2645"/>
        </pc:sldMkLst>
      </pc:sldChg>
      <pc:sldChg chg="add del">
        <pc:chgData name="Kim Patton" userId="9ace3d37-2db1-44d2-b044-b83dfca64058" providerId="ADAL" clId="{51E26A19-B7A4-4974-8257-695BF704E6EB}" dt="2023-09-05T19:40:03.308" v="288" actId="47"/>
        <pc:sldMkLst>
          <pc:docMk/>
          <pc:sldMk cId="4189388924" sldId="2646"/>
        </pc:sldMkLst>
      </pc:sldChg>
      <pc:sldChg chg="add del">
        <pc:chgData name="Kim Patton" userId="9ace3d37-2db1-44d2-b044-b83dfca64058" providerId="ADAL" clId="{51E26A19-B7A4-4974-8257-695BF704E6EB}" dt="2023-09-05T19:39:58.400" v="283" actId="47"/>
        <pc:sldMkLst>
          <pc:docMk/>
          <pc:sldMk cId="4227220803" sldId="2647"/>
        </pc:sldMkLst>
      </pc:sldChg>
      <pc:sldChg chg="add del">
        <pc:chgData name="Kim Patton" userId="9ace3d37-2db1-44d2-b044-b83dfca64058" providerId="ADAL" clId="{51E26A19-B7A4-4974-8257-695BF704E6EB}" dt="2023-09-05T19:39:49.906" v="282" actId="47"/>
        <pc:sldMkLst>
          <pc:docMk/>
          <pc:sldMk cId="3026588896" sldId="2648"/>
        </pc:sldMkLst>
      </pc:sldChg>
      <pc:sldChg chg="addSp delSp modSp add mod">
        <pc:chgData name="Kim Patton" userId="9ace3d37-2db1-44d2-b044-b83dfca64058" providerId="ADAL" clId="{51E26A19-B7A4-4974-8257-695BF704E6EB}" dt="2023-09-07T20:22:59.043" v="501" actId="14100"/>
        <pc:sldMkLst>
          <pc:docMk/>
          <pc:sldMk cId="4189711461" sldId="2649"/>
        </pc:sldMkLst>
        <pc:spChg chg="mod">
          <ac:chgData name="Kim Patton" userId="9ace3d37-2db1-44d2-b044-b83dfca64058" providerId="ADAL" clId="{51E26A19-B7A4-4974-8257-695BF704E6EB}" dt="2023-09-05T19:11:44.705" v="135"/>
          <ac:spMkLst>
            <pc:docMk/>
            <pc:sldMk cId="4189711461" sldId="2649"/>
            <ac:spMk id="6" creationId="{D57748AE-75BC-83BB-212E-0F9FE761D332}"/>
          </ac:spMkLst>
        </pc:spChg>
        <pc:spChg chg="mod">
          <ac:chgData name="Kim Patton" userId="9ace3d37-2db1-44d2-b044-b83dfca64058" providerId="ADAL" clId="{51E26A19-B7A4-4974-8257-695BF704E6EB}" dt="2023-09-05T19:11:44.705" v="135"/>
          <ac:spMkLst>
            <pc:docMk/>
            <pc:sldMk cId="4189711461" sldId="2649"/>
            <ac:spMk id="7" creationId="{D0EE3557-BC62-569B-75C7-F2DD3187C358}"/>
          </ac:spMkLst>
        </pc:spChg>
        <pc:spChg chg="add mod">
          <ac:chgData name="Kim Patton" userId="9ace3d37-2db1-44d2-b044-b83dfca64058" providerId="ADAL" clId="{51E26A19-B7A4-4974-8257-695BF704E6EB}" dt="2023-09-05T19:47:33.025" v="317" actId="1076"/>
          <ac:spMkLst>
            <pc:docMk/>
            <pc:sldMk cId="4189711461" sldId="2649"/>
            <ac:spMk id="10" creationId="{FDBA127A-B576-956B-3261-4EA5DD25810C}"/>
          </ac:spMkLst>
        </pc:spChg>
        <pc:spChg chg="add mod">
          <ac:chgData name="Kim Patton" userId="9ace3d37-2db1-44d2-b044-b83dfca64058" providerId="ADAL" clId="{51E26A19-B7A4-4974-8257-695BF704E6EB}" dt="2023-09-05T19:47:23.121" v="315" actId="1076"/>
          <ac:spMkLst>
            <pc:docMk/>
            <pc:sldMk cId="4189711461" sldId="2649"/>
            <ac:spMk id="12" creationId="{96354E8B-FE5E-B29B-8618-1CA061F10516}"/>
          </ac:spMkLst>
        </pc:spChg>
        <pc:grpChg chg="add mod">
          <ac:chgData name="Kim Patton" userId="9ace3d37-2db1-44d2-b044-b83dfca64058" providerId="ADAL" clId="{51E26A19-B7A4-4974-8257-695BF704E6EB}" dt="2023-09-07T20:22:59.043" v="501" actId="14100"/>
          <ac:grpSpMkLst>
            <pc:docMk/>
            <pc:sldMk cId="4189711461" sldId="2649"/>
            <ac:grpSpMk id="5" creationId="{AF6821DD-D65D-CB5D-C41F-3EF20F09C223}"/>
          </ac:grpSpMkLst>
        </pc:grpChg>
        <pc:picChg chg="add mod">
          <ac:chgData name="Kim Patton" userId="9ace3d37-2db1-44d2-b044-b83dfca64058" providerId="ADAL" clId="{51E26A19-B7A4-4974-8257-695BF704E6EB}" dt="2023-09-05T19:47:37.069" v="318" actId="14100"/>
          <ac:picMkLst>
            <pc:docMk/>
            <pc:sldMk cId="4189711461" sldId="2649"/>
            <ac:picMk id="4" creationId="{ECB1D395-6CDB-59F9-9D28-E28215ADAF1D}"/>
          </ac:picMkLst>
        </pc:picChg>
        <pc:picChg chg="add del">
          <ac:chgData name="Kim Patton" userId="9ace3d37-2db1-44d2-b044-b83dfca64058" providerId="ADAL" clId="{51E26A19-B7A4-4974-8257-695BF704E6EB}" dt="2023-09-05T19:12:48.587" v="143"/>
          <ac:picMkLst>
            <pc:docMk/>
            <pc:sldMk cId="4189711461" sldId="2649"/>
            <ac:picMk id="11" creationId="{D360E93F-0571-F8C6-557D-E84D44ADC83C}"/>
          </ac:picMkLst>
        </pc:picChg>
        <pc:picChg chg="add mod">
          <ac:chgData name="Kim Patton" userId="9ace3d37-2db1-44d2-b044-b83dfca64058" providerId="ADAL" clId="{51E26A19-B7A4-4974-8257-695BF704E6EB}" dt="2023-09-05T19:47:40.873" v="319" actId="1076"/>
          <ac:picMkLst>
            <pc:docMk/>
            <pc:sldMk cId="4189711461" sldId="2649"/>
            <ac:picMk id="13" creationId="{585B232D-7960-C3CE-542C-8748178250DB}"/>
          </ac:picMkLst>
        </pc:picChg>
      </pc:sldChg>
      <pc:sldChg chg="addSp modSp add mod">
        <pc:chgData name="Kim Patton" userId="9ace3d37-2db1-44d2-b044-b83dfca64058" providerId="ADAL" clId="{51E26A19-B7A4-4974-8257-695BF704E6EB}" dt="2023-09-05T19:47:59.565" v="322" actId="1076"/>
        <pc:sldMkLst>
          <pc:docMk/>
          <pc:sldMk cId="3046462324" sldId="2650"/>
        </pc:sldMkLst>
        <pc:spChg chg="add mod">
          <ac:chgData name="Kim Patton" userId="9ace3d37-2db1-44d2-b044-b83dfca64058" providerId="ADAL" clId="{51E26A19-B7A4-4974-8257-695BF704E6EB}" dt="2023-09-05T19:44:13.223" v="304" actId="113"/>
          <ac:spMkLst>
            <pc:docMk/>
            <pc:sldMk cId="3046462324" sldId="2650"/>
            <ac:spMk id="6" creationId="{45F0DEB6-BF71-B815-5D36-8BAFB355927F}"/>
          </ac:spMkLst>
        </pc:spChg>
        <pc:graphicFrameChg chg="add mod">
          <ac:chgData name="Kim Patton" userId="9ace3d37-2db1-44d2-b044-b83dfca64058" providerId="ADAL" clId="{51E26A19-B7A4-4974-8257-695BF704E6EB}" dt="2023-09-05T19:45:41.953" v="306" actId="12100"/>
          <ac:graphicFrameMkLst>
            <pc:docMk/>
            <pc:sldMk cId="3046462324" sldId="2650"/>
            <ac:graphicFrameMk id="4" creationId="{04DF51E7-1586-B4BF-1356-B9982C5CB760}"/>
          </ac:graphicFrameMkLst>
        </pc:graphicFrameChg>
        <pc:picChg chg="add mod">
          <ac:chgData name="Kim Patton" userId="9ace3d37-2db1-44d2-b044-b83dfca64058" providerId="ADAL" clId="{51E26A19-B7A4-4974-8257-695BF704E6EB}" dt="2023-09-05T19:47:59.565" v="322" actId="1076"/>
          <ac:picMkLst>
            <pc:docMk/>
            <pc:sldMk cId="3046462324" sldId="2650"/>
            <ac:picMk id="7" creationId="{333E272E-C6DF-9732-A5D2-61C3FCC761B2}"/>
          </ac:picMkLst>
        </pc:picChg>
      </pc:sldChg>
      <pc:sldChg chg="addSp delSp modSp add mod">
        <pc:chgData name="Kim Patton" userId="9ace3d37-2db1-44d2-b044-b83dfca64058" providerId="ADAL" clId="{51E26A19-B7A4-4974-8257-695BF704E6EB}" dt="2023-09-15T15:49:01.149" v="503" actId="20577"/>
        <pc:sldMkLst>
          <pc:docMk/>
          <pc:sldMk cId="3586577692" sldId="2651"/>
        </pc:sldMkLst>
        <pc:spChg chg="add mod">
          <ac:chgData name="Kim Patton" userId="9ace3d37-2db1-44d2-b044-b83dfca64058" providerId="ADAL" clId="{51E26A19-B7A4-4974-8257-695BF704E6EB}" dt="2023-09-05T19:55:33.467" v="366"/>
          <ac:spMkLst>
            <pc:docMk/>
            <pc:sldMk cId="3586577692" sldId="2651"/>
            <ac:spMk id="4" creationId="{AD6D8292-6ADE-DA75-18F6-4492DECA55DC}"/>
          </ac:spMkLst>
        </pc:spChg>
        <pc:spChg chg="add mod">
          <ac:chgData name="Kim Patton" userId="9ace3d37-2db1-44d2-b044-b83dfca64058" providerId="ADAL" clId="{51E26A19-B7A4-4974-8257-695BF704E6EB}" dt="2023-09-05T19:22:20.741" v="178" actId="1076"/>
          <ac:spMkLst>
            <pc:docMk/>
            <pc:sldMk cId="3586577692" sldId="2651"/>
            <ac:spMk id="5" creationId="{6DB9B777-6036-9F4D-34A5-5FE80CC83DE5}"/>
          </ac:spMkLst>
        </pc:spChg>
        <pc:spChg chg="add del mod">
          <ac:chgData name="Kim Patton" userId="9ace3d37-2db1-44d2-b044-b83dfca64058" providerId="ADAL" clId="{51E26A19-B7A4-4974-8257-695BF704E6EB}" dt="2023-09-05T19:20:34.904" v="166" actId="478"/>
          <ac:spMkLst>
            <pc:docMk/>
            <pc:sldMk cId="3586577692" sldId="2651"/>
            <ac:spMk id="6" creationId="{D5AE66A2-B259-1E69-61B5-2D347540BCFE}"/>
          </ac:spMkLst>
        </pc:spChg>
        <pc:spChg chg="add del mod">
          <ac:chgData name="Kim Patton" userId="9ace3d37-2db1-44d2-b044-b83dfca64058" providerId="ADAL" clId="{51E26A19-B7A4-4974-8257-695BF704E6EB}" dt="2023-09-05T19:21:18.517" v="172" actId="478"/>
          <ac:spMkLst>
            <pc:docMk/>
            <pc:sldMk cId="3586577692" sldId="2651"/>
            <ac:spMk id="9" creationId="{BE0F637F-9E0B-499E-1B93-590E80051A37}"/>
          </ac:spMkLst>
        </pc:spChg>
        <pc:spChg chg="add mod">
          <ac:chgData name="Kim Patton" userId="9ace3d37-2db1-44d2-b044-b83dfca64058" providerId="ADAL" clId="{51E26A19-B7A4-4974-8257-695BF704E6EB}" dt="2023-09-05T19:25:09.780" v="196" actId="1076"/>
          <ac:spMkLst>
            <pc:docMk/>
            <pc:sldMk cId="3586577692" sldId="2651"/>
            <ac:spMk id="14" creationId="{E29C75CD-DD08-4651-D7BF-6D2373CEE7A5}"/>
          </ac:spMkLst>
        </pc:spChg>
        <pc:spChg chg="add del mod">
          <ac:chgData name="Kim Patton" userId="9ace3d37-2db1-44d2-b044-b83dfca64058" providerId="ADAL" clId="{51E26A19-B7A4-4974-8257-695BF704E6EB}" dt="2023-09-05T19:23:00.541" v="184" actId="478"/>
          <ac:spMkLst>
            <pc:docMk/>
            <pc:sldMk cId="3586577692" sldId="2651"/>
            <ac:spMk id="15" creationId="{7138E683-BE6D-AE2B-AB4C-F04F4DED6B5E}"/>
          </ac:spMkLst>
        </pc:spChg>
        <pc:spChg chg="add mod">
          <ac:chgData name="Kim Patton" userId="9ace3d37-2db1-44d2-b044-b83dfca64058" providerId="ADAL" clId="{51E26A19-B7A4-4974-8257-695BF704E6EB}" dt="2023-09-05T19:23:19.770" v="185"/>
          <ac:spMkLst>
            <pc:docMk/>
            <pc:sldMk cId="3586577692" sldId="2651"/>
            <ac:spMk id="16" creationId="{BD50AD09-C805-B701-4901-B2380C7173D0}"/>
          </ac:spMkLst>
        </pc:spChg>
        <pc:spChg chg="add mod">
          <ac:chgData name="Kim Patton" userId="9ace3d37-2db1-44d2-b044-b83dfca64058" providerId="ADAL" clId="{51E26A19-B7A4-4974-8257-695BF704E6EB}" dt="2023-09-15T15:49:01.149" v="503" actId="20577"/>
          <ac:spMkLst>
            <pc:docMk/>
            <pc:sldMk cId="3586577692" sldId="2651"/>
            <ac:spMk id="17" creationId="{BA619B7C-E587-A583-5450-6CCC5E16E322}"/>
          </ac:spMkLst>
        </pc:spChg>
        <pc:spChg chg="add mod">
          <ac:chgData name="Kim Patton" userId="9ace3d37-2db1-44d2-b044-b83dfca64058" providerId="ADAL" clId="{51E26A19-B7A4-4974-8257-695BF704E6EB}" dt="2023-09-05T20:03:00.772" v="494" actId="207"/>
          <ac:spMkLst>
            <pc:docMk/>
            <pc:sldMk cId="3586577692" sldId="2651"/>
            <ac:spMk id="19" creationId="{7C7DF2AA-E548-24F7-233D-0C3EC7BC7D2F}"/>
          </ac:spMkLst>
        </pc:spChg>
        <pc:spChg chg="add mod">
          <ac:chgData name="Kim Patton" userId="9ace3d37-2db1-44d2-b044-b83dfca64058" providerId="ADAL" clId="{51E26A19-B7A4-4974-8257-695BF704E6EB}" dt="2023-09-05T20:03:00.772" v="494" actId="207"/>
          <ac:spMkLst>
            <pc:docMk/>
            <pc:sldMk cId="3586577692" sldId="2651"/>
            <ac:spMk id="20" creationId="{89B99115-89AA-B14B-580F-2CFC85D70A23}"/>
          </ac:spMkLst>
        </pc:spChg>
        <pc:spChg chg="add mod">
          <ac:chgData name="Kim Patton" userId="9ace3d37-2db1-44d2-b044-b83dfca64058" providerId="ADAL" clId="{51E26A19-B7A4-4974-8257-695BF704E6EB}" dt="2023-09-05T20:03:12.169" v="498" actId="207"/>
          <ac:spMkLst>
            <pc:docMk/>
            <pc:sldMk cId="3586577692" sldId="2651"/>
            <ac:spMk id="22" creationId="{C9664739-4B79-0B99-E882-581728F12E53}"/>
          </ac:spMkLst>
        </pc:spChg>
        <pc:spChg chg="add mod">
          <ac:chgData name="Kim Patton" userId="9ace3d37-2db1-44d2-b044-b83dfca64058" providerId="ADAL" clId="{51E26A19-B7A4-4974-8257-695BF704E6EB}" dt="2023-09-05T20:03:12.169" v="498" actId="207"/>
          <ac:spMkLst>
            <pc:docMk/>
            <pc:sldMk cId="3586577692" sldId="2651"/>
            <ac:spMk id="23" creationId="{E9A9CDF0-6C17-AEB7-4B22-0BF522478C9E}"/>
          </ac:spMkLst>
        </pc:spChg>
        <pc:spChg chg="add mod">
          <ac:chgData name="Kim Patton" userId="9ace3d37-2db1-44d2-b044-b83dfca64058" providerId="ADAL" clId="{51E26A19-B7A4-4974-8257-695BF704E6EB}" dt="2023-09-05T20:03:03.246" v="495" actId="207"/>
          <ac:spMkLst>
            <pc:docMk/>
            <pc:sldMk cId="3586577692" sldId="2651"/>
            <ac:spMk id="25" creationId="{671ABB3A-3C1D-5109-2B37-081607B84BCF}"/>
          </ac:spMkLst>
        </pc:spChg>
        <pc:spChg chg="add mod">
          <ac:chgData name="Kim Patton" userId="9ace3d37-2db1-44d2-b044-b83dfca64058" providerId="ADAL" clId="{51E26A19-B7A4-4974-8257-695BF704E6EB}" dt="2023-09-05T20:03:03.246" v="495" actId="207"/>
          <ac:spMkLst>
            <pc:docMk/>
            <pc:sldMk cId="3586577692" sldId="2651"/>
            <ac:spMk id="26" creationId="{07B5857C-8BBF-62D0-83DA-7418BACB4DFA}"/>
          </ac:spMkLst>
        </pc:spChg>
        <pc:spChg chg="add mod">
          <ac:chgData name="Kim Patton" userId="9ace3d37-2db1-44d2-b044-b83dfca64058" providerId="ADAL" clId="{51E26A19-B7A4-4974-8257-695BF704E6EB}" dt="2023-09-05T20:03:15.168" v="499" actId="207"/>
          <ac:spMkLst>
            <pc:docMk/>
            <pc:sldMk cId="3586577692" sldId="2651"/>
            <ac:spMk id="28" creationId="{D3E77740-5374-9606-A4CC-B9E7B3BC429A}"/>
          </ac:spMkLst>
        </pc:spChg>
        <pc:spChg chg="add mod">
          <ac:chgData name="Kim Patton" userId="9ace3d37-2db1-44d2-b044-b83dfca64058" providerId="ADAL" clId="{51E26A19-B7A4-4974-8257-695BF704E6EB}" dt="2023-09-05T20:03:15.168" v="499" actId="207"/>
          <ac:spMkLst>
            <pc:docMk/>
            <pc:sldMk cId="3586577692" sldId="2651"/>
            <ac:spMk id="29" creationId="{200CBFC6-6B9C-E91F-B185-205D44AD2F36}"/>
          </ac:spMkLst>
        </pc:spChg>
        <pc:spChg chg="add mod">
          <ac:chgData name="Kim Patton" userId="9ace3d37-2db1-44d2-b044-b83dfca64058" providerId="ADAL" clId="{51E26A19-B7A4-4974-8257-695BF704E6EB}" dt="2023-09-05T20:03:17.250" v="500" actId="207"/>
          <ac:spMkLst>
            <pc:docMk/>
            <pc:sldMk cId="3586577692" sldId="2651"/>
            <ac:spMk id="31" creationId="{DE0F9E59-BF31-479D-F8DA-64753C551953}"/>
          </ac:spMkLst>
        </pc:spChg>
        <pc:spChg chg="add mod">
          <ac:chgData name="Kim Patton" userId="9ace3d37-2db1-44d2-b044-b83dfca64058" providerId="ADAL" clId="{51E26A19-B7A4-4974-8257-695BF704E6EB}" dt="2023-09-05T20:03:17.250" v="500" actId="207"/>
          <ac:spMkLst>
            <pc:docMk/>
            <pc:sldMk cId="3586577692" sldId="2651"/>
            <ac:spMk id="32" creationId="{C32777A5-7975-73BD-2A71-6DD23B8AB665}"/>
          </ac:spMkLst>
        </pc:spChg>
        <pc:spChg chg="add mod">
          <ac:chgData name="Kim Patton" userId="9ace3d37-2db1-44d2-b044-b83dfca64058" providerId="ADAL" clId="{51E26A19-B7A4-4974-8257-695BF704E6EB}" dt="2023-09-05T19:25:54.133" v="199"/>
          <ac:spMkLst>
            <pc:docMk/>
            <pc:sldMk cId="3586577692" sldId="2651"/>
            <ac:spMk id="34" creationId="{E4AF4D61-C244-6B82-6397-95E36D30D13D}"/>
          </ac:spMkLst>
        </pc:spChg>
        <pc:spChg chg="add mod">
          <ac:chgData name="Kim Patton" userId="9ace3d37-2db1-44d2-b044-b83dfca64058" providerId="ADAL" clId="{51E26A19-B7A4-4974-8257-695BF704E6EB}" dt="2023-09-05T19:25:54.133" v="199"/>
          <ac:spMkLst>
            <pc:docMk/>
            <pc:sldMk cId="3586577692" sldId="2651"/>
            <ac:spMk id="35" creationId="{465CDEED-64AE-170E-9F57-2397FA7ADF16}"/>
          </ac:spMkLst>
        </pc:spChg>
        <pc:spChg chg="add mod">
          <ac:chgData name="Kim Patton" userId="9ace3d37-2db1-44d2-b044-b83dfca64058" providerId="ADAL" clId="{51E26A19-B7A4-4974-8257-695BF704E6EB}" dt="2023-09-05T19:26:18.295" v="204"/>
          <ac:spMkLst>
            <pc:docMk/>
            <pc:sldMk cId="3586577692" sldId="2651"/>
            <ac:spMk id="37" creationId="{38220A94-ACEA-CBC3-DB0B-A3B5C866A07D}"/>
          </ac:spMkLst>
        </pc:spChg>
        <pc:spChg chg="add mod">
          <ac:chgData name="Kim Patton" userId="9ace3d37-2db1-44d2-b044-b83dfca64058" providerId="ADAL" clId="{51E26A19-B7A4-4974-8257-695BF704E6EB}" dt="2023-09-05T19:26:18.295" v="204"/>
          <ac:spMkLst>
            <pc:docMk/>
            <pc:sldMk cId="3586577692" sldId="2651"/>
            <ac:spMk id="38" creationId="{47DE1B4B-907F-BA26-2CAD-93134C307C51}"/>
          </ac:spMkLst>
        </pc:spChg>
        <pc:spChg chg="add mod">
          <ac:chgData name="Kim Patton" userId="9ace3d37-2db1-44d2-b044-b83dfca64058" providerId="ADAL" clId="{51E26A19-B7A4-4974-8257-695BF704E6EB}" dt="2023-09-05T19:26:38.713" v="206"/>
          <ac:spMkLst>
            <pc:docMk/>
            <pc:sldMk cId="3586577692" sldId="2651"/>
            <ac:spMk id="40" creationId="{BB15735D-D943-555B-B393-003ED72D41B4}"/>
          </ac:spMkLst>
        </pc:spChg>
        <pc:spChg chg="add mod">
          <ac:chgData name="Kim Patton" userId="9ace3d37-2db1-44d2-b044-b83dfca64058" providerId="ADAL" clId="{51E26A19-B7A4-4974-8257-695BF704E6EB}" dt="2023-09-05T19:26:38.713" v="206"/>
          <ac:spMkLst>
            <pc:docMk/>
            <pc:sldMk cId="3586577692" sldId="2651"/>
            <ac:spMk id="41" creationId="{EA690C1E-5548-9A27-7ADA-D91E6F7FBD7D}"/>
          </ac:spMkLst>
        </pc:spChg>
        <pc:spChg chg="add mod">
          <ac:chgData name="Kim Patton" userId="9ace3d37-2db1-44d2-b044-b83dfca64058" providerId="ADAL" clId="{51E26A19-B7A4-4974-8257-695BF704E6EB}" dt="2023-09-05T19:27:03.452" v="208"/>
          <ac:spMkLst>
            <pc:docMk/>
            <pc:sldMk cId="3586577692" sldId="2651"/>
            <ac:spMk id="43" creationId="{458C5241-A1F4-4BCF-5586-B6DE922A9B19}"/>
          </ac:spMkLst>
        </pc:spChg>
        <pc:spChg chg="add mod">
          <ac:chgData name="Kim Patton" userId="9ace3d37-2db1-44d2-b044-b83dfca64058" providerId="ADAL" clId="{51E26A19-B7A4-4974-8257-695BF704E6EB}" dt="2023-09-05T19:27:03.452" v="208"/>
          <ac:spMkLst>
            <pc:docMk/>
            <pc:sldMk cId="3586577692" sldId="2651"/>
            <ac:spMk id="44" creationId="{EE6C1FEC-B7AA-CDB6-3345-B26FA395F94A}"/>
          </ac:spMkLst>
        </pc:spChg>
        <pc:grpChg chg="add mod">
          <ac:chgData name="Kim Patton" userId="9ace3d37-2db1-44d2-b044-b83dfca64058" providerId="ADAL" clId="{51E26A19-B7A4-4974-8257-695BF704E6EB}" dt="2023-09-05T20:03:00.772" v="494" actId="207"/>
          <ac:grpSpMkLst>
            <pc:docMk/>
            <pc:sldMk cId="3586577692" sldId="2651"/>
            <ac:grpSpMk id="18" creationId="{1F076F1A-73DD-6D8E-2D73-3A951A0927F4}"/>
          </ac:grpSpMkLst>
        </pc:grpChg>
        <pc:grpChg chg="add mod">
          <ac:chgData name="Kim Patton" userId="9ace3d37-2db1-44d2-b044-b83dfca64058" providerId="ADAL" clId="{51E26A19-B7A4-4974-8257-695BF704E6EB}" dt="2023-09-05T20:03:12.169" v="498" actId="207"/>
          <ac:grpSpMkLst>
            <pc:docMk/>
            <pc:sldMk cId="3586577692" sldId="2651"/>
            <ac:grpSpMk id="21" creationId="{80963ED4-FD40-F09C-E323-337E4C090CD4}"/>
          </ac:grpSpMkLst>
        </pc:grpChg>
        <pc:grpChg chg="add mod">
          <ac:chgData name="Kim Patton" userId="9ace3d37-2db1-44d2-b044-b83dfca64058" providerId="ADAL" clId="{51E26A19-B7A4-4974-8257-695BF704E6EB}" dt="2023-09-05T20:03:03.246" v="495" actId="207"/>
          <ac:grpSpMkLst>
            <pc:docMk/>
            <pc:sldMk cId="3586577692" sldId="2651"/>
            <ac:grpSpMk id="24" creationId="{19DF861B-2571-3891-CBC1-64BCC1797777}"/>
          </ac:grpSpMkLst>
        </pc:grpChg>
        <pc:grpChg chg="add mod">
          <ac:chgData name="Kim Patton" userId="9ace3d37-2db1-44d2-b044-b83dfca64058" providerId="ADAL" clId="{51E26A19-B7A4-4974-8257-695BF704E6EB}" dt="2023-09-05T20:03:15.168" v="499" actId="207"/>
          <ac:grpSpMkLst>
            <pc:docMk/>
            <pc:sldMk cId="3586577692" sldId="2651"/>
            <ac:grpSpMk id="27" creationId="{EF88003A-3ED5-236F-7899-1D63D125A54A}"/>
          </ac:grpSpMkLst>
        </pc:grpChg>
        <pc:grpChg chg="add mod">
          <ac:chgData name="Kim Patton" userId="9ace3d37-2db1-44d2-b044-b83dfca64058" providerId="ADAL" clId="{51E26A19-B7A4-4974-8257-695BF704E6EB}" dt="2023-09-05T20:03:17.250" v="500" actId="207"/>
          <ac:grpSpMkLst>
            <pc:docMk/>
            <pc:sldMk cId="3586577692" sldId="2651"/>
            <ac:grpSpMk id="30" creationId="{D696E160-B4B5-CB15-D04D-07BE85FE9748}"/>
          </ac:grpSpMkLst>
        </pc:grpChg>
        <pc:grpChg chg="add mod">
          <ac:chgData name="Kim Patton" userId="9ace3d37-2db1-44d2-b044-b83dfca64058" providerId="ADAL" clId="{51E26A19-B7A4-4974-8257-695BF704E6EB}" dt="2023-09-05T19:26:07.657" v="203" actId="1076"/>
          <ac:grpSpMkLst>
            <pc:docMk/>
            <pc:sldMk cId="3586577692" sldId="2651"/>
            <ac:grpSpMk id="33" creationId="{F429C61F-B78E-AAE7-376E-3F1667827CBA}"/>
          </ac:grpSpMkLst>
        </pc:grpChg>
        <pc:grpChg chg="add mod">
          <ac:chgData name="Kim Patton" userId="9ace3d37-2db1-44d2-b044-b83dfca64058" providerId="ADAL" clId="{51E26A19-B7A4-4974-8257-695BF704E6EB}" dt="2023-09-05T19:26:23.141" v="205" actId="1076"/>
          <ac:grpSpMkLst>
            <pc:docMk/>
            <pc:sldMk cId="3586577692" sldId="2651"/>
            <ac:grpSpMk id="36" creationId="{D5E8F2E9-04E2-DC0C-A553-F816B516A060}"/>
          </ac:grpSpMkLst>
        </pc:grpChg>
        <pc:grpChg chg="add mod">
          <ac:chgData name="Kim Patton" userId="9ace3d37-2db1-44d2-b044-b83dfca64058" providerId="ADAL" clId="{51E26A19-B7A4-4974-8257-695BF704E6EB}" dt="2023-09-05T19:26:45.710" v="207" actId="1076"/>
          <ac:grpSpMkLst>
            <pc:docMk/>
            <pc:sldMk cId="3586577692" sldId="2651"/>
            <ac:grpSpMk id="39" creationId="{05475D45-0B68-ED48-9946-D0A917CE3692}"/>
          </ac:grpSpMkLst>
        </pc:grpChg>
        <pc:grpChg chg="add mod">
          <ac:chgData name="Kim Patton" userId="9ace3d37-2db1-44d2-b044-b83dfca64058" providerId="ADAL" clId="{51E26A19-B7A4-4974-8257-695BF704E6EB}" dt="2023-09-05T19:27:07.779" v="209" actId="1076"/>
          <ac:grpSpMkLst>
            <pc:docMk/>
            <pc:sldMk cId="3586577692" sldId="2651"/>
            <ac:grpSpMk id="42" creationId="{CA96E64B-79CA-15F7-792C-8BA32C1FB00C}"/>
          </ac:grpSpMkLst>
        </pc:grpChg>
        <pc:picChg chg="add del mod">
          <ac:chgData name="Kim Patton" userId="9ace3d37-2db1-44d2-b044-b83dfca64058" providerId="ADAL" clId="{51E26A19-B7A4-4974-8257-695BF704E6EB}" dt="2023-09-05T19:21:15.088" v="170" actId="478"/>
          <ac:picMkLst>
            <pc:docMk/>
            <pc:sldMk cId="3586577692" sldId="2651"/>
            <ac:picMk id="7" creationId="{B3296964-FD5C-0D53-5054-322F4499586A}"/>
          </ac:picMkLst>
        </pc:picChg>
        <pc:picChg chg="add del mod">
          <ac:chgData name="Kim Patton" userId="9ace3d37-2db1-44d2-b044-b83dfca64058" providerId="ADAL" clId="{51E26A19-B7A4-4974-8257-695BF704E6EB}" dt="2023-09-05T19:21:49.436" v="175" actId="478"/>
          <ac:picMkLst>
            <pc:docMk/>
            <pc:sldMk cId="3586577692" sldId="2651"/>
            <ac:picMk id="11" creationId="{0F892D55-06FB-5973-482C-A5770674ACB3}"/>
          </ac:picMkLst>
        </pc:picChg>
        <pc:picChg chg="add mod">
          <ac:chgData name="Kim Patton" userId="9ace3d37-2db1-44d2-b044-b83dfca64058" providerId="ADAL" clId="{51E26A19-B7A4-4974-8257-695BF704E6EB}" dt="2023-09-05T19:27:30.823" v="210" actId="1076"/>
          <ac:picMkLst>
            <pc:docMk/>
            <pc:sldMk cId="3586577692" sldId="2651"/>
            <ac:picMk id="13" creationId="{DAD37F5B-3EA0-BF50-FDD7-D8E8AEDDB43C}"/>
          </ac:picMkLst>
        </pc:picChg>
        <pc:picChg chg="add mod">
          <ac:chgData name="Kim Patton" userId="9ace3d37-2db1-44d2-b044-b83dfca64058" providerId="ADAL" clId="{51E26A19-B7A4-4974-8257-695BF704E6EB}" dt="2023-09-05T19:48:17.053" v="326" actId="1076"/>
          <ac:picMkLst>
            <pc:docMk/>
            <pc:sldMk cId="3586577692" sldId="2651"/>
            <ac:picMk id="45" creationId="{EB5960E8-0B96-CF0C-2968-744C68F0F337}"/>
          </ac:picMkLst>
        </pc:picChg>
      </pc:sldChg>
      <pc:sldChg chg="addSp modSp add mod">
        <pc:chgData name="Kim Patton" userId="9ace3d37-2db1-44d2-b044-b83dfca64058" providerId="ADAL" clId="{51E26A19-B7A4-4974-8257-695BF704E6EB}" dt="2023-09-05T19:55:33.467" v="366"/>
        <pc:sldMkLst>
          <pc:docMk/>
          <pc:sldMk cId="4157877135" sldId="2652"/>
        </pc:sldMkLst>
        <pc:spChg chg="add mod">
          <ac:chgData name="Kim Patton" userId="9ace3d37-2db1-44d2-b044-b83dfca64058" providerId="ADAL" clId="{51E26A19-B7A4-4974-8257-695BF704E6EB}" dt="2023-09-05T19:55:33.467" v="366"/>
          <ac:spMkLst>
            <pc:docMk/>
            <pc:sldMk cId="4157877135" sldId="2652"/>
            <ac:spMk id="5" creationId="{26911DF2-6E2C-FED1-0F1F-06304495AC27}"/>
          </ac:spMkLst>
        </pc:spChg>
        <pc:spChg chg="add mod">
          <ac:chgData name="Kim Patton" userId="9ace3d37-2db1-44d2-b044-b83dfca64058" providerId="ADAL" clId="{51E26A19-B7A4-4974-8257-695BF704E6EB}" dt="2023-09-05T19:48:46.422" v="329" actId="1076"/>
          <ac:spMkLst>
            <pc:docMk/>
            <pc:sldMk cId="4157877135" sldId="2652"/>
            <ac:spMk id="6" creationId="{38088165-46BC-BCB2-738C-6A25D8B00D98}"/>
          </ac:spMkLst>
        </pc:spChg>
        <pc:picChg chg="add mod">
          <ac:chgData name="Kim Patton" userId="9ace3d37-2db1-44d2-b044-b83dfca64058" providerId="ADAL" clId="{51E26A19-B7A4-4974-8257-695BF704E6EB}" dt="2023-09-05T19:29:06.217" v="223" actId="14100"/>
          <ac:picMkLst>
            <pc:docMk/>
            <pc:sldMk cId="4157877135" sldId="2652"/>
            <ac:picMk id="4" creationId="{4DE6EDB0-23F4-234E-E627-F4046CC3584E}"/>
          </ac:picMkLst>
        </pc:picChg>
        <pc:picChg chg="add mod">
          <ac:chgData name="Kim Patton" userId="9ace3d37-2db1-44d2-b044-b83dfca64058" providerId="ADAL" clId="{51E26A19-B7A4-4974-8257-695BF704E6EB}" dt="2023-09-05T19:48:59.619" v="332" actId="1076"/>
          <ac:picMkLst>
            <pc:docMk/>
            <pc:sldMk cId="4157877135" sldId="2652"/>
            <ac:picMk id="7" creationId="{97F0F95D-8ADC-5C27-4E95-B7B7D9AC3C69}"/>
          </ac:picMkLst>
        </pc:picChg>
      </pc:sldChg>
      <pc:sldChg chg="add del">
        <pc:chgData name="Kim Patton" userId="9ace3d37-2db1-44d2-b044-b83dfca64058" providerId="ADAL" clId="{51E26A19-B7A4-4974-8257-695BF704E6EB}" dt="2023-09-05T19:07:33.107" v="106"/>
        <pc:sldMkLst>
          <pc:docMk/>
          <pc:sldMk cId="141130496" sldId="2653"/>
        </pc:sldMkLst>
      </pc:sldChg>
      <pc:sldChg chg="addSp modSp add mod">
        <pc:chgData name="Kim Patton" userId="9ace3d37-2db1-44d2-b044-b83dfca64058" providerId="ADAL" clId="{51E26A19-B7A4-4974-8257-695BF704E6EB}" dt="2023-09-05T19:30:05.961" v="229" actId="1076"/>
        <pc:sldMkLst>
          <pc:docMk/>
          <pc:sldMk cId="3241372515" sldId="2653"/>
        </pc:sldMkLst>
        <pc:picChg chg="add mod">
          <ac:chgData name="Kim Patton" userId="9ace3d37-2db1-44d2-b044-b83dfca64058" providerId="ADAL" clId="{51E26A19-B7A4-4974-8257-695BF704E6EB}" dt="2023-09-05T19:30:05.961" v="229" actId="1076"/>
          <ac:picMkLst>
            <pc:docMk/>
            <pc:sldMk cId="3241372515" sldId="2653"/>
            <ac:picMk id="4" creationId="{4B6FFE67-6F75-C6EE-77CC-655DA902FEB0}"/>
          </ac:picMkLst>
        </pc:picChg>
      </pc:sldChg>
      <pc:sldChg chg="add del">
        <pc:chgData name="Kim Patton" userId="9ace3d37-2db1-44d2-b044-b83dfca64058" providerId="ADAL" clId="{51E26A19-B7A4-4974-8257-695BF704E6EB}" dt="2023-09-05T19:15:46.769" v="149" actId="47"/>
        <pc:sldMkLst>
          <pc:docMk/>
          <pc:sldMk cId="3757858960" sldId="2653"/>
        </pc:sldMkLst>
      </pc:sldChg>
      <pc:sldChg chg="addSp modSp add mod">
        <pc:chgData name="Kim Patton" userId="9ace3d37-2db1-44d2-b044-b83dfca64058" providerId="ADAL" clId="{51E26A19-B7A4-4974-8257-695BF704E6EB}" dt="2023-09-05T20:01:09.282" v="485" actId="14100"/>
        <pc:sldMkLst>
          <pc:docMk/>
          <pc:sldMk cId="129512313" sldId="2654"/>
        </pc:sldMkLst>
        <pc:spChg chg="add mod">
          <ac:chgData name="Kim Patton" userId="9ace3d37-2db1-44d2-b044-b83dfca64058" providerId="ADAL" clId="{51E26A19-B7A4-4974-8257-695BF704E6EB}" dt="2023-09-05T20:01:09.282" v="485" actId="14100"/>
          <ac:spMkLst>
            <pc:docMk/>
            <pc:sldMk cId="129512313" sldId="2654"/>
            <ac:spMk id="6" creationId="{B40B3706-94D9-2C7D-2C49-DE5A796870CA}"/>
          </ac:spMkLst>
        </pc:spChg>
        <pc:picChg chg="add mod">
          <ac:chgData name="Kim Patton" userId="9ace3d37-2db1-44d2-b044-b83dfca64058" providerId="ADAL" clId="{51E26A19-B7A4-4974-8257-695BF704E6EB}" dt="2023-09-05T19:57:59.266" v="421" actId="14100"/>
          <ac:picMkLst>
            <pc:docMk/>
            <pc:sldMk cId="129512313" sldId="2654"/>
            <ac:picMk id="4" creationId="{C2B7A879-BACF-A95A-A2E0-8F5692AD6E86}"/>
          </ac:picMkLst>
        </pc:picChg>
        <pc:picChg chg="add mod">
          <ac:chgData name="Kim Patton" userId="9ace3d37-2db1-44d2-b044-b83dfca64058" providerId="ADAL" clId="{51E26A19-B7A4-4974-8257-695BF704E6EB}" dt="2023-09-05T19:57:46.092" v="418" actId="1076"/>
          <ac:picMkLst>
            <pc:docMk/>
            <pc:sldMk cId="129512313" sldId="2654"/>
            <ac:picMk id="5" creationId="{E51F4487-A323-50AE-30A7-2A17159401F7}"/>
          </ac:picMkLst>
        </pc:picChg>
      </pc:sldChg>
      <pc:sldChg chg="addSp modSp add mod">
        <pc:chgData name="Kim Patton" userId="9ace3d37-2db1-44d2-b044-b83dfca64058" providerId="ADAL" clId="{51E26A19-B7A4-4974-8257-695BF704E6EB}" dt="2023-09-05T20:01:47.189" v="489" actId="14100"/>
        <pc:sldMkLst>
          <pc:docMk/>
          <pc:sldMk cId="4031338664" sldId="2655"/>
        </pc:sldMkLst>
        <pc:spChg chg="add mod">
          <ac:chgData name="Kim Patton" userId="9ace3d37-2db1-44d2-b044-b83dfca64058" providerId="ADAL" clId="{51E26A19-B7A4-4974-8257-695BF704E6EB}" dt="2023-09-05T20:01:37.411" v="488" actId="1076"/>
          <ac:spMkLst>
            <pc:docMk/>
            <pc:sldMk cId="4031338664" sldId="2655"/>
            <ac:spMk id="4" creationId="{FFF8536E-8FDC-46B7-8B4A-4C8DE83D43E3}"/>
          </ac:spMkLst>
        </pc:spChg>
        <pc:spChg chg="add mod">
          <ac:chgData name="Kim Patton" userId="9ace3d37-2db1-44d2-b044-b83dfca64058" providerId="ADAL" clId="{51E26A19-B7A4-4974-8257-695BF704E6EB}" dt="2023-09-05T20:01:30.723" v="487" actId="1076"/>
          <ac:spMkLst>
            <pc:docMk/>
            <pc:sldMk cId="4031338664" sldId="2655"/>
            <ac:spMk id="5" creationId="{9EDF68C9-9047-99EA-23E2-061DEB6E6325}"/>
          </ac:spMkLst>
        </pc:spChg>
        <pc:picChg chg="add mod">
          <ac:chgData name="Kim Patton" userId="9ace3d37-2db1-44d2-b044-b83dfca64058" providerId="ADAL" clId="{51E26A19-B7A4-4974-8257-695BF704E6EB}" dt="2023-09-05T20:01:47.189" v="489" actId="14100"/>
          <ac:picMkLst>
            <pc:docMk/>
            <pc:sldMk cId="4031338664" sldId="2655"/>
            <ac:picMk id="6" creationId="{BE5BA37D-9E89-46DF-DC79-AC0702E7EFD4}"/>
          </ac:picMkLst>
        </pc:picChg>
      </pc:sldChg>
      <pc:sldChg chg="addSp modSp add mod">
        <pc:chgData name="Kim Patton" userId="9ace3d37-2db1-44d2-b044-b83dfca64058" providerId="ADAL" clId="{51E26A19-B7A4-4974-8257-695BF704E6EB}" dt="2023-09-05T19:33:51.476" v="250" actId="1076"/>
        <pc:sldMkLst>
          <pc:docMk/>
          <pc:sldMk cId="3547178299" sldId="2656"/>
        </pc:sldMkLst>
        <pc:picChg chg="add mod">
          <ac:chgData name="Kim Patton" userId="9ace3d37-2db1-44d2-b044-b83dfca64058" providerId="ADAL" clId="{51E26A19-B7A4-4974-8257-695BF704E6EB}" dt="2023-09-05T19:33:47.080" v="249" actId="1076"/>
          <ac:picMkLst>
            <pc:docMk/>
            <pc:sldMk cId="3547178299" sldId="2656"/>
            <ac:picMk id="4" creationId="{37D64D82-A64A-3D68-6471-B1349C55DA47}"/>
          </ac:picMkLst>
        </pc:picChg>
        <pc:picChg chg="add mod">
          <ac:chgData name="Kim Patton" userId="9ace3d37-2db1-44d2-b044-b83dfca64058" providerId="ADAL" clId="{51E26A19-B7A4-4974-8257-695BF704E6EB}" dt="2023-09-05T19:33:51.476" v="250" actId="1076"/>
          <ac:picMkLst>
            <pc:docMk/>
            <pc:sldMk cId="3547178299" sldId="2656"/>
            <ac:picMk id="5" creationId="{A0D61E04-659B-92FC-D690-C0F5C440AA21}"/>
          </ac:picMkLst>
        </pc:picChg>
      </pc:sldChg>
      <pc:sldChg chg="addSp delSp modSp add mod">
        <pc:chgData name="Kim Patton" userId="9ace3d37-2db1-44d2-b044-b83dfca64058" providerId="ADAL" clId="{51E26A19-B7A4-4974-8257-695BF704E6EB}" dt="2023-09-05T20:02:24.379" v="493" actId="1076"/>
        <pc:sldMkLst>
          <pc:docMk/>
          <pc:sldMk cId="1514067579" sldId="2657"/>
        </pc:sldMkLst>
        <pc:spChg chg="mod">
          <ac:chgData name="Kim Patton" userId="9ace3d37-2db1-44d2-b044-b83dfca64058" providerId="ADAL" clId="{51E26A19-B7A4-4974-8257-695BF704E6EB}" dt="2023-09-05T19:34:22.280" v="251"/>
          <ac:spMkLst>
            <pc:docMk/>
            <pc:sldMk cId="1514067579" sldId="2657"/>
            <ac:spMk id="5" creationId="{B7F66E5E-5208-9262-D100-A532A2982E0D}"/>
          </ac:spMkLst>
        </pc:spChg>
        <pc:spChg chg="mod">
          <ac:chgData name="Kim Patton" userId="9ace3d37-2db1-44d2-b044-b83dfca64058" providerId="ADAL" clId="{51E26A19-B7A4-4974-8257-695BF704E6EB}" dt="2023-09-05T19:34:22.280" v="251"/>
          <ac:spMkLst>
            <pc:docMk/>
            <pc:sldMk cId="1514067579" sldId="2657"/>
            <ac:spMk id="6" creationId="{AC243E42-5B4F-CE18-E2CE-AFAF9A6DA431}"/>
          </ac:spMkLst>
        </pc:spChg>
        <pc:spChg chg="mod">
          <ac:chgData name="Kim Patton" userId="9ace3d37-2db1-44d2-b044-b83dfca64058" providerId="ADAL" clId="{51E26A19-B7A4-4974-8257-695BF704E6EB}" dt="2023-09-05T19:34:22.280" v="251"/>
          <ac:spMkLst>
            <pc:docMk/>
            <pc:sldMk cId="1514067579" sldId="2657"/>
            <ac:spMk id="7" creationId="{C167B355-B16B-A1C4-1682-938C050EA6DD}"/>
          </ac:spMkLst>
        </pc:spChg>
        <pc:spChg chg="mod">
          <ac:chgData name="Kim Patton" userId="9ace3d37-2db1-44d2-b044-b83dfca64058" providerId="ADAL" clId="{51E26A19-B7A4-4974-8257-695BF704E6EB}" dt="2023-09-05T19:34:22.280" v="251"/>
          <ac:spMkLst>
            <pc:docMk/>
            <pc:sldMk cId="1514067579" sldId="2657"/>
            <ac:spMk id="9" creationId="{7A6006C4-E791-BE33-80CB-868FAC8D0583}"/>
          </ac:spMkLst>
        </pc:spChg>
        <pc:spChg chg="mod">
          <ac:chgData name="Kim Patton" userId="9ace3d37-2db1-44d2-b044-b83dfca64058" providerId="ADAL" clId="{51E26A19-B7A4-4974-8257-695BF704E6EB}" dt="2023-09-05T19:34:22.280" v="251"/>
          <ac:spMkLst>
            <pc:docMk/>
            <pc:sldMk cId="1514067579" sldId="2657"/>
            <ac:spMk id="10" creationId="{1E44DA7B-9ACE-E81F-FD57-EC1A7AF2D2B0}"/>
          </ac:spMkLst>
        </pc:spChg>
        <pc:spChg chg="mod">
          <ac:chgData name="Kim Patton" userId="9ace3d37-2db1-44d2-b044-b83dfca64058" providerId="ADAL" clId="{51E26A19-B7A4-4974-8257-695BF704E6EB}" dt="2023-09-05T19:34:22.280" v="251"/>
          <ac:spMkLst>
            <pc:docMk/>
            <pc:sldMk cId="1514067579" sldId="2657"/>
            <ac:spMk id="11" creationId="{D2CB1407-D20C-88B2-3AA1-211BA8B3F032}"/>
          </ac:spMkLst>
        </pc:spChg>
        <pc:spChg chg="mod">
          <ac:chgData name="Kim Patton" userId="9ace3d37-2db1-44d2-b044-b83dfca64058" providerId="ADAL" clId="{51E26A19-B7A4-4974-8257-695BF704E6EB}" dt="2023-09-05T19:34:22.280" v="251"/>
          <ac:spMkLst>
            <pc:docMk/>
            <pc:sldMk cId="1514067579" sldId="2657"/>
            <ac:spMk id="12" creationId="{55557A89-D3CA-544F-4EDC-97870DC1E1F9}"/>
          </ac:spMkLst>
        </pc:spChg>
        <pc:spChg chg="mod">
          <ac:chgData name="Kim Patton" userId="9ace3d37-2db1-44d2-b044-b83dfca64058" providerId="ADAL" clId="{51E26A19-B7A4-4974-8257-695BF704E6EB}" dt="2023-09-05T19:34:22.280" v="251"/>
          <ac:spMkLst>
            <pc:docMk/>
            <pc:sldMk cId="1514067579" sldId="2657"/>
            <ac:spMk id="13" creationId="{F00DD1A8-807C-7AB3-3C9D-197FE648D5F2}"/>
          </ac:spMkLst>
        </pc:spChg>
        <pc:spChg chg="mod">
          <ac:chgData name="Kim Patton" userId="9ace3d37-2db1-44d2-b044-b83dfca64058" providerId="ADAL" clId="{51E26A19-B7A4-4974-8257-695BF704E6EB}" dt="2023-09-05T19:34:22.280" v="251"/>
          <ac:spMkLst>
            <pc:docMk/>
            <pc:sldMk cId="1514067579" sldId="2657"/>
            <ac:spMk id="14" creationId="{9F4405A3-ADA3-ED0F-4EA9-CBBE494033BF}"/>
          </ac:spMkLst>
        </pc:spChg>
        <pc:spChg chg="add del">
          <ac:chgData name="Kim Patton" userId="9ace3d37-2db1-44d2-b044-b83dfca64058" providerId="ADAL" clId="{51E26A19-B7A4-4974-8257-695BF704E6EB}" dt="2023-09-05T19:34:45.776" v="254" actId="22"/>
          <ac:spMkLst>
            <pc:docMk/>
            <pc:sldMk cId="1514067579" sldId="2657"/>
            <ac:spMk id="16" creationId="{6056A383-CEF9-4E2E-6516-749412B67BCF}"/>
          </ac:spMkLst>
        </pc:spChg>
        <pc:spChg chg="add mod">
          <ac:chgData name="Kim Patton" userId="9ace3d37-2db1-44d2-b044-b83dfca64058" providerId="ADAL" clId="{51E26A19-B7A4-4974-8257-695BF704E6EB}" dt="2023-09-05T20:02:10.257" v="490" actId="1076"/>
          <ac:spMkLst>
            <pc:docMk/>
            <pc:sldMk cId="1514067579" sldId="2657"/>
            <ac:spMk id="18" creationId="{0C04BAF6-2C00-708E-377A-291A433C6D87}"/>
          </ac:spMkLst>
        </pc:spChg>
        <pc:grpChg chg="add mod">
          <ac:chgData name="Kim Patton" userId="9ace3d37-2db1-44d2-b044-b83dfca64058" providerId="ADAL" clId="{51E26A19-B7A4-4974-8257-695BF704E6EB}" dt="2023-09-05T19:54:08.599" v="359" actId="14100"/>
          <ac:grpSpMkLst>
            <pc:docMk/>
            <pc:sldMk cId="1514067579" sldId="2657"/>
            <ac:grpSpMk id="4" creationId="{4C5BC494-D778-43DE-A638-38C6AA2A8C65}"/>
          </ac:grpSpMkLst>
        </pc:grpChg>
        <pc:picChg chg="add mod">
          <ac:chgData name="Kim Patton" userId="9ace3d37-2db1-44d2-b044-b83dfca64058" providerId="ADAL" clId="{51E26A19-B7A4-4974-8257-695BF704E6EB}" dt="2023-09-05T20:02:24.379" v="493" actId="1076"/>
          <ac:picMkLst>
            <pc:docMk/>
            <pc:sldMk cId="1514067579" sldId="2657"/>
            <ac:picMk id="19" creationId="{5FB98EB3-C83F-E130-11DE-0F1ACD31C4C4}"/>
          </ac:picMkLst>
        </pc:picChg>
      </pc:sldChg>
      <pc:sldChg chg="addSp modSp add mod">
        <pc:chgData name="Kim Patton" userId="9ace3d37-2db1-44d2-b044-b83dfca64058" providerId="ADAL" clId="{51E26A19-B7A4-4974-8257-695BF704E6EB}" dt="2023-09-05T19:50:33.622" v="347" actId="1076"/>
        <pc:sldMkLst>
          <pc:docMk/>
          <pc:sldMk cId="252755788" sldId="2658"/>
        </pc:sldMkLst>
        <pc:spChg chg="add mod">
          <ac:chgData name="Kim Patton" userId="9ace3d37-2db1-44d2-b044-b83dfca64058" providerId="ADAL" clId="{51E26A19-B7A4-4974-8257-695BF704E6EB}" dt="2023-09-05T19:50:11.762" v="341" actId="207"/>
          <ac:spMkLst>
            <pc:docMk/>
            <pc:sldMk cId="252755788" sldId="2658"/>
            <ac:spMk id="4" creationId="{407125C3-C962-2BF2-9760-2C40F1CB853D}"/>
          </ac:spMkLst>
        </pc:spChg>
        <pc:spChg chg="add mod">
          <ac:chgData name="Kim Patton" userId="9ace3d37-2db1-44d2-b044-b83dfca64058" providerId="ADAL" clId="{51E26A19-B7A4-4974-8257-695BF704E6EB}" dt="2023-09-05T19:50:16.788" v="342" actId="1076"/>
          <ac:spMkLst>
            <pc:docMk/>
            <pc:sldMk cId="252755788" sldId="2658"/>
            <ac:spMk id="6" creationId="{1D5E8943-5940-1076-2B1D-740DBFD6DAED}"/>
          </ac:spMkLst>
        </pc:spChg>
        <pc:picChg chg="add mod">
          <ac:chgData name="Kim Patton" userId="9ace3d37-2db1-44d2-b044-b83dfca64058" providerId="ADAL" clId="{51E26A19-B7A4-4974-8257-695BF704E6EB}" dt="2023-09-05T19:50:33.622" v="347" actId="1076"/>
          <ac:picMkLst>
            <pc:docMk/>
            <pc:sldMk cId="252755788" sldId="2658"/>
            <ac:picMk id="7" creationId="{B4D47C0F-D447-5445-C550-BD5226607EAA}"/>
          </ac:picMkLst>
        </pc:picChg>
      </pc:sldChg>
      <pc:sldChg chg="addSp add mod">
        <pc:chgData name="Kim Patton" userId="9ace3d37-2db1-44d2-b044-b83dfca64058" providerId="ADAL" clId="{51E26A19-B7A4-4974-8257-695BF704E6EB}" dt="2023-09-05T19:39:05.146" v="281" actId="22"/>
        <pc:sldMkLst>
          <pc:docMk/>
          <pc:sldMk cId="417174010" sldId="2659"/>
        </pc:sldMkLst>
        <pc:picChg chg="add">
          <ac:chgData name="Kim Patton" userId="9ace3d37-2db1-44d2-b044-b83dfca64058" providerId="ADAL" clId="{51E26A19-B7A4-4974-8257-695BF704E6EB}" dt="2023-09-05T19:39:05.146" v="281" actId="22"/>
          <ac:picMkLst>
            <pc:docMk/>
            <pc:sldMk cId="417174010" sldId="2659"/>
            <ac:picMk id="5" creationId="{B8A4C268-59A7-157C-42BF-7BB018F1276E}"/>
          </ac:picMkLst>
        </pc:picChg>
      </pc:sldChg>
      <pc:sldChg chg="add del">
        <pc:chgData name="Kim Patton" userId="9ace3d37-2db1-44d2-b044-b83dfca64058" providerId="ADAL" clId="{51E26A19-B7A4-4974-8257-695BF704E6EB}" dt="2023-09-05T19:40:25.570" v="297" actId="47"/>
        <pc:sldMkLst>
          <pc:docMk/>
          <pc:sldMk cId="3404137152" sldId="266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336A8-5DDA-4162-961B-50CC22318D7B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ADBCD9-577A-44CA-B515-E40F1683F4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Developing learning frameworks (curricula)</a:t>
          </a:r>
        </a:p>
      </dgm:t>
    </dgm:pt>
    <dgm:pt modelId="{E935867D-5033-4C4B-B0DC-6365BF58EF78}" type="parTrans" cxnId="{488CCCB9-E05B-4AA6-845A-16437521D45D}">
      <dgm:prSet/>
      <dgm:spPr/>
      <dgm:t>
        <a:bodyPr/>
        <a:lstStyle/>
        <a:p>
          <a:endParaRPr lang="en-US"/>
        </a:p>
      </dgm:t>
    </dgm:pt>
    <dgm:pt modelId="{ABD77C6E-3E7D-406A-A0B5-4A0895217DDB}" type="sibTrans" cxnId="{488CCCB9-E05B-4AA6-845A-16437521D45D}">
      <dgm:prSet/>
      <dgm:spPr/>
      <dgm:t>
        <a:bodyPr/>
        <a:lstStyle/>
        <a:p>
          <a:endParaRPr lang="en-US"/>
        </a:p>
      </dgm:t>
    </dgm:pt>
    <dgm:pt modelId="{1BA8116E-7D94-4C17-AFEC-920C3F81EE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Identifying and recognizing educational delivery organizations</a:t>
          </a:r>
        </a:p>
      </dgm:t>
    </dgm:pt>
    <dgm:pt modelId="{7C8B123D-FDE4-4B85-A1BC-D85CD9523D8A}" type="parTrans" cxnId="{64253A88-6A01-44C7-BBB1-75440B25ABF1}">
      <dgm:prSet/>
      <dgm:spPr/>
      <dgm:t>
        <a:bodyPr/>
        <a:lstStyle/>
        <a:p>
          <a:endParaRPr lang="en-US"/>
        </a:p>
      </dgm:t>
    </dgm:pt>
    <dgm:pt modelId="{A714CFE2-F3B1-4055-800C-D06C5EA7892F}" type="sibTrans" cxnId="{64253A88-6A01-44C7-BBB1-75440B25ABF1}">
      <dgm:prSet/>
      <dgm:spPr/>
      <dgm:t>
        <a:bodyPr/>
        <a:lstStyle/>
        <a:p>
          <a:endParaRPr lang="en-US"/>
        </a:p>
      </dgm:t>
    </dgm:pt>
    <dgm:pt modelId="{3574DB70-48D9-4ED7-8B7E-E4039D5059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Identifying ways to qualify and document individual’s development</a:t>
          </a:r>
        </a:p>
      </dgm:t>
    </dgm:pt>
    <dgm:pt modelId="{D76A4F90-F347-488D-A033-90C895F1F2D2}" type="parTrans" cxnId="{D4C27BFD-9D78-488B-B177-FD497AC086B2}">
      <dgm:prSet/>
      <dgm:spPr/>
      <dgm:t>
        <a:bodyPr/>
        <a:lstStyle/>
        <a:p>
          <a:endParaRPr lang="en-US"/>
        </a:p>
      </dgm:t>
    </dgm:pt>
    <dgm:pt modelId="{16D321C0-FF04-48B1-B691-06E254E70C8E}" type="sibTrans" cxnId="{D4C27BFD-9D78-488B-B177-FD497AC086B2}">
      <dgm:prSet/>
      <dgm:spPr/>
      <dgm:t>
        <a:bodyPr/>
        <a:lstStyle/>
        <a:p>
          <a:endParaRPr lang="en-US"/>
        </a:p>
      </dgm:t>
    </dgm:pt>
    <dgm:pt modelId="{A7C87DFB-5152-4A99-82E6-1847FB8676D0}" type="pres">
      <dgm:prSet presAssocID="{06E336A8-5DDA-4162-961B-50CC22318D7B}" presName="root" presStyleCnt="0">
        <dgm:presLayoutVars>
          <dgm:dir/>
          <dgm:resizeHandles val="exact"/>
        </dgm:presLayoutVars>
      </dgm:prSet>
      <dgm:spPr/>
    </dgm:pt>
    <dgm:pt modelId="{23D6985A-CF53-49DC-8415-0BE44C035F48}" type="pres">
      <dgm:prSet presAssocID="{43ADBCD9-577A-44CA-B515-E40F1683F4E5}" presName="compNode" presStyleCnt="0"/>
      <dgm:spPr/>
    </dgm:pt>
    <dgm:pt modelId="{FD8B525F-71F4-4354-B510-AED1E37F00C6}" type="pres">
      <dgm:prSet presAssocID="{43ADBCD9-577A-44CA-B515-E40F1683F4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8D57216-8672-48E3-B87D-10A502E7B748}" type="pres">
      <dgm:prSet presAssocID="{43ADBCD9-577A-44CA-B515-E40F1683F4E5}" presName="spaceRect" presStyleCnt="0"/>
      <dgm:spPr/>
    </dgm:pt>
    <dgm:pt modelId="{BDE93D22-FC9C-4C49-8349-95E0BCE441AC}" type="pres">
      <dgm:prSet presAssocID="{43ADBCD9-577A-44CA-B515-E40F1683F4E5}" presName="textRect" presStyleLbl="revTx" presStyleIdx="0" presStyleCnt="3">
        <dgm:presLayoutVars>
          <dgm:chMax val="1"/>
          <dgm:chPref val="1"/>
        </dgm:presLayoutVars>
      </dgm:prSet>
      <dgm:spPr/>
    </dgm:pt>
    <dgm:pt modelId="{2D516782-15AF-4CA1-80AD-B516032C2479}" type="pres">
      <dgm:prSet presAssocID="{ABD77C6E-3E7D-406A-A0B5-4A0895217DDB}" presName="sibTrans" presStyleCnt="0"/>
      <dgm:spPr/>
    </dgm:pt>
    <dgm:pt modelId="{0A6F2EE2-5041-433C-A78D-1CBC70BFCB19}" type="pres">
      <dgm:prSet presAssocID="{1BA8116E-7D94-4C17-AFEC-920C3F81EEBD}" presName="compNode" presStyleCnt="0"/>
      <dgm:spPr/>
    </dgm:pt>
    <dgm:pt modelId="{454A81D0-4CE0-4320-84B6-0EC61B70698B}" type="pres">
      <dgm:prSet presAssocID="{1BA8116E-7D94-4C17-AFEC-920C3F81EE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3C485D7-D434-4AB6-AEDF-E20448A3986A}" type="pres">
      <dgm:prSet presAssocID="{1BA8116E-7D94-4C17-AFEC-920C3F81EEBD}" presName="spaceRect" presStyleCnt="0"/>
      <dgm:spPr/>
    </dgm:pt>
    <dgm:pt modelId="{C7404B7D-551F-4B52-8605-26CBDB713813}" type="pres">
      <dgm:prSet presAssocID="{1BA8116E-7D94-4C17-AFEC-920C3F81EEBD}" presName="textRect" presStyleLbl="revTx" presStyleIdx="1" presStyleCnt="3">
        <dgm:presLayoutVars>
          <dgm:chMax val="1"/>
          <dgm:chPref val="1"/>
        </dgm:presLayoutVars>
      </dgm:prSet>
      <dgm:spPr/>
    </dgm:pt>
    <dgm:pt modelId="{768E77F5-3D5A-4ED5-845D-F77B911D34EC}" type="pres">
      <dgm:prSet presAssocID="{A714CFE2-F3B1-4055-800C-D06C5EA7892F}" presName="sibTrans" presStyleCnt="0"/>
      <dgm:spPr/>
    </dgm:pt>
    <dgm:pt modelId="{77858C83-EA50-4BE5-AA27-521C5CCE84B9}" type="pres">
      <dgm:prSet presAssocID="{3574DB70-48D9-4ED7-8B7E-E4039D505986}" presName="compNode" presStyleCnt="0"/>
      <dgm:spPr/>
    </dgm:pt>
    <dgm:pt modelId="{87DA77AB-46D0-4B57-9A9D-FF155839B938}" type="pres">
      <dgm:prSet presAssocID="{3574DB70-48D9-4ED7-8B7E-E4039D5059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887212F-8D74-49E7-8F4B-7A1037125EE0}" type="pres">
      <dgm:prSet presAssocID="{3574DB70-48D9-4ED7-8B7E-E4039D505986}" presName="spaceRect" presStyleCnt="0"/>
      <dgm:spPr/>
    </dgm:pt>
    <dgm:pt modelId="{B95104B4-5C77-42C1-825F-CD6D6232C503}" type="pres">
      <dgm:prSet presAssocID="{3574DB70-48D9-4ED7-8B7E-E4039D50598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81A0213-0D12-4736-B127-5EA67A4B439C}" type="presOf" srcId="{3574DB70-48D9-4ED7-8B7E-E4039D505986}" destId="{B95104B4-5C77-42C1-825F-CD6D6232C503}" srcOrd="0" destOrd="0" presId="urn:microsoft.com/office/officeart/2018/2/layout/IconLabelList"/>
    <dgm:cxn modelId="{0F5BEA1B-521B-4454-8E83-AA936A94E146}" type="presOf" srcId="{1BA8116E-7D94-4C17-AFEC-920C3F81EEBD}" destId="{C7404B7D-551F-4B52-8605-26CBDB713813}" srcOrd="0" destOrd="0" presId="urn:microsoft.com/office/officeart/2018/2/layout/IconLabelList"/>
    <dgm:cxn modelId="{64253A88-6A01-44C7-BBB1-75440B25ABF1}" srcId="{06E336A8-5DDA-4162-961B-50CC22318D7B}" destId="{1BA8116E-7D94-4C17-AFEC-920C3F81EEBD}" srcOrd="1" destOrd="0" parTransId="{7C8B123D-FDE4-4B85-A1BC-D85CD9523D8A}" sibTransId="{A714CFE2-F3B1-4055-800C-D06C5EA7892F}"/>
    <dgm:cxn modelId="{488CCCB9-E05B-4AA6-845A-16437521D45D}" srcId="{06E336A8-5DDA-4162-961B-50CC22318D7B}" destId="{43ADBCD9-577A-44CA-B515-E40F1683F4E5}" srcOrd="0" destOrd="0" parTransId="{E935867D-5033-4C4B-B0DC-6365BF58EF78}" sibTransId="{ABD77C6E-3E7D-406A-A0B5-4A0895217DDB}"/>
    <dgm:cxn modelId="{8B0AECBF-0487-4A20-BA0D-BC0F52E2E082}" type="presOf" srcId="{43ADBCD9-577A-44CA-B515-E40F1683F4E5}" destId="{BDE93D22-FC9C-4C49-8349-95E0BCE441AC}" srcOrd="0" destOrd="0" presId="urn:microsoft.com/office/officeart/2018/2/layout/IconLabelList"/>
    <dgm:cxn modelId="{8BCACEC6-F12E-4AA5-ACDF-AAB723EEB9AB}" type="presOf" srcId="{06E336A8-5DDA-4162-961B-50CC22318D7B}" destId="{A7C87DFB-5152-4A99-82E6-1847FB8676D0}" srcOrd="0" destOrd="0" presId="urn:microsoft.com/office/officeart/2018/2/layout/IconLabelList"/>
    <dgm:cxn modelId="{D4C27BFD-9D78-488B-B177-FD497AC086B2}" srcId="{06E336A8-5DDA-4162-961B-50CC22318D7B}" destId="{3574DB70-48D9-4ED7-8B7E-E4039D505986}" srcOrd="2" destOrd="0" parTransId="{D76A4F90-F347-488D-A033-90C895F1F2D2}" sibTransId="{16D321C0-FF04-48B1-B691-06E254E70C8E}"/>
    <dgm:cxn modelId="{2C1D592E-1D71-4BC2-B089-984CC3916B68}" type="presParOf" srcId="{A7C87DFB-5152-4A99-82E6-1847FB8676D0}" destId="{23D6985A-CF53-49DC-8415-0BE44C035F48}" srcOrd="0" destOrd="0" presId="urn:microsoft.com/office/officeart/2018/2/layout/IconLabelList"/>
    <dgm:cxn modelId="{1F97EAFF-9037-4BCC-B229-5F421A04B3E4}" type="presParOf" srcId="{23D6985A-CF53-49DC-8415-0BE44C035F48}" destId="{FD8B525F-71F4-4354-B510-AED1E37F00C6}" srcOrd="0" destOrd="0" presId="urn:microsoft.com/office/officeart/2018/2/layout/IconLabelList"/>
    <dgm:cxn modelId="{0C75760B-C9E5-45BB-85C3-D7DE3173D6D8}" type="presParOf" srcId="{23D6985A-CF53-49DC-8415-0BE44C035F48}" destId="{88D57216-8672-48E3-B87D-10A502E7B748}" srcOrd="1" destOrd="0" presId="urn:microsoft.com/office/officeart/2018/2/layout/IconLabelList"/>
    <dgm:cxn modelId="{3BCAFA1A-4B79-4D0F-824D-005F44E97ADF}" type="presParOf" srcId="{23D6985A-CF53-49DC-8415-0BE44C035F48}" destId="{BDE93D22-FC9C-4C49-8349-95E0BCE441AC}" srcOrd="2" destOrd="0" presId="urn:microsoft.com/office/officeart/2018/2/layout/IconLabelList"/>
    <dgm:cxn modelId="{4B377010-464D-4725-9DE7-EBFF87D07D4A}" type="presParOf" srcId="{A7C87DFB-5152-4A99-82E6-1847FB8676D0}" destId="{2D516782-15AF-4CA1-80AD-B516032C2479}" srcOrd="1" destOrd="0" presId="urn:microsoft.com/office/officeart/2018/2/layout/IconLabelList"/>
    <dgm:cxn modelId="{0D940F5E-8FE8-466C-8ED1-95F4A61E3686}" type="presParOf" srcId="{A7C87DFB-5152-4A99-82E6-1847FB8676D0}" destId="{0A6F2EE2-5041-433C-A78D-1CBC70BFCB19}" srcOrd="2" destOrd="0" presId="urn:microsoft.com/office/officeart/2018/2/layout/IconLabelList"/>
    <dgm:cxn modelId="{EF6E1333-A7BE-4426-9042-51C9C038953C}" type="presParOf" srcId="{0A6F2EE2-5041-433C-A78D-1CBC70BFCB19}" destId="{454A81D0-4CE0-4320-84B6-0EC61B70698B}" srcOrd="0" destOrd="0" presId="urn:microsoft.com/office/officeart/2018/2/layout/IconLabelList"/>
    <dgm:cxn modelId="{611F9FAF-2E52-4DC5-8764-CE328DFF1C21}" type="presParOf" srcId="{0A6F2EE2-5041-433C-A78D-1CBC70BFCB19}" destId="{03C485D7-D434-4AB6-AEDF-E20448A3986A}" srcOrd="1" destOrd="0" presId="urn:microsoft.com/office/officeart/2018/2/layout/IconLabelList"/>
    <dgm:cxn modelId="{87EAF177-8471-46BA-9F2B-57EC6C564340}" type="presParOf" srcId="{0A6F2EE2-5041-433C-A78D-1CBC70BFCB19}" destId="{C7404B7D-551F-4B52-8605-26CBDB713813}" srcOrd="2" destOrd="0" presId="urn:microsoft.com/office/officeart/2018/2/layout/IconLabelList"/>
    <dgm:cxn modelId="{367C345A-6121-4F27-80A1-BE6B648B5603}" type="presParOf" srcId="{A7C87DFB-5152-4A99-82E6-1847FB8676D0}" destId="{768E77F5-3D5A-4ED5-845D-F77B911D34EC}" srcOrd="3" destOrd="0" presId="urn:microsoft.com/office/officeart/2018/2/layout/IconLabelList"/>
    <dgm:cxn modelId="{9DF505C7-98F1-407C-8DFA-3D1074146D7D}" type="presParOf" srcId="{A7C87DFB-5152-4A99-82E6-1847FB8676D0}" destId="{77858C83-EA50-4BE5-AA27-521C5CCE84B9}" srcOrd="4" destOrd="0" presId="urn:microsoft.com/office/officeart/2018/2/layout/IconLabelList"/>
    <dgm:cxn modelId="{A26C21E7-57F8-47FF-893A-BFA590679415}" type="presParOf" srcId="{77858C83-EA50-4BE5-AA27-521C5CCE84B9}" destId="{87DA77AB-46D0-4B57-9A9D-FF155839B938}" srcOrd="0" destOrd="0" presId="urn:microsoft.com/office/officeart/2018/2/layout/IconLabelList"/>
    <dgm:cxn modelId="{CC1B686E-814A-49CC-8B08-D76DC260072E}" type="presParOf" srcId="{77858C83-EA50-4BE5-AA27-521C5CCE84B9}" destId="{0887212F-8D74-49E7-8F4B-7A1037125EE0}" srcOrd="1" destOrd="0" presId="urn:microsoft.com/office/officeart/2018/2/layout/IconLabelList"/>
    <dgm:cxn modelId="{E9EF2E2F-7061-4455-8D4B-57EEB9E51B08}" type="presParOf" srcId="{77858C83-EA50-4BE5-AA27-521C5CCE84B9}" destId="{B95104B4-5C77-42C1-825F-CD6D6232C50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B525F-71F4-4354-B510-AED1E37F00C6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93D22-FC9C-4C49-8349-95E0BCE441AC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Developing learning frameworks (curricula)</a:t>
          </a:r>
        </a:p>
      </dsp:txBody>
      <dsp:txXfrm>
        <a:off x="417971" y="2644140"/>
        <a:ext cx="2889450" cy="720000"/>
      </dsp:txXfrm>
    </dsp:sp>
    <dsp:sp modelId="{454A81D0-4CE0-4320-84B6-0EC61B70698B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04B7D-551F-4B52-8605-26CBDB713813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Identifying and recognizing educational delivery organizations</a:t>
          </a:r>
        </a:p>
      </dsp:txBody>
      <dsp:txXfrm>
        <a:off x="3813075" y="2644140"/>
        <a:ext cx="2889450" cy="720000"/>
      </dsp:txXfrm>
    </dsp:sp>
    <dsp:sp modelId="{87DA77AB-46D0-4B57-9A9D-FF155839B938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104B4-5C77-42C1-825F-CD6D6232C503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Identifying ways to qualify and document individual’s development</a:t>
          </a:r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083BA-6C9B-4710-A96E-63EA7EA8D68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E9033-08B3-44F2-A233-AA65697B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9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E9033-08B3-44F2-A233-AA65697B73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2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E9033-08B3-44F2-A233-AA65697B73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9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F431-671D-428D-A528-C2DFB76DE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38C36-FC5A-4B78-9B6E-E0E24131A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B196C-47FD-4913-80B0-EC80E0D2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69AF2-ACFE-415C-9907-6240BD21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8A9B9-40F2-4CAA-B278-5A15918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7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6989-F95A-431F-A54D-B07A1B68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76933-12A7-44EE-A1FB-6089AE681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68C73-71F9-4F9B-9E4A-B605CE12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7EB7B-B946-4E39-BA4C-A2B40F3E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9FA6-A38B-4893-BB1C-34E03FB7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4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66178-8052-4EB9-AF28-204086BB7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3CA8D-099F-4268-85BA-88D34406C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2901B-DE5E-4582-9B16-B8F4B812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AC94-BDFF-496B-960C-0FEE63D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8DCFC-486C-4E83-92C9-6D7FF54C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2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673F-570A-405F-AB75-6320E9EE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B1DE8-D6C5-438C-BBC8-A48B7B233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52408-02B4-4290-96A2-A21E132C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461D2-8A61-49AE-8888-4133F1E7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0811D-CA39-4921-B276-4534BE20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7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47F5-3764-48BE-B157-C0ACFD63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A5A9F-B0A6-4D60-BA0D-73C579854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24D20-AB5F-4AE6-9698-EEB7A0F6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FF38-7C53-49D9-A804-9F6F3E3C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F6A4-7AAF-4239-953C-1726691C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2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5B0C-A6BF-4303-845E-514B0A83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76B0-7BAF-4697-A708-FE1424F7F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594F0-2FAF-487B-BBB0-0E57799A3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44111-F7F1-4883-B2C2-61925617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272A4-9142-4DDA-8116-82689ED6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D62B1-483E-4B9E-9CE2-1D561576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2892-CC81-4A97-8312-7026A3E0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221A6-206B-4AA7-8B63-E518C28A7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717F0-1852-4137-B1AF-9B2EA2BBB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F8F43-72EB-4114-8F45-17ED0D804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9D7DB-6DA1-4BC2-B16A-C96F4A639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35F43-52CC-4AF2-AAA6-899807EF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DC60D-BC26-46C5-83A8-A0AC9035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A30A0D-673A-48D3-899D-C73F4570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7824-16C8-4888-9C65-2FB6F186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51DDF-C924-447C-BA99-29C524B5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62185-1D16-488A-99C6-F4B8179C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92A43-CBF9-4012-8546-2F440497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00E17-8094-4193-8F05-99E1765C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2462-443E-4548-A8FC-C82D190D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C8C55-DFA2-4A96-B1D3-4155910B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D10FF-060E-4DE3-926E-7ADE9C4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0D44D-8E27-40A5-91E1-4584006A9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07881-89E9-4C97-BDA2-F2770AFBE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70430-943B-49A8-86D2-4E50C86D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B974F-B848-4F5D-880A-7A3DA88F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0761B-650F-4B4D-B92E-A59AE219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8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E97F-16A8-4C2C-A6BC-47817982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917061-6E36-406A-A0C1-5FF985EA6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1DF23-F7B7-42D6-898F-B1272D60E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63CF9-B6B5-4A60-9D53-467F35A8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2AF4B-A7C0-43A6-BCA4-CF159EFC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32542-0CBC-42AE-9E6D-1A3DF594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E3F19A-3C1D-4509-802C-6756FE65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B82A1-8A1A-4DC0-9CE1-A1C995A9C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5FAA2-04A7-4064-BAF1-AE2F8B69E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59317-64C2-4E03-9BAC-65AAB0DB4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[insert presenter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EC157-4FB7-4F39-A1A5-42ADC9B3E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6F358D-47BA-4AF5-8573-A3992A5A30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, background pattern">
            <a:extLst>
              <a:ext uri="{FF2B5EF4-FFF2-40B4-BE49-F238E27FC236}">
                <a16:creationId xmlns:a16="http://schemas.microsoft.com/office/drawing/2014/main" id="{A8CF34DC-F3EF-5E0A-896F-9756C7EAF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3"/>
            <a:ext cx="12192000" cy="383349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6F6EEE2-2C92-19F3-58B4-3283E38ABE9E}"/>
              </a:ext>
            </a:extLst>
          </p:cNvPr>
          <p:cNvSpPr txBox="1">
            <a:spLocks/>
          </p:cNvSpPr>
          <p:nvPr/>
        </p:nvSpPr>
        <p:spPr>
          <a:xfrm>
            <a:off x="348343" y="4099770"/>
            <a:ext cx="10955382" cy="752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Competencies for Sterility Assurance Professionals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4E4316E-7797-A2B5-DF67-10376CF7AC0A}"/>
              </a:ext>
            </a:extLst>
          </p:cNvPr>
          <p:cNvSpPr txBox="1">
            <a:spLocks/>
          </p:cNvSpPr>
          <p:nvPr/>
        </p:nvSpPr>
        <p:spPr>
          <a:xfrm>
            <a:off x="348343" y="5604772"/>
            <a:ext cx="8499231" cy="500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Kim Patton, September 21, 2023	</a:t>
            </a:r>
          </a:p>
        </p:txBody>
      </p:sp>
    </p:spTree>
    <p:extLst>
      <p:ext uri="{BB962C8B-B14F-4D97-AF65-F5344CB8AC3E}">
        <p14:creationId xmlns:p14="http://schemas.microsoft.com/office/powerpoint/2010/main" val="4330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B237-735F-BA4E-7389-AF9020CA2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284D-3E54-4F0C-A75A-6E1B21DE62BB}"/>
              </a:ext>
            </a:extLst>
          </p:cNvPr>
          <p:cNvSpPr txBox="1"/>
          <p:nvPr/>
        </p:nvSpPr>
        <p:spPr>
          <a:xfrm>
            <a:off x="1741714" y="6420405"/>
            <a:ext cx="77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E2C52"/>
                </a:solidFill>
              </a:rPr>
              <a:t>Medical Device Sterilization – Past, Present, and Future, September 20-21, 2023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7D64D82-A64A-3D68-6471-B1349C55D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4" y="544822"/>
            <a:ext cx="8517328" cy="5804683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0D61E04-659B-92FC-D690-C0F5C440A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5" y="696592"/>
            <a:ext cx="3140308" cy="55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7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B237-735F-BA4E-7389-AF9020CA2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284D-3E54-4F0C-A75A-6E1B21DE62BB}"/>
              </a:ext>
            </a:extLst>
          </p:cNvPr>
          <p:cNvSpPr txBox="1"/>
          <p:nvPr/>
        </p:nvSpPr>
        <p:spPr>
          <a:xfrm>
            <a:off x="1741714" y="6420405"/>
            <a:ext cx="77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E2C52"/>
                </a:solidFill>
              </a:rPr>
              <a:t>Medical Device Sterilization – Past, Present, and Future, September 20-21, 2023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5BC494-D778-43DE-A638-38C6AA2A8C65}"/>
              </a:ext>
            </a:extLst>
          </p:cNvPr>
          <p:cNvGrpSpPr/>
          <p:nvPr/>
        </p:nvGrpSpPr>
        <p:grpSpPr>
          <a:xfrm>
            <a:off x="701458" y="1154292"/>
            <a:ext cx="9684093" cy="5065531"/>
            <a:chOff x="1245458" y="1285098"/>
            <a:chExt cx="9684093" cy="506553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7F66E5E-5208-9262-D100-A532A2982E0D}"/>
                </a:ext>
              </a:extLst>
            </p:cNvPr>
            <p:cNvSpPr/>
            <p:nvPr/>
          </p:nvSpPr>
          <p:spPr>
            <a:xfrm>
              <a:off x="3921211" y="1544595"/>
              <a:ext cx="4349578" cy="43495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Calibri" panose="020F0502020204030204"/>
                </a:rPr>
                <a:t>Portfolio</a:t>
              </a:r>
            </a:p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285744" indent="-285744" algn="ctr" defTabSz="914377">
                <a:buFont typeface="Arial" panose="020B0604020202020204" pitchFamily="34" charset="0"/>
                <a:buChar char="•"/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Calibri" panose="020F0502020204030204"/>
                </a:rPr>
                <a:t>Resume / CV</a:t>
              </a:r>
            </a:p>
            <a:p>
              <a:pPr marL="285744" indent="-285744" algn="ctr" defTabSz="914377">
                <a:buFont typeface="Arial" panose="020B0604020202020204" pitchFamily="34" charset="0"/>
                <a:buChar char="•"/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Calibri" panose="020F0502020204030204"/>
                </a:rPr>
                <a:t>Curriculum checklist 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/>
                </a:rPr>
                <a:t>(summary of knowledge, skills, experiences accomplished, examples of work products)</a:t>
              </a:r>
              <a:endParaRPr lang="en-US" sz="2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Snip Single Corner Rectangle 7">
              <a:extLst>
                <a:ext uri="{FF2B5EF4-FFF2-40B4-BE49-F238E27FC236}">
                  <a16:creationId xmlns:a16="http://schemas.microsoft.com/office/drawing/2014/main" id="{AC243E42-5B4F-CE18-E2CE-AFAF9A6DA431}"/>
                </a:ext>
              </a:extLst>
            </p:cNvPr>
            <p:cNvSpPr/>
            <p:nvPr/>
          </p:nvSpPr>
          <p:spPr>
            <a:xfrm>
              <a:off x="1262449" y="1285098"/>
              <a:ext cx="2310714" cy="2074449"/>
            </a:xfrm>
            <a:prstGeom prst="snip1Rect">
              <a:avLst>
                <a:gd name="adj" fmla="val 204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Courses / education completed </a:t>
              </a: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(Certificates of completion, course titles and course outlines)</a:t>
              </a:r>
            </a:p>
          </p:txBody>
        </p:sp>
        <p:sp>
          <p:nvSpPr>
            <p:cNvPr id="7" name="Snip Single Corner Rectangle 8">
              <a:extLst>
                <a:ext uri="{FF2B5EF4-FFF2-40B4-BE49-F238E27FC236}">
                  <a16:creationId xmlns:a16="http://schemas.microsoft.com/office/drawing/2014/main" id="{C167B355-B16B-A1C4-1682-938C050EA6DD}"/>
                </a:ext>
              </a:extLst>
            </p:cNvPr>
            <p:cNvSpPr/>
            <p:nvPr/>
          </p:nvSpPr>
          <p:spPr>
            <a:xfrm>
              <a:off x="1245458" y="4276179"/>
              <a:ext cx="2310714" cy="2074449"/>
            </a:xfrm>
            <a:prstGeom prst="snip1Rect">
              <a:avLst>
                <a:gd name="adj" fmla="val 204"/>
              </a:avLst>
            </a:prstGeom>
            <a:solidFill>
              <a:srgbClr val="0086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Work history</a:t>
              </a:r>
            </a:p>
            <a:p>
              <a:pPr algn="ctr" defTabSz="914377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(Job titles and job descriptions)</a:t>
              </a:r>
            </a:p>
          </p:txBody>
        </p:sp>
        <p:sp>
          <p:nvSpPr>
            <p:cNvPr id="9" name="Snip Single Corner Rectangle 9">
              <a:extLst>
                <a:ext uri="{FF2B5EF4-FFF2-40B4-BE49-F238E27FC236}">
                  <a16:creationId xmlns:a16="http://schemas.microsoft.com/office/drawing/2014/main" id="{7A6006C4-E791-BE33-80CB-868FAC8D0583}"/>
                </a:ext>
              </a:extLst>
            </p:cNvPr>
            <p:cNvSpPr/>
            <p:nvPr/>
          </p:nvSpPr>
          <p:spPr>
            <a:xfrm>
              <a:off x="8618837" y="1285098"/>
              <a:ext cx="2310714" cy="2074449"/>
            </a:xfrm>
            <a:prstGeom prst="snip1Rect">
              <a:avLst>
                <a:gd name="adj" fmla="val 204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Relevant work experiences </a:t>
              </a:r>
            </a:p>
            <a:p>
              <a:pPr algn="ctr" defTabSz="914377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(Specific problems / solutions and activities that were performed [”executed”])</a:t>
              </a:r>
            </a:p>
          </p:txBody>
        </p:sp>
        <p:sp>
          <p:nvSpPr>
            <p:cNvPr id="10" name="Snip Single Corner Rectangle 10">
              <a:extLst>
                <a:ext uri="{FF2B5EF4-FFF2-40B4-BE49-F238E27FC236}">
                  <a16:creationId xmlns:a16="http://schemas.microsoft.com/office/drawing/2014/main" id="{1E44DA7B-9ACE-E81F-FD57-EC1A7AF2D2B0}"/>
                </a:ext>
              </a:extLst>
            </p:cNvPr>
            <p:cNvSpPr/>
            <p:nvPr/>
          </p:nvSpPr>
          <p:spPr>
            <a:xfrm>
              <a:off x="8618837" y="4276179"/>
              <a:ext cx="2310714" cy="2074449"/>
            </a:xfrm>
            <a:prstGeom prst="snip1Rect">
              <a:avLst>
                <a:gd name="adj" fmla="val 204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Contributions to the profession</a:t>
              </a:r>
            </a:p>
            <a:p>
              <a:pPr algn="ctr" defTabSz="914377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(Articles or book chapters, standards written, membership in associations)</a:t>
              </a:r>
            </a:p>
          </p:txBody>
        </p:sp>
        <p:sp>
          <p:nvSpPr>
            <p:cNvPr id="11" name="Notched Right Arrow 11">
              <a:extLst>
                <a:ext uri="{FF2B5EF4-FFF2-40B4-BE49-F238E27FC236}">
                  <a16:creationId xmlns:a16="http://schemas.microsoft.com/office/drawing/2014/main" id="{D2CB1407-D20C-88B2-3AA1-211BA8B3F032}"/>
                </a:ext>
              </a:extLst>
            </p:cNvPr>
            <p:cNvSpPr/>
            <p:nvPr/>
          </p:nvSpPr>
          <p:spPr>
            <a:xfrm>
              <a:off x="3696215" y="1908363"/>
              <a:ext cx="505082" cy="37070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Notched Right Arrow 12">
              <a:extLst>
                <a:ext uri="{FF2B5EF4-FFF2-40B4-BE49-F238E27FC236}">
                  <a16:creationId xmlns:a16="http://schemas.microsoft.com/office/drawing/2014/main" id="{55557A89-D3CA-544F-4EDC-97870DC1E1F9}"/>
                </a:ext>
              </a:extLst>
            </p:cNvPr>
            <p:cNvSpPr/>
            <p:nvPr/>
          </p:nvSpPr>
          <p:spPr>
            <a:xfrm>
              <a:off x="3604441" y="4779250"/>
              <a:ext cx="505082" cy="37070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Notched Right Arrow 13">
              <a:extLst>
                <a:ext uri="{FF2B5EF4-FFF2-40B4-BE49-F238E27FC236}">
                  <a16:creationId xmlns:a16="http://schemas.microsoft.com/office/drawing/2014/main" id="{F00DD1A8-807C-7AB3-3C9D-197FE648D5F2}"/>
                </a:ext>
              </a:extLst>
            </p:cNvPr>
            <p:cNvSpPr/>
            <p:nvPr/>
          </p:nvSpPr>
          <p:spPr>
            <a:xfrm flipH="1">
              <a:off x="7858640" y="1908363"/>
              <a:ext cx="505082" cy="37070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Notched Right Arrow 14">
              <a:extLst>
                <a:ext uri="{FF2B5EF4-FFF2-40B4-BE49-F238E27FC236}">
                  <a16:creationId xmlns:a16="http://schemas.microsoft.com/office/drawing/2014/main" id="{9F4405A3-ADA3-ED0F-4EA9-CBBE494033BF}"/>
                </a:ext>
              </a:extLst>
            </p:cNvPr>
            <p:cNvSpPr/>
            <p:nvPr/>
          </p:nvSpPr>
          <p:spPr>
            <a:xfrm flipH="1">
              <a:off x="7985296" y="4779250"/>
              <a:ext cx="505082" cy="37070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C04BAF6-2C00-708E-377A-291A433C6D87}"/>
              </a:ext>
            </a:extLst>
          </p:cNvPr>
          <p:cNvSpPr txBox="1"/>
          <p:nvPr/>
        </p:nvSpPr>
        <p:spPr>
          <a:xfrm>
            <a:off x="2350574" y="199204"/>
            <a:ext cx="87648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8E2C52"/>
                </a:solidFill>
              </a:rPr>
              <a:t>Documenting one’s journey:  </a:t>
            </a:r>
            <a:r>
              <a:rPr lang="en-US" sz="4000" b="1" i="1" dirty="0">
                <a:solidFill>
                  <a:srgbClr val="8E2C52"/>
                </a:solidFill>
              </a:rPr>
              <a:t>Portfolios</a:t>
            </a:r>
            <a:endParaRPr lang="en-US" sz="4000" b="1" dirty="0">
              <a:solidFill>
                <a:srgbClr val="8E2C5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B98EB3-C83F-E130-11DE-0F1ACD31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" y="16506"/>
            <a:ext cx="1518036" cy="9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6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B237-735F-BA4E-7389-AF9020CA2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284D-3E54-4F0C-A75A-6E1B21DE62BB}"/>
              </a:ext>
            </a:extLst>
          </p:cNvPr>
          <p:cNvSpPr txBox="1"/>
          <p:nvPr/>
        </p:nvSpPr>
        <p:spPr>
          <a:xfrm>
            <a:off x="1741714" y="6420405"/>
            <a:ext cx="77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E2C52"/>
                </a:solidFill>
              </a:rPr>
              <a:t>Medical Device Sterilization – Past, Present, and Future, September 20-21, 2023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7125C3-C962-2BF2-9760-2C40F1CB853D}"/>
              </a:ext>
            </a:extLst>
          </p:cNvPr>
          <p:cNvSpPr txBox="1">
            <a:spLocks/>
          </p:cNvSpPr>
          <p:nvPr/>
        </p:nvSpPr>
        <p:spPr>
          <a:xfrm>
            <a:off x="334961" y="1089025"/>
            <a:ext cx="11522075" cy="551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8E2C52"/>
                </a:solidFill>
              </a:rPr>
              <a:t>What </a:t>
            </a:r>
            <a:r>
              <a:rPr lang="en-US" dirty="0" err="1">
                <a:solidFill>
                  <a:srgbClr val="8E2C52"/>
                </a:solidFill>
              </a:rPr>
              <a:t>SfSAP</a:t>
            </a:r>
            <a:r>
              <a:rPr lang="en-US" dirty="0">
                <a:solidFill>
                  <a:srgbClr val="8E2C52"/>
                </a:solidFill>
              </a:rPr>
              <a:t> is working on:</a:t>
            </a:r>
          </a:p>
          <a:p>
            <a:pPr lvl="1"/>
            <a:r>
              <a:rPr lang="en-US" sz="2667" dirty="0">
                <a:solidFill>
                  <a:srgbClr val="8E2C52"/>
                </a:solidFill>
              </a:rPr>
              <a:t>Refining learning frameworks and learning outcomes</a:t>
            </a:r>
          </a:p>
          <a:p>
            <a:pPr lvl="1"/>
            <a:r>
              <a:rPr lang="en-US" sz="2667" dirty="0">
                <a:solidFill>
                  <a:srgbClr val="8E2C52"/>
                </a:solidFill>
              </a:rPr>
              <a:t>Identifying activities (e.g., auditing, designing facilities) that would then be mapped to items in the frameworks and outcomes</a:t>
            </a:r>
          </a:p>
          <a:p>
            <a:pPr lvl="1"/>
            <a:r>
              <a:rPr lang="en-US" sz="2667" dirty="0">
                <a:solidFill>
                  <a:srgbClr val="8E2C52"/>
                </a:solidFill>
              </a:rPr>
              <a:t>Working with experts to identify key experiences important in developing expertise</a:t>
            </a:r>
          </a:p>
          <a:p>
            <a:pPr lvl="1"/>
            <a:r>
              <a:rPr lang="en-US" sz="2667" dirty="0">
                <a:solidFill>
                  <a:srgbClr val="8E2C52"/>
                </a:solidFill>
              </a:rPr>
              <a:t>Categorizing framework items and outcomes that provide a three-level, step-wise approach for moving through the curriculum</a:t>
            </a:r>
          </a:p>
          <a:p>
            <a:pPr lvl="1"/>
            <a:r>
              <a:rPr lang="en-US" sz="2667" dirty="0">
                <a:solidFill>
                  <a:srgbClr val="8E2C52"/>
                </a:solidFill>
              </a:rPr>
              <a:t>“Validating” competency curricula with experts</a:t>
            </a:r>
          </a:p>
          <a:p>
            <a:pPr lvl="1"/>
            <a:r>
              <a:rPr lang="en-US" sz="2667" dirty="0">
                <a:solidFill>
                  <a:srgbClr val="8E2C52"/>
                </a:solidFill>
              </a:rPr>
              <a:t>Sharing the model and results with industry, regulators, and training / educational organizations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E8943-5940-1076-2B1D-740DBFD6DAED}"/>
              </a:ext>
            </a:extLst>
          </p:cNvPr>
          <p:cNvSpPr txBox="1"/>
          <p:nvPr/>
        </p:nvSpPr>
        <p:spPr>
          <a:xfrm>
            <a:off x="3808602" y="128727"/>
            <a:ext cx="7726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8E2C52"/>
                </a:solidFill>
              </a:rPr>
              <a:t>Continuing our path forward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47C0F-D447-5445-C550-BD5226607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8" y="69220"/>
            <a:ext cx="1398331" cy="8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B237-735F-BA4E-7389-AF9020CA2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284D-3E54-4F0C-A75A-6E1B21DE62BB}"/>
              </a:ext>
            </a:extLst>
          </p:cNvPr>
          <p:cNvSpPr txBox="1"/>
          <p:nvPr/>
        </p:nvSpPr>
        <p:spPr>
          <a:xfrm>
            <a:off x="1741714" y="6420405"/>
            <a:ext cx="77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E2C52"/>
                </a:solidFill>
              </a:rPr>
              <a:t>Medical Device Sterilization – Past, Present, and Future, September 20-21,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4C268-59A7-157C-42BF-7BB018F12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1"/>
            <a:ext cx="12192000" cy="6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B237-735F-BA4E-7389-AF9020CA2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284D-3E54-4F0C-A75A-6E1B21DE62BB}"/>
              </a:ext>
            </a:extLst>
          </p:cNvPr>
          <p:cNvSpPr txBox="1"/>
          <p:nvPr/>
        </p:nvSpPr>
        <p:spPr>
          <a:xfrm>
            <a:off x="1741714" y="6420405"/>
            <a:ext cx="77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E2C52"/>
                </a:solidFill>
              </a:rPr>
              <a:t>Medical Device Sterilization – Past, Present, and Future, September 20-21,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B4472-FCEF-687D-FB48-6FF76BED8A08}"/>
              </a:ext>
            </a:extLst>
          </p:cNvPr>
          <p:cNvSpPr txBox="1"/>
          <p:nvPr/>
        </p:nvSpPr>
        <p:spPr>
          <a:xfrm>
            <a:off x="337457" y="1034315"/>
            <a:ext cx="11760381" cy="5386090"/>
          </a:xfrm>
          <a:prstGeom prst="rect">
            <a:avLst/>
          </a:prstGeom>
          <a:solidFill>
            <a:srgbClr val="8E2C52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/>
              </a:rPr>
              <a:t>Society for Sterility Assurance Professionals (SfSAP)</a:t>
            </a:r>
          </a:p>
          <a:p>
            <a:pPr defTabSz="914377">
              <a:defRPr/>
            </a:pPr>
            <a:endParaRPr lang="en-GB" sz="2000" dirty="0">
              <a:solidFill>
                <a:schemeClr val="bg1"/>
              </a:solidFill>
              <a:latin typeface="Calibri" panose="020F0502020204030204"/>
            </a:endParaRPr>
          </a:p>
          <a:p>
            <a:pPr defTabSz="914377">
              <a:defRPr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SfSAP has been established as a collaborative not-for-profit initiative by </a:t>
            </a:r>
            <a:r>
              <a:rPr lang="en-GB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iia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AAMI, ASTM, and PDA. It aims to enable the healthcare industry to:</a:t>
            </a:r>
          </a:p>
          <a:p>
            <a:pPr defTabSz="914377">
              <a:defRPr/>
            </a:pP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and formulate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standard approach to meeting regulatory requirements related to the </a:t>
            </a: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competency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those involved in the field of Sterility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frameworks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can be used as a career development pathway, that will enable the sterilization community to </a:t>
            </a: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 and retain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sterility assurance professionals throughout their sterility assurance career.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education delivery organisations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refining and maintaining content that supports the </a:t>
            </a: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individuals in order to demonstrate “competency” as a sterility assurance professional. </a:t>
            </a:r>
          </a:p>
          <a:p>
            <a:pPr defTabSz="914377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  <a:p>
            <a:pPr defTabSz="914377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6EFE8E-896D-E455-A9C8-644DCF6E63A9}"/>
              </a:ext>
            </a:extLst>
          </p:cNvPr>
          <p:cNvSpPr txBox="1">
            <a:spLocks/>
          </p:cNvSpPr>
          <p:nvPr/>
        </p:nvSpPr>
        <p:spPr>
          <a:xfrm>
            <a:off x="1299601" y="280308"/>
            <a:ext cx="8436635" cy="632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8E2C52"/>
                </a:solidFill>
              </a:rPr>
              <a:t>What is </a:t>
            </a:r>
            <a:r>
              <a:rPr lang="en-US" dirty="0" err="1">
                <a:solidFill>
                  <a:srgbClr val="8E2C52"/>
                </a:solidFill>
              </a:rPr>
              <a:t>SfSAP</a:t>
            </a:r>
            <a:r>
              <a:rPr lang="en-US" dirty="0">
                <a:solidFill>
                  <a:srgbClr val="8E2C5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8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B237-735F-BA4E-7389-AF9020CA2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284D-3E54-4F0C-A75A-6E1B21DE62BB}"/>
              </a:ext>
            </a:extLst>
          </p:cNvPr>
          <p:cNvSpPr txBox="1"/>
          <p:nvPr/>
        </p:nvSpPr>
        <p:spPr>
          <a:xfrm>
            <a:off x="1741714" y="6420405"/>
            <a:ext cx="77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E2C52"/>
                </a:solidFill>
              </a:rPr>
              <a:t>Medical Device Sterilization – Past, Present, and Future, September 20-21,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1D395-6CDB-59F9-9D28-E28215AD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316" y="1076417"/>
            <a:ext cx="5513227" cy="45190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6821DD-D65D-CB5D-C41F-3EF20F09C223}"/>
              </a:ext>
            </a:extLst>
          </p:cNvPr>
          <p:cNvGrpSpPr/>
          <p:nvPr/>
        </p:nvGrpSpPr>
        <p:grpSpPr>
          <a:xfrm>
            <a:off x="394661" y="3113991"/>
            <a:ext cx="5083350" cy="3360043"/>
            <a:chOff x="4950691" y="870369"/>
            <a:chExt cx="6806079" cy="30491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7748AE-75BC-83BB-212E-0F9FE761D332}"/>
                </a:ext>
              </a:extLst>
            </p:cNvPr>
            <p:cNvSpPr txBox="1"/>
            <p:nvPr/>
          </p:nvSpPr>
          <p:spPr>
            <a:xfrm>
              <a:off x="4950691" y="870369"/>
              <a:ext cx="6806079" cy="45909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de-DE" sz="941" b="1" dirty="0"/>
                <a:t>MDR Annex VII</a:t>
              </a:r>
              <a:br>
                <a:rPr lang="en-GB" altLang="de-DE" sz="941" b="1" dirty="0"/>
              </a:br>
              <a:r>
                <a:rPr lang="en-GB" altLang="de-DE" sz="941" b="1" dirty="0"/>
                <a:t>Requirements to be met by Notified Bodies</a:t>
              </a:r>
              <a:endParaRPr lang="en-GB" sz="94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EE3557-BC62-569B-75C7-F2DD3187C358}"/>
                </a:ext>
              </a:extLst>
            </p:cNvPr>
            <p:cNvSpPr txBox="1"/>
            <p:nvPr/>
          </p:nvSpPr>
          <p:spPr>
            <a:xfrm>
              <a:off x="4950691" y="1477604"/>
              <a:ext cx="6806079" cy="2441906"/>
            </a:xfrm>
            <a:prstGeom prst="rect">
              <a:avLst/>
            </a:prstGeom>
            <a:solidFill>
              <a:srgbClr val="F3FBFF">
                <a:alpha val="7503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altLang="de-DE" sz="1050" b="1" dirty="0"/>
                <a:t>3. Resources</a:t>
              </a:r>
            </a:p>
            <a:p>
              <a:pPr>
                <a:buNone/>
              </a:pPr>
              <a:r>
                <a:rPr lang="en-GB" altLang="de-DE" sz="1050" b="1" dirty="0"/>
                <a:t>3.2 Qualification criteria in relation to personnel</a:t>
              </a:r>
            </a:p>
            <a:p>
              <a:pPr>
                <a:buNone/>
              </a:pPr>
              <a:r>
                <a:rPr lang="en-GB" altLang="de-DE" sz="1050" b="1" dirty="0"/>
                <a:t>3.2. 1 </a:t>
              </a:r>
              <a:r>
                <a:rPr lang="en-GB" altLang="de-DE" sz="1050" dirty="0"/>
                <a:t>The </a:t>
              </a:r>
              <a:r>
                <a:rPr lang="en-GB" altLang="de-DE" sz="1050" b="1" dirty="0">
                  <a:solidFill>
                    <a:srgbClr val="4D619F"/>
                  </a:solidFill>
                </a:rPr>
                <a:t>Notified Body shall establish and document qualification criteria </a:t>
              </a:r>
              <a:r>
                <a:rPr lang="en-GB" altLang="de-DE" sz="1050" dirty="0"/>
                <a:t>and procedures for selection and authorization of persons involved in conformity assessment activities, including as regards </a:t>
              </a:r>
              <a:r>
                <a:rPr lang="en-GB" altLang="de-DE" sz="1050" b="1" dirty="0">
                  <a:solidFill>
                    <a:srgbClr val="4D619F"/>
                  </a:solidFill>
                </a:rPr>
                <a:t>knowledge, experience and other competency </a:t>
              </a:r>
              <a:r>
                <a:rPr lang="en-GB" altLang="de-DE" sz="1050" dirty="0"/>
                <a:t>required and the required initial and ongoing training. The qualification criteria </a:t>
              </a:r>
              <a:r>
                <a:rPr lang="en-GB" altLang="de-DE" sz="1050" b="1" dirty="0">
                  <a:solidFill>
                    <a:srgbClr val="4D619F"/>
                  </a:solidFill>
                </a:rPr>
                <a:t>shall address the various areas </a:t>
              </a:r>
              <a:r>
                <a:rPr lang="en-GB" altLang="de-DE" sz="1050" dirty="0"/>
                <a:t>within the conformity assessment process, such as </a:t>
              </a:r>
              <a:r>
                <a:rPr lang="en-GB" altLang="de-DE" sz="1050" b="1" dirty="0">
                  <a:solidFill>
                    <a:srgbClr val="4D619F"/>
                  </a:solidFill>
                </a:rPr>
                <a:t>auditing, product evaluation or testing, technical documentation review and decision making</a:t>
              </a:r>
              <a:r>
                <a:rPr lang="en-GB" altLang="de-DE" sz="1050" dirty="0"/>
                <a:t>, as well as devices, technologies and areas, such as biocompatibility, </a:t>
              </a:r>
              <a:r>
                <a:rPr lang="en-GB" altLang="de-DE" sz="1050" b="1" dirty="0">
                  <a:solidFill>
                    <a:srgbClr val="4D619F"/>
                  </a:solidFill>
                </a:rPr>
                <a:t>sterilisation</a:t>
              </a:r>
              <a:r>
                <a:rPr lang="en-GB" altLang="de-DE" sz="1050" dirty="0"/>
                <a:t>, tissues and cells of human and animal origin and clinical evaluation, covered by the scope of designation.</a:t>
              </a:r>
              <a:endParaRPr lang="de-CH" altLang="de-DE" sz="105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BA127A-B576-956B-3261-4EA5DD25810C}"/>
              </a:ext>
            </a:extLst>
          </p:cNvPr>
          <p:cNvSpPr txBox="1"/>
          <p:nvPr/>
        </p:nvSpPr>
        <p:spPr>
          <a:xfrm>
            <a:off x="394660" y="1626940"/>
            <a:ext cx="5054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The </a:t>
            </a:r>
            <a:r>
              <a:rPr lang="en-GB" sz="1800" dirty="0" err="1"/>
              <a:t>SfSAP</a:t>
            </a:r>
            <a:r>
              <a:rPr lang="en-GB" sz="1800" dirty="0"/>
              <a:t> Learning Framework  and Learning Outcomes addresses the requirements for there to be documented evidence of competency and defined in the MDR, 13485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354E8B-FE5E-B29B-8618-1CA061F10516}"/>
              </a:ext>
            </a:extLst>
          </p:cNvPr>
          <p:cNvSpPr txBox="1">
            <a:spLocks/>
          </p:cNvSpPr>
          <p:nvPr/>
        </p:nvSpPr>
        <p:spPr>
          <a:xfrm>
            <a:off x="1704219" y="64057"/>
            <a:ext cx="8462695" cy="10033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8E2C52"/>
                </a:solidFill>
              </a:rPr>
              <a:t>Contributing to meeting regulatory requirements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5B232D-7960-C3CE-542C-874817825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64" y="235029"/>
            <a:ext cx="1418825" cy="8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1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B237-735F-BA4E-7389-AF9020CA2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284D-3E54-4F0C-A75A-6E1B21DE62BB}"/>
              </a:ext>
            </a:extLst>
          </p:cNvPr>
          <p:cNvSpPr txBox="1"/>
          <p:nvPr/>
        </p:nvSpPr>
        <p:spPr>
          <a:xfrm>
            <a:off x="1741714" y="6420405"/>
            <a:ext cx="77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E2C52"/>
                </a:solidFill>
              </a:rPr>
              <a:t>Medical Device Sterilization – Past, Present, and Future, September 20-21, 2023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4DF51E7-1586-B4BF-1356-B9982C5CB7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339616"/>
              </p:ext>
            </p:extLst>
          </p:nvPr>
        </p:nvGraphicFramePr>
        <p:xfrm>
          <a:off x="838200" y="197298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5F0DEB6-BF71-B815-5D36-8BAFB355927F}"/>
              </a:ext>
            </a:extLst>
          </p:cNvPr>
          <p:cNvSpPr txBox="1"/>
          <p:nvPr/>
        </p:nvSpPr>
        <p:spPr>
          <a:xfrm>
            <a:off x="2739906" y="977693"/>
            <a:ext cx="61575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8E2C52"/>
                </a:solidFill>
              </a:rPr>
              <a:t>SfSAP</a:t>
            </a:r>
            <a:r>
              <a:rPr lang="en-US" sz="4400" dirty="0">
                <a:solidFill>
                  <a:srgbClr val="8E2C52"/>
                </a:solidFill>
              </a:rPr>
              <a:t> - Our areas of focus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E272E-C6DF-9732-A5D2-61C3FCC76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40" y="68263"/>
            <a:ext cx="1807828" cy="11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6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B237-735F-BA4E-7389-AF9020CA2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284D-3E54-4F0C-A75A-6E1B21DE62BB}"/>
              </a:ext>
            </a:extLst>
          </p:cNvPr>
          <p:cNvSpPr txBox="1"/>
          <p:nvPr/>
        </p:nvSpPr>
        <p:spPr>
          <a:xfrm>
            <a:off x="1741714" y="6420405"/>
            <a:ext cx="77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E2C52"/>
                </a:solidFill>
              </a:rPr>
              <a:t>Medical Device Sterilization – Past, Present, and Future, September 20-21, 2023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6D8292-6ADE-DA75-18F6-4492DECA55DC}"/>
              </a:ext>
            </a:extLst>
          </p:cNvPr>
          <p:cNvSpPr txBox="1">
            <a:spLocks/>
          </p:cNvSpPr>
          <p:nvPr/>
        </p:nvSpPr>
        <p:spPr>
          <a:xfrm>
            <a:off x="438512" y="959165"/>
            <a:ext cx="4801766" cy="8750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b="1" dirty="0"/>
              <a:t>Why formalize curricula?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9B777-6036-9F4D-34A5-5FE80CC83DE5}"/>
              </a:ext>
            </a:extLst>
          </p:cNvPr>
          <p:cNvSpPr txBox="1"/>
          <p:nvPr/>
        </p:nvSpPr>
        <p:spPr>
          <a:xfrm>
            <a:off x="138790" y="1408688"/>
            <a:ext cx="3205847" cy="267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How can we </a:t>
            </a:r>
            <a:r>
              <a:rPr lang="en-US" sz="1867" b="1" dirty="0">
                <a:solidFill>
                  <a:schemeClr val="accent5"/>
                </a:solidFill>
                <a:latin typeface="Calibri" panose="020F0502020204030204"/>
              </a:rPr>
              <a:t>attract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 new talent?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How can we</a:t>
            </a:r>
            <a:r>
              <a:rPr lang="en-US" sz="1867" dirty="0">
                <a:solidFill>
                  <a:schemeClr val="accent5"/>
                </a:solidFill>
                <a:latin typeface="Calibri" panose="020F0502020204030204"/>
              </a:rPr>
              <a:t> </a:t>
            </a:r>
            <a:r>
              <a:rPr lang="en-US" sz="1867" b="1" dirty="0">
                <a:solidFill>
                  <a:schemeClr val="accent5"/>
                </a:solidFill>
                <a:latin typeface="Calibri" panose="020F0502020204030204"/>
              </a:rPr>
              <a:t>develop</a:t>
            </a:r>
            <a:r>
              <a:rPr lang="en-US" sz="1867" dirty="0">
                <a:solidFill>
                  <a:schemeClr val="accent5"/>
                </a:solidFill>
                <a:latin typeface="Calibri" panose="020F0502020204030204"/>
              </a:rPr>
              <a:t>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professionals that will be critical to the future of our industry and our patients?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How can we </a:t>
            </a:r>
            <a:r>
              <a:rPr lang="en-US" sz="1867" b="1" dirty="0">
                <a:solidFill>
                  <a:schemeClr val="accent5"/>
                </a:solidFill>
                <a:latin typeface="Calibri" panose="020F0502020204030204"/>
              </a:rPr>
              <a:t>retain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 professionals who will become industry experts?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D37F5B-3EA0-BF50-FDD7-D8E8AEDD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93" y="4345365"/>
            <a:ext cx="4743450" cy="1905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9C75CD-DD08-4651-D7BF-6D2373CEE7A5}"/>
              </a:ext>
            </a:extLst>
          </p:cNvPr>
          <p:cNvSpPr txBox="1"/>
          <p:nvPr/>
        </p:nvSpPr>
        <p:spPr>
          <a:xfrm>
            <a:off x="7464812" y="129195"/>
            <a:ext cx="4732435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What are we looking for when hiring a new person?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What is the collective set of Knowledge &amp; Skills we need?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How can we help our people grow their K&amp;S?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What experiences will shape one’s competence?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0AD09-C805-B701-4901-B2380C7173D0}"/>
              </a:ext>
            </a:extLst>
          </p:cNvPr>
          <p:cNvSpPr txBox="1"/>
          <p:nvPr/>
        </p:nvSpPr>
        <p:spPr>
          <a:xfrm>
            <a:off x="9194800" y="2649300"/>
            <a:ext cx="2818968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If I want to become an expert in this field, what’s my path?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How can I do this in a step-wise manner?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619B7C-E587-A583-5450-6CCC5E16E322}"/>
              </a:ext>
            </a:extLst>
          </p:cNvPr>
          <p:cNvSpPr txBox="1"/>
          <p:nvPr/>
        </p:nvSpPr>
        <p:spPr>
          <a:xfrm>
            <a:off x="7464812" y="4294246"/>
            <a:ext cx="46122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What is the set of K&amp;S that industry experts and practitioners say are needed to be competent as an expert?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What is the collective set of skills a firm needs?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What is the set of education, training, and experiences an expert should have?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What set of K&amp;S should a sterilization auditor have?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076F1A-73DD-6D8E-2D73-3A951A0927F4}"/>
              </a:ext>
            </a:extLst>
          </p:cNvPr>
          <p:cNvGrpSpPr/>
          <p:nvPr/>
        </p:nvGrpSpPr>
        <p:grpSpPr>
          <a:xfrm>
            <a:off x="5181961" y="455494"/>
            <a:ext cx="1587918" cy="1587918"/>
            <a:chOff x="4951724" y="56025"/>
            <a:chExt cx="1587918" cy="1587918"/>
          </a:xfrm>
          <a:solidFill>
            <a:schemeClr val="accent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C7DF2AA-E548-24F7-233D-0C3EC7BC7D2F}"/>
                </a:ext>
              </a:extLst>
            </p:cNvPr>
            <p:cNvSpPr/>
            <p:nvPr/>
          </p:nvSpPr>
          <p:spPr>
            <a:xfrm>
              <a:off x="4951724" y="56025"/>
              <a:ext cx="1587918" cy="158791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89B99115-89AA-B14B-580F-2CFC85D70A23}"/>
                </a:ext>
              </a:extLst>
            </p:cNvPr>
            <p:cNvSpPr txBox="1"/>
            <p:nvPr/>
          </p:nvSpPr>
          <p:spPr>
            <a:xfrm>
              <a:off x="5184269" y="288570"/>
              <a:ext cx="1122828" cy="11228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 err="1"/>
                <a:t>Organi-zation</a:t>
              </a:r>
              <a:endParaRPr lang="en-US" sz="1600" kern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963ED4-FD40-F09C-E323-337E4C090CD4}"/>
              </a:ext>
            </a:extLst>
          </p:cNvPr>
          <p:cNvGrpSpPr/>
          <p:nvPr/>
        </p:nvGrpSpPr>
        <p:grpSpPr>
          <a:xfrm>
            <a:off x="5021010" y="2304496"/>
            <a:ext cx="1909821" cy="1802541"/>
            <a:chOff x="4790772" y="2118609"/>
            <a:chExt cx="1909821" cy="1802541"/>
          </a:xfrm>
          <a:solidFill>
            <a:schemeClr val="accent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9664739-4B79-0B99-E882-581728F12E53}"/>
                </a:ext>
              </a:extLst>
            </p:cNvPr>
            <p:cNvSpPr/>
            <p:nvPr/>
          </p:nvSpPr>
          <p:spPr>
            <a:xfrm>
              <a:off x="4790772" y="2118609"/>
              <a:ext cx="1909821" cy="180254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E9A9CDF0-6C17-AEB7-4B22-0BF522478C9E}"/>
                </a:ext>
              </a:extLst>
            </p:cNvPr>
            <p:cNvSpPr txBox="1"/>
            <p:nvPr/>
          </p:nvSpPr>
          <p:spPr>
            <a:xfrm>
              <a:off x="5070459" y="2382585"/>
              <a:ext cx="1350447" cy="1274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rgbClr val="FFFF00"/>
                  </a:solidFill>
                </a:rPr>
                <a:t>Curricula</a:t>
              </a:r>
              <a:endParaRPr lang="en-US" sz="23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DF861B-2571-3891-CBC1-64BCC1797777}"/>
              </a:ext>
            </a:extLst>
          </p:cNvPr>
          <p:cNvGrpSpPr/>
          <p:nvPr/>
        </p:nvGrpSpPr>
        <p:grpSpPr>
          <a:xfrm>
            <a:off x="3199377" y="2425803"/>
            <a:ext cx="1587918" cy="1587918"/>
            <a:chOff x="2802853" y="2225920"/>
            <a:chExt cx="1587918" cy="1587918"/>
          </a:xfrm>
          <a:solidFill>
            <a:schemeClr val="accent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1ABB3A-3C1D-5109-2B37-081607B84BCF}"/>
                </a:ext>
              </a:extLst>
            </p:cNvPr>
            <p:cNvSpPr/>
            <p:nvPr/>
          </p:nvSpPr>
          <p:spPr>
            <a:xfrm>
              <a:off x="2802853" y="2225920"/>
              <a:ext cx="1587918" cy="158791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07B5857C-8BBF-62D0-83DA-7418BACB4DFA}"/>
                </a:ext>
              </a:extLst>
            </p:cNvPr>
            <p:cNvSpPr txBox="1"/>
            <p:nvPr/>
          </p:nvSpPr>
          <p:spPr>
            <a:xfrm>
              <a:off x="3035398" y="2458465"/>
              <a:ext cx="1122828" cy="11228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Industry</a:t>
              </a:r>
              <a:endParaRPr lang="en-US" sz="1400" kern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88003A-3ED5-236F-7899-1D63D125A54A}"/>
              </a:ext>
            </a:extLst>
          </p:cNvPr>
          <p:cNvGrpSpPr/>
          <p:nvPr/>
        </p:nvGrpSpPr>
        <p:grpSpPr>
          <a:xfrm>
            <a:off x="7210518" y="2445878"/>
            <a:ext cx="1587918" cy="1587918"/>
            <a:chOff x="7079570" y="2225920"/>
            <a:chExt cx="1587918" cy="1587918"/>
          </a:xfrm>
          <a:solidFill>
            <a:schemeClr val="accent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3E77740-5374-9606-A4CC-B9E7B3BC429A}"/>
                </a:ext>
              </a:extLst>
            </p:cNvPr>
            <p:cNvSpPr/>
            <p:nvPr/>
          </p:nvSpPr>
          <p:spPr>
            <a:xfrm>
              <a:off x="7079570" y="2225920"/>
              <a:ext cx="1587918" cy="158791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200CBFC6-6B9C-E91F-B185-205D44AD2F36}"/>
                </a:ext>
              </a:extLst>
            </p:cNvPr>
            <p:cNvSpPr txBox="1"/>
            <p:nvPr/>
          </p:nvSpPr>
          <p:spPr>
            <a:xfrm>
              <a:off x="7312115" y="2458465"/>
              <a:ext cx="1122828" cy="11228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Individual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96E160-B4B5-CB15-D04D-07BE85FE9748}"/>
              </a:ext>
            </a:extLst>
          </p:cNvPr>
          <p:cNvGrpSpPr/>
          <p:nvPr/>
        </p:nvGrpSpPr>
        <p:grpSpPr>
          <a:xfrm>
            <a:off x="5225025" y="4382964"/>
            <a:ext cx="1587918" cy="1587918"/>
            <a:chOff x="4951724" y="4343254"/>
            <a:chExt cx="1587918" cy="1587918"/>
          </a:xfrm>
          <a:solidFill>
            <a:schemeClr val="accent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E0F9E59-BF31-479D-F8DA-64753C551953}"/>
                </a:ext>
              </a:extLst>
            </p:cNvPr>
            <p:cNvSpPr/>
            <p:nvPr/>
          </p:nvSpPr>
          <p:spPr>
            <a:xfrm>
              <a:off x="4951724" y="4343254"/>
              <a:ext cx="1587918" cy="158791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C32777A5-7975-73BD-2A71-6DD23B8AB665}"/>
                </a:ext>
              </a:extLst>
            </p:cNvPr>
            <p:cNvSpPr txBox="1"/>
            <p:nvPr/>
          </p:nvSpPr>
          <p:spPr>
            <a:xfrm>
              <a:off x="5184269" y="4575799"/>
              <a:ext cx="1122828" cy="11228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Regulators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429C61F-B78E-AAE7-376E-3F1667827CBA}"/>
              </a:ext>
            </a:extLst>
          </p:cNvPr>
          <p:cNvGrpSpPr/>
          <p:nvPr/>
        </p:nvGrpSpPr>
        <p:grpSpPr>
          <a:xfrm>
            <a:off x="5705974" y="2052080"/>
            <a:ext cx="539892" cy="251572"/>
            <a:chOff x="5475737" y="1762610"/>
            <a:chExt cx="539892" cy="251572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E4AF4D61-C244-6B82-6397-95E36D30D13D}"/>
                </a:ext>
              </a:extLst>
            </p:cNvPr>
            <p:cNvSpPr/>
            <p:nvPr/>
          </p:nvSpPr>
          <p:spPr>
            <a:xfrm rot="16200000">
              <a:off x="5619897" y="1618450"/>
              <a:ext cx="251572" cy="5398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Right 4">
              <a:extLst>
                <a:ext uri="{FF2B5EF4-FFF2-40B4-BE49-F238E27FC236}">
                  <a16:creationId xmlns:a16="http://schemas.microsoft.com/office/drawing/2014/main" id="{465CDEED-64AE-170E-9F57-2397FA7ADF16}"/>
                </a:ext>
              </a:extLst>
            </p:cNvPr>
            <p:cNvSpPr txBox="1"/>
            <p:nvPr/>
          </p:nvSpPr>
          <p:spPr>
            <a:xfrm rot="16200000">
              <a:off x="5657633" y="1764164"/>
              <a:ext cx="176100" cy="323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E8F2E9-04E2-DC0C-A553-F816B516A060}"/>
              </a:ext>
            </a:extLst>
          </p:cNvPr>
          <p:cNvGrpSpPr/>
          <p:nvPr/>
        </p:nvGrpSpPr>
        <p:grpSpPr>
          <a:xfrm>
            <a:off x="6996964" y="3033219"/>
            <a:ext cx="200857" cy="539892"/>
            <a:chOff x="6783968" y="2749933"/>
            <a:chExt cx="200857" cy="539892"/>
          </a:xfrm>
        </p:grpSpPr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38220A94-ACEA-CBC3-DB0B-A3B5C866A07D}"/>
                </a:ext>
              </a:extLst>
            </p:cNvPr>
            <p:cNvSpPr/>
            <p:nvPr/>
          </p:nvSpPr>
          <p:spPr>
            <a:xfrm>
              <a:off x="6783968" y="2749933"/>
              <a:ext cx="200857" cy="5398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Arrow: Right 4">
              <a:extLst>
                <a:ext uri="{FF2B5EF4-FFF2-40B4-BE49-F238E27FC236}">
                  <a16:creationId xmlns:a16="http://schemas.microsoft.com/office/drawing/2014/main" id="{47DE1B4B-907F-BA26-2CAD-93134C307C51}"/>
                </a:ext>
              </a:extLst>
            </p:cNvPr>
            <p:cNvSpPr txBox="1"/>
            <p:nvPr/>
          </p:nvSpPr>
          <p:spPr>
            <a:xfrm>
              <a:off x="6783968" y="2857911"/>
              <a:ext cx="140600" cy="323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475D45-0B68-ED48-9946-D0A917CE3692}"/>
              </a:ext>
            </a:extLst>
          </p:cNvPr>
          <p:cNvGrpSpPr/>
          <p:nvPr/>
        </p:nvGrpSpPr>
        <p:grpSpPr>
          <a:xfrm>
            <a:off x="5749038" y="4124193"/>
            <a:ext cx="539892" cy="223715"/>
            <a:chOff x="5475737" y="4014013"/>
            <a:chExt cx="539892" cy="223715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BB15735D-D943-555B-B393-003ED72D41B4}"/>
                </a:ext>
              </a:extLst>
            </p:cNvPr>
            <p:cNvSpPr/>
            <p:nvPr/>
          </p:nvSpPr>
          <p:spPr>
            <a:xfrm rot="5400000">
              <a:off x="5633825" y="3855925"/>
              <a:ext cx="223715" cy="5398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Arrow: Right 4">
              <a:extLst>
                <a:ext uri="{FF2B5EF4-FFF2-40B4-BE49-F238E27FC236}">
                  <a16:creationId xmlns:a16="http://schemas.microsoft.com/office/drawing/2014/main" id="{EA690C1E-5548-9A27-7ADA-D91E6F7FBD7D}"/>
                </a:ext>
              </a:extLst>
            </p:cNvPr>
            <p:cNvSpPr txBox="1"/>
            <p:nvPr/>
          </p:nvSpPr>
          <p:spPr>
            <a:xfrm rot="5400000">
              <a:off x="5667382" y="3930346"/>
              <a:ext cx="156601" cy="323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96E64B-79CA-15F7-792C-8BA32C1FB00C}"/>
              </a:ext>
            </a:extLst>
          </p:cNvPr>
          <p:cNvGrpSpPr/>
          <p:nvPr/>
        </p:nvGrpSpPr>
        <p:grpSpPr>
          <a:xfrm>
            <a:off x="4787295" y="2989992"/>
            <a:ext cx="212000" cy="539892"/>
            <a:chOff x="4490772" y="2749933"/>
            <a:chExt cx="212000" cy="539892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458C5241-A1F4-4BCF-5586-B6DE922A9B19}"/>
                </a:ext>
              </a:extLst>
            </p:cNvPr>
            <p:cNvSpPr/>
            <p:nvPr/>
          </p:nvSpPr>
          <p:spPr>
            <a:xfrm rot="10800000">
              <a:off x="4490772" y="2749933"/>
              <a:ext cx="212000" cy="5398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Arrow: Right 4">
              <a:extLst>
                <a:ext uri="{FF2B5EF4-FFF2-40B4-BE49-F238E27FC236}">
                  <a16:creationId xmlns:a16="http://schemas.microsoft.com/office/drawing/2014/main" id="{EE6C1FEC-B7AA-CDB6-3345-B26FA395F94A}"/>
                </a:ext>
              </a:extLst>
            </p:cNvPr>
            <p:cNvSpPr txBox="1"/>
            <p:nvPr/>
          </p:nvSpPr>
          <p:spPr>
            <a:xfrm rot="21600000">
              <a:off x="4554372" y="2857911"/>
              <a:ext cx="148400" cy="323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B5960E8-0B96-CF0C-2968-744C68F0F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47" y="9612"/>
            <a:ext cx="1566748" cy="9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7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B237-735F-BA4E-7389-AF9020CA2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284D-3E54-4F0C-A75A-6E1B21DE62BB}"/>
              </a:ext>
            </a:extLst>
          </p:cNvPr>
          <p:cNvSpPr txBox="1"/>
          <p:nvPr/>
        </p:nvSpPr>
        <p:spPr>
          <a:xfrm>
            <a:off x="1741714" y="6420405"/>
            <a:ext cx="77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E2C52"/>
                </a:solidFill>
              </a:rPr>
              <a:t>Medical Device Sterilization – Past, Present, and Future, September 20-21, 2023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4DE6EDB0-23F4-234E-E627-F4046CC3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386" y="1247883"/>
            <a:ext cx="9011304" cy="497193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6911DF2-6E2C-FED1-0F1F-06304495AC27}"/>
              </a:ext>
            </a:extLst>
          </p:cNvPr>
          <p:cNvSpPr txBox="1">
            <a:spLocks/>
          </p:cNvSpPr>
          <p:nvPr/>
        </p:nvSpPr>
        <p:spPr>
          <a:xfrm>
            <a:off x="515370" y="1991687"/>
            <a:ext cx="2420394" cy="38115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Approach</a:t>
            </a:r>
          </a:p>
          <a:p>
            <a:pPr marL="342900" indent="-342900"/>
            <a:r>
              <a:rPr lang="en-US" sz="2000" dirty="0"/>
              <a:t>Know		</a:t>
            </a:r>
          </a:p>
          <a:p>
            <a:pPr marL="342900" indent="-342900"/>
            <a:r>
              <a:rPr lang="en-US" sz="2000" dirty="0"/>
              <a:t>Apply</a:t>
            </a:r>
          </a:p>
          <a:p>
            <a:pPr marL="342900" indent="-342900"/>
            <a:r>
              <a:rPr lang="en-US" sz="2000" dirty="0"/>
              <a:t>Execute	</a:t>
            </a:r>
          </a:p>
          <a:p>
            <a:pPr marL="342900" indent="-342900"/>
            <a:r>
              <a:rPr lang="en-US" sz="2000" dirty="0"/>
              <a:t>Demonstrate	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Levels:</a:t>
            </a:r>
          </a:p>
          <a:p>
            <a:pPr marL="342900" indent="-342900"/>
            <a:r>
              <a:rPr lang="en-US" sz="2000" dirty="0"/>
              <a:t>Competent</a:t>
            </a:r>
          </a:p>
          <a:p>
            <a:pPr marL="342900" indent="-342900"/>
            <a:r>
              <a:rPr lang="en-US" sz="2000" dirty="0"/>
              <a:t>Proficient</a:t>
            </a:r>
          </a:p>
          <a:p>
            <a:pPr marL="342900" indent="-342900"/>
            <a:r>
              <a:rPr lang="en-US" sz="2000" dirty="0"/>
              <a:t>Expert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088165-46BC-BCB2-738C-6A25D8B00D98}"/>
              </a:ext>
            </a:extLst>
          </p:cNvPr>
          <p:cNvSpPr txBox="1">
            <a:spLocks/>
          </p:cNvSpPr>
          <p:nvPr/>
        </p:nvSpPr>
        <p:spPr>
          <a:xfrm>
            <a:off x="1167876" y="333378"/>
            <a:ext cx="11515341" cy="9335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8E2C52"/>
                </a:solidFill>
              </a:rPr>
              <a:t>Current Version - Radiation Learning Framework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0F95D-8ADC-5C27-4E95-B7B7D9AC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97"/>
            <a:ext cx="1182486" cy="7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7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B237-735F-BA4E-7389-AF9020CA2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284D-3E54-4F0C-A75A-6E1B21DE62BB}"/>
              </a:ext>
            </a:extLst>
          </p:cNvPr>
          <p:cNvSpPr txBox="1"/>
          <p:nvPr/>
        </p:nvSpPr>
        <p:spPr>
          <a:xfrm>
            <a:off x="1741714" y="6420405"/>
            <a:ext cx="77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E2C52"/>
                </a:solidFill>
              </a:rPr>
              <a:t>Medical Device Sterilization – Past, Present, and Future, September 20-21,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FFE67-6F75-C6EE-77CC-655DA902F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6" y="68263"/>
            <a:ext cx="11669086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7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B237-735F-BA4E-7389-AF9020CA2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284D-3E54-4F0C-A75A-6E1B21DE62BB}"/>
              </a:ext>
            </a:extLst>
          </p:cNvPr>
          <p:cNvSpPr txBox="1"/>
          <p:nvPr/>
        </p:nvSpPr>
        <p:spPr>
          <a:xfrm>
            <a:off x="1741714" y="6420405"/>
            <a:ext cx="77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E2C52"/>
                </a:solidFill>
              </a:rPr>
              <a:t>Medical Device Sterilization – Past, Present, and Future, September 20-21, 2023</a:t>
            </a:r>
          </a:p>
        </p:txBody>
      </p:sp>
      <p:pic>
        <p:nvPicPr>
          <p:cNvPr id="4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2B7A879-BACF-A95A-A2E0-8F5692AD6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8264"/>
            <a:ext cx="5416419" cy="6470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F4487-A323-50AE-30A7-2A1715940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89005" cy="1429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0B3706-94D9-2C7D-2C49-DE5A796870CA}"/>
              </a:ext>
            </a:extLst>
          </p:cNvPr>
          <p:cNvSpPr txBox="1"/>
          <p:nvPr/>
        </p:nvSpPr>
        <p:spPr>
          <a:xfrm>
            <a:off x="964734" y="1932930"/>
            <a:ext cx="40769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E2C52"/>
                </a:solidFill>
              </a:rPr>
              <a:t>Learning Outcomes – Connecting the framework to the desired outcomes</a:t>
            </a:r>
          </a:p>
        </p:txBody>
      </p:sp>
    </p:spTree>
    <p:extLst>
      <p:ext uri="{BB962C8B-B14F-4D97-AF65-F5344CB8AC3E}">
        <p14:creationId xmlns:p14="http://schemas.microsoft.com/office/powerpoint/2010/main" val="12951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A9785-A052-4492-AAD8-5BB3B67483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B237-735F-BA4E-7389-AF9020CA2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8E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284D-3E54-4F0C-A75A-6E1B21DE62BB}"/>
              </a:ext>
            </a:extLst>
          </p:cNvPr>
          <p:cNvSpPr txBox="1"/>
          <p:nvPr/>
        </p:nvSpPr>
        <p:spPr>
          <a:xfrm>
            <a:off x="1741714" y="6420405"/>
            <a:ext cx="77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E2C52"/>
                </a:solidFill>
              </a:rPr>
              <a:t>Medical Device Sterilization – Past, Present, and Future, September 20-21, 2023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F8536E-8FDC-46B7-8B4A-4C8DE83D43E3}"/>
              </a:ext>
            </a:extLst>
          </p:cNvPr>
          <p:cNvSpPr txBox="1">
            <a:spLocks/>
          </p:cNvSpPr>
          <p:nvPr/>
        </p:nvSpPr>
        <p:spPr>
          <a:xfrm>
            <a:off x="489049" y="1623755"/>
            <a:ext cx="11365494" cy="470056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8E2C52"/>
                </a:solidFill>
              </a:rPr>
              <a:t>To support individuals and organisations in gaining the </a:t>
            </a:r>
            <a:r>
              <a:rPr lang="en-US" sz="2600" b="1" dirty="0">
                <a:solidFill>
                  <a:srgbClr val="8E2C52"/>
                </a:solidFill>
              </a:rPr>
              <a:t>appropriate education, training, skills and experience </a:t>
            </a:r>
            <a:r>
              <a:rPr lang="en-US" sz="2600" dirty="0">
                <a:solidFill>
                  <a:srgbClr val="8E2C52"/>
                </a:solidFill>
              </a:rPr>
              <a:t>the SfSAP has a Learning Outcomes Guide: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en-US" sz="2600" dirty="0">
              <a:solidFill>
                <a:srgbClr val="8E2C52"/>
              </a:solidFill>
            </a:endParaRP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rgbClr val="8E2C52"/>
                </a:solidFill>
              </a:rPr>
              <a:t>Individuals and Organizations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8E2C52"/>
                </a:solidFill>
              </a:rPr>
              <a:t>The SfSAP Curricula and learning outcomes can be used by individuals and organisations for the following:</a:t>
            </a:r>
            <a:endParaRPr lang="de-CH" sz="2600" dirty="0">
              <a:solidFill>
                <a:srgbClr val="8E2C52"/>
              </a:solidFill>
            </a:endParaRPr>
          </a:p>
          <a:p>
            <a:pPr>
              <a:spcBef>
                <a:spcPts val="400"/>
              </a:spcBef>
            </a:pPr>
            <a:r>
              <a:rPr lang="en-GB" sz="2600" dirty="0">
                <a:solidFill>
                  <a:srgbClr val="8E2C52"/>
                </a:solidFill>
              </a:rPr>
              <a:t>Develop training plans </a:t>
            </a:r>
            <a:endParaRPr lang="de-CH" sz="2600" dirty="0">
              <a:solidFill>
                <a:srgbClr val="8E2C52"/>
              </a:solidFill>
            </a:endParaRPr>
          </a:p>
          <a:p>
            <a:pPr>
              <a:spcBef>
                <a:spcPts val="400"/>
              </a:spcBef>
            </a:pPr>
            <a:r>
              <a:rPr lang="en-GB" sz="2600" dirty="0">
                <a:solidFill>
                  <a:srgbClr val="8E2C52"/>
                </a:solidFill>
              </a:rPr>
              <a:t>Determine training courses that should be attended</a:t>
            </a:r>
            <a:endParaRPr lang="de-CH" sz="2600" dirty="0">
              <a:solidFill>
                <a:srgbClr val="8E2C52"/>
              </a:solidFill>
            </a:endParaRPr>
          </a:p>
          <a:p>
            <a:pPr>
              <a:spcBef>
                <a:spcPts val="400"/>
              </a:spcBef>
            </a:pPr>
            <a:r>
              <a:rPr lang="en-GB" sz="2600" dirty="0">
                <a:solidFill>
                  <a:srgbClr val="8E2C52"/>
                </a:solidFill>
              </a:rPr>
              <a:t>Understand the Competency elements (</a:t>
            </a:r>
            <a:r>
              <a:rPr lang="en-GB" sz="2600" b="1" dirty="0">
                <a:solidFill>
                  <a:srgbClr val="8E2C52"/>
                </a:solidFill>
              </a:rPr>
              <a:t>Know</a:t>
            </a:r>
            <a:r>
              <a:rPr lang="en-GB" sz="2600" dirty="0">
                <a:solidFill>
                  <a:srgbClr val="8E2C52"/>
                </a:solidFill>
              </a:rPr>
              <a:t>, </a:t>
            </a:r>
            <a:r>
              <a:rPr lang="en-GB" sz="2600" b="1" dirty="0">
                <a:solidFill>
                  <a:srgbClr val="8E2C52"/>
                </a:solidFill>
              </a:rPr>
              <a:t>Apply</a:t>
            </a:r>
            <a:r>
              <a:rPr lang="en-GB" sz="2600" dirty="0">
                <a:solidFill>
                  <a:srgbClr val="8E2C52"/>
                </a:solidFill>
              </a:rPr>
              <a:t>, </a:t>
            </a:r>
            <a:r>
              <a:rPr lang="en-GB" sz="2600" b="1" dirty="0">
                <a:solidFill>
                  <a:srgbClr val="8E2C52"/>
                </a:solidFill>
              </a:rPr>
              <a:t>Execute</a:t>
            </a:r>
            <a:r>
              <a:rPr lang="en-GB" sz="2600" dirty="0">
                <a:solidFill>
                  <a:srgbClr val="8E2C52"/>
                </a:solidFill>
              </a:rPr>
              <a:t> and </a:t>
            </a:r>
            <a:r>
              <a:rPr lang="en-GB" sz="2600" b="1" dirty="0">
                <a:solidFill>
                  <a:srgbClr val="8E2C52"/>
                </a:solidFill>
              </a:rPr>
              <a:t>Demonstrate)</a:t>
            </a:r>
            <a:r>
              <a:rPr lang="en-GB" sz="2600" dirty="0">
                <a:solidFill>
                  <a:srgbClr val="8E2C52"/>
                </a:solidFill>
              </a:rPr>
              <a:t> that are required </a:t>
            </a:r>
            <a:endParaRPr lang="de-CH" sz="2600" dirty="0">
              <a:solidFill>
                <a:srgbClr val="8E2C52"/>
              </a:solidFill>
            </a:endParaRPr>
          </a:p>
          <a:p>
            <a:pPr>
              <a:spcBef>
                <a:spcPts val="400"/>
              </a:spcBef>
            </a:pPr>
            <a:r>
              <a:rPr lang="en-GB" sz="2600" dirty="0">
                <a:solidFill>
                  <a:srgbClr val="8E2C52"/>
                </a:solidFill>
              </a:rPr>
              <a:t>Understand the learning outcomes required for courses attended or training taken.</a:t>
            </a:r>
          </a:p>
          <a:p>
            <a:pPr>
              <a:spcBef>
                <a:spcPts val="400"/>
              </a:spcBef>
            </a:pPr>
            <a:r>
              <a:rPr lang="de-CH" sz="2600" dirty="0">
                <a:solidFill>
                  <a:srgbClr val="8E2C52"/>
                </a:solidFill>
              </a:rPr>
              <a:t>Monitor </a:t>
            </a:r>
            <a:r>
              <a:rPr lang="de-CH" sz="2600" dirty="0" err="1">
                <a:solidFill>
                  <a:srgbClr val="8E2C52"/>
                </a:solidFill>
              </a:rPr>
              <a:t>progress</a:t>
            </a:r>
            <a:r>
              <a:rPr lang="de-CH" sz="2600" dirty="0">
                <a:solidFill>
                  <a:srgbClr val="8E2C52"/>
                </a:solidFill>
              </a:rPr>
              <a:t> </a:t>
            </a:r>
            <a:r>
              <a:rPr lang="de-CH" sz="2600" dirty="0" err="1">
                <a:solidFill>
                  <a:srgbClr val="8E2C52"/>
                </a:solidFill>
              </a:rPr>
              <a:t>towards</a:t>
            </a:r>
            <a:r>
              <a:rPr lang="de-CH" sz="2600" dirty="0">
                <a:solidFill>
                  <a:srgbClr val="8E2C52"/>
                </a:solidFill>
              </a:rPr>
              <a:t> </a:t>
            </a:r>
            <a:r>
              <a:rPr lang="de-CH" sz="2600" dirty="0" err="1">
                <a:solidFill>
                  <a:srgbClr val="8E2C52"/>
                </a:solidFill>
              </a:rPr>
              <a:t>demonstrating</a:t>
            </a:r>
            <a:r>
              <a:rPr lang="de-CH" sz="2600" dirty="0">
                <a:solidFill>
                  <a:srgbClr val="8E2C52"/>
                </a:solidFill>
              </a:rPr>
              <a:t> </a:t>
            </a:r>
            <a:r>
              <a:rPr lang="de-CH" sz="2600" dirty="0" err="1">
                <a:solidFill>
                  <a:srgbClr val="8E2C52"/>
                </a:solidFill>
              </a:rPr>
              <a:t>competency</a:t>
            </a:r>
            <a:r>
              <a:rPr lang="de-CH" sz="2600" dirty="0">
                <a:solidFill>
                  <a:srgbClr val="8E2C52"/>
                </a:solidFill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DF68C9-9047-99EA-23E2-061DEB6E6325}"/>
              </a:ext>
            </a:extLst>
          </p:cNvPr>
          <p:cNvSpPr txBox="1">
            <a:spLocks/>
          </p:cNvSpPr>
          <p:nvPr/>
        </p:nvSpPr>
        <p:spPr>
          <a:xfrm>
            <a:off x="2230798" y="136526"/>
            <a:ext cx="9623745" cy="6631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8E2C52"/>
                </a:solidFill>
              </a:rPr>
              <a:t>Individuals/organizations using the learning frameworks and learning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BA37D-9E89-46DF-DC79-AC0702E7E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9" y="68264"/>
            <a:ext cx="1798203" cy="112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386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1455</TotalTime>
  <Words>990</Words>
  <Application>Microsoft Office PowerPoint</Application>
  <PresentationFormat>Widescreen</PresentationFormat>
  <Paragraphs>108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Pasmore, Mark</dc:creator>
  <cp:lastModifiedBy>Kim Patton</cp:lastModifiedBy>
  <cp:revision>8</cp:revision>
  <dcterms:created xsi:type="dcterms:W3CDTF">2021-09-20T18:58:47Z</dcterms:created>
  <dcterms:modified xsi:type="dcterms:W3CDTF">2023-09-15T15:49:11Z</dcterms:modified>
</cp:coreProperties>
</file>