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2" r:id="rId2"/>
    <p:sldId id="271" r:id="rId3"/>
    <p:sldId id="273" r:id="rId4"/>
    <p:sldId id="275" r:id="rId5"/>
    <p:sldId id="276" r:id="rId6"/>
    <p:sldId id="280" r:id="rId7"/>
    <p:sldId id="278" r:id="rId8"/>
    <p:sldId id="282" r:id="rId9"/>
    <p:sldId id="283" r:id="rId10"/>
    <p:sldId id="281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2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862EED-E168-47E7-9479-5E230E98A2CD}" v="106" dt="2023-09-19T22:14:19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kate, Vu L" userId="8dd83782-bebe-40f9-bd1a-00c98616e15e" providerId="ADAL" clId="{55862EED-E168-47E7-9479-5E230E98A2CD}"/>
    <pc:docChg chg="custSel addSld delSld modSld sldOrd">
      <pc:chgData name="Lekate, Vu L" userId="8dd83782-bebe-40f9-bd1a-00c98616e15e" providerId="ADAL" clId="{55862EED-E168-47E7-9479-5E230E98A2CD}" dt="2023-09-19T22:14:25.898" v="1595" actId="1076"/>
      <pc:docMkLst>
        <pc:docMk/>
      </pc:docMkLst>
      <pc:sldChg chg="addSp modSp mod">
        <pc:chgData name="Lekate, Vu L" userId="8dd83782-bebe-40f9-bd1a-00c98616e15e" providerId="ADAL" clId="{55862EED-E168-47E7-9479-5E230E98A2CD}" dt="2023-09-19T22:13:11.529" v="1588" actId="20577"/>
        <pc:sldMkLst>
          <pc:docMk/>
          <pc:sldMk cId="3289699284" sldId="271"/>
        </pc:sldMkLst>
        <pc:spChg chg="add mod">
          <ac:chgData name="Lekate, Vu L" userId="8dd83782-bebe-40f9-bd1a-00c98616e15e" providerId="ADAL" clId="{55862EED-E168-47E7-9479-5E230E98A2CD}" dt="2023-09-19T21:13:04.407" v="53" actId="1076"/>
          <ac:spMkLst>
            <pc:docMk/>
            <pc:sldMk cId="3289699284" sldId="271"/>
            <ac:spMk id="2" creationId="{A87AADE9-78A1-9319-5AD5-AE5B5D098ACC}"/>
          </ac:spMkLst>
        </pc:spChg>
        <pc:spChg chg="add mod">
          <ac:chgData name="Lekate, Vu L" userId="8dd83782-bebe-40f9-bd1a-00c98616e15e" providerId="ADAL" clId="{55862EED-E168-47E7-9479-5E230E98A2CD}" dt="2023-09-19T22:13:11.529" v="1588" actId="20577"/>
          <ac:spMkLst>
            <pc:docMk/>
            <pc:sldMk cId="3289699284" sldId="271"/>
            <ac:spMk id="4" creationId="{06F6FDF7-154C-D608-F0D3-25C0E8DBF1AE}"/>
          </ac:spMkLst>
        </pc:spChg>
      </pc:sldChg>
      <pc:sldChg chg="modSp mod">
        <pc:chgData name="Lekate, Vu L" userId="8dd83782-bebe-40f9-bd1a-00c98616e15e" providerId="ADAL" clId="{55862EED-E168-47E7-9479-5E230E98A2CD}" dt="2023-09-19T22:07:39.813" v="1484" actId="20577"/>
        <pc:sldMkLst>
          <pc:docMk/>
          <pc:sldMk cId="43303158" sldId="272"/>
        </pc:sldMkLst>
        <pc:spChg chg="mod">
          <ac:chgData name="Lekate, Vu L" userId="8dd83782-bebe-40f9-bd1a-00c98616e15e" providerId="ADAL" clId="{55862EED-E168-47E7-9479-5E230E98A2CD}" dt="2023-09-19T21:10:51.933" v="20" actId="20577"/>
          <ac:spMkLst>
            <pc:docMk/>
            <pc:sldMk cId="43303158" sldId="272"/>
            <ac:spMk id="5" creationId="{D6F6EEE2-2C92-19F3-58B4-3283E38ABE9E}"/>
          </ac:spMkLst>
        </pc:spChg>
        <pc:spChg chg="mod">
          <ac:chgData name="Lekate, Vu L" userId="8dd83782-bebe-40f9-bd1a-00c98616e15e" providerId="ADAL" clId="{55862EED-E168-47E7-9479-5E230E98A2CD}" dt="2023-09-19T22:07:39.813" v="1484" actId="20577"/>
          <ac:spMkLst>
            <pc:docMk/>
            <pc:sldMk cId="43303158" sldId="272"/>
            <ac:spMk id="7" creationId="{14E4316E-7797-A2B5-DF67-10376CF7AC0A}"/>
          </ac:spMkLst>
        </pc:spChg>
      </pc:sldChg>
      <pc:sldChg chg="addSp delSp modSp mod modAnim">
        <pc:chgData name="Lekate, Vu L" userId="8dd83782-bebe-40f9-bd1a-00c98616e15e" providerId="ADAL" clId="{55862EED-E168-47E7-9479-5E230E98A2CD}" dt="2023-09-19T22:12:58.360" v="1565" actId="1076"/>
        <pc:sldMkLst>
          <pc:docMk/>
          <pc:sldMk cId="34583312" sldId="273"/>
        </pc:sldMkLst>
        <pc:spChg chg="add del mod">
          <ac:chgData name="Lekate, Vu L" userId="8dd83782-bebe-40f9-bd1a-00c98616e15e" providerId="ADAL" clId="{55862EED-E168-47E7-9479-5E230E98A2CD}" dt="2023-09-19T21:13:58.954" v="67" actId="478"/>
          <ac:spMkLst>
            <pc:docMk/>
            <pc:sldMk cId="34583312" sldId="273"/>
            <ac:spMk id="4" creationId="{1A05088B-5353-3887-53BE-613FC1ED3395}"/>
          </ac:spMkLst>
        </pc:spChg>
        <pc:spChg chg="add mod">
          <ac:chgData name="Lekate, Vu L" userId="8dd83782-bebe-40f9-bd1a-00c98616e15e" providerId="ADAL" clId="{55862EED-E168-47E7-9479-5E230E98A2CD}" dt="2023-09-19T22:12:58.360" v="1565" actId="1076"/>
          <ac:spMkLst>
            <pc:docMk/>
            <pc:sldMk cId="34583312" sldId="273"/>
            <ac:spMk id="6" creationId="{84F62846-059D-7A55-1197-98F3FB6C5921}"/>
          </ac:spMkLst>
        </pc:spChg>
        <pc:spChg chg="add mod">
          <ac:chgData name="Lekate, Vu L" userId="8dd83782-bebe-40f9-bd1a-00c98616e15e" providerId="ADAL" clId="{55862EED-E168-47E7-9479-5E230E98A2CD}" dt="2023-09-19T21:14:10.567" v="89" actId="20577"/>
          <ac:spMkLst>
            <pc:docMk/>
            <pc:sldMk cId="34583312" sldId="273"/>
            <ac:spMk id="7" creationId="{E8E82E26-4DED-EAFE-68D0-211F02F89CF9}"/>
          </ac:spMkLst>
        </pc:spChg>
        <pc:picChg chg="add mod">
          <ac:chgData name="Lekate, Vu L" userId="8dd83782-bebe-40f9-bd1a-00c98616e15e" providerId="ADAL" clId="{55862EED-E168-47E7-9479-5E230E98A2CD}" dt="2023-09-19T22:09:53.955" v="1561" actId="1076"/>
          <ac:picMkLst>
            <pc:docMk/>
            <pc:sldMk cId="34583312" sldId="273"/>
            <ac:picMk id="5" creationId="{5EE6ACBC-9A56-77F5-6C59-2D2451FE31CD}"/>
          </ac:picMkLst>
        </pc:picChg>
      </pc:sldChg>
      <pc:sldChg chg="addSp delSp modSp add del mod delAnim">
        <pc:chgData name="Lekate, Vu L" userId="8dd83782-bebe-40f9-bd1a-00c98616e15e" providerId="ADAL" clId="{55862EED-E168-47E7-9479-5E230E98A2CD}" dt="2023-09-19T22:08:23.257" v="1489" actId="47"/>
        <pc:sldMkLst>
          <pc:docMk/>
          <pc:sldMk cId="1210400476" sldId="274"/>
        </pc:sldMkLst>
        <pc:spChg chg="add mod">
          <ac:chgData name="Lekate, Vu L" userId="8dd83782-bebe-40f9-bd1a-00c98616e15e" providerId="ADAL" clId="{55862EED-E168-47E7-9479-5E230E98A2CD}" dt="2023-09-19T21:15:02.974" v="155" actId="1076"/>
          <ac:spMkLst>
            <pc:docMk/>
            <pc:sldMk cId="1210400476" sldId="274"/>
            <ac:spMk id="4" creationId="{C9DBEE7B-07A8-4CCE-AF36-EE5F37122EAE}"/>
          </ac:spMkLst>
        </pc:spChg>
        <pc:spChg chg="del">
          <ac:chgData name="Lekate, Vu L" userId="8dd83782-bebe-40f9-bd1a-00c98616e15e" providerId="ADAL" clId="{55862EED-E168-47E7-9479-5E230E98A2CD}" dt="2023-09-19T21:14:50.314" v="149" actId="478"/>
          <ac:spMkLst>
            <pc:docMk/>
            <pc:sldMk cId="1210400476" sldId="274"/>
            <ac:spMk id="6" creationId="{84F62846-059D-7A55-1197-98F3FB6C5921}"/>
          </ac:spMkLst>
        </pc:spChg>
        <pc:spChg chg="mod">
          <ac:chgData name="Lekate, Vu L" userId="8dd83782-bebe-40f9-bd1a-00c98616e15e" providerId="ADAL" clId="{55862EED-E168-47E7-9479-5E230E98A2CD}" dt="2023-09-19T21:14:42.063" v="148" actId="20577"/>
          <ac:spMkLst>
            <pc:docMk/>
            <pc:sldMk cId="1210400476" sldId="274"/>
            <ac:spMk id="7" creationId="{E8E82E26-4DED-EAFE-68D0-211F02F89CF9}"/>
          </ac:spMkLst>
        </pc:spChg>
        <pc:spChg chg="mod">
          <ac:chgData name="Lekate, Vu L" userId="8dd83782-bebe-40f9-bd1a-00c98616e15e" providerId="ADAL" clId="{55862EED-E168-47E7-9479-5E230E98A2CD}" dt="2023-09-19T21:15:14.184" v="156"/>
          <ac:spMkLst>
            <pc:docMk/>
            <pc:sldMk cId="1210400476" sldId="274"/>
            <ac:spMk id="11" creationId="{0B3F91BD-0C78-549F-255A-046EFCF8ACB1}"/>
          </ac:spMkLst>
        </pc:spChg>
        <pc:spChg chg="mod">
          <ac:chgData name="Lekate, Vu L" userId="8dd83782-bebe-40f9-bd1a-00c98616e15e" providerId="ADAL" clId="{55862EED-E168-47E7-9479-5E230E98A2CD}" dt="2023-09-19T21:15:14.184" v="156"/>
          <ac:spMkLst>
            <pc:docMk/>
            <pc:sldMk cId="1210400476" sldId="274"/>
            <ac:spMk id="12" creationId="{5DAB35DF-90AF-4359-6CF0-CD7654DC9A3C}"/>
          </ac:spMkLst>
        </pc:spChg>
        <pc:spChg chg="mod">
          <ac:chgData name="Lekate, Vu L" userId="8dd83782-bebe-40f9-bd1a-00c98616e15e" providerId="ADAL" clId="{55862EED-E168-47E7-9479-5E230E98A2CD}" dt="2023-09-19T21:15:14.184" v="156"/>
          <ac:spMkLst>
            <pc:docMk/>
            <pc:sldMk cId="1210400476" sldId="274"/>
            <ac:spMk id="13" creationId="{2C78DDAD-11CB-1271-463E-54A2466B6252}"/>
          </ac:spMkLst>
        </pc:spChg>
        <pc:spChg chg="mod">
          <ac:chgData name="Lekate, Vu L" userId="8dd83782-bebe-40f9-bd1a-00c98616e15e" providerId="ADAL" clId="{55862EED-E168-47E7-9479-5E230E98A2CD}" dt="2023-09-19T21:15:14.184" v="156"/>
          <ac:spMkLst>
            <pc:docMk/>
            <pc:sldMk cId="1210400476" sldId="274"/>
            <ac:spMk id="14" creationId="{A9CB6B0D-080D-9F5A-068C-45395CD1FAA8}"/>
          </ac:spMkLst>
        </pc:spChg>
        <pc:spChg chg="mod">
          <ac:chgData name="Lekate, Vu L" userId="8dd83782-bebe-40f9-bd1a-00c98616e15e" providerId="ADAL" clId="{55862EED-E168-47E7-9479-5E230E98A2CD}" dt="2023-09-19T21:15:14.184" v="156"/>
          <ac:spMkLst>
            <pc:docMk/>
            <pc:sldMk cId="1210400476" sldId="274"/>
            <ac:spMk id="15" creationId="{595576DE-7A17-5B35-C1ED-474F1F91078B}"/>
          </ac:spMkLst>
        </pc:spChg>
        <pc:spChg chg="mod">
          <ac:chgData name="Lekate, Vu L" userId="8dd83782-bebe-40f9-bd1a-00c98616e15e" providerId="ADAL" clId="{55862EED-E168-47E7-9479-5E230E98A2CD}" dt="2023-09-19T21:15:14.184" v="156"/>
          <ac:spMkLst>
            <pc:docMk/>
            <pc:sldMk cId="1210400476" sldId="274"/>
            <ac:spMk id="16" creationId="{F1EB5DF6-97B1-F009-4707-3D8AD511BA31}"/>
          </ac:spMkLst>
        </pc:spChg>
        <pc:spChg chg="mod">
          <ac:chgData name="Lekate, Vu L" userId="8dd83782-bebe-40f9-bd1a-00c98616e15e" providerId="ADAL" clId="{55862EED-E168-47E7-9479-5E230E98A2CD}" dt="2023-09-19T21:15:59.693" v="158"/>
          <ac:spMkLst>
            <pc:docMk/>
            <pc:sldMk cId="1210400476" sldId="274"/>
            <ac:spMk id="19" creationId="{F13578E3-9328-6640-1F78-727E9983F826}"/>
          </ac:spMkLst>
        </pc:spChg>
        <pc:spChg chg="mod">
          <ac:chgData name="Lekate, Vu L" userId="8dd83782-bebe-40f9-bd1a-00c98616e15e" providerId="ADAL" clId="{55862EED-E168-47E7-9479-5E230E98A2CD}" dt="2023-09-19T21:15:59.693" v="158"/>
          <ac:spMkLst>
            <pc:docMk/>
            <pc:sldMk cId="1210400476" sldId="274"/>
            <ac:spMk id="20" creationId="{BCE0870A-B2AF-7C28-098D-5283688C0712}"/>
          </ac:spMkLst>
        </pc:spChg>
        <pc:spChg chg="mod">
          <ac:chgData name="Lekate, Vu L" userId="8dd83782-bebe-40f9-bd1a-00c98616e15e" providerId="ADAL" clId="{55862EED-E168-47E7-9479-5E230E98A2CD}" dt="2023-09-19T21:15:59.693" v="158"/>
          <ac:spMkLst>
            <pc:docMk/>
            <pc:sldMk cId="1210400476" sldId="274"/>
            <ac:spMk id="21" creationId="{017E65AD-64AD-9CB2-3C83-10E809AD4F5A}"/>
          </ac:spMkLst>
        </pc:spChg>
        <pc:spChg chg="mod">
          <ac:chgData name="Lekate, Vu L" userId="8dd83782-bebe-40f9-bd1a-00c98616e15e" providerId="ADAL" clId="{55862EED-E168-47E7-9479-5E230E98A2CD}" dt="2023-09-19T21:15:59.693" v="158"/>
          <ac:spMkLst>
            <pc:docMk/>
            <pc:sldMk cId="1210400476" sldId="274"/>
            <ac:spMk id="22" creationId="{FDBEEFAC-9AB5-2F9A-D961-BA928C7C30A6}"/>
          </ac:spMkLst>
        </pc:spChg>
        <pc:spChg chg="mod">
          <ac:chgData name="Lekate, Vu L" userId="8dd83782-bebe-40f9-bd1a-00c98616e15e" providerId="ADAL" clId="{55862EED-E168-47E7-9479-5E230E98A2CD}" dt="2023-09-19T21:15:59.693" v="158"/>
          <ac:spMkLst>
            <pc:docMk/>
            <pc:sldMk cId="1210400476" sldId="274"/>
            <ac:spMk id="23" creationId="{822CCB22-50F9-120B-3B1B-4A5D45C7CC68}"/>
          </ac:spMkLst>
        </pc:spChg>
        <pc:spChg chg="mod">
          <ac:chgData name="Lekate, Vu L" userId="8dd83782-bebe-40f9-bd1a-00c98616e15e" providerId="ADAL" clId="{55862EED-E168-47E7-9479-5E230E98A2CD}" dt="2023-09-19T21:15:59.693" v="158"/>
          <ac:spMkLst>
            <pc:docMk/>
            <pc:sldMk cId="1210400476" sldId="274"/>
            <ac:spMk id="24" creationId="{0D06FA11-8E55-7641-3249-B7029AA38664}"/>
          </ac:spMkLst>
        </pc:spChg>
        <pc:spChg chg="add mod">
          <ac:chgData name="Lekate, Vu L" userId="8dd83782-bebe-40f9-bd1a-00c98616e15e" providerId="ADAL" clId="{55862EED-E168-47E7-9479-5E230E98A2CD}" dt="2023-09-19T21:16:13.976" v="166" actId="20577"/>
          <ac:spMkLst>
            <pc:docMk/>
            <pc:sldMk cId="1210400476" sldId="274"/>
            <ac:spMk id="25" creationId="{A2B15634-C2E4-C56F-A54E-B79B66FCEFF8}"/>
          </ac:spMkLst>
        </pc:spChg>
        <pc:spChg chg="add mod">
          <ac:chgData name="Lekate, Vu L" userId="8dd83782-bebe-40f9-bd1a-00c98616e15e" providerId="ADAL" clId="{55862EED-E168-47E7-9479-5E230E98A2CD}" dt="2023-09-19T21:16:21.350" v="179" actId="20577"/>
          <ac:spMkLst>
            <pc:docMk/>
            <pc:sldMk cId="1210400476" sldId="274"/>
            <ac:spMk id="26" creationId="{BB19C463-4D1D-7C19-BC43-5CF7041998E5}"/>
          </ac:spMkLst>
        </pc:spChg>
        <pc:spChg chg="add mod">
          <ac:chgData name="Lekate, Vu L" userId="8dd83782-bebe-40f9-bd1a-00c98616e15e" providerId="ADAL" clId="{55862EED-E168-47E7-9479-5E230E98A2CD}" dt="2023-09-19T21:16:32.736" v="190" actId="1076"/>
          <ac:spMkLst>
            <pc:docMk/>
            <pc:sldMk cId="1210400476" sldId="274"/>
            <ac:spMk id="27" creationId="{16C9FA8D-AB2F-093F-88E9-C8A06832B86C}"/>
          </ac:spMkLst>
        </pc:spChg>
        <pc:grpChg chg="add del mod">
          <ac:chgData name="Lekate, Vu L" userId="8dd83782-bebe-40f9-bd1a-00c98616e15e" providerId="ADAL" clId="{55862EED-E168-47E7-9479-5E230E98A2CD}" dt="2023-09-19T21:15:18.273" v="157" actId="478"/>
          <ac:grpSpMkLst>
            <pc:docMk/>
            <pc:sldMk cId="1210400476" sldId="274"/>
            <ac:grpSpMk id="9" creationId="{FA364FDA-02F6-92E7-A156-87342D25FB33}"/>
          </ac:grpSpMkLst>
        </pc:grpChg>
        <pc:grpChg chg="mod">
          <ac:chgData name="Lekate, Vu L" userId="8dd83782-bebe-40f9-bd1a-00c98616e15e" providerId="ADAL" clId="{55862EED-E168-47E7-9479-5E230E98A2CD}" dt="2023-09-19T21:15:14.184" v="156"/>
          <ac:grpSpMkLst>
            <pc:docMk/>
            <pc:sldMk cId="1210400476" sldId="274"/>
            <ac:grpSpMk id="10" creationId="{816F414C-7E16-E98C-0D9B-63374E55E1CE}"/>
          </ac:grpSpMkLst>
        </pc:grpChg>
        <pc:grpChg chg="add mod">
          <ac:chgData name="Lekate, Vu L" userId="8dd83782-bebe-40f9-bd1a-00c98616e15e" providerId="ADAL" clId="{55862EED-E168-47E7-9479-5E230E98A2CD}" dt="2023-09-19T21:16:29.528" v="189" actId="1076"/>
          <ac:grpSpMkLst>
            <pc:docMk/>
            <pc:sldMk cId="1210400476" sldId="274"/>
            <ac:grpSpMk id="17" creationId="{65DDD239-1748-6159-B3FE-F774AC35E744}"/>
          </ac:grpSpMkLst>
        </pc:grpChg>
        <pc:grpChg chg="mod">
          <ac:chgData name="Lekate, Vu L" userId="8dd83782-bebe-40f9-bd1a-00c98616e15e" providerId="ADAL" clId="{55862EED-E168-47E7-9479-5E230E98A2CD}" dt="2023-09-19T21:15:59.693" v="158"/>
          <ac:grpSpMkLst>
            <pc:docMk/>
            <pc:sldMk cId="1210400476" sldId="274"/>
            <ac:grpSpMk id="18" creationId="{7F7EB7C6-B0A2-DE08-4144-5AC531220A78}"/>
          </ac:grpSpMkLst>
        </pc:grpChg>
        <pc:picChg chg="del">
          <ac:chgData name="Lekate, Vu L" userId="8dd83782-bebe-40f9-bd1a-00c98616e15e" providerId="ADAL" clId="{55862EED-E168-47E7-9479-5E230E98A2CD}" dt="2023-09-19T21:14:55.840" v="152" actId="478"/>
          <ac:picMkLst>
            <pc:docMk/>
            <pc:sldMk cId="1210400476" sldId="274"/>
            <ac:picMk id="5" creationId="{5EE6ACBC-9A56-77F5-6C59-2D2451FE31CD}"/>
          </ac:picMkLst>
        </pc:picChg>
      </pc:sldChg>
      <pc:sldChg chg="addSp delSp modSp add mod ord modAnim">
        <pc:chgData name="Lekate, Vu L" userId="8dd83782-bebe-40f9-bd1a-00c98616e15e" providerId="ADAL" clId="{55862EED-E168-47E7-9479-5E230E98A2CD}" dt="2023-09-19T22:08:08.560" v="1488"/>
        <pc:sldMkLst>
          <pc:docMk/>
          <pc:sldMk cId="2976646764" sldId="275"/>
        </pc:sldMkLst>
        <pc:spChg chg="del mod">
          <ac:chgData name="Lekate, Vu L" userId="8dd83782-bebe-40f9-bd1a-00c98616e15e" providerId="ADAL" clId="{55862EED-E168-47E7-9479-5E230E98A2CD}" dt="2023-09-19T21:16:51.376" v="196" actId="478"/>
          <ac:spMkLst>
            <pc:docMk/>
            <pc:sldMk cId="2976646764" sldId="275"/>
            <ac:spMk id="4" creationId="{C9DBEE7B-07A8-4CCE-AF36-EE5F37122EAE}"/>
          </ac:spMkLst>
        </pc:spChg>
        <pc:spChg chg="del">
          <ac:chgData name="Lekate, Vu L" userId="8dd83782-bebe-40f9-bd1a-00c98616e15e" providerId="ADAL" clId="{55862EED-E168-47E7-9479-5E230E98A2CD}" dt="2023-09-19T21:17:07.509" v="202" actId="478"/>
          <ac:spMkLst>
            <pc:docMk/>
            <pc:sldMk cId="2976646764" sldId="275"/>
            <ac:spMk id="7" creationId="{E8E82E26-4DED-EAFE-68D0-211F02F89CF9}"/>
          </ac:spMkLst>
        </pc:spChg>
        <pc:spChg chg="del topLvl">
          <ac:chgData name="Lekate, Vu L" userId="8dd83782-bebe-40f9-bd1a-00c98616e15e" providerId="ADAL" clId="{55862EED-E168-47E7-9479-5E230E98A2CD}" dt="2023-09-19T21:16:48.848" v="194" actId="478"/>
          <ac:spMkLst>
            <pc:docMk/>
            <pc:sldMk cId="2976646764" sldId="275"/>
            <ac:spMk id="19" creationId="{F13578E3-9328-6640-1F78-727E9983F826}"/>
          </ac:spMkLst>
        </pc:spChg>
        <pc:spChg chg="del">
          <ac:chgData name="Lekate, Vu L" userId="8dd83782-bebe-40f9-bd1a-00c98616e15e" providerId="ADAL" clId="{55862EED-E168-47E7-9479-5E230E98A2CD}" dt="2023-09-19T21:16:52.851" v="197" actId="478"/>
          <ac:spMkLst>
            <pc:docMk/>
            <pc:sldMk cId="2976646764" sldId="275"/>
            <ac:spMk id="25" creationId="{A2B15634-C2E4-C56F-A54E-B79B66FCEFF8}"/>
          </ac:spMkLst>
        </pc:spChg>
        <pc:spChg chg="del">
          <ac:chgData name="Lekate, Vu L" userId="8dd83782-bebe-40f9-bd1a-00c98616e15e" providerId="ADAL" clId="{55862EED-E168-47E7-9479-5E230E98A2CD}" dt="2023-09-19T21:16:52.851" v="197" actId="478"/>
          <ac:spMkLst>
            <pc:docMk/>
            <pc:sldMk cId="2976646764" sldId="275"/>
            <ac:spMk id="26" creationId="{BB19C463-4D1D-7C19-BC43-5CF7041998E5}"/>
          </ac:spMkLst>
        </pc:spChg>
        <pc:spChg chg="del">
          <ac:chgData name="Lekate, Vu L" userId="8dd83782-bebe-40f9-bd1a-00c98616e15e" providerId="ADAL" clId="{55862EED-E168-47E7-9479-5E230E98A2CD}" dt="2023-09-19T21:16:52.851" v="197" actId="478"/>
          <ac:spMkLst>
            <pc:docMk/>
            <pc:sldMk cId="2976646764" sldId="275"/>
            <ac:spMk id="27" creationId="{16C9FA8D-AB2F-093F-88E9-C8A06832B86C}"/>
          </ac:spMkLst>
        </pc:spChg>
        <pc:grpChg chg="del">
          <ac:chgData name="Lekate, Vu L" userId="8dd83782-bebe-40f9-bd1a-00c98616e15e" providerId="ADAL" clId="{55862EED-E168-47E7-9479-5E230E98A2CD}" dt="2023-09-19T21:16:48.848" v="194" actId="478"/>
          <ac:grpSpMkLst>
            <pc:docMk/>
            <pc:sldMk cId="2976646764" sldId="275"/>
            <ac:grpSpMk id="17" creationId="{65DDD239-1748-6159-B3FE-F774AC35E744}"/>
          </ac:grpSpMkLst>
        </pc:grpChg>
        <pc:grpChg chg="del topLvl">
          <ac:chgData name="Lekate, Vu L" userId="8dd83782-bebe-40f9-bd1a-00c98616e15e" providerId="ADAL" clId="{55862EED-E168-47E7-9479-5E230E98A2CD}" dt="2023-09-19T21:16:52.851" v="197" actId="478"/>
          <ac:grpSpMkLst>
            <pc:docMk/>
            <pc:sldMk cId="2976646764" sldId="275"/>
            <ac:grpSpMk id="18" creationId="{7F7EB7C6-B0A2-DE08-4144-5AC531220A78}"/>
          </ac:grpSpMkLst>
        </pc:grpChg>
        <pc:picChg chg="add mod">
          <ac:chgData name="Lekate, Vu L" userId="8dd83782-bebe-40f9-bd1a-00c98616e15e" providerId="ADAL" clId="{55862EED-E168-47E7-9479-5E230E98A2CD}" dt="2023-09-19T21:59:53.069" v="534" actId="1076"/>
          <ac:picMkLst>
            <pc:docMk/>
            <pc:sldMk cId="2976646764" sldId="275"/>
            <ac:picMk id="5" creationId="{9E344BBF-DD85-3AA2-4228-6D6A567AB952}"/>
          </ac:picMkLst>
        </pc:picChg>
      </pc:sldChg>
      <pc:sldChg chg="addSp delSp modSp add mod ord">
        <pc:chgData name="Lekate, Vu L" userId="8dd83782-bebe-40f9-bd1a-00c98616e15e" providerId="ADAL" clId="{55862EED-E168-47E7-9479-5E230E98A2CD}" dt="2023-09-19T22:08:06.679" v="1486"/>
        <pc:sldMkLst>
          <pc:docMk/>
          <pc:sldMk cId="1676424658" sldId="276"/>
        </pc:sldMkLst>
        <pc:spChg chg="del">
          <ac:chgData name="Lekate, Vu L" userId="8dd83782-bebe-40f9-bd1a-00c98616e15e" providerId="ADAL" clId="{55862EED-E168-47E7-9479-5E230E98A2CD}" dt="2023-09-19T21:17:26.989" v="205" actId="478"/>
          <ac:spMkLst>
            <pc:docMk/>
            <pc:sldMk cId="1676424658" sldId="276"/>
            <ac:spMk id="4" creationId="{C9DBEE7B-07A8-4CCE-AF36-EE5F37122EAE}"/>
          </ac:spMkLst>
        </pc:spChg>
        <pc:spChg chg="add mod">
          <ac:chgData name="Lekate, Vu L" userId="8dd83782-bebe-40f9-bd1a-00c98616e15e" providerId="ADAL" clId="{55862EED-E168-47E7-9479-5E230E98A2CD}" dt="2023-09-19T21:46:59.878" v="228" actId="1076"/>
          <ac:spMkLst>
            <pc:docMk/>
            <pc:sldMk cId="1676424658" sldId="276"/>
            <ac:spMk id="6" creationId="{8C793831-9129-E74E-FD2F-E275B6F6CF94}"/>
          </ac:spMkLst>
        </pc:spChg>
        <pc:spChg chg="mod">
          <ac:chgData name="Lekate, Vu L" userId="8dd83782-bebe-40f9-bd1a-00c98616e15e" providerId="ADAL" clId="{55862EED-E168-47E7-9479-5E230E98A2CD}" dt="2023-09-19T21:18:01.385" v="227" actId="20577"/>
          <ac:spMkLst>
            <pc:docMk/>
            <pc:sldMk cId="1676424658" sldId="276"/>
            <ac:spMk id="7" creationId="{E8E82E26-4DED-EAFE-68D0-211F02F89CF9}"/>
          </ac:spMkLst>
        </pc:spChg>
        <pc:spChg chg="del">
          <ac:chgData name="Lekate, Vu L" userId="8dd83782-bebe-40f9-bd1a-00c98616e15e" providerId="ADAL" clId="{55862EED-E168-47E7-9479-5E230E98A2CD}" dt="2023-09-19T21:17:25.278" v="204" actId="478"/>
          <ac:spMkLst>
            <pc:docMk/>
            <pc:sldMk cId="1676424658" sldId="276"/>
            <ac:spMk id="25" creationId="{A2B15634-C2E4-C56F-A54E-B79B66FCEFF8}"/>
          </ac:spMkLst>
        </pc:spChg>
        <pc:spChg chg="del">
          <ac:chgData name="Lekate, Vu L" userId="8dd83782-bebe-40f9-bd1a-00c98616e15e" providerId="ADAL" clId="{55862EED-E168-47E7-9479-5E230E98A2CD}" dt="2023-09-19T21:17:25.278" v="204" actId="478"/>
          <ac:spMkLst>
            <pc:docMk/>
            <pc:sldMk cId="1676424658" sldId="276"/>
            <ac:spMk id="26" creationId="{BB19C463-4D1D-7C19-BC43-5CF7041998E5}"/>
          </ac:spMkLst>
        </pc:spChg>
        <pc:spChg chg="del">
          <ac:chgData name="Lekate, Vu L" userId="8dd83782-bebe-40f9-bd1a-00c98616e15e" providerId="ADAL" clId="{55862EED-E168-47E7-9479-5E230E98A2CD}" dt="2023-09-19T21:17:25.278" v="204" actId="478"/>
          <ac:spMkLst>
            <pc:docMk/>
            <pc:sldMk cId="1676424658" sldId="276"/>
            <ac:spMk id="27" creationId="{16C9FA8D-AB2F-093F-88E9-C8A06832B86C}"/>
          </ac:spMkLst>
        </pc:spChg>
        <pc:grpChg chg="del">
          <ac:chgData name="Lekate, Vu L" userId="8dd83782-bebe-40f9-bd1a-00c98616e15e" providerId="ADAL" clId="{55862EED-E168-47E7-9479-5E230E98A2CD}" dt="2023-09-19T21:17:21.588" v="203" actId="478"/>
          <ac:grpSpMkLst>
            <pc:docMk/>
            <pc:sldMk cId="1676424658" sldId="276"/>
            <ac:grpSpMk id="17" creationId="{65DDD239-1748-6159-B3FE-F774AC35E744}"/>
          </ac:grpSpMkLst>
        </pc:grpChg>
        <pc:picChg chg="add mod">
          <ac:chgData name="Lekate, Vu L" userId="8dd83782-bebe-40f9-bd1a-00c98616e15e" providerId="ADAL" clId="{55862EED-E168-47E7-9479-5E230E98A2CD}" dt="2023-09-19T21:46:59.878" v="228" actId="1076"/>
          <ac:picMkLst>
            <pc:docMk/>
            <pc:sldMk cId="1676424658" sldId="276"/>
            <ac:picMk id="5" creationId="{8956B24F-6821-C788-5BA2-6D5B73363DD6}"/>
          </ac:picMkLst>
        </pc:picChg>
      </pc:sldChg>
      <pc:sldChg chg="add del">
        <pc:chgData name="Lekate, Vu L" userId="8dd83782-bebe-40f9-bd1a-00c98616e15e" providerId="ADAL" clId="{55862EED-E168-47E7-9479-5E230E98A2CD}" dt="2023-09-19T22:06:58.160" v="1465" actId="47"/>
        <pc:sldMkLst>
          <pc:docMk/>
          <pc:sldMk cId="893991104" sldId="277"/>
        </pc:sldMkLst>
      </pc:sldChg>
      <pc:sldChg chg="addSp delSp modSp add mod ord modAnim">
        <pc:chgData name="Lekate, Vu L" userId="8dd83782-bebe-40f9-bd1a-00c98616e15e" providerId="ADAL" clId="{55862EED-E168-47E7-9479-5E230E98A2CD}" dt="2023-09-19T22:14:08.497" v="1591" actId="1076"/>
        <pc:sldMkLst>
          <pc:docMk/>
          <pc:sldMk cId="2264023059" sldId="278"/>
        </pc:sldMkLst>
        <pc:spChg chg="del">
          <ac:chgData name="Lekate, Vu L" userId="8dd83782-bebe-40f9-bd1a-00c98616e15e" providerId="ADAL" clId="{55862EED-E168-47E7-9479-5E230E98A2CD}" dt="2023-09-19T21:47:11.845" v="231" actId="478"/>
          <ac:spMkLst>
            <pc:docMk/>
            <pc:sldMk cId="2264023059" sldId="278"/>
            <ac:spMk id="6" creationId="{8C793831-9129-E74E-FD2F-E275B6F6CF94}"/>
          </ac:spMkLst>
        </pc:spChg>
        <pc:spChg chg="mod">
          <ac:chgData name="Lekate, Vu L" userId="8dd83782-bebe-40f9-bd1a-00c98616e15e" providerId="ADAL" clId="{55862EED-E168-47E7-9479-5E230E98A2CD}" dt="2023-09-19T21:57:12.302" v="483" actId="20577"/>
          <ac:spMkLst>
            <pc:docMk/>
            <pc:sldMk cId="2264023059" sldId="278"/>
            <ac:spMk id="7" creationId="{E8E82E26-4DED-EAFE-68D0-211F02F89CF9}"/>
          </ac:spMkLst>
        </pc:spChg>
        <pc:spChg chg="add mod">
          <ac:chgData name="Lekate, Vu L" userId="8dd83782-bebe-40f9-bd1a-00c98616e15e" providerId="ADAL" clId="{55862EED-E168-47E7-9479-5E230E98A2CD}" dt="2023-09-19T22:14:08.497" v="1591" actId="1076"/>
          <ac:spMkLst>
            <pc:docMk/>
            <pc:sldMk cId="2264023059" sldId="278"/>
            <ac:spMk id="9" creationId="{351A1A03-CC56-8F56-392D-4C34108D8420}"/>
          </ac:spMkLst>
        </pc:spChg>
        <pc:picChg chg="add mod">
          <ac:chgData name="Lekate, Vu L" userId="8dd83782-bebe-40f9-bd1a-00c98616e15e" providerId="ADAL" clId="{55862EED-E168-47E7-9479-5E230E98A2CD}" dt="2023-09-19T21:54:21.914" v="237" actId="1076"/>
          <ac:picMkLst>
            <pc:docMk/>
            <pc:sldMk cId="2264023059" sldId="278"/>
            <ac:picMk id="4" creationId="{A0BF7B97-3202-2093-50CC-075C62A48F80}"/>
          </ac:picMkLst>
        </pc:picChg>
        <pc:picChg chg="del">
          <ac:chgData name="Lekate, Vu L" userId="8dd83782-bebe-40f9-bd1a-00c98616e15e" providerId="ADAL" clId="{55862EED-E168-47E7-9479-5E230E98A2CD}" dt="2023-09-19T21:47:10.151" v="230" actId="478"/>
          <ac:picMkLst>
            <pc:docMk/>
            <pc:sldMk cId="2264023059" sldId="278"/>
            <ac:picMk id="5" creationId="{8956B24F-6821-C788-5BA2-6D5B73363DD6}"/>
          </ac:picMkLst>
        </pc:picChg>
      </pc:sldChg>
      <pc:sldChg chg="addSp delSp modSp add mod ord">
        <pc:chgData name="Lekate, Vu L" userId="8dd83782-bebe-40f9-bd1a-00c98616e15e" providerId="ADAL" clId="{55862EED-E168-47E7-9479-5E230E98A2CD}" dt="2023-09-19T22:08:41.161" v="1493"/>
        <pc:sldMkLst>
          <pc:docMk/>
          <pc:sldMk cId="790259538" sldId="279"/>
        </pc:sldMkLst>
        <pc:spChg chg="add mod">
          <ac:chgData name="Lekate, Vu L" userId="8dd83782-bebe-40f9-bd1a-00c98616e15e" providerId="ADAL" clId="{55862EED-E168-47E7-9479-5E230E98A2CD}" dt="2023-09-19T21:57:45.875" v="498"/>
          <ac:spMkLst>
            <pc:docMk/>
            <pc:sldMk cId="790259538" sldId="279"/>
            <ac:spMk id="5" creationId="{F9DBAC44-9D93-5289-98D0-6CC7B8C31E1E}"/>
          </ac:spMkLst>
        </pc:spChg>
        <pc:spChg chg="del">
          <ac:chgData name="Lekate, Vu L" userId="8dd83782-bebe-40f9-bd1a-00c98616e15e" providerId="ADAL" clId="{55862EED-E168-47E7-9479-5E230E98A2CD}" dt="2023-09-19T21:57:45.552" v="497" actId="478"/>
          <ac:spMkLst>
            <pc:docMk/>
            <pc:sldMk cId="790259538" sldId="279"/>
            <ac:spMk id="7" creationId="{E8E82E26-4DED-EAFE-68D0-211F02F89CF9}"/>
          </ac:spMkLst>
        </pc:spChg>
        <pc:picChg chg="add mod">
          <ac:chgData name="Lekate, Vu L" userId="8dd83782-bebe-40f9-bd1a-00c98616e15e" providerId="ADAL" clId="{55862EED-E168-47E7-9479-5E230E98A2CD}" dt="2023-09-19T21:57:45.875" v="498"/>
          <ac:picMkLst>
            <pc:docMk/>
            <pc:sldMk cId="790259538" sldId="279"/>
            <ac:picMk id="4" creationId="{5EF742F2-3206-29DC-BF38-D30A44E89CE2}"/>
          </ac:picMkLst>
        </pc:picChg>
      </pc:sldChg>
      <pc:sldChg chg="addSp modSp add mod">
        <pc:chgData name="Lekate, Vu L" userId="8dd83782-bebe-40f9-bd1a-00c98616e15e" providerId="ADAL" clId="{55862EED-E168-47E7-9479-5E230E98A2CD}" dt="2023-09-19T22:10:09.296" v="1562" actId="1076"/>
        <pc:sldMkLst>
          <pc:docMk/>
          <pc:sldMk cId="3876842525" sldId="280"/>
        </pc:sldMkLst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4" creationId="{458F53B7-17D1-0B20-3EEF-B00786467997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5" creationId="{1D17D8AA-ABF6-BD16-2361-573D94E78487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6" creationId="{0A8D263F-766C-03BF-3010-ACBBF615086B}"/>
          </ac:spMkLst>
        </pc:spChg>
        <pc:spChg chg="mod">
          <ac:chgData name="Lekate, Vu L" userId="8dd83782-bebe-40f9-bd1a-00c98616e15e" providerId="ADAL" clId="{55862EED-E168-47E7-9479-5E230E98A2CD}" dt="2023-09-19T21:58:46.876" v="526" actId="20577"/>
          <ac:spMkLst>
            <pc:docMk/>
            <pc:sldMk cId="3876842525" sldId="280"/>
            <ac:spMk id="7" creationId="{E8E82E26-4DED-EAFE-68D0-211F02F89CF9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9" creationId="{9C016EC7-6142-2598-F4B7-FC01EEBB5A3B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0" creationId="{8593758B-DA24-81BA-5D83-E818720BB4D9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1" creationId="{02F2D28D-F2E6-9E07-0CB7-E793E444FD67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2" creationId="{43F8EA00-2995-44D6-C404-4B7FC48C5A7C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3" creationId="{9BC9A188-CD9A-1549-F4B0-01031BEAF7EE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4" creationId="{C4829921-7EE6-A609-94EE-14F5DCB28AE6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5" creationId="{A688AC77-CCD4-3D6F-DEEE-76B375F338D8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6" creationId="{7B4CAA41-627B-656D-6E15-36289FD916A8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7" creationId="{E4D76A5E-710D-7832-D69B-7D03F2174911}"/>
          </ac:spMkLst>
        </pc:spChg>
        <pc:spChg chg="add mod">
          <ac:chgData name="Lekate, Vu L" userId="8dd83782-bebe-40f9-bd1a-00c98616e15e" providerId="ADAL" clId="{55862EED-E168-47E7-9479-5E230E98A2CD}" dt="2023-09-19T21:58:41.489" v="503" actId="1076"/>
          <ac:spMkLst>
            <pc:docMk/>
            <pc:sldMk cId="3876842525" sldId="280"/>
            <ac:spMk id="18" creationId="{9B620B4B-1786-955C-683F-9309DB4FFB7A}"/>
          </ac:spMkLst>
        </pc:spChg>
        <pc:spChg chg="add mod">
          <ac:chgData name="Lekate, Vu L" userId="8dd83782-bebe-40f9-bd1a-00c98616e15e" providerId="ADAL" clId="{55862EED-E168-47E7-9479-5E230E98A2CD}" dt="2023-09-19T22:10:09.296" v="1562" actId="1076"/>
          <ac:spMkLst>
            <pc:docMk/>
            <pc:sldMk cId="3876842525" sldId="280"/>
            <ac:spMk id="19" creationId="{376C8FEC-A376-CA6D-1560-F1BF4CB27614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22" creationId="{A59C63CD-D9D4-18E8-76BC-7B563D930551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23" creationId="{34324CF2-1D53-4A3E-EB59-F6BAC7AA99C5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24" creationId="{631BEE37-9052-A31C-02E3-BCE8C3B30C79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28" creationId="{F572386F-0874-DF13-F232-CD6AE0E87101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30" creationId="{39753201-531B-D86B-D93B-7E2F0A9F6DED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31" creationId="{1FA76B98-EE3A-2171-0F5E-F621043F518C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32" creationId="{A5E60D98-B8FB-7612-D993-A5037DC9C1CB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33" creationId="{2A5C363C-F1C2-9EBD-6F3D-804D902E4746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35" creationId="{EA466254-332E-39CF-8B01-3CD8DE7C1273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36" creationId="{5416295F-84A9-3A3D-CE2B-850795B7615C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37" creationId="{9B8E7BDC-CB5B-14EF-FF03-5632B0BD9621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38" creationId="{E45903AB-8618-1D30-E1DF-4B53C84D5863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40" creationId="{C9FE6E78-7FC8-6426-156D-B9FDB16E4A72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41" creationId="{512FF70E-A46F-B1A6-B056-64D4F6B1FD22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42" creationId="{2F11712A-F32C-CF14-A1DA-8C8B6E9E49D5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43" creationId="{60AA2189-C2B2-E661-D51A-95DA574DE525}"/>
          </ac:spMkLst>
        </pc:spChg>
        <pc:spChg chg="mod">
          <ac:chgData name="Lekate, Vu L" userId="8dd83782-bebe-40f9-bd1a-00c98616e15e" providerId="ADAL" clId="{55862EED-E168-47E7-9479-5E230E98A2CD}" dt="2023-09-19T21:58:37.009" v="502" actId="1076"/>
          <ac:spMkLst>
            <pc:docMk/>
            <pc:sldMk cId="3876842525" sldId="280"/>
            <ac:spMk id="44" creationId="{1599D0E0-3D7F-CC3C-DC03-A325C275AAB6}"/>
          </ac:spMkLst>
        </pc:spChg>
        <pc:grpChg chg="add mod">
          <ac:chgData name="Lekate, Vu L" userId="8dd83782-bebe-40f9-bd1a-00c98616e15e" providerId="ADAL" clId="{55862EED-E168-47E7-9479-5E230E98A2CD}" dt="2023-09-19T21:58:37.009" v="502" actId="1076"/>
          <ac:grpSpMkLst>
            <pc:docMk/>
            <pc:sldMk cId="3876842525" sldId="280"/>
            <ac:grpSpMk id="20" creationId="{8192AFB9-A56B-7B15-ACB2-C21EC281FCFA}"/>
          </ac:grpSpMkLst>
        </pc:grpChg>
        <pc:grpChg chg="mod">
          <ac:chgData name="Lekate, Vu L" userId="8dd83782-bebe-40f9-bd1a-00c98616e15e" providerId="ADAL" clId="{55862EED-E168-47E7-9479-5E230E98A2CD}" dt="2023-09-19T21:58:37.009" v="502" actId="1076"/>
          <ac:grpSpMkLst>
            <pc:docMk/>
            <pc:sldMk cId="3876842525" sldId="280"/>
            <ac:grpSpMk id="21" creationId="{BACA6DDF-7181-F95B-3CCC-510D48F85654}"/>
          </ac:grpSpMkLst>
        </pc:grpChg>
        <pc:grpChg chg="mod">
          <ac:chgData name="Lekate, Vu L" userId="8dd83782-bebe-40f9-bd1a-00c98616e15e" providerId="ADAL" clId="{55862EED-E168-47E7-9479-5E230E98A2CD}" dt="2023-09-19T21:58:37.009" v="502" actId="1076"/>
          <ac:grpSpMkLst>
            <pc:docMk/>
            <pc:sldMk cId="3876842525" sldId="280"/>
            <ac:grpSpMk id="25" creationId="{AC4AC62D-9339-DC38-794D-E2244A0B2888}"/>
          </ac:grpSpMkLst>
        </pc:grpChg>
        <pc:grpChg chg="mod">
          <ac:chgData name="Lekate, Vu L" userId="8dd83782-bebe-40f9-bd1a-00c98616e15e" providerId="ADAL" clId="{55862EED-E168-47E7-9479-5E230E98A2CD}" dt="2023-09-19T21:58:37.009" v="502" actId="1076"/>
          <ac:grpSpMkLst>
            <pc:docMk/>
            <pc:sldMk cId="3876842525" sldId="280"/>
            <ac:grpSpMk id="26" creationId="{ECC79CC1-3B45-CB4F-E221-AEDE7BA8DF9F}"/>
          </ac:grpSpMkLst>
        </pc:grpChg>
        <pc:grpChg chg="mod">
          <ac:chgData name="Lekate, Vu L" userId="8dd83782-bebe-40f9-bd1a-00c98616e15e" providerId="ADAL" clId="{55862EED-E168-47E7-9479-5E230E98A2CD}" dt="2023-09-19T21:58:37.009" v="502" actId="1076"/>
          <ac:grpSpMkLst>
            <pc:docMk/>
            <pc:sldMk cId="3876842525" sldId="280"/>
            <ac:grpSpMk id="27" creationId="{4E1F8881-0065-A6D3-71B2-45C3B3F68BB1}"/>
          </ac:grpSpMkLst>
        </pc:grpChg>
        <pc:grpChg chg="mod">
          <ac:chgData name="Lekate, Vu L" userId="8dd83782-bebe-40f9-bd1a-00c98616e15e" providerId="ADAL" clId="{55862EED-E168-47E7-9479-5E230E98A2CD}" dt="2023-09-19T21:58:37.009" v="502" actId="1076"/>
          <ac:grpSpMkLst>
            <pc:docMk/>
            <pc:sldMk cId="3876842525" sldId="280"/>
            <ac:grpSpMk id="29" creationId="{C20CFF71-902B-C8FE-B050-3DBF3D27EDF8}"/>
          </ac:grpSpMkLst>
        </pc:grpChg>
        <pc:grpChg chg="mod">
          <ac:chgData name="Lekate, Vu L" userId="8dd83782-bebe-40f9-bd1a-00c98616e15e" providerId="ADAL" clId="{55862EED-E168-47E7-9479-5E230E98A2CD}" dt="2023-09-19T21:58:37.009" v="502" actId="1076"/>
          <ac:grpSpMkLst>
            <pc:docMk/>
            <pc:sldMk cId="3876842525" sldId="280"/>
            <ac:grpSpMk id="34" creationId="{92F1364F-81E5-4A2D-FBEA-2C29C8943B47}"/>
          </ac:grpSpMkLst>
        </pc:grpChg>
        <pc:grpChg chg="mod">
          <ac:chgData name="Lekate, Vu L" userId="8dd83782-bebe-40f9-bd1a-00c98616e15e" providerId="ADAL" clId="{55862EED-E168-47E7-9479-5E230E98A2CD}" dt="2023-09-19T21:58:37.009" v="502" actId="1076"/>
          <ac:grpSpMkLst>
            <pc:docMk/>
            <pc:sldMk cId="3876842525" sldId="280"/>
            <ac:grpSpMk id="39" creationId="{8D53C36C-B460-88AF-C26B-6CC5A251228A}"/>
          </ac:grpSpMkLst>
        </pc:grpChg>
      </pc:sldChg>
      <pc:sldChg chg="addSp modSp add mod ord">
        <pc:chgData name="Lekate, Vu L" userId="8dd83782-bebe-40f9-bd1a-00c98616e15e" providerId="ADAL" clId="{55862EED-E168-47E7-9479-5E230E98A2CD}" dt="2023-09-19T22:14:25.898" v="1595" actId="1076"/>
        <pc:sldMkLst>
          <pc:docMk/>
          <pc:sldMk cId="834404218" sldId="281"/>
        </pc:sldMkLst>
        <pc:spChg chg="add mod">
          <ac:chgData name="Lekate, Vu L" userId="8dd83782-bebe-40f9-bd1a-00c98616e15e" providerId="ADAL" clId="{55862EED-E168-47E7-9479-5E230E98A2CD}" dt="2023-09-19T22:14:25.898" v="1595" actId="1076"/>
          <ac:spMkLst>
            <pc:docMk/>
            <pc:sldMk cId="834404218" sldId="281"/>
            <ac:spMk id="4" creationId="{AC83A36C-219D-D93C-FBB3-E320EB4CDF38}"/>
          </ac:spMkLst>
        </pc:spChg>
        <pc:spChg chg="mod">
          <ac:chgData name="Lekate, Vu L" userId="8dd83782-bebe-40f9-bd1a-00c98616e15e" providerId="ADAL" clId="{55862EED-E168-47E7-9479-5E230E98A2CD}" dt="2023-09-19T21:57:21.446" v="495" actId="20577"/>
          <ac:spMkLst>
            <pc:docMk/>
            <pc:sldMk cId="834404218" sldId="281"/>
            <ac:spMk id="7" creationId="{E8E82E26-4DED-EAFE-68D0-211F02F89CF9}"/>
          </ac:spMkLst>
        </pc:spChg>
      </pc:sldChg>
      <pc:sldChg chg="addSp delSp modSp add mod delAnim modAnim">
        <pc:chgData name="Lekate, Vu L" userId="8dd83782-bebe-40f9-bd1a-00c98616e15e" providerId="ADAL" clId="{55862EED-E168-47E7-9479-5E230E98A2CD}" dt="2023-09-19T22:14:14.929" v="1593" actId="1076"/>
        <pc:sldMkLst>
          <pc:docMk/>
          <pc:sldMk cId="800270629" sldId="282"/>
        </pc:sldMkLst>
        <pc:spChg chg="mod">
          <ac:chgData name="Lekate, Vu L" userId="8dd83782-bebe-40f9-bd1a-00c98616e15e" providerId="ADAL" clId="{55862EED-E168-47E7-9479-5E230E98A2CD}" dt="2023-09-19T22:01:33" v="585" actId="20577"/>
          <ac:spMkLst>
            <pc:docMk/>
            <pc:sldMk cId="800270629" sldId="282"/>
            <ac:spMk id="7" creationId="{E8E82E26-4DED-EAFE-68D0-211F02F89CF9}"/>
          </ac:spMkLst>
        </pc:spChg>
        <pc:spChg chg="mod">
          <ac:chgData name="Lekate, Vu L" userId="8dd83782-bebe-40f9-bd1a-00c98616e15e" providerId="ADAL" clId="{55862EED-E168-47E7-9479-5E230E98A2CD}" dt="2023-09-19T22:14:14.929" v="1593" actId="1076"/>
          <ac:spMkLst>
            <pc:docMk/>
            <pc:sldMk cId="800270629" sldId="282"/>
            <ac:spMk id="9" creationId="{351A1A03-CC56-8F56-392D-4C34108D8420}"/>
          </ac:spMkLst>
        </pc:spChg>
        <pc:picChg chg="del">
          <ac:chgData name="Lekate, Vu L" userId="8dd83782-bebe-40f9-bd1a-00c98616e15e" providerId="ADAL" clId="{55862EED-E168-47E7-9479-5E230E98A2CD}" dt="2023-09-19T21:59:05.032" v="530" actId="478"/>
          <ac:picMkLst>
            <pc:docMk/>
            <pc:sldMk cId="800270629" sldId="282"/>
            <ac:picMk id="4" creationId="{A0BF7B97-3202-2093-50CC-075C62A48F80}"/>
          </ac:picMkLst>
        </pc:picChg>
        <pc:picChg chg="add mod">
          <ac:chgData name="Lekate, Vu L" userId="8dd83782-bebe-40f9-bd1a-00c98616e15e" providerId="ADAL" clId="{55862EED-E168-47E7-9479-5E230E98A2CD}" dt="2023-09-19T21:59:13.698" v="532" actId="1076"/>
          <ac:picMkLst>
            <pc:docMk/>
            <pc:sldMk cId="800270629" sldId="282"/>
            <ac:picMk id="5" creationId="{BC215901-45DF-53D2-547C-0C4D4F584804}"/>
          </ac:picMkLst>
        </pc:picChg>
      </pc:sldChg>
      <pc:sldChg chg="addSp delSp modSp add mod delAnim modAnim">
        <pc:chgData name="Lekate, Vu L" userId="8dd83782-bebe-40f9-bd1a-00c98616e15e" providerId="ADAL" clId="{55862EED-E168-47E7-9479-5E230E98A2CD}" dt="2023-09-19T22:14:19.769" v="1594" actId="255"/>
        <pc:sldMkLst>
          <pc:docMk/>
          <pc:sldMk cId="3399109019" sldId="283"/>
        </pc:sldMkLst>
        <pc:spChg chg="add mod">
          <ac:chgData name="Lekate, Vu L" userId="8dd83782-bebe-40f9-bd1a-00c98616e15e" providerId="ADAL" clId="{55862EED-E168-47E7-9479-5E230E98A2CD}" dt="2023-09-19T22:06:49.147" v="1463" actId="1076"/>
          <ac:spMkLst>
            <pc:docMk/>
            <pc:sldMk cId="3399109019" sldId="283"/>
            <ac:spMk id="6" creationId="{076FFC5A-7666-EF00-B1E4-5E142478E2A5}"/>
          </ac:spMkLst>
        </pc:spChg>
        <pc:spChg chg="mod">
          <ac:chgData name="Lekate, Vu L" userId="8dd83782-bebe-40f9-bd1a-00c98616e15e" providerId="ADAL" clId="{55862EED-E168-47E7-9479-5E230E98A2CD}" dt="2023-09-19T22:03:46.586" v="934" actId="20577"/>
          <ac:spMkLst>
            <pc:docMk/>
            <pc:sldMk cId="3399109019" sldId="283"/>
            <ac:spMk id="7" creationId="{E8E82E26-4DED-EAFE-68D0-211F02F89CF9}"/>
          </ac:spMkLst>
        </pc:spChg>
        <pc:spChg chg="mod">
          <ac:chgData name="Lekate, Vu L" userId="8dd83782-bebe-40f9-bd1a-00c98616e15e" providerId="ADAL" clId="{55862EED-E168-47E7-9479-5E230E98A2CD}" dt="2023-09-19T22:14:19.769" v="1594" actId="255"/>
          <ac:spMkLst>
            <pc:docMk/>
            <pc:sldMk cId="3399109019" sldId="283"/>
            <ac:spMk id="9" creationId="{351A1A03-CC56-8F56-392D-4C34108D8420}"/>
          </ac:spMkLst>
        </pc:spChg>
        <pc:picChg chg="add mod">
          <ac:chgData name="Lekate, Vu L" userId="8dd83782-bebe-40f9-bd1a-00c98616e15e" providerId="ADAL" clId="{55862EED-E168-47E7-9479-5E230E98A2CD}" dt="2023-09-19T22:05:44.955" v="1204" actId="1076"/>
          <ac:picMkLst>
            <pc:docMk/>
            <pc:sldMk cId="3399109019" sldId="283"/>
            <ac:picMk id="4" creationId="{DBFCF7F2-5ED1-2374-F178-1C2C5AD9BF53}"/>
          </ac:picMkLst>
        </pc:picChg>
        <pc:picChg chg="del">
          <ac:chgData name="Lekate, Vu L" userId="8dd83782-bebe-40f9-bd1a-00c98616e15e" providerId="ADAL" clId="{55862EED-E168-47E7-9479-5E230E98A2CD}" dt="2023-09-19T22:04:47.322" v="1199" actId="478"/>
          <ac:picMkLst>
            <pc:docMk/>
            <pc:sldMk cId="3399109019" sldId="283"/>
            <ac:picMk id="5" creationId="{BC215901-45DF-53D2-547C-0C4D4F5848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083BA-6C9B-4710-A96E-63EA7EA8D68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E9033-08B3-44F2-A233-AA65697B7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F431-671D-428D-A528-C2DFB76DE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38C36-FC5A-4B78-9B6E-E0E24131A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B196C-47FD-4913-80B0-EC80E0D2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69AF2-ACFE-415C-9907-6240BD21B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8A9B9-40F2-4CAA-B278-5A15918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7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6989-F95A-431F-A54D-B07A1B68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76933-12A7-44EE-A1FB-6089AE681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68C73-71F9-4F9B-9E4A-B605CE126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7EB7B-B946-4E39-BA4C-A2B40F3E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E9FA6-A38B-4893-BB1C-34E03FB7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4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66178-8052-4EB9-AF28-204086BB7B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3CA8D-099F-4268-85BA-88D34406C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901B-DE5E-4582-9B16-B8F4B812B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AC94-BDFF-496B-960C-0FEE63D0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8DCFC-486C-4E83-92C9-6D7FF54C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2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673F-570A-405F-AB75-6320E9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B1DE8-D6C5-438C-BBC8-A48B7B233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52408-02B4-4290-96A2-A21E132C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461D2-8A61-49AE-8888-4133F1E7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811D-CA39-4921-B276-4534BE20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47F5-3764-48BE-B157-C0ACFD63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A5A9F-B0A6-4D60-BA0D-73C579854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24D20-AB5F-4AE6-9698-EEB7A0F6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6FF38-7C53-49D9-A804-9F6F3E3C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F6A4-7AAF-4239-953C-1726691C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2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5B0C-A6BF-4303-845E-514B0A830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676B0-7BAF-4697-A708-FE1424F7F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594F0-2FAF-487B-BBB0-0E57799A3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44111-F7F1-4883-B2C2-61925617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272A4-9142-4DDA-8116-82689ED6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D62B1-483E-4B9E-9CE2-1D561576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5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D2892-CC81-4A97-8312-7026A3E0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221A6-206B-4AA7-8B63-E518C28A7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717F0-1852-4137-B1AF-9B2EA2BBB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F8F43-72EB-4114-8F45-17ED0D804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89D7DB-6DA1-4BC2-B16A-C96F4A639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135F43-52CC-4AF2-AAA6-899807EFB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DC60D-BC26-46C5-83A8-A0AC9035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30A0D-673A-48D3-899D-C73F4570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3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7824-16C8-4888-9C65-2FB6F186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51DDF-C924-447C-BA99-29C524B5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62185-1D16-488A-99C6-F4B8179C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92A43-CBF9-4012-8546-2F4404978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3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00E17-8094-4193-8F05-99E1765C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22462-443E-4548-A8FC-C82D190D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C8C55-DFA2-4A96-B1D3-4155910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5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10FF-060E-4DE3-926E-7ADE9C40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D44D-8E27-40A5-91E1-4584006A9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07881-89E9-4C97-BDA2-F2770AFB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70430-943B-49A8-86D2-4E50C86D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B974F-B848-4F5D-880A-7A3DA88F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0761B-650F-4B4D-B92E-A59AE219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8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8E97F-16A8-4C2C-A6BC-47817982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917061-6E36-406A-A0C1-5FF985EA6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1DF23-F7B7-42D6-898F-B1272D60E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63CF9-B6B5-4A60-9D53-467F35A8A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17, 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2AF4B-A7C0-43A6-BCA4-CF159EFC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[insert presenter name]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32542-0CBC-42AE-9E6D-1A3DF594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4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E3F19A-3C1D-4509-802C-6756FE65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B82A1-8A1A-4DC0-9CE1-A1C995A9C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FAA2-04A7-4064-BAF1-AE2F8B69E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September 17,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59317-64C2-4E03-9BAC-65AAB0DB4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[insert presenter name]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EC157-4FB7-4F39-A1A5-42ADC9B3E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A9785-A052-4492-AAD8-5BB3B67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5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6F358D-47BA-4AF5-8573-A3992A5A30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, background pattern">
            <a:extLst>
              <a:ext uri="{FF2B5EF4-FFF2-40B4-BE49-F238E27FC236}">
                <a16:creationId xmlns:a16="http://schemas.microsoft.com/office/drawing/2014/main" id="{A8CF34DC-F3EF-5E0A-896F-9756C7EAF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33"/>
            <a:ext cx="12192000" cy="383349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F6EEE2-2C92-19F3-58B4-3283E38ABE9E}"/>
              </a:ext>
            </a:extLst>
          </p:cNvPr>
          <p:cNvSpPr txBox="1">
            <a:spLocks/>
          </p:cNvSpPr>
          <p:nvPr/>
        </p:nvSpPr>
        <p:spPr>
          <a:xfrm>
            <a:off x="348343" y="4099770"/>
            <a:ext cx="10955382" cy="752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/>
              <a:t>Beyond Read &amp; Learn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4E4316E-7797-A2B5-DF67-10376CF7AC0A}"/>
              </a:ext>
            </a:extLst>
          </p:cNvPr>
          <p:cNvSpPr txBox="1">
            <a:spLocks/>
          </p:cNvSpPr>
          <p:nvPr/>
        </p:nvSpPr>
        <p:spPr>
          <a:xfrm>
            <a:off x="348343" y="5604772"/>
            <a:ext cx="8499231" cy="5005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Vu Lekate, September 21, 2023	</a:t>
            </a:r>
          </a:p>
        </p:txBody>
      </p:sp>
    </p:spTree>
    <p:extLst>
      <p:ext uri="{BB962C8B-B14F-4D97-AF65-F5344CB8AC3E}">
        <p14:creationId xmlns:p14="http://schemas.microsoft.com/office/powerpoint/2010/main" val="4330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E26-4DED-EAFE-68D0-211F02F89CF9}"/>
              </a:ext>
            </a:extLst>
          </p:cNvPr>
          <p:cNvSpPr txBox="1"/>
          <p:nvPr/>
        </p:nvSpPr>
        <p:spPr>
          <a:xfrm>
            <a:off x="497038" y="331660"/>
            <a:ext cx="2677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Gamification 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C83A36C-219D-D93C-FBB3-E320EB4CDF38}"/>
              </a:ext>
            </a:extLst>
          </p:cNvPr>
          <p:cNvSpPr txBox="1">
            <a:spLocks/>
          </p:cNvSpPr>
          <p:nvPr/>
        </p:nvSpPr>
        <p:spPr>
          <a:xfrm>
            <a:off x="537165" y="1872010"/>
            <a:ext cx="11317378" cy="236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Interactive games and puzzles in CBTs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Pre-work and assignments after modules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Points rewarded for completing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Points can be used towards raffles for prizes throughout the program</a:t>
            </a:r>
          </a:p>
        </p:txBody>
      </p:sp>
    </p:spTree>
    <p:extLst>
      <p:ext uri="{BB962C8B-B14F-4D97-AF65-F5344CB8AC3E}">
        <p14:creationId xmlns:p14="http://schemas.microsoft.com/office/powerpoint/2010/main" val="83440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F742F2-3206-29DC-BF38-D30A44E89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620" y="1416032"/>
            <a:ext cx="8319918" cy="3847361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F9DBAC44-9D93-5289-98D0-6CC7B8C31E1E}"/>
              </a:ext>
            </a:extLst>
          </p:cNvPr>
          <p:cNvSpPr/>
          <p:nvPr/>
        </p:nvSpPr>
        <p:spPr>
          <a:xfrm>
            <a:off x="5682724" y="4690380"/>
            <a:ext cx="634153" cy="12954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5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Text, background pattern&#10;&#10;Description automatically generated">
            <a:extLst>
              <a:ext uri="{FF2B5EF4-FFF2-40B4-BE49-F238E27FC236}">
                <a16:creationId xmlns:a16="http://schemas.microsoft.com/office/drawing/2014/main" id="{6E98BCC5-6B9B-14F8-DB81-9D52D1B11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2" y="106587"/>
            <a:ext cx="5534745" cy="1844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C55FA-80C7-D7D3-8730-6DEA064286EC}"/>
              </a:ext>
            </a:extLst>
          </p:cNvPr>
          <p:cNvSpPr txBox="1"/>
          <p:nvPr/>
        </p:nvSpPr>
        <p:spPr>
          <a:xfrm>
            <a:off x="2107474" y="6382081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AADE9-78A1-9319-5AD5-AE5B5D098ACC}"/>
              </a:ext>
            </a:extLst>
          </p:cNvPr>
          <p:cNvSpPr txBox="1"/>
          <p:nvPr/>
        </p:nvSpPr>
        <p:spPr>
          <a:xfrm>
            <a:off x="243840" y="2058089"/>
            <a:ext cx="1601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6F6FDF7-154C-D608-F0D3-25C0E8DBF1AE}"/>
              </a:ext>
            </a:extLst>
          </p:cNvPr>
          <p:cNvSpPr txBox="1">
            <a:spLocks/>
          </p:cNvSpPr>
          <p:nvPr/>
        </p:nvSpPr>
        <p:spPr>
          <a:xfrm>
            <a:off x="691743" y="2811007"/>
            <a:ext cx="8871479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Content development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Curriculum / Framework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Training &amp; Development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Immersive Training </a:t>
            </a:r>
          </a:p>
          <a:p>
            <a:pPr marL="11430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Show versus tell</a:t>
            </a:r>
          </a:p>
          <a:p>
            <a:pPr marL="11430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 and how versus what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Gamification</a:t>
            </a:r>
          </a:p>
          <a:p>
            <a:pPr marL="11430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1430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3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9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pic>
        <p:nvPicPr>
          <p:cNvPr id="5" name="Picture 4" descr="A file cabinet with files in it&#10;&#10;Description automatically generated">
            <a:extLst>
              <a:ext uri="{FF2B5EF4-FFF2-40B4-BE49-F238E27FC236}">
                <a16:creationId xmlns:a16="http://schemas.microsoft.com/office/drawing/2014/main" id="{5EE6ACBC-9A56-77F5-6C59-2D2451FE3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2" r="2" b="2"/>
          <a:stretch/>
        </p:blipFill>
        <p:spPr>
          <a:xfrm>
            <a:off x="6659335" y="1099110"/>
            <a:ext cx="4235087" cy="503643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4F62846-059D-7A55-1197-98F3FB6C5921}"/>
              </a:ext>
            </a:extLst>
          </p:cNvPr>
          <p:cNvSpPr txBox="1">
            <a:spLocks/>
          </p:cNvSpPr>
          <p:nvPr/>
        </p:nvSpPr>
        <p:spPr>
          <a:xfrm>
            <a:off x="922925" y="2176350"/>
            <a:ext cx="6148434" cy="304569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eorgia"/>
              </a:rPr>
              <a:t>Autonomy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eorgia"/>
              </a:rPr>
              <a:t>Active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eorgia"/>
              </a:rPr>
              <a:t>Visual / Auditory / Kinesthetic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Georgia"/>
              </a:rPr>
              <a:t>Problem oriented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E26-4DED-EAFE-68D0-211F02F89CF9}"/>
              </a:ext>
            </a:extLst>
          </p:cNvPr>
          <p:cNvSpPr txBox="1"/>
          <p:nvPr/>
        </p:nvSpPr>
        <p:spPr>
          <a:xfrm>
            <a:off x="497038" y="331660"/>
            <a:ext cx="4311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Content Development</a:t>
            </a:r>
          </a:p>
        </p:txBody>
      </p:sp>
    </p:spTree>
    <p:extLst>
      <p:ext uri="{BB962C8B-B14F-4D97-AF65-F5344CB8AC3E}">
        <p14:creationId xmlns:p14="http://schemas.microsoft.com/office/powerpoint/2010/main" val="3458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pic>
        <p:nvPicPr>
          <p:cNvPr id="5" name="IMRP Video">
            <a:hlinkClick r:id="" action="ppaction://media"/>
            <a:extLst>
              <a:ext uri="{FF2B5EF4-FFF2-40B4-BE49-F238E27FC236}">
                <a16:creationId xmlns:a16="http://schemas.microsoft.com/office/drawing/2014/main" id="{9E344BBF-DD85-3AA2-4228-6D6A567AB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685" y="812302"/>
            <a:ext cx="8852258" cy="49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4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E26-4DED-EAFE-68D0-211F02F89CF9}"/>
              </a:ext>
            </a:extLst>
          </p:cNvPr>
          <p:cNvSpPr txBox="1"/>
          <p:nvPr/>
        </p:nvSpPr>
        <p:spPr>
          <a:xfrm>
            <a:off x="497038" y="331660"/>
            <a:ext cx="235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Curriculum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6B24F-6821-C788-5BA2-6D5B73363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45" y="2012953"/>
            <a:ext cx="5157091" cy="404204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93831-9129-E74E-FD2F-E275B6F6CF94}"/>
              </a:ext>
            </a:extLst>
          </p:cNvPr>
          <p:cNvSpPr txBox="1"/>
          <p:nvPr/>
        </p:nvSpPr>
        <p:spPr>
          <a:xfrm>
            <a:off x="4096093" y="1343399"/>
            <a:ext cx="4302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110 Learning Outcomes</a:t>
            </a:r>
          </a:p>
          <a:p>
            <a:endParaRPr lang="en-US" sz="2400" b="1" dirty="0">
              <a:latin typeface="Georgia" panose="02040502050405020303" pitchFamily="18" charset="0"/>
            </a:endParaRPr>
          </a:p>
          <a:p>
            <a:r>
              <a:rPr lang="en-US" sz="2400" b="1" dirty="0">
                <a:latin typeface="Georgia" panose="020405020504050203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err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24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E26-4DED-EAFE-68D0-211F02F89CF9}"/>
              </a:ext>
            </a:extLst>
          </p:cNvPr>
          <p:cNvSpPr txBox="1"/>
          <p:nvPr/>
        </p:nvSpPr>
        <p:spPr>
          <a:xfrm>
            <a:off x="497038" y="331660"/>
            <a:ext cx="4817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Training &amp; Development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F53B7-17D1-0B20-3EEF-B00786467997}"/>
              </a:ext>
            </a:extLst>
          </p:cNvPr>
          <p:cNvSpPr txBox="1"/>
          <p:nvPr/>
        </p:nvSpPr>
        <p:spPr>
          <a:xfrm>
            <a:off x="2803434" y="2352260"/>
            <a:ext cx="2165362" cy="491488"/>
          </a:xfrm>
          <a:prstGeom prst="homePlate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Computer Based Modules</a:t>
            </a:r>
            <a:endParaRPr kumimoji="0" lang="en-IN" sz="1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1D17D8AA-ABF6-BD16-2361-573D94E78487}"/>
              </a:ext>
            </a:extLst>
          </p:cNvPr>
          <p:cNvSpPr/>
          <p:nvPr/>
        </p:nvSpPr>
        <p:spPr>
          <a:xfrm>
            <a:off x="2803434" y="1991117"/>
            <a:ext cx="5340362" cy="307872"/>
          </a:xfrm>
          <a:prstGeom prst="snipRoundRect">
            <a:avLst/>
          </a:prstGeom>
          <a:solidFill>
            <a:srgbClr val="009CDE"/>
          </a:solidFill>
          <a:ln w="25400" cap="flat" cmpd="sng" algn="ctr">
            <a:solidFill>
              <a:srgbClr val="009CD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Know &amp; Apply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0A8D263F-766C-03BF-3010-ACBBF615086B}"/>
              </a:ext>
            </a:extLst>
          </p:cNvPr>
          <p:cNvSpPr/>
          <p:nvPr/>
        </p:nvSpPr>
        <p:spPr>
          <a:xfrm>
            <a:off x="2803434" y="2903840"/>
            <a:ext cx="5340362" cy="257760"/>
          </a:xfrm>
          <a:prstGeom prst="snipRoundRect">
            <a:avLst/>
          </a:prstGeom>
          <a:solidFill>
            <a:srgbClr val="004F71"/>
          </a:solidFill>
          <a:ln w="25400" cap="flat" cmpd="sng" algn="ctr">
            <a:solidFill>
              <a:srgbClr val="004F7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Execute &amp; Demonstrate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16EC7-6142-2598-F4B7-FC01EEBB5A3B}"/>
              </a:ext>
            </a:extLst>
          </p:cNvPr>
          <p:cNvSpPr txBox="1"/>
          <p:nvPr/>
        </p:nvSpPr>
        <p:spPr>
          <a:xfrm>
            <a:off x="2803434" y="3253442"/>
            <a:ext cx="1852016" cy="491488"/>
          </a:xfrm>
          <a:prstGeom prst="homePlate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Role / Experience</a:t>
            </a:r>
            <a:endParaRPr kumimoji="0" lang="en-IN" sz="1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0" name="Rectangle: Top Corners One Rounded and One Snipped 9">
            <a:extLst>
              <a:ext uri="{FF2B5EF4-FFF2-40B4-BE49-F238E27FC236}">
                <a16:creationId xmlns:a16="http://schemas.microsoft.com/office/drawing/2014/main" id="{8593758B-DA24-81BA-5D83-E818720BB4D9}"/>
              </a:ext>
            </a:extLst>
          </p:cNvPr>
          <p:cNvSpPr/>
          <p:nvPr/>
        </p:nvSpPr>
        <p:spPr>
          <a:xfrm>
            <a:off x="2794385" y="3836404"/>
            <a:ext cx="5349411" cy="257760"/>
          </a:xfrm>
          <a:prstGeom prst="snipRoundRect">
            <a:avLst/>
          </a:prstGeom>
          <a:solidFill>
            <a:srgbClr val="000000">
              <a:lumMod val="50000"/>
              <a:lumOff val="50000"/>
            </a:srgbClr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2D28D-F2E6-9E07-0CB7-E793E444FD67}"/>
              </a:ext>
            </a:extLst>
          </p:cNvPr>
          <p:cNvSpPr txBox="1"/>
          <p:nvPr/>
        </p:nvSpPr>
        <p:spPr>
          <a:xfrm>
            <a:off x="5010862" y="2352260"/>
            <a:ext cx="1852016" cy="491488"/>
          </a:xfrm>
          <a:prstGeom prst="homePlate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Exam</a:t>
            </a:r>
            <a:endParaRPr kumimoji="0" lang="en-IN" sz="1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F8EA00-2995-44D6-C404-4B7FC48C5A7C}"/>
              </a:ext>
            </a:extLst>
          </p:cNvPr>
          <p:cNvSpPr txBox="1"/>
          <p:nvPr/>
        </p:nvSpPr>
        <p:spPr>
          <a:xfrm>
            <a:off x="4691646" y="3254054"/>
            <a:ext cx="1852016" cy="491488"/>
          </a:xfrm>
          <a:prstGeom prst="homePlate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Projects </a:t>
            </a:r>
            <a:endParaRPr kumimoji="0" lang="en-IN" sz="1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9A188-CD9A-1549-F4B0-01031BEAF7EE}"/>
              </a:ext>
            </a:extLst>
          </p:cNvPr>
          <p:cNvSpPr txBox="1"/>
          <p:nvPr/>
        </p:nvSpPr>
        <p:spPr>
          <a:xfrm>
            <a:off x="6579858" y="3253442"/>
            <a:ext cx="1852016" cy="491488"/>
          </a:xfrm>
          <a:prstGeom prst="homePlate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Rotation </a:t>
            </a:r>
            <a:endParaRPr kumimoji="0" lang="en-IN" sz="1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829921-7EE6-A609-94EE-14F5DCB28AE6}"/>
              </a:ext>
            </a:extLst>
          </p:cNvPr>
          <p:cNvSpPr txBox="1"/>
          <p:nvPr/>
        </p:nvSpPr>
        <p:spPr>
          <a:xfrm>
            <a:off x="2814986" y="4248210"/>
            <a:ext cx="1879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/>
              </a:rPr>
              <a:t>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/>
              </a:rPr>
              <a:t>Gas &amp; Heat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/>
              </a:rPr>
              <a:t>Microbiology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88AC77-CCD4-3D6F-DEEE-76B375F338D8}"/>
              </a:ext>
            </a:extLst>
          </p:cNvPr>
          <p:cNvSpPr txBox="1"/>
          <p:nvPr/>
        </p:nvSpPr>
        <p:spPr>
          <a:xfrm>
            <a:off x="4691646" y="4267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/>
              </a:rPr>
              <a:t>Packaging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CAA41-627B-656D-6E15-36289FD916A8}"/>
              </a:ext>
            </a:extLst>
          </p:cNvPr>
          <p:cNvSpPr txBox="1"/>
          <p:nvPr/>
        </p:nvSpPr>
        <p:spPr>
          <a:xfrm>
            <a:off x="8727848" y="20984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D76A5E-710D-7832-D69B-7D03F2174911}"/>
              </a:ext>
            </a:extLst>
          </p:cNvPr>
          <p:cNvSpPr txBox="1"/>
          <p:nvPr/>
        </p:nvSpPr>
        <p:spPr>
          <a:xfrm>
            <a:off x="8564323" y="380065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eorgia"/>
              </a:rPr>
              <a:t>Expert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620B4B-1786-955C-683F-9309DB4FFB7A}"/>
              </a:ext>
            </a:extLst>
          </p:cNvPr>
          <p:cNvSpPr txBox="1"/>
          <p:nvPr/>
        </p:nvSpPr>
        <p:spPr>
          <a:xfrm>
            <a:off x="8494391" y="2860746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eorgia"/>
              </a:rPr>
              <a:t>Proficient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C8FEC-A376-CA6D-1560-F1BF4CB27614}"/>
              </a:ext>
            </a:extLst>
          </p:cNvPr>
          <p:cNvSpPr txBox="1"/>
          <p:nvPr/>
        </p:nvSpPr>
        <p:spPr>
          <a:xfrm>
            <a:off x="8416610" y="196038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eorgia"/>
              </a:rPr>
              <a:t>Competent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92AFB9-A56B-7B15-ACB2-C21EC281FCFA}"/>
              </a:ext>
            </a:extLst>
          </p:cNvPr>
          <p:cNvGrpSpPr/>
          <p:nvPr/>
        </p:nvGrpSpPr>
        <p:grpSpPr>
          <a:xfrm>
            <a:off x="1323044" y="1845375"/>
            <a:ext cx="1028960" cy="3487779"/>
            <a:chOff x="5246624" y="1823672"/>
            <a:chExt cx="1389627" cy="4572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ACA6DDF-7181-F95B-3CCC-510D48F85654}"/>
                </a:ext>
              </a:extLst>
            </p:cNvPr>
            <p:cNvGrpSpPr/>
            <p:nvPr/>
          </p:nvGrpSpPr>
          <p:grpSpPr>
            <a:xfrm>
              <a:off x="5246624" y="1823672"/>
              <a:ext cx="1389627" cy="4572000"/>
              <a:chOff x="8521317" y="1723933"/>
              <a:chExt cx="1389627" cy="4572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C4AC62D-9339-DC38-794D-E2244A0B2888}"/>
                  </a:ext>
                </a:extLst>
              </p:cNvPr>
              <p:cNvGrpSpPr/>
              <p:nvPr/>
            </p:nvGrpSpPr>
            <p:grpSpPr>
              <a:xfrm>
                <a:off x="8521317" y="3907223"/>
                <a:ext cx="1389627" cy="2388710"/>
                <a:chOff x="7705391" y="3724343"/>
                <a:chExt cx="1389627" cy="2388710"/>
              </a:xfrm>
            </p:grpSpPr>
            <p:sp>
              <p:nvSpPr>
                <p:cNvPr id="38" name="Freeform 7">
                  <a:extLst>
                    <a:ext uri="{FF2B5EF4-FFF2-40B4-BE49-F238E27FC236}">
                      <a16:creationId xmlns:a16="http://schemas.microsoft.com/office/drawing/2014/main" id="{E45903AB-8618-1D30-E1DF-4B53C84D58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1596">
                  <a:off x="8092372" y="3337429"/>
                  <a:ext cx="603540" cy="1377368"/>
                </a:xfrm>
                <a:custGeom>
                  <a:avLst/>
                  <a:gdLst>
                    <a:gd name="T0" fmla="*/ 0 w 209"/>
                    <a:gd name="T1" fmla="*/ 162 h 653"/>
                    <a:gd name="T2" fmla="*/ 135 w 209"/>
                    <a:gd name="T3" fmla="*/ 0 h 653"/>
                    <a:gd name="T4" fmla="*/ 209 w 209"/>
                    <a:gd name="T5" fmla="*/ 210 h 653"/>
                    <a:gd name="T6" fmla="*/ 209 w 209"/>
                    <a:gd name="T7" fmla="*/ 443 h 653"/>
                    <a:gd name="T8" fmla="*/ 135 w 209"/>
                    <a:gd name="T9" fmla="*/ 653 h 653"/>
                    <a:gd name="T10" fmla="*/ 0 w 209"/>
                    <a:gd name="T11" fmla="*/ 488 h 653"/>
                    <a:gd name="T12" fmla="*/ 0 w 209"/>
                    <a:gd name="T13" fmla="*/ 162 h 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653">
                      <a:moveTo>
                        <a:pt x="0" y="162"/>
                      </a:moveTo>
                      <a:lnTo>
                        <a:pt x="135" y="0"/>
                      </a:lnTo>
                      <a:lnTo>
                        <a:pt x="209" y="210"/>
                      </a:lnTo>
                      <a:lnTo>
                        <a:pt x="209" y="443"/>
                      </a:lnTo>
                      <a:lnTo>
                        <a:pt x="135" y="653"/>
                      </a:lnTo>
                      <a:lnTo>
                        <a:pt x="0" y="488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solidFill>
                  <a:srgbClr val="BBA1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D53C36C-B460-88AF-C26B-6CC5A251228A}"/>
                    </a:ext>
                  </a:extLst>
                </p:cNvPr>
                <p:cNvGrpSpPr/>
                <p:nvPr/>
              </p:nvGrpSpPr>
              <p:grpSpPr>
                <a:xfrm>
                  <a:off x="7705391" y="3959983"/>
                  <a:ext cx="1389627" cy="2153070"/>
                  <a:chOff x="2219264" y="4532670"/>
                  <a:chExt cx="1389627" cy="2153070"/>
                </a:xfrm>
              </p:grpSpPr>
              <p:sp>
                <p:nvSpPr>
                  <p:cNvPr id="40" name="Freeform 8">
                    <a:extLst>
                      <a:ext uri="{FF2B5EF4-FFF2-40B4-BE49-F238E27FC236}">
                        <a16:creationId xmlns:a16="http://schemas.microsoft.com/office/drawing/2014/main" id="{C9FE6E78-7FC8-6426-156D-B9FDB16E4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1596">
                    <a:off x="2390306" y="5467154"/>
                    <a:ext cx="1047544" cy="1389627"/>
                  </a:xfrm>
                  <a:custGeom>
                    <a:avLst/>
                    <a:gdLst>
                      <a:gd name="T0" fmla="*/ 793 w 939"/>
                      <a:gd name="T1" fmla="*/ 650 h 650"/>
                      <a:gd name="T2" fmla="*/ 0 w 939"/>
                      <a:gd name="T3" fmla="*/ 326 h 650"/>
                      <a:gd name="T4" fmla="*/ 793 w 939"/>
                      <a:gd name="T5" fmla="*/ 0 h 650"/>
                      <a:gd name="T6" fmla="*/ 939 w 939"/>
                      <a:gd name="T7" fmla="*/ 0 h 650"/>
                      <a:gd name="T8" fmla="*/ 939 w 939"/>
                      <a:gd name="T9" fmla="*/ 650 h 650"/>
                      <a:gd name="T10" fmla="*/ 793 w 939"/>
                      <a:gd name="T11" fmla="*/ 650 h 6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9" h="650">
                        <a:moveTo>
                          <a:pt x="793" y="650"/>
                        </a:moveTo>
                        <a:lnTo>
                          <a:pt x="0" y="326"/>
                        </a:lnTo>
                        <a:lnTo>
                          <a:pt x="793" y="0"/>
                        </a:lnTo>
                        <a:lnTo>
                          <a:pt x="939" y="0"/>
                        </a:lnTo>
                        <a:lnTo>
                          <a:pt x="939" y="650"/>
                        </a:lnTo>
                        <a:lnTo>
                          <a:pt x="793" y="65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7CBA0"/>
                      </a:gs>
                      <a:gs pos="50000">
                        <a:srgbClr val="845434"/>
                      </a:gs>
                      <a:gs pos="100000">
                        <a:srgbClr val="F7CBA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" name="Freeform 11">
                    <a:extLst>
                      <a:ext uri="{FF2B5EF4-FFF2-40B4-BE49-F238E27FC236}">
                        <a16:creationId xmlns:a16="http://schemas.microsoft.com/office/drawing/2014/main" id="{512FF70E-A46F-B1A6-B056-64D4F6B1FD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1596">
                    <a:off x="2812934" y="4936000"/>
                    <a:ext cx="1195785" cy="395411"/>
                  </a:xfrm>
                  <a:custGeom>
                    <a:avLst/>
                    <a:gdLst>
                      <a:gd name="T0" fmla="*/ 464 w 464"/>
                      <a:gd name="T1" fmla="*/ 0 h 91"/>
                      <a:gd name="T2" fmla="*/ 41 w 464"/>
                      <a:gd name="T3" fmla="*/ 0 h 91"/>
                      <a:gd name="T4" fmla="*/ 16 w 464"/>
                      <a:gd name="T5" fmla="*/ 14 h 91"/>
                      <a:gd name="T6" fmla="*/ 5 w 464"/>
                      <a:gd name="T7" fmla="*/ 32 h 91"/>
                      <a:gd name="T8" fmla="*/ 5 w 464"/>
                      <a:gd name="T9" fmla="*/ 60 h 91"/>
                      <a:gd name="T10" fmla="*/ 16 w 464"/>
                      <a:gd name="T11" fmla="*/ 77 h 91"/>
                      <a:gd name="T12" fmla="*/ 41 w 464"/>
                      <a:gd name="T13" fmla="*/ 91 h 91"/>
                      <a:gd name="T14" fmla="*/ 464 w 464"/>
                      <a:gd name="T15" fmla="*/ 91 h 91"/>
                      <a:gd name="T16" fmla="*/ 464 w 464"/>
                      <a:gd name="T17" fmla="*/ 0 h 91"/>
                      <a:gd name="connsiteX0" fmla="*/ 9973 w 11184"/>
                      <a:gd name="connsiteY0" fmla="*/ 0 h 10000"/>
                      <a:gd name="connsiteX1" fmla="*/ 857 w 11184"/>
                      <a:gd name="connsiteY1" fmla="*/ 0 h 10000"/>
                      <a:gd name="connsiteX2" fmla="*/ 318 w 11184"/>
                      <a:gd name="connsiteY2" fmla="*/ 1538 h 10000"/>
                      <a:gd name="connsiteX3" fmla="*/ 81 w 11184"/>
                      <a:gd name="connsiteY3" fmla="*/ 3516 h 10000"/>
                      <a:gd name="connsiteX4" fmla="*/ 81 w 11184"/>
                      <a:gd name="connsiteY4" fmla="*/ 6593 h 10000"/>
                      <a:gd name="connsiteX5" fmla="*/ 318 w 11184"/>
                      <a:gd name="connsiteY5" fmla="*/ 8462 h 10000"/>
                      <a:gd name="connsiteX6" fmla="*/ 857 w 11184"/>
                      <a:gd name="connsiteY6" fmla="*/ 10000 h 10000"/>
                      <a:gd name="connsiteX7" fmla="*/ 11184 w 11184"/>
                      <a:gd name="connsiteY7" fmla="*/ 9894 h 10000"/>
                      <a:gd name="connsiteX8" fmla="*/ 9973 w 11184"/>
                      <a:gd name="connsiteY8" fmla="*/ 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84" h="10000">
                        <a:moveTo>
                          <a:pt x="9973" y="0"/>
                        </a:moveTo>
                        <a:lnTo>
                          <a:pt x="857" y="0"/>
                        </a:lnTo>
                        <a:cubicBezTo>
                          <a:pt x="663" y="0"/>
                          <a:pt x="426" y="659"/>
                          <a:pt x="318" y="1538"/>
                        </a:cubicBezTo>
                        <a:lnTo>
                          <a:pt x="81" y="3516"/>
                        </a:lnTo>
                        <a:cubicBezTo>
                          <a:pt x="-27" y="4396"/>
                          <a:pt x="-27" y="5714"/>
                          <a:pt x="81" y="6593"/>
                        </a:cubicBezTo>
                        <a:lnTo>
                          <a:pt x="318" y="8462"/>
                        </a:lnTo>
                        <a:cubicBezTo>
                          <a:pt x="426" y="9341"/>
                          <a:pt x="663" y="10000"/>
                          <a:pt x="857" y="10000"/>
                        </a:cubicBezTo>
                        <a:cubicBezTo>
                          <a:pt x="9973" y="10000"/>
                          <a:pt x="11184" y="9894"/>
                          <a:pt x="11184" y="9894"/>
                        </a:cubicBezTo>
                        <a:lnTo>
                          <a:pt x="9973" y="0"/>
                        </a:lnTo>
                        <a:close/>
                      </a:path>
                    </a:pathLst>
                  </a:custGeom>
                  <a:solidFill>
                    <a:srgbClr val="A5A5A5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" name="Freeform 22">
                    <a:extLst>
                      <a:ext uri="{FF2B5EF4-FFF2-40B4-BE49-F238E27FC236}">
                        <a16:creationId xmlns:a16="http://schemas.microsoft.com/office/drawing/2014/main" id="{2F11712A-F32C-CF14-A1DA-8C8B6E9E49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1596">
                    <a:off x="2767556" y="6309295"/>
                    <a:ext cx="301210" cy="451677"/>
                  </a:xfrm>
                  <a:custGeom>
                    <a:avLst/>
                    <a:gdLst>
                      <a:gd name="T0" fmla="*/ 114 w 114"/>
                      <a:gd name="T1" fmla="*/ 49 h 88"/>
                      <a:gd name="T2" fmla="*/ 107 w 114"/>
                      <a:gd name="T3" fmla="*/ 0 h 88"/>
                      <a:gd name="T4" fmla="*/ 0 w 114"/>
                      <a:gd name="T5" fmla="*/ 44 h 88"/>
                      <a:gd name="T6" fmla="*/ 109 w 114"/>
                      <a:gd name="T7" fmla="*/ 88 h 88"/>
                      <a:gd name="T8" fmla="*/ 114 w 114"/>
                      <a:gd name="T9" fmla="*/ 49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" h="88">
                        <a:moveTo>
                          <a:pt x="114" y="49"/>
                        </a:moveTo>
                        <a:cubicBezTo>
                          <a:pt x="114" y="32"/>
                          <a:pt x="111" y="15"/>
                          <a:pt x="107" y="0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109" y="88"/>
                          <a:pt x="109" y="88"/>
                          <a:pt x="109" y="88"/>
                        </a:cubicBezTo>
                        <a:cubicBezTo>
                          <a:pt x="112" y="76"/>
                          <a:pt x="114" y="63"/>
                          <a:pt x="114" y="49"/>
                        </a:cubicBezTo>
                        <a:close/>
                      </a:path>
                    </a:pathLst>
                  </a:cu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" name="Freeform 11">
                    <a:extLst>
                      <a:ext uri="{FF2B5EF4-FFF2-40B4-BE49-F238E27FC236}">
                        <a16:creationId xmlns:a16="http://schemas.microsoft.com/office/drawing/2014/main" id="{60AA2189-C2B2-E661-D51A-95DA574DE5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398404" flipH="1">
                    <a:off x="1819436" y="4932857"/>
                    <a:ext cx="1195785" cy="395411"/>
                  </a:xfrm>
                  <a:custGeom>
                    <a:avLst/>
                    <a:gdLst>
                      <a:gd name="T0" fmla="*/ 464 w 464"/>
                      <a:gd name="T1" fmla="*/ 0 h 91"/>
                      <a:gd name="T2" fmla="*/ 41 w 464"/>
                      <a:gd name="T3" fmla="*/ 0 h 91"/>
                      <a:gd name="T4" fmla="*/ 16 w 464"/>
                      <a:gd name="T5" fmla="*/ 14 h 91"/>
                      <a:gd name="T6" fmla="*/ 5 w 464"/>
                      <a:gd name="T7" fmla="*/ 32 h 91"/>
                      <a:gd name="T8" fmla="*/ 5 w 464"/>
                      <a:gd name="T9" fmla="*/ 60 h 91"/>
                      <a:gd name="T10" fmla="*/ 16 w 464"/>
                      <a:gd name="T11" fmla="*/ 77 h 91"/>
                      <a:gd name="T12" fmla="*/ 41 w 464"/>
                      <a:gd name="T13" fmla="*/ 91 h 91"/>
                      <a:gd name="T14" fmla="*/ 464 w 464"/>
                      <a:gd name="T15" fmla="*/ 91 h 91"/>
                      <a:gd name="T16" fmla="*/ 464 w 464"/>
                      <a:gd name="T17" fmla="*/ 0 h 91"/>
                      <a:gd name="connsiteX0" fmla="*/ 9973 w 11184"/>
                      <a:gd name="connsiteY0" fmla="*/ 0 h 10000"/>
                      <a:gd name="connsiteX1" fmla="*/ 857 w 11184"/>
                      <a:gd name="connsiteY1" fmla="*/ 0 h 10000"/>
                      <a:gd name="connsiteX2" fmla="*/ 318 w 11184"/>
                      <a:gd name="connsiteY2" fmla="*/ 1538 h 10000"/>
                      <a:gd name="connsiteX3" fmla="*/ 81 w 11184"/>
                      <a:gd name="connsiteY3" fmla="*/ 3516 h 10000"/>
                      <a:gd name="connsiteX4" fmla="*/ 81 w 11184"/>
                      <a:gd name="connsiteY4" fmla="*/ 6593 h 10000"/>
                      <a:gd name="connsiteX5" fmla="*/ 318 w 11184"/>
                      <a:gd name="connsiteY5" fmla="*/ 8462 h 10000"/>
                      <a:gd name="connsiteX6" fmla="*/ 857 w 11184"/>
                      <a:gd name="connsiteY6" fmla="*/ 10000 h 10000"/>
                      <a:gd name="connsiteX7" fmla="*/ 11184 w 11184"/>
                      <a:gd name="connsiteY7" fmla="*/ 9894 h 10000"/>
                      <a:gd name="connsiteX8" fmla="*/ 9973 w 11184"/>
                      <a:gd name="connsiteY8" fmla="*/ 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84" h="10000">
                        <a:moveTo>
                          <a:pt x="9973" y="0"/>
                        </a:moveTo>
                        <a:lnTo>
                          <a:pt x="857" y="0"/>
                        </a:lnTo>
                        <a:cubicBezTo>
                          <a:pt x="663" y="0"/>
                          <a:pt x="426" y="659"/>
                          <a:pt x="318" y="1538"/>
                        </a:cubicBezTo>
                        <a:lnTo>
                          <a:pt x="81" y="3516"/>
                        </a:lnTo>
                        <a:cubicBezTo>
                          <a:pt x="-27" y="4396"/>
                          <a:pt x="-27" y="5714"/>
                          <a:pt x="81" y="6593"/>
                        </a:cubicBezTo>
                        <a:lnTo>
                          <a:pt x="318" y="8462"/>
                        </a:lnTo>
                        <a:cubicBezTo>
                          <a:pt x="426" y="9341"/>
                          <a:pt x="663" y="10000"/>
                          <a:pt x="857" y="10000"/>
                        </a:cubicBezTo>
                        <a:cubicBezTo>
                          <a:pt x="9973" y="10000"/>
                          <a:pt x="11184" y="9894"/>
                          <a:pt x="11184" y="9894"/>
                        </a:cubicBezTo>
                        <a:lnTo>
                          <a:pt x="9973" y="0"/>
                        </a:lnTo>
                        <a:close/>
                      </a:path>
                    </a:pathLst>
                  </a:custGeom>
                  <a:solidFill>
                    <a:srgbClr val="A5A5A5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" name="Freeform 10">
                    <a:extLst>
                      <a:ext uri="{FF2B5EF4-FFF2-40B4-BE49-F238E27FC236}">
                        <a16:creationId xmlns:a16="http://schemas.microsoft.com/office/drawing/2014/main" id="{1599D0E0-3D7F-CC3C-DC03-A325C275AA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1596">
                    <a:off x="2381551" y="4899397"/>
                    <a:ext cx="1069192" cy="601362"/>
                  </a:xfrm>
                  <a:custGeom>
                    <a:avLst/>
                    <a:gdLst>
                      <a:gd name="T0" fmla="*/ 464 w 464"/>
                      <a:gd name="T1" fmla="*/ 0 h 91"/>
                      <a:gd name="T2" fmla="*/ 41 w 464"/>
                      <a:gd name="T3" fmla="*/ 0 h 91"/>
                      <a:gd name="T4" fmla="*/ 16 w 464"/>
                      <a:gd name="T5" fmla="*/ 14 h 91"/>
                      <a:gd name="T6" fmla="*/ 5 w 464"/>
                      <a:gd name="T7" fmla="*/ 32 h 91"/>
                      <a:gd name="T8" fmla="*/ 5 w 464"/>
                      <a:gd name="T9" fmla="*/ 60 h 91"/>
                      <a:gd name="T10" fmla="*/ 16 w 464"/>
                      <a:gd name="T11" fmla="*/ 77 h 91"/>
                      <a:gd name="T12" fmla="*/ 41 w 464"/>
                      <a:gd name="T13" fmla="*/ 91 h 91"/>
                      <a:gd name="T14" fmla="*/ 464 w 464"/>
                      <a:gd name="T15" fmla="*/ 91 h 91"/>
                      <a:gd name="T16" fmla="*/ 464 w 464"/>
                      <a:gd name="T17" fmla="*/ 0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4" h="91">
                        <a:moveTo>
                          <a:pt x="464" y="0"/>
                        </a:move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32" y="0"/>
                          <a:pt x="21" y="6"/>
                          <a:pt x="16" y="14"/>
                        </a:cubicBezTo>
                        <a:cubicBezTo>
                          <a:pt x="5" y="32"/>
                          <a:pt x="5" y="32"/>
                          <a:pt x="5" y="32"/>
                        </a:cubicBezTo>
                        <a:cubicBezTo>
                          <a:pt x="0" y="39"/>
                          <a:pt x="0" y="52"/>
                          <a:pt x="5" y="60"/>
                        </a:cubicBezTo>
                        <a:cubicBezTo>
                          <a:pt x="16" y="77"/>
                          <a:pt x="16" y="77"/>
                          <a:pt x="16" y="77"/>
                        </a:cubicBezTo>
                        <a:cubicBezTo>
                          <a:pt x="21" y="85"/>
                          <a:pt x="32" y="91"/>
                          <a:pt x="41" y="91"/>
                        </a:cubicBezTo>
                        <a:cubicBezTo>
                          <a:pt x="464" y="91"/>
                          <a:pt x="464" y="91"/>
                          <a:pt x="464" y="91"/>
                        </a:cubicBezTo>
                        <a:lnTo>
                          <a:pt x="464" y="0"/>
                        </a:lnTo>
                        <a:close/>
                      </a:path>
                    </a:pathLst>
                  </a:cu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CC79CC1-3B45-CB4F-E221-AEDE7BA8DF9F}"/>
                  </a:ext>
                </a:extLst>
              </p:cNvPr>
              <p:cNvGrpSpPr/>
              <p:nvPr/>
            </p:nvGrpSpPr>
            <p:grpSpPr>
              <a:xfrm>
                <a:off x="8637971" y="2783072"/>
                <a:ext cx="1160465" cy="1264758"/>
                <a:chOff x="6900711" y="2228585"/>
                <a:chExt cx="1076488" cy="1173236"/>
              </a:xfrm>
            </p:grpSpPr>
            <p:sp>
              <p:nvSpPr>
                <p:cNvPr id="33" name="Freeform 7">
                  <a:extLst>
                    <a:ext uri="{FF2B5EF4-FFF2-40B4-BE49-F238E27FC236}">
                      <a16:creationId xmlns:a16="http://schemas.microsoft.com/office/drawing/2014/main" id="{2A5C363C-F1C2-9EBD-6F3D-804D902E47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1596">
                  <a:off x="7203105" y="1926191"/>
                  <a:ext cx="471700" cy="1076488"/>
                </a:xfrm>
                <a:custGeom>
                  <a:avLst/>
                  <a:gdLst>
                    <a:gd name="T0" fmla="*/ 0 w 209"/>
                    <a:gd name="T1" fmla="*/ 162 h 653"/>
                    <a:gd name="T2" fmla="*/ 135 w 209"/>
                    <a:gd name="T3" fmla="*/ 0 h 653"/>
                    <a:gd name="T4" fmla="*/ 209 w 209"/>
                    <a:gd name="T5" fmla="*/ 210 h 653"/>
                    <a:gd name="T6" fmla="*/ 209 w 209"/>
                    <a:gd name="T7" fmla="*/ 443 h 653"/>
                    <a:gd name="T8" fmla="*/ 135 w 209"/>
                    <a:gd name="T9" fmla="*/ 653 h 653"/>
                    <a:gd name="T10" fmla="*/ 0 w 209"/>
                    <a:gd name="T11" fmla="*/ 488 h 653"/>
                    <a:gd name="T12" fmla="*/ 0 w 209"/>
                    <a:gd name="T13" fmla="*/ 162 h 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653">
                      <a:moveTo>
                        <a:pt x="0" y="162"/>
                      </a:moveTo>
                      <a:lnTo>
                        <a:pt x="135" y="0"/>
                      </a:lnTo>
                      <a:lnTo>
                        <a:pt x="209" y="210"/>
                      </a:lnTo>
                      <a:lnTo>
                        <a:pt x="209" y="443"/>
                      </a:lnTo>
                      <a:lnTo>
                        <a:pt x="135" y="653"/>
                      </a:lnTo>
                      <a:lnTo>
                        <a:pt x="0" y="488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solidFill>
                  <a:srgbClr val="BBA1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92F1364F-81E5-4A2D-FBEA-2C29C8943B47}"/>
                    </a:ext>
                  </a:extLst>
                </p:cNvPr>
                <p:cNvGrpSpPr/>
                <p:nvPr/>
              </p:nvGrpSpPr>
              <p:grpSpPr>
                <a:xfrm>
                  <a:off x="6900955" y="2409910"/>
                  <a:ext cx="1075970" cy="991911"/>
                  <a:chOff x="4238914" y="2715787"/>
                  <a:chExt cx="1075970" cy="991911"/>
                </a:xfrm>
              </p:grpSpPr>
              <p:sp>
                <p:nvSpPr>
                  <p:cNvPr id="35" name="Rectangle 13">
                    <a:extLst>
                      <a:ext uri="{FF2B5EF4-FFF2-40B4-BE49-F238E27FC236}">
                        <a16:creationId xmlns:a16="http://schemas.microsoft.com/office/drawing/2014/main" id="{EA466254-332E-39CF-8B01-3CD8DE7C12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1596">
                    <a:off x="4335107" y="3016378"/>
                    <a:ext cx="886627" cy="480721"/>
                  </a:xfrm>
                  <a:prstGeom prst="rect">
                    <a:avLst/>
                  </a:prstGeom>
                  <a:solidFill>
                    <a:srgbClr val="0084B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6" name="Rectangle 14">
                    <a:extLst>
                      <a:ext uri="{FF2B5EF4-FFF2-40B4-BE49-F238E27FC236}">
                        <a16:creationId xmlns:a16="http://schemas.microsoft.com/office/drawing/2014/main" id="{5416295F-84A9-3A3D-CE2B-850795B761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1596">
                    <a:off x="4675128" y="3067943"/>
                    <a:ext cx="980803" cy="298708"/>
                  </a:xfrm>
                  <a:custGeom>
                    <a:avLst/>
                    <a:gdLst>
                      <a:gd name="connsiteX0" fmla="*/ 0 w 1015883"/>
                      <a:gd name="connsiteY0" fmla="*/ 0 h 298766"/>
                      <a:gd name="connsiteX1" fmla="*/ 1015883 w 1015883"/>
                      <a:gd name="connsiteY1" fmla="*/ 0 h 298766"/>
                      <a:gd name="connsiteX2" fmla="*/ 1015883 w 1015883"/>
                      <a:gd name="connsiteY2" fmla="*/ 298766 h 298766"/>
                      <a:gd name="connsiteX3" fmla="*/ 0 w 1015883"/>
                      <a:gd name="connsiteY3" fmla="*/ 298766 h 298766"/>
                      <a:gd name="connsiteX4" fmla="*/ 0 w 1015883"/>
                      <a:gd name="connsiteY4" fmla="*/ 0 h 298766"/>
                      <a:gd name="connsiteX0" fmla="*/ 0 w 1015883"/>
                      <a:gd name="connsiteY0" fmla="*/ 0 h 309052"/>
                      <a:gd name="connsiteX1" fmla="*/ 1015883 w 1015883"/>
                      <a:gd name="connsiteY1" fmla="*/ 0 h 309052"/>
                      <a:gd name="connsiteX2" fmla="*/ 1015883 w 1015883"/>
                      <a:gd name="connsiteY2" fmla="*/ 298766 h 309052"/>
                      <a:gd name="connsiteX3" fmla="*/ 309441 w 1015883"/>
                      <a:gd name="connsiteY3" fmla="*/ 309052 h 309052"/>
                      <a:gd name="connsiteX4" fmla="*/ 0 w 1015883"/>
                      <a:gd name="connsiteY4" fmla="*/ 0 h 309052"/>
                      <a:gd name="connsiteX0" fmla="*/ 0 w 1015883"/>
                      <a:gd name="connsiteY0" fmla="*/ 0 h 298766"/>
                      <a:gd name="connsiteX1" fmla="*/ 1015883 w 1015883"/>
                      <a:gd name="connsiteY1" fmla="*/ 0 h 298766"/>
                      <a:gd name="connsiteX2" fmla="*/ 1015883 w 1015883"/>
                      <a:gd name="connsiteY2" fmla="*/ 298766 h 298766"/>
                      <a:gd name="connsiteX3" fmla="*/ 125166 w 1015883"/>
                      <a:gd name="connsiteY3" fmla="*/ 298708 h 298766"/>
                      <a:gd name="connsiteX4" fmla="*/ 0 w 1015883"/>
                      <a:gd name="connsiteY4" fmla="*/ 0 h 298766"/>
                      <a:gd name="connsiteX0" fmla="*/ 0 w 1123660"/>
                      <a:gd name="connsiteY0" fmla="*/ 0 h 298708"/>
                      <a:gd name="connsiteX1" fmla="*/ 1015883 w 1123660"/>
                      <a:gd name="connsiteY1" fmla="*/ 0 h 298708"/>
                      <a:gd name="connsiteX2" fmla="*/ 1123660 w 1123660"/>
                      <a:gd name="connsiteY2" fmla="*/ 291762 h 298708"/>
                      <a:gd name="connsiteX3" fmla="*/ 125166 w 1123660"/>
                      <a:gd name="connsiteY3" fmla="*/ 298708 h 298708"/>
                      <a:gd name="connsiteX4" fmla="*/ 0 w 1123660"/>
                      <a:gd name="connsiteY4" fmla="*/ 0 h 298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660" h="298708">
                        <a:moveTo>
                          <a:pt x="0" y="0"/>
                        </a:moveTo>
                        <a:lnTo>
                          <a:pt x="1015883" y="0"/>
                        </a:lnTo>
                        <a:lnTo>
                          <a:pt x="1123660" y="291762"/>
                        </a:lnTo>
                        <a:lnTo>
                          <a:pt x="125166" y="2987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4B4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" name="Rectangle 14">
                    <a:extLst>
                      <a:ext uri="{FF2B5EF4-FFF2-40B4-BE49-F238E27FC236}">
                        <a16:creationId xmlns:a16="http://schemas.microsoft.com/office/drawing/2014/main" id="{9B8E7BDC-CB5B-14EF-FF03-5632B0BD96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398404" flipH="1">
                    <a:off x="3897867" y="3056834"/>
                    <a:ext cx="980802" cy="298708"/>
                  </a:xfrm>
                  <a:custGeom>
                    <a:avLst/>
                    <a:gdLst>
                      <a:gd name="connsiteX0" fmla="*/ 0 w 1015883"/>
                      <a:gd name="connsiteY0" fmla="*/ 0 h 298766"/>
                      <a:gd name="connsiteX1" fmla="*/ 1015883 w 1015883"/>
                      <a:gd name="connsiteY1" fmla="*/ 0 h 298766"/>
                      <a:gd name="connsiteX2" fmla="*/ 1015883 w 1015883"/>
                      <a:gd name="connsiteY2" fmla="*/ 298766 h 298766"/>
                      <a:gd name="connsiteX3" fmla="*/ 0 w 1015883"/>
                      <a:gd name="connsiteY3" fmla="*/ 298766 h 298766"/>
                      <a:gd name="connsiteX4" fmla="*/ 0 w 1015883"/>
                      <a:gd name="connsiteY4" fmla="*/ 0 h 298766"/>
                      <a:gd name="connsiteX0" fmla="*/ 0 w 1015883"/>
                      <a:gd name="connsiteY0" fmla="*/ 0 h 309052"/>
                      <a:gd name="connsiteX1" fmla="*/ 1015883 w 1015883"/>
                      <a:gd name="connsiteY1" fmla="*/ 0 h 309052"/>
                      <a:gd name="connsiteX2" fmla="*/ 1015883 w 1015883"/>
                      <a:gd name="connsiteY2" fmla="*/ 298766 h 309052"/>
                      <a:gd name="connsiteX3" fmla="*/ 309441 w 1015883"/>
                      <a:gd name="connsiteY3" fmla="*/ 309052 h 309052"/>
                      <a:gd name="connsiteX4" fmla="*/ 0 w 1015883"/>
                      <a:gd name="connsiteY4" fmla="*/ 0 h 309052"/>
                      <a:gd name="connsiteX0" fmla="*/ 0 w 1015883"/>
                      <a:gd name="connsiteY0" fmla="*/ 0 h 298766"/>
                      <a:gd name="connsiteX1" fmla="*/ 1015883 w 1015883"/>
                      <a:gd name="connsiteY1" fmla="*/ 0 h 298766"/>
                      <a:gd name="connsiteX2" fmla="*/ 1015883 w 1015883"/>
                      <a:gd name="connsiteY2" fmla="*/ 298766 h 298766"/>
                      <a:gd name="connsiteX3" fmla="*/ 125166 w 1015883"/>
                      <a:gd name="connsiteY3" fmla="*/ 298708 h 298766"/>
                      <a:gd name="connsiteX4" fmla="*/ 0 w 1015883"/>
                      <a:gd name="connsiteY4" fmla="*/ 0 h 298766"/>
                      <a:gd name="connsiteX0" fmla="*/ 0 w 1123660"/>
                      <a:gd name="connsiteY0" fmla="*/ 0 h 298708"/>
                      <a:gd name="connsiteX1" fmla="*/ 1015883 w 1123660"/>
                      <a:gd name="connsiteY1" fmla="*/ 0 h 298708"/>
                      <a:gd name="connsiteX2" fmla="*/ 1123660 w 1123660"/>
                      <a:gd name="connsiteY2" fmla="*/ 291762 h 298708"/>
                      <a:gd name="connsiteX3" fmla="*/ 125166 w 1123660"/>
                      <a:gd name="connsiteY3" fmla="*/ 298708 h 298708"/>
                      <a:gd name="connsiteX4" fmla="*/ 0 w 1123660"/>
                      <a:gd name="connsiteY4" fmla="*/ 0 h 298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660" h="298708">
                        <a:moveTo>
                          <a:pt x="0" y="0"/>
                        </a:moveTo>
                        <a:lnTo>
                          <a:pt x="1015883" y="0"/>
                        </a:lnTo>
                        <a:lnTo>
                          <a:pt x="1123660" y="291762"/>
                        </a:lnTo>
                        <a:lnTo>
                          <a:pt x="125166" y="2987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4B4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E1F8881-0065-A6D3-71B2-45C3B3F68BB1}"/>
                  </a:ext>
                </a:extLst>
              </p:cNvPr>
              <p:cNvGrpSpPr/>
              <p:nvPr/>
            </p:nvGrpSpPr>
            <p:grpSpPr>
              <a:xfrm>
                <a:off x="8755378" y="1723933"/>
                <a:ext cx="925715" cy="1072416"/>
                <a:chOff x="6900741" y="2050150"/>
                <a:chExt cx="1076488" cy="1247083"/>
              </a:xfrm>
            </p:grpSpPr>
            <p:sp>
              <p:nvSpPr>
                <p:cNvPr id="28" name="Freeform 7">
                  <a:extLst>
                    <a:ext uri="{FF2B5EF4-FFF2-40B4-BE49-F238E27FC236}">
                      <a16:creationId xmlns:a16="http://schemas.microsoft.com/office/drawing/2014/main" id="{F572386F-0874-DF13-F232-CD6AE0E871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1596">
                  <a:off x="7266714" y="1684177"/>
                  <a:ext cx="344541" cy="1076488"/>
                </a:xfrm>
                <a:custGeom>
                  <a:avLst/>
                  <a:gdLst>
                    <a:gd name="T0" fmla="*/ 0 w 209"/>
                    <a:gd name="T1" fmla="*/ 162 h 653"/>
                    <a:gd name="T2" fmla="*/ 135 w 209"/>
                    <a:gd name="T3" fmla="*/ 0 h 653"/>
                    <a:gd name="T4" fmla="*/ 209 w 209"/>
                    <a:gd name="T5" fmla="*/ 210 h 653"/>
                    <a:gd name="T6" fmla="*/ 209 w 209"/>
                    <a:gd name="T7" fmla="*/ 443 h 653"/>
                    <a:gd name="T8" fmla="*/ 135 w 209"/>
                    <a:gd name="T9" fmla="*/ 653 h 653"/>
                    <a:gd name="T10" fmla="*/ 0 w 209"/>
                    <a:gd name="T11" fmla="*/ 488 h 653"/>
                    <a:gd name="T12" fmla="*/ 0 w 209"/>
                    <a:gd name="T13" fmla="*/ 162 h 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653">
                      <a:moveTo>
                        <a:pt x="0" y="162"/>
                      </a:moveTo>
                      <a:lnTo>
                        <a:pt x="135" y="0"/>
                      </a:lnTo>
                      <a:lnTo>
                        <a:pt x="209" y="210"/>
                      </a:lnTo>
                      <a:lnTo>
                        <a:pt x="209" y="443"/>
                      </a:lnTo>
                      <a:lnTo>
                        <a:pt x="135" y="653"/>
                      </a:lnTo>
                      <a:lnTo>
                        <a:pt x="0" y="488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solidFill>
                  <a:srgbClr val="BBA1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20CFF71-902B-C8FE-B050-3DBF3D27EDF8}"/>
                    </a:ext>
                  </a:extLst>
                </p:cNvPr>
                <p:cNvGrpSpPr/>
                <p:nvPr/>
              </p:nvGrpSpPr>
              <p:grpSpPr>
                <a:xfrm>
                  <a:off x="6900921" y="2170098"/>
                  <a:ext cx="1076038" cy="1127135"/>
                  <a:chOff x="4238880" y="2475975"/>
                  <a:chExt cx="1076038" cy="1127135"/>
                </a:xfrm>
              </p:grpSpPr>
              <p:sp>
                <p:nvSpPr>
                  <p:cNvPr id="30" name="Rectangle 13">
                    <a:extLst>
                      <a:ext uri="{FF2B5EF4-FFF2-40B4-BE49-F238E27FC236}">
                        <a16:creationId xmlns:a16="http://schemas.microsoft.com/office/drawing/2014/main" id="{39753201-531B-D86B-D93B-7E2F0A9F6D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1596">
                    <a:off x="4270569" y="2854858"/>
                    <a:ext cx="1015768" cy="480722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" name="Rectangle 14">
                    <a:extLst>
                      <a:ext uri="{FF2B5EF4-FFF2-40B4-BE49-F238E27FC236}">
                        <a16:creationId xmlns:a16="http://schemas.microsoft.com/office/drawing/2014/main" id="{1FA76B98-EE3A-2171-0F5E-F621043F51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1596">
                    <a:off x="4603734" y="2891926"/>
                    <a:ext cx="1123660" cy="298708"/>
                  </a:xfrm>
                  <a:custGeom>
                    <a:avLst/>
                    <a:gdLst>
                      <a:gd name="connsiteX0" fmla="*/ 0 w 1015883"/>
                      <a:gd name="connsiteY0" fmla="*/ 0 h 298766"/>
                      <a:gd name="connsiteX1" fmla="*/ 1015883 w 1015883"/>
                      <a:gd name="connsiteY1" fmla="*/ 0 h 298766"/>
                      <a:gd name="connsiteX2" fmla="*/ 1015883 w 1015883"/>
                      <a:gd name="connsiteY2" fmla="*/ 298766 h 298766"/>
                      <a:gd name="connsiteX3" fmla="*/ 0 w 1015883"/>
                      <a:gd name="connsiteY3" fmla="*/ 298766 h 298766"/>
                      <a:gd name="connsiteX4" fmla="*/ 0 w 1015883"/>
                      <a:gd name="connsiteY4" fmla="*/ 0 h 298766"/>
                      <a:gd name="connsiteX0" fmla="*/ 0 w 1015883"/>
                      <a:gd name="connsiteY0" fmla="*/ 0 h 309052"/>
                      <a:gd name="connsiteX1" fmla="*/ 1015883 w 1015883"/>
                      <a:gd name="connsiteY1" fmla="*/ 0 h 309052"/>
                      <a:gd name="connsiteX2" fmla="*/ 1015883 w 1015883"/>
                      <a:gd name="connsiteY2" fmla="*/ 298766 h 309052"/>
                      <a:gd name="connsiteX3" fmla="*/ 309441 w 1015883"/>
                      <a:gd name="connsiteY3" fmla="*/ 309052 h 309052"/>
                      <a:gd name="connsiteX4" fmla="*/ 0 w 1015883"/>
                      <a:gd name="connsiteY4" fmla="*/ 0 h 309052"/>
                      <a:gd name="connsiteX0" fmla="*/ 0 w 1015883"/>
                      <a:gd name="connsiteY0" fmla="*/ 0 h 298766"/>
                      <a:gd name="connsiteX1" fmla="*/ 1015883 w 1015883"/>
                      <a:gd name="connsiteY1" fmla="*/ 0 h 298766"/>
                      <a:gd name="connsiteX2" fmla="*/ 1015883 w 1015883"/>
                      <a:gd name="connsiteY2" fmla="*/ 298766 h 298766"/>
                      <a:gd name="connsiteX3" fmla="*/ 125166 w 1015883"/>
                      <a:gd name="connsiteY3" fmla="*/ 298708 h 298766"/>
                      <a:gd name="connsiteX4" fmla="*/ 0 w 1015883"/>
                      <a:gd name="connsiteY4" fmla="*/ 0 h 298766"/>
                      <a:gd name="connsiteX0" fmla="*/ 0 w 1123660"/>
                      <a:gd name="connsiteY0" fmla="*/ 0 h 298708"/>
                      <a:gd name="connsiteX1" fmla="*/ 1015883 w 1123660"/>
                      <a:gd name="connsiteY1" fmla="*/ 0 h 298708"/>
                      <a:gd name="connsiteX2" fmla="*/ 1123660 w 1123660"/>
                      <a:gd name="connsiteY2" fmla="*/ 291762 h 298708"/>
                      <a:gd name="connsiteX3" fmla="*/ 125166 w 1123660"/>
                      <a:gd name="connsiteY3" fmla="*/ 298708 h 298708"/>
                      <a:gd name="connsiteX4" fmla="*/ 0 w 1123660"/>
                      <a:gd name="connsiteY4" fmla="*/ 0 h 298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660" h="298708">
                        <a:moveTo>
                          <a:pt x="0" y="0"/>
                        </a:moveTo>
                        <a:lnTo>
                          <a:pt x="1015883" y="0"/>
                        </a:lnTo>
                        <a:lnTo>
                          <a:pt x="1123660" y="291762"/>
                        </a:lnTo>
                        <a:lnTo>
                          <a:pt x="125166" y="2987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" name="Rectangle 14">
                    <a:extLst>
                      <a:ext uri="{FF2B5EF4-FFF2-40B4-BE49-F238E27FC236}">
                        <a16:creationId xmlns:a16="http://schemas.microsoft.com/office/drawing/2014/main" id="{A5E60D98-B8FB-7612-D993-A5037DC9C1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398404" flipH="1">
                    <a:off x="3826404" y="2888451"/>
                    <a:ext cx="1123660" cy="298708"/>
                  </a:xfrm>
                  <a:custGeom>
                    <a:avLst/>
                    <a:gdLst>
                      <a:gd name="connsiteX0" fmla="*/ 0 w 1015883"/>
                      <a:gd name="connsiteY0" fmla="*/ 0 h 298766"/>
                      <a:gd name="connsiteX1" fmla="*/ 1015883 w 1015883"/>
                      <a:gd name="connsiteY1" fmla="*/ 0 h 298766"/>
                      <a:gd name="connsiteX2" fmla="*/ 1015883 w 1015883"/>
                      <a:gd name="connsiteY2" fmla="*/ 298766 h 298766"/>
                      <a:gd name="connsiteX3" fmla="*/ 0 w 1015883"/>
                      <a:gd name="connsiteY3" fmla="*/ 298766 h 298766"/>
                      <a:gd name="connsiteX4" fmla="*/ 0 w 1015883"/>
                      <a:gd name="connsiteY4" fmla="*/ 0 h 298766"/>
                      <a:gd name="connsiteX0" fmla="*/ 0 w 1015883"/>
                      <a:gd name="connsiteY0" fmla="*/ 0 h 309052"/>
                      <a:gd name="connsiteX1" fmla="*/ 1015883 w 1015883"/>
                      <a:gd name="connsiteY1" fmla="*/ 0 h 309052"/>
                      <a:gd name="connsiteX2" fmla="*/ 1015883 w 1015883"/>
                      <a:gd name="connsiteY2" fmla="*/ 298766 h 309052"/>
                      <a:gd name="connsiteX3" fmla="*/ 309441 w 1015883"/>
                      <a:gd name="connsiteY3" fmla="*/ 309052 h 309052"/>
                      <a:gd name="connsiteX4" fmla="*/ 0 w 1015883"/>
                      <a:gd name="connsiteY4" fmla="*/ 0 h 309052"/>
                      <a:gd name="connsiteX0" fmla="*/ 0 w 1015883"/>
                      <a:gd name="connsiteY0" fmla="*/ 0 h 298766"/>
                      <a:gd name="connsiteX1" fmla="*/ 1015883 w 1015883"/>
                      <a:gd name="connsiteY1" fmla="*/ 0 h 298766"/>
                      <a:gd name="connsiteX2" fmla="*/ 1015883 w 1015883"/>
                      <a:gd name="connsiteY2" fmla="*/ 298766 h 298766"/>
                      <a:gd name="connsiteX3" fmla="*/ 125166 w 1015883"/>
                      <a:gd name="connsiteY3" fmla="*/ 298708 h 298766"/>
                      <a:gd name="connsiteX4" fmla="*/ 0 w 1015883"/>
                      <a:gd name="connsiteY4" fmla="*/ 0 h 298766"/>
                      <a:gd name="connsiteX0" fmla="*/ 0 w 1123660"/>
                      <a:gd name="connsiteY0" fmla="*/ 0 h 298708"/>
                      <a:gd name="connsiteX1" fmla="*/ 1015883 w 1123660"/>
                      <a:gd name="connsiteY1" fmla="*/ 0 h 298708"/>
                      <a:gd name="connsiteX2" fmla="*/ 1123660 w 1123660"/>
                      <a:gd name="connsiteY2" fmla="*/ 291762 h 298708"/>
                      <a:gd name="connsiteX3" fmla="*/ 125166 w 1123660"/>
                      <a:gd name="connsiteY3" fmla="*/ 298708 h 298708"/>
                      <a:gd name="connsiteX4" fmla="*/ 0 w 1123660"/>
                      <a:gd name="connsiteY4" fmla="*/ 0 h 298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660" h="298708">
                        <a:moveTo>
                          <a:pt x="0" y="0"/>
                        </a:moveTo>
                        <a:lnTo>
                          <a:pt x="1015883" y="0"/>
                        </a:lnTo>
                        <a:lnTo>
                          <a:pt x="1123660" y="291762"/>
                        </a:lnTo>
                        <a:lnTo>
                          <a:pt x="125166" y="2987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22" name="Freeform 97">
              <a:extLst>
                <a:ext uri="{FF2B5EF4-FFF2-40B4-BE49-F238E27FC236}">
                  <a16:creationId xmlns:a16="http://schemas.microsoft.com/office/drawing/2014/main" id="{A59C63CD-D9D4-18E8-76BC-7B563D930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1897" y="3496777"/>
              <a:ext cx="366634" cy="328901"/>
            </a:xfrm>
            <a:custGeom>
              <a:avLst/>
              <a:gdLst>
                <a:gd name="T0" fmla="*/ 103587 w 497"/>
                <a:gd name="T1" fmla="*/ 104160 h 426"/>
                <a:gd name="T2" fmla="*/ 103587 w 497"/>
                <a:gd name="T3" fmla="*/ 104160 h 426"/>
                <a:gd name="T4" fmla="*/ 123403 w 497"/>
                <a:gd name="T5" fmla="*/ 104160 h 426"/>
                <a:gd name="T6" fmla="*/ 123403 w 497"/>
                <a:gd name="T7" fmla="*/ 124000 h 426"/>
                <a:gd name="T8" fmla="*/ 223387 w 497"/>
                <a:gd name="T9" fmla="*/ 124000 h 426"/>
                <a:gd name="T10" fmla="*/ 219333 w 497"/>
                <a:gd name="T11" fmla="*/ 59971 h 426"/>
                <a:gd name="T12" fmla="*/ 199517 w 497"/>
                <a:gd name="T13" fmla="*/ 36073 h 426"/>
                <a:gd name="T14" fmla="*/ 163487 w 497"/>
                <a:gd name="T15" fmla="*/ 36073 h 426"/>
                <a:gd name="T16" fmla="*/ 151777 w 497"/>
                <a:gd name="T17" fmla="*/ 12175 h 426"/>
                <a:gd name="T18" fmla="*/ 135113 w 497"/>
                <a:gd name="T19" fmla="*/ 0 h 426"/>
                <a:gd name="T20" fmla="*/ 87373 w 497"/>
                <a:gd name="T21" fmla="*/ 0 h 426"/>
                <a:gd name="T22" fmla="*/ 75663 w 497"/>
                <a:gd name="T23" fmla="*/ 12175 h 426"/>
                <a:gd name="T24" fmla="*/ 59900 w 497"/>
                <a:gd name="T25" fmla="*/ 36073 h 426"/>
                <a:gd name="T26" fmla="*/ 23870 w 497"/>
                <a:gd name="T27" fmla="*/ 36073 h 426"/>
                <a:gd name="T28" fmla="*/ 4053 w 497"/>
                <a:gd name="T29" fmla="*/ 59971 h 426"/>
                <a:gd name="T30" fmla="*/ 0 w 497"/>
                <a:gd name="T31" fmla="*/ 124000 h 426"/>
                <a:gd name="T32" fmla="*/ 103587 w 497"/>
                <a:gd name="T33" fmla="*/ 124000 h 426"/>
                <a:gd name="T34" fmla="*/ 103587 w 497"/>
                <a:gd name="T35" fmla="*/ 104160 h 426"/>
                <a:gd name="T36" fmla="*/ 83770 w 497"/>
                <a:gd name="T37" fmla="*/ 23898 h 426"/>
                <a:gd name="T38" fmla="*/ 83770 w 497"/>
                <a:gd name="T39" fmla="*/ 23898 h 426"/>
                <a:gd name="T40" fmla="*/ 95480 w 497"/>
                <a:gd name="T41" fmla="*/ 16233 h 426"/>
                <a:gd name="T42" fmla="*/ 127907 w 497"/>
                <a:gd name="T43" fmla="*/ 16233 h 426"/>
                <a:gd name="T44" fmla="*/ 139166 w 497"/>
                <a:gd name="T45" fmla="*/ 23898 h 426"/>
                <a:gd name="T46" fmla="*/ 143670 w 497"/>
                <a:gd name="T47" fmla="*/ 36073 h 426"/>
                <a:gd name="T48" fmla="*/ 79717 w 497"/>
                <a:gd name="T49" fmla="*/ 36073 h 426"/>
                <a:gd name="T50" fmla="*/ 83770 w 497"/>
                <a:gd name="T51" fmla="*/ 23898 h 426"/>
                <a:gd name="T52" fmla="*/ 123403 w 497"/>
                <a:gd name="T53" fmla="*/ 160073 h 426"/>
                <a:gd name="T54" fmla="*/ 123403 w 497"/>
                <a:gd name="T55" fmla="*/ 160073 h 426"/>
                <a:gd name="T56" fmla="*/ 103587 w 497"/>
                <a:gd name="T57" fmla="*/ 160073 h 426"/>
                <a:gd name="T58" fmla="*/ 103587 w 497"/>
                <a:gd name="T59" fmla="*/ 136175 h 426"/>
                <a:gd name="T60" fmla="*/ 4053 w 497"/>
                <a:gd name="T61" fmla="*/ 136175 h 426"/>
                <a:gd name="T62" fmla="*/ 7656 w 497"/>
                <a:gd name="T63" fmla="*/ 171797 h 426"/>
                <a:gd name="T64" fmla="*/ 27923 w 497"/>
                <a:gd name="T65" fmla="*/ 191637 h 426"/>
                <a:gd name="T66" fmla="*/ 195463 w 497"/>
                <a:gd name="T67" fmla="*/ 191637 h 426"/>
                <a:gd name="T68" fmla="*/ 215280 w 497"/>
                <a:gd name="T69" fmla="*/ 171797 h 426"/>
                <a:gd name="T70" fmla="*/ 219333 w 497"/>
                <a:gd name="T71" fmla="*/ 136175 h 426"/>
                <a:gd name="T72" fmla="*/ 123403 w 497"/>
                <a:gd name="T73" fmla="*/ 136175 h 426"/>
                <a:gd name="T74" fmla="*/ 123403 w 497"/>
                <a:gd name="T75" fmla="*/ 160073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7" h="426">
                  <a:moveTo>
                    <a:pt x="230" y="231"/>
                  </a:moveTo>
                  <a:lnTo>
                    <a:pt x="230" y="231"/>
                  </a:lnTo>
                  <a:cubicBezTo>
                    <a:pt x="274" y="231"/>
                    <a:pt x="274" y="231"/>
                    <a:pt x="274" y="231"/>
                  </a:cubicBezTo>
                  <a:cubicBezTo>
                    <a:pt x="274" y="275"/>
                    <a:pt x="274" y="275"/>
                    <a:pt x="274" y="275"/>
                  </a:cubicBezTo>
                  <a:cubicBezTo>
                    <a:pt x="496" y="275"/>
                    <a:pt x="496" y="275"/>
                    <a:pt x="496" y="275"/>
                  </a:cubicBezTo>
                  <a:cubicBezTo>
                    <a:pt x="496" y="275"/>
                    <a:pt x="496" y="168"/>
                    <a:pt x="487" y="133"/>
                  </a:cubicBezTo>
                  <a:cubicBezTo>
                    <a:pt x="487" y="97"/>
                    <a:pt x="478" y="80"/>
                    <a:pt x="443" y="80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45" y="53"/>
                    <a:pt x="337" y="27"/>
                    <a:pt x="337" y="27"/>
                  </a:cubicBezTo>
                  <a:cubicBezTo>
                    <a:pt x="328" y="9"/>
                    <a:pt x="319" y="0"/>
                    <a:pt x="300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77" y="0"/>
                    <a:pt x="168" y="9"/>
                    <a:pt x="168" y="27"/>
                  </a:cubicBezTo>
                  <a:cubicBezTo>
                    <a:pt x="159" y="27"/>
                    <a:pt x="150" y="53"/>
                    <a:pt x="133" y="80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17" y="80"/>
                    <a:pt x="9" y="97"/>
                    <a:pt x="9" y="133"/>
                  </a:cubicBezTo>
                  <a:cubicBezTo>
                    <a:pt x="0" y="168"/>
                    <a:pt x="0" y="275"/>
                    <a:pt x="0" y="275"/>
                  </a:cubicBezTo>
                  <a:cubicBezTo>
                    <a:pt x="230" y="275"/>
                    <a:pt x="230" y="275"/>
                    <a:pt x="230" y="275"/>
                  </a:cubicBezTo>
                  <a:lnTo>
                    <a:pt x="230" y="231"/>
                  </a:lnTo>
                  <a:close/>
                  <a:moveTo>
                    <a:pt x="186" y="53"/>
                  </a:moveTo>
                  <a:lnTo>
                    <a:pt x="186" y="53"/>
                  </a:lnTo>
                  <a:cubicBezTo>
                    <a:pt x="194" y="44"/>
                    <a:pt x="194" y="36"/>
                    <a:pt x="212" y="36"/>
                  </a:cubicBezTo>
                  <a:cubicBezTo>
                    <a:pt x="284" y="36"/>
                    <a:pt x="284" y="36"/>
                    <a:pt x="284" y="36"/>
                  </a:cubicBezTo>
                  <a:cubicBezTo>
                    <a:pt x="300" y="36"/>
                    <a:pt x="300" y="44"/>
                    <a:pt x="309" y="53"/>
                  </a:cubicBezTo>
                  <a:cubicBezTo>
                    <a:pt x="309" y="53"/>
                    <a:pt x="319" y="71"/>
                    <a:pt x="319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86" y="71"/>
                    <a:pt x="186" y="53"/>
                    <a:pt x="186" y="53"/>
                  </a:cubicBezTo>
                  <a:close/>
                  <a:moveTo>
                    <a:pt x="274" y="355"/>
                  </a:moveTo>
                  <a:lnTo>
                    <a:pt x="274" y="355"/>
                  </a:lnTo>
                  <a:cubicBezTo>
                    <a:pt x="230" y="355"/>
                    <a:pt x="230" y="355"/>
                    <a:pt x="230" y="355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9" y="302"/>
                    <a:pt x="9" y="302"/>
                    <a:pt x="9" y="302"/>
                  </a:cubicBezTo>
                  <a:cubicBezTo>
                    <a:pt x="9" y="302"/>
                    <a:pt x="17" y="346"/>
                    <a:pt x="17" y="381"/>
                  </a:cubicBezTo>
                  <a:cubicBezTo>
                    <a:pt x="17" y="399"/>
                    <a:pt x="26" y="425"/>
                    <a:pt x="62" y="425"/>
                  </a:cubicBezTo>
                  <a:cubicBezTo>
                    <a:pt x="434" y="425"/>
                    <a:pt x="434" y="425"/>
                    <a:pt x="434" y="425"/>
                  </a:cubicBezTo>
                  <a:cubicBezTo>
                    <a:pt x="469" y="425"/>
                    <a:pt x="478" y="399"/>
                    <a:pt x="478" y="381"/>
                  </a:cubicBezTo>
                  <a:cubicBezTo>
                    <a:pt x="478" y="346"/>
                    <a:pt x="487" y="302"/>
                    <a:pt x="487" y="302"/>
                  </a:cubicBezTo>
                  <a:cubicBezTo>
                    <a:pt x="274" y="302"/>
                    <a:pt x="274" y="302"/>
                    <a:pt x="274" y="302"/>
                  </a:cubicBezTo>
                  <a:lnTo>
                    <a:pt x="274" y="355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101">
              <a:extLst>
                <a:ext uri="{FF2B5EF4-FFF2-40B4-BE49-F238E27FC236}">
                  <a16:creationId xmlns:a16="http://schemas.microsoft.com/office/drawing/2014/main" id="{34324CF2-1D53-4A3E-EB59-F6BAC7AA9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6608" y="2377702"/>
              <a:ext cx="325712" cy="249483"/>
            </a:xfrm>
            <a:custGeom>
              <a:avLst/>
              <a:gdLst>
                <a:gd name="T0" fmla="*/ 36030 w 497"/>
                <a:gd name="T1" fmla="*/ 111308 h 382"/>
                <a:gd name="T2" fmla="*/ 36030 w 497"/>
                <a:gd name="T3" fmla="*/ 111308 h 382"/>
                <a:gd name="T4" fmla="*/ 71610 w 497"/>
                <a:gd name="T5" fmla="*/ 147214 h 382"/>
                <a:gd name="T6" fmla="*/ 111693 w 497"/>
                <a:gd name="T7" fmla="*/ 171001 h 382"/>
                <a:gd name="T8" fmla="*/ 151777 w 497"/>
                <a:gd name="T9" fmla="*/ 151253 h 382"/>
                <a:gd name="T10" fmla="*/ 175647 w 497"/>
                <a:gd name="T11" fmla="*/ 115796 h 382"/>
                <a:gd name="T12" fmla="*/ 111693 w 497"/>
                <a:gd name="T13" fmla="*/ 147214 h 382"/>
                <a:gd name="T14" fmla="*/ 36030 w 497"/>
                <a:gd name="T15" fmla="*/ 111308 h 382"/>
                <a:gd name="T16" fmla="*/ 219333 w 497"/>
                <a:gd name="T17" fmla="*/ 55654 h 382"/>
                <a:gd name="T18" fmla="*/ 219333 w 497"/>
                <a:gd name="T19" fmla="*/ 55654 h 382"/>
                <a:gd name="T20" fmla="*/ 123403 w 497"/>
                <a:gd name="T21" fmla="*/ 4039 h 382"/>
                <a:gd name="T22" fmla="*/ 99533 w 497"/>
                <a:gd name="T23" fmla="*/ 4039 h 382"/>
                <a:gd name="T24" fmla="*/ 4053 w 497"/>
                <a:gd name="T25" fmla="*/ 55654 h 382"/>
                <a:gd name="T26" fmla="*/ 4053 w 497"/>
                <a:gd name="T27" fmla="*/ 71812 h 382"/>
                <a:gd name="T28" fmla="*/ 99533 w 497"/>
                <a:gd name="T29" fmla="*/ 123426 h 382"/>
                <a:gd name="T30" fmla="*/ 123403 w 497"/>
                <a:gd name="T31" fmla="*/ 123426 h 382"/>
                <a:gd name="T32" fmla="*/ 183754 w 497"/>
                <a:gd name="T33" fmla="*/ 87520 h 382"/>
                <a:gd name="T34" fmla="*/ 119800 w 497"/>
                <a:gd name="T35" fmla="*/ 71812 h 382"/>
                <a:gd name="T36" fmla="*/ 111693 w 497"/>
                <a:gd name="T37" fmla="*/ 75402 h 382"/>
                <a:gd name="T38" fmla="*/ 91426 w 497"/>
                <a:gd name="T39" fmla="*/ 59693 h 382"/>
                <a:gd name="T40" fmla="*/ 111693 w 497"/>
                <a:gd name="T41" fmla="*/ 48024 h 382"/>
                <a:gd name="T42" fmla="*/ 131960 w 497"/>
                <a:gd name="T43" fmla="*/ 55654 h 382"/>
                <a:gd name="T44" fmla="*/ 199517 w 497"/>
                <a:gd name="T45" fmla="*/ 79441 h 382"/>
                <a:gd name="T46" fmla="*/ 219333 w 497"/>
                <a:gd name="T47" fmla="*/ 71812 h 382"/>
                <a:gd name="T48" fmla="*/ 219333 w 497"/>
                <a:gd name="T49" fmla="*/ 55654 h 382"/>
                <a:gd name="T50" fmla="*/ 191410 w 497"/>
                <a:gd name="T51" fmla="*/ 155292 h 382"/>
                <a:gd name="T52" fmla="*/ 191410 w 497"/>
                <a:gd name="T53" fmla="*/ 155292 h 382"/>
                <a:gd name="T54" fmla="*/ 207623 w 497"/>
                <a:gd name="T55" fmla="*/ 151253 h 382"/>
                <a:gd name="T56" fmla="*/ 199517 w 497"/>
                <a:gd name="T57" fmla="*/ 79441 h 382"/>
                <a:gd name="T58" fmla="*/ 183754 w 497"/>
                <a:gd name="T59" fmla="*/ 87520 h 382"/>
                <a:gd name="T60" fmla="*/ 191410 w 497"/>
                <a:gd name="T61" fmla="*/ 155292 h 38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97" h="382">
                  <a:moveTo>
                    <a:pt x="80" y="248"/>
                  </a:moveTo>
                  <a:lnTo>
                    <a:pt x="80" y="248"/>
                  </a:lnTo>
                  <a:cubicBezTo>
                    <a:pt x="97" y="293"/>
                    <a:pt x="106" y="311"/>
                    <a:pt x="159" y="328"/>
                  </a:cubicBezTo>
                  <a:cubicBezTo>
                    <a:pt x="203" y="355"/>
                    <a:pt x="230" y="381"/>
                    <a:pt x="248" y="381"/>
                  </a:cubicBezTo>
                  <a:cubicBezTo>
                    <a:pt x="266" y="381"/>
                    <a:pt x="293" y="355"/>
                    <a:pt x="337" y="337"/>
                  </a:cubicBezTo>
                  <a:cubicBezTo>
                    <a:pt x="390" y="311"/>
                    <a:pt x="372" y="311"/>
                    <a:pt x="390" y="258"/>
                  </a:cubicBezTo>
                  <a:cubicBezTo>
                    <a:pt x="248" y="328"/>
                    <a:pt x="248" y="328"/>
                    <a:pt x="248" y="328"/>
                  </a:cubicBezTo>
                  <a:lnTo>
                    <a:pt x="80" y="248"/>
                  </a:lnTo>
                  <a:close/>
                  <a:moveTo>
                    <a:pt x="487" y="124"/>
                  </a:moveTo>
                  <a:lnTo>
                    <a:pt x="487" y="124"/>
                  </a:lnTo>
                  <a:cubicBezTo>
                    <a:pt x="274" y="9"/>
                    <a:pt x="274" y="9"/>
                    <a:pt x="274" y="9"/>
                  </a:cubicBezTo>
                  <a:cubicBezTo>
                    <a:pt x="266" y="0"/>
                    <a:pt x="239" y="0"/>
                    <a:pt x="221" y="9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0" y="133"/>
                    <a:pt x="0" y="142"/>
                    <a:pt x="9" y="160"/>
                  </a:cubicBezTo>
                  <a:cubicBezTo>
                    <a:pt x="221" y="275"/>
                    <a:pt x="221" y="275"/>
                    <a:pt x="221" y="275"/>
                  </a:cubicBezTo>
                  <a:cubicBezTo>
                    <a:pt x="239" y="284"/>
                    <a:pt x="266" y="284"/>
                    <a:pt x="274" y="275"/>
                  </a:cubicBezTo>
                  <a:cubicBezTo>
                    <a:pt x="408" y="195"/>
                    <a:pt x="408" y="195"/>
                    <a:pt x="408" y="195"/>
                  </a:cubicBezTo>
                  <a:cubicBezTo>
                    <a:pt x="266" y="160"/>
                    <a:pt x="266" y="160"/>
                    <a:pt x="266" y="160"/>
                  </a:cubicBezTo>
                  <a:cubicBezTo>
                    <a:pt x="257" y="160"/>
                    <a:pt x="257" y="168"/>
                    <a:pt x="248" y="168"/>
                  </a:cubicBezTo>
                  <a:cubicBezTo>
                    <a:pt x="221" y="168"/>
                    <a:pt x="203" y="151"/>
                    <a:pt x="203" y="133"/>
                  </a:cubicBezTo>
                  <a:cubicBezTo>
                    <a:pt x="203" y="124"/>
                    <a:pt x="221" y="107"/>
                    <a:pt x="248" y="107"/>
                  </a:cubicBezTo>
                  <a:cubicBezTo>
                    <a:pt x="266" y="107"/>
                    <a:pt x="284" y="115"/>
                    <a:pt x="293" y="124"/>
                  </a:cubicBezTo>
                  <a:cubicBezTo>
                    <a:pt x="443" y="177"/>
                    <a:pt x="443" y="177"/>
                    <a:pt x="443" y="177"/>
                  </a:cubicBezTo>
                  <a:cubicBezTo>
                    <a:pt x="487" y="160"/>
                    <a:pt x="487" y="160"/>
                    <a:pt x="487" y="160"/>
                  </a:cubicBezTo>
                  <a:cubicBezTo>
                    <a:pt x="496" y="142"/>
                    <a:pt x="496" y="133"/>
                    <a:pt x="487" y="124"/>
                  </a:cubicBezTo>
                  <a:close/>
                  <a:moveTo>
                    <a:pt x="425" y="346"/>
                  </a:moveTo>
                  <a:lnTo>
                    <a:pt x="425" y="346"/>
                  </a:lnTo>
                  <a:cubicBezTo>
                    <a:pt x="416" y="355"/>
                    <a:pt x="452" y="364"/>
                    <a:pt x="461" y="337"/>
                  </a:cubicBezTo>
                  <a:cubicBezTo>
                    <a:pt x="469" y="213"/>
                    <a:pt x="443" y="177"/>
                    <a:pt x="443" y="177"/>
                  </a:cubicBezTo>
                  <a:cubicBezTo>
                    <a:pt x="408" y="195"/>
                    <a:pt x="408" y="195"/>
                    <a:pt x="408" y="195"/>
                  </a:cubicBezTo>
                  <a:cubicBezTo>
                    <a:pt x="408" y="195"/>
                    <a:pt x="443" y="222"/>
                    <a:pt x="425" y="34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10">
              <a:extLst>
                <a:ext uri="{FF2B5EF4-FFF2-40B4-BE49-F238E27FC236}">
                  <a16:creationId xmlns:a16="http://schemas.microsoft.com/office/drawing/2014/main" id="{631BEE37-9052-A31C-02E3-BCE8C3B30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1101" y="4710171"/>
              <a:ext cx="497619" cy="353940"/>
            </a:xfrm>
            <a:custGeom>
              <a:avLst/>
              <a:gdLst>
                <a:gd name="T0" fmla="*/ 199860 w 462"/>
                <a:gd name="T1" fmla="*/ 4060 h 373"/>
                <a:gd name="T2" fmla="*/ 199860 w 462"/>
                <a:gd name="T3" fmla="*/ 4060 h 373"/>
                <a:gd name="T4" fmla="*/ 4051 w 462"/>
                <a:gd name="T5" fmla="*/ 72182 h 373"/>
                <a:gd name="T6" fmla="*/ 4051 w 462"/>
                <a:gd name="T7" fmla="*/ 76243 h 373"/>
                <a:gd name="T8" fmla="*/ 44113 w 462"/>
                <a:gd name="T9" fmla="*/ 96093 h 373"/>
                <a:gd name="T10" fmla="*/ 44113 w 462"/>
                <a:gd name="T11" fmla="*/ 96093 h 373"/>
                <a:gd name="T12" fmla="*/ 72021 w 462"/>
                <a:gd name="T13" fmla="*/ 103762 h 373"/>
                <a:gd name="T14" fmla="*/ 195358 w 462"/>
                <a:gd name="T15" fmla="*/ 15790 h 373"/>
                <a:gd name="T16" fmla="*/ 195358 w 462"/>
                <a:gd name="T17" fmla="*/ 15790 h 373"/>
                <a:gd name="T18" fmla="*/ 108032 w 462"/>
                <a:gd name="T19" fmla="*/ 111883 h 373"/>
                <a:gd name="T20" fmla="*/ 108032 w 462"/>
                <a:gd name="T21" fmla="*/ 111883 h 373"/>
                <a:gd name="T22" fmla="*/ 103981 w 462"/>
                <a:gd name="T23" fmla="*/ 115943 h 373"/>
                <a:gd name="T24" fmla="*/ 108032 w 462"/>
                <a:gd name="T25" fmla="*/ 120003 h 373"/>
                <a:gd name="T26" fmla="*/ 108032 w 462"/>
                <a:gd name="T27" fmla="*/ 120003 h 373"/>
                <a:gd name="T28" fmla="*/ 163399 w 462"/>
                <a:gd name="T29" fmla="*/ 152034 h 373"/>
                <a:gd name="T30" fmla="*/ 175552 w 462"/>
                <a:gd name="T31" fmla="*/ 147974 h 373"/>
                <a:gd name="T32" fmla="*/ 207512 w 462"/>
                <a:gd name="T33" fmla="*/ 8121 h 373"/>
                <a:gd name="T34" fmla="*/ 199860 w 462"/>
                <a:gd name="T35" fmla="*/ 4060 h 373"/>
                <a:gd name="T36" fmla="*/ 72021 w 462"/>
                <a:gd name="T37" fmla="*/ 163764 h 373"/>
                <a:gd name="T38" fmla="*/ 72021 w 462"/>
                <a:gd name="T39" fmla="*/ 163764 h 373"/>
                <a:gd name="T40" fmla="*/ 76073 w 462"/>
                <a:gd name="T41" fmla="*/ 167824 h 373"/>
                <a:gd name="T42" fmla="*/ 108032 w 462"/>
                <a:gd name="T43" fmla="*/ 139853 h 373"/>
                <a:gd name="T44" fmla="*/ 72021 w 462"/>
                <a:gd name="T45" fmla="*/ 120003 h 373"/>
                <a:gd name="T46" fmla="*/ 72021 w 462"/>
                <a:gd name="T47" fmla="*/ 163764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62" h="373">
                  <a:moveTo>
                    <a:pt x="444" y="9"/>
                  </a:moveTo>
                  <a:lnTo>
                    <a:pt x="444" y="9"/>
                  </a:lnTo>
                  <a:cubicBezTo>
                    <a:pt x="434" y="9"/>
                    <a:pt x="18" y="160"/>
                    <a:pt x="9" y="160"/>
                  </a:cubicBezTo>
                  <a:cubicBezTo>
                    <a:pt x="0" y="160"/>
                    <a:pt x="0" y="169"/>
                    <a:pt x="9" y="169"/>
                  </a:cubicBezTo>
                  <a:cubicBezTo>
                    <a:pt x="18" y="177"/>
                    <a:pt x="98" y="213"/>
                    <a:pt x="98" y="213"/>
                  </a:cubicBezTo>
                  <a:cubicBezTo>
                    <a:pt x="160" y="230"/>
                    <a:pt x="160" y="230"/>
                    <a:pt x="160" y="230"/>
                  </a:cubicBezTo>
                  <a:cubicBezTo>
                    <a:pt x="160" y="230"/>
                    <a:pt x="425" y="35"/>
                    <a:pt x="434" y="35"/>
                  </a:cubicBezTo>
                  <a:cubicBezTo>
                    <a:pt x="434" y="26"/>
                    <a:pt x="434" y="35"/>
                    <a:pt x="434" y="35"/>
                  </a:cubicBezTo>
                  <a:lnTo>
                    <a:pt x="240" y="248"/>
                  </a:lnTo>
                  <a:cubicBezTo>
                    <a:pt x="231" y="257"/>
                    <a:pt x="231" y="257"/>
                    <a:pt x="231" y="257"/>
                  </a:cubicBezTo>
                  <a:cubicBezTo>
                    <a:pt x="240" y="266"/>
                    <a:pt x="240" y="266"/>
                    <a:pt x="240" y="266"/>
                  </a:cubicBezTo>
                  <a:cubicBezTo>
                    <a:pt x="240" y="266"/>
                    <a:pt x="363" y="328"/>
                    <a:pt x="363" y="337"/>
                  </a:cubicBezTo>
                  <a:cubicBezTo>
                    <a:pt x="372" y="337"/>
                    <a:pt x="381" y="337"/>
                    <a:pt x="390" y="328"/>
                  </a:cubicBezTo>
                  <a:cubicBezTo>
                    <a:pt x="390" y="319"/>
                    <a:pt x="461" y="26"/>
                    <a:pt x="461" y="18"/>
                  </a:cubicBezTo>
                  <a:cubicBezTo>
                    <a:pt x="461" y="9"/>
                    <a:pt x="453" y="0"/>
                    <a:pt x="444" y="9"/>
                  </a:cubicBezTo>
                  <a:close/>
                  <a:moveTo>
                    <a:pt x="160" y="363"/>
                  </a:moveTo>
                  <a:lnTo>
                    <a:pt x="160" y="363"/>
                  </a:lnTo>
                  <a:cubicBezTo>
                    <a:pt x="160" y="372"/>
                    <a:pt x="160" y="372"/>
                    <a:pt x="169" y="372"/>
                  </a:cubicBezTo>
                  <a:cubicBezTo>
                    <a:pt x="169" y="363"/>
                    <a:pt x="240" y="310"/>
                    <a:pt x="240" y="310"/>
                  </a:cubicBezTo>
                  <a:cubicBezTo>
                    <a:pt x="160" y="266"/>
                    <a:pt x="160" y="266"/>
                    <a:pt x="160" y="266"/>
                  </a:cubicBezTo>
                  <a:lnTo>
                    <a:pt x="160" y="36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842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E26-4DED-EAFE-68D0-211F02F89CF9}"/>
              </a:ext>
            </a:extLst>
          </p:cNvPr>
          <p:cNvSpPr txBox="1"/>
          <p:nvPr/>
        </p:nvSpPr>
        <p:spPr>
          <a:xfrm>
            <a:off x="497038" y="331660"/>
            <a:ext cx="4039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Immersive Training   </a:t>
            </a:r>
          </a:p>
        </p:txBody>
      </p:sp>
      <p:pic>
        <p:nvPicPr>
          <p:cNvPr id="4" name="Dosimetry Lab Video">
            <a:hlinkClick r:id="" action="ppaction://media"/>
            <a:extLst>
              <a:ext uri="{FF2B5EF4-FFF2-40B4-BE49-F238E27FC236}">
                <a16:creationId xmlns:a16="http://schemas.microsoft.com/office/drawing/2014/main" id="{A0BF7B97-3202-2093-50CC-075C62A48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6734" y="1379584"/>
            <a:ext cx="6942751" cy="3969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1A1A03-CC56-8F56-392D-4C34108D8420}"/>
              </a:ext>
            </a:extLst>
          </p:cNvPr>
          <p:cNvSpPr txBox="1"/>
          <p:nvPr/>
        </p:nvSpPr>
        <p:spPr>
          <a:xfrm>
            <a:off x="385517" y="2136983"/>
            <a:ext cx="43412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Dosimetry &amp; Terminology</a:t>
            </a:r>
          </a:p>
          <a:p>
            <a:r>
              <a:rPr lang="en-US" sz="2000" dirty="0"/>
              <a:t>Learning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 the different dosimeter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 influence quantities of dosimetry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Choice of dosimeters </a:t>
            </a:r>
          </a:p>
          <a:p>
            <a:r>
              <a:rPr lang="en-US" sz="2000" dirty="0"/>
              <a:t> 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40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E26-4DED-EAFE-68D0-211F02F89CF9}"/>
              </a:ext>
            </a:extLst>
          </p:cNvPr>
          <p:cNvSpPr txBox="1"/>
          <p:nvPr/>
        </p:nvSpPr>
        <p:spPr>
          <a:xfrm>
            <a:off x="497038" y="331660"/>
            <a:ext cx="217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Interactive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A1A03-CC56-8F56-392D-4C34108D8420}"/>
              </a:ext>
            </a:extLst>
          </p:cNvPr>
          <p:cNvSpPr txBox="1"/>
          <p:nvPr/>
        </p:nvSpPr>
        <p:spPr>
          <a:xfrm>
            <a:off x="497038" y="2174695"/>
            <a:ext cx="43412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Irradiation &amp; terminology </a:t>
            </a:r>
          </a:p>
          <a:p>
            <a:r>
              <a:rPr lang="en-US" sz="2000" dirty="0"/>
              <a:t>Learning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 the principles with regards to technology specific radiation processing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 the terminology : photons, electrons, gamma </a:t>
            </a:r>
            <a:r>
              <a:rPr lang="en-US" sz="2000" dirty="0" err="1"/>
              <a:t>etc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Differences between different types of irradiator </a:t>
            </a:r>
          </a:p>
          <a:p>
            <a:r>
              <a:rPr lang="en-US" sz="2000" dirty="0"/>
              <a:t> 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Ebeam X Ray Video">
            <a:hlinkClick r:id="" action="ppaction://media"/>
            <a:extLst>
              <a:ext uri="{FF2B5EF4-FFF2-40B4-BE49-F238E27FC236}">
                <a16:creationId xmlns:a16="http://schemas.microsoft.com/office/drawing/2014/main" id="{BC215901-45DF-53D2-547C-0C4D4F584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2251" y="2381253"/>
            <a:ext cx="6661664" cy="225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8BAEF8-9EF3-4D47-93C6-A4F2217C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343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9785-A052-4492-AAD8-5BB3B67483B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A2B237-735F-BA4E-7389-AF9020CA2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3825">
            <a:solidFill>
              <a:srgbClr val="8E2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4284D-3E54-4F0C-A75A-6E1B21DE62BB}"/>
              </a:ext>
            </a:extLst>
          </p:cNvPr>
          <p:cNvSpPr txBox="1"/>
          <p:nvPr/>
        </p:nvSpPr>
        <p:spPr>
          <a:xfrm>
            <a:off x="1741714" y="6420405"/>
            <a:ext cx="777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E2C52"/>
                </a:solidFill>
              </a:rPr>
              <a:t>Medical Device Sterilization – Past, Present, and Future, September 20-21,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E26-4DED-EAFE-68D0-211F02F89CF9}"/>
              </a:ext>
            </a:extLst>
          </p:cNvPr>
          <p:cNvSpPr txBox="1"/>
          <p:nvPr/>
        </p:nvSpPr>
        <p:spPr>
          <a:xfrm>
            <a:off x="497038" y="331660"/>
            <a:ext cx="463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Problem based training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A1A03-CC56-8F56-392D-4C34108D8420}"/>
              </a:ext>
            </a:extLst>
          </p:cNvPr>
          <p:cNvSpPr txBox="1"/>
          <p:nvPr/>
        </p:nvSpPr>
        <p:spPr>
          <a:xfrm>
            <a:off x="566535" y="2268037"/>
            <a:ext cx="43412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Maximum acceptable dose </a:t>
            </a:r>
          </a:p>
          <a:p>
            <a:r>
              <a:rPr lang="en-US" sz="2000" dirty="0"/>
              <a:t>Learning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Requirements for determining maximum acceptable dose including determining sample size, delivering dose(s) to the samples, and use throughout product shelf life after exposure </a:t>
            </a:r>
          </a:p>
          <a:p>
            <a:r>
              <a:rPr lang="en-US" sz="2000" dirty="0"/>
              <a:t> 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BFCF7F2-5ED1-2374-F178-1C2C5AD9B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61" y="1401802"/>
            <a:ext cx="2564730" cy="4594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FFC5A-7666-EF00-B1E4-5E142478E2A5}"/>
              </a:ext>
            </a:extLst>
          </p:cNvPr>
          <p:cNvSpPr txBox="1"/>
          <p:nvPr/>
        </p:nvSpPr>
        <p:spPr>
          <a:xfrm>
            <a:off x="8342811" y="2467129"/>
            <a:ext cx="2893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Interaction allows learners to choose different answers to material compatibility questions </a:t>
            </a:r>
            <a:r>
              <a:rPr lang="en-US" dirty="0">
                <a:sym typeface="Wingdings" panose="05000000000000000000" pitchFamily="2" charset="2"/>
              </a:rPr>
              <a:t> each answer takes them down an alternate path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090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376</Words>
  <Application>Microsoft Office PowerPoint</Application>
  <PresentationFormat>Widescreen</PresentationFormat>
  <Paragraphs>81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Pasmore, Mark</dc:creator>
  <cp:lastModifiedBy>Lekate, Vu L</cp:lastModifiedBy>
  <cp:revision>8</cp:revision>
  <dcterms:created xsi:type="dcterms:W3CDTF">2021-09-20T18:58:47Z</dcterms:created>
  <dcterms:modified xsi:type="dcterms:W3CDTF">2023-09-19T22:14:28Z</dcterms:modified>
</cp:coreProperties>
</file>