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7" r:id="rId2"/>
    <p:sldMasterId id="2147483675" r:id="rId3"/>
    <p:sldMasterId id="2147483684" r:id="rId4"/>
  </p:sldMasterIdLst>
  <p:notesMasterIdLst>
    <p:notesMasterId r:id="rId13"/>
  </p:notesMasterIdLst>
  <p:handoutMasterIdLst>
    <p:handoutMasterId r:id="rId14"/>
  </p:handoutMasterIdLst>
  <p:sldIdLst>
    <p:sldId id="256" r:id="rId5"/>
    <p:sldId id="593" r:id="rId6"/>
    <p:sldId id="609" r:id="rId7"/>
    <p:sldId id="617" r:id="rId8"/>
    <p:sldId id="620" r:id="rId9"/>
    <p:sldId id="621" r:id="rId10"/>
    <p:sldId id="618" r:id="rId11"/>
    <p:sldId id="619" r:id="rId12"/>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794"/>
    <p:restoredTop sz="93667" autoAdjust="0"/>
  </p:normalViewPr>
  <p:slideViewPr>
    <p:cSldViewPr>
      <p:cViewPr varScale="1">
        <p:scale>
          <a:sx n="124" d="100"/>
          <a:sy n="124" d="100"/>
        </p:scale>
        <p:origin x="640" y="168"/>
      </p:cViewPr>
      <p:guideLst>
        <p:guide orient="horz" pos="2880"/>
        <p:guide pos="2160"/>
      </p:guideLst>
    </p:cSldViewPr>
  </p:slideViewPr>
  <p:notesTextViewPr>
    <p:cViewPr>
      <p:scale>
        <a:sx n="3" d="2"/>
        <a:sy n="3" d="2"/>
      </p:scale>
      <p:origin x="0" y="0"/>
    </p:cViewPr>
  </p:notesTextViewPr>
  <p:sorterViewPr>
    <p:cViewPr>
      <p:scale>
        <a:sx n="80" d="100"/>
        <a:sy n="80" d="100"/>
      </p:scale>
      <p:origin x="0" y="-198"/>
    </p:cViewPr>
  </p:sorterViewPr>
  <p:notesViewPr>
    <p:cSldViewPr>
      <p:cViewPr varScale="1">
        <p:scale>
          <a:sx n="86" d="100"/>
          <a:sy n="86" d="100"/>
        </p:scale>
        <p:origin x="2011" y="5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69921" cy="482282"/>
          </a:xfrm>
          <a:prstGeom prst="rect">
            <a:avLst/>
          </a:prstGeom>
        </p:spPr>
        <p:txBody>
          <a:bodyPr vert="horz" lIns="96656" tIns="48328" rIns="96656" bIns="48328" rtlCol="0"/>
          <a:lstStyle>
            <a:lvl1pPr algn="l">
              <a:defRPr sz="1200"/>
            </a:lvl1pPr>
          </a:lstStyle>
          <a:p>
            <a:endParaRPr lang="en-US" dirty="0"/>
          </a:p>
        </p:txBody>
      </p:sp>
      <p:sp>
        <p:nvSpPr>
          <p:cNvPr id="3" name="Date Placeholder 2"/>
          <p:cNvSpPr>
            <a:spLocks noGrp="1"/>
          </p:cNvSpPr>
          <p:nvPr>
            <p:ph type="dt" sz="quarter" idx="1"/>
          </p:nvPr>
        </p:nvSpPr>
        <p:spPr>
          <a:xfrm>
            <a:off x="4144011" y="1"/>
            <a:ext cx="3169921" cy="482282"/>
          </a:xfrm>
          <a:prstGeom prst="rect">
            <a:avLst/>
          </a:prstGeom>
        </p:spPr>
        <p:txBody>
          <a:bodyPr vert="horz" lIns="96656" tIns="48328" rIns="96656" bIns="48328" rtlCol="0"/>
          <a:lstStyle>
            <a:lvl1pPr algn="r">
              <a:defRPr sz="1200"/>
            </a:lvl1pPr>
          </a:lstStyle>
          <a:p>
            <a:fld id="{04D06D4B-F083-4F0B-B6C9-2D493B329ED9}" type="datetimeFigureOut">
              <a:rPr lang="en-US" smtClean="0"/>
              <a:t>2/21/24</a:t>
            </a:fld>
            <a:endParaRPr lang="en-US" dirty="0"/>
          </a:p>
        </p:txBody>
      </p:sp>
      <p:sp>
        <p:nvSpPr>
          <p:cNvPr id="4" name="Footer Placeholder 3"/>
          <p:cNvSpPr>
            <a:spLocks noGrp="1"/>
          </p:cNvSpPr>
          <p:nvPr>
            <p:ph type="ftr" sz="quarter" idx="2"/>
          </p:nvPr>
        </p:nvSpPr>
        <p:spPr>
          <a:xfrm>
            <a:off x="1" y="9118920"/>
            <a:ext cx="3169921" cy="482281"/>
          </a:xfrm>
          <a:prstGeom prst="rect">
            <a:avLst/>
          </a:prstGeom>
        </p:spPr>
        <p:txBody>
          <a:bodyPr vert="horz" lIns="96656" tIns="48328" rIns="96656" bIns="48328" rtlCol="0" anchor="b"/>
          <a:lstStyle>
            <a:lvl1pPr algn="l">
              <a:defRPr sz="1200"/>
            </a:lvl1pPr>
          </a:lstStyle>
          <a:p>
            <a:endParaRPr lang="en-US" dirty="0"/>
          </a:p>
        </p:txBody>
      </p:sp>
      <p:sp>
        <p:nvSpPr>
          <p:cNvPr id="5" name="Slide Number Placeholder 4"/>
          <p:cNvSpPr>
            <a:spLocks noGrp="1"/>
          </p:cNvSpPr>
          <p:nvPr>
            <p:ph type="sldNum" sz="quarter" idx="3"/>
          </p:nvPr>
        </p:nvSpPr>
        <p:spPr>
          <a:xfrm>
            <a:off x="4144011" y="9118920"/>
            <a:ext cx="3169921" cy="482281"/>
          </a:xfrm>
          <a:prstGeom prst="rect">
            <a:avLst/>
          </a:prstGeom>
        </p:spPr>
        <p:txBody>
          <a:bodyPr vert="horz" lIns="96656" tIns="48328" rIns="96656" bIns="48328" rtlCol="0" anchor="b"/>
          <a:lstStyle>
            <a:lvl1pPr algn="r">
              <a:defRPr sz="1200"/>
            </a:lvl1pPr>
          </a:lstStyle>
          <a:p>
            <a:fld id="{BC3C506F-2269-46DF-AAD8-716176AB6A1F}" type="slidenum">
              <a:rPr lang="en-US" smtClean="0"/>
              <a:t>‹#›</a:t>
            </a:fld>
            <a:endParaRPr lang="en-US" dirty="0"/>
          </a:p>
        </p:txBody>
      </p:sp>
    </p:spTree>
    <p:extLst>
      <p:ext uri="{BB962C8B-B14F-4D97-AF65-F5344CB8AC3E}">
        <p14:creationId xmlns:p14="http://schemas.microsoft.com/office/powerpoint/2010/main" val="73833633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6307255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96656" tIns="48328" rIns="96656" bIns="48328">
            <a:normAutofit fontScale="25000" lnSpcReduction="20000"/>
          </a:bodyPr>
          <a:lstStyle/>
          <a:p>
            <a:endParaRPr dirty="0"/>
          </a:p>
        </p:txBody>
      </p:sp>
    </p:spTree>
    <p:extLst>
      <p:ext uri="{BB962C8B-B14F-4D97-AF65-F5344CB8AC3E}">
        <p14:creationId xmlns:p14="http://schemas.microsoft.com/office/powerpoint/2010/main" val="3375948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7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799" cy="1714500"/>
          </a:xfrm>
          <a:prstGeom prst="rect">
            <a:avLst/>
          </a:prstGeom>
        </p:spPr>
        <p:txBody>
          <a:bodyPr wrap="square" lIns="0" tIns="0" rIns="0" bIns="0">
            <a:spAutoFit/>
          </a:bodyPr>
          <a:lstStyle>
            <a:lvl1pPr>
              <a:defRPr/>
            </a:lvl1pPr>
          </a:lstStyle>
          <a:p>
            <a:endParaRPr/>
          </a:p>
        </p:txBody>
      </p:sp>
      <p:sp>
        <p:nvSpPr>
          <p:cNvPr id="6" name="Holder 6"/>
          <p:cNvSpPr>
            <a:spLocks noGrp="1"/>
          </p:cNvSpPr>
          <p:nvPr>
            <p:ph type="sldNum" sz="quarter" idx="7"/>
          </p:nvPr>
        </p:nvSpPr>
        <p:spPr>
          <a:xfrm>
            <a:off x="302520" y="6538623"/>
            <a:ext cx="336679" cy="184666"/>
          </a:xfrm>
        </p:spPr>
        <p:txBody>
          <a:bodyPr lIns="0" tIns="0" rIns="0" bIns="0"/>
          <a:lstStyle>
            <a:lvl1pPr algn="r">
              <a:defRPr sz="1200" b="1" i="0" kern="1200" spc="-5">
                <a:solidFill>
                  <a:srgbClr val="BB5F2B"/>
                </a:solidFill>
                <a:latin typeface="Arial"/>
                <a:ea typeface="+mn-ea"/>
                <a:cs typeface="Arial"/>
              </a:defRPr>
            </a:lvl1pPr>
          </a:lstStyle>
          <a:p>
            <a:fld id="{B6F15528-21DE-4FAA-801E-634DDDAF4B2B}" type="slidenum">
              <a:rPr lang="en-US" smtClean="0"/>
              <a:pPr/>
              <a:t>‹#›</a:t>
            </a:fld>
            <a:endParaRPr lang="en-US" dirty="0"/>
          </a:p>
        </p:txBody>
      </p:sp>
      <p:sp>
        <p:nvSpPr>
          <p:cNvPr id="7" name="Holder 4"/>
          <p:cNvSpPr>
            <a:spLocks noGrp="1"/>
          </p:cNvSpPr>
          <p:nvPr>
            <p:ph type="ftr" sz="quarter" idx="5"/>
          </p:nvPr>
        </p:nvSpPr>
        <p:spPr>
          <a:xfrm>
            <a:off x="866647" y="6538623"/>
            <a:ext cx="763269" cy="184666"/>
          </a:xfrm>
          <a:prstGeom prst="rect">
            <a:avLst/>
          </a:prstGeom>
        </p:spPr>
        <p:txBody>
          <a:bodyPr wrap="square" lIns="0" tIns="0" rIns="0" bIns="0">
            <a:spAutoFit/>
          </a:bodyPr>
          <a:lstStyle>
            <a:lvl1pPr>
              <a:defRPr sz="1200" b="0" i="0">
                <a:solidFill>
                  <a:srgbClr val="BB5F2B"/>
                </a:solidFill>
                <a:latin typeface="Arial"/>
                <a:cs typeface="Arial"/>
              </a:defRPr>
            </a:lvl1pPr>
          </a:lstStyle>
          <a:p>
            <a:pPr marL="12700">
              <a:lnSpc>
                <a:spcPct val="100000"/>
              </a:lnSpc>
            </a:pPr>
            <a:r>
              <a:rPr lang="en-US"/>
              <a:t>Eric James | APA Management Structure</a:t>
            </a:r>
            <a:endParaRPr dirty="0"/>
          </a:p>
        </p:txBody>
      </p:sp>
      <p:sp>
        <p:nvSpPr>
          <p:cNvPr id="8" name="Holder 5"/>
          <p:cNvSpPr>
            <a:spLocks noGrp="1"/>
          </p:cNvSpPr>
          <p:nvPr>
            <p:ph type="dt" sz="half" idx="6"/>
          </p:nvPr>
        </p:nvSpPr>
        <p:spPr>
          <a:xfrm>
            <a:off x="1865502" y="6538623"/>
            <a:ext cx="1944498" cy="184666"/>
          </a:xfrm>
          <a:prstGeom prst="rect">
            <a:avLst/>
          </a:prstGeom>
        </p:spPr>
        <p:txBody>
          <a:bodyPr wrap="square" lIns="0" tIns="0" rIns="0" bIns="0">
            <a:spAutoFit/>
          </a:bodyPr>
          <a:lstStyle>
            <a:lvl1pPr>
              <a:defRPr sz="1200" b="0" i="0">
                <a:solidFill>
                  <a:srgbClr val="BB5F2B"/>
                </a:solidFill>
                <a:latin typeface="Arial"/>
                <a:cs typeface="Arial"/>
              </a:defRPr>
            </a:lvl1pPr>
          </a:lstStyle>
          <a:p>
            <a:pPr marL="12700"/>
            <a:r>
              <a:rPr lang="en-US"/>
              <a:t>02.21.24</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Picture">
    <p:spTree>
      <p:nvGrpSpPr>
        <p:cNvPr id="1" name=""/>
        <p:cNvGrpSpPr/>
        <p:nvPr/>
      </p:nvGrpSpPr>
      <p:grpSpPr>
        <a:xfrm>
          <a:off x="0" y="0"/>
          <a:ext cx="0" cy="0"/>
          <a:chOff x="0" y="0"/>
          <a:chExt cx="0" cy="0"/>
        </a:xfrm>
      </p:grpSpPr>
      <p:sp>
        <p:nvSpPr>
          <p:cNvPr id="13" name="Picture Placeholder 12"/>
          <p:cNvSpPr>
            <a:spLocks noGrp="1"/>
          </p:cNvSpPr>
          <p:nvPr>
            <p:ph type="pic" sz="quarter" idx="10"/>
          </p:nvPr>
        </p:nvSpPr>
        <p:spPr>
          <a:xfrm>
            <a:off x="457200" y="1238250"/>
            <a:ext cx="8229600" cy="5009097"/>
          </a:xfrm>
          <a:prstGeom prst="rect">
            <a:avLst/>
          </a:prstGeom>
        </p:spPr>
        <p:txBody>
          <a:bodyPr vert="horz"/>
          <a:lstStyle>
            <a:lvl1pPr marL="0" indent="0">
              <a:buFontTx/>
              <a:buNone/>
              <a:defRPr>
                <a:solidFill>
                  <a:srgbClr val="3C5A77"/>
                </a:solidFill>
                <a:latin typeface="Helvetica"/>
              </a:defRPr>
            </a:lvl1pPr>
          </a:lstStyle>
          <a:p>
            <a:pPr lvl="0"/>
            <a:endParaRPr lang="en-US" noProof="0" dirty="0"/>
          </a:p>
        </p:txBody>
      </p:sp>
      <p:sp>
        <p:nvSpPr>
          <p:cNvPr id="15" name="Title 1"/>
          <p:cNvSpPr>
            <a:spLocks noGrp="1"/>
          </p:cNvSpPr>
          <p:nvPr>
            <p:ph type="title"/>
          </p:nvPr>
        </p:nvSpPr>
        <p:spPr>
          <a:xfrm>
            <a:off x="457200" y="462518"/>
            <a:ext cx="8229600" cy="647102"/>
          </a:xfrm>
          <a:prstGeom prst="rect">
            <a:avLst/>
          </a:prstGeom>
        </p:spPr>
        <p:txBody>
          <a:bodyPr vert="horz" lIns="0" tIns="0" rIns="0" bIns="0"/>
          <a:lstStyle>
            <a:lvl1pPr algn="l">
              <a:defRPr sz="4400" b="1" i="0" baseline="0">
                <a:solidFill>
                  <a:srgbClr val="E95125"/>
                </a:solidFill>
                <a:latin typeface="Helvetica"/>
              </a:defRPr>
            </a:lvl1pPr>
          </a:lstStyle>
          <a:p>
            <a:r>
              <a:rPr lang="en-US" dirty="0"/>
              <a:t>Click to edit Master title style</a:t>
            </a:r>
          </a:p>
        </p:txBody>
      </p:sp>
      <p:sp>
        <p:nvSpPr>
          <p:cNvPr id="7"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02.21.24</a:t>
            </a:r>
            <a:endParaRPr lang="en-US" dirty="0">
              <a:latin typeface="Helvetica"/>
              <a:cs typeface="Helvetica"/>
            </a:endParaRPr>
          </a:p>
        </p:txBody>
      </p:sp>
      <p:sp>
        <p:nvSpPr>
          <p:cNvPr id="8"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en-US"/>
              <a:t>Eric James | APA Management Structure</a:t>
            </a:r>
            <a:endParaRPr lang="en-US" dirty="0"/>
          </a:p>
        </p:txBody>
      </p:sp>
      <p:sp>
        <p:nvSpPr>
          <p:cNvPr id="9"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Tree>
    <p:extLst>
      <p:ext uri="{BB962C8B-B14F-4D97-AF65-F5344CB8AC3E}">
        <p14:creationId xmlns:p14="http://schemas.microsoft.com/office/powerpoint/2010/main" val="3676768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8" name="Picture Placeholder 12"/>
          <p:cNvSpPr>
            <a:spLocks noGrp="1"/>
          </p:cNvSpPr>
          <p:nvPr>
            <p:ph type="pic" sz="quarter" idx="10"/>
          </p:nvPr>
        </p:nvSpPr>
        <p:spPr>
          <a:xfrm>
            <a:off x="0" y="0"/>
            <a:ext cx="9144000" cy="6237106"/>
          </a:xfrm>
          <a:prstGeom prst="rect">
            <a:avLst/>
          </a:prstGeom>
        </p:spPr>
        <p:txBody>
          <a:bodyPr vert="horz"/>
          <a:lstStyle>
            <a:lvl1pPr marL="0" indent="0">
              <a:buFontTx/>
              <a:buNone/>
              <a:defRPr>
                <a:solidFill>
                  <a:srgbClr val="3C5A77"/>
                </a:solidFill>
                <a:latin typeface="Helvetica"/>
              </a:defRPr>
            </a:lvl1pPr>
          </a:lstStyle>
          <a:p>
            <a:pPr lvl="0"/>
            <a:endParaRPr lang="en-US" noProof="0" dirty="0"/>
          </a:p>
        </p:txBody>
      </p:sp>
      <p:sp>
        <p:nvSpPr>
          <p:cNvPr id="6"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02.21.24</a:t>
            </a:r>
            <a:endParaRPr lang="en-US" dirty="0">
              <a:latin typeface="Helvetica"/>
              <a:cs typeface="Helvetica"/>
            </a:endParaRPr>
          </a:p>
        </p:txBody>
      </p:sp>
      <p:sp>
        <p:nvSpPr>
          <p:cNvPr id="7"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en-US"/>
              <a:t>Eric James | APA Management Structure</a:t>
            </a:r>
            <a:endParaRPr lang="en-US" dirty="0"/>
          </a:p>
        </p:txBody>
      </p:sp>
      <p:sp>
        <p:nvSpPr>
          <p:cNvPr id="9"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Tree>
    <p:extLst>
      <p:ext uri="{BB962C8B-B14F-4D97-AF65-F5344CB8AC3E}">
        <p14:creationId xmlns:p14="http://schemas.microsoft.com/office/powerpoint/2010/main" val="21360105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1" name="Text Placeholder 2"/>
          <p:cNvSpPr>
            <a:spLocks noGrp="1"/>
          </p:cNvSpPr>
          <p:nvPr>
            <p:ph type="body" idx="11"/>
          </p:nvPr>
        </p:nvSpPr>
        <p:spPr>
          <a:xfrm>
            <a:off x="457204" y="5340612"/>
            <a:ext cx="3017520" cy="915332"/>
          </a:xfrm>
          <a:prstGeom prst="rect">
            <a:avLst/>
          </a:prstGeom>
        </p:spPr>
        <p:txBody>
          <a:bodyPr lIns="0" tIns="0" rIns="0" bIns="0" anchor="t" anchorCtr="0">
            <a:normAutofit/>
          </a:bodyPr>
          <a:lstStyle>
            <a:lvl1pPr marL="0" indent="0">
              <a:buNone/>
              <a:defRPr sz="1600" b="0" i="0" baseline="0">
                <a:solidFill>
                  <a:srgbClr val="E95125"/>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4" name="Picture Placeholder 12"/>
          <p:cNvSpPr>
            <a:spLocks noGrp="1"/>
          </p:cNvSpPr>
          <p:nvPr>
            <p:ph type="pic" sz="quarter" idx="15"/>
          </p:nvPr>
        </p:nvSpPr>
        <p:spPr>
          <a:xfrm>
            <a:off x="3716338" y="1208366"/>
            <a:ext cx="4959767" cy="5047578"/>
          </a:xfrm>
          <a:prstGeom prst="rect">
            <a:avLst/>
          </a:prstGeom>
        </p:spPr>
        <p:txBody>
          <a:bodyPr vert="horz" lIns="0" rIns="0"/>
          <a:lstStyle>
            <a:lvl1pPr marL="0" indent="0">
              <a:buFontTx/>
              <a:buNone/>
              <a:defRPr>
                <a:solidFill>
                  <a:srgbClr val="3C5A77"/>
                </a:solidFill>
                <a:latin typeface="Helvetica"/>
              </a:defRPr>
            </a:lvl1pPr>
          </a:lstStyle>
          <a:p>
            <a:pPr lvl="0"/>
            <a:endParaRPr lang="en-US" noProof="0" dirty="0"/>
          </a:p>
        </p:txBody>
      </p:sp>
      <p:sp>
        <p:nvSpPr>
          <p:cNvPr id="2" name="Title 1"/>
          <p:cNvSpPr>
            <a:spLocks noGrp="1"/>
          </p:cNvSpPr>
          <p:nvPr>
            <p:ph type="title"/>
          </p:nvPr>
        </p:nvSpPr>
        <p:spPr>
          <a:xfrm>
            <a:off x="457200" y="462518"/>
            <a:ext cx="8229600" cy="647102"/>
          </a:xfrm>
          <a:prstGeom prst="rect">
            <a:avLst/>
          </a:prstGeom>
        </p:spPr>
        <p:txBody>
          <a:bodyPr vert="horz" lIns="0" tIns="0" rIns="0" bIns="0"/>
          <a:lstStyle>
            <a:lvl1pPr algn="l">
              <a:defRPr sz="4400" b="1" i="0" baseline="0">
                <a:solidFill>
                  <a:srgbClr val="E95125"/>
                </a:solidFill>
                <a:latin typeface="Helvetica"/>
              </a:defRPr>
            </a:lvl1pPr>
          </a:lstStyle>
          <a:p>
            <a:endParaRPr lang="en-US" dirty="0"/>
          </a:p>
        </p:txBody>
      </p:sp>
      <p:sp>
        <p:nvSpPr>
          <p:cNvPr id="9"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02.21.24</a:t>
            </a:r>
            <a:endParaRPr lang="en-US" dirty="0">
              <a:latin typeface="Helvetica"/>
              <a:cs typeface="Helvetica"/>
            </a:endParaRPr>
          </a:p>
        </p:txBody>
      </p:sp>
      <p:sp>
        <p:nvSpPr>
          <p:cNvPr id="10"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en-US"/>
              <a:t>Eric James | APA Management Structure</a:t>
            </a:r>
            <a:endParaRPr lang="en-US" dirty="0"/>
          </a:p>
        </p:txBody>
      </p:sp>
      <p:sp>
        <p:nvSpPr>
          <p:cNvPr id="12"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
        <p:nvSpPr>
          <p:cNvPr id="13" name="Content Placeholder 2"/>
          <p:cNvSpPr>
            <a:spLocks noGrp="1"/>
          </p:cNvSpPr>
          <p:nvPr>
            <p:ph idx="16"/>
          </p:nvPr>
        </p:nvSpPr>
        <p:spPr>
          <a:xfrm>
            <a:off x="470059" y="1206941"/>
            <a:ext cx="3004665" cy="4046976"/>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868191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54025" y="1227137"/>
            <a:ext cx="8229600" cy="4487650"/>
          </a:xfrm>
          <a:prstGeom prst="rect">
            <a:avLst/>
          </a:prstGeom>
        </p:spPr>
        <p:txBody>
          <a:bodyPr lIns="0" rIns="0"/>
          <a:lstStyle>
            <a:lvl1pPr marL="0" indent="0">
              <a:buNone/>
              <a:defRPr sz="3200">
                <a:solidFill>
                  <a:srgbClr val="3C5A77"/>
                </a:solidFill>
                <a:latin typeface="Helvetica"/>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12" name="Text Placeholder 2"/>
          <p:cNvSpPr>
            <a:spLocks noGrp="1"/>
          </p:cNvSpPr>
          <p:nvPr>
            <p:ph type="body" idx="11"/>
          </p:nvPr>
        </p:nvSpPr>
        <p:spPr>
          <a:xfrm>
            <a:off x="457204" y="5839748"/>
            <a:ext cx="8229596" cy="439738"/>
          </a:xfrm>
          <a:prstGeom prst="rect">
            <a:avLst/>
          </a:prstGeom>
        </p:spPr>
        <p:txBody>
          <a:bodyPr lIns="0" tIns="0" rIns="0" bIns="0" anchor="t" anchorCtr="0">
            <a:normAutofit/>
          </a:bodyPr>
          <a:lstStyle>
            <a:lvl1pPr marL="0" indent="0">
              <a:buNone/>
              <a:defRPr sz="1600" b="0" i="0" baseline="0">
                <a:solidFill>
                  <a:srgbClr val="E95125"/>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 name="Title 1"/>
          <p:cNvSpPr>
            <a:spLocks noGrp="1"/>
          </p:cNvSpPr>
          <p:nvPr>
            <p:ph type="title"/>
          </p:nvPr>
        </p:nvSpPr>
        <p:spPr>
          <a:xfrm>
            <a:off x="457204" y="458988"/>
            <a:ext cx="8229600" cy="701902"/>
          </a:xfrm>
          <a:prstGeom prst="rect">
            <a:avLst/>
          </a:prstGeom>
        </p:spPr>
        <p:txBody>
          <a:bodyPr vert="horz" lIns="0" tIns="0" rIns="0" bIns="0"/>
          <a:lstStyle>
            <a:lvl1pPr algn="l">
              <a:defRPr sz="4400" b="1" i="0" baseline="0">
                <a:solidFill>
                  <a:srgbClr val="E95125"/>
                </a:solidFill>
                <a:latin typeface="Helvetica"/>
              </a:defRPr>
            </a:lvl1pPr>
          </a:lstStyle>
          <a:p>
            <a:r>
              <a:rPr lang="en-US" dirty="0"/>
              <a:t>Click to edit Master title style</a:t>
            </a:r>
          </a:p>
        </p:txBody>
      </p:sp>
      <p:sp>
        <p:nvSpPr>
          <p:cNvPr id="8"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02.21.24</a:t>
            </a:r>
            <a:endParaRPr lang="en-US" dirty="0">
              <a:latin typeface="Helvetica"/>
              <a:cs typeface="Helvetica"/>
            </a:endParaRPr>
          </a:p>
        </p:txBody>
      </p:sp>
      <p:sp>
        <p:nvSpPr>
          <p:cNvPr id="9"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en-US"/>
              <a:t>Eric James | APA Management Structure</a:t>
            </a:r>
            <a:endParaRPr lang="en-US" dirty="0"/>
          </a:p>
        </p:txBody>
      </p:sp>
      <p:sp>
        <p:nvSpPr>
          <p:cNvPr id="10"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Tree>
    <p:extLst>
      <p:ext uri="{BB962C8B-B14F-4D97-AF65-F5344CB8AC3E}">
        <p14:creationId xmlns:p14="http://schemas.microsoft.com/office/powerpoint/2010/main" val="2748287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sz="3300" dirty="0"/>
          </a:p>
        </p:txBody>
      </p:sp>
      <p:sp>
        <p:nvSpPr>
          <p:cNvPr id="2" name="Title 1"/>
          <p:cNvSpPr>
            <a:spLocks noGrp="1"/>
          </p:cNvSpPr>
          <p:nvPr>
            <p:ph type="title"/>
          </p:nvPr>
        </p:nvSpPr>
        <p:spPr>
          <a:xfrm>
            <a:off x="457201" y="432610"/>
            <a:ext cx="8293100" cy="569268"/>
          </a:xfrm>
          <a:prstGeom prst="rect">
            <a:avLst/>
          </a:prstGeom>
        </p:spPr>
        <p:txBody>
          <a:bodyPr vert="horz" lIns="0" tIns="0" rIns="0" bIns="0"/>
          <a:lstStyle>
            <a:lvl1pPr algn="l">
              <a:defRPr sz="1650" b="1" i="0" baseline="0">
                <a:solidFill>
                  <a:srgbClr val="004C97"/>
                </a:solidFill>
                <a:latin typeface="Helvetica"/>
              </a:defRPr>
            </a:lvl1pPr>
          </a:lstStyle>
          <a:p>
            <a:r>
              <a:rPr lang="en-US" dirty="0"/>
              <a:t>Click to edit Master title style</a:t>
            </a:r>
          </a:p>
        </p:txBody>
      </p:sp>
      <p:sp>
        <p:nvSpPr>
          <p:cNvPr id="3" name="Date Placeholder 2"/>
          <p:cNvSpPr>
            <a:spLocks noGrp="1"/>
          </p:cNvSpPr>
          <p:nvPr>
            <p:ph type="dt" sz="half" idx="10"/>
          </p:nvPr>
        </p:nvSpPr>
        <p:spPr/>
        <p:txBody>
          <a:bodyPr/>
          <a:lstStyle/>
          <a:p>
            <a:pPr>
              <a:defRPr/>
            </a:pPr>
            <a:r>
              <a:rPr lang="en-US"/>
              <a:t>02.21.24</a:t>
            </a:r>
            <a:endParaRPr lang="en-US" dirty="0"/>
          </a:p>
        </p:txBody>
      </p:sp>
      <p:sp>
        <p:nvSpPr>
          <p:cNvPr id="5" name="Footer Placeholder 4"/>
          <p:cNvSpPr>
            <a:spLocks noGrp="1"/>
          </p:cNvSpPr>
          <p:nvPr>
            <p:ph type="ftr" sz="quarter" idx="11"/>
          </p:nvPr>
        </p:nvSpPr>
        <p:spPr/>
        <p:txBody>
          <a:bodyPr/>
          <a:lstStyle/>
          <a:p>
            <a:pPr>
              <a:defRPr/>
            </a:pPr>
            <a:r>
              <a:rPr lang="en-US"/>
              <a:t>Eric James | APA Management Structure</a:t>
            </a:r>
            <a:endParaRPr lang="en-US" dirty="0"/>
          </a:p>
        </p:txBody>
      </p:sp>
      <p:sp>
        <p:nvSpPr>
          <p:cNvPr id="6" name="Slide Number Placeholder 5"/>
          <p:cNvSpPr>
            <a:spLocks noGrp="1"/>
          </p:cNvSpPr>
          <p:nvPr>
            <p:ph type="sldNum" sz="quarter" idx="12"/>
          </p:nvPr>
        </p:nvSpPr>
        <p:spPr/>
        <p:txBody>
          <a:bodyPr/>
          <a:lstStyle/>
          <a:p>
            <a:pPr>
              <a:defRPr/>
            </a:pPr>
            <a:fld id="{0C39C72E-2A13-EB4D-AD45-6D4E6ACAED8D}" type="slidenum">
              <a:rPr lang="en-US" smtClean="0"/>
              <a:pPr>
                <a:defRPr/>
              </a:pPr>
              <a:t>‹#›</a:t>
            </a:fld>
            <a:endParaRPr lang="en-US" dirty="0"/>
          </a:p>
        </p:txBody>
      </p:sp>
      <p:sp>
        <p:nvSpPr>
          <p:cNvPr id="8" name="Content Placeholder 2"/>
          <p:cNvSpPr>
            <a:spLocks noGrp="1"/>
          </p:cNvSpPr>
          <p:nvPr>
            <p:ph idx="13"/>
          </p:nvPr>
        </p:nvSpPr>
        <p:spPr>
          <a:xfrm>
            <a:off x="457201" y="1238250"/>
            <a:ext cx="8293100" cy="4846638"/>
          </a:xfrm>
          <a:prstGeom prst="rect">
            <a:avLst/>
          </a:prstGeom>
        </p:spPr>
        <p:txBody>
          <a:bodyPr lIns="0" rIns="0"/>
          <a:lstStyle>
            <a:lvl1pPr marL="192024" indent="-198882">
              <a:lnSpc>
                <a:spcPct val="100000"/>
              </a:lnSpc>
              <a:spcBef>
                <a:spcPts val="450"/>
              </a:spcBef>
              <a:spcAft>
                <a:spcPts val="450"/>
              </a:spcAft>
              <a:buFont typeface="Arial"/>
              <a:buChar char="•"/>
              <a:defRPr sz="1650" b="0" i="0">
                <a:solidFill>
                  <a:srgbClr val="63666A"/>
                </a:solidFill>
                <a:latin typeface="Helvetica"/>
              </a:defRPr>
            </a:lvl1pPr>
            <a:lvl2pPr marL="240030" indent="192024">
              <a:lnSpc>
                <a:spcPct val="100000"/>
              </a:lnSpc>
              <a:spcBef>
                <a:spcPts val="225"/>
              </a:spcBef>
              <a:spcAft>
                <a:spcPts val="225"/>
              </a:spcAft>
              <a:buSzPct val="90000"/>
              <a:buFont typeface="Lucida Grande"/>
              <a:buChar char="-"/>
              <a:defRPr sz="1500" b="0" i="0">
                <a:solidFill>
                  <a:srgbClr val="63666A"/>
                </a:solidFill>
                <a:latin typeface="Helvetica"/>
              </a:defRPr>
            </a:lvl2pPr>
            <a:lvl3pPr marL="480060" indent="171450">
              <a:lnSpc>
                <a:spcPct val="100000"/>
              </a:lnSpc>
              <a:spcBef>
                <a:spcPts val="225"/>
              </a:spcBef>
              <a:spcAft>
                <a:spcPts val="225"/>
              </a:spcAft>
              <a:buSzPct val="88000"/>
              <a:buFont typeface="Arial"/>
              <a:buChar char="•"/>
              <a:defRPr sz="1350" b="0" i="0">
                <a:solidFill>
                  <a:srgbClr val="63666A"/>
                </a:solidFill>
                <a:latin typeface="Helvetica"/>
              </a:defRPr>
            </a:lvl3pPr>
            <a:lvl4pPr marL="685800" indent="171450">
              <a:lnSpc>
                <a:spcPct val="100000"/>
              </a:lnSpc>
              <a:spcBef>
                <a:spcPts val="225"/>
              </a:spcBef>
              <a:spcAft>
                <a:spcPts val="225"/>
              </a:spcAft>
              <a:buSzPct val="90000"/>
              <a:buFont typeface="Lucida Grande"/>
              <a:buChar char="-"/>
              <a:defRPr sz="1200" b="0" i="0">
                <a:solidFill>
                  <a:srgbClr val="63666A"/>
                </a:solidFill>
                <a:latin typeface="Helvetica"/>
              </a:defRPr>
            </a:lvl4pPr>
            <a:lvl5pPr marL="857250" indent="144018">
              <a:lnSpc>
                <a:spcPct val="100000"/>
              </a:lnSpc>
              <a:spcBef>
                <a:spcPts val="225"/>
              </a:spcBef>
              <a:spcAft>
                <a:spcPts val="225"/>
              </a:spcAft>
              <a:buSzPct val="88000"/>
              <a:buFont typeface="Arial"/>
              <a:buChar char="•"/>
              <a:defRPr sz="1050" b="0" i="0">
                <a:solidFill>
                  <a:srgbClr val="63666A"/>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210105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2" name="Title 1"/>
          <p:cNvSpPr>
            <a:spLocks noGrp="1"/>
          </p:cNvSpPr>
          <p:nvPr>
            <p:ph type="title"/>
          </p:nvPr>
        </p:nvSpPr>
        <p:spPr>
          <a:xfrm>
            <a:off x="457201" y="432611"/>
            <a:ext cx="8293100" cy="548785"/>
          </a:xfrm>
          <a:prstGeom prst="rect">
            <a:avLst/>
          </a:prstGeom>
        </p:spPr>
        <p:txBody>
          <a:bodyPr vert="horz" lIns="0" tIns="0" rIns="0" bIns="0"/>
          <a:lstStyle>
            <a:lvl1pPr algn="l">
              <a:defRPr sz="1650" b="1" i="0" baseline="0">
                <a:solidFill>
                  <a:srgbClr val="004C97"/>
                </a:solidFill>
                <a:latin typeface="Helvetica"/>
              </a:defRPr>
            </a:lvl1pPr>
          </a:lstStyle>
          <a:p>
            <a:r>
              <a:rPr lang="en-US" dirty="0"/>
              <a:t>Click to edit Master title style</a:t>
            </a:r>
          </a:p>
        </p:txBody>
      </p:sp>
      <p:sp>
        <p:nvSpPr>
          <p:cNvPr id="5" name="Date Placeholder 3"/>
          <p:cNvSpPr>
            <a:spLocks noGrp="1"/>
          </p:cNvSpPr>
          <p:nvPr>
            <p:ph type="dt" sz="half" idx="13"/>
          </p:nvPr>
        </p:nvSpPr>
        <p:spPr/>
        <p:txBody>
          <a:bodyPr/>
          <a:lstStyle>
            <a:lvl1pPr>
              <a:defRPr/>
            </a:lvl1pPr>
          </a:lstStyle>
          <a:p>
            <a:pPr>
              <a:defRPr/>
            </a:pPr>
            <a:r>
              <a:rPr lang="en-US"/>
              <a:t>02.21.24</a:t>
            </a:r>
            <a:endParaRPr lang="en-US" dirty="0"/>
          </a:p>
        </p:txBody>
      </p:sp>
      <p:sp>
        <p:nvSpPr>
          <p:cNvPr id="6" name="Footer Placeholder 4"/>
          <p:cNvSpPr>
            <a:spLocks noGrp="1"/>
          </p:cNvSpPr>
          <p:nvPr>
            <p:ph type="ftr" sz="quarter" idx="14"/>
          </p:nvPr>
        </p:nvSpPr>
        <p:spPr/>
        <p:txBody>
          <a:bodyPr/>
          <a:lstStyle>
            <a:lvl1pPr>
              <a:defRPr/>
            </a:lvl1pPr>
          </a:lstStyle>
          <a:p>
            <a:pPr>
              <a:defRPr/>
            </a:pPr>
            <a:r>
              <a:rPr lang="en-US"/>
              <a:t>Eric James | APA Management Structure</a:t>
            </a:r>
            <a:endParaRPr lang="en-US" dirty="0"/>
          </a:p>
        </p:txBody>
      </p:sp>
      <p:sp>
        <p:nvSpPr>
          <p:cNvPr id="7" name="Slide Number Placeholder 5"/>
          <p:cNvSpPr>
            <a:spLocks noGrp="1"/>
          </p:cNvSpPr>
          <p:nvPr>
            <p:ph type="sldNum" sz="quarter" idx="15"/>
          </p:nvPr>
        </p:nvSpPr>
        <p:spPr/>
        <p:txBody>
          <a:bodyPr/>
          <a:lstStyle>
            <a:lvl1pPr>
              <a:defRPr/>
            </a:lvl1pPr>
          </a:lstStyle>
          <a:p>
            <a:pPr>
              <a:defRPr/>
            </a:pPr>
            <a:fld id="{98AA3EDC-84CE-5D44-955B-22A59AD27526}" type="slidenum">
              <a:rPr lang="en-US"/>
              <a:pPr>
                <a:defRPr/>
              </a:pPr>
              <a:t>‹#›</a:t>
            </a:fld>
            <a:endParaRPr lang="en-US" dirty="0"/>
          </a:p>
        </p:txBody>
      </p:sp>
      <p:sp>
        <p:nvSpPr>
          <p:cNvPr id="8" name="Content Placeholder 2"/>
          <p:cNvSpPr>
            <a:spLocks noGrp="1"/>
          </p:cNvSpPr>
          <p:nvPr>
            <p:ph idx="16"/>
          </p:nvPr>
        </p:nvSpPr>
        <p:spPr>
          <a:xfrm>
            <a:off x="457201" y="1238250"/>
            <a:ext cx="3998846" cy="4846638"/>
          </a:xfrm>
          <a:prstGeom prst="rect">
            <a:avLst/>
          </a:prstGeom>
        </p:spPr>
        <p:txBody>
          <a:bodyPr lIns="0" rIns="0"/>
          <a:lstStyle>
            <a:lvl1pPr marL="192024" indent="-198882">
              <a:lnSpc>
                <a:spcPct val="100000"/>
              </a:lnSpc>
              <a:spcBef>
                <a:spcPts val="0"/>
              </a:spcBef>
              <a:spcAft>
                <a:spcPts val="0"/>
              </a:spcAft>
              <a:buFont typeface="Arial"/>
              <a:buChar char="•"/>
              <a:defRPr sz="1650" b="0" i="0">
                <a:solidFill>
                  <a:srgbClr val="63666A"/>
                </a:solidFill>
                <a:latin typeface="Helvetica"/>
              </a:defRPr>
            </a:lvl1pPr>
            <a:lvl2pPr marL="240030" indent="192024">
              <a:lnSpc>
                <a:spcPct val="100000"/>
              </a:lnSpc>
              <a:spcBef>
                <a:spcPts val="774"/>
              </a:spcBef>
              <a:spcAft>
                <a:spcPts val="0"/>
              </a:spcAft>
              <a:buSzPct val="90000"/>
              <a:buFont typeface="Lucida Grande"/>
              <a:buChar char="-"/>
              <a:defRPr sz="1500" b="0" i="0">
                <a:solidFill>
                  <a:srgbClr val="63666A"/>
                </a:solidFill>
                <a:latin typeface="Helvetica"/>
              </a:defRPr>
            </a:lvl2pPr>
            <a:lvl3pPr marL="480060" indent="171450">
              <a:lnSpc>
                <a:spcPct val="100000"/>
              </a:lnSpc>
              <a:spcBef>
                <a:spcPts val="774"/>
              </a:spcBef>
              <a:spcAft>
                <a:spcPts val="0"/>
              </a:spcAft>
              <a:buSzPct val="88000"/>
              <a:buFont typeface="Arial"/>
              <a:buChar char="•"/>
              <a:defRPr sz="1350" b="0" i="0">
                <a:solidFill>
                  <a:srgbClr val="63666A"/>
                </a:solidFill>
                <a:latin typeface="Helvetica"/>
              </a:defRPr>
            </a:lvl3pPr>
            <a:lvl4pPr marL="685800" indent="171450">
              <a:lnSpc>
                <a:spcPct val="100000"/>
              </a:lnSpc>
              <a:spcBef>
                <a:spcPts val="774"/>
              </a:spcBef>
              <a:spcAft>
                <a:spcPts val="0"/>
              </a:spcAft>
              <a:buSzPct val="90000"/>
              <a:buFont typeface="Lucida Grande"/>
              <a:buChar char="-"/>
              <a:defRPr sz="1200" b="0" i="0">
                <a:solidFill>
                  <a:srgbClr val="63666A"/>
                </a:solidFill>
                <a:latin typeface="Helvetica"/>
              </a:defRPr>
            </a:lvl4pPr>
            <a:lvl5pPr marL="857250" indent="144018">
              <a:lnSpc>
                <a:spcPct val="100000"/>
              </a:lnSpc>
              <a:spcBef>
                <a:spcPts val="774"/>
              </a:spcBef>
              <a:spcAft>
                <a:spcPts val="0"/>
              </a:spcAft>
              <a:buSzPct val="88000"/>
              <a:buFont typeface="Arial"/>
              <a:buChar char="•"/>
              <a:defRPr sz="1050" b="0" i="0">
                <a:solidFill>
                  <a:srgbClr val="63666A"/>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2"/>
          <p:cNvSpPr>
            <a:spLocks noGrp="1"/>
          </p:cNvSpPr>
          <p:nvPr>
            <p:ph idx="17"/>
          </p:nvPr>
        </p:nvSpPr>
        <p:spPr>
          <a:xfrm>
            <a:off x="4751455" y="1238250"/>
            <a:ext cx="3998846" cy="4846638"/>
          </a:xfrm>
          <a:prstGeom prst="rect">
            <a:avLst/>
          </a:prstGeom>
        </p:spPr>
        <p:txBody>
          <a:bodyPr lIns="0" rIns="0"/>
          <a:lstStyle>
            <a:lvl1pPr marL="192024" indent="-198882">
              <a:lnSpc>
                <a:spcPct val="100000"/>
              </a:lnSpc>
              <a:spcBef>
                <a:spcPts val="0"/>
              </a:spcBef>
              <a:spcAft>
                <a:spcPts val="0"/>
              </a:spcAft>
              <a:buFont typeface="Arial"/>
              <a:buChar char="•"/>
              <a:defRPr sz="1650" b="0" i="0">
                <a:solidFill>
                  <a:srgbClr val="63666A"/>
                </a:solidFill>
                <a:latin typeface="Helvetica"/>
              </a:defRPr>
            </a:lvl1pPr>
            <a:lvl2pPr marL="240030" indent="192024">
              <a:lnSpc>
                <a:spcPct val="100000"/>
              </a:lnSpc>
              <a:spcBef>
                <a:spcPts val="774"/>
              </a:spcBef>
              <a:spcAft>
                <a:spcPts val="0"/>
              </a:spcAft>
              <a:buSzPct val="90000"/>
              <a:buFont typeface="Lucida Grande"/>
              <a:buChar char="-"/>
              <a:defRPr sz="1500" b="0" i="0">
                <a:solidFill>
                  <a:srgbClr val="63666A"/>
                </a:solidFill>
                <a:latin typeface="Helvetica"/>
              </a:defRPr>
            </a:lvl2pPr>
            <a:lvl3pPr marL="480060" indent="171450">
              <a:lnSpc>
                <a:spcPct val="100000"/>
              </a:lnSpc>
              <a:spcBef>
                <a:spcPts val="774"/>
              </a:spcBef>
              <a:spcAft>
                <a:spcPts val="0"/>
              </a:spcAft>
              <a:buSzPct val="88000"/>
              <a:buFont typeface="Arial"/>
              <a:buChar char="•"/>
              <a:defRPr sz="1350" b="0" i="0">
                <a:solidFill>
                  <a:srgbClr val="63666A"/>
                </a:solidFill>
                <a:latin typeface="Helvetica"/>
              </a:defRPr>
            </a:lvl3pPr>
            <a:lvl4pPr marL="685800" indent="171450">
              <a:lnSpc>
                <a:spcPct val="100000"/>
              </a:lnSpc>
              <a:spcBef>
                <a:spcPts val="774"/>
              </a:spcBef>
              <a:spcAft>
                <a:spcPts val="0"/>
              </a:spcAft>
              <a:buSzPct val="90000"/>
              <a:buFont typeface="Lucida Grande"/>
              <a:buChar char="-"/>
              <a:defRPr sz="1200" b="0" i="0">
                <a:solidFill>
                  <a:srgbClr val="63666A"/>
                </a:solidFill>
                <a:latin typeface="Helvetica"/>
              </a:defRPr>
            </a:lvl4pPr>
            <a:lvl5pPr marL="857250" indent="144018">
              <a:lnSpc>
                <a:spcPct val="100000"/>
              </a:lnSpc>
              <a:spcBef>
                <a:spcPts val="774"/>
              </a:spcBef>
              <a:spcAft>
                <a:spcPts val="0"/>
              </a:spcAft>
              <a:buSzPct val="88000"/>
              <a:buFont typeface="Arial"/>
              <a:buChar char="•"/>
              <a:defRPr sz="1050" b="0" i="0">
                <a:solidFill>
                  <a:srgbClr val="63666A"/>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138221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5" y="5347370"/>
            <a:ext cx="4003605" cy="737519"/>
          </a:xfrm>
          <a:prstGeom prst="rect">
            <a:avLst/>
          </a:prstGeom>
        </p:spPr>
        <p:txBody>
          <a:bodyPr lIns="0" tIns="0" rIns="0" bIns="0" anchor="t" anchorCtr="0"/>
          <a:lstStyle>
            <a:lvl1pPr marL="0" indent="0">
              <a:buNone/>
              <a:defRPr sz="1200" b="0" i="0" baseline="0">
                <a:solidFill>
                  <a:srgbClr val="00B5E2"/>
                </a:solidFill>
                <a:latin typeface="Helvetica"/>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13" name="Title 1"/>
          <p:cNvSpPr>
            <a:spLocks noGrp="1"/>
          </p:cNvSpPr>
          <p:nvPr>
            <p:ph type="title"/>
          </p:nvPr>
        </p:nvSpPr>
        <p:spPr>
          <a:xfrm>
            <a:off x="446059" y="432612"/>
            <a:ext cx="8304267" cy="579507"/>
          </a:xfrm>
          <a:prstGeom prst="rect">
            <a:avLst/>
          </a:prstGeom>
        </p:spPr>
        <p:txBody>
          <a:bodyPr vert="horz" lIns="0" tIns="0" rIns="0" bIns="0"/>
          <a:lstStyle>
            <a:lvl1pPr algn="l">
              <a:defRPr sz="1650" b="1" i="0" baseline="0">
                <a:solidFill>
                  <a:srgbClr val="004C97"/>
                </a:solidFill>
                <a:latin typeface="Helvetica"/>
              </a:defRPr>
            </a:lvl1pPr>
          </a:lstStyle>
          <a:p>
            <a:r>
              <a:rPr lang="en-US" dirty="0"/>
              <a:t>Click to edit Master title style</a:t>
            </a:r>
          </a:p>
        </p:txBody>
      </p:sp>
      <p:sp>
        <p:nvSpPr>
          <p:cNvPr id="14" name="Text Placeholder 2"/>
          <p:cNvSpPr>
            <a:spLocks noGrp="1"/>
          </p:cNvSpPr>
          <p:nvPr>
            <p:ph type="body" idx="13"/>
          </p:nvPr>
        </p:nvSpPr>
        <p:spPr>
          <a:xfrm>
            <a:off x="4683195" y="5347370"/>
            <a:ext cx="4067130" cy="737519"/>
          </a:xfrm>
          <a:prstGeom prst="rect">
            <a:avLst/>
          </a:prstGeom>
        </p:spPr>
        <p:txBody>
          <a:bodyPr lIns="0" tIns="0" rIns="0" bIns="0" anchor="t" anchorCtr="0"/>
          <a:lstStyle>
            <a:lvl1pPr marL="0" indent="0">
              <a:buNone/>
              <a:defRPr sz="1200" b="0" i="0" baseline="0">
                <a:solidFill>
                  <a:srgbClr val="00B5E2"/>
                </a:solidFill>
                <a:latin typeface="Helvetica"/>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7" name="Date Placeholder 3"/>
          <p:cNvSpPr>
            <a:spLocks noGrp="1"/>
          </p:cNvSpPr>
          <p:nvPr>
            <p:ph type="dt" sz="half" idx="16"/>
          </p:nvPr>
        </p:nvSpPr>
        <p:spPr/>
        <p:txBody>
          <a:bodyPr/>
          <a:lstStyle>
            <a:lvl1pPr>
              <a:defRPr/>
            </a:lvl1pPr>
          </a:lstStyle>
          <a:p>
            <a:pPr>
              <a:defRPr/>
            </a:pPr>
            <a:r>
              <a:rPr lang="en-US"/>
              <a:t>02.21.24</a:t>
            </a:r>
            <a:endParaRPr lang="en-US" dirty="0"/>
          </a:p>
        </p:txBody>
      </p:sp>
      <p:sp>
        <p:nvSpPr>
          <p:cNvPr id="8" name="Footer Placeholder 4"/>
          <p:cNvSpPr>
            <a:spLocks noGrp="1"/>
          </p:cNvSpPr>
          <p:nvPr>
            <p:ph type="ftr" sz="quarter" idx="17"/>
          </p:nvPr>
        </p:nvSpPr>
        <p:spPr/>
        <p:txBody>
          <a:bodyPr/>
          <a:lstStyle>
            <a:lvl1pPr>
              <a:defRPr/>
            </a:lvl1pPr>
          </a:lstStyle>
          <a:p>
            <a:pPr>
              <a:defRPr/>
            </a:pPr>
            <a:r>
              <a:rPr lang="en-US"/>
              <a:t>Eric James | APA Management Structure</a:t>
            </a:r>
            <a:endParaRPr lang="en-US" dirty="0"/>
          </a:p>
        </p:txBody>
      </p:sp>
      <p:sp>
        <p:nvSpPr>
          <p:cNvPr id="9" name="Slide Number Placeholder 5"/>
          <p:cNvSpPr>
            <a:spLocks noGrp="1"/>
          </p:cNvSpPr>
          <p:nvPr>
            <p:ph type="sldNum" sz="quarter" idx="18"/>
          </p:nvPr>
        </p:nvSpPr>
        <p:spPr/>
        <p:txBody>
          <a:bodyPr/>
          <a:lstStyle>
            <a:lvl1pPr>
              <a:defRPr/>
            </a:lvl1pPr>
          </a:lstStyle>
          <a:p>
            <a:pPr>
              <a:defRPr/>
            </a:pPr>
            <a:fld id="{68139268-D729-4C4B-81BB-35603E7F3BD0}" type="slidenum">
              <a:rPr lang="en-US"/>
              <a:pPr>
                <a:defRPr/>
              </a:pPr>
              <a:t>‹#›</a:t>
            </a:fld>
            <a:endParaRPr lang="en-US" dirty="0"/>
          </a:p>
        </p:txBody>
      </p:sp>
      <p:sp>
        <p:nvSpPr>
          <p:cNvPr id="10" name="Content Placeholder 2"/>
          <p:cNvSpPr>
            <a:spLocks noGrp="1"/>
          </p:cNvSpPr>
          <p:nvPr>
            <p:ph idx="19"/>
          </p:nvPr>
        </p:nvSpPr>
        <p:spPr>
          <a:xfrm>
            <a:off x="457201" y="1238250"/>
            <a:ext cx="3998846" cy="3892550"/>
          </a:xfrm>
          <a:prstGeom prst="rect">
            <a:avLst/>
          </a:prstGeom>
        </p:spPr>
        <p:txBody>
          <a:bodyPr lIns="0" rIns="0"/>
          <a:lstStyle>
            <a:lvl1pPr marL="192024" indent="-198882">
              <a:lnSpc>
                <a:spcPct val="100000"/>
              </a:lnSpc>
              <a:spcBef>
                <a:spcPts val="0"/>
              </a:spcBef>
              <a:spcAft>
                <a:spcPts val="0"/>
              </a:spcAft>
              <a:buFont typeface="Arial"/>
              <a:buChar char="•"/>
              <a:defRPr sz="1650" b="0" i="0">
                <a:solidFill>
                  <a:srgbClr val="63666A"/>
                </a:solidFill>
                <a:latin typeface="Helvetica"/>
              </a:defRPr>
            </a:lvl1pPr>
            <a:lvl2pPr marL="240030" indent="192024">
              <a:lnSpc>
                <a:spcPct val="100000"/>
              </a:lnSpc>
              <a:spcBef>
                <a:spcPts val="774"/>
              </a:spcBef>
              <a:spcAft>
                <a:spcPts val="0"/>
              </a:spcAft>
              <a:buSzPct val="90000"/>
              <a:buFont typeface="Lucida Grande"/>
              <a:buChar char="-"/>
              <a:defRPr sz="1500" b="0" i="0">
                <a:solidFill>
                  <a:srgbClr val="63666A"/>
                </a:solidFill>
                <a:latin typeface="Helvetica"/>
              </a:defRPr>
            </a:lvl2pPr>
            <a:lvl3pPr marL="480060" indent="171450">
              <a:lnSpc>
                <a:spcPct val="100000"/>
              </a:lnSpc>
              <a:spcBef>
                <a:spcPts val="774"/>
              </a:spcBef>
              <a:spcAft>
                <a:spcPts val="0"/>
              </a:spcAft>
              <a:buSzPct val="88000"/>
              <a:buFont typeface="Arial"/>
              <a:buChar char="•"/>
              <a:defRPr sz="1350" b="0" i="0">
                <a:solidFill>
                  <a:srgbClr val="63666A"/>
                </a:solidFill>
                <a:latin typeface="Helvetica"/>
              </a:defRPr>
            </a:lvl3pPr>
            <a:lvl4pPr marL="685800" indent="171450">
              <a:lnSpc>
                <a:spcPct val="100000"/>
              </a:lnSpc>
              <a:spcBef>
                <a:spcPts val="774"/>
              </a:spcBef>
              <a:spcAft>
                <a:spcPts val="0"/>
              </a:spcAft>
              <a:buSzPct val="90000"/>
              <a:buFont typeface="Lucida Grande"/>
              <a:buChar char="-"/>
              <a:defRPr sz="1200" b="0" i="0">
                <a:solidFill>
                  <a:srgbClr val="63666A"/>
                </a:solidFill>
                <a:latin typeface="Helvetica"/>
              </a:defRPr>
            </a:lvl4pPr>
            <a:lvl5pPr marL="857250" indent="144018">
              <a:lnSpc>
                <a:spcPct val="100000"/>
              </a:lnSpc>
              <a:spcBef>
                <a:spcPts val="774"/>
              </a:spcBef>
              <a:spcAft>
                <a:spcPts val="0"/>
              </a:spcAft>
              <a:buSzPct val="88000"/>
              <a:buFont typeface="Arial"/>
              <a:buChar char="•"/>
              <a:defRPr sz="1050" b="0" i="0">
                <a:solidFill>
                  <a:srgbClr val="63666A"/>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p:cNvSpPr>
            <a:spLocks noGrp="1"/>
          </p:cNvSpPr>
          <p:nvPr>
            <p:ph idx="20"/>
          </p:nvPr>
        </p:nvSpPr>
        <p:spPr>
          <a:xfrm>
            <a:off x="4751455" y="1238250"/>
            <a:ext cx="3998846" cy="3892550"/>
          </a:xfrm>
          <a:prstGeom prst="rect">
            <a:avLst/>
          </a:prstGeom>
        </p:spPr>
        <p:txBody>
          <a:bodyPr lIns="0" rIns="0"/>
          <a:lstStyle>
            <a:lvl1pPr marL="192024" indent="-198882">
              <a:lnSpc>
                <a:spcPct val="100000"/>
              </a:lnSpc>
              <a:spcBef>
                <a:spcPts val="0"/>
              </a:spcBef>
              <a:spcAft>
                <a:spcPts val="0"/>
              </a:spcAft>
              <a:buFont typeface="Arial"/>
              <a:buChar char="•"/>
              <a:defRPr sz="1650" b="0" i="0">
                <a:solidFill>
                  <a:srgbClr val="63666A"/>
                </a:solidFill>
                <a:latin typeface="Helvetica"/>
              </a:defRPr>
            </a:lvl1pPr>
            <a:lvl2pPr marL="240030" indent="192024">
              <a:lnSpc>
                <a:spcPct val="100000"/>
              </a:lnSpc>
              <a:spcBef>
                <a:spcPts val="774"/>
              </a:spcBef>
              <a:spcAft>
                <a:spcPts val="0"/>
              </a:spcAft>
              <a:buSzPct val="90000"/>
              <a:buFont typeface="Lucida Grande"/>
              <a:buChar char="-"/>
              <a:defRPr sz="1500" b="0" i="0">
                <a:solidFill>
                  <a:srgbClr val="63666A"/>
                </a:solidFill>
                <a:latin typeface="Helvetica"/>
              </a:defRPr>
            </a:lvl2pPr>
            <a:lvl3pPr marL="480060" indent="171450">
              <a:lnSpc>
                <a:spcPct val="100000"/>
              </a:lnSpc>
              <a:spcBef>
                <a:spcPts val="774"/>
              </a:spcBef>
              <a:spcAft>
                <a:spcPts val="0"/>
              </a:spcAft>
              <a:buSzPct val="88000"/>
              <a:buFont typeface="Arial"/>
              <a:buChar char="•"/>
              <a:defRPr sz="1350" b="0" i="0">
                <a:solidFill>
                  <a:srgbClr val="63666A"/>
                </a:solidFill>
                <a:latin typeface="Helvetica"/>
              </a:defRPr>
            </a:lvl3pPr>
            <a:lvl4pPr marL="685800" indent="171450">
              <a:lnSpc>
                <a:spcPct val="100000"/>
              </a:lnSpc>
              <a:spcBef>
                <a:spcPts val="774"/>
              </a:spcBef>
              <a:spcAft>
                <a:spcPts val="0"/>
              </a:spcAft>
              <a:buSzPct val="90000"/>
              <a:buFont typeface="Lucida Grande"/>
              <a:buChar char="-"/>
              <a:defRPr sz="1200" b="0" i="0">
                <a:solidFill>
                  <a:srgbClr val="63666A"/>
                </a:solidFill>
                <a:latin typeface="Helvetica"/>
              </a:defRPr>
            </a:lvl4pPr>
            <a:lvl5pPr marL="857250" indent="144018">
              <a:lnSpc>
                <a:spcPct val="100000"/>
              </a:lnSpc>
              <a:spcBef>
                <a:spcPts val="774"/>
              </a:spcBef>
              <a:spcAft>
                <a:spcPts val="0"/>
              </a:spcAft>
              <a:buSzPct val="88000"/>
              <a:buFont typeface="Arial"/>
              <a:buChar char="•"/>
              <a:defRPr sz="1050" b="0" i="0">
                <a:solidFill>
                  <a:srgbClr val="63666A"/>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4581798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nd Picture">
    <p:spTree>
      <p:nvGrpSpPr>
        <p:cNvPr id="1" name=""/>
        <p:cNvGrpSpPr/>
        <p:nvPr/>
      </p:nvGrpSpPr>
      <p:grpSpPr>
        <a:xfrm>
          <a:off x="0" y="0"/>
          <a:ext cx="0" cy="0"/>
          <a:chOff x="0" y="0"/>
          <a:chExt cx="0" cy="0"/>
        </a:xfrm>
      </p:grpSpPr>
      <p:sp>
        <p:nvSpPr>
          <p:cNvPr id="9" name="Title 1"/>
          <p:cNvSpPr>
            <a:spLocks noGrp="1"/>
          </p:cNvSpPr>
          <p:nvPr>
            <p:ph type="title"/>
          </p:nvPr>
        </p:nvSpPr>
        <p:spPr>
          <a:xfrm>
            <a:off x="457201" y="432611"/>
            <a:ext cx="8293100" cy="646957"/>
          </a:xfrm>
          <a:prstGeom prst="rect">
            <a:avLst/>
          </a:prstGeom>
        </p:spPr>
        <p:txBody>
          <a:bodyPr vert="horz" lIns="0" tIns="0" rIns="0" bIns="0"/>
          <a:lstStyle>
            <a:lvl1pPr algn="l">
              <a:defRPr sz="1650" b="1" i="0" baseline="0">
                <a:solidFill>
                  <a:srgbClr val="004C97"/>
                </a:solidFill>
                <a:latin typeface="Helvetica"/>
              </a:defRPr>
            </a:lvl1pPr>
          </a:lstStyle>
          <a:p>
            <a:r>
              <a:rPr lang="en-US" dirty="0"/>
              <a:t>Click to edit Master title style</a:t>
            </a:r>
          </a:p>
        </p:txBody>
      </p:sp>
      <p:sp>
        <p:nvSpPr>
          <p:cNvPr id="13" name="Picture Placeholder 12"/>
          <p:cNvSpPr>
            <a:spLocks noGrp="1"/>
          </p:cNvSpPr>
          <p:nvPr>
            <p:ph type="pic" sz="quarter" idx="10"/>
          </p:nvPr>
        </p:nvSpPr>
        <p:spPr>
          <a:xfrm>
            <a:off x="457201" y="1238252"/>
            <a:ext cx="8293100" cy="4846639"/>
          </a:xfrm>
          <a:prstGeom prst="rect">
            <a:avLst/>
          </a:prstGeom>
        </p:spPr>
        <p:txBody>
          <a:bodyPr vert="horz"/>
          <a:lstStyle>
            <a:lvl1pPr marL="0" indent="0">
              <a:buFontTx/>
              <a:buNone/>
              <a:defRPr>
                <a:solidFill>
                  <a:srgbClr val="63666A"/>
                </a:solidFill>
                <a:latin typeface="Helvetica"/>
              </a:defRPr>
            </a:lvl1pPr>
          </a:lstStyle>
          <a:p>
            <a:pPr lvl="0"/>
            <a:endParaRPr lang="en-US" noProof="0" dirty="0"/>
          </a:p>
        </p:txBody>
      </p:sp>
      <p:sp>
        <p:nvSpPr>
          <p:cNvPr id="4" name="Date Placeholder 3"/>
          <p:cNvSpPr>
            <a:spLocks noGrp="1"/>
          </p:cNvSpPr>
          <p:nvPr>
            <p:ph type="dt" sz="half" idx="11"/>
          </p:nvPr>
        </p:nvSpPr>
        <p:spPr/>
        <p:txBody>
          <a:bodyPr/>
          <a:lstStyle>
            <a:lvl1pPr>
              <a:defRPr/>
            </a:lvl1pPr>
          </a:lstStyle>
          <a:p>
            <a:pPr>
              <a:defRPr/>
            </a:pPr>
            <a:r>
              <a:rPr lang="en-US"/>
              <a:t>02.21.24</a:t>
            </a:r>
            <a:endParaRPr lang="en-US" dirty="0"/>
          </a:p>
        </p:txBody>
      </p:sp>
      <p:sp>
        <p:nvSpPr>
          <p:cNvPr id="5" name="Footer Placeholder 4"/>
          <p:cNvSpPr>
            <a:spLocks noGrp="1"/>
          </p:cNvSpPr>
          <p:nvPr>
            <p:ph type="ftr" sz="quarter" idx="12"/>
          </p:nvPr>
        </p:nvSpPr>
        <p:spPr/>
        <p:txBody>
          <a:bodyPr/>
          <a:lstStyle>
            <a:lvl1pPr>
              <a:defRPr/>
            </a:lvl1pPr>
          </a:lstStyle>
          <a:p>
            <a:pPr>
              <a:defRPr/>
            </a:pPr>
            <a:r>
              <a:rPr lang="en-US"/>
              <a:t>Eric James | APA Management Structure</a:t>
            </a:r>
            <a:endParaRPr lang="en-US" dirty="0"/>
          </a:p>
        </p:txBody>
      </p:sp>
      <p:sp>
        <p:nvSpPr>
          <p:cNvPr id="6" name="Slide Number Placeholder 5"/>
          <p:cNvSpPr>
            <a:spLocks noGrp="1"/>
          </p:cNvSpPr>
          <p:nvPr>
            <p:ph type="sldNum" sz="quarter" idx="13"/>
          </p:nvPr>
        </p:nvSpPr>
        <p:spPr/>
        <p:txBody>
          <a:bodyPr/>
          <a:lstStyle>
            <a:lvl1pPr>
              <a:defRPr/>
            </a:lvl1pPr>
          </a:lstStyle>
          <a:p>
            <a:pPr>
              <a:defRPr/>
            </a:pPr>
            <a:fld id="{C663080B-B7DD-F94E-BF93-E5AF96AB2174}" type="slidenum">
              <a:rPr lang="en-US"/>
              <a:pPr>
                <a:defRPr/>
              </a:pPr>
              <a:t>‹#›</a:t>
            </a:fld>
            <a:endParaRPr lang="en-US" dirty="0"/>
          </a:p>
        </p:txBody>
      </p:sp>
    </p:spTree>
    <p:extLst>
      <p:ext uri="{BB962C8B-B14F-4D97-AF65-F5344CB8AC3E}">
        <p14:creationId xmlns:p14="http://schemas.microsoft.com/office/powerpoint/2010/main" val="32083725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8" name="Picture Placeholder 12"/>
          <p:cNvSpPr>
            <a:spLocks noGrp="1"/>
          </p:cNvSpPr>
          <p:nvPr>
            <p:ph type="pic" sz="quarter" idx="10"/>
          </p:nvPr>
        </p:nvSpPr>
        <p:spPr>
          <a:xfrm>
            <a:off x="0" y="2"/>
            <a:ext cx="9144000" cy="6099175"/>
          </a:xfrm>
          <a:prstGeom prst="rect">
            <a:avLst/>
          </a:prstGeom>
        </p:spPr>
        <p:txBody>
          <a:bodyPr vert="horz"/>
          <a:lstStyle>
            <a:lvl1pPr marL="0" indent="0">
              <a:buFontTx/>
              <a:buNone/>
              <a:defRPr>
                <a:solidFill>
                  <a:srgbClr val="63666A"/>
                </a:solidFill>
                <a:latin typeface="Helvetica"/>
              </a:defRPr>
            </a:lvl1pPr>
          </a:lstStyle>
          <a:p>
            <a:pPr lvl="0"/>
            <a:endParaRPr lang="en-US" noProof="0" dirty="0"/>
          </a:p>
        </p:txBody>
      </p:sp>
      <p:sp>
        <p:nvSpPr>
          <p:cNvPr id="3" name="Date Placeholder 3"/>
          <p:cNvSpPr>
            <a:spLocks noGrp="1"/>
          </p:cNvSpPr>
          <p:nvPr>
            <p:ph type="dt" sz="half" idx="11"/>
          </p:nvPr>
        </p:nvSpPr>
        <p:spPr/>
        <p:txBody>
          <a:bodyPr/>
          <a:lstStyle>
            <a:lvl1pPr>
              <a:defRPr/>
            </a:lvl1pPr>
          </a:lstStyle>
          <a:p>
            <a:pPr>
              <a:defRPr/>
            </a:pPr>
            <a:r>
              <a:rPr lang="en-US"/>
              <a:t>02.21.24</a:t>
            </a:r>
            <a:endParaRPr lang="en-US" dirty="0"/>
          </a:p>
        </p:txBody>
      </p:sp>
      <p:sp>
        <p:nvSpPr>
          <p:cNvPr id="4" name="Footer Placeholder 4"/>
          <p:cNvSpPr>
            <a:spLocks noGrp="1"/>
          </p:cNvSpPr>
          <p:nvPr>
            <p:ph type="ftr" sz="quarter" idx="12"/>
          </p:nvPr>
        </p:nvSpPr>
        <p:spPr/>
        <p:txBody>
          <a:bodyPr/>
          <a:lstStyle>
            <a:lvl1pPr>
              <a:defRPr/>
            </a:lvl1pPr>
          </a:lstStyle>
          <a:p>
            <a:pPr>
              <a:defRPr/>
            </a:pPr>
            <a:r>
              <a:rPr lang="en-US"/>
              <a:t>Eric James | APA Management Structure</a:t>
            </a:r>
            <a:endParaRPr lang="en-US" dirty="0"/>
          </a:p>
        </p:txBody>
      </p:sp>
      <p:sp>
        <p:nvSpPr>
          <p:cNvPr id="5" name="Slide Number Placeholder 5"/>
          <p:cNvSpPr>
            <a:spLocks noGrp="1"/>
          </p:cNvSpPr>
          <p:nvPr>
            <p:ph type="sldNum" sz="quarter" idx="13"/>
          </p:nvPr>
        </p:nvSpPr>
        <p:spPr/>
        <p:txBody>
          <a:bodyPr/>
          <a:lstStyle>
            <a:lvl1pPr>
              <a:defRPr/>
            </a:lvl1pPr>
          </a:lstStyle>
          <a:p>
            <a:pPr>
              <a:defRPr/>
            </a:pPr>
            <a:fld id="{72F71154-E60D-9942-9C7E-C9963561CB3F}" type="slidenum">
              <a:rPr lang="en-US"/>
              <a:pPr>
                <a:defRPr/>
              </a:pPr>
              <a:t>‹#›</a:t>
            </a:fld>
            <a:endParaRPr lang="en-US" dirty="0"/>
          </a:p>
        </p:txBody>
      </p:sp>
    </p:spTree>
    <p:extLst>
      <p:ext uri="{BB962C8B-B14F-4D97-AF65-F5344CB8AC3E}">
        <p14:creationId xmlns:p14="http://schemas.microsoft.com/office/powerpoint/2010/main" val="27351226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1" name="Text Placeholder 2"/>
          <p:cNvSpPr>
            <a:spLocks noGrp="1"/>
          </p:cNvSpPr>
          <p:nvPr>
            <p:ph type="body" idx="11"/>
          </p:nvPr>
        </p:nvSpPr>
        <p:spPr>
          <a:xfrm>
            <a:off x="457204" y="5175906"/>
            <a:ext cx="3017520" cy="915332"/>
          </a:xfrm>
          <a:prstGeom prst="rect">
            <a:avLst/>
          </a:prstGeom>
        </p:spPr>
        <p:txBody>
          <a:bodyPr lIns="0" tIns="0" rIns="0" bIns="0" anchor="t" anchorCtr="0"/>
          <a:lstStyle>
            <a:lvl1pPr marL="0" indent="0">
              <a:buNone/>
              <a:defRPr sz="1200" b="0" i="0" baseline="0">
                <a:solidFill>
                  <a:srgbClr val="00B5E2"/>
                </a:solidFill>
                <a:latin typeface="Helvetica"/>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14" name="Picture Placeholder 12"/>
          <p:cNvSpPr>
            <a:spLocks noGrp="1"/>
          </p:cNvSpPr>
          <p:nvPr>
            <p:ph type="pic" sz="quarter" idx="15"/>
          </p:nvPr>
        </p:nvSpPr>
        <p:spPr>
          <a:xfrm>
            <a:off x="3716339" y="1238250"/>
            <a:ext cx="5033962" cy="4852988"/>
          </a:xfrm>
          <a:prstGeom prst="rect">
            <a:avLst/>
          </a:prstGeom>
        </p:spPr>
        <p:txBody>
          <a:bodyPr vert="horz"/>
          <a:lstStyle>
            <a:lvl1pPr marL="0" indent="0">
              <a:buFontTx/>
              <a:buNone/>
              <a:defRPr>
                <a:solidFill>
                  <a:srgbClr val="63666A"/>
                </a:solidFill>
                <a:latin typeface="Helvetica"/>
              </a:defRPr>
            </a:lvl1pPr>
          </a:lstStyle>
          <a:p>
            <a:pPr lvl="0"/>
            <a:endParaRPr lang="en-US" noProof="0" dirty="0"/>
          </a:p>
        </p:txBody>
      </p:sp>
      <p:sp>
        <p:nvSpPr>
          <p:cNvPr id="6" name="Date Placeholder 3"/>
          <p:cNvSpPr>
            <a:spLocks noGrp="1"/>
          </p:cNvSpPr>
          <p:nvPr>
            <p:ph type="dt" sz="half" idx="16"/>
          </p:nvPr>
        </p:nvSpPr>
        <p:spPr/>
        <p:txBody>
          <a:bodyPr/>
          <a:lstStyle>
            <a:lvl1pPr>
              <a:defRPr sz="900" baseline="0" smtClean="0">
                <a:solidFill>
                  <a:srgbClr val="004C97"/>
                </a:solidFill>
                <a:latin typeface="Helvetica"/>
              </a:defRPr>
            </a:lvl1pPr>
          </a:lstStyle>
          <a:p>
            <a:pPr>
              <a:defRPr/>
            </a:pPr>
            <a:r>
              <a:rPr lang="en-US"/>
              <a:t>02.21.24</a:t>
            </a:r>
            <a:endParaRPr lang="en-US" dirty="0"/>
          </a:p>
        </p:txBody>
      </p:sp>
      <p:sp>
        <p:nvSpPr>
          <p:cNvPr id="7" name="Footer Placeholder 4"/>
          <p:cNvSpPr>
            <a:spLocks noGrp="1"/>
          </p:cNvSpPr>
          <p:nvPr>
            <p:ph type="ftr" sz="quarter" idx="17"/>
          </p:nvPr>
        </p:nvSpPr>
        <p:spPr/>
        <p:txBody>
          <a:bodyPr/>
          <a:lstStyle>
            <a:lvl1pPr>
              <a:defRPr sz="900" baseline="0" dirty="0">
                <a:solidFill>
                  <a:srgbClr val="004C97"/>
                </a:solidFill>
                <a:latin typeface="Helvetica"/>
              </a:defRPr>
            </a:lvl1pPr>
          </a:lstStyle>
          <a:p>
            <a:pPr>
              <a:defRPr/>
            </a:pPr>
            <a:r>
              <a:rPr lang="en-US"/>
              <a:t>Eric James | APA Management Structure</a:t>
            </a:r>
            <a:endParaRPr lang="en-US" dirty="0"/>
          </a:p>
        </p:txBody>
      </p:sp>
      <p:sp>
        <p:nvSpPr>
          <p:cNvPr id="8" name="Slide Number Placeholder 5"/>
          <p:cNvSpPr>
            <a:spLocks noGrp="1"/>
          </p:cNvSpPr>
          <p:nvPr>
            <p:ph type="sldNum" sz="quarter" idx="18"/>
          </p:nvPr>
        </p:nvSpPr>
        <p:spPr/>
        <p:txBody>
          <a:bodyPr/>
          <a:lstStyle>
            <a:lvl1pPr>
              <a:defRPr sz="900" b="1" i="0" baseline="0" smtClean="0">
                <a:solidFill>
                  <a:srgbClr val="004C97"/>
                </a:solidFill>
                <a:latin typeface="Helvetica"/>
              </a:defRPr>
            </a:lvl1pPr>
          </a:lstStyle>
          <a:p>
            <a:pPr>
              <a:defRPr/>
            </a:pPr>
            <a:fld id="{609735B5-E0F8-D44A-A3DE-E2CD0DCDE7CF}" type="slidenum">
              <a:rPr lang="en-US"/>
              <a:pPr>
                <a:defRPr/>
              </a:pPr>
              <a:t>‹#›</a:t>
            </a:fld>
            <a:endParaRPr lang="en-US" dirty="0"/>
          </a:p>
        </p:txBody>
      </p:sp>
      <p:sp>
        <p:nvSpPr>
          <p:cNvPr id="2" name="Title 1"/>
          <p:cNvSpPr>
            <a:spLocks noGrp="1"/>
          </p:cNvSpPr>
          <p:nvPr>
            <p:ph type="title"/>
          </p:nvPr>
        </p:nvSpPr>
        <p:spPr>
          <a:xfrm>
            <a:off x="457201" y="429098"/>
            <a:ext cx="8293100" cy="647102"/>
          </a:xfrm>
          <a:prstGeom prst="rect">
            <a:avLst/>
          </a:prstGeom>
        </p:spPr>
        <p:txBody>
          <a:bodyPr vert="horz" lIns="0" tIns="0" rIns="0" bIns="0"/>
          <a:lstStyle>
            <a:lvl1pPr algn="l">
              <a:defRPr sz="1650" b="1" i="0" baseline="0">
                <a:solidFill>
                  <a:srgbClr val="004C97"/>
                </a:solidFill>
                <a:latin typeface="Helvetica"/>
              </a:defRPr>
            </a:lvl1pPr>
          </a:lstStyle>
          <a:p>
            <a:r>
              <a:rPr lang="en-US" dirty="0"/>
              <a:t>Click to edit Master title style</a:t>
            </a:r>
          </a:p>
        </p:txBody>
      </p:sp>
      <p:sp>
        <p:nvSpPr>
          <p:cNvPr id="9" name="Content Placeholder 2"/>
          <p:cNvSpPr>
            <a:spLocks noGrp="1"/>
          </p:cNvSpPr>
          <p:nvPr>
            <p:ph idx="19"/>
          </p:nvPr>
        </p:nvSpPr>
        <p:spPr>
          <a:xfrm>
            <a:off x="457200" y="1238250"/>
            <a:ext cx="3017524" cy="3722688"/>
          </a:xfrm>
          <a:prstGeom prst="rect">
            <a:avLst/>
          </a:prstGeom>
        </p:spPr>
        <p:txBody>
          <a:bodyPr lIns="0" rIns="0"/>
          <a:lstStyle>
            <a:lvl1pPr marL="192024" indent="-198882">
              <a:lnSpc>
                <a:spcPct val="100000"/>
              </a:lnSpc>
              <a:spcBef>
                <a:spcPts val="0"/>
              </a:spcBef>
              <a:spcAft>
                <a:spcPts val="0"/>
              </a:spcAft>
              <a:buFont typeface="Arial"/>
              <a:buChar char="•"/>
              <a:defRPr sz="1650" b="0" i="0">
                <a:solidFill>
                  <a:srgbClr val="63666A"/>
                </a:solidFill>
                <a:latin typeface="Helvetica"/>
              </a:defRPr>
            </a:lvl1pPr>
            <a:lvl2pPr marL="240030" indent="192024">
              <a:lnSpc>
                <a:spcPct val="100000"/>
              </a:lnSpc>
              <a:spcBef>
                <a:spcPts val="774"/>
              </a:spcBef>
              <a:spcAft>
                <a:spcPts val="0"/>
              </a:spcAft>
              <a:buSzPct val="90000"/>
              <a:buFont typeface="Lucida Grande"/>
              <a:buChar char="-"/>
              <a:defRPr sz="1500" b="0" i="0">
                <a:solidFill>
                  <a:srgbClr val="63666A"/>
                </a:solidFill>
                <a:latin typeface="Helvetica"/>
              </a:defRPr>
            </a:lvl2pPr>
            <a:lvl3pPr marL="480060" indent="171450">
              <a:lnSpc>
                <a:spcPct val="100000"/>
              </a:lnSpc>
              <a:spcBef>
                <a:spcPts val="774"/>
              </a:spcBef>
              <a:spcAft>
                <a:spcPts val="0"/>
              </a:spcAft>
              <a:buSzPct val="88000"/>
              <a:buFont typeface="Arial"/>
              <a:buChar char="•"/>
              <a:defRPr sz="1350" b="0" i="0">
                <a:solidFill>
                  <a:srgbClr val="63666A"/>
                </a:solidFill>
                <a:latin typeface="Helvetica"/>
              </a:defRPr>
            </a:lvl3pPr>
            <a:lvl4pPr marL="685800" indent="171450">
              <a:lnSpc>
                <a:spcPct val="100000"/>
              </a:lnSpc>
              <a:spcBef>
                <a:spcPts val="774"/>
              </a:spcBef>
              <a:spcAft>
                <a:spcPts val="0"/>
              </a:spcAft>
              <a:buSzPct val="90000"/>
              <a:buFont typeface="Lucida Grande"/>
              <a:buChar char="-"/>
              <a:defRPr sz="1200" b="0" i="0">
                <a:solidFill>
                  <a:srgbClr val="63666A"/>
                </a:solidFill>
                <a:latin typeface="Helvetica"/>
              </a:defRPr>
            </a:lvl4pPr>
            <a:lvl5pPr marL="857250" indent="144018">
              <a:lnSpc>
                <a:spcPct val="100000"/>
              </a:lnSpc>
              <a:spcBef>
                <a:spcPts val="774"/>
              </a:spcBef>
              <a:spcAft>
                <a:spcPts val="0"/>
              </a:spcAft>
              <a:buSzPct val="88000"/>
              <a:buFont typeface="Arial"/>
              <a:buChar char="•"/>
              <a:defRPr sz="1050" b="0" i="0">
                <a:solidFill>
                  <a:srgbClr val="63666A"/>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6007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200" b="1" i="0">
                <a:solidFill>
                  <a:srgbClr val="BB5F2B"/>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2200" b="0" i="0">
                <a:solidFill>
                  <a:srgbClr val="3B5A77"/>
                </a:solidFill>
                <a:latin typeface="Arial"/>
                <a:cs typeface="Arial"/>
              </a:defRPr>
            </a:lvl1pPr>
          </a:lstStyle>
          <a:p>
            <a:endParaRPr/>
          </a:p>
        </p:txBody>
      </p:sp>
      <p:sp>
        <p:nvSpPr>
          <p:cNvPr id="6" name="Holder 6"/>
          <p:cNvSpPr>
            <a:spLocks noGrp="1"/>
          </p:cNvSpPr>
          <p:nvPr>
            <p:ph type="sldNum" sz="quarter" idx="7"/>
          </p:nvPr>
        </p:nvSpPr>
        <p:spPr/>
        <p:txBody>
          <a:bodyPr lIns="0" tIns="0" rIns="0" bIns="0"/>
          <a:lstStyle>
            <a:lvl1pPr algn="r">
              <a:defRPr sz="1200" b="1" i="0" kern="1200" spc="-5">
                <a:solidFill>
                  <a:srgbClr val="BB5F2B"/>
                </a:solidFill>
                <a:latin typeface="Arial"/>
                <a:ea typeface="+mn-ea"/>
                <a:cs typeface="Arial"/>
              </a:defRPr>
            </a:lvl1pPr>
          </a:lstStyle>
          <a:p>
            <a:fld id="{B6F15528-21DE-4FAA-801E-634DDDAF4B2B}" type="slidenum">
              <a:rPr lang="en-US" smtClean="0"/>
              <a:pPr/>
              <a:t>‹#›</a:t>
            </a:fld>
            <a:endParaRPr lang="en-US" dirty="0"/>
          </a:p>
        </p:txBody>
      </p:sp>
      <p:sp>
        <p:nvSpPr>
          <p:cNvPr id="7" name="Holder 4"/>
          <p:cNvSpPr>
            <a:spLocks noGrp="1"/>
          </p:cNvSpPr>
          <p:nvPr>
            <p:ph type="ftr" sz="quarter" idx="5"/>
          </p:nvPr>
        </p:nvSpPr>
        <p:spPr>
          <a:xfrm>
            <a:off x="866647" y="6538623"/>
            <a:ext cx="885953" cy="184666"/>
          </a:xfrm>
          <a:prstGeom prst="rect">
            <a:avLst/>
          </a:prstGeom>
        </p:spPr>
        <p:txBody>
          <a:bodyPr wrap="square" lIns="0" tIns="0" rIns="0" bIns="0">
            <a:spAutoFit/>
          </a:bodyPr>
          <a:lstStyle>
            <a:lvl1pPr>
              <a:defRPr sz="1200" b="0" i="0">
                <a:solidFill>
                  <a:srgbClr val="BB5F2B"/>
                </a:solidFill>
                <a:latin typeface="Arial"/>
                <a:cs typeface="Arial"/>
              </a:defRPr>
            </a:lvl1pPr>
          </a:lstStyle>
          <a:p>
            <a:pPr marL="12700">
              <a:lnSpc>
                <a:spcPct val="100000"/>
              </a:lnSpc>
            </a:pPr>
            <a:r>
              <a:rPr lang="en-US"/>
              <a:t>Eric James | APA Management Structure</a:t>
            </a:r>
            <a:endParaRPr dirty="0"/>
          </a:p>
        </p:txBody>
      </p:sp>
      <p:sp>
        <p:nvSpPr>
          <p:cNvPr id="8" name="Holder 5"/>
          <p:cNvSpPr>
            <a:spLocks noGrp="1"/>
          </p:cNvSpPr>
          <p:nvPr>
            <p:ph type="dt" sz="half" idx="6"/>
          </p:nvPr>
        </p:nvSpPr>
        <p:spPr>
          <a:xfrm>
            <a:off x="1865502" y="6538623"/>
            <a:ext cx="1944498" cy="184666"/>
          </a:xfrm>
          <a:prstGeom prst="rect">
            <a:avLst/>
          </a:prstGeom>
        </p:spPr>
        <p:txBody>
          <a:bodyPr wrap="square" lIns="0" tIns="0" rIns="0" bIns="0">
            <a:spAutoFit/>
          </a:bodyPr>
          <a:lstStyle>
            <a:lvl1pPr>
              <a:defRPr sz="1200" b="0" i="0">
                <a:solidFill>
                  <a:srgbClr val="BB5F2B"/>
                </a:solidFill>
                <a:latin typeface="Arial"/>
                <a:cs typeface="Arial"/>
              </a:defRPr>
            </a:lvl1pPr>
          </a:lstStyle>
          <a:p>
            <a:pPr marL="12700"/>
            <a:r>
              <a:rPr lang="en-US"/>
              <a:t>02.21.24</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54025" y="1227139"/>
            <a:ext cx="8296275" cy="4241851"/>
          </a:xfrm>
          <a:prstGeom prst="rect">
            <a:avLst/>
          </a:prstGeom>
        </p:spPr>
        <p:txBody>
          <a:bodyPr/>
          <a:lstStyle>
            <a:lvl1pPr marL="0" indent="0">
              <a:buNone/>
              <a:defRPr sz="2400">
                <a:solidFill>
                  <a:srgbClr val="63666A"/>
                </a:solidFill>
                <a:latin typeface="Helvetica"/>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dirty="0"/>
          </a:p>
        </p:txBody>
      </p:sp>
      <p:sp>
        <p:nvSpPr>
          <p:cNvPr id="12" name="Text Placeholder 2"/>
          <p:cNvSpPr>
            <a:spLocks noGrp="1"/>
          </p:cNvSpPr>
          <p:nvPr>
            <p:ph type="body" idx="11"/>
          </p:nvPr>
        </p:nvSpPr>
        <p:spPr>
          <a:xfrm>
            <a:off x="457204" y="5686118"/>
            <a:ext cx="8293095" cy="439738"/>
          </a:xfrm>
          <a:prstGeom prst="rect">
            <a:avLst/>
          </a:prstGeom>
        </p:spPr>
        <p:txBody>
          <a:bodyPr lIns="0" tIns="0" rIns="0" bIns="0" anchor="t" anchorCtr="0"/>
          <a:lstStyle>
            <a:lvl1pPr marL="0" indent="0">
              <a:buNone/>
              <a:defRPr sz="1200" b="0" i="0" baseline="0">
                <a:solidFill>
                  <a:srgbClr val="00B5E2"/>
                </a:solidFill>
                <a:latin typeface="Helvetica"/>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5" name="Date Placeholder 3"/>
          <p:cNvSpPr>
            <a:spLocks noGrp="1"/>
          </p:cNvSpPr>
          <p:nvPr>
            <p:ph type="dt" sz="half" idx="12"/>
          </p:nvPr>
        </p:nvSpPr>
        <p:spPr/>
        <p:txBody>
          <a:bodyPr/>
          <a:lstStyle>
            <a:lvl1pPr>
              <a:defRPr sz="900" baseline="0" smtClean="0">
                <a:solidFill>
                  <a:srgbClr val="004C97"/>
                </a:solidFill>
                <a:latin typeface="Helvetica"/>
              </a:defRPr>
            </a:lvl1pPr>
          </a:lstStyle>
          <a:p>
            <a:pPr>
              <a:defRPr/>
            </a:pPr>
            <a:r>
              <a:rPr lang="en-US"/>
              <a:t>02.21.24</a:t>
            </a:r>
            <a:endParaRPr lang="en-US" dirty="0"/>
          </a:p>
        </p:txBody>
      </p:sp>
      <p:sp>
        <p:nvSpPr>
          <p:cNvPr id="6" name="Footer Placeholder 4"/>
          <p:cNvSpPr>
            <a:spLocks noGrp="1"/>
          </p:cNvSpPr>
          <p:nvPr>
            <p:ph type="ftr" sz="quarter" idx="13"/>
          </p:nvPr>
        </p:nvSpPr>
        <p:spPr/>
        <p:txBody>
          <a:bodyPr/>
          <a:lstStyle>
            <a:lvl1pPr>
              <a:defRPr sz="900" baseline="0" dirty="0">
                <a:solidFill>
                  <a:srgbClr val="004C97"/>
                </a:solidFill>
                <a:latin typeface="Helvetica"/>
              </a:defRPr>
            </a:lvl1pPr>
          </a:lstStyle>
          <a:p>
            <a:pPr>
              <a:defRPr/>
            </a:pPr>
            <a:r>
              <a:rPr lang="en-US"/>
              <a:t>Eric James | APA Management Structure</a:t>
            </a:r>
            <a:endParaRPr lang="en-US" dirty="0"/>
          </a:p>
        </p:txBody>
      </p:sp>
      <p:sp>
        <p:nvSpPr>
          <p:cNvPr id="7" name="Slide Number Placeholder 5"/>
          <p:cNvSpPr>
            <a:spLocks noGrp="1"/>
          </p:cNvSpPr>
          <p:nvPr>
            <p:ph type="sldNum" sz="quarter" idx="14"/>
          </p:nvPr>
        </p:nvSpPr>
        <p:spPr/>
        <p:txBody>
          <a:bodyPr/>
          <a:lstStyle>
            <a:lvl1pPr>
              <a:defRPr sz="900" b="1" i="0" baseline="0" smtClean="0">
                <a:solidFill>
                  <a:srgbClr val="004C97"/>
                </a:solidFill>
                <a:latin typeface="Helvetica"/>
              </a:defRPr>
            </a:lvl1pPr>
          </a:lstStyle>
          <a:p>
            <a:pPr>
              <a:defRPr/>
            </a:pPr>
            <a:fld id="{D7C6703C-D516-5C41-9D7B-DB72F4B68AE4}" type="slidenum">
              <a:rPr lang="en-US"/>
              <a:pPr>
                <a:defRPr/>
              </a:pPr>
              <a:t>‹#›</a:t>
            </a:fld>
            <a:endParaRPr lang="en-US" dirty="0"/>
          </a:p>
        </p:txBody>
      </p:sp>
      <p:sp>
        <p:nvSpPr>
          <p:cNvPr id="2" name="Title 1"/>
          <p:cNvSpPr>
            <a:spLocks noGrp="1"/>
          </p:cNvSpPr>
          <p:nvPr>
            <p:ph type="title"/>
          </p:nvPr>
        </p:nvSpPr>
        <p:spPr>
          <a:xfrm>
            <a:off x="457205" y="425570"/>
            <a:ext cx="8293096" cy="603767"/>
          </a:xfrm>
          <a:prstGeom prst="rect">
            <a:avLst/>
          </a:prstGeom>
        </p:spPr>
        <p:txBody>
          <a:bodyPr vert="horz" lIns="0" tIns="0" rIns="0" bIns="0"/>
          <a:lstStyle>
            <a:lvl1pPr algn="l">
              <a:defRPr sz="1650" b="1" i="0" baseline="0">
                <a:solidFill>
                  <a:srgbClr val="004C97"/>
                </a:solidFill>
                <a:latin typeface="Helvetica"/>
              </a:defRPr>
            </a:lvl1pPr>
          </a:lstStyle>
          <a:p>
            <a:r>
              <a:rPr lang="en-US"/>
              <a:t>Click to edit Master title style</a:t>
            </a:r>
          </a:p>
        </p:txBody>
      </p:sp>
    </p:spTree>
    <p:extLst>
      <p:ext uri="{BB962C8B-B14F-4D97-AF65-F5344CB8AC3E}">
        <p14:creationId xmlns:p14="http://schemas.microsoft.com/office/powerpoint/2010/main" val="15578805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8"/>
            <a:ext cx="7886700" cy="1325563"/>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02.21.24</a:t>
            </a:r>
            <a:endParaRPr lang="en-US" dirty="0"/>
          </a:p>
        </p:txBody>
      </p:sp>
      <p:sp>
        <p:nvSpPr>
          <p:cNvPr id="4" name="Footer Placeholder 3"/>
          <p:cNvSpPr>
            <a:spLocks noGrp="1"/>
          </p:cNvSpPr>
          <p:nvPr>
            <p:ph type="ftr" sz="quarter" idx="11"/>
          </p:nvPr>
        </p:nvSpPr>
        <p:spPr/>
        <p:txBody>
          <a:bodyPr/>
          <a:lstStyle/>
          <a:p>
            <a:r>
              <a:rPr lang="en-US"/>
              <a:t>Eric James | APA Management Structure</a:t>
            </a:r>
            <a:endParaRPr lang="en-US" dirty="0"/>
          </a:p>
        </p:txBody>
      </p:sp>
      <p:sp>
        <p:nvSpPr>
          <p:cNvPr id="5" name="Slide Number Placeholder 4"/>
          <p:cNvSpPr>
            <a:spLocks noGrp="1"/>
          </p:cNvSpPr>
          <p:nvPr>
            <p:ph type="sldNum" sz="quarter" idx="12"/>
          </p:nvPr>
        </p:nvSpPr>
        <p:spPr/>
        <p:txBody>
          <a:bodyPr/>
          <a:lstStyle/>
          <a:p>
            <a:fld id="{4B49009C-6C5E-44F5-8A86-17792D67C94B}" type="slidenum">
              <a:rPr lang="en-US" smtClean="0"/>
              <a:t>‹#›</a:t>
            </a:fld>
            <a:endParaRPr lang="en-US" dirty="0"/>
          </a:p>
        </p:txBody>
      </p:sp>
    </p:spTree>
    <p:extLst>
      <p:ext uri="{BB962C8B-B14F-4D97-AF65-F5344CB8AC3E}">
        <p14:creationId xmlns:p14="http://schemas.microsoft.com/office/powerpoint/2010/main" val="29878625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dirty="0"/>
          </a:p>
        </p:txBody>
      </p:sp>
      <p:sp>
        <p:nvSpPr>
          <p:cNvPr id="2" name="Title 1"/>
          <p:cNvSpPr>
            <a:spLocks noGrp="1"/>
          </p:cNvSpPr>
          <p:nvPr>
            <p:ph type="title"/>
          </p:nvPr>
        </p:nvSpPr>
        <p:spPr>
          <a:xfrm>
            <a:off x="457200" y="432610"/>
            <a:ext cx="8293100" cy="569268"/>
          </a:xfrm>
          <a:prstGeom prst="rect">
            <a:avLst/>
          </a:prstGeom>
        </p:spPr>
        <p:txBody>
          <a:bodyPr vert="horz" lIns="0" tIns="0" rIns="0" bIns="0"/>
          <a:lstStyle>
            <a:lvl1pPr algn="l">
              <a:defRPr sz="2200" b="1" i="0" baseline="0">
                <a:solidFill>
                  <a:srgbClr val="004C97"/>
                </a:solidFill>
                <a:latin typeface="Helvetica"/>
              </a:defRPr>
            </a:lvl1pPr>
          </a:lstStyle>
          <a:p>
            <a:r>
              <a:rPr lang="en-US" dirty="0"/>
              <a:t>Click to edit Master title style</a:t>
            </a:r>
          </a:p>
        </p:txBody>
      </p:sp>
      <p:sp>
        <p:nvSpPr>
          <p:cNvPr id="3" name="Date Placeholder 2"/>
          <p:cNvSpPr>
            <a:spLocks noGrp="1"/>
          </p:cNvSpPr>
          <p:nvPr>
            <p:ph type="dt" sz="half" idx="10"/>
          </p:nvPr>
        </p:nvSpPr>
        <p:spPr/>
        <p:txBody>
          <a:bodyPr/>
          <a:lstStyle/>
          <a:p>
            <a:pPr>
              <a:defRPr/>
            </a:pPr>
            <a:r>
              <a:rPr lang="en-US"/>
              <a:t>02.21.24</a:t>
            </a:r>
            <a:endParaRPr lang="en-US" dirty="0"/>
          </a:p>
        </p:txBody>
      </p:sp>
      <p:sp>
        <p:nvSpPr>
          <p:cNvPr id="5" name="Footer Placeholder 4"/>
          <p:cNvSpPr>
            <a:spLocks noGrp="1"/>
          </p:cNvSpPr>
          <p:nvPr>
            <p:ph type="ftr" sz="quarter" idx="11"/>
          </p:nvPr>
        </p:nvSpPr>
        <p:spPr/>
        <p:txBody>
          <a:bodyPr/>
          <a:lstStyle/>
          <a:p>
            <a:pPr>
              <a:defRPr/>
            </a:pPr>
            <a:r>
              <a:rPr lang="en-US"/>
              <a:t>Eric James | APA Management Structure</a:t>
            </a:r>
            <a:endParaRPr lang="en-US" dirty="0"/>
          </a:p>
        </p:txBody>
      </p:sp>
      <p:sp>
        <p:nvSpPr>
          <p:cNvPr id="6" name="Slide Number Placeholder 5"/>
          <p:cNvSpPr>
            <a:spLocks noGrp="1"/>
          </p:cNvSpPr>
          <p:nvPr>
            <p:ph type="sldNum" sz="quarter" idx="12"/>
          </p:nvPr>
        </p:nvSpPr>
        <p:spPr/>
        <p:txBody>
          <a:bodyPr/>
          <a:lstStyle/>
          <a:p>
            <a:pPr>
              <a:defRPr/>
            </a:pPr>
            <a:fld id="{0C39C72E-2A13-EB4D-AD45-6D4E6ACAED8D}" type="slidenum">
              <a:rPr lang="en-US" smtClean="0"/>
              <a:pPr>
                <a:defRPr/>
              </a:pPr>
              <a:t>‹#›</a:t>
            </a:fld>
            <a:endParaRPr lang="en-US" dirty="0"/>
          </a:p>
        </p:txBody>
      </p:sp>
      <p:sp>
        <p:nvSpPr>
          <p:cNvPr id="8" name="Content Placeholder 2"/>
          <p:cNvSpPr>
            <a:spLocks noGrp="1"/>
          </p:cNvSpPr>
          <p:nvPr>
            <p:ph idx="13"/>
          </p:nvPr>
        </p:nvSpPr>
        <p:spPr>
          <a:xfrm>
            <a:off x="457200" y="1238250"/>
            <a:ext cx="8293100" cy="4846638"/>
          </a:xfrm>
          <a:prstGeom prst="rect">
            <a:avLst/>
          </a:prstGeom>
        </p:spPr>
        <p:txBody>
          <a:bodyPr lIns="0" rIns="0"/>
          <a:lstStyle>
            <a:lvl1pPr marL="256032" indent="-265176">
              <a:lnSpc>
                <a:spcPct val="100000"/>
              </a:lnSpc>
              <a:spcBef>
                <a:spcPts val="600"/>
              </a:spcBef>
              <a:spcAft>
                <a:spcPts val="600"/>
              </a:spcAft>
              <a:buFont typeface="Arial"/>
              <a:buChar char="•"/>
              <a:defRPr sz="2200" b="0" i="0">
                <a:solidFill>
                  <a:srgbClr val="63666A"/>
                </a:solidFill>
                <a:latin typeface="Helvetica"/>
              </a:defRPr>
            </a:lvl1pPr>
            <a:lvl2pPr marL="320040" indent="256032">
              <a:lnSpc>
                <a:spcPct val="100000"/>
              </a:lnSpc>
              <a:spcBef>
                <a:spcPts val="300"/>
              </a:spcBef>
              <a:spcAft>
                <a:spcPts val="300"/>
              </a:spcAft>
              <a:buSzPct val="90000"/>
              <a:buFont typeface="Lucida Grande"/>
              <a:buChar char="-"/>
              <a:defRPr sz="2000" b="0" i="0">
                <a:solidFill>
                  <a:srgbClr val="63666A"/>
                </a:solidFill>
                <a:latin typeface="Helvetica"/>
              </a:defRPr>
            </a:lvl2pPr>
            <a:lvl3pPr marL="640080" indent="228600">
              <a:lnSpc>
                <a:spcPct val="100000"/>
              </a:lnSpc>
              <a:spcBef>
                <a:spcPts val="300"/>
              </a:spcBef>
              <a:spcAft>
                <a:spcPts val="300"/>
              </a:spcAft>
              <a:buSzPct val="88000"/>
              <a:buFont typeface="Arial"/>
              <a:buChar char="•"/>
              <a:defRPr sz="1800" b="0" i="0">
                <a:solidFill>
                  <a:srgbClr val="63666A"/>
                </a:solidFill>
                <a:latin typeface="Helvetica"/>
              </a:defRPr>
            </a:lvl3pPr>
            <a:lvl4pPr marL="914400" indent="228600">
              <a:lnSpc>
                <a:spcPct val="100000"/>
              </a:lnSpc>
              <a:spcBef>
                <a:spcPts val="300"/>
              </a:spcBef>
              <a:spcAft>
                <a:spcPts val="300"/>
              </a:spcAft>
              <a:buSzPct val="90000"/>
              <a:buFont typeface="Lucida Grande"/>
              <a:buChar char="-"/>
              <a:defRPr sz="1600" b="0" i="0">
                <a:solidFill>
                  <a:srgbClr val="63666A"/>
                </a:solidFill>
                <a:latin typeface="Helvetica"/>
              </a:defRPr>
            </a:lvl4pPr>
            <a:lvl5pPr marL="1143000" indent="192024">
              <a:lnSpc>
                <a:spcPct val="100000"/>
              </a:lnSpc>
              <a:spcBef>
                <a:spcPts val="300"/>
              </a:spcBef>
              <a:spcAft>
                <a:spcPts val="300"/>
              </a:spcAft>
              <a:buSzPct val="88000"/>
              <a:buFont typeface="Arial"/>
              <a:buChar char="•"/>
              <a:defRPr sz="1400" b="0" i="0">
                <a:solidFill>
                  <a:srgbClr val="63666A"/>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168077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2" name="Title 1"/>
          <p:cNvSpPr>
            <a:spLocks noGrp="1"/>
          </p:cNvSpPr>
          <p:nvPr>
            <p:ph type="title"/>
          </p:nvPr>
        </p:nvSpPr>
        <p:spPr>
          <a:xfrm>
            <a:off x="457200" y="432609"/>
            <a:ext cx="8293100" cy="548785"/>
          </a:xfrm>
          <a:prstGeom prst="rect">
            <a:avLst/>
          </a:prstGeom>
        </p:spPr>
        <p:txBody>
          <a:bodyPr vert="horz" lIns="0" tIns="0" rIns="0" bIns="0"/>
          <a:lstStyle>
            <a:lvl1pPr algn="l">
              <a:defRPr sz="2200" b="1" i="0" baseline="0">
                <a:solidFill>
                  <a:srgbClr val="004C97"/>
                </a:solidFill>
                <a:latin typeface="Helvetica"/>
              </a:defRPr>
            </a:lvl1pPr>
          </a:lstStyle>
          <a:p>
            <a:r>
              <a:rPr lang="en-US" dirty="0"/>
              <a:t>Click to edit Master title style</a:t>
            </a:r>
          </a:p>
        </p:txBody>
      </p:sp>
      <p:sp>
        <p:nvSpPr>
          <p:cNvPr id="5" name="Date Placeholder 3"/>
          <p:cNvSpPr>
            <a:spLocks noGrp="1"/>
          </p:cNvSpPr>
          <p:nvPr>
            <p:ph type="dt" sz="half" idx="13"/>
          </p:nvPr>
        </p:nvSpPr>
        <p:spPr/>
        <p:txBody>
          <a:bodyPr/>
          <a:lstStyle>
            <a:lvl1pPr>
              <a:defRPr/>
            </a:lvl1pPr>
          </a:lstStyle>
          <a:p>
            <a:pPr>
              <a:defRPr/>
            </a:pPr>
            <a:r>
              <a:rPr lang="en-US"/>
              <a:t>02.21.24</a:t>
            </a:r>
            <a:endParaRPr lang="en-US" dirty="0"/>
          </a:p>
        </p:txBody>
      </p:sp>
      <p:sp>
        <p:nvSpPr>
          <p:cNvPr id="6" name="Footer Placeholder 4"/>
          <p:cNvSpPr>
            <a:spLocks noGrp="1"/>
          </p:cNvSpPr>
          <p:nvPr>
            <p:ph type="ftr" sz="quarter" idx="14"/>
          </p:nvPr>
        </p:nvSpPr>
        <p:spPr/>
        <p:txBody>
          <a:bodyPr/>
          <a:lstStyle>
            <a:lvl1pPr>
              <a:defRPr/>
            </a:lvl1pPr>
          </a:lstStyle>
          <a:p>
            <a:pPr>
              <a:defRPr/>
            </a:pPr>
            <a:r>
              <a:rPr lang="en-US"/>
              <a:t>Eric James | APA Management Structure</a:t>
            </a:r>
            <a:endParaRPr lang="en-US" dirty="0"/>
          </a:p>
        </p:txBody>
      </p:sp>
      <p:sp>
        <p:nvSpPr>
          <p:cNvPr id="7" name="Slide Number Placeholder 5"/>
          <p:cNvSpPr>
            <a:spLocks noGrp="1"/>
          </p:cNvSpPr>
          <p:nvPr>
            <p:ph type="sldNum" sz="quarter" idx="15"/>
          </p:nvPr>
        </p:nvSpPr>
        <p:spPr/>
        <p:txBody>
          <a:bodyPr/>
          <a:lstStyle>
            <a:lvl1pPr>
              <a:defRPr/>
            </a:lvl1pPr>
          </a:lstStyle>
          <a:p>
            <a:pPr>
              <a:defRPr/>
            </a:pPr>
            <a:fld id="{98AA3EDC-84CE-5D44-955B-22A59AD27526}" type="slidenum">
              <a:rPr lang="en-US"/>
              <a:pPr>
                <a:defRPr/>
              </a:pPr>
              <a:t>‹#›</a:t>
            </a:fld>
            <a:endParaRPr lang="en-US" dirty="0"/>
          </a:p>
        </p:txBody>
      </p:sp>
      <p:sp>
        <p:nvSpPr>
          <p:cNvPr id="8" name="Content Placeholder 2"/>
          <p:cNvSpPr>
            <a:spLocks noGrp="1"/>
          </p:cNvSpPr>
          <p:nvPr>
            <p:ph idx="16"/>
          </p:nvPr>
        </p:nvSpPr>
        <p:spPr>
          <a:xfrm>
            <a:off x="457200" y="1238250"/>
            <a:ext cx="3998846" cy="4846638"/>
          </a:xfrm>
          <a:prstGeom prst="rect">
            <a:avLst/>
          </a:prstGeom>
        </p:spPr>
        <p:txBody>
          <a:bodyPr lIns="0" rIns="0"/>
          <a:lstStyle>
            <a:lvl1pPr marL="256032" indent="-265176">
              <a:lnSpc>
                <a:spcPct val="100000"/>
              </a:lnSpc>
              <a:spcBef>
                <a:spcPts val="0"/>
              </a:spcBef>
              <a:spcAft>
                <a:spcPts val="0"/>
              </a:spcAft>
              <a:buFont typeface="Arial"/>
              <a:buChar char="•"/>
              <a:defRPr sz="2200" b="0" i="0">
                <a:solidFill>
                  <a:srgbClr val="63666A"/>
                </a:solidFill>
                <a:latin typeface="Helvetica"/>
              </a:defRPr>
            </a:lvl1pPr>
            <a:lvl2pPr marL="320040" indent="256032">
              <a:lnSpc>
                <a:spcPct val="100000"/>
              </a:lnSpc>
              <a:spcBef>
                <a:spcPts val="1032"/>
              </a:spcBef>
              <a:spcAft>
                <a:spcPts val="0"/>
              </a:spcAft>
              <a:buSzPct val="90000"/>
              <a:buFont typeface="Lucida Grande"/>
              <a:buChar char="-"/>
              <a:defRPr sz="2000" b="0" i="0">
                <a:solidFill>
                  <a:srgbClr val="63666A"/>
                </a:solidFill>
                <a:latin typeface="Helvetica"/>
              </a:defRPr>
            </a:lvl2pPr>
            <a:lvl3pPr marL="640080" indent="228600">
              <a:lnSpc>
                <a:spcPct val="100000"/>
              </a:lnSpc>
              <a:spcBef>
                <a:spcPts val="1032"/>
              </a:spcBef>
              <a:spcAft>
                <a:spcPts val="0"/>
              </a:spcAft>
              <a:buSzPct val="88000"/>
              <a:buFont typeface="Arial"/>
              <a:buChar char="•"/>
              <a:defRPr sz="1800" b="0" i="0">
                <a:solidFill>
                  <a:srgbClr val="63666A"/>
                </a:solidFill>
                <a:latin typeface="Helvetica"/>
              </a:defRPr>
            </a:lvl3pPr>
            <a:lvl4pPr marL="914400" indent="228600">
              <a:lnSpc>
                <a:spcPct val="100000"/>
              </a:lnSpc>
              <a:spcBef>
                <a:spcPts val="1032"/>
              </a:spcBef>
              <a:spcAft>
                <a:spcPts val="0"/>
              </a:spcAft>
              <a:buSzPct val="90000"/>
              <a:buFont typeface="Lucida Grande"/>
              <a:buChar char="-"/>
              <a:defRPr sz="1600" b="0" i="0">
                <a:solidFill>
                  <a:srgbClr val="63666A"/>
                </a:solidFill>
                <a:latin typeface="Helvetica"/>
              </a:defRPr>
            </a:lvl4pPr>
            <a:lvl5pPr marL="1143000" indent="192024">
              <a:lnSpc>
                <a:spcPct val="100000"/>
              </a:lnSpc>
              <a:spcBef>
                <a:spcPts val="1032"/>
              </a:spcBef>
              <a:spcAft>
                <a:spcPts val="0"/>
              </a:spcAft>
              <a:buSzPct val="88000"/>
              <a:buFont typeface="Arial"/>
              <a:buChar char="•"/>
              <a:defRPr sz="1400" b="0" i="0">
                <a:solidFill>
                  <a:srgbClr val="63666A"/>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2"/>
          <p:cNvSpPr>
            <a:spLocks noGrp="1"/>
          </p:cNvSpPr>
          <p:nvPr>
            <p:ph idx="17"/>
          </p:nvPr>
        </p:nvSpPr>
        <p:spPr>
          <a:xfrm>
            <a:off x="4751454" y="1238250"/>
            <a:ext cx="3998846" cy="4846638"/>
          </a:xfrm>
          <a:prstGeom prst="rect">
            <a:avLst/>
          </a:prstGeom>
        </p:spPr>
        <p:txBody>
          <a:bodyPr lIns="0" rIns="0"/>
          <a:lstStyle>
            <a:lvl1pPr marL="256032" indent="-265176">
              <a:lnSpc>
                <a:spcPct val="100000"/>
              </a:lnSpc>
              <a:spcBef>
                <a:spcPts val="0"/>
              </a:spcBef>
              <a:spcAft>
                <a:spcPts val="0"/>
              </a:spcAft>
              <a:buFont typeface="Arial"/>
              <a:buChar char="•"/>
              <a:defRPr sz="2200" b="0" i="0">
                <a:solidFill>
                  <a:srgbClr val="63666A"/>
                </a:solidFill>
                <a:latin typeface="Helvetica"/>
              </a:defRPr>
            </a:lvl1pPr>
            <a:lvl2pPr marL="320040" indent="256032">
              <a:lnSpc>
                <a:spcPct val="100000"/>
              </a:lnSpc>
              <a:spcBef>
                <a:spcPts val="1032"/>
              </a:spcBef>
              <a:spcAft>
                <a:spcPts val="0"/>
              </a:spcAft>
              <a:buSzPct val="90000"/>
              <a:buFont typeface="Lucida Grande"/>
              <a:buChar char="-"/>
              <a:defRPr sz="2000" b="0" i="0">
                <a:solidFill>
                  <a:srgbClr val="63666A"/>
                </a:solidFill>
                <a:latin typeface="Helvetica"/>
              </a:defRPr>
            </a:lvl2pPr>
            <a:lvl3pPr marL="640080" indent="228600">
              <a:lnSpc>
                <a:spcPct val="100000"/>
              </a:lnSpc>
              <a:spcBef>
                <a:spcPts val="1032"/>
              </a:spcBef>
              <a:spcAft>
                <a:spcPts val="0"/>
              </a:spcAft>
              <a:buSzPct val="88000"/>
              <a:buFont typeface="Arial"/>
              <a:buChar char="•"/>
              <a:defRPr sz="1800" b="0" i="0">
                <a:solidFill>
                  <a:srgbClr val="63666A"/>
                </a:solidFill>
                <a:latin typeface="Helvetica"/>
              </a:defRPr>
            </a:lvl3pPr>
            <a:lvl4pPr marL="914400" indent="228600">
              <a:lnSpc>
                <a:spcPct val="100000"/>
              </a:lnSpc>
              <a:spcBef>
                <a:spcPts val="1032"/>
              </a:spcBef>
              <a:spcAft>
                <a:spcPts val="0"/>
              </a:spcAft>
              <a:buSzPct val="90000"/>
              <a:buFont typeface="Lucida Grande"/>
              <a:buChar char="-"/>
              <a:defRPr sz="1600" b="0" i="0">
                <a:solidFill>
                  <a:srgbClr val="63666A"/>
                </a:solidFill>
                <a:latin typeface="Helvetica"/>
              </a:defRPr>
            </a:lvl4pPr>
            <a:lvl5pPr marL="1143000" indent="192024">
              <a:lnSpc>
                <a:spcPct val="100000"/>
              </a:lnSpc>
              <a:spcBef>
                <a:spcPts val="1032"/>
              </a:spcBef>
              <a:spcAft>
                <a:spcPts val="0"/>
              </a:spcAft>
              <a:buSzPct val="88000"/>
              <a:buFont typeface="Arial"/>
              <a:buChar char="•"/>
              <a:defRPr sz="1400" b="0" i="0">
                <a:solidFill>
                  <a:srgbClr val="63666A"/>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67888771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4" y="5347368"/>
            <a:ext cx="4003605" cy="737519"/>
          </a:xfrm>
          <a:prstGeom prst="rect">
            <a:avLst/>
          </a:prstGeom>
        </p:spPr>
        <p:txBody>
          <a:bodyPr lIns="0" tIns="0" rIns="0" bIns="0" anchor="t" anchorCtr="0"/>
          <a:lstStyle>
            <a:lvl1pPr marL="0" indent="0">
              <a:buNone/>
              <a:defRPr sz="1600" b="0" i="0" baseline="0">
                <a:solidFill>
                  <a:srgbClr val="00B5E2"/>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3" name="Title 1"/>
          <p:cNvSpPr>
            <a:spLocks noGrp="1"/>
          </p:cNvSpPr>
          <p:nvPr>
            <p:ph type="title"/>
          </p:nvPr>
        </p:nvSpPr>
        <p:spPr>
          <a:xfrm>
            <a:off x="446058" y="432610"/>
            <a:ext cx="8304267" cy="579507"/>
          </a:xfrm>
          <a:prstGeom prst="rect">
            <a:avLst/>
          </a:prstGeom>
        </p:spPr>
        <p:txBody>
          <a:bodyPr vert="horz" lIns="0" tIns="0" rIns="0" bIns="0"/>
          <a:lstStyle>
            <a:lvl1pPr algn="l">
              <a:defRPr sz="2200" b="1" i="0" baseline="0">
                <a:solidFill>
                  <a:srgbClr val="004C97"/>
                </a:solidFill>
                <a:latin typeface="Helvetica"/>
              </a:defRPr>
            </a:lvl1pPr>
          </a:lstStyle>
          <a:p>
            <a:r>
              <a:rPr lang="en-US" dirty="0"/>
              <a:t>Click to edit Master title style</a:t>
            </a:r>
          </a:p>
        </p:txBody>
      </p:sp>
      <p:sp>
        <p:nvSpPr>
          <p:cNvPr id="14" name="Text Placeholder 2"/>
          <p:cNvSpPr>
            <a:spLocks noGrp="1"/>
          </p:cNvSpPr>
          <p:nvPr>
            <p:ph type="body" idx="13"/>
          </p:nvPr>
        </p:nvSpPr>
        <p:spPr>
          <a:xfrm>
            <a:off x="4683195" y="5347368"/>
            <a:ext cx="4067130" cy="737519"/>
          </a:xfrm>
          <a:prstGeom prst="rect">
            <a:avLst/>
          </a:prstGeom>
        </p:spPr>
        <p:txBody>
          <a:bodyPr lIns="0" tIns="0" rIns="0" bIns="0" anchor="t" anchorCtr="0"/>
          <a:lstStyle>
            <a:lvl1pPr marL="0" indent="0">
              <a:buNone/>
              <a:defRPr sz="1600" b="0" i="0" baseline="0">
                <a:solidFill>
                  <a:srgbClr val="00B5E2"/>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7" name="Date Placeholder 3"/>
          <p:cNvSpPr>
            <a:spLocks noGrp="1"/>
          </p:cNvSpPr>
          <p:nvPr>
            <p:ph type="dt" sz="half" idx="16"/>
          </p:nvPr>
        </p:nvSpPr>
        <p:spPr/>
        <p:txBody>
          <a:bodyPr/>
          <a:lstStyle>
            <a:lvl1pPr>
              <a:defRPr/>
            </a:lvl1pPr>
          </a:lstStyle>
          <a:p>
            <a:pPr>
              <a:defRPr/>
            </a:pPr>
            <a:r>
              <a:rPr lang="en-US"/>
              <a:t>02.21.24</a:t>
            </a:r>
            <a:endParaRPr lang="en-US" dirty="0"/>
          </a:p>
        </p:txBody>
      </p:sp>
      <p:sp>
        <p:nvSpPr>
          <p:cNvPr id="8" name="Footer Placeholder 4"/>
          <p:cNvSpPr>
            <a:spLocks noGrp="1"/>
          </p:cNvSpPr>
          <p:nvPr>
            <p:ph type="ftr" sz="quarter" idx="17"/>
          </p:nvPr>
        </p:nvSpPr>
        <p:spPr/>
        <p:txBody>
          <a:bodyPr/>
          <a:lstStyle>
            <a:lvl1pPr>
              <a:defRPr/>
            </a:lvl1pPr>
          </a:lstStyle>
          <a:p>
            <a:pPr>
              <a:defRPr/>
            </a:pPr>
            <a:r>
              <a:rPr lang="en-US"/>
              <a:t>Eric James | APA Management Structure</a:t>
            </a:r>
            <a:endParaRPr lang="en-US" dirty="0"/>
          </a:p>
        </p:txBody>
      </p:sp>
      <p:sp>
        <p:nvSpPr>
          <p:cNvPr id="9" name="Slide Number Placeholder 5"/>
          <p:cNvSpPr>
            <a:spLocks noGrp="1"/>
          </p:cNvSpPr>
          <p:nvPr>
            <p:ph type="sldNum" sz="quarter" idx="18"/>
          </p:nvPr>
        </p:nvSpPr>
        <p:spPr/>
        <p:txBody>
          <a:bodyPr/>
          <a:lstStyle>
            <a:lvl1pPr>
              <a:defRPr/>
            </a:lvl1pPr>
          </a:lstStyle>
          <a:p>
            <a:pPr>
              <a:defRPr/>
            </a:pPr>
            <a:fld id="{68139268-D729-4C4B-81BB-35603E7F3BD0}" type="slidenum">
              <a:rPr lang="en-US"/>
              <a:pPr>
                <a:defRPr/>
              </a:pPr>
              <a:t>‹#›</a:t>
            </a:fld>
            <a:endParaRPr lang="en-US" dirty="0"/>
          </a:p>
        </p:txBody>
      </p:sp>
      <p:sp>
        <p:nvSpPr>
          <p:cNvPr id="10" name="Content Placeholder 2"/>
          <p:cNvSpPr>
            <a:spLocks noGrp="1"/>
          </p:cNvSpPr>
          <p:nvPr>
            <p:ph idx="19"/>
          </p:nvPr>
        </p:nvSpPr>
        <p:spPr>
          <a:xfrm>
            <a:off x="457200" y="1238250"/>
            <a:ext cx="3998846" cy="3892550"/>
          </a:xfrm>
          <a:prstGeom prst="rect">
            <a:avLst/>
          </a:prstGeom>
        </p:spPr>
        <p:txBody>
          <a:bodyPr lIns="0" rIns="0"/>
          <a:lstStyle>
            <a:lvl1pPr marL="256032" indent="-265176">
              <a:lnSpc>
                <a:spcPct val="100000"/>
              </a:lnSpc>
              <a:spcBef>
                <a:spcPts val="0"/>
              </a:spcBef>
              <a:spcAft>
                <a:spcPts val="0"/>
              </a:spcAft>
              <a:buFont typeface="Arial"/>
              <a:buChar char="•"/>
              <a:defRPr sz="2200" b="0" i="0">
                <a:solidFill>
                  <a:srgbClr val="63666A"/>
                </a:solidFill>
                <a:latin typeface="Helvetica"/>
              </a:defRPr>
            </a:lvl1pPr>
            <a:lvl2pPr marL="320040" indent="256032">
              <a:lnSpc>
                <a:spcPct val="100000"/>
              </a:lnSpc>
              <a:spcBef>
                <a:spcPts val="1032"/>
              </a:spcBef>
              <a:spcAft>
                <a:spcPts val="0"/>
              </a:spcAft>
              <a:buSzPct val="90000"/>
              <a:buFont typeface="Lucida Grande"/>
              <a:buChar char="-"/>
              <a:defRPr sz="2000" b="0" i="0">
                <a:solidFill>
                  <a:srgbClr val="63666A"/>
                </a:solidFill>
                <a:latin typeface="Helvetica"/>
              </a:defRPr>
            </a:lvl2pPr>
            <a:lvl3pPr marL="640080" indent="228600">
              <a:lnSpc>
                <a:spcPct val="100000"/>
              </a:lnSpc>
              <a:spcBef>
                <a:spcPts val="1032"/>
              </a:spcBef>
              <a:spcAft>
                <a:spcPts val="0"/>
              </a:spcAft>
              <a:buSzPct val="88000"/>
              <a:buFont typeface="Arial"/>
              <a:buChar char="•"/>
              <a:defRPr sz="1800" b="0" i="0">
                <a:solidFill>
                  <a:srgbClr val="63666A"/>
                </a:solidFill>
                <a:latin typeface="Helvetica"/>
              </a:defRPr>
            </a:lvl3pPr>
            <a:lvl4pPr marL="914400" indent="228600">
              <a:lnSpc>
                <a:spcPct val="100000"/>
              </a:lnSpc>
              <a:spcBef>
                <a:spcPts val="1032"/>
              </a:spcBef>
              <a:spcAft>
                <a:spcPts val="0"/>
              </a:spcAft>
              <a:buSzPct val="90000"/>
              <a:buFont typeface="Lucida Grande"/>
              <a:buChar char="-"/>
              <a:defRPr sz="1600" b="0" i="0">
                <a:solidFill>
                  <a:srgbClr val="63666A"/>
                </a:solidFill>
                <a:latin typeface="Helvetica"/>
              </a:defRPr>
            </a:lvl4pPr>
            <a:lvl5pPr marL="1143000" indent="192024">
              <a:lnSpc>
                <a:spcPct val="100000"/>
              </a:lnSpc>
              <a:spcBef>
                <a:spcPts val="1032"/>
              </a:spcBef>
              <a:spcAft>
                <a:spcPts val="0"/>
              </a:spcAft>
              <a:buSzPct val="88000"/>
              <a:buFont typeface="Arial"/>
              <a:buChar char="•"/>
              <a:defRPr sz="1400" b="0" i="0">
                <a:solidFill>
                  <a:srgbClr val="63666A"/>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p:cNvSpPr>
            <a:spLocks noGrp="1"/>
          </p:cNvSpPr>
          <p:nvPr>
            <p:ph idx="20"/>
          </p:nvPr>
        </p:nvSpPr>
        <p:spPr>
          <a:xfrm>
            <a:off x="4751454" y="1238250"/>
            <a:ext cx="3998846" cy="3892550"/>
          </a:xfrm>
          <a:prstGeom prst="rect">
            <a:avLst/>
          </a:prstGeom>
        </p:spPr>
        <p:txBody>
          <a:bodyPr lIns="0" rIns="0"/>
          <a:lstStyle>
            <a:lvl1pPr marL="256032" indent="-265176">
              <a:lnSpc>
                <a:spcPct val="100000"/>
              </a:lnSpc>
              <a:spcBef>
                <a:spcPts val="0"/>
              </a:spcBef>
              <a:spcAft>
                <a:spcPts val="0"/>
              </a:spcAft>
              <a:buFont typeface="Arial"/>
              <a:buChar char="•"/>
              <a:defRPr sz="2200" b="0" i="0">
                <a:solidFill>
                  <a:srgbClr val="63666A"/>
                </a:solidFill>
                <a:latin typeface="Helvetica"/>
              </a:defRPr>
            </a:lvl1pPr>
            <a:lvl2pPr marL="320040" indent="256032">
              <a:lnSpc>
                <a:spcPct val="100000"/>
              </a:lnSpc>
              <a:spcBef>
                <a:spcPts val="1032"/>
              </a:spcBef>
              <a:spcAft>
                <a:spcPts val="0"/>
              </a:spcAft>
              <a:buSzPct val="90000"/>
              <a:buFont typeface="Lucida Grande"/>
              <a:buChar char="-"/>
              <a:defRPr sz="2000" b="0" i="0">
                <a:solidFill>
                  <a:srgbClr val="63666A"/>
                </a:solidFill>
                <a:latin typeface="Helvetica"/>
              </a:defRPr>
            </a:lvl2pPr>
            <a:lvl3pPr marL="640080" indent="228600">
              <a:lnSpc>
                <a:spcPct val="100000"/>
              </a:lnSpc>
              <a:spcBef>
                <a:spcPts val="1032"/>
              </a:spcBef>
              <a:spcAft>
                <a:spcPts val="0"/>
              </a:spcAft>
              <a:buSzPct val="88000"/>
              <a:buFont typeface="Arial"/>
              <a:buChar char="•"/>
              <a:defRPr sz="1800" b="0" i="0">
                <a:solidFill>
                  <a:srgbClr val="63666A"/>
                </a:solidFill>
                <a:latin typeface="Helvetica"/>
              </a:defRPr>
            </a:lvl3pPr>
            <a:lvl4pPr marL="914400" indent="228600">
              <a:lnSpc>
                <a:spcPct val="100000"/>
              </a:lnSpc>
              <a:spcBef>
                <a:spcPts val="1032"/>
              </a:spcBef>
              <a:spcAft>
                <a:spcPts val="0"/>
              </a:spcAft>
              <a:buSzPct val="90000"/>
              <a:buFont typeface="Lucida Grande"/>
              <a:buChar char="-"/>
              <a:defRPr sz="1600" b="0" i="0">
                <a:solidFill>
                  <a:srgbClr val="63666A"/>
                </a:solidFill>
                <a:latin typeface="Helvetica"/>
              </a:defRPr>
            </a:lvl4pPr>
            <a:lvl5pPr marL="1143000" indent="192024">
              <a:lnSpc>
                <a:spcPct val="100000"/>
              </a:lnSpc>
              <a:spcBef>
                <a:spcPts val="1032"/>
              </a:spcBef>
              <a:spcAft>
                <a:spcPts val="0"/>
              </a:spcAft>
              <a:buSzPct val="88000"/>
              <a:buFont typeface="Arial"/>
              <a:buChar char="•"/>
              <a:defRPr sz="1400" b="0" i="0">
                <a:solidFill>
                  <a:srgbClr val="63666A"/>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3018735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and Picture">
    <p:spTree>
      <p:nvGrpSpPr>
        <p:cNvPr id="1" name=""/>
        <p:cNvGrpSpPr/>
        <p:nvPr/>
      </p:nvGrpSpPr>
      <p:grpSpPr>
        <a:xfrm>
          <a:off x="0" y="0"/>
          <a:ext cx="0" cy="0"/>
          <a:chOff x="0" y="0"/>
          <a:chExt cx="0" cy="0"/>
        </a:xfrm>
      </p:grpSpPr>
      <p:sp>
        <p:nvSpPr>
          <p:cNvPr id="9" name="Title 1"/>
          <p:cNvSpPr>
            <a:spLocks noGrp="1"/>
          </p:cNvSpPr>
          <p:nvPr>
            <p:ph type="title"/>
          </p:nvPr>
        </p:nvSpPr>
        <p:spPr>
          <a:xfrm>
            <a:off x="457200" y="432609"/>
            <a:ext cx="8293100" cy="646957"/>
          </a:xfrm>
          <a:prstGeom prst="rect">
            <a:avLst/>
          </a:prstGeom>
        </p:spPr>
        <p:txBody>
          <a:bodyPr vert="horz" lIns="0" tIns="0" rIns="0" bIns="0"/>
          <a:lstStyle>
            <a:lvl1pPr algn="l">
              <a:defRPr sz="2200" b="1" i="0" baseline="0">
                <a:solidFill>
                  <a:srgbClr val="004C97"/>
                </a:solidFill>
                <a:latin typeface="Helvetica"/>
              </a:defRPr>
            </a:lvl1pPr>
          </a:lstStyle>
          <a:p>
            <a:r>
              <a:rPr lang="en-US" dirty="0"/>
              <a:t>Click to edit Master title style</a:t>
            </a:r>
          </a:p>
        </p:txBody>
      </p:sp>
      <p:sp>
        <p:nvSpPr>
          <p:cNvPr id="13" name="Picture Placeholder 12"/>
          <p:cNvSpPr>
            <a:spLocks noGrp="1"/>
          </p:cNvSpPr>
          <p:nvPr>
            <p:ph type="pic" sz="quarter" idx="10"/>
          </p:nvPr>
        </p:nvSpPr>
        <p:spPr>
          <a:xfrm>
            <a:off x="457200" y="1238250"/>
            <a:ext cx="8293100" cy="4846639"/>
          </a:xfrm>
          <a:prstGeom prst="rect">
            <a:avLst/>
          </a:prstGeom>
        </p:spPr>
        <p:txBody>
          <a:bodyPr vert="horz"/>
          <a:lstStyle>
            <a:lvl1pPr marL="0" indent="0">
              <a:buFontTx/>
              <a:buNone/>
              <a:defRPr>
                <a:solidFill>
                  <a:srgbClr val="63666A"/>
                </a:solidFill>
                <a:latin typeface="Helvetica"/>
              </a:defRPr>
            </a:lvl1pPr>
          </a:lstStyle>
          <a:p>
            <a:pPr lvl="0"/>
            <a:endParaRPr lang="en-US" noProof="0" dirty="0"/>
          </a:p>
        </p:txBody>
      </p:sp>
      <p:sp>
        <p:nvSpPr>
          <p:cNvPr id="4" name="Date Placeholder 3"/>
          <p:cNvSpPr>
            <a:spLocks noGrp="1"/>
          </p:cNvSpPr>
          <p:nvPr>
            <p:ph type="dt" sz="half" idx="11"/>
          </p:nvPr>
        </p:nvSpPr>
        <p:spPr/>
        <p:txBody>
          <a:bodyPr/>
          <a:lstStyle>
            <a:lvl1pPr>
              <a:defRPr/>
            </a:lvl1pPr>
          </a:lstStyle>
          <a:p>
            <a:pPr>
              <a:defRPr/>
            </a:pPr>
            <a:r>
              <a:rPr lang="en-US"/>
              <a:t>02.21.24</a:t>
            </a:r>
            <a:endParaRPr lang="en-US" dirty="0"/>
          </a:p>
        </p:txBody>
      </p:sp>
      <p:sp>
        <p:nvSpPr>
          <p:cNvPr id="5" name="Footer Placeholder 4"/>
          <p:cNvSpPr>
            <a:spLocks noGrp="1"/>
          </p:cNvSpPr>
          <p:nvPr>
            <p:ph type="ftr" sz="quarter" idx="12"/>
          </p:nvPr>
        </p:nvSpPr>
        <p:spPr/>
        <p:txBody>
          <a:bodyPr/>
          <a:lstStyle>
            <a:lvl1pPr>
              <a:defRPr/>
            </a:lvl1pPr>
          </a:lstStyle>
          <a:p>
            <a:pPr>
              <a:defRPr/>
            </a:pPr>
            <a:r>
              <a:rPr lang="en-US"/>
              <a:t>Eric James | APA Management Structure</a:t>
            </a:r>
            <a:endParaRPr lang="en-US" dirty="0"/>
          </a:p>
        </p:txBody>
      </p:sp>
      <p:sp>
        <p:nvSpPr>
          <p:cNvPr id="6" name="Slide Number Placeholder 5"/>
          <p:cNvSpPr>
            <a:spLocks noGrp="1"/>
          </p:cNvSpPr>
          <p:nvPr>
            <p:ph type="sldNum" sz="quarter" idx="13"/>
          </p:nvPr>
        </p:nvSpPr>
        <p:spPr/>
        <p:txBody>
          <a:bodyPr/>
          <a:lstStyle>
            <a:lvl1pPr>
              <a:defRPr/>
            </a:lvl1pPr>
          </a:lstStyle>
          <a:p>
            <a:pPr>
              <a:defRPr/>
            </a:pPr>
            <a:fld id="{C663080B-B7DD-F94E-BF93-E5AF96AB2174}" type="slidenum">
              <a:rPr lang="en-US"/>
              <a:pPr>
                <a:defRPr/>
              </a:pPr>
              <a:t>‹#›</a:t>
            </a:fld>
            <a:endParaRPr lang="en-US" dirty="0"/>
          </a:p>
        </p:txBody>
      </p:sp>
    </p:spTree>
    <p:extLst>
      <p:ext uri="{BB962C8B-B14F-4D97-AF65-F5344CB8AC3E}">
        <p14:creationId xmlns:p14="http://schemas.microsoft.com/office/powerpoint/2010/main" val="171725372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8" name="Picture Placeholder 12"/>
          <p:cNvSpPr>
            <a:spLocks noGrp="1"/>
          </p:cNvSpPr>
          <p:nvPr>
            <p:ph type="pic" sz="quarter" idx="10"/>
          </p:nvPr>
        </p:nvSpPr>
        <p:spPr>
          <a:xfrm>
            <a:off x="0" y="0"/>
            <a:ext cx="9144000" cy="6099175"/>
          </a:xfrm>
          <a:prstGeom prst="rect">
            <a:avLst/>
          </a:prstGeom>
        </p:spPr>
        <p:txBody>
          <a:bodyPr vert="horz"/>
          <a:lstStyle>
            <a:lvl1pPr marL="0" indent="0">
              <a:buFontTx/>
              <a:buNone/>
              <a:defRPr>
                <a:solidFill>
                  <a:srgbClr val="63666A"/>
                </a:solidFill>
                <a:latin typeface="Helvetica"/>
              </a:defRPr>
            </a:lvl1pPr>
          </a:lstStyle>
          <a:p>
            <a:pPr lvl="0"/>
            <a:endParaRPr lang="en-US" noProof="0" dirty="0"/>
          </a:p>
        </p:txBody>
      </p:sp>
      <p:sp>
        <p:nvSpPr>
          <p:cNvPr id="3" name="Date Placeholder 3"/>
          <p:cNvSpPr>
            <a:spLocks noGrp="1"/>
          </p:cNvSpPr>
          <p:nvPr>
            <p:ph type="dt" sz="half" idx="11"/>
          </p:nvPr>
        </p:nvSpPr>
        <p:spPr/>
        <p:txBody>
          <a:bodyPr/>
          <a:lstStyle>
            <a:lvl1pPr>
              <a:defRPr/>
            </a:lvl1pPr>
          </a:lstStyle>
          <a:p>
            <a:pPr>
              <a:defRPr/>
            </a:pPr>
            <a:r>
              <a:rPr lang="en-US"/>
              <a:t>02.21.24</a:t>
            </a:r>
            <a:endParaRPr lang="en-US" dirty="0"/>
          </a:p>
        </p:txBody>
      </p:sp>
      <p:sp>
        <p:nvSpPr>
          <p:cNvPr id="4" name="Footer Placeholder 4"/>
          <p:cNvSpPr>
            <a:spLocks noGrp="1"/>
          </p:cNvSpPr>
          <p:nvPr>
            <p:ph type="ftr" sz="quarter" idx="12"/>
          </p:nvPr>
        </p:nvSpPr>
        <p:spPr/>
        <p:txBody>
          <a:bodyPr/>
          <a:lstStyle>
            <a:lvl1pPr>
              <a:defRPr/>
            </a:lvl1pPr>
          </a:lstStyle>
          <a:p>
            <a:pPr>
              <a:defRPr/>
            </a:pPr>
            <a:r>
              <a:rPr lang="en-US"/>
              <a:t>Eric James | APA Management Structure</a:t>
            </a:r>
            <a:endParaRPr lang="en-US" dirty="0"/>
          </a:p>
        </p:txBody>
      </p:sp>
      <p:sp>
        <p:nvSpPr>
          <p:cNvPr id="5" name="Slide Number Placeholder 5"/>
          <p:cNvSpPr>
            <a:spLocks noGrp="1"/>
          </p:cNvSpPr>
          <p:nvPr>
            <p:ph type="sldNum" sz="quarter" idx="13"/>
          </p:nvPr>
        </p:nvSpPr>
        <p:spPr/>
        <p:txBody>
          <a:bodyPr/>
          <a:lstStyle>
            <a:lvl1pPr>
              <a:defRPr/>
            </a:lvl1pPr>
          </a:lstStyle>
          <a:p>
            <a:pPr>
              <a:defRPr/>
            </a:pPr>
            <a:fld id="{72F71154-E60D-9942-9C7E-C9963561CB3F}" type="slidenum">
              <a:rPr lang="en-US"/>
              <a:pPr>
                <a:defRPr/>
              </a:pPr>
              <a:t>‹#›</a:t>
            </a:fld>
            <a:endParaRPr lang="en-US" dirty="0"/>
          </a:p>
        </p:txBody>
      </p:sp>
    </p:spTree>
    <p:extLst>
      <p:ext uri="{BB962C8B-B14F-4D97-AF65-F5344CB8AC3E}">
        <p14:creationId xmlns:p14="http://schemas.microsoft.com/office/powerpoint/2010/main" val="105312560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11" name="Text Placeholder 2"/>
          <p:cNvSpPr>
            <a:spLocks noGrp="1"/>
          </p:cNvSpPr>
          <p:nvPr>
            <p:ph type="body" idx="11"/>
          </p:nvPr>
        </p:nvSpPr>
        <p:spPr>
          <a:xfrm>
            <a:off x="457204" y="5175906"/>
            <a:ext cx="3017520" cy="915332"/>
          </a:xfrm>
          <a:prstGeom prst="rect">
            <a:avLst/>
          </a:prstGeom>
        </p:spPr>
        <p:txBody>
          <a:bodyPr lIns="0" tIns="0" rIns="0" bIns="0" anchor="t" anchorCtr="0"/>
          <a:lstStyle>
            <a:lvl1pPr marL="0" indent="0">
              <a:buNone/>
              <a:defRPr sz="1600" b="0" i="0" baseline="0">
                <a:solidFill>
                  <a:srgbClr val="00B5E2"/>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4" name="Picture Placeholder 12"/>
          <p:cNvSpPr>
            <a:spLocks noGrp="1"/>
          </p:cNvSpPr>
          <p:nvPr>
            <p:ph type="pic" sz="quarter" idx="15"/>
          </p:nvPr>
        </p:nvSpPr>
        <p:spPr>
          <a:xfrm>
            <a:off x="3716338" y="1238250"/>
            <a:ext cx="5033962" cy="4852988"/>
          </a:xfrm>
          <a:prstGeom prst="rect">
            <a:avLst/>
          </a:prstGeom>
        </p:spPr>
        <p:txBody>
          <a:bodyPr vert="horz"/>
          <a:lstStyle>
            <a:lvl1pPr marL="0" indent="0">
              <a:buFontTx/>
              <a:buNone/>
              <a:defRPr>
                <a:solidFill>
                  <a:srgbClr val="63666A"/>
                </a:solidFill>
                <a:latin typeface="Helvetica"/>
              </a:defRPr>
            </a:lvl1pPr>
          </a:lstStyle>
          <a:p>
            <a:pPr lvl="0"/>
            <a:endParaRPr lang="en-US" noProof="0" dirty="0"/>
          </a:p>
        </p:txBody>
      </p:sp>
      <p:sp>
        <p:nvSpPr>
          <p:cNvPr id="6" name="Date Placeholder 3"/>
          <p:cNvSpPr>
            <a:spLocks noGrp="1"/>
          </p:cNvSpPr>
          <p:nvPr>
            <p:ph type="dt" sz="half" idx="16"/>
          </p:nvPr>
        </p:nvSpPr>
        <p:spPr/>
        <p:txBody>
          <a:bodyPr/>
          <a:lstStyle>
            <a:lvl1pPr>
              <a:defRPr sz="1200" baseline="0" smtClean="0">
                <a:solidFill>
                  <a:srgbClr val="004C97"/>
                </a:solidFill>
                <a:latin typeface="Helvetica"/>
              </a:defRPr>
            </a:lvl1pPr>
          </a:lstStyle>
          <a:p>
            <a:pPr>
              <a:defRPr/>
            </a:pPr>
            <a:r>
              <a:rPr lang="en-US"/>
              <a:t>02.21.24</a:t>
            </a:r>
            <a:endParaRPr lang="en-US" dirty="0"/>
          </a:p>
        </p:txBody>
      </p:sp>
      <p:sp>
        <p:nvSpPr>
          <p:cNvPr id="7" name="Footer Placeholder 4"/>
          <p:cNvSpPr>
            <a:spLocks noGrp="1"/>
          </p:cNvSpPr>
          <p:nvPr>
            <p:ph type="ftr" sz="quarter" idx="17"/>
          </p:nvPr>
        </p:nvSpPr>
        <p:spPr/>
        <p:txBody>
          <a:bodyPr/>
          <a:lstStyle>
            <a:lvl1pPr>
              <a:defRPr sz="1200" baseline="0" dirty="0">
                <a:solidFill>
                  <a:srgbClr val="004C97"/>
                </a:solidFill>
                <a:latin typeface="Helvetica"/>
              </a:defRPr>
            </a:lvl1pPr>
          </a:lstStyle>
          <a:p>
            <a:pPr>
              <a:defRPr/>
            </a:pPr>
            <a:r>
              <a:rPr lang="en-US"/>
              <a:t>Eric James | APA Management Structure</a:t>
            </a:r>
            <a:endParaRPr lang="en-US" dirty="0"/>
          </a:p>
        </p:txBody>
      </p:sp>
      <p:sp>
        <p:nvSpPr>
          <p:cNvPr id="8" name="Slide Number Placeholder 5"/>
          <p:cNvSpPr>
            <a:spLocks noGrp="1"/>
          </p:cNvSpPr>
          <p:nvPr>
            <p:ph type="sldNum" sz="quarter" idx="18"/>
          </p:nvPr>
        </p:nvSpPr>
        <p:spPr/>
        <p:txBody>
          <a:bodyPr/>
          <a:lstStyle>
            <a:lvl1pPr>
              <a:defRPr sz="1200" b="1" i="0" baseline="0" smtClean="0">
                <a:solidFill>
                  <a:srgbClr val="004C97"/>
                </a:solidFill>
                <a:latin typeface="Helvetica"/>
              </a:defRPr>
            </a:lvl1pPr>
          </a:lstStyle>
          <a:p>
            <a:pPr>
              <a:defRPr/>
            </a:pPr>
            <a:fld id="{609735B5-E0F8-D44A-A3DE-E2CD0DCDE7CF}" type="slidenum">
              <a:rPr lang="en-US"/>
              <a:pPr>
                <a:defRPr/>
              </a:pPr>
              <a:t>‹#›</a:t>
            </a:fld>
            <a:endParaRPr lang="en-US" dirty="0"/>
          </a:p>
        </p:txBody>
      </p:sp>
      <p:sp>
        <p:nvSpPr>
          <p:cNvPr id="2" name="Title 1"/>
          <p:cNvSpPr>
            <a:spLocks noGrp="1"/>
          </p:cNvSpPr>
          <p:nvPr>
            <p:ph type="title"/>
          </p:nvPr>
        </p:nvSpPr>
        <p:spPr>
          <a:xfrm>
            <a:off x="457200" y="429098"/>
            <a:ext cx="8293100" cy="647102"/>
          </a:xfrm>
          <a:prstGeom prst="rect">
            <a:avLst/>
          </a:prstGeom>
        </p:spPr>
        <p:txBody>
          <a:bodyPr vert="horz" lIns="0" tIns="0" rIns="0" bIns="0"/>
          <a:lstStyle>
            <a:lvl1pPr algn="l">
              <a:defRPr sz="2200" b="1" i="0" baseline="0">
                <a:solidFill>
                  <a:srgbClr val="004C97"/>
                </a:solidFill>
                <a:latin typeface="Helvetica"/>
              </a:defRPr>
            </a:lvl1pPr>
          </a:lstStyle>
          <a:p>
            <a:r>
              <a:rPr lang="en-US" dirty="0"/>
              <a:t>Click to edit Master title style</a:t>
            </a:r>
          </a:p>
        </p:txBody>
      </p:sp>
      <p:sp>
        <p:nvSpPr>
          <p:cNvPr id="9" name="Content Placeholder 2"/>
          <p:cNvSpPr>
            <a:spLocks noGrp="1"/>
          </p:cNvSpPr>
          <p:nvPr>
            <p:ph idx="19"/>
          </p:nvPr>
        </p:nvSpPr>
        <p:spPr>
          <a:xfrm>
            <a:off x="457200" y="1238250"/>
            <a:ext cx="3017524" cy="3722688"/>
          </a:xfrm>
          <a:prstGeom prst="rect">
            <a:avLst/>
          </a:prstGeom>
        </p:spPr>
        <p:txBody>
          <a:bodyPr lIns="0" rIns="0"/>
          <a:lstStyle>
            <a:lvl1pPr marL="256032" indent="-265176">
              <a:lnSpc>
                <a:spcPct val="100000"/>
              </a:lnSpc>
              <a:spcBef>
                <a:spcPts val="0"/>
              </a:spcBef>
              <a:spcAft>
                <a:spcPts val="0"/>
              </a:spcAft>
              <a:buFont typeface="Arial"/>
              <a:buChar char="•"/>
              <a:defRPr sz="2200" b="0" i="0">
                <a:solidFill>
                  <a:srgbClr val="63666A"/>
                </a:solidFill>
                <a:latin typeface="Helvetica"/>
              </a:defRPr>
            </a:lvl1pPr>
            <a:lvl2pPr marL="320040" indent="256032">
              <a:lnSpc>
                <a:spcPct val="100000"/>
              </a:lnSpc>
              <a:spcBef>
                <a:spcPts val="1032"/>
              </a:spcBef>
              <a:spcAft>
                <a:spcPts val="0"/>
              </a:spcAft>
              <a:buSzPct val="90000"/>
              <a:buFont typeface="Lucida Grande"/>
              <a:buChar char="-"/>
              <a:defRPr sz="2000" b="0" i="0">
                <a:solidFill>
                  <a:srgbClr val="63666A"/>
                </a:solidFill>
                <a:latin typeface="Helvetica"/>
              </a:defRPr>
            </a:lvl2pPr>
            <a:lvl3pPr marL="640080" indent="228600">
              <a:lnSpc>
                <a:spcPct val="100000"/>
              </a:lnSpc>
              <a:spcBef>
                <a:spcPts val="1032"/>
              </a:spcBef>
              <a:spcAft>
                <a:spcPts val="0"/>
              </a:spcAft>
              <a:buSzPct val="88000"/>
              <a:buFont typeface="Arial"/>
              <a:buChar char="•"/>
              <a:defRPr sz="1800" b="0" i="0">
                <a:solidFill>
                  <a:srgbClr val="63666A"/>
                </a:solidFill>
                <a:latin typeface="Helvetica"/>
              </a:defRPr>
            </a:lvl3pPr>
            <a:lvl4pPr marL="914400" indent="228600">
              <a:lnSpc>
                <a:spcPct val="100000"/>
              </a:lnSpc>
              <a:spcBef>
                <a:spcPts val="1032"/>
              </a:spcBef>
              <a:spcAft>
                <a:spcPts val="0"/>
              </a:spcAft>
              <a:buSzPct val="90000"/>
              <a:buFont typeface="Lucida Grande"/>
              <a:buChar char="-"/>
              <a:defRPr sz="1600" b="0" i="0">
                <a:solidFill>
                  <a:srgbClr val="63666A"/>
                </a:solidFill>
                <a:latin typeface="Helvetica"/>
              </a:defRPr>
            </a:lvl4pPr>
            <a:lvl5pPr marL="1143000" indent="192024">
              <a:lnSpc>
                <a:spcPct val="100000"/>
              </a:lnSpc>
              <a:spcBef>
                <a:spcPts val="1032"/>
              </a:spcBef>
              <a:spcAft>
                <a:spcPts val="0"/>
              </a:spcAft>
              <a:buSzPct val="88000"/>
              <a:buFont typeface="Arial"/>
              <a:buChar char="•"/>
              <a:defRPr sz="1400" b="0" i="0">
                <a:solidFill>
                  <a:srgbClr val="63666A"/>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85664154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54024" y="1227137"/>
            <a:ext cx="8296275" cy="4241851"/>
          </a:xfrm>
          <a:prstGeom prst="rect">
            <a:avLst/>
          </a:prstGeom>
        </p:spPr>
        <p:txBody>
          <a:bodyPr/>
          <a:lstStyle>
            <a:lvl1pPr marL="0" indent="0">
              <a:buNone/>
              <a:defRPr sz="3200">
                <a:solidFill>
                  <a:srgbClr val="63666A"/>
                </a:solidFill>
                <a:latin typeface="Helvetica"/>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12" name="Text Placeholder 2"/>
          <p:cNvSpPr>
            <a:spLocks noGrp="1"/>
          </p:cNvSpPr>
          <p:nvPr>
            <p:ph type="body" idx="11"/>
          </p:nvPr>
        </p:nvSpPr>
        <p:spPr>
          <a:xfrm>
            <a:off x="457203" y="5686118"/>
            <a:ext cx="8293095" cy="439738"/>
          </a:xfrm>
          <a:prstGeom prst="rect">
            <a:avLst/>
          </a:prstGeom>
        </p:spPr>
        <p:txBody>
          <a:bodyPr lIns="0" tIns="0" rIns="0" bIns="0" anchor="t" anchorCtr="0"/>
          <a:lstStyle>
            <a:lvl1pPr marL="0" indent="0">
              <a:buNone/>
              <a:defRPr sz="1600" b="0" i="0" baseline="0">
                <a:solidFill>
                  <a:srgbClr val="00B5E2"/>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5" name="Date Placeholder 3"/>
          <p:cNvSpPr>
            <a:spLocks noGrp="1"/>
          </p:cNvSpPr>
          <p:nvPr>
            <p:ph type="dt" sz="half" idx="12"/>
          </p:nvPr>
        </p:nvSpPr>
        <p:spPr/>
        <p:txBody>
          <a:bodyPr/>
          <a:lstStyle>
            <a:lvl1pPr>
              <a:defRPr sz="1200" baseline="0" smtClean="0">
                <a:solidFill>
                  <a:srgbClr val="004C97"/>
                </a:solidFill>
                <a:latin typeface="Helvetica"/>
              </a:defRPr>
            </a:lvl1pPr>
          </a:lstStyle>
          <a:p>
            <a:pPr>
              <a:defRPr/>
            </a:pPr>
            <a:r>
              <a:rPr lang="en-US"/>
              <a:t>02.21.24</a:t>
            </a:r>
            <a:endParaRPr lang="en-US" dirty="0"/>
          </a:p>
        </p:txBody>
      </p:sp>
      <p:sp>
        <p:nvSpPr>
          <p:cNvPr id="6" name="Footer Placeholder 4"/>
          <p:cNvSpPr>
            <a:spLocks noGrp="1"/>
          </p:cNvSpPr>
          <p:nvPr>
            <p:ph type="ftr" sz="quarter" idx="13"/>
          </p:nvPr>
        </p:nvSpPr>
        <p:spPr/>
        <p:txBody>
          <a:bodyPr/>
          <a:lstStyle>
            <a:lvl1pPr>
              <a:defRPr sz="1200" baseline="0" dirty="0">
                <a:solidFill>
                  <a:srgbClr val="004C97"/>
                </a:solidFill>
                <a:latin typeface="Helvetica"/>
              </a:defRPr>
            </a:lvl1pPr>
          </a:lstStyle>
          <a:p>
            <a:pPr>
              <a:defRPr/>
            </a:pPr>
            <a:r>
              <a:rPr lang="en-US"/>
              <a:t>Eric James | APA Management Structure</a:t>
            </a:r>
            <a:endParaRPr lang="en-US" dirty="0"/>
          </a:p>
        </p:txBody>
      </p:sp>
      <p:sp>
        <p:nvSpPr>
          <p:cNvPr id="7" name="Slide Number Placeholder 5"/>
          <p:cNvSpPr>
            <a:spLocks noGrp="1"/>
          </p:cNvSpPr>
          <p:nvPr>
            <p:ph type="sldNum" sz="quarter" idx="14"/>
          </p:nvPr>
        </p:nvSpPr>
        <p:spPr/>
        <p:txBody>
          <a:bodyPr/>
          <a:lstStyle>
            <a:lvl1pPr>
              <a:defRPr sz="1200" b="1" i="0" baseline="0" smtClean="0">
                <a:solidFill>
                  <a:srgbClr val="004C97"/>
                </a:solidFill>
                <a:latin typeface="Helvetica"/>
              </a:defRPr>
            </a:lvl1pPr>
          </a:lstStyle>
          <a:p>
            <a:pPr>
              <a:defRPr/>
            </a:pPr>
            <a:fld id="{D7C6703C-D516-5C41-9D7B-DB72F4B68AE4}" type="slidenum">
              <a:rPr lang="en-US"/>
              <a:pPr>
                <a:defRPr/>
              </a:pPr>
              <a:t>‹#›</a:t>
            </a:fld>
            <a:endParaRPr lang="en-US" dirty="0"/>
          </a:p>
        </p:txBody>
      </p:sp>
      <p:sp>
        <p:nvSpPr>
          <p:cNvPr id="2" name="Title 1"/>
          <p:cNvSpPr>
            <a:spLocks noGrp="1"/>
          </p:cNvSpPr>
          <p:nvPr>
            <p:ph type="title"/>
          </p:nvPr>
        </p:nvSpPr>
        <p:spPr>
          <a:xfrm>
            <a:off x="457204" y="425568"/>
            <a:ext cx="8293096" cy="603767"/>
          </a:xfrm>
          <a:prstGeom prst="rect">
            <a:avLst/>
          </a:prstGeom>
        </p:spPr>
        <p:txBody>
          <a:bodyPr vert="horz" lIns="0" tIns="0" rIns="0" bIns="0"/>
          <a:lstStyle>
            <a:lvl1pPr algn="l">
              <a:defRPr sz="2200" b="1" i="0" baseline="0">
                <a:solidFill>
                  <a:srgbClr val="004C97"/>
                </a:solidFill>
                <a:latin typeface="Helvetica"/>
              </a:defRPr>
            </a:lvl1pPr>
          </a:lstStyle>
          <a:p>
            <a:r>
              <a:rPr lang="en-US"/>
              <a:t>Click to edit Master title style</a:t>
            </a:r>
          </a:p>
        </p:txBody>
      </p:sp>
    </p:spTree>
    <p:extLst>
      <p:ext uri="{BB962C8B-B14F-4D97-AF65-F5344CB8AC3E}">
        <p14:creationId xmlns:p14="http://schemas.microsoft.com/office/powerpoint/2010/main" val="212323038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02.21.24</a:t>
            </a:r>
            <a:endParaRPr lang="en-US" dirty="0"/>
          </a:p>
        </p:txBody>
      </p:sp>
      <p:sp>
        <p:nvSpPr>
          <p:cNvPr id="4" name="Footer Placeholder 3"/>
          <p:cNvSpPr>
            <a:spLocks noGrp="1"/>
          </p:cNvSpPr>
          <p:nvPr>
            <p:ph type="ftr" sz="quarter" idx="11"/>
          </p:nvPr>
        </p:nvSpPr>
        <p:spPr/>
        <p:txBody>
          <a:bodyPr/>
          <a:lstStyle/>
          <a:p>
            <a:r>
              <a:rPr lang="en-US"/>
              <a:t>Eric James | APA Management Structure</a:t>
            </a:r>
            <a:endParaRPr lang="en-US" dirty="0"/>
          </a:p>
        </p:txBody>
      </p:sp>
      <p:sp>
        <p:nvSpPr>
          <p:cNvPr id="5" name="Slide Number Placeholder 4"/>
          <p:cNvSpPr>
            <a:spLocks noGrp="1"/>
          </p:cNvSpPr>
          <p:nvPr>
            <p:ph type="sldNum" sz="quarter" idx="12"/>
          </p:nvPr>
        </p:nvSpPr>
        <p:spPr/>
        <p:txBody>
          <a:bodyPr/>
          <a:lstStyle/>
          <a:p>
            <a:fld id="{4B49009C-6C5E-44F5-8A86-17792D67C94B}" type="slidenum">
              <a:rPr lang="en-US" smtClean="0"/>
              <a:t>‹#›</a:t>
            </a:fld>
            <a:endParaRPr lang="en-US" dirty="0"/>
          </a:p>
        </p:txBody>
      </p:sp>
    </p:spTree>
    <p:extLst>
      <p:ext uri="{BB962C8B-B14F-4D97-AF65-F5344CB8AC3E}">
        <p14:creationId xmlns:p14="http://schemas.microsoft.com/office/powerpoint/2010/main" val="1466688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wo Content">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457962" y="6358890"/>
            <a:ext cx="8229600" cy="0"/>
          </a:xfrm>
          <a:custGeom>
            <a:avLst/>
            <a:gdLst/>
            <a:ahLst/>
            <a:cxnLst/>
            <a:rect l="l" t="t" r="r" b="b"/>
            <a:pathLst>
              <a:path w="8229600">
                <a:moveTo>
                  <a:pt x="0" y="0"/>
                </a:moveTo>
                <a:lnTo>
                  <a:pt x="8229600" y="0"/>
                </a:lnTo>
              </a:path>
            </a:pathLst>
          </a:custGeom>
          <a:ln w="25908">
            <a:solidFill>
              <a:srgbClr val="BB5F2B"/>
            </a:solidFill>
          </a:ln>
        </p:spPr>
        <p:txBody>
          <a:bodyPr wrap="square" lIns="0" tIns="0" rIns="0" bIns="0" rtlCol="0"/>
          <a:lstStyle/>
          <a:p>
            <a:endParaRPr dirty="0"/>
          </a:p>
        </p:txBody>
      </p:sp>
      <p:sp>
        <p:nvSpPr>
          <p:cNvPr id="17" name="bk object 17"/>
          <p:cNvSpPr/>
          <p:nvPr/>
        </p:nvSpPr>
        <p:spPr>
          <a:xfrm>
            <a:off x="8156447" y="6499859"/>
            <a:ext cx="541020" cy="220979"/>
          </a:xfrm>
          <a:prstGeom prst="rect">
            <a:avLst/>
          </a:prstGeom>
          <a:blipFill>
            <a:blip r:embed="rId2" cstate="print"/>
            <a:stretch>
              <a:fillRect/>
            </a:stretch>
          </a:blipFill>
        </p:spPr>
        <p:txBody>
          <a:bodyPr wrap="square" lIns="0" tIns="0" rIns="0" bIns="0" rtlCol="0"/>
          <a:lstStyle/>
          <a:p>
            <a:endParaRPr dirty="0"/>
          </a:p>
        </p:txBody>
      </p:sp>
      <p:sp>
        <p:nvSpPr>
          <p:cNvPr id="18" name="bk object 18"/>
          <p:cNvSpPr/>
          <p:nvPr/>
        </p:nvSpPr>
        <p:spPr>
          <a:xfrm>
            <a:off x="6851904" y="6480046"/>
            <a:ext cx="1185672" cy="254508"/>
          </a:xfrm>
          <a:prstGeom prst="rect">
            <a:avLst/>
          </a:prstGeom>
          <a:blipFill>
            <a:blip r:embed="rId3" cstate="print"/>
            <a:stretch>
              <a:fillRect/>
            </a:stretch>
          </a:blipFill>
        </p:spPr>
        <p:txBody>
          <a:bodyPr wrap="square" lIns="0" tIns="0" rIns="0" bIns="0" rtlCol="0"/>
          <a:lstStyle/>
          <a:p>
            <a:endParaRPr dirty="0"/>
          </a:p>
        </p:txBody>
      </p:sp>
      <p:sp>
        <p:nvSpPr>
          <p:cNvPr id="2" name="Holder 2"/>
          <p:cNvSpPr>
            <a:spLocks noGrp="1"/>
          </p:cNvSpPr>
          <p:nvPr>
            <p:ph type="title"/>
          </p:nvPr>
        </p:nvSpPr>
        <p:spPr/>
        <p:txBody>
          <a:bodyPr lIns="0" tIns="0" rIns="0" bIns="0"/>
          <a:lstStyle>
            <a:lvl1pPr>
              <a:defRPr sz="2200" b="1" i="0">
                <a:solidFill>
                  <a:srgbClr val="BB5F2B"/>
                </a:solidFill>
                <a:latin typeface="Arial"/>
                <a:cs typeface="Arial"/>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59" y="1577340"/>
            <a:ext cx="3977640" cy="4526280"/>
          </a:xfrm>
          <a:prstGeom prst="rect">
            <a:avLst/>
          </a:prstGeom>
        </p:spPr>
        <p:txBody>
          <a:bodyPr wrap="square" lIns="0" tIns="0" rIns="0" bIns="0">
            <a:spAutoFit/>
          </a:bodyPr>
          <a:lstStyle>
            <a:lvl1pPr>
              <a:defRPr/>
            </a:lvl1pPr>
          </a:lstStyle>
          <a:p>
            <a:endParaRPr/>
          </a:p>
        </p:txBody>
      </p:sp>
      <p:sp>
        <p:nvSpPr>
          <p:cNvPr id="7" name="Holder 7"/>
          <p:cNvSpPr>
            <a:spLocks noGrp="1"/>
          </p:cNvSpPr>
          <p:nvPr>
            <p:ph type="sldNum" sz="quarter" idx="7"/>
          </p:nvPr>
        </p:nvSpPr>
        <p:spPr/>
        <p:txBody>
          <a:bodyPr lIns="0" tIns="0" rIns="0" bIns="0"/>
          <a:lstStyle>
            <a:lvl1pPr algn="r">
              <a:defRPr sz="1200" b="1" i="0" kern="1200" spc="-5">
                <a:solidFill>
                  <a:srgbClr val="BB5F2B"/>
                </a:solidFill>
                <a:latin typeface="Arial"/>
                <a:ea typeface="+mn-ea"/>
                <a:cs typeface="Arial"/>
              </a:defRPr>
            </a:lvl1pPr>
          </a:lstStyle>
          <a:p>
            <a:fld id="{B6F15528-21DE-4FAA-801E-634DDDAF4B2B}" type="slidenum">
              <a:rPr lang="en-US" smtClean="0"/>
              <a:pPr/>
              <a:t>‹#›</a:t>
            </a:fld>
            <a:endParaRPr lang="en-US" dirty="0"/>
          </a:p>
        </p:txBody>
      </p:sp>
      <p:sp>
        <p:nvSpPr>
          <p:cNvPr id="11" name="Holder 4"/>
          <p:cNvSpPr>
            <a:spLocks noGrp="1"/>
          </p:cNvSpPr>
          <p:nvPr>
            <p:ph type="ftr" sz="quarter" idx="5"/>
          </p:nvPr>
        </p:nvSpPr>
        <p:spPr>
          <a:xfrm>
            <a:off x="866647" y="6538623"/>
            <a:ext cx="763269" cy="184666"/>
          </a:xfrm>
          <a:prstGeom prst="rect">
            <a:avLst/>
          </a:prstGeom>
        </p:spPr>
        <p:txBody>
          <a:bodyPr wrap="square" lIns="0" tIns="0" rIns="0" bIns="0">
            <a:spAutoFit/>
          </a:bodyPr>
          <a:lstStyle>
            <a:lvl1pPr>
              <a:defRPr sz="1200" b="0" i="0">
                <a:solidFill>
                  <a:srgbClr val="BB5F2B"/>
                </a:solidFill>
                <a:latin typeface="Arial"/>
                <a:cs typeface="Arial"/>
              </a:defRPr>
            </a:lvl1pPr>
          </a:lstStyle>
          <a:p>
            <a:pPr marL="12700">
              <a:lnSpc>
                <a:spcPct val="100000"/>
              </a:lnSpc>
            </a:pPr>
            <a:r>
              <a:rPr lang="en-US"/>
              <a:t>Eric James | APA Management Structure</a:t>
            </a:r>
            <a:endParaRPr dirty="0"/>
          </a:p>
        </p:txBody>
      </p:sp>
      <p:sp>
        <p:nvSpPr>
          <p:cNvPr id="12" name="Holder 5"/>
          <p:cNvSpPr>
            <a:spLocks noGrp="1"/>
          </p:cNvSpPr>
          <p:nvPr>
            <p:ph type="dt" sz="half" idx="6"/>
          </p:nvPr>
        </p:nvSpPr>
        <p:spPr>
          <a:xfrm>
            <a:off x="1865502" y="6538623"/>
            <a:ext cx="1944498" cy="184666"/>
          </a:xfrm>
          <a:prstGeom prst="rect">
            <a:avLst/>
          </a:prstGeom>
        </p:spPr>
        <p:txBody>
          <a:bodyPr wrap="square" lIns="0" tIns="0" rIns="0" bIns="0">
            <a:spAutoFit/>
          </a:bodyPr>
          <a:lstStyle>
            <a:lvl1pPr>
              <a:defRPr sz="1200" b="0" i="0">
                <a:solidFill>
                  <a:srgbClr val="BB5F2B"/>
                </a:solidFill>
                <a:latin typeface="Arial"/>
                <a:cs typeface="Arial"/>
              </a:defRPr>
            </a:lvl1pPr>
          </a:lstStyle>
          <a:p>
            <a:pPr marL="12700"/>
            <a:r>
              <a:rPr lang="en-US"/>
              <a:t>02.21.24</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457962" y="6358890"/>
            <a:ext cx="8229600" cy="0"/>
          </a:xfrm>
          <a:custGeom>
            <a:avLst/>
            <a:gdLst/>
            <a:ahLst/>
            <a:cxnLst/>
            <a:rect l="l" t="t" r="r" b="b"/>
            <a:pathLst>
              <a:path w="8229600">
                <a:moveTo>
                  <a:pt x="0" y="0"/>
                </a:moveTo>
                <a:lnTo>
                  <a:pt x="8229600" y="0"/>
                </a:lnTo>
              </a:path>
            </a:pathLst>
          </a:custGeom>
          <a:ln w="25908">
            <a:solidFill>
              <a:srgbClr val="BB5F2B"/>
            </a:solidFill>
          </a:ln>
        </p:spPr>
        <p:txBody>
          <a:bodyPr wrap="square" lIns="0" tIns="0" rIns="0" bIns="0" rtlCol="0"/>
          <a:lstStyle/>
          <a:p>
            <a:endParaRPr dirty="0"/>
          </a:p>
        </p:txBody>
      </p:sp>
      <p:sp>
        <p:nvSpPr>
          <p:cNvPr id="17" name="bk object 17"/>
          <p:cNvSpPr/>
          <p:nvPr/>
        </p:nvSpPr>
        <p:spPr>
          <a:xfrm>
            <a:off x="8156447" y="6499859"/>
            <a:ext cx="541020" cy="220979"/>
          </a:xfrm>
          <a:prstGeom prst="rect">
            <a:avLst/>
          </a:prstGeom>
          <a:blipFill>
            <a:blip r:embed="rId2" cstate="print"/>
            <a:stretch>
              <a:fillRect/>
            </a:stretch>
          </a:blipFill>
        </p:spPr>
        <p:txBody>
          <a:bodyPr wrap="square" lIns="0" tIns="0" rIns="0" bIns="0" rtlCol="0"/>
          <a:lstStyle/>
          <a:p>
            <a:endParaRPr dirty="0"/>
          </a:p>
        </p:txBody>
      </p:sp>
      <p:sp>
        <p:nvSpPr>
          <p:cNvPr id="18" name="bk object 18"/>
          <p:cNvSpPr/>
          <p:nvPr/>
        </p:nvSpPr>
        <p:spPr>
          <a:xfrm>
            <a:off x="6851904" y="6480046"/>
            <a:ext cx="1185672" cy="254508"/>
          </a:xfrm>
          <a:prstGeom prst="rect">
            <a:avLst/>
          </a:prstGeom>
          <a:blipFill>
            <a:blip r:embed="rId3" cstate="print"/>
            <a:stretch>
              <a:fillRect/>
            </a:stretch>
          </a:blipFill>
        </p:spPr>
        <p:txBody>
          <a:bodyPr wrap="square" lIns="0" tIns="0" rIns="0" bIns="0" rtlCol="0"/>
          <a:lstStyle/>
          <a:p>
            <a:endParaRPr dirty="0"/>
          </a:p>
        </p:txBody>
      </p:sp>
      <p:sp>
        <p:nvSpPr>
          <p:cNvPr id="2" name="Holder 2"/>
          <p:cNvSpPr>
            <a:spLocks noGrp="1"/>
          </p:cNvSpPr>
          <p:nvPr>
            <p:ph type="title"/>
          </p:nvPr>
        </p:nvSpPr>
        <p:spPr/>
        <p:txBody>
          <a:bodyPr lIns="0" tIns="0" rIns="0" bIns="0"/>
          <a:lstStyle>
            <a:lvl1pPr>
              <a:defRPr sz="2200" b="1" i="0">
                <a:solidFill>
                  <a:srgbClr val="BB5F2B"/>
                </a:solidFill>
                <a:latin typeface="Arial"/>
                <a:cs typeface="Arial"/>
              </a:defRPr>
            </a:lvl1pPr>
          </a:lstStyle>
          <a:p>
            <a:endParaRPr/>
          </a:p>
        </p:txBody>
      </p:sp>
      <p:sp>
        <p:nvSpPr>
          <p:cNvPr id="5" name="Holder 5"/>
          <p:cNvSpPr>
            <a:spLocks noGrp="1"/>
          </p:cNvSpPr>
          <p:nvPr>
            <p:ph type="sldNum" sz="quarter" idx="7"/>
          </p:nvPr>
        </p:nvSpPr>
        <p:spPr/>
        <p:txBody>
          <a:bodyPr lIns="0" tIns="0" rIns="0" bIns="0"/>
          <a:lstStyle>
            <a:lvl1pPr algn="r">
              <a:defRPr sz="1200" b="1" i="0" kern="1200" spc="-5">
                <a:solidFill>
                  <a:srgbClr val="BB5F2B"/>
                </a:solidFill>
                <a:latin typeface="Arial"/>
                <a:ea typeface="+mn-ea"/>
                <a:cs typeface="Arial"/>
              </a:defRPr>
            </a:lvl1pPr>
          </a:lstStyle>
          <a:p>
            <a:fld id="{B6F15528-21DE-4FAA-801E-634DDDAF4B2B}" type="slidenum">
              <a:rPr lang="en-US" smtClean="0"/>
              <a:pPr/>
              <a:t>‹#›</a:t>
            </a:fld>
            <a:endParaRPr lang="en-US" dirty="0"/>
          </a:p>
        </p:txBody>
      </p:sp>
      <p:sp>
        <p:nvSpPr>
          <p:cNvPr id="9" name="Holder 4"/>
          <p:cNvSpPr>
            <a:spLocks noGrp="1"/>
          </p:cNvSpPr>
          <p:nvPr>
            <p:ph type="ftr" sz="quarter" idx="5"/>
          </p:nvPr>
        </p:nvSpPr>
        <p:spPr>
          <a:xfrm>
            <a:off x="866647" y="6538623"/>
            <a:ext cx="763269" cy="184666"/>
          </a:xfrm>
          <a:prstGeom prst="rect">
            <a:avLst/>
          </a:prstGeom>
        </p:spPr>
        <p:txBody>
          <a:bodyPr wrap="square" lIns="0" tIns="0" rIns="0" bIns="0">
            <a:spAutoFit/>
          </a:bodyPr>
          <a:lstStyle>
            <a:lvl1pPr>
              <a:defRPr sz="1200" b="0" i="0">
                <a:solidFill>
                  <a:srgbClr val="BB5F2B"/>
                </a:solidFill>
                <a:latin typeface="Arial"/>
                <a:cs typeface="Arial"/>
              </a:defRPr>
            </a:lvl1pPr>
          </a:lstStyle>
          <a:p>
            <a:pPr marL="12700">
              <a:lnSpc>
                <a:spcPct val="100000"/>
              </a:lnSpc>
            </a:pPr>
            <a:r>
              <a:rPr lang="en-US"/>
              <a:t>Eric James | APA Management Structure</a:t>
            </a:r>
            <a:endParaRPr dirty="0"/>
          </a:p>
        </p:txBody>
      </p:sp>
      <p:sp>
        <p:nvSpPr>
          <p:cNvPr id="10" name="Holder 5"/>
          <p:cNvSpPr>
            <a:spLocks noGrp="1"/>
          </p:cNvSpPr>
          <p:nvPr>
            <p:ph type="dt" sz="half" idx="6"/>
          </p:nvPr>
        </p:nvSpPr>
        <p:spPr>
          <a:xfrm>
            <a:off x="1865502" y="6538623"/>
            <a:ext cx="1944498" cy="184666"/>
          </a:xfrm>
          <a:prstGeom prst="rect">
            <a:avLst/>
          </a:prstGeom>
        </p:spPr>
        <p:txBody>
          <a:bodyPr wrap="square" lIns="0" tIns="0" rIns="0" bIns="0">
            <a:spAutoFit/>
          </a:bodyPr>
          <a:lstStyle>
            <a:lvl1pPr>
              <a:defRPr sz="1200" b="0" i="0">
                <a:solidFill>
                  <a:srgbClr val="BB5F2B"/>
                </a:solidFill>
                <a:latin typeface="Arial"/>
                <a:cs typeface="Arial"/>
              </a:defRPr>
            </a:lvl1pPr>
          </a:lstStyle>
          <a:p>
            <a:pPr marL="12700"/>
            <a:r>
              <a:rPr lang="en-US"/>
              <a:t>02.21.24</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4" name="Holder 4"/>
          <p:cNvSpPr>
            <a:spLocks noGrp="1"/>
          </p:cNvSpPr>
          <p:nvPr>
            <p:ph type="sldNum" sz="quarter" idx="7"/>
          </p:nvPr>
        </p:nvSpPr>
        <p:spPr/>
        <p:txBody>
          <a:bodyPr lIns="0" tIns="0" rIns="0" bIns="0"/>
          <a:lstStyle>
            <a:lvl1pPr algn="r">
              <a:defRPr sz="1200" b="1" i="0" kern="1200" spc="-5">
                <a:solidFill>
                  <a:srgbClr val="BB5F2B"/>
                </a:solidFill>
                <a:latin typeface="Arial"/>
                <a:ea typeface="+mn-ea"/>
                <a:cs typeface="Arial"/>
              </a:defRPr>
            </a:lvl1pPr>
          </a:lstStyle>
          <a:p>
            <a:fld id="{B6F15528-21DE-4FAA-801E-634DDDAF4B2B}" type="slidenum">
              <a:rPr lang="en-US" smtClean="0"/>
              <a:pPr/>
              <a:t>‹#›</a:t>
            </a:fld>
            <a:endParaRPr lang="en-US" dirty="0"/>
          </a:p>
        </p:txBody>
      </p:sp>
      <p:sp>
        <p:nvSpPr>
          <p:cNvPr id="5" name="Holder 4"/>
          <p:cNvSpPr>
            <a:spLocks noGrp="1"/>
          </p:cNvSpPr>
          <p:nvPr>
            <p:ph type="ftr" sz="quarter" idx="5"/>
          </p:nvPr>
        </p:nvSpPr>
        <p:spPr>
          <a:xfrm>
            <a:off x="866647" y="6538623"/>
            <a:ext cx="763269" cy="184666"/>
          </a:xfrm>
          <a:prstGeom prst="rect">
            <a:avLst/>
          </a:prstGeom>
        </p:spPr>
        <p:txBody>
          <a:bodyPr wrap="square" lIns="0" tIns="0" rIns="0" bIns="0">
            <a:spAutoFit/>
          </a:bodyPr>
          <a:lstStyle>
            <a:lvl1pPr>
              <a:defRPr sz="1200" b="0" i="0">
                <a:solidFill>
                  <a:srgbClr val="BB5F2B"/>
                </a:solidFill>
                <a:latin typeface="Arial"/>
                <a:cs typeface="Arial"/>
              </a:defRPr>
            </a:lvl1pPr>
          </a:lstStyle>
          <a:p>
            <a:pPr marL="12700">
              <a:lnSpc>
                <a:spcPct val="100000"/>
              </a:lnSpc>
            </a:pPr>
            <a:r>
              <a:rPr lang="en-US"/>
              <a:t>Eric James | APA Management Structure</a:t>
            </a:r>
            <a:endParaRPr dirty="0"/>
          </a:p>
        </p:txBody>
      </p:sp>
      <p:sp>
        <p:nvSpPr>
          <p:cNvPr id="6" name="Holder 5"/>
          <p:cNvSpPr>
            <a:spLocks noGrp="1"/>
          </p:cNvSpPr>
          <p:nvPr>
            <p:ph type="dt" sz="half" idx="6"/>
          </p:nvPr>
        </p:nvSpPr>
        <p:spPr>
          <a:xfrm>
            <a:off x="1865502" y="6538623"/>
            <a:ext cx="1944498" cy="184666"/>
          </a:xfrm>
          <a:prstGeom prst="rect">
            <a:avLst/>
          </a:prstGeom>
        </p:spPr>
        <p:txBody>
          <a:bodyPr wrap="square" lIns="0" tIns="0" rIns="0" bIns="0">
            <a:spAutoFit/>
          </a:bodyPr>
          <a:lstStyle>
            <a:lvl1pPr>
              <a:defRPr sz="1200" b="0" i="0">
                <a:solidFill>
                  <a:srgbClr val="BB5F2B"/>
                </a:solidFill>
                <a:latin typeface="Arial"/>
                <a:cs typeface="Arial"/>
              </a:defRPr>
            </a:lvl1pPr>
          </a:lstStyle>
          <a:p>
            <a:pPr marL="12700"/>
            <a:r>
              <a:rPr lang="en-US"/>
              <a:t>02.21.24</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itle and Picture">
    <p:spTree>
      <p:nvGrpSpPr>
        <p:cNvPr id="1" name=""/>
        <p:cNvGrpSpPr/>
        <p:nvPr/>
      </p:nvGrpSpPr>
      <p:grpSpPr>
        <a:xfrm>
          <a:off x="0" y="0"/>
          <a:ext cx="0" cy="0"/>
          <a:chOff x="0" y="0"/>
          <a:chExt cx="0" cy="0"/>
        </a:xfrm>
      </p:grpSpPr>
      <p:sp>
        <p:nvSpPr>
          <p:cNvPr id="13" name="Picture Placeholder 12"/>
          <p:cNvSpPr>
            <a:spLocks noGrp="1"/>
          </p:cNvSpPr>
          <p:nvPr>
            <p:ph type="pic" sz="quarter" idx="10"/>
          </p:nvPr>
        </p:nvSpPr>
        <p:spPr>
          <a:xfrm>
            <a:off x="457200" y="1238250"/>
            <a:ext cx="8229600" cy="5009097"/>
          </a:xfrm>
          <a:prstGeom prst="rect">
            <a:avLst/>
          </a:prstGeom>
        </p:spPr>
        <p:txBody>
          <a:bodyPr vert="horz"/>
          <a:lstStyle>
            <a:lvl1pPr marL="0" indent="0">
              <a:buFontTx/>
              <a:buNone/>
              <a:defRPr>
                <a:solidFill>
                  <a:srgbClr val="3C5A77"/>
                </a:solidFill>
                <a:latin typeface="Helvetica"/>
              </a:defRPr>
            </a:lvl1pPr>
          </a:lstStyle>
          <a:p>
            <a:pPr lvl="0"/>
            <a:endParaRPr lang="en-US" noProof="0" dirty="0"/>
          </a:p>
        </p:txBody>
      </p:sp>
      <p:sp>
        <p:nvSpPr>
          <p:cNvPr id="15" name="Title 1"/>
          <p:cNvSpPr>
            <a:spLocks noGrp="1"/>
          </p:cNvSpPr>
          <p:nvPr>
            <p:ph type="title"/>
          </p:nvPr>
        </p:nvSpPr>
        <p:spPr>
          <a:xfrm>
            <a:off x="457200" y="462518"/>
            <a:ext cx="8229600" cy="647102"/>
          </a:xfrm>
          <a:prstGeom prst="rect">
            <a:avLst/>
          </a:prstGeom>
        </p:spPr>
        <p:txBody>
          <a:bodyPr vert="horz" lIns="0" tIns="0" rIns="0" bIns="0"/>
          <a:lstStyle>
            <a:lvl1pPr algn="l">
              <a:defRPr sz="4400" b="1" i="0" baseline="0">
                <a:solidFill>
                  <a:srgbClr val="E95125"/>
                </a:solidFill>
                <a:latin typeface="Helvetica"/>
              </a:defRPr>
            </a:lvl1pPr>
          </a:lstStyle>
          <a:p>
            <a:r>
              <a:rPr lang="en-US" dirty="0"/>
              <a:t>Click to edit Master title style</a:t>
            </a:r>
          </a:p>
        </p:txBody>
      </p:sp>
      <p:sp>
        <p:nvSpPr>
          <p:cNvPr id="7"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02.21.24</a:t>
            </a:r>
            <a:endParaRPr lang="en-US" dirty="0">
              <a:latin typeface="Helvetica"/>
              <a:cs typeface="Helvetica"/>
            </a:endParaRPr>
          </a:p>
        </p:txBody>
      </p:sp>
      <p:sp>
        <p:nvSpPr>
          <p:cNvPr id="8"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en-US"/>
              <a:t>Eric James | APA Management Structure</a:t>
            </a:r>
            <a:endParaRPr lang="en-US" dirty="0"/>
          </a:p>
        </p:txBody>
      </p:sp>
      <p:sp>
        <p:nvSpPr>
          <p:cNvPr id="9"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Tree>
    <p:extLst>
      <p:ext uri="{BB962C8B-B14F-4D97-AF65-F5344CB8AC3E}">
        <p14:creationId xmlns:p14="http://schemas.microsoft.com/office/powerpoint/2010/main" val="173821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endParaRPr lang="en-US" dirty="0"/>
          </a:p>
        </p:txBody>
      </p:sp>
      <p:sp>
        <p:nvSpPr>
          <p:cNvPr id="14" name="Title 1"/>
          <p:cNvSpPr>
            <a:spLocks noGrp="1"/>
          </p:cNvSpPr>
          <p:nvPr>
            <p:ph type="title"/>
          </p:nvPr>
        </p:nvSpPr>
        <p:spPr>
          <a:xfrm>
            <a:off x="454026" y="462518"/>
            <a:ext cx="8229600" cy="647102"/>
          </a:xfrm>
          <a:prstGeom prst="rect">
            <a:avLst/>
          </a:prstGeom>
        </p:spPr>
        <p:txBody>
          <a:bodyPr vert="horz" lIns="0" tIns="0" rIns="0" bIns="0">
            <a:normAutofit/>
          </a:bodyPr>
          <a:lstStyle>
            <a:lvl1pPr algn="l">
              <a:defRPr sz="4000" b="1" i="0" baseline="0">
                <a:solidFill>
                  <a:srgbClr val="E95125"/>
                </a:solidFill>
                <a:latin typeface="Helvetica"/>
              </a:defRPr>
            </a:lvl1pPr>
          </a:lstStyle>
          <a:p>
            <a:r>
              <a:rPr lang="en-US" dirty="0"/>
              <a:t>Click to edit Master title style</a:t>
            </a:r>
          </a:p>
        </p:txBody>
      </p:sp>
      <p:sp>
        <p:nvSpPr>
          <p:cNvPr id="15" name="Content Placeholder 2"/>
          <p:cNvSpPr>
            <a:spLocks noGrp="1"/>
          </p:cNvSpPr>
          <p:nvPr>
            <p:ph idx="11"/>
          </p:nvPr>
        </p:nvSpPr>
        <p:spPr>
          <a:xfrm>
            <a:off x="454029" y="1207770"/>
            <a:ext cx="8232771" cy="5070302"/>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02.21.24</a:t>
            </a:r>
            <a:endParaRPr lang="en-US" dirty="0">
              <a:latin typeface="Helvetica"/>
              <a:cs typeface="Helvetica"/>
            </a:endParaRPr>
          </a:p>
        </p:txBody>
      </p:sp>
      <p:sp>
        <p:nvSpPr>
          <p:cNvPr id="9"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en-US"/>
              <a:t>Eric James | APA Management Structure</a:t>
            </a:r>
            <a:endParaRPr lang="en-US" dirty="0"/>
          </a:p>
        </p:txBody>
      </p:sp>
      <p:sp>
        <p:nvSpPr>
          <p:cNvPr id="10"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Tree>
    <p:extLst>
      <p:ext uri="{BB962C8B-B14F-4D97-AF65-F5344CB8AC3E}">
        <p14:creationId xmlns:p14="http://schemas.microsoft.com/office/powerpoint/2010/main" val="2121170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7" name="Title 1"/>
          <p:cNvSpPr>
            <a:spLocks noGrp="1"/>
          </p:cNvSpPr>
          <p:nvPr>
            <p:ph type="title"/>
          </p:nvPr>
        </p:nvSpPr>
        <p:spPr>
          <a:xfrm>
            <a:off x="457200" y="462518"/>
            <a:ext cx="8229600" cy="647102"/>
          </a:xfrm>
          <a:prstGeom prst="rect">
            <a:avLst/>
          </a:prstGeom>
        </p:spPr>
        <p:txBody>
          <a:bodyPr vert="horz" lIns="0" tIns="0" rIns="0" bIns="0"/>
          <a:lstStyle>
            <a:lvl1pPr algn="l">
              <a:defRPr sz="4400" b="1" i="0" baseline="0">
                <a:solidFill>
                  <a:srgbClr val="E95125"/>
                </a:solidFill>
                <a:latin typeface="Helvetica"/>
              </a:defRPr>
            </a:lvl1pPr>
          </a:lstStyle>
          <a:p>
            <a:r>
              <a:rPr lang="en-US" dirty="0"/>
              <a:t>Click to edit Master title style</a:t>
            </a:r>
          </a:p>
        </p:txBody>
      </p:sp>
      <p:sp>
        <p:nvSpPr>
          <p:cNvPr id="8"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02.21.24</a:t>
            </a:r>
            <a:endParaRPr lang="en-US" dirty="0">
              <a:latin typeface="Helvetica"/>
              <a:cs typeface="Helvetica"/>
            </a:endParaRPr>
          </a:p>
        </p:txBody>
      </p:sp>
      <p:sp>
        <p:nvSpPr>
          <p:cNvPr id="9"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en-US"/>
              <a:t>Eric James | APA Management Structure</a:t>
            </a:r>
            <a:endParaRPr lang="en-US" dirty="0"/>
          </a:p>
        </p:txBody>
      </p:sp>
      <p:sp>
        <p:nvSpPr>
          <p:cNvPr id="10"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
        <p:nvSpPr>
          <p:cNvPr id="12" name="Content Placeholder 2"/>
          <p:cNvSpPr>
            <a:spLocks noGrp="1"/>
          </p:cNvSpPr>
          <p:nvPr>
            <p:ph idx="11"/>
          </p:nvPr>
        </p:nvSpPr>
        <p:spPr>
          <a:xfrm>
            <a:off x="454026" y="1207770"/>
            <a:ext cx="3990750" cy="5031626"/>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marL="256032" marR="0" lvl="0" indent="-265176" algn="l" defTabSz="457200" rtl="0" eaLnBrk="1" fontAlgn="base" latinLnBrk="0" hangingPunct="1">
              <a:lnSpc>
                <a:spcPct val="100000"/>
              </a:lnSpc>
              <a:spcBef>
                <a:spcPts val="0"/>
              </a:spcBef>
              <a:spcAft>
                <a:spcPts val="0"/>
              </a:spcAft>
              <a:buClrTx/>
              <a:buSzTx/>
              <a:buFont typeface="Arial"/>
              <a:buChar char="•"/>
              <a:tabLst/>
              <a:defRPr/>
            </a:pP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p:cNvSpPr>
            <a:spLocks noGrp="1"/>
          </p:cNvSpPr>
          <p:nvPr>
            <p:ph idx="12"/>
          </p:nvPr>
        </p:nvSpPr>
        <p:spPr>
          <a:xfrm>
            <a:off x="4696050" y="1215721"/>
            <a:ext cx="3990750" cy="5031626"/>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43844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4" y="5521482"/>
            <a:ext cx="4003605" cy="737519"/>
          </a:xfrm>
          <a:prstGeom prst="rect">
            <a:avLst/>
          </a:prstGeom>
        </p:spPr>
        <p:txBody>
          <a:bodyPr lIns="0" tIns="0" rIns="0" bIns="0" anchor="t" anchorCtr="0"/>
          <a:lstStyle>
            <a:lvl1pPr marL="0" indent="0">
              <a:buNone/>
              <a:defRPr sz="1600" b="0" i="0" baseline="0">
                <a:solidFill>
                  <a:srgbClr val="E95125"/>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4" name="Text Placeholder 2"/>
          <p:cNvSpPr>
            <a:spLocks noGrp="1"/>
          </p:cNvSpPr>
          <p:nvPr>
            <p:ph type="body" idx="13"/>
          </p:nvPr>
        </p:nvSpPr>
        <p:spPr>
          <a:xfrm>
            <a:off x="4683195" y="5521482"/>
            <a:ext cx="4003605" cy="737519"/>
          </a:xfrm>
          <a:prstGeom prst="rect">
            <a:avLst/>
          </a:prstGeom>
        </p:spPr>
        <p:txBody>
          <a:bodyPr lIns="0" tIns="0" rIns="0" bIns="0" anchor="t" anchorCtr="0"/>
          <a:lstStyle>
            <a:lvl1pPr marL="0" indent="0">
              <a:buNone/>
              <a:defRPr sz="1600" b="0" i="0" baseline="0">
                <a:solidFill>
                  <a:srgbClr val="E95125"/>
                </a:solidFill>
                <a:latin typeface="Helvetic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0" name="Title 1"/>
          <p:cNvSpPr>
            <a:spLocks noGrp="1"/>
          </p:cNvSpPr>
          <p:nvPr>
            <p:ph type="title"/>
          </p:nvPr>
        </p:nvSpPr>
        <p:spPr>
          <a:xfrm>
            <a:off x="457200" y="462518"/>
            <a:ext cx="8229600" cy="647102"/>
          </a:xfrm>
          <a:prstGeom prst="rect">
            <a:avLst/>
          </a:prstGeom>
        </p:spPr>
        <p:txBody>
          <a:bodyPr vert="horz" lIns="0" tIns="0" rIns="0" bIns="0"/>
          <a:lstStyle>
            <a:lvl1pPr algn="l">
              <a:defRPr sz="4400" b="1" i="0" baseline="0">
                <a:solidFill>
                  <a:srgbClr val="E95125"/>
                </a:solidFill>
                <a:latin typeface="Helvetica"/>
              </a:defRPr>
            </a:lvl1pPr>
          </a:lstStyle>
          <a:p>
            <a:r>
              <a:rPr lang="en-US" dirty="0"/>
              <a:t>Click to edit Master title style</a:t>
            </a:r>
          </a:p>
        </p:txBody>
      </p:sp>
      <p:sp>
        <p:nvSpPr>
          <p:cNvPr id="10"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02.21.24</a:t>
            </a:r>
            <a:endParaRPr lang="en-US" dirty="0">
              <a:latin typeface="Helvetica"/>
              <a:cs typeface="Helvetica"/>
            </a:endParaRPr>
          </a:p>
        </p:txBody>
      </p:sp>
      <p:sp>
        <p:nvSpPr>
          <p:cNvPr id="11" name="Footer Placeholder 4"/>
          <p:cNvSpPr>
            <a:spLocks noGrp="1"/>
          </p:cNvSpPr>
          <p:nvPr>
            <p:ph type="ftr" sz="quarter" idx="3"/>
          </p:nvPr>
        </p:nvSpPr>
        <p:spPr>
          <a:xfrm>
            <a:off x="1877785" y="6549548"/>
            <a:ext cx="4349311" cy="158697"/>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en-US"/>
              <a:t>Eric James | APA Management Structure</a:t>
            </a:r>
            <a:endParaRPr lang="en-US" dirty="0"/>
          </a:p>
        </p:txBody>
      </p:sp>
      <p:sp>
        <p:nvSpPr>
          <p:cNvPr id="12"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sp>
        <p:nvSpPr>
          <p:cNvPr id="16" name="Content Placeholder 2"/>
          <p:cNvSpPr>
            <a:spLocks noGrp="1"/>
          </p:cNvSpPr>
          <p:nvPr>
            <p:ph idx="11"/>
          </p:nvPr>
        </p:nvSpPr>
        <p:spPr>
          <a:xfrm>
            <a:off x="470059" y="1206941"/>
            <a:ext cx="3990750" cy="4180116"/>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2"/>
          <p:cNvSpPr>
            <a:spLocks noGrp="1"/>
          </p:cNvSpPr>
          <p:nvPr>
            <p:ph idx="14"/>
          </p:nvPr>
        </p:nvSpPr>
        <p:spPr>
          <a:xfrm>
            <a:off x="4696050" y="1206941"/>
            <a:ext cx="3990750" cy="4180116"/>
          </a:xfrm>
          <a:prstGeom prst="rect">
            <a:avLst/>
          </a:prstGeom>
        </p:spPr>
        <p:txBody>
          <a:bodyPr lIns="0" rIns="0">
            <a:normAutofit/>
          </a:bodyPr>
          <a:lstStyle>
            <a:lvl1pPr marL="256032" indent="-265176">
              <a:lnSpc>
                <a:spcPct val="100000"/>
              </a:lnSpc>
              <a:spcBef>
                <a:spcPts val="1200"/>
              </a:spcBef>
              <a:spcAft>
                <a:spcPts val="0"/>
              </a:spcAft>
              <a:buFont typeface="Arial"/>
              <a:buChar char="•"/>
              <a:defRPr sz="2200" b="0" i="0">
                <a:solidFill>
                  <a:srgbClr val="3C5A77"/>
                </a:solidFill>
                <a:latin typeface="Helvetica"/>
              </a:defRPr>
            </a:lvl1pPr>
            <a:lvl2pPr marL="541338" indent="-266700">
              <a:lnSpc>
                <a:spcPct val="100000"/>
              </a:lnSpc>
              <a:spcBef>
                <a:spcPts val="1200"/>
              </a:spcBef>
              <a:spcAft>
                <a:spcPts val="0"/>
              </a:spcAft>
              <a:buSzPct val="90000"/>
              <a:buFont typeface="Lucida Grande"/>
              <a:buChar char="-"/>
              <a:defRPr sz="2000" b="0" i="0">
                <a:solidFill>
                  <a:srgbClr val="3C5A77"/>
                </a:solidFill>
                <a:latin typeface="Helvetica"/>
              </a:defRPr>
            </a:lvl2pPr>
            <a:lvl3pPr marL="898525" indent="-273050">
              <a:lnSpc>
                <a:spcPct val="100000"/>
              </a:lnSpc>
              <a:spcBef>
                <a:spcPts val="1200"/>
              </a:spcBef>
              <a:spcAft>
                <a:spcPts val="0"/>
              </a:spcAft>
              <a:buSzPct val="88000"/>
              <a:buFont typeface="Arial"/>
              <a:buChar char="•"/>
              <a:defRPr sz="1800" b="0" i="0">
                <a:solidFill>
                  <a:srgbClr val="3C5A77"/>
                </a:solidFill>
                <a:latin typeface="Helvetica"/>
              </a:defRPr>
            </a:lvl3pPr>
            <a:lvl4pPr marL="1165225" indent="-266700">
              <a:lnSpc>
                <a:spcPct val="100000"/>
              </a:lnSpc>
              <a:spcBef>
                <a:spcPts val="1200"/>
              </a:spcBef>
              <a:spcAft>
                <a:spcPts val="0"/>
              </a:spcAft>
              <a:buSzPct val="90000"/>
              <a:buFont typeface="Lucida Grande"/>
              <a:buChar char="-"/>
              <a:defRPr sz="1600" b="0" i="0">
                <a:solidFill>
                  <a:srgbClr val="3C5A77"/>
                </a:solidFill>
                <a:latin typeface="Helvetica"/>
              </a:defRPr>
            </a:lvl4pPr>
            <a:lvl5pPr marL="1431925" indent="-266700">
              <a:lnSpc>
                <a:spcPct val="100000"/>
              </a:lnSpc>
              <a:spcBef>
                <a:spcPts val="1200"/>
              </a:spcBef>
              <a:spcAft>
                <a:spcPts val="0"/>
              </a:spcAft>
              <a:buSzPct val="88000"/>
              <a:buFont typeface="Arial"/>
              <a:buChar char="•"/>
              <a:defRPr sz="1400" b="0" i="0">
                <a:solidFill>
                  <a:srgbClr val="3C5A77"/>
                </a:solidFill>
                <a:latin typeface="Helvetic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32817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9.xml"/><Relationship Id="rId7" Type="http://schemas.openxmlformats.org/officeDocument/2006/relationships/slideLayout" Target="../slideLayouts/slideLayout13.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 Id="rId9"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5" Type="http://schemas.openxmlformats.org/officeDocument/2006/relationships/slideLayout" Target="../slideLayouts/slideLayout18.xml"/><Relationship Id="rId4" Type="http://schemas.openxmlformats.org/officeDocument/2006/relationships/slideLayout" Target="../slideLayouts/slideLayout17.xml"/><Relationship Id="rId9"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5" Type="http://schemas.openxmlformats.org/officeDocument/2006/relationships/slideLayout" Target="../slideLayouts/slideLayout26.xml"/><Relationship Id="rId4" Type="http://schemas.openxmlformats.org/officeDocument/2006/relationships/slideLayout" Target="../slideLayouts/slideLayout25.xml"/><Relationship Id="rId9"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457962" y="6358890"/>
            <a:ext cx="8229600" cy="0"/>
          </a:xfrm>
          <a:custGeom>
            <a:avLst/>
            <a:gdLst/>
            <a:ahLst/>
            <a:cxnLst/>
            <a:rect l="l" t="t" r="r" b="b"/>
            <a:pathLst>
              <a:path w="8229600">
                <a:moveTo>
                  <a:pt x="0" y="0"/>
                </a:moveTo>
                <a:lnTo>
                  <a:pt x="8229600" y="0"/>
                </a:lnTo>
              </a:path>
            </a:pathLst>
          </a:custGeom>
          <a:ln w="25908">
            <a:solidFill>
              <a:srgbClr val="BB5F2B"/>
            </a:solidFill>
          </a:ln>
        </p:spPr>
        <p:txBody>
          <a:bodyPr wrap="square" lIns="0" tIns="0" rIns="0" bIns="0" rtlCol="0"/>
          <a:lstStyle/>
          <a:p>
            <a:endParaRPr dirty="0"/>
          </a:p>
        </p:txBody>
      </p:sp>
      <p:sp>
        <p:nvSpPr>
          <p:cNvPr id="17" name="bk object 17"/>
          <p:cNvSpPr/>
          <p:nvPr/>
        </p:nvSpPr>
        <p:spPr>
          <a:xfrm>
            <a:off x="8156447" y="6499859"/>
            <a:ext cx="541020" cy="220979"/>
          </a:xfrm>
          <a:prstGeom prst="rect">
            <a:avLst/>
          </a:prstGeom>
          <a:blipFill>
            <a:blip r:embed="rId8" cstate="print"/>
            <a:stretch>
              <a:fillRect/>
            </a:stretch>
          </a:blipFill>
        </p:spPr>
        <p:txBody>
          <a:bodyPr wrap="square" lIns="0" tIns="0" rIns="0" bIns="0" rtlCol="0"/>
          <a:lstStyle/>
          <a:p>
            <a:endParaRPr dirty="0"/>
          </a:p>
        </p:txBody>
      </p:sp>
      <p:sp>
        <p:nvSpPr>
          <p:cNvPr id="2" name="Holder 2"/>
          <p:cNvSpPr>
            <a:spLocks noGrp="1"/>
          </p:cNvSpPr>
          <p:nvPr>
            <p:ph type="title"/>
          </p:nvPr>
        </p:nvSpPr>
        <p:spPr>
          <a:xfrm>
            <a:off x="444500" y="495242"/>
            <a:ext cx="8255000" cy="304800"/>
          </a:xfrm>
          <a:prstGeom prst="rect">
            <a:avLst/>
          </a:prstGeom>
        </p:spPr>
        <p:txBody>
          <a:bodyPr wrap="square" lIns="0" tIns="0" rIns="0" bIns="0">
            <a:spAutoFit/>
          </a:bodyPr>
          <a:lstStyle>
            <a:lvl1pPr>
              <a:defRPr sz="2200" b="1" i="0">
                <a:solidFill>
                  <a:srgbClr val="BB5F2B"/>
                </a:solidFill>
                <a:latin typeface="Arial"/>
                <a:cs typeface="Arial"/>
              </a:defRPr>
            </a:lvl1pPr>
          </a:lstStyle>
          <a:p>
            <a:endParaRPr/>
          </a:p>
        </p:txBody>
      </p:sp>
      <p:sp>
        <p:nvSpPr>
          <p:cNvPr id="3" name="Holder 3"/>
          <p:cNvSpPr>
            <a:spLocks noGrp="1"/>
          </p:cNvSpPr>
          <p:nvPr>
            <p:ph type="body" idx="1"/>
          </p:nvPr>
        </p:nvSpPr>
        <p:spPr>
          <a:xfrm>
            <a:off x="382904" y="1317059"/>
            <a:ext cx="8378190" cy="1779905"/>
          </a:xfrm>
          <a:prstGeom prst="rect">
            <a:avLst/>
          </a:prstGeom>
        </p:spPr>
        <p:txBody>
          <a:bodyPr wrap="square" lIns="0" tIns="0" rIns="0" bIns="0">
            <a:spAutoFit/>
          </a:bodyPr>
          <a:lstStyle>
            <a:lvl1pPr>
              <a:defRPr sz="2200" b="0" i="0">
                <a:solidFill>
                  <a:srgbClr val="3B5A77"/>
                </a:solidFill>
                <a:latin typeface="Arial"/>
                <a:cs typeface="Arial"/>
              </a:defRPr>
            </a:lvl1pPr>
          </a:lstStyle>
          <a:p>
            <a:endParaRPr/>
          </a:p>
        </p:txBody>
      </p:sp>
      <p:sp>
        <p:nvSpPr>
          <p:cNvPr id="4" name="Holder 4"/>
          <p:cNvSpPr>
            <a:spLocks noGrp="1"/>
          </p:cNvSpPr>
          <p:nvPr>
            <p:ph type="ftr" sz="quarter" idx="5"/>
          </p:nvPr>
        </p:nvSpPr>
        <p:spPr>
          <a:xfrm>
            <a:off x="866647" y="6538623"/>
            <a:ext cx="763269" cy="184666"/>
          </a:xfrm>
          <a:prstGeom prst="rect">
            <a:avLst/>
          </a:prstGeom>
        </p:spPr>
        <p:txBody>
          <a:bodyPr wrap="square" lIns="0" tIns="0" rIns="0" bIns="0">
            <a:spAutoFit/>
          </a:bodyPr>
          <a:lstStyle>
            <a:lvl1pPr>
              <a:defRPr sz="1200" b="0" i="0">
                <a:solidFill>
                  <a:srgbClr val="BB5F2B"/>
                </a:solidFill>
                <a:latin typeface="Arial"/>
                <a:cs typeface="Arial"/>
              </a:defRPr>
            </a:lvl1pPr>
          </a:lstStyle>
          <a:p>
            <a:pPr marL="12700">
              <a:lnSpc>
                <a:spcPct val="100000"/>
              </a:lnSpc>
            </a:pPr>
            <a:r>
              <a:rPr lang="en-US"/>
              <a:t>Eric James | APA Management Structure</a:t>
            </a:r>
            <a:endParaRPr dirty="0"/>
          </a:p>
        </p:txBody>
      </p:sp>
      <p:sp>
        <p:nvSpPr>
          <p:cNvPr id="5" name="Holder 5"/>
          <p:cNvSpPr>
            <a:spLocks noGrp="1"/>
          </p:cNvSpPr>
          <p:nvPr>
            <p:ph type="dt" sz="half" idx="6"/>
          </p:nvPr>
        </p:nvSpPr>
        <p:spPr>
          <a:xfrm>
            <a:off x="1865502" y="6538623"/>
            <a:ext cx="1944498" cy="184666"/>
          </a:xfrm>
          <a:prstGeom prst="rect">
            <a:avLst/>
          </a:prstGeom>
        </p:spPr>
        <p:txBody>
          <a:bodyPr wrap="square" lIns="0" tIns="0" rIns="0" bIns="0">
            <a:spAutoFit/>
          </a:bodyPr>
          <a:lstStyle>
            <a:lvl1pPr>
              <a:defRPr sz="1200" b="0" i="0">
                <a:solidFill>
                  <a:srgbClr val="BB5F2B"/>
                </a:solidFill>
                <a:latin typeface="Arial"/>
                <a:cs typeface="Arial"/>
              </a:defRPr>
            </a:lvl1pPr>
          </a:lstStyle>
          <a:p>
            <a:pPr marL="12700"/>
            <a:r>
              <a:rPr lang="en-US"/>
              <a:t>02.21.24</a:t>
            </a:r>
            <a:endParaRPr lang="en-US" dirty="0"/>
          </a:p>
        </p:txBody>
      </p:sp>
      <p:sp>
        <p:nvSpPr>
          <p:cNvPr id="6" name="Holder 6"/>
          <p:cNvSpPr>
            <a:spLocks noGrp="1"/>
          </p:cNvSpPr>
          <p:nvPr>
            <p:ph type="sldNum" sz="quarter" idx="7"/>
          </p:nvPr>
        </p:nvSpPr>
        <p:spPr>
          <a:xfrm>
            <a:off x="240159" y="6538623"/>
            <a:ext cx="336679" cy="184666"/>
          </a:xfrm>
          <a:prstGeom prst="rect">
            <a:avLst/>
          </a:prstGeom>
        </p:spPr>
        <p:txBody>
          <a:bodyPr wrap="square" lIns="0" tIns="0" rIns="0" bIns="0">
            <a:spAutoFit/>
          </a:bodyPr>
          <a:lstStyle>
            <a:lvl1pPr algn="r">
              <a:defRPr sz="1200" b="1" i="0" kern="1200" spc="-5">
                <a:solidFill>
                  <a:srgbClr val="BB5F2B"/>
                </a:solidFill>
                <a:latin typeface="Arial"/>
                <a:ea typeface="+mn-ea"/>
                <a:cs typeface="Aria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hf hdr="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79219" y="6549548"/>
            <a:ext cx="998567" cy="158697"/>
          </a:xfrm>
          <a:prstGeom prst="rect">
            <a:avLst/>
          </a:prstGeom>
        </p:spPr>
        <p:txBody>
          <a:bodyPr lIns="0" tIns="0" rIns="0" bIns="0" anchor="b" anchorCtr="0"/>
          <a:lstStyle>
            <a:lvl1pPr fontAlgn="auto">
              <a:spcBef>
                <a:spcPts val="0"/>
              </a:spcBef>
              <a:spcAft>
                <a:spcPts val="0"/>
              </a:spcAft>
              <a:defRPr sz="1200" b="0" i="0" baseline="0" smtClean="0">
                <a:solidFill>
                  <a:srgbClr val="E95125"/>
                </a:solidFill>
                <a:latin typeface="+mn-lt"/>
                <a:ea typeface="+mn-ea"/>
                <a:cs typeface="+mn-cs"/>
              </a:defRPr>
            </a:lvl1pPr>
          </a:lstStyle>
          <a:p>
            <a:pPr>
              <a:defRPr/>
            </a:pPr>
            <a:r>
              <a:rPr lang="en-US">
                <a:latin typeface="Helvetica"/>
                <a:cs typeface="Helvetica"/>
              </a:rPr>
              <a:t>02.21.24</a:t>
            </a:r>
            <a:endParaRPr lang="en-US" dirty="0">
              <a:latin typeface="Helvetica"/>
              <a:cs typeface="Helvetica"/>
            </a:endParaRPr>
          </a:p>
        </p:txBody>
      </p:sp>
      <p:sp>
        <p:nvSpPr>
          <p:cNvPr id="5" name="Footer Placeholder 4"/>
          <p:cNvSpPr>
            <a:spLocks noGrp="1"/>
          </p:cNvSpPr>
          <p:nvPr>
            <p:ph type="ftr" sz="quarter" idx="3"/>
          </p:nvPr>
        </p:nvSpPr>
        <p:spPr>
          <a:xfrm>
            <a:off x="1877785" y="6549548"/>
            <a:ext cx="4892514" cy="170720"/>
          </a:xfrm>
          <a:prstGeom prst="rect">
            <a:avLst/>
          </a:prstGeom>
        </p:spPr>
        <p:txBody>
          <a:bodyPr lIns="0" tIns="0" rIns="0" bIns="0" anchor="b" anchorCtr="0"/>
          <a:lstStyle>
            <a:lvl1pPr fontAlgn="auto">
              <a:spcBef>
                <a:spcPts val="0"/>
              </a:spcBef>
              <a:spcAft>
                <a:spcPts val="0"/>
              </a:spcAft>
              <a:defRPr sz="1200" b="0" i="0" baseline="0" dirty="0">
                <a:solidFill>
                  <a:srgbClr val="E95125"/>
                </a:solidFill>
                <a:latin typeface="Helvetica"/>
                <a:ea typeface="+mn-ea"/>
                <a:cs typeface="Helvetica"/>
              </a:defRPr>
            </a:lvl1pPr>
          </a:lstStyle>
          <a:p>
            <a:pPr>
              <a:defRPr/>
            </a:pPr>
            <a:r>
              <a:rPr lang="en-US"/>
              <a:t>Eric James | APA Management Structure</a:t>
            </a:r>
            <a:endParaRPr lang="en-GB" dirty="0"/>
          </a:p>
        </p:txBody>
      </p:sp>
      <p:sp>
        <p:nvSpPr>
          <p:cNvPr id="6" name="Slide Number Placeholder 5"/>
          <p:cNvSpPr>
            <a:spLocks noGrp="1"/>
          </p:cNvSpPr>
          <p:nvPr>
            <p:ph type="sldNum" sz="quarter" idx="4"/>
          </p:nvPr>
        </p:nvSpPr>
        <p:spPr>
          <a:xfrm>
            <a:off x="454026" y="6549548"/>
            <a:ext cx="425194" cy="158697"/>
          </a:xfrm>
          <a:prstGeom prst="rect">
            <a:avLst/>
          </a:prstGeom>
        </p:spPr>
        <p:txBody>
          <a:bodyPr lIns="0" tIns="0" rIns="0" bIns="0" anchor="b" anchorCtr="0"/>
          <a:lstStyle>
            <a:lvl1pPr fontAlgn="auto">
              <a:spcBef>
                <a:spcPts val="0"/>
              </a:spcBef>
              <a:spcAft>
                <a:spcPts val="0"/>
              </a:spcAft>
              <a:defRPr sz="1200" b="1" i="0" baseline="0" smtClean="0">
                <a:solidFill>
                  <a:srgbClr val="E95125"/>
                </a:solidFill>
                <a:latin typeface="Helvetica"/>
                <a:ea typeface="+mn-ea"/>
                <a:cs typeface="Helvetica"/>
              </a:defRPr>
            </a:lvl1pPr>
          </a:lstStyle>
          <a:p>
            <a:pPr>
              <a:defRPr/>
            </a:pPr>
            <a:fld id="{0C39C72E-2A13-EB4D-AD45-6D4E6ACAED8D}" type="slidenum">
              <a:rPr lang="en-US" smtClean="0"/>
              <a:pPr>
                <a:defRPr/>
              </a:pPr>
              <a:t>‹#›</a:t>
            </a:fld>
            <a:endParaRPr lang="en-US" dirty="0"/>
          </a:p>
        </p:txBody>
      </p:sp>
      <p:cxnSp>
        <p:nvCxnSpPr>
          <p:cNvPr id="7" name="Straight Connector 6"/>
          <p:cNvCxnSpPr/>
          <p:nvPr/>
        </p:nvCxnSpPr>
        <p:spPr>
          <a:xfrm>
            <a:off x="457200" y="6357635"/>
            <a:ext cx="8229600" cy="0"/>
          </a:xfrm>
          <a:prstGeom prst="line">
            <a:avLst/>
          </a:prstGeom>
          <a:ln>
            <a:solidFill>
              <a:srgbClr val="E95125"/>
            </a:solidFill>
          </a:ln>
          <a:effectLst/>
        </p:spPr>
        <p:style>
          <a:lnRef idx="2">
            <a:schemeClr val="accent1"/>
          </a:lnRef>
          <a:fillRef idx="0">
            <a:schemeClr val="accent1"/>
          </a:fillRef>
          <a:effectRef idx="1">
            <a:schemeClr val="accent1"/>
          </a:effectRef>
          <a:fontRef idx="minor">
            <a:schemeClr val="tx1"/>
          </a:fontRef>
        </p:style>
      </p:cxnSp>
      <p:pic>
        <p:nvPicPr>
          <p:cNvPr id="8" name="Picture 7"/>
          <p:cNvPicPr>
            <a:picLocks noChangeAspect="1"/>
          </p:cNvPicPr>
          <p:nvPr/>
        </p:nvPicPr>
        <p:blipFill rotWithShape="1">
          <a:blip r:embed="rId9" cstate="print">
            <a:extLst>
              <a:ext uri="{28A0092B-C50C-407E-A947-70E740481C1C}">
                <a14:useLocalDpi xmlns:a14="http://schemas.microsoft.com/office/drawing/2010/main"/>
              </a:ext>
            </a:extLst>
          </a:blip>
          <a:srcRect/>
          <a:stretch/>
        </p:blipFill>
        <p:spPr>
          <a:xfrm>
            <a:off x="8131175" y="6489520"/>
            <a:ext cx="561974" cy="237098"/>
          </a:xfrm>
          <a:prstGeom prst="rect">
            <a:avLst/>
          </a:prstGeom>
        </p:spPr>
      </p:pic>
    </p:spTree>
    <p:extLst>
      <p:ext uri="{BB962C8B-B14F-4D97-AF65-F5344CB8AC3E}">
        <p14:creationId xmlns:p14="http://schemas.microsoft.com/office/powerpoint/2010/main" val="1249668770"/>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Lst>
  <p:hf hdr="0"/>
  <p:txStyles>
    <p:titleStyle>
      <a:lvl1pPr algn="ctr" defTabSz="457200" rtl="0" fontAlgn="base">
        <a:spcBef>
          <a:spcPct val="0"/>
        </a:spcBef>
        <a:spcAft>
          <a:spcPct val="0"/>
        </a:spcAft>
        <a:defRPr sz="4400" kern="1200">
          <a:solidFill>
            <a:schemeClr val="tx1"/>
          </a:solidFill>
          <a:latin typeface="+mj-lt"/>
          <a:ea typeface="Geneva" charset="0"/>
          <a:cs typeface="Geneva" charset="0"/>
        </a:defRPr>
      </a:lvl1pPr>
      <a:lvl2pPr algn="ctr" defTabSz="457200" rtl="0" fontAlgn="base">
        <a:spcBef>
          <a:spcPct val="0"/>
        </a:spcBef>
        <a:spcAft>
          <a:spcPct val="0"/>
        </a:spcAft>
        <a:defRPr sz="4400">
          <a:solidFill>
            <a:schemeClr val="tx1"/>
          </a:solidFill>
          <a:latin typeface="Calibri" charset="0"/>
          <a:ea typeface="Geneva" charset="0"/>
          <a:cs typeface="Geneva" charset="0"/>
        </a:defRPr>
      </a:lvl2pPr>
      <a:lvl3pPr algn="ctr" defTabSz="457200" rtl="0" fontAlgn="base">
        <a:spcBef>
          <a:spcPct val="0"/>
        </a:spcBef>
        <a:spcAft>
          <a:spcPct val="0"/>
        </a:spcAft>
        <a:defRPr sz="4400">
          <a:solidFill>
            <a:schemeClr val="tx1"/>
          </a:solidFill>
          <a:latin typeface="Calibri" charset="0"/>
          <a:ea typeface="Geneva" charset="0"/>
          <a:cs typeface="Geneva" charset="0"/>
        </a:defRPr>
      </a:lvl3pPr>
      <a:lvl4pPr algn="ctr" defTabSz="457200" rtl="0" fontAlgn="base">
        <a:spcBef>
          <a:spcPct val="0"/>
        </a:spcBef>
        <a:spcAft>
          <a:spcPct val="0"/>
        </a:spcAft>
        <a:defRPr sz="4400">
          <a:solidFill>
            <a:schemeClr val="tx1"/>
          </a:solidFill>
          <a:latin typeface="Calibri" charset="0"/>
          <a:ea typeface="Geneva" charset="0"/>
          <a:cs typeface="Geneva" charset="0"/>
        </a:defRPr>
      </a:lvl4pPr>
      <a:lvl5pPr algn="ctr" defTabSz="457200" rtl="0" fontAlgn="base">
        <a:spcBef>
          <a:spcPct val="0"/>
        </a:spcBef>
        <a:spcAft>
          <a:spcPct val="0"/>
        </a:spcAft>
        <a:defRPr sz="4400">
          <a:solidFill>
            <a:schemeClr val="tx1"/>
          </a:solidFill>
          <a:latin typeface="Calibri" charset="0"/>
          <a:ea typeface="Geneva" charset="0"/>
          <a:cs typeface="Geneva" charset="0"/>
        </a:defRPr>
      </a:lvl5pPr>
      <a:lvl6pPr marL="457200" algn="ctr" defTabSz="457200" rtl="0" fontAlgn="base">
        <a:spcBef>
          <a:spcPct val="0"/>
        </a:spcBef>
        <a:spcAft>
          <a:spcPct val="0"/>
        </a:spcAft>
        <a:defRPr sz="4400">
          <a:solidFill>
            <a:schemeClr val="tx1"/>
          </a:solidFill>
          <a:latin typeface="Calibri" charset="0"/>
          <a:ea typeface="Geneva" charset="0"/>
          <a:cs typeface="Geneva" charset="0"/>
        </a:defRPr>
      </a:lvl6pPr>
      <a:lvl7pPr marL="914400" algn="ctr" defTabSz="457200" rtl="0" fontAlgn="base">
        <a:spcBef>
          <a:spcPct val="0"/>
        </a:spcBef>
        <a:spcAft>
          <a:spcPct val="0"/>
        </a:spcAft>
        <a:defRPr sz="4400">
          <a:solidFill>
            <a:schemeClr val="tx1"/>
          </a:solidFill>
          <a:latin typeface="Calibri" charset="0"/>
          <a:ea typeface="Geneva" charset="0"/>
          <a:cs typeface="Geneva" charset="0"/>
        </a:defRPr>
      </a:lvl7pPr>
      <a:lvl8pPr marL="1371600" algn="ctr" defTabSz="457200" rtl="0" fontAlgn="base">
        <a:spcBef>
          <a:spcPct val="0"/>
        </a:spcBef>
        <a:spcAft>
          <a:spcPct val="0"/>
        </a:spcAft>
        <a:defRPr sz="4400">
          <a:solidFill>
            <a:schemeClr val="tx1"/>
          </a:solidFill>
          <a:latin typeface="Calibri" charset="0"/>
          <a:ea typeface="Geneva" charset="0"/>
          <a:cs typeface="Geneva" charset="0"/>
        </a:defRPr>
      </a:lvl8pPr>
      <a:lvl9pPr marL="1828800" algn="ctr" defTabSz="457200" rtl="0" fontAlgn="base">
        <a:spcBef>
          <a:spcPct val="0"/>
        </a:spcBef>
        <a:spcAft>
          <a:spcPct val="0"/>
        </a:spcAft>
        <a:defRPr sz="4400">
          <a:solidFill>
            <a:schemeClr val="tx1"/>
          </a:solidFill>
          <a:latin typeface="Calibri" charset="0"/>
          <a:ea typeface="Geneva" charset="0"/>
          <a:cs typeface="Geneva"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Geneva" charset="0"/>
          <a:cs typeface="Geneva"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Geneva"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Geneva"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Geneva"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Geneva"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Text Placeholder 7"/>
          <p:cNvSpPr txBox="1">
            <a:spLocks/>
          </p:cNvSpPr>
          <p:nvPr/>
        </p:nvSpPr>
        <p:spPr>
          <a:xfrm>
            <a:off x="8337550" y="6483731"/>
            <a:ext cx="419100" cy="192024"/>
          </a:xfrm>
          <a:prstGeom prst="rect">
            <a:avLst/>
          </a:prstGeom>
        </p:spPr>
        <p:txBody>
          <a:bodyPr lIns="0" tIns="0" rIns="0" bIns="0" anchor="b"/>
          <a:lstStyle>
            <a:lvl1pPr marL="0" indent="0" algn="l" defTabSz="457200" rtl="0" eaLnBrk="1" latinLnBrk="0" hangingPunct="1">
              <a:spcBef>
                <a:spcPts val="0"/>
              </a:spcBef>
              <a:buFontTx/>
              <a:buNone/>
              <a:defRPr sz="1400" b="1" kern="1200" baseline="0">
                <a:solidFill>
                  <a:srgbClr val="004C97"/>
                </a:solidFill>
                <a:latin typeface="Helvetica"/>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fontAlgn="auto">
              <a:spcAft>
                <a:spcPts val="0"/>
              </a:spcAft>
              <a:defRPr/>
            </a:pPr>
            <a:r>
              <a:rPr lang="en-US" sz="900" dirty="0"/>
              <a:t>LBNF</a:t>
            </a:r>
          </a:p>
        </p:txBody>
      </p:sp>
      <p:cxnSp>
        <p:nvCxnSpPr>
          <p:cNvPr id="13" name="Straight Connector 12"/>
          <p:cNvCxnSpPr/>
          <p:nvPr/>
        </p:nvCxnSpPr>
        <p:spPr>
          <a:xfrm>
            <a:off x="457201" y="6357938"/>
            <a:ext cx="8293100" cy="0"/>
          </a:xfrm>
          <a:prstGeom prst="line">
            <a:avLst/>
          </a:prstGeom>
          <a:ln>
            <a:solidFill>
              <a:srgbClr val="004C97"/>
            </a:solidFill>
          </a:ln>
          <a:effectLst/>
        </p:spPr>
        <p:style>
          <a:lnRef idx="2">
            <a:schemeClr val="accent1"/>
          </a:lnRef>
          <a:fillRef idx="0">
            <a:schemeClr val="accent1"/>
          </a:fillRef>
          <a:effectRef idx="1">
            <a:schemeClr val="accent1"/>
          </a:effectRef>
          <a:fontRef idx="minor">
            <a:schemeClr val="tx1"/>
          </a:fontRef>
        </p:style>
      </p:cxnSp>
      <p:sp>
        <p:nvSpPr>
          <p:cNvPr id="4" name="Date Placeholder 3"/>
          <p:cNvSpPr>
            <a:spLocks noGrp="1"/>
          </p:cNvSpPr>
          <p:nvPr>
            <p:ph type="dt" sz="half" idx="2"/>
          </p:nvPr>
        </p:nvSpPr>
        <p:spPr>
          <a:xfrm>
            <a:off x="979488" y="6488432"/>
            <a:ext cx="1136650" cy="187325"/>
          </a:xfrm>
          <a:prstGeom prst="rect">
            <a:avLst/>
          </a:prstGeom>
        </p:spPr>
        <p:txBody>
          <a:bodyPr lIns="0" tIns="0" rIns="0" bIns="0" anchor="b" anchorCtr="0"/>
          <a:lstStyle>
            <a:lvl1pPr fontAlgn="auto">
              <a:spcBef>
                <a:spcPts val="0"/>
              </a:spcBef>
              <a:spcAft>
                <a:spcPts val="0"/>
              </a:spcAft>
              <a:defRPr sz="900" baseline="0" smtClean="0">
                <a:solidFill>
                  <a:srgbClr val="004C97"/>
                </a:solidFill>
                <a:latin typeface="Helvetica"/>
                <a:ea typeface="+mn-ea"/>
                <a:cs typeface="+mn-cs"/>
              </a:defRPr>
            </a:lvl1pPr>
          </a:lstStyle>
          <a:p>
            <a:pPr>
              <a:defRPr/>
            </a:pPr>
            <a:r>
              <a:rPr lang="en-US"/>
              <a:t>02.21.24</a:t>
            </a:r>
            <a:endParaRPr lang="en-US" dirty="0"/>
          </a:p>
        </p:txBody>
      </p:sp>
      <p:sp>
        <p:nvSpPr>
          <p:cNvPr id="5" name="Footer Placeholder 4"/>
          <p:cNvSpPr>
            <a:spLocks noGrp="1"/>
          </p:cNvSpPr>
          <p:nvPr>
            <p:ph type="ftr" sz="quarter" idx="3"/>
          </p:nvPr>
        </p:nvSpPr>
        <p:spPr>
          <a:xfrm>
            <a:off x="2116139" y="6488432"/>
            <a:ext cx="5616575" cy="187325"/>
          </a:xfrm>
          <a:prstGeom prst="rect">
            <a:avLst/>
          </a:prstGeom>
        </p:spPr>
        <p:txBody>
          <a:bodyPr lIns="0" tIns="0" rIns="0" bIns="0" anchor="b" anchorCtr="0"/>
          <a:lstStyle>
            <a:lvl1pPr fontAlgn="auto">
              <a:spcBef>
                <a:spcPts val="0"/>
              </a:spcBef>
              <a:spcAft>
                <a:spcPts val="0"/>
              </a:spcAft>
              <a:defRPr sz="900" baseline="0" dirty="0">
                <a:solidFill>
                  <a:srgbClr val="004C97"/>
                </a:solidFill>
                <a:latin typeface="Helvetica"/>
                <a:ea typeface="+mn-ea"/>
                <a:cs typeface="+mn-cs"/>
              </a:defRPr>
            </a:lvl1pPr>
          </a:lstStyle>
          <a:p>
            <a:pPr>
              <a:defRPr/>
            </a:pPr>
            <a:r>
              <a:rPr lang="en-US"/>
              <a:t>Eric James | APA Management Structure</a:t>
            </a:r>
            <a:endParaRPr lang="en-US" dirty="0"/>
          </a:p>
        </p:txBody>
      </p:sp>
      <p:sp>
        <p:nvSpPr>
          <p:cNvPr id="6" name="Slide Number Placeholder 5"/>
          <p:cNvSpPr>
            <a:spLocks noGrp="1"/>
          </p:cNvSpPr>
          <p:nvPr>
            <p:ph type="sldNum" sz="quarter" idx="4"/>
          </p:nvPr>
        </p:nvSpPr>
        <p:spPr>
          <a:xfrm>
            <a:off x="454026" y="6488432"/>
            <a:ext cx="525463" cy="187325"/>
          </a:xfrm>
          <a:prstGeom prst="rect">
            <a:avLst/>
          </a:prstGeom>
        </p:spPr>
        <p:txBody>
          <a:bodyPr lIns="0" tIns="0" rIns="0" bIns="0" anchor="b" anchorCtr="0"/>
          <a:lstStyle>
            <a:lvl1pPr fontAlgn="auto">
              <a:spcBef>
                <a:spcPts val="0"/>
              </a:spcBef>
              <a:spcAft>
                <a:spcPts val="0"/>
              </a:spcAft>
              <a:defRPr sz="900" b="1" i="0" baseline="0" smtClean="0">
                <a:solidFill>
                  <a:srgbClr val="004C97"/>
                </a:solidFill>
                <a:latin typeface="Helvetica"/>
                <a:ea typeface="+mn-ea"/>
                <a:cs typeface="+mn-cs"/>
              </a:defRPr>
            </a:lvl1pPr>
          </a:lstStyle>
          <a:p>
            <a:pPr>
              <a:defRPr/>
            </a:pPr>
            <a:fld id="{0C39C72E-2A13-EB4D-AD45-6D4E6ACAED8D}" type="slidenum">
              <a:rPr lang="en-US"/>
              <a:pPr>
                <a:defRPr/>
              </a:pPr>
              <a:t>‹#›</a:t>
            </a:fld>
            <a:endParaRPr lang="en-US" dirty="0"/>
          </a:p>
        </p:txBody>
      </p:sp>
    </p:spTree>
    <p:extLst>
      <p:ext uri="{BB962C8B-B14F-4D97-AF65-F5344CB8AC3E}">
        <p14:creationId xmlns:p14="http://schemas.microsoft.com/office/powerpoint/2010/main" val="3623710776"/>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Lst>
  <p:hf hdr="0"/>
  <p:txStyles>
    <p:titleStyle>
      <a:lvl1pPr algn="ctr" defTabSz="342900" rtl="0" fontAlgn="base">
        <a:spcBef>
          <a:spcPct val="0"/>
        </a:spcBef>
        <a:spcAft>
          <a:spcPct val="0"/>
        </a:spcAft>
        <a:defRPr sz="3300" kern="1200">
          <a:solidFill>
            <a:schemeClr val="tx1"/>
          </a:solidFill>
          <a:latin typeface="+mj-lt"/>
          <a:ea typeface="Geneva" charset="0"/>
          <a:cs typeface="Geneva" charset="0"/>
        </a:defRPr>
      </a:lvl1pPr>
      <a:lvl2pPr algn="ctr" defTabSz="342900" rtl="0" fontAlgn="base">
        <a:spcBef>
          <a:spcPct val="0"/>
        </a:spcBef>
        <a:spcAft>
          <a:spcPct val="0"/>
        </a:spcAft>
        <a:defRPr sz="3300">
          <a:solidFill>
            <a:schemeClr val="tx1"/>
          </a:solidFill>
          <a:latin typeface="Calibri" charset="0"/>
          <a:ea typeface="Geneva" charset="0"/>
          <a:cs typeface="Geneva" charset="0"/>
        </a:defRPr>
      </a:lvl2pPr>
      <a:lvl3pPr algn="ctr" defTabSz="342900" rtl="0" fontAlgn="base">
        <a:spcBef>
          <a:spcPct val="0"/>
        </a:spcBef>
        <a:spcAft>
          <a:spcPct val="0"/>
        </a:spcAft>
        <a:defRPr sz="3300">
          <a:solidFill>
            <a:schemeClr val="tx1"/>
          </a:solidFill>
          <a:latin typeface="Calibri" charset="0"/>
          <a:ea typeface="Geneva" charset="0"/>
          <a:cs typeface="Geneva" charset="0"/>
        </a:defRPr>
      </a:lvl3pPr>
      <a:lvl4pPr algn="ctr" defTabSz="342900" rtl="0" fontAlgn="base">
        <a:spcBef>
          <a:spcPct val="0"/>
        </a:spcBef>
        <a:spcAft>
          <a:spcPct val="0"/>
        </a:spcAft>
        <a:defRPr sz="3300">
          <a:solidFill>
            <a:schemeClr val="tx1"/>
          </a:solidFill>
          <a:latin typeface="Calibri" charset="0"/>
          <a:ea typeface="Geneva" charset="0"/>
          <a:cs typeface="Geneva" charset="0"/>
        </a:defRPr>
      </a:lvl4pPr>
      <a:lvl5pPr algn="ctr" defTabSz="342900" rtl="0" fontAlgn="base">
        <a:spcBef>
          <a:spcPct val="0"/>
        </a:spcBef>
        <a:spcAft>
          <a:spcPct val="0"/>
        </a:spcAft>
        <a:defRPr sz="3300">
          <a:solidFill>
            <a:schemeClr val="tx1"/>
          </a:solidFill>
          <a:latin typeface="Calibri" charset="0"/>
          <a:ea typeface="Geneva" charset="0"/>
          <a:cs typeface="Geneva" charset="0"/>
        </a:defRPr>
      </a:lvl5pPr>
      <a:lvl6pPr marL="342900" algn="ctr" defTabSz="342900" rtl="0" fontAlgn="base">
        <a:spcBef>
          <a:spcPct val="0"/>
        </a:spcBef>
        <a:spcAft>
          <a:spcPct val="0"/>
        </a:spcAft>
        <a:defRPr sz="3300">
          <a:solidFill>
            <a:schemeClr val="tx1"/>
          </a:solidFill>
          <a:latin typeface="Calibri" charset="0"/>
          <a:ea typeface="Geneva" charset="0"/>
          <a:cs typeface="Geneva" charset="0"/>
        </a:defRPr>
      </a:lvl6pPr>
      <a:lvl7pPr marL="685800" algn="ctr" defTabSz="342900" rtl="0" fontAlgn="base">
        <a:spcBef>
          <a:spcPct val="0"/>
        </a:spcBef>
        <a:spcAft>
          <a:spcPct val="0"/>
        </a:spcAft>
        <a:defRPr sz="3300">
          <a:solidFill>
            <a:schemeClr val="tx1"/>
          </a:solidFill>
          <a:latin typeface="Calibri" charset="0"/>
          <a:ea typeface="Geneva" charset="0"/>
          <a:cs typeface="Geneva" charset="0"/>
        </a:defRPr>
      </a:lvl7pPr>
      <a:lvl8pPr marL="1028700" algn="ctr" defTabSz="342900" rtl="0" fontAlgn="base">
        <a:spcBef>
          <a:spcPct val="0"/>
        </a:spcBef>
        <a:spcAft>
          <a:spcPct val="0"/>
        </a:spcAft>
        <a:defRPr sz="3300">
          <a:solidFill>
            <a:schemeClr val="tx1"/>
          </a:solidFill>
          <a:latin typeface="Calibri" charset="0"/>
          <a:ea typeface="Geneva" charset="0"/>
          <a:cs typeface="Geneva" charset="0"/>
        </a:defRPr>
      </a:lvl8pPr>
      <a:lvl9pPr marL="1371600" algn="ctr" defTabSz="342900" rtl="0" fontAlgn="base">
        <a:spcBef>
          <a:spcPct val="0"/>
        </a:spcBef>
        <a:spcAft>
          <a:spcPct val="0"/>
        </a:spcAft>
        <a:defRPr sz="3300">
          <a:solidFill>
            <a:schemeClr val="tx1"/>
          </a:solidFill>
          <a:latin typeface="Calibri" charset="0"/>
          <a:ea typeface="Geneva" charset="0"/>
          <a:cs typeface="Geneva" charset="0"/>
        </a:defRPr>
      </a:lvl9pPr>
    </p:titleStyle>
    <p:bodyStyle>
      <a:lvl1pPr marL="257175" indent="-257175" algn="l" defTabSz="342900" rtl="0" fontAlgn="base">
        <a:spcBef>
          <a:spcPct val="20000"/>
        </a:spcBef>
        <a:spcAft>
          <a:spcPct val="0"/>
        </a:spcAft>
        <a:buFont typeface="Arial" charset="0"/>
        <a:buChar char="•"/>
        <a:defRPr sz="2400" kern="1200">
          <a:solidFill>
            <a:schemeClr val="tx1"/>
          </a:solidFill>
          <a:latin typeface="+mn-lt"/>
          <a:ea typeface="Geneva" charset="0"/>
          <a:cs typeface="Geneva" charset="0"/>
        </a:defRPr>
      </a:lvl1pPr>
      <a:lvl2pPr marL="557213" indent="-214313" algn="l" defTabSz="342900" rtl="0" fontAlgn="base">
        <a:spcBef>
          <a:spcPct val="20000"/>
        </a:spcBef>
        <a:spcAft>
          <a:spcPct val="0"/>
        </a:spcAft>
        <a:buFont typeface="Arial" charset="0"/>
        <a:buChar char="–"/>
        <a:defRPr sz="2100" kern="1200">
          <a:solidFill>
            <a:schemeClr val="tx1"/>
          </a:solidFill>
          <a:latin typeface="+mn-lt"/>
          <a:ea typeface="Geneva" charset="0"/>
          <a:cs typeface="+mn-cs"/>
        </a:defRPr>
      </a:lvl2pPr>
      <a:lvl3pPr marL="857250" indent="-171450" algn="l" defTabSz="342900" rtl="0" fontAlgn="base">
        <a:spcBef>
          <a:spcPct val="20000"/>
        </a:spcBef>
        <a:spcAft>
          <a:spcPct val="0"/>
        </a:spcAft>
        <a:buFont typeface="Arial" charset="0"/>
        <a:buChar char="•"/>
        <a:defRPr sz="1800" kern="1200">
          <a:solidFill>
            <a:schemeClr val="tx1"/>
          </a:solidFill>
          <a:latin typeface="+mn-lt"/>
          <a:ea typeface="Geneva" charset="0"/>
          <a:cs typeface="+mn-cs"/>
        </a:defRPr>
      </a:lvl3pPr>
      <a:lvl4pPr marL="1200150" indent="-171450" algn="l" defTabSz="342900" rtl="0" fontAlgn="base">
        <a:spcBef>
          <a:spcPct val="20000"/>
        </a:spcBef>
        <a:spcAft>
          <a:spcPct val="0"/>
        </a:spcAft>
        <a:buFont typeface="Arial" charset="0"/>
        <a:buChar char="–"/>
        <a:defRPr sz="1500" kern="1200">
          <a:solidFill>
            <a:schemeClr val="tx1"/>
          </a:solidFill>
          <a:latin typeface="+mn-lt"/>
          <a:ea typeface="Geneva" charset="0"/>
          <a:cs typeface="+mn-cs"/>
        </a:defRPr>
      </a:lvl4pPr>
      <a:lvl5pPr marL="1543050" indent="-171450" algn="l" defTabSz="342900" rtl="0" fontAlgn="base">
        <a:spcBef>
          <a:spcPct val="20000"/>
        </a:spcBef>
        <a:spcAft>
          <a:spcPct val="0"/>
        </a:spcAft>
        <a:buFont typeface="Arial" charset="0"/>
        <a:buChar char="»"/>
        <a:defRPr sz="1500" kern="1200">
          <a:solidFill>
            <a:schemeClr val="tx1"/>
          </a:solidFill>
          <a:latin typeface="+mn-lt"/>
          <a:ea typeface="Geneva" charset="0"/>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Text Placeholder 7"/>
          <p:cNvSpPr txBox="1">
            <a:spLocks/>
          </p:cNvSpPr>
          <p:nvPr/>
        </p:nvSpPr>
        <p:spPr>
          <a:xfrm>
            <a:off x="8337550" y="6483731"/>
            <a:ext cx="419100" cy="192024"/>
          </a:xfrm>
          <a:prstGeom prst="rect">
            <a:avLst/>
          </a:prstGeom>
        </p:spPr>
        <p:txBody>
          <a:bodyPr lIns="0" tIns="0" rIns="0" bIns="0" anchor="b"/>
          <a:lstStyle>
            <a:lvl1pPr marL="0" indent="0" algn="l" defTabSz="457200" rtl="0" eaLnBrk="1" latinLnBrk="0" hangingPunct="1">
              <a:spcBef>
                <a:spcPts val="0"/>
              </a:spcBef>
              <a:buFontTx/>
              <a:buNone/>
              <a:defRPr sz="1400" b="1" kern="1200" baseline="0">
                <a:solidFill>
                  <a:srgbClr val="004C97"/>
                </a:solidFill>
                <a:latin typeface="Helvetica"/>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fontAlgn="auto">
              <a:spcAft>
                <a:spcPts val="0"/>
              </a:spcAft>
              <a:defRPr/>
            </a:pPr>
            <a:r>
              <a:rPr lang="en-US" sz="1200" dirty="0"/>
              <a:t>LBNF</a:t>
            </a:r>
          </a:p>
        </p:txBody>
      </p:sp>
      <p:cxnSp>
        <p:nvCxnSpPr>
          <p:cNvPr id="13" name="Straight Connector 12"/>
          <p:cNvCxnSpPr/>
          <p:nvPr/>
        </p:nvCxnSpPr>
        <p:spPr>
          <a:xfrm>
            <a:off x="457200" y="6357938"/>
            <a:ext cx="8293100" cy="0"/>
          </a:xfrm>
          <a:prstGeom prst="line">
            <a:avLst/>
          </a:prstGeom>
          <a:ln>
            <a:solidFill>
              <a:srgbClr val="004C97"/>
            </a:solidFill>
          </a:ln>
          <a:effectLst/>
        </p:spPr>
        <p:style>
          <a:lnRef idx="2">
            <a:schemeClr val="accent1"/>
          </a:lnRef>
          <a:fillRef idx="0">
            <a:schemeClr val="accent1"/>
          </a:fillRef>
          <a:effectRef idx="1">
            <a:schemeClr val="accent1"/>
          </a:effectRef>
          <a:fontRef idx="minor">
            <a:schemeClr val="tx1"/>
          </a:fontRef>
        </p:style>
      </p:cxnSp>
      <p:sp>
        <p:nvSpPr>
          <p:cNvPr id="4" name="Date Placeholder 3"/>
          <p:cNvSpPr>
            <a:spLocks noGrp="1"/>
          </p:cNvSpPr>
          <p:nvPr>
            <p:ph type="dt" sz="half" idx="2"/>
          </p:nvPr>
        </p:nvSpPr>
        <p:spPr>
          <a:xfrm>
            <a:off x="979488" y="6488430"/>
            <a:ext cx="1136650" cy="187325"/>
          </a:xfrm>
          <a:prstGeom prst="rect">
            <a:avLst/>
          </a:prstGeom>
        </p:spPr>
        <p:txBody>
          <a:bodyPr lIns="0" tIns="0" rIns="0" bIns="0" anchor="b" anchorCtr="0"/>
          <a:lstStyle>
            <a:lvl1pPr fontAlgn="auto">
              <a:spcBef>
                <a:spcPts val="0"/>
              </a:spcBef>
              <a:spcAft>
                <a:spcPts val="0"/>
              </a:spcAft>
              <a:defRPr sz="1200" baseline="0" smtClean="0">
                <a:solidFill>
                  <a:srgbClr val="004C97"/>
                </a:solidFill>
                <a:latin typeface="Helvetica"/>
                <a:ea typeface="+mn-ea"/>
                <a:cs typeface="+mn-cs"/>
              </a:defRPr>
            </a:lvl1pPr>
          </a:lstStyle>
          <a:p>
            <a:pPr>
              <a:defRPr/>
            </a:pPr>
            <a:r>
              <a:rPr lang="en-US"/>
              <a:t>02.21.24</a:t>
            </a:r>
            <a:endParaRPr lang="en-US" dirty="0"/>
          </a:p>
        </p:txBody>
      </p:sp>
      <p:sp>
        <p:nvSpPr>
          <p:cNvPr id="5" name="Footer Placeholder 4"/>
          <p:cNvSpPr>
            <a:spLocks noGrp="1"/>
          </p:cNvSpPr>
          <p:nvPr>
            <p:ph type="ftr" sz="quarter" idx="3"/>
          </p:nvPr>
        </p:nvSpPr>
        <p:spPr>
          <a:xfrm>
            <a:off x="2116138" y="6488430"/>
            <a:ext cx="5616575" cy="187325"/>
          </a:xfrm>
          <a:prstGeom prst="rect">
            <a:avLst/>
          </a:prstGeom>
        </p:spPr>
        <p:txBody>
          <a:bodyPr lIns="0" tIns="0" rIns="0" bIns="0" anchor="b" anchorCtr="0"/>
          <a:lstStyle>
            <a:lvl1pPr fontAlgn="auto">
              <a:spcBef>
                <a:spcPts val="0"/>
              </a:spcBef>
              <a:spcAft>
                <a:spcPts val="0"/>
              </a:spcAft>
              <a:defRPr sz="1200" baseline="0" dirty="0">
                <a:solidFill>
                  <a:srgbClr val="004C97"/>
                </a:solidFill>
                <a:latin typeface="Helvetica"/>
                <a:ea typeface="+mn-ea"/>
                <a:cs typeface="+mn-cs"/>
              </a:defRPr>
            </a:lvl1pPr>
          </a:lstStyle>
          <a:p>
            <a:pPr>
              <a:defRPr/>
            </a:pPr>
            <a:r>
              <a:rPr lang="en-US"/>
              <a:t>Eric James | APA Management Structure</a:t>
            </a:r>
            <a:endParaRPr lang="en-US" dirty="0"/>
          </a:p>
        </p:txBody>
      </p:sp>
      <p:sp>
        <p:nvSpPr>
          <p:cNvPr id="6" name="Slide Number Placeholder 5"/>
          <p:cNvSpPr>
            <a:spLocks noGrp="1"/>
          </p:cNvSpPr>
          <p:nvPr>
            <p:ph type="sldNum" sz="quarter" idx="4"/>
          </p:nvPr>
        </p:nvSpPr>
        <p:spPr>
          <a:xfrm>
            <a:off x="454025" y="6488430"/>
            <a:ext cx="525463" cy="187325"/>
          </a:xfrm>
          <a:prstGeom prst="rect">
            <a:avLst/>
          </a:prstGeom>
        </p:spPr>
        <p:txBody>
          <a:bodyPr lIns="0" tIns="0" rIns="0" bIns="0" anchor="b" anchorCtr="0"/>
          <a:lstStyle>
            <a:lvl1pPr fontAlgn="auto">
              <a:spcBef>
                <a:spcPts val="0"/>
              </a:spcBef>
              <a:spcAft>
                <a:spcPts val="0"/>
              </a:spcAft>
              <a:defRPr sz="1200" b="1" i="0" baseline="0" smtClean="0">
                <a:solidFill>
                  <a:srgbClr val="004C97"/>
                </a:solidFill>
                <a:latin typeface="Helvetica"/>
                <a:ea typeface="+mn-ea"/>
                <a:cs typeface="+mn-cs"/>
              </a:defRPr>
            </a:lvl1pPr>
          </a:lstStyle>
          <a:p>
            <a:pPr>
              <a:defRPr/>
            </a:pPr>
            <a:fld id="{0C39C72E-2A13-EB4D-AD45-6D4E6ACAED8D}" type="slidenum">
              <a:rPr lang="en-US"/>
              <a:pPr>
                <a:defRPr/>
              </a:pPr>
              <a:t>‹#›</a:t>
            </a:fld>
            <a:endParaRPr lang="en-US" dirty="0"/>
          </a:p>
        </p:txBody>
      </p:sp>
    </p:spTree>
    <p:extLst>
      <p:ext uri="{BB962C8B-B14F-4D97-AF65-F5344CB8AC3E}">
        <p14:creationId xmlns:p14="http://schemas.microsoft.com/office/powerpoint/2010/main" val="37308743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Lst>
  <p:hf hdr="0"/>
  <p:txStyles>
    <p:titleStyle>
      <a:lvl1pPr algn="ctr" defTabSz="457200" rtl="0" fontAlgn="base">
        <a:spcBef>
          <a:spcPct val="0"/>
        </a:spcBef>
        <a:spcAft>
          <a:spcPct val="0"/>
        </a:spcAft>
        <a:defRPr sz="4400" kern="1200">
          <a:solidFill>
            <a:schemeClr val="tx1"/>
          </a:solidFill>
          <a:latin typeface="+mj-lt"/>
          <a:ea typeface="Geneva" charset="0"/>
          <a:cs typeface="Geneva" charset="0"/>
        </a:defRPr>
      </a:lvl1pPr>
      <a:lvl2pPr algn="ctr" defTabSz="457200" rtl="0" fontAlgn="base">
        <a:spcBef>
          <a:spcPct val="0"/>
        </a:spcBef>
        <a:spcAft>
          <a:spcPct val="0"/>
        </a:spcAft>
        <a:defRPr sz="4400">
          <a:solidFill>
            <a:schemeClr val="tx1"/>
          </a:solidFill>
          <a:latin typeface="Calibri" charset="0"/>
          <a:ea typeface="Geneva" charset="0"/>
          <a:cs typeface="Geneva" charset="0"/>
        </a:defRPr>
      </a:lvl2pPr>
      <a:lvl3pPr algn="ctr" defTabSz="457200" rtl="0" fontAlgn="base">
        <a:spcBef>
          <a:spcPct val="0"/>
        </a:spcBef>
        <a:spcAft>
          <a:spcPct val="0"/>
        </a:spcAft>
        <a:defRPr sz="4400">
          <a:solidFill>
            <a:schemeClr val="tx1"/>
          </a:solidFill>
          <a:latin typeface="Calibri" charset="0"/>
          <a:ea typeface="Geneva" charset="0"/>
          <a:cs typeface="Geneva" charset="0"/>
        </a:defRPr>
      </a:lvl3pPr>
      <a:lvl4pPr algn="ctr" defTabSz="457200" rtl="0" fontAlgn="base">
        <a:spcBef>
          <a:spcPct val="0"/>
        </a:spcBef>
        <a:spcAft>
          <a:spcPct val="0"/>
        </a:spcAft>
        <a:defRPr sz="4400">
          <a:solidFill>
            <a:schemeClr val="tx1"/>
          </a:solidFill>
          <a:latin typeface="Calibri" charset="0"/>
          <a:ea typeface="Geneva" charset="0"/>
          <a:cs typeface="Geneva" charset="0"/>
        </a:defRPr>
      </a:lvl4pPr>
      <a:lvl5pPr algn="ctr" defTabSz="457200" rtl="0" fontAlgn="base">
        <a:spcBef>
          <a:spcPct val="0"/>
        </a:spcBef>
        <a:spcAft>
          <a:spcPct val="0"/>
        </a:spcAft>
        <a:defRPr sz="4400">
          <a:solidFill>
            <a:schemeClr val="tx1"/>
          </a:solidFill>
          <a:latin typeface="Calibri" charset="0"/>
          <a:ea typeface="Geneva" charset="0"/>
          <a:cs typeface="Geneva" charset="0"/>
        </a:defRPr>
      </a:lvl5pPr>
      <a:lvl6pPr marL="457200" algn="ctr" defTabSz="457200" rtl="0" fontAlgn="base">
        <a:spcBef>
          <a:spcPct val="0"/>
        </a:spcBef>
        <a:spcAft>
          <a:spcPct val="0"/>
        </a:spcAft>
        <a:defRPr sz="4400">
          <a:solidFill>
            <a:schemeClr val="tx1"/>
          </a:solidFill>
          <a:latin typeface="Calibri" charset="0"/>
          <a:ea typeface="Geneva" charset="0"/>
          <a:cs typeface="Geneva" charset="0"/>
        </a:defRPr>
      </a:lvl6pPr>
      <a:lvl7pPr marL="914400" algn="ctr" defTabSz="457200" rtl="0" fontAlgn="base">
        <a:spcBef>
          <a:spcPct val="0"/>
        </a:spcBef>
        <a:spcAft>
          <a:spcPct val="0"/>
        </a:spcAft>
        <a:defRPr sz="4400">
          <a:solidFill>
            <a:schemeClr val="tx1"/>
          </a:solidFill>
          <a:latin typeface="Calibri" charset="0"/>
          <a:ea typeface="Geneva" charset="0"/>
          <a:cs typeface="Geneva" charset="0"/>
        </a:defRPr>
      </a:lvl7pPr>
      <a:lvl8pPr marL="1371600" algn="ctr" defTabSz="457200" rtl="0" fontAlgn="base">
        <a:spcBef>
          <a:spcPct val="0"/>
        </a:spcBef>
        <a:spcAft>
          <a:spcPct val="0"/>
        </a:spcAft>
        <a:defRPr sz="4400">
          <a:solidFill>
            <a:schemeClr val="tx1"/>
          </a:solidFill>
          <a:latin typeface="Calibri" charset="0"/>
          <a:ea typeface="Geneva" charset="0"/>
          <a:cs typeface="Geneva" charset="0"/>
        </a:defRPr>
      </a:lvl8pPr>
      <a:lvl9pPr marL="1828800" algn="ctr" defTabSz="457200" rtl="0" fontAlgn="base">
        <a:spcBef>
          <a:spcPct val="0"/>
        </a:spcBef>
        <a:spcAft>
          <a:spcPct val="0"/>
        </a:spcAft>
        <a:defRPr sz="4400">
          <a:solidFill>
            <a:schemeClr val="tx1"/>
          </a:solidFill>
          <a:latin typeface="Calibri" charset="0"/>
          <a:ea typeface="Geneva" charset="0"/>
          <a:cs typeface="Geneva"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Geneva" charset="0"/>
          <a:cs typeface="Geneva"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Geneva"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Geneva"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Geneva"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Geneva"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6.jp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457962" y="5761482"/>
            <a:ext cx="8229600" cy="0"/>
          </a:xfrm>
          <a:custGeom>
            <a:avLst/>
            <a:gdLst/>
            <a:ahLst/>
            <a:cxnLst/>
            <a:rect l="l" t="t" r="r" b="b"/>
            <a:pathLst>
              <a:path w="8229600">
                <a:moveTo>
                  <a:pt x="0" y="0"/>
                </a:moveTo>
                <a:lnTo>
                  <a:pt x="8229600" y="0"/>
                </a:lnTo>
              </a:path>
            </a:pathLst>
          </a:custGeom>
          <a:ln w="25908">
            <a:solidFill>
              <a:srgbClr val="BB5F2B"/>
            </a:solidFill>
          </a:ln>
        </p:spPr>
        <p:txBody>
          <a:bodyPr wrap="square" lIns="0" tIns="0" rIns="0" bIns="0" rtlCol="0"/>
          <a:lstStyle/>
          <a:p>
            <a:endParaRPr dirty="0"/>
          </a:p>
        </p:txBody>
      </p:sp>
      <p:sp>
        <p:nvSpPr>
          <p:cNvPr id="3" name="object 3"/>
          <p:cNvSpPr/>
          <p:nvPr/>
        </p:nvSpPr>
        <p:spPr>
          <a:xfrm>
            <a:off x="457962" y="473201"/>
            <a:ext cx="8229600" cy="0"/>
          </a:xfrm>
          <a:custGeom>
            <a:avLst/>
            <a:gdLst/>
            <a:ahLst/>
            <a:cxnLst/>
            <a:rect l="l" t="t" r="r" b="b"/>
            <a:pathLst>
              <a:path w="8229600">
                <a:moveTo>
                  <a:pt x="0" y="0"/>
                </a:moveTo>
                <a:lnTo>
                  <a:pt x="8229600" y="0"/>
                </a:lnTo>
              </a:path>
            </a:pathLst>
          </a:custGeom>
          <a:ln w="25908">
            <a:solidFill>
              <a:srgbClr val="BB5F2B"/>
            </a:solidFill>
          </a:ln>
        </p:spPr>
        <p:txBody>
          <a:bodyPr wrap="square" lIns="0" tIns="0" rIns="0" bIns="0" rtlCol="0"/>
          <a:lstStyle/>
          <a:p>
            <a:endParaRPr dirty="0"/>
          </a:p>
        </p:txBody>
      </p:sp>
      <p:sp>
        <p:nvSpPr>
          <p:cNvPr id="4" name="object 4"/>
          <p:cNvSpPr/>
          <p:nvPr/>
        </p:nvSpPr>
        <p:spPr>
          <a:xfrm>
            <a:off x="5135879" y="211836"/>
            <a:ext cx="3598164" cy="214883"/>
          </a:xfrm>
          <a:prstGeom prst="rect">
            <a:avLst/>
          </a:prstGeom>
          <a:blipFill>
            <a:blip r:embed="rId3" cstate="print"/>
            <a:stretch>
              <a:fillRect/>
            </a:stretch>
          </a:blipFill>
        </p:spPr>
        <p:txBody>
          <a:bodyPr wrap="square" lIns="0" tIns="0" rIns="0" bIns="0" rtlCol="0"/>
          <a:lstStyle/>
          <a:p>
            <a:endParaRPr dirty="0"/>
          </a:p>
        </p:txBody>
      </p:sp>
      <p:sp>
        <p:nvSpPr>
          <p:cNvPr id="5" name="object 5"/>
          <p:cNvSpPr/>
          <p:nvPr/>
        </p:nvSpPr>
        <p:spPr>
          <a:xfrm>
            <a:off x="7316723" y="5974079"/>
            <a:ext cx="1370076" cy="557783"/>
          </a:xfrm>
          <a:prstGeom prst="rect">
            <a:avLst/>
          </a:prstGeom>
          <a:blipFill>
            <a:blip r:embed="rId4" cstate="print"/>
            <a:stretch>
              <a:fillRect/>
            </a:stretch>
          </a:blipFill>
        </p:spPr>
        <p:txBody>
          <a:bodyPr wrap="square" lIns="0" tIns="0" rIns="0" bIns="0" rtlCol="0"/>
          <a:lstStyle/>
          <a:p>
            <a:endParaRPr dirty="0"/>
          </a:p>
        </p:txBody>
      </p:sp>
      <p:sp>
        <p:nvSpPr>
          <p:cNvPr id="6" name="object 6"/>
          <p:cNvSpPr txBox="1"/>
          <p:nvPr/>
        </p:nvSpPr>
        <p:spPr>
          <a:xfrm>
            <a:off x="444500" y="1951450"/>
            <a:ext cx="8089900" cy="487313"/>
          </a:xfrm>
          <a:prstGeom prst="rect">
            <a:avLst/>
          </a:prstGeom>
        </p:spPr>
        <p:txBody>
          <a:bodyPr vert="horz" wrap="square" lIns="0" tIns="0" rIns="0" bIns="0" rtlCol="0">
            <a:spAutoFit/>
          </a:bodyPr>
          <a:lstStyle/>
          <a:p>
            <a:pPr marL="12700">
              <a:lnSpc>
                <a:spcPts val="3810"/>
              </a:lnSpc>
            </a:pPr>
            <a:r>
              <a:rPr lang="en-US" sz="3200" b="1" dirty="0">
                <a:solidFill>
                  <a:srgbClr val="BB5F2B"/>
                </a:solidFill>
                <a:latin typeface="Arial"/>
                <a:cs typeface="Arial"/>
              </a:rPr>
              <a:t>APA Management Structure</a:t>
            </a:r>
            <a:endParaRPr sz="3200" dirty="0">
              <a:latin typeface="Arial"/>
              <a:cs typeface="Arial"/>
            </a:endParaRPr>
          </a:p>
        </p:txBody>
      </p:sp>
      <p:sp>
        <p:nvSpPr>
          <p:cNvPr id="7" name="object 7"/>
          <p:cNvSpPr txBox="1"/>
          <p:nvPr/>
        </p:nvSpPr>
        <p:spPr>
          <a:xfrm>
            <a:off x="441451" y="3463593"/>
            <a:ext cx="8245348" cy="1413207"/>
          </a:xfrm>
          <a:prstGeom prst="rect">
            <a:avLst/>
          </a:prstGeom>
        </p:spPr>
        <p:txBody>
          <a:bodyPr vert="horz" wrap="square" lIns="0" tIns="0" rIns="0" bIns="0" rtlCol="0">
            <a:spAutoFit/>
          </a:bodyPr>
          <a:lstStyle/>
          <a:p>
            <a:pPr marL="12700">
              <a:lnSpc>
                <a:spcPct val="100000"/>
              </a:lnSpc>
            </a:pPr>
            <a:r>
              <a:rPr lang="en-US" sz="2200" spc="-10" dirty="0">
                <a:solidFill>
                  <a:srgbClr val="BB5F2B"/>
                </a:solidFill>
                <a:latin typeface="Arial"/>
                <a:cs typeface="Arial"/>
              </a:rPr>
              <a:t>Eric James</a:t>
            </a:r>
          </a:p>
          <a:p>
            <a:pPr marL="12700">
              <a:lnSpc>
                <a:spcPct val="100000"/>
              </a:lnSpc>
            </a:pPr>
            <a:r>
              <a:rPr lang="en-US" sz="2200" spc="-10" dirty="0">
                <a:solidFill>
                  <a:srgbClr val="BB5F2B"/>
                </a:solidFill>
                <a:latin typeface="Arial"/>
                <a:cs typeface="Arial"/>
              </a:rPr>
              <a:t>APA Consortium </a:t>
            </a:r>
            <a:r>
              <a:rPr sz="2200" spc="-30" dirty="0">
                <a:solidFill>
                  <a:srgbClr val="BB5F2B"/>
                </a:solidFill>
                <a:latin typeface="Arial"/>
                <a:cs typeface="Arial"/>
              </a:rPr>
              <a:t>M</a:t>
            </a:r>
            <a:r>
              <a:rPr sz="2200" spc="-15" dirty="0">
                <a:solidFill>
                  <a:srgbClr val="BB5F2B"/>
                </a:solidFill>
                <a:latin typeface="Arial"/>
                <a:cs typeface="Arial"/>
              </a:rPr>
              <a:t>eet</a:t>
            </a:r>
            <a:r>
              <a:rPr sz="2200" dirty="0">
                <a:solidFill>
                  <a:srgbClr val="BB5F2B"/>
                </a:solidFill>
                <a:latin typeface="Arial"/>
                <a:cs typeface="Arial"/>
              </a:rPr>
              <a:t>i</a:t>
            </a:r>
            <a:r>
              <a:rPr sz="2200" spc="-15" dirty="0">
                <a:solidFill>
                  <a:srgbClr val="BB5F2B"/>
                </a:solidFill>
                <a:latin typeface="Arial"/>
                <a:cs typeface="Arial"/>
              </a:rPr>
              <a:t>ng</a:t>
            </a:r>
            <a:endParaRPr lang="en-US" sz="2200" spc="-15" dirty="0">
              <a:solidFill>
                <a:srgbClr val="BB5F2B"/>
              </a:solidFill>
              <a:latin typeface="Arial"/>
              <a:cs typeface="Arial"/>
            </a:endParaRPr>
          </a:p>
          <a:p>
            <a:pPr marL="12700">
              <a:lnSpc>
                <a:spcPct val="100000"/>
              </a:lnSpc>
            </a:pPr>
            <a:r>
              <a:rPr lang="en-US" sz="2200" spc="-15" dirty="0">
                <a:solidFill>
                  <a:srgbClr val="BB5F2B"/>
                </a:solidFill>
                <a:latin typeface="Arial"/>
                <a:cs typeface="Arial"/>
              </a:rPr>
              <a:t>February 21, </a:t>
            </a:r>
            <a:r>
              <a:rPr sz="2200" spc="-10" dirty="0">
                <a:solidFill>
                  <a:srgbClr val="BB5F2B"/>
                </a:solidFill>
                <a:latin typeface="Arial"/>
                <a:cs typeface="Arial"/>
              </a:rPr>
              <a:t>20</a:t>
            </a:r>
            <a:r>
              <a:rPr lang="en-US" sz="2200" spc="-10" dirty="0">
                <a:solidFill>
                  <a:srgbClr val="BB5F2B"/>
                </a:solidFill>
                <a:latin typeface="Arial"/>
                <a:cs typeface="Arial"/>
              </a:rPr>
              <a:t>24</a:t>
            </a:r>
          </a:p>
          <a:p>
            <a:pPr marL="12700">
              <a:lnSpc>
                <a:spcPts val="2615"/>
              </a:lnSpc>
              <a:spcBef>
                <a:spcPts val="530"/>
              </a:spcBef>
            </a:pPr>
            <a:endParaRPr lang="en-US" sz="2200" spc="-10" dirty="0">
              <a:solidFill>
                <a:srgbClr val="BB5F2B"/>
              </a:solidFill>
              <a:latin typeface="Arial"/>
              <a:cs typeface="Arial"/>
            </a:endParaRPr>
          </a:p>
        </p:txBody>
      </p:sp>
      <p:sp>
        <p:nvSpPr>
          <p:cNvPr id="8" name="object 8"/>
          <p:cNvSpPr/>
          <p:nvPr/>
        </p:nvSpPr>
        <p:spPr>
          <a:xfrm>
            <a:off x="4553711" y="5993891"/>
            <a:ext cx="2519172" cy="537971"/>
          </a:xfrm>
          <a:prstGeom prst="rect">
            <a:avLst/>
          </a:prstGeom>
          <a:blipFill>
            <a:blip r:embed="rId5" cstate="print"/>
            <a:stretch>
              <a:fillRect/>
            </a:stretch>
          </a:blipFill>
        </p:spPr>
        <p:txBody>
          <a:bodyPr wrap="square" lIns="0" tIns="0" rIns="0" bIns="0" rtlCol="0"/>
          <a:lstStyle/>
          <a:p>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500" y="495242"/>
            <a:ext cx="8255000" cy="492443"/>
          </a:xfrm>
        </p:spPr>
        <p:txBody>
          <a:bodyPr/>
          <a:lstStyle/>
          <a:p>
            <a:r>
              <a:rPr lang="en-US" sz="3200" dirty="0"/>
              <a:t>Big Picture </a:t>
            </a:r>
          </a:p>
        </p:txBody>
      </p:sp>
      <p:sp>
        <p:nvSpPr>
          <p:cNvPr id="4" name="Slide Number Placeholder 3"/>
          <p:cNvSpPr>
            <a:spLocks noGrp="1"/>
          </p:cNvSpPr>
          <p:nvPr>
            <p:ph type="sldNum" sz="quarter" idx="7"/>
          </p:nvPr>
        </p:nvSpPr>
        <p:spPr/>
        <p:txBody>
          <a:bodyPr/>
          <a:lstStyle/>
          <a:p>
            <a:fld id="{B6F15528-21DE-4FAA-801E-634DDDAF4B2B}" type="slidenum">
              <a:rPr lang="en-US" smtClean="0"/>
              <a:pPr/>
              <a:t>2</a:t>
            </a:fld>
            <a:endParaRPr lang="en-US" dirty="0"/>
          </a:p>
        </p:txBody>
      </p:sp>
      <p:sp>
        <p:nvSpPr>
          <p:cNvPr id="5" name="Date Placeholder 4"/>
          <p:cNvSpPr>
            <a:spLocks noGrp="1"/>
          </p:cNvSpPr>
          <p:nvPr>
            <p:ph type="dt" sz="half" idx="6"/>
          </p:nvPr>
        </p:nvSpPr>
        <p:spPr>
          <a:xfrm>
            <a:off x="3942744" y="6538623"/>
            <a:ext cx="1944498" cy="184666"/>
          </a:xfrm>
        </p:spPr>
        <p:txBody>
          <a:bodyPr/>
          <a:lstStyle/>
          <a:p>
            <a:pPr marL="12700"/>
            <a:r>
              <a:rPr lang="en-US"/>
              <a:t>02.21.24</a:t>
            </a:r>
            <a:endParaRPr lang="en-US" dirty="0"/>
          </a:p>
        </p:txBody>
      </p:sp>
      <p:sp>
        <p:nvSpPr>
          <p:cNvPr id="7" name="Footer Placeholder 6"/>
          <p:cNvSpPr>
            <a:spLocks noGrp="1"/>
          </p:cNvSpPr>
          <p:nvPr>
            <p:ph type="ftr" sz="quarter" idx="5"/>
          </p:nvPr>
        </p:nvSpPr>
        <p:spPr>
          <a:xfrm>
            <a:off x="866647" y="6538623"/>
            <a:ext cx="2790953" cy="184666"/>
          </a:xfrm>
        </p:spPr>
        <p:txBody>
          <a:bodyPr/>
          <a:lstStyle/>
          <a:p>
            <a:pPr marL="12700">
              <a:lnSpc>
                <a:spcPct val="100000"/>
              </a:lnSpc>
            </a:pPr>
            <a:r>
              <a:rPr lang="en-US"/>
              <a:t>Eric James | APA Management Structure</a:t>
            </a:r>
            <a:endParaRPr lang="en-US" dirty="0"/>
          </a:p>
        </p:txBody>
      </p:sp>
      <p:sp>
        <p:nvSpPr>
          <p:cNvPr id="10" name="Text Placeholder 2">
            <a:extLst>
              <a:ext uri="{FF2B5EF4-FFF2-40B4-BE49-F238E27FC236}">
                <a16:creationId xmlns:a16="http://schemas.microsoft.com/office/drawing/2014/main" id="{590BCFC9-8C95-439A-BB78-C0BEB6D564EE}"/>
              </a:ext>
            </a:extLst>
          </p:cNvPr>
          <p:cNvSpPr>
            <a:spLocks noGrp="1"/>
          </p:cNvSpPr>
          <p:nvPr>
            <p:ph type="body" idx="1"/>
          </p:nvPr>
        </p:nvSpPr>
        <p:spPr>
          <a:xfrm>
            <a:off x="990600" y="1231880"/>
            <a:ext cx="5943600" cy="4431983"/>
          </a:xfrm>
        </p:spPr>
        <p:txBody>
          <a:bodyPr/>
          <a:lstStyle/>
          <a:p>
            <a:pPr marL="342900" indent="-342900">
              <a:buFont typeface="Arial" panose="020B0604020202020204" pitchFamily="34" charset="0"/>
              <a:buChar char="•"/>
            </a:pPr>
            <a:r>
              <a:rPr lang="en-US" sz="2400" dirty="0">
                <a:solidFill>
                  <a:schemeClr val="tx2"/>
                </a:solidFill>
              </a:rPr>
              <a:t>At last week’s DUNE Executive Board meeting, proposed changes to the APA management structure were approved (see attached document)</a:t>
            </a:r>
          </a:p>
          <a:p>
            <a:pPr marL="342900" indent="-342900">
              <a:buFont typeface="Arial" panose="020B0604020202020204" pitchFamily="34" charset="0"/>
              <a:buChar char="•"/>
            </a:pPr>
            <a:endParaRPr lang="en-US" sz="2400" dirty="0">
              <a:solidFill>
                <a:schemeClr val="tx2"/>
              </a:solidFill>
            </a:endParaRPr>
          </a:p>
          <a:p>
            <a:pPr marL="342900" indent="-342900">
              <a:buFont typeface="Arial" panose="020B0604020202020204" pitchFamily="34" charset="0"/>
              <a:buChar char="•"/>
            </a:pPr>
            <a:r>
              <a:rPr lang="en-US" sz="2400" dirty="0">
                <a:solidFill>
                  <a:schemeClr val="tx2"/>
                </a:solidFill>
              </a:rPr>
              <a:t>Collaboration oversight of APA module production is being assigned to APA Production Board composed of lead scientists and engineers contributing directly to efforts at factories along with TC and head of project compliance office  </a:t>
            </a:r>
          </a:p>
          <a:p>
            <a:pPr marL="342900" indent="-342900">
              <a:buFont typeface="Arial" panose="020B0604020202020204" pitchFamily="34" charset="0"/>
              <a:buChar char="•"/>
            </a:pPr>
            <a:endParaRPr lang="en-US" sz="2400" dirty="0">
              <a:solidFill>
                <a:schemeClr val="tx2"/>
              </a:solidFill>
            </a:endParaRPr>
          </a:p>
        </p:txBody>
      </p:sp>
    </p:spTree>
    <p:extLst>
      <p:ext uri="{BB962C8B-B14F-4D97-AF65-F5344CB8AC3E}">
        <p14:creationId xmlns:p14="http://schemas.microsoft.com/office/powerpoint/2010/main" val="8982933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500" y="495242"/>
            <a:ext cx="8255000" cy="492443"/>
          </a:xfrm>
        </p:spPr>
        <p:txBody>
          <a:bodyPr/>
          <a:lstStyle/>
          <a:p>
            <a:r>
              <a:rPr lang="en-US" sz="3200" dirty="0"/>
              <a:t>APA Production Board</a:t>
            </a:r>
          </a:p>
        </p:txBody>
      </p:sp>
      <p:sp>
        <p:nvSpPr>
          <p:cNvPr id="4" name="Slide Number Placeholder 3"/>
          <p:cNvSpPr>
            <a:spLocks noGrp="1"/>
          </p:cNvSpPr>
          <p:nvPr>
            <p:ph type="sldNum" sz="quarter" idx="7"/>
          </p:nvPr>
        </p:nvSpPr>
        <p:spPr/>
        <p:txBody>
          <a:bodyPr/>
          <a:lstStyle/>
          <a:p>
            <a:fld id="{B6F15528-21DE-4FAA-801E-634DDDAF4B2B}" type="slidenum">
              <a:rPr lang="en-US" smtClean="0"/>
              <a:pPr/>
              <a:t>3</a:t>
            </a:fld>
            <a:endParaRPr lang="en-US" dirty="0"/>
          </a:p>
        </p:txBody>
      </p:sp>
      <p:sp>
        <p:nvSpPr>
          <p:cNvPr id="5" name="Date Placeholder 4"/>
          <p:cNvSpPr>
            <a:spLocks noGrp="1"/>
          </p:cNvSpPr>
          <p:nvPr>
            <p:ph type="dt" sz="half" idx="6"/>
          </p:nvPr>
        </p:nvSpPr>
        <p:spPr>
          <a:xfrm>
            <a:off x="3942744" y="6538623"/>
            <a:ext cx="1944498" cy="184666"/>
          </a:xfrm>
        </p:spPr>
        <p:txBody>
          <a:bodyPr/>
          <a:lstStyle/>
          <a:p>
            <a:pPr marL="12700"/>
            <a:r>
              <a:rPr lang="en-US"/>
              <a:t>02.21.24</a:t>
            </a:r>
            <a:endParaRPr lang="en-US" dirty="0"/>
          </a:p>
        </p:txBody>
      </p:sp>
      <p:sp>
        <p:nvSpPr>
          <p:cNvPr id="7" name="Footer Placeholder 6"/>
          <p:cNvSpPr>
            <a:spLocks noGrp="1"/>
          </p:cNvSpPr>
          <p:nvPr>
            <p:ph type="ftr" sz="quarter" idx="5"/>
          </p:nvPr>
        </p:nvSpPr>
        <p:spPr>
          <a:xfrm>
            <a:off x="866647" y="6538623"/>
            <a:ext cx="2790953" cy="184666"/>
          </a:xfrm>
        </p:spPr>
        <p:txBody>
          <a:bodyPr/>
          <a:lstStyle/>
          <a:p>
            <a:pPr marL="12700">
              <a:lnSpc>
                <a:spcPct val="100000"/>
              </a:lnSpc>
            </a:pPr>
            <a:r>
              <a:rPr lang="en-US"/>
              <a:t>Eric James | APA Management Structure</a:t>
            </a:r>
            <a:endParaRPr lang="en-US" dirty="0"/>
          </a:p>
        </p:txBody>
      </p:sp>
      <p:sp>
        <p:nvSpPr>
          <p:cNvPr id="10" name="Text Placeholder 2">
            <a:extLst>
              <a:ext uri="{FF2B5EF4-FFF2-40B4-BE49-F238E27FC236}">
                <a16:creationId xmlns:a16="http://schemas.microsoft.com/office/drawing/2014/main" id="{590BCFC9-8C95-439A-BB78-C0BEB6D564EE}"/>
              </a:ext>
            </a:extLst>
          </p:cNvPr>
          <p:cNvSpPr>
            <a:spLocks noGrp="1"/>
          </p:cNvSpPr>
          <p:nvPr>
            <p:ph type="body" idx="1"/>
          </p:nvPr>
        </p:nvSpPr>
        <p:spPr>
          <a:xfrm>
            <a:off x="990600" y="1231880"/>
            <a:ext cx="7162800" cy="3323987"/>
          </a:xfrm>
        </p:spPr>
        <p:txBody>
          <a:bodyPr/>
          <a:lstStyle/>
          <a:p>
            <a:pPr marL="342900" indent="-342900">
              <a:buFont typeface="Arial" panose="020B0604020202020204" pitchFamily="34" charset="0"/>
              <a:buChar char="•"/>
            </a:pPr>
            <a:r>
              <a:rPr lang="en-US" sz="2400" dirty="0" err="1">
                <a:solidFill>
                  <a:schemeClr val="tx2"/>
                </a:solidFill>
              </a:rPr>
              <a:t>Radosav</a:t>
            </a:r>
            <a:r>
              <a:rPr lang="en-US" sz="2400" dirty="0">
                <a:solidFill>
                  <a:schemeClr val="tx2"/>
                </a:solidFill>
              </a:rPr>
              <a:t> Pentelic (UK Factory Lead Engineer)</a:t>
            </a:r>
          </a:p>
          <a:p>
            <a:pPr marL="342900" indent="-342900">
              <a:buFont typeface="Arial" panose="020B0604020202020204" pitchFamily="34" charset="0"/>
              <a:buChar char="•"/>
            </a:pPr>
            <a:r>
              <a:rPr lang="en-US" sz="2400" dirty="0">
                <a:solidFill>
                  <a:schemeClr val="tx2"/>
                </a:solidFill>
              </a:rPr>
              <a:t>Sotiris Vlachos (UK Factory Lead QA Scientist)</a:t>
            </a:r>
          </a:p>
          <a:p>
            <a:pPr marL="342900" indent="-342900">
              <a:buFont typeface="Arial" panose="020B0604020202020204" pitchFamily="34" charset="0"/>
              <a:buChar char="•"/>
            </a:pPr>
            <a:r>
              <a:rPr lang="en-US" sz="2400" dirty="0">
                <a:solidFill>
                  <a:schemeClr val="tx2"/>
                </a:solidFill>
              </a:rPr>
              <a:t>Carlos Chaves Barajas (UK Factory Lead Winder Scientist)</a:t>
            </a:r>
          </a:p>
          <a:p>
            <a:pPr marL="342900" indent="-342900">
              <a:buFont typeface="Arial" panose="020B0604020202020204" pitchFamily="34" charset="0"/>
              <a:buChar char="•"/>
            </a:pPr>
            <a:r>
              <a:rPr lang="en-US" sz="2400" dirty="0">
                <a:solidFill>
                  <a:schemeClr val="tx2"/>
                </a:solidFill>
              </a:rPr>
              <a:t>Ed Blucher (Chicago Factory Lead Scientist)</a:t>
            </a:r>
          </a:p>
          <a:p>
            <a:pPr marL="342900" indent="-342900">
              <a:buFont typeface="Arial" panose="020B0604020202020204" pitchFamily="34" charset="0"/>
              <a:buChar char="•"/>
            </a:pPr>
            <a:r>
              <a:rPr lang="en-US" sz="2400" dirty="0">
                <a:solidFill>
                  <a:schemeClr val="tx2"/>
                </a:solidFill>
              </a:rPr>
              <a:t>Alberto Marchionni (Chicago Factory Lead QA Scientist)</a:t>
            </a:r>
          </a:p>
          <a:p>
            <a:pPr marL="342900" indent="-342900">
              <a:buFont typeface="Arial" panose="020B0604020202020204" pitchFamily="34" charset="0"/>
              <a:buChar char="•"/>
            </a:pPr>
            <a:r>
              <a:rPr lang="en-US" sz="2400" dirty="0">
                <a:solidFill>
                  <a:schemeClr val="tx2"/>
                </a:solidFill>
              </a:rPr>
              <a:t>Eric James (FD1 Technical Coordinator)</a:t>
            </a:r>
          </a:p>
          <a:p>
            <a:pPr marL="342900" indent="-342900">
              <a:buFont typeface="Arial" panose="020B0604020202020204" pitchFamily="34" charset="0"/>
              <a:buChar char="•"/>
            </a:pPr>
            <a:r>
              <a:rPr lang="en-US" sz="2400" dirty="0">
                <a:solidFill>
                  <a:schemeClr val="tx2"/>
                </a:solidFill>
              </a:rPr>
              <a:t>Olga </a:t>
            </a:r>
            <a:r>
              <a:rPr lang="en-US" sz="2400" dirty="0" err="1">
                <a:solidFill>
                  <a:schemeClr val="tx2"/>
                </a:solidFill>
              </a:rPr>
              <a:t>Beltramello</a:t>
            </a:r>
            <a:r>
              <a:rPr lang="en-US" sz="2400" dirty="0">
                <a:solidFill>
                  <a:schemeClr val="tx2"/>
                </a:solidFill>
              </a:rPr>
              <a:t> (Compliance Office Head)</a:t>
            </a:r>
          </a:p>
        </p:txBody>
      </p:sp>
    </p:spTree>
    <p:extLst>
      <p:ext uri="{BB962C8B-B14F-4D97-AF65-F5344CB8AC3E}">
        <p14:creationId xmlns:p14="http://schemas.microsoft.com/office/powerpoint/2010/main" val="1534749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500" y="495242"/>
            <a:ext cx="8255000" cy="492443"/>
          </a:xfrm>
        </p:spPr>
        <p:txBody>
          <a:bodyPr/>
          <a:lstStyle/>
          <a:p>
            <a:r>
              <a:rPr lang="en-US" sz="3200" dirty="0"/>
              <a:t>Production Board Responsibilities</a:t>
            </a:r>
          </a:p>
        </p:txBody>
      </p:sp>
      <p:sp>
        <p:nvSpPr>
          <p:cNvPr id="4" name="Slide Number Placeholder 3"/>
          <p:cNvSpPr>
            <a:spLocks noGrp="1"/>
          </p:cNvSpPr>
          <p:nvPr>
            <p:ph type="sldNum" sz="quarter" idx="7"/>
          </p:nvPr>
        </p:nvSpPr>
        <p:spPr/>
        <p:txBody>
          <a:bodyPr/>
          <a:lstStyle/>
          <a:p>
            <a:fld id="{B6F15528-21DE-4FAA-801E-634DDDAF4B2B}" type="slidenum">
              <a:rPr lang="en-US" smtClean="0"/>
              <a:pPr/>
              <a:t>4</a:t>
            </a:fld>
            <a:endParaRPr lang="en-US" dirty="0"/>
          </a:p>
        </p:txBody>
      </p:sp>
      <p:sp>
        <p:nvSpPr>
          <p:cNvPr id="5" name="Date Placeholder 4"/>
          <p:cNvSpPr>
            <a:spLocks noGrp="1"/>
          </p:cNvSpPr>
          <p:nvPr>
            <p:ph type="dt" sz="half" idx="6"/>
          </p:nvPr>
        </p:nvSpPr>
        <p:spPr>
          <a:xfrm>
            <a:off x="3942744" y="6538623"/>
            <a:ext cx="1944498" cy="184666"/>
          </a:xfrm>
        </p:spPr>
        <p:txBody>
          <a:bodyPr/>
          <a:lstStyle/>
          <a:p>
            <a:pPr marL="12700"/>
            <a:r>
              <a:rPr lang="en-US"/>
              <a:t>02.21.24</a:t>
            </a:r>
            <a:endParaRPr lang="en-US" dirty="0"/>
          </a:p>
        </p:txBody>
      </p:sp>
      <p:sp>
        <p:nvSpPr>
          <p:cNvPr id="7" name="Footer Placeholder 6"/>
          <p:cNvSpPr>
            <a:spLocks noGrp="1"/>
          </p:cNvSpPr>
          <p:nvPr>
            <p:ph type="ftr" sz="quarter" idx="5"/>
          </p:nvPr>
        </p:nvSpPr>
        <p:spPr>
          <a:xfrm>
            <a:off x="866647" y="6538623"/>
            <a:ext cx="2790953" cy="184666"/>
          </a:xfrm>
        </p:spPr>
        <p:txBody>
          <a:bodyPr/>
          <a:lstStyle/>
          <a:p>
            <a:pPr marL="12700">
              <a:lnSpc>
                <a:spcPct val="100000"/>
              </a:lnSpc>
            </a:pPr>
            <a:r>
              <a:rPr lang="en-US"/>
              <a:t>Eric James | APA Management Structure</a:t>
            </a:r>
            <a:endParaRPr lang="en-US" dirty="0"/>
          </a:p>
        </p:txBody>
      </p:sp>
      <p:sp>
        <p:nvSpPr>
          <p:cNvPr id="10" name="Text Placeholder 2">
            <a:extLst>
              <a:ext uri="{FF2B5EF4-FFF2-40B4-BE49-F238E27FC236}">
                <a16:creationId xmlns:a16="http://schemas.microsoft.com/office/drawing/2014/main" id="{590BCFC9-8C95-439A-BB78-C0BEB6D564EE}"/>
              </a:ext>
            </a:extLst>
          </p:cNvPr>
          <p:cNvSpPr>
            <a:spLocks noGrp="1"/>
          </p:cNvSpPr>
          <p:nvPr>
            <p:ph type="body" idx="1"/>
          </p:nvPr>
        </p:nvSpPr>
        <p:spPr>
          <a:xfrm>
            <a:off x="990600" y="1150977"/>
            <a:ext cx="6934200" cy="2893100"/>
          </a:xfrm>
        </p:spPr>
        <p:txBody>
          <a:bodyPr/>
          <a:lstStyle/>
          <a:p>
            <a:pPr marL="342900" indent="-342900">
              <a:buFont typeface="Arial" panose="020B0604020202020204" pitchFamily="34" charset="0"/>
              <a:buChar char="•"/>
            </a:pPr>
            <a:r>
              <a:rPr lang="en-US" sz="2400" dirty="0">
                <a:solidFill>
                  <a:schemeClr val="tx2"/>
                </a:solidFill>
              </a:rPr>
              <a:t>Monitor production at both factories</a:t>
            </a:r>
          </a:p>
          <a:p>
            <a:pPr marL="342900" indent="-342900">
              <a:buFont typeface="Arial" panose="020B0604020202020204" pitchFamily="34" charset="0"/>
              <a:buChar char="•"/>
            </a:pPr>
            <a:endParaRPr lang="en-US" sz="2400" dirty="0">
              <a:solidFill>
                <a:schemeClr val="tx2"/>
              </a:solidFill>
            </a:endParaRPr>
          </a:p>
          <a:p>
            <a:pPr marL="342900" indent="-342900">
              <a:buFont typeface="Arial" panose="020B0604020202020204" pitchFamily="34" charset="0"/>
              <a:buChar char="•"/>
            </a:pPr>
            <a:r>
              <a:rPr lang="en-US" sz="2400" dirty="0">
                <a:solidFill>
                  <a:schemeClr val="tx2"/>
                </a:solidFill>
              </a:rPr>
              <a:t>Resolve technical issues encountered during production</a:t>
            </a:r>
          </a:p>
          <a:p>
            <a:pPr marL="342900" indent="-342900">
              <a:buFont typeface="Arial" panose="020B0604020202020204" pitchFamily="34" charset="0"/>
              <a:buChar char="•"/>
            </a:pPr>
            <a:endParaRPr lang="en-US" sz="2400" dirty="0">
              <a:solidFill>
                <a:schemeClr val="tx2"/>
              </a:solidFill>
            </a:endParaRPr>
          </a:p>
          <a:p>
            <a:pPr marL="342900" indent="-342900">
              <a:buFont typeface="Arial" panose="020B0604020202020204" pitchFamily="34" charset="0"/>
              <a:buChar char="•"/>
            </a:pPr>
            <a:r>
              <a:rPr lang="en-US" sz="2400" dirty="0">
                <a:solidFill>
                  <a:schemeClr val="tx2"/>
                </a:solidFill>
              </a:rPr>
              <a:t>Verify and sign-off on QC performed on each APA coming out of the factories</a:t>
            </a:r>
          </a:p>
          <a:p>
            <a:pPr lvl="1"/>
            <a:endParaRPr lang="en-US" sz="2000" dirty="0">
              <a:solidFill>
                <a:schemeClr val="tx2"/>
              </a:solidFill>
            </a:endParaRPr>
          </a:p>
        </p:txBody>
      </p:sp>
      <p:sp>
        <p:nvSpPr>
          <p:cNvPr id="3" name="TextBox 2">
            <a:extLst>
              <a:ext uri="{FF2B5EF4-FFF2-40B4-BE49-F238E27FC236}">
                <a16:creationId xmlns:a16="http://schemas.microsoft.com/office/drawing/2014/main" id="{713F8E06-0EA5-7F54-3906-21D83814AB7D}"/>
              </a:ext>
            </a:extLst>
          </p:cNvPr>
          <p:cNvSpPr txBox="1"/>
          <p:nvPr/>
        </p:nvSpPr>
        <p:spPr>
          <a:xfrm>
            <a:off x="3124200" y="4572000"/>
            <a:ext cx="4953000" cy="1015663"/>
          </a:xfrm>
          <a:prstGeom prst="rect">
            <a:avLst/>
          </a:prstGeom>
          <a:noFill/>
        </p:spPr>
        <p:txBody>
          <a:bodyPr wrap="square" rtlCol="0">
            <a:spAutoFit/>
          </a:bodyPr>
          <a:lstStyle/>
          <a:p>
            <a:r>
              <a:rPr lang="en-US" sz="2000" dirty="0">
                <a:solidFill>
                  <a:schemeClr val="tx2">
                    <a:lumMod val="75000"/>
                  </a:schemeClr>
                </a:solidFill>
              </a:rPr>
              <a:t>Meetings on a weekly basis resulting in a documented list of action items with names attached to each.</a:t>
            </a:r>
          </a:p>
        </p:txBody>
      </p:sp>
      <p:sp>
        <p:nvSpPr>
          <p:cNvPr id="6" name="Rectangle 5">
            <a:extLst>
              <a:ext uri="{FF2B5EF4-FFF2-40B4-BE49-F238E27FC236}">
                <a16:creationId xmlns:a16="http://schemas.microsoft.com/office/drawing/2014/main" id="{46DC58E2-508D-C671-CA68-FDE1D6091332}"/>
              </a:ext>
            </a:extLst>
          </p:cNvPr>
          <p:cNvSpPr/>
          <p:nvPr/>
        </p:nvSpPr>
        <p:spPr>
          <a:xfrm>
            <a:off x="3102429" y="4572000"/>
            <a:ext cx="4746171" cy="1015663"/>
          </a:xfrm>
          <a:prstGeom prst="rect">
            <a:avLst/>
          </a:prstGeom>
          <a:noFill/>
          <a:ln>
            <a:solidFill>
              <a:schemeClr val="tx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641909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500" y="495242"/>
            <a:ext cx="8255000" cy="492443"/>
          </a:xfrm>
        </p:spPr>
        <p:txBody>
          <a:bodyPr/>
          <a:lstStyle/>
          <a:p>
            <a:r>
              <a:rPr lang="en-US" sz="3200" dirty="0"/>
              <a:t>APA Consortium</a:t>
            </a:r>
          </a:p>
        </p:txBody>
      </p:sp>
      <p:sp>
        <p:nvSpPr>
          <p:cNvPr id="4" name="Slide Number Placeholder 3"/>
          <p:cNvSpPr>
            <a:spLocks noGrp="1"/>
          </p:cNvSpPr>
          <p:nvPr>
            <p:ph type="sldNum" sz="quarter" idx="7"/>
          </p:nvPr>
        </p:nvSpPr>
        <p:spPr/>
        <p:txBody>
          <a:bodyPr/>
          <a:lstStyle/>
          <a:p>
            <a:fld id="{B6F15528-21DE-4FAA-801E-634DDDAF4B2B}" type="slidenum">
              <a:rPr lang="en-US" smtClean="0"/>
              <a:pPr/>
              <a:t>5</a:t>
            </a:fld>
            <a:endParaRPr lang="en-US" dirty="0"/>
          </a:p>
        </p:txBody>
      </p:sp>
      <p:sp>
        <p:nvSpPr>
          <p:cNvPr id="5" name="Date Placeholder 4"/>
          <p:cNvSpPr>
            <a:spLocks noGrp="1"/>
          </p:cNvSpPr>
          <p:nvPr>
            <p:ph type="dt" sz="half" idx="6"/>
          </p:nvPr>
        </p:nvSpPr>
        <p:spPr>
          <a:xfrm>
            <a:off x="3942744" y="6538623"/>
            <a:ext cx="1944498" cy="184666"/>
          </a:xfrm>
        </p:spPr>
        <p:txBody>
          <a:bodyPr/>
          <a:lstStyle/>
          <a:p>
            <a:pPr marL="12700"/>
            <a:r>
              <a:rPr lang="en-US"/>
              <a:t>02.21.24</a:t>
            </a:r>
            <a:endParaRPr lang="en-US" dirty="0"/>
          </a:p>
        </p:txBody>
      </p:sp>
      <p:sp>
        <p:nvSpPr>
          <p:cNvPr id="7" name="Footer Placeholder 6"/>
          <p:cNvSpPr>
            <a:spLocks noGrp="1"/>
          </p:cNvSpPr>
          <p:nvPr>
            <p:ph type="ftr" sz="quarter" idx="5"/>
          </p:nvPr>
        </p:nvSpPr>
        <p:spPr>
          <a:xfrm>
            <a:off x="866647" y="6538623"/>
            <a:ext cx="2790953" cy="184666"/>
          </a:xfrm>
        </p:spPr>
        <p:txBody>
          <a:bodyPr/>
          <a:lstStyle/>
          <a:p>
            <a:pPr marL="12700">
              <a:lnSpc>
                <a:spcPct val="100000"/>
              </a:lnSpc>
            </a:pPr>
            <a:r>
              <a:rPr lang="en-US"/>
              <a:t>Eric James | APA Management Structure</a:t>
            </a:r>
            <a:endParaRPr lang="en-US" dirty="0"/>
          </a:p>
        </p:txBody>
      </p:sp>
      <p:sp>
        <p:nvSpPr>
          <p:cNvPr id="10" name="Text Placeholder 2">
            <a:extLst>
              <a:ext uri="{FF2B5EF4-FFF2-40B4-BE49-F238E27FC236}">
                <a16:creationId xmlns:a16="http://schemas.microsoft.com/office/drawing/2014/main" id="{590BCFC9-8C95-439A-BB78-C0BEB6D564EE}"/>
              </a:ext>
            </a:extLst>
          </p:cNvPr>
          <p:cNvSpPr>
            <a:spLocks noGrp="1"/>
          </p:cNvSpPr>
          <p:nvPr>
            <p:ph type="body" idx="1"/>
          </p:nvPr>
        </p:nvSpPr>
        <p:spPr>
          <a:xfrm>
            <a:off x="990600" y="1150976"/>
            <a:ext cx="6781800" cy="4801314"/>
          </a:xfrm>
        </p:spPr>
        <p:txBody>
          <a:bodyPr/>
          <a:lstStyle/>
          <a:p>
            <a:pPr marL="342900" indent="-342900">
              <a:buFont typeface="Arial" panose="020B0604020202020204" pitchFamily="34" charset="0"/>
              <a:buChar char="•"/>
            </a:pPr>
            <a:r>
              <a:rPr lang="en-US" sz="2400" dirty="0">
                <a:solidFill>
                  <a:schemeClr val="tx2"/>
                </a:solidFill>
              </a:rPr>
              <a:t>APA consortium continues to play a critical role</a:t>
            </a:r>
          </a:p>
          <a:p>
            <a:pPr marL="342900" indent="-342900">
              <a:buFont typeface="Arial" panose="020B0604020202020204" pitchFamily="34" charset="0"/>
              <a:buChar char="•"/>
            </a:pPr>
            <a:endParaRPr lang="en-US" sz="2400" dirty="0">
              <a:solidFill>
                <a:schemeClr val="tx2"/>
              </a:solidFill>
            </a:endParaRPr>
          </a:p>
          <a:p>
            <a:pPr marL="342900" indent="-342900">
              <a:buFont typeface="Arial" panose="020B0604020202020204" pitchFamily="34" charset="0"/>
              <a:buChar char="•"/>
            </a:pPr>
            <a:r>
              <a:rPr lang="en-US" sz="2400" dirty="0">
                <a:solidFill>
                  <a:schemeClr val="tx2"/>
                </a:solidFill>
              </a:rPr>
              <a:t>Consortium maintains responsibility for the handling of the APA modules post-production (testing of APA modules at CERN, receipt of APA modules at Fermilab/Ash River, and the installation of APA modules at SURF) and the deliverables associated with these tasks</a:t>
            </a:r>
          </a:p>
          <a:p>
            <a:r>
              <a:rPr lang="en-US" sz="2400" dirty="0">
                <a:solidFill>
                  <a:schemeClr val="tx2"/>
                </a:solidFill>
              </a:rPr>
              <a:t> </a:t>
            </a:r>
          </a:p>
          <a:p>
            <a:pPr marL="342900" indent="-342900">
              <a:buFont typeface="Arial" panose="020B0604020202020204" pitchFamily="34" charset="0"/>
              <a:buChar char="•"/>
            </a:pPr>
            <a:r>
              <a:rPr lang="en-US" sz="2400" dirty="0">
                <a:solidFill>
                  <a:schemeClr val="tx2"/>
                </a:solidFill>
              </a:rPr>
              <a:t>Consortium also needs to continue to oversee the production of edge-boards being carried out at its member institutes (more on this later)</a:t>
            </a:r>
          </a:p>
          <a:p>
            <a:endParaRPr lang="en-US" sz="2400" dirty="0">
              <a:solidFill>
                <a:schemeClr val="tx2"/>
              </a:solidFill>
            </a:endParaRPr>
          </a:p>
        </p:txBody>
      </p:sp>
    </p:spTree>
    <p:extLst>
      <p:ext uri="{BB962C8B-B14F-4D97-AF65-F5344CB8AC3E}">
        <p14:creationId xmlns:p14="http://schemas.microsoft.com/office/powerpoint/2010/main" val="2469933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500" y="495242"/>
            <a:ext cx="8255000" cy="492443"/>
          </a:xfrm>
        </p:spPr>
        <p:txBody>
          <a:bodyPr/>
          <a:lstStyle/>
          <a:p>
            <a:r>
              <a:rPr lang="en-US" sz="3200" dirty="0"/>
              <a:t>APA Consortium Meetings</a:t>
            </a:r>
          </a:p>
        </p:txBody>
      </p:sp>
      <p:sp>
        <p:nvSpPr>
          <p:cNvPr id="4" name="Slide Number Placeholder 3"/>
          <p:cNvSpPr>
            <a:spLocks noGrp="1"/>
          </p:cNvSpPr>
          <p:nvPr>
            <p:ph type="sldNum" sz="quarter" idx="7"/>
          </p:nvPr>
        </p:nvSpPr>
        <p:spPr/>
        <p:txBody>
          <a:bodyPr/>
          <a:lstStyle/>
          <a:p>
            <a:fld id="{B6F15528-21DE-4FAA-801E-634DDDAF4B2B}" type="slidenum">
              <a:rPr lang="en-US" smtClean="0"/>
              <a:pPr/>
              <a:t>6</a:t>
            </a:fld>
            <a:endParaRPr lang="en-US" dirty="0"/>
          </a:p>
        </p:txBody>
      </p:sp>
      <p:sp>
        <p:nvSpPr>
          <p:cNvPr id="5" name="Date Placeholder 4"/>
          <p:cNvSpPr>
            <a:spLocks noGrp="1"/>
          </p:cNvSpPr>
          <p:nvPr>
            <p:ph type="dt" sz="half" idx="6"/>
          </p:nvPr>
        </p:nvSpPr>
        <p:spPr>
          <a:xfrm>
            <a:off x="3942744" y="6538623"/>
            <a:ext cx="1944498" cy="184666"/>
          </a:xfrm>
        </p:spPr>
        <p:txBody>
          <a:bodyPr/>
          <a:lstStyle/>
          <a:p>
            <a:pPr marL="12700"/>
            <a:r>
              <a:rPr lang="en-US"/>
              <a:t>02.21.24</a:t>
            </a:r>
            <a:endParaRPr lang="en-US" dirty="0"/>
          </a:p>
        </p:txBody>
      </p:sp>
      <p:sp>
        <p:nvSpPr>
          <p:cNvPr id="7" name="Footer Placeholder 6"/>
          <p:cNvSpPr>
            <a:spLocks noGrp="1"/>
          </p:cNvSpPr>
          <p:nvPr>
            <p:ph type="ftr" sz="quarter" idx="5"/>
          </p:nvPr>
        </p:nvSpPr>
        <p:spPr>
          <a:xfrm>
            <a:off x="866647" y="6538623"/>
            <a:ext cx="2790953" cy="184666"/>
          </a:xfrm>
        </p:spPr>
        <p:txBody>
          <a:bodyPr/>
          <a:lstStyle/>
          <a:p>
            <a:pPr marL="12700">
              <a:lnSpc>
                <a:spcPct val="100000"/>
              </a:lnSpc>
            </a:pPr>
            <a:r>
              <a:rPr lang="en-US"/>
              <a:t>Eric James | APA Management Structure</a:t>
            </a:r>
            <a:endParaRPr lang="en-US" dirty="0"/>
          </a:p>
        </p:txBody>
      </p:sp>
      <p:sp>
        <p:nvSpPr>
          <p:cNvPr id="10" name="Text Placeholder 2">
            <a:extLst>
              <a:ext uri="{FF2B5EF4-FFF2-40B4-BE49-F238E27FC236}">
                <a16:creationId xmlns:a16="http://schemas.microsoft.com/office/drawing/2014/main" id="{590BCFC9-8C95-439A-BB78-C0BEB6D564EE}"/>
              </a:ext>
            </a:extLst>
          </p:cNvPr>
          <p:cNvSpPr>
            <a:spLocks noGrp="1"/>
          </p:cNvSpPr>
          <p:nvPr>
            <p:ph type="body" idx="1"/>
          </p:nvPr>
        </p:nvSpPr>
        <p:spPr>
          <a:xfrm>
            <a:off x="990600" y="1150976"/>
            <a:ext cx="7010400" cy="4801314"/>
          </a:xfrm>
        </p:spPr>
        <p:txBody>
          <a:bodyPr/>
          <a:lstStyle/>
          <a:p>
            <a:pPr marL="342900" indent="-342900">
              <a:buFont typeface="Arial" panose="020B0604020202020204" pitchFamily="34" charset="0"/>
              <a:buChar char="•"/>
            </a:pPr>
            <a:r>
              <a:rPr lang="en-US" sz="2400" dirty="0">
                <a:solidFill>
                  <a:schemeClr val="tx2"/>
                </a:solidFill>
              </a:rPr>
              <a:t>APA consortium meetings remain the primary forum for keeping the collaboration informed on the status of the module production effort   </a:t>
            </a:r>
          </a:p>
          <a:p>
            <a:pPr marL="342900" indent="-342900">
              <a:buFont typeface="Arial" panose="020B0604020202020204" pitchFamily="34" charset="0"/>
              <a:buChar char="•"/>
            </a:pPr>
            <a:endParaRPr lang="en-US" sz="2400" dirty="0">
              <a:solidFill>
                <a:schemeClr val="tx2"/>
              </a:solidFill>
            </a:endParaRPr>
          </a:p>
          <a:p>
            <a:pPr marL="342900" indent="-342900">
              <a:buFont typeface="Arial" panose="020B0604020202020204" pitchFamily="34" charset="0"/>
              <a:buChar char="•"/>
            </a:pPr>
            <a:r>
              <a:rPr lang="en-US" sz="2400" dirty="0">
                <a:solidFill>
                  <a:schemeClr val="tx2"/>
                </a:solidFill>
              </a:rPr>
              <a:t>Production Board will be tasked with providing regular status updates </a:t>
            </a:r>
          </a:p>
          <a:p>
            <a:pPr marL="342900" indent="-342900">
              <a:buFont typeface="Arial" panose="020B0604020202020204" pitchFamily="34" charset="0"/>
              <a:buChar char="•"/>
            </a:pPr>
            <a:endParaRPr lang="en-US" sz="2400" dirty="0">
              <a:solidFill>
                <a:schemeClr val="tx2"/>
              </a:solidFill>
            </a:endParaRPr>
          </a:p>
          <a:p>
            <a:pPr marL="342900" indent="-342900">
              <a:buFont typeface="Arial" panose="020B0604020202020204" pitchFamily="34" charset="0"/>
              <a:buChar char="•"/>
            </a:pPr>
            <a:r>
              <a:rPr lang="en-US" sz="2400" dirty="0">
                <a:solidFill>
                  <a:schemeClr val="tx2"/>
                </a:solidFill>
              </a:rPr>
              <a:t>Consortium feedback needs to be directed back to Production Board via Technical Coordinator</a:t>
            </a:r>
          </a:p>
          <a:p>
            <a:pPr marL="342900" indent="-342900">
              <a:buFont typeface="Arial" panose="020B0604020202020204" pitchFamily="34" charset="0"/>
              <a:buChar char="•"/>
            </a:pPr>
            <a:endParaRPr lang="en-US" sz="2400" dirty="0">
              <a:solidFill>
                <a:schemeClr val="tx2"/>
              </a:solidFill>
            </a:endParaRPr>
          </a:p>
          <a:p>
            <a:pPr marL="342900" indent="-342900">
              <a:buFont typeface="Arial" panose="020B0604020202020204" pitchFamily="34" charset="0"/>
              <a:buChar char="•"/>
            </a:pPr>
            <a:r>
              <a:rPr lang="en-US" sz="2400" dirty="0">
                <a:solidFill>
                  <a:schemeClr val="tx2"/>
                </a:solidFill>
              </a:rPr>
              <a:t>Technical Coordinator will resume regular meetings with consortium leadership team to facilitate this interaction</a:t>
            </a:r>
          </a:p>
        </p:txBody>
      </p:sp>
    </p:spTree>
    <p:extLst>
      <p:ext uri="{BB962C8B-B14F-4D97-AF65-F5344CB8AC3E}">
        <p14:creationId xmlns:p14="http://schemas.microsoft.com/office/powerpoint/2010/main" val="15458393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339F4F-72D7-2CFF-67B1-3C3B81F6647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218FC8C-3CCF-CCEC-18D4-DCB239BC4D7D}"/>
              </a:ext>
            </a:extLst>
          </p:cNvPr>
          <p:cNvSpPr>
            <a:spLocks noGrp="1"/>
          </p:cNvSpPr>
          <p:nvPr>
            <p:ph type="title"/>
          </p:nvPr>
        </p:nvSpPr>
        <p:spPr>
          <a:xfrm>
            <a:off x="444500" y="495242"/>
            <a:ext cx="8255000" cy="492443"/>
          </a:xfrm>
        </p:spPr>
        <p:txBody>
          <a:bodyPr/>
          <a:lstStyle/>
          <a:p>
            <a:r>
              <a:rPr lang="en-US" sz="3200" dirty="0"/>
              <a:t>Interface Area I</a:t>
            </a:r>
          </a:p>
        </p:txBody>
      </p:sp>
      <p:sp>
        <p:nvSpPr>
          <p:cNvPr id="4" name="Slide Number Placeholder 3">
            <a:extLst>
              <a:ext uri="{FF2B5EF4-FFF2-40B4-BE49-F238E27FC236}">
                <a16:creationId xmlns:a16="http://schemas.microsoft.com/office/drawing/2014/main" id="{50A6ECE9-1456-752E-252D-158B5CD8D998}"/>
              </a:ext>
            </a:extLst>
          </p:cNvPr>
          <p:cNvSpPr>
            <a:spLocks noGrp="1"/>
          </p:cNvSpPr>
          <p:nvPr>
            <p:ph type="sldNum" sz="quarter" idx="7"/>
          </p:nvPr>
        </p:nvSpPr>
        <p:spPr/>
        <p:txBody>
          <a:bodyPr/>
          <a:lstStyle/>
          <a:p>
            <a:fld id="{B6F15528-21DE-4FAA-801E-634DDDAF4B2B}" type="slidenum">
              <a:rPr lang="en-US" smtClean="0"/>
              <a:pPr/>
              <a:t>7</a:t>
            </a:fld>
            <a:endParaRPr lang="en-US" dirty="0"/>
          </a:p>
        </p:txBody>
      </p:sp>
      <p:sp>
        <p:nvSpPr>
          <p:cNvPr id="5" name="Date Placeholder 4">
            <a:extLst>
              <a:ext uri="{FF2B5EF4-FFF2-40B4-BE49-F238E27FC236}">
                <a16:creationId xmlns:a16="http://schemas.microsoft.com/office/drawing/2014/main" id="{C5A79DDD-ABD9-164E-B68D-E0F8E4024040}"/>
              </a:ext>
            </a:extLst>
          </p:cNvPr>
          <p:cNvSpPr>
            <a:spLocks noGrp="1"/>
          </p:cNvSpPr>
          <p:nvPr>
            <p:ph type="dt" sz="half" idx="6"/>
          </p:nvPr>
        </p:nvSpPr>
        <p:spPr>
          <a:xfrm>
            <a:off x="3942744" y="6538623"/>
            <a:ext cx="1944498" cy="184666"/>
          </a:xfrm>
        </p:spPr>
        <p:txBody>
          <a:bodyPr/>
          <a:lstStyle/>
          <a:p>
            <a:pPr marL="12700"/>
            <a:r>
              <a:rPr lang="en-US"/>
              <a:t>02.21.24</a:t>
            </a:r>
            <a:endParaRPr lang="en-US" dirty="0"/>
          </a:p>
        </p:txBody>
      </p:sp>
      <p:sp>
        <p:nvSpPr>
          <p:cNvPr id="7" name="Footer Placeholder 6">
            <a:extLst>
              <a:ext uri="{FF2B5EF4-FFF2-40B4-BE49-F238E27FC236}">
                <a16:creationId xmlns:a16="http://schemas.microsoft.com/office/drawing/2014/main" id="{47E9966A-354A-9220-5E43-387A8B627FDF}"/>
              </a:ext>
            </a:extLst>
          </p:cNvPr>
          <p:cNvSpPr>
            <a:spLocks noGrp="1"/>
          </p:cNvSpPr>
          <p:nvPr>
            <p:ph type="ftr" sz="quarter" idx="5"/>
          </p:nvPr>
        </p:nvSpPr>
        <p:spPr>
          <a:xfrm>
            <a:off x="866647" y="6538623"/>
            <a:ext cx="2790953" cy="184666"/>
          </a:xfrm>
        </p:spPr>
        <p:txBody>
          <a:bodyPr/>
          <a:lstStyle/>
          <a:p>
            <a:pPr marL="12700">
              <a:lnSpc>
                <a:spcPct val="100000"/>
              </a:lnSpc>
            </a:pPr>
            <a:r>
              <a:rPr lang="en-US"/>
              <a:t>Eric James | APA Management Structure</a:t>
            </a:r>
            <a:endParaRPr lang="en-US" dirty="0"/>
          </a:p>
        </p:txBody>
      </p:sp>
      <p:sp>
        <p:nvSpPr>
          <p:cNvPr id="10" name="Text Placeholder 2">
            <a:extLst>
              <a:ext uri="{FF2B5EF4-FFF2-40B4-BE49-F238E27FC236}">
                <a16:creationId xmlns:a16="http://schemas.microsoft.com/office/drawing/2014/main" id="{D27202A7-2EE2-2614-1DF6-326318F703CD}"/>
              </a:ext>
            </a:extLst>
          </p:cNvPr>
          <p:cNvSpPr>
            <a:spLocks noGrp="1"/>
          </p:cNvSpPr>
          <p:nvPr>
            <p:ph type="body" idx="1"/>
          </p:nvPr>
        </p:nvSpPr>
        <p:spPr>
          <a:xfrm>
            <a:off x="990600" y="1219201"/>
            <a:ext cx="7315200" cy="5170646"/>
          </a:xfrm>
        </p:spPr>
        <p:txBody>
          <a:bodyPr/>
          <a:lstStyle/>
          <a:p>
            <a:pPr marL="342900" indent="-342900">
              <a:buFont typeface="Arial" panose="020B0604020202020204" pitchFamily="34" charset="0"/>
              <a:buChar char="•"/>
            </a:pPr>
            <a:r>
              <a:rPr lang="en-US" sz="2400" dirty="0">
                <a:solidFill>
                  <a:schemeClr val="tx2"/>
                </a:solidFill>
              </a:rPr>
              <a:t>Production of edge boards is carried out by university groups making up the consortium.</a:t>
            </a:r>
          </a:p>
          <a:p>
            <a:endParaRPr lang="en-US" sz="2400" dirty="0">
              <a:solidFill>
                <a:schemeClr val="tx2"/>
              </a:solidFill>
            </a:endParaRPr>
          </a:p>
          <a:p>
            <a:pPr marL="342900" indent="-342900">
              <a:buFont typeface="Arial" panose="020B0604020202020204" pitchFamily="34" charset="0"/>
              <a:buChar char="•"/>
            </a:pPr>
            <a:r>
              <a:rPr lang="en-US" sz="2400" dirty="0">
                <a:solidFill>
                  <a:schemeClr val="tx2"/>
                </a:solidFill>
              </a:rPr>
              <a:t>Consortium is responsible for monitoring these activities and ensuring that the boards are delivered on the necessary schedule.</a:t>
            </a:r>
          </a:p>
          <a:p>
            <a:endParaRPr lang="en-US" sz="2400" dirty="0">
              <a:solidFill>
                <a:schemeClr val="tx2"/>
              </a:solidFill>
            </a:endParaRPr>
          </a:p>
          <a:p>
            <a:pPr marL="342900" indent="-342900">
              <a:buFont typeface="Arial" panose="020B0604020202020204" pitchFamily="34" charset="0"/>
              <a:buChar char="•"/>
            </a:pPr>
            <a:r>
              <a:rPr lang="en-US" sz="2400" dirty="0">
                <a:solidFill>
                  <a:schemeClr val="tx2"/>
                </a:solidFill>
              </a:rPr>
              <a:t>APA Production Board is responsible for resolving any technical issues associated with these boards.</a:t>
            </a:r>
          </a:p>
          <a:p>
            <a:endParaRPr lang="en-US" sz="2400" dirty="0">
              <a:solidFill>
                <a:schemeClr val="tx2"/>
              </a:solidFill>
            </a:endParaRPr>
          </a:p>
          <a:p>
            <a:pPr marL="342900" indent="-342900">
              <a:buFont typeface="Arial" panose="020B0604020202020204" pitchFamily="34" charset="0"/>
              <a:buChar char="•"/>
            </a:pPr>
            <a:r>
              <a:rPr lang="en-US" sz="2400" dirty="0">
                <a:solidFill>
                  <a:schemeClr val="tx2"/>
                </a:solidFill>
              </a:rPr>
              <a:t>Application of the QC program for the edge boards is consortium responsibility that requires verification and sign-off from the APA Production Board.</a:t>
            </a:r>
          </a:p>
        </p:txBody>
      </p:sp>
    </p:spTree>
    <p:extLst>
      <p:ext uri="{BB962C8B-B14F-4D97-AF65-F5344CB8AC3E}">
        <p14:creationId xmlns:p14="http://schemas.microsoft.com/office/powerpoint/2010/main" val="8063392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998F59-0ADE-8E87-F230-F756200E29F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28F5AC0-27F8-E86A-2871-5D52027C59FF}"/>
              </a:ext>
            </a:extLst>
          </p:cNvPr>
          <p:cNvSpPr>
            <a:spLocks noGrp="1"/>
          </p:cNvSpPr>
          <p:nvPr>
            <p:ph type="title"/>
          </p:nvPr>
        </p:nvSpPr>
        <p:spPr>
          <a:xfrm>
            <a:off x="444500" y="495242"/>
            <a:ext cx="8255000" cy="492443"/>
          </a:xfrm>
        </p:spPr>
        <p:txBody>
          <a:bodyPr/>
          <a:lstStyle/>
          <a:p>
            <a:r>
              <a:rPr lang="en-US" sz="3200" dirty="0"/>
              <a:t>Interface Area II</a:t>
            </a:r>
          </a:p>
        </p:txBody>
      </p:sp>
      <p:sp>
        <p:nvSpPr>
          <p:cNvPr id="4" name="Slide Number Placeholder 3">
            <a:extLst>
              <a:ext uri="{FF2B5EF4-FFF2-40B4-BE49-F238E27FC236}">
                <a16:creationId xmlns:a16="http://schemas.microsoft.com/office/drawing/2014/main" id="{239EC1EA-9A9C-393C-F246-73DD3BFCE965}"/>
              </a:ext>
            </a:extLst>
          </p:cNvPr>
          <p:cNvSpPr>
            <a:spLocks noGrp="1"/>
          </p:cNvSpPr>
          <p:nvPr>
            <p:ph type="sldNum" sz="quarter" idx="7"/>
          </p:nvPr>
        </p:nvSpPr>
        <p:spPr/>
        <p:txBody>
          <a:bodyPr/>
          <a:lstStyle/>
          <a:p>
            <a:fld id="{B6F15528-21DE-4FAA-801E-634DDDAF4B2B}" type="slidenum">
              <a:rPr lang="en-US" smtClean="0"/>
              <a:pPr/>
              <a:t>8</a:t>
            </a:fld>
            <a:endParaRPr lang="en-US" dirty="0"/>
          </a:p>
        </p:txBody>
      </p:sp>
      <p:sp>
        <p:nvSpPr>
          <p:cNvPr id="5" name="Date Placeholder 4">
            <a:extLst>
              <a:ext uri="{FF2B5EF4-FFF2-40B4-BE49-F238E27FC236}">
                <a16:creationId xmlns:a16="http://schemas.microsoft.com/office/drawing/2014/main" id="{A864CD2D-5599-3D2F-B3A0-6B2724C4EC99}"/>
              </a:ext>
            </a:extLst>
          </p:cNvPr>
          <p:cNvSpPr>
            <a:spLocks noGrp="1"/>
          </p:cNvSpPr>
          <p:nvPr>
            <p:ph type="dt" sz="half" idx="6"/>
          </p:nvPr>
        </p:nvSpPr>
        <p:spPr>
          <a:xfrm>
            <a:off x="3942744" y="6538623"/>
            <a:ext cx="1944498" cy="184666"/>
          </a:xfrm>
        </p:spPr>
        <p:txBody>
          <a:bodyPr/>
          <a:lstStyle/>
          <a:p>
            <a:pPr marL="12700"/>
            <a:r>
              <a:rPr lang="en-US"/>
              <a:t>02.21.24</a:t>
            </a:r>
            <a:endParaRPr lang="en-US" dirty="0"/>
          </a:p>
        </p:txBody>
      </p:sp>
      <p:sp>
        <p:nvSpPr>
          <p:cNvPr id="7" name="Footer Placeholder 6">
            <a:extLst>
              <a:ext uri="{FF2B5EF4-FFF2-40B4-BE49-F238E27FC236}">
                <a16:creationId xmlns:a16="http://schemas.microsoft.com/office/drawing/2014/main" id="{783DE86C-8249-D11E-20C0-9D15312139E2}"/>
              </a:ext>
            </a:extLst>
          </p:cNvPr>
          <p:cNvSpPr>
            <a:spLocks noGrp="1"/>
          </p:cNvSpPr>
          <p:nvPr>
            <p:ph type="ftr" sz="quarter" idx="5"/>
          </p:nvPr>
        </p:nvSpPr>
        <p:spPr>
          <a:xfrm>
            <a:off x="866647" y="6538623"/>
            <a:ext cx="2790953" cy="184666"/>
          </a:xfrm>
        </p:spPr>
        <p:txBody>
          <a:bodyPr/>
          <a:lstStyle/>
          <a:p>
            <a:pPr marL="12700">
              <a:lnSpc>
                <a:spcPct val="100000"/>
              </a:lnSpc>
            </a:pPr>
            <a:r>
              <a:rPr lang="en-US"/>
              <a:t>Eric James | APA Management Structure</a:t>
            </a:r>
            <a:endParaRPr lang="en-US" dirty="0"/>
          </a:p>
        </p:txBody>
      </p:sp>
      <p:sp>
        <p:nvSpPr>
          <p:cNvPr id="10" name="Text Placeholder 2">
            <a:extLst>
              <a:ext uri="{FF2B5EF4-FFF2-40B4-BE49-F238E27FC236}">
                <a16:creationId xmlns:a16="http://schemas.microsoft.com/office/drawing/2014/main" id="{968522B1-936B-38A0-704E-1E3B41F11FEB}"/>
              </a:ext>
            </a:extLst>
          </p:cNvPr>
          <p:cNvSpPr>
            <a:spLocks noGrp="1"/>
          </p:cNvSpPr>
          <p:nvPr>
            <p:ph type="body" idx="1"/>
          </p:nvPr>
        </p:nvSpPr>
        <p:spPr>
          <a:xfrm>
            <a:off x="990600" y="1219201"/>
            <a:ext cx="6934200" cy="3693319"/>
          </a:xfrm>
        </p:spPr>
        <p:txBody>
          <a:bodyPr/>
          <a:lstStyle/>
          <a:p>
            <a:pPr marL="342900" indent="-342900">
              <a:buFont typeface="Arial" panose="020B0604020202020204" pitchFamily="34" charset="0"/>
              <a:buChar char="•"/>
            </a:pPr>
            <a:r>
              <a:rPr lang="en-US" sz="2400" dirty="0">
                <a:solidFill>
                  <a:schemeClr val="tx2"/>
                </a:solidFill>
              </a:rPr>
              <a:t>APA Production Board is responsible for technical aspects of APA transportation</a:t>
            </a:r>
          </a:p>
          <a:p>
            <a:pPr marL="342900" indent="-342900">
              <a:buFont typeface="Arial" panose="020B0604020202020204" pitchFamily="34" charset="0"/>
              <a:buChar char="•"/>
            </a:pPr>
            <a:endParaRPr lang="en-US" sz="2400" dirty="0">
              <a:solidFill>
                <a:schemeClr val="tx2"/>
              </a:solidFill>
            </a:endParaRPr>
          </a:p>
          <a:p>
            <a:pPr marL="342900" indent="-342900">
              <a:buFont typeface="Arial" panose="020B0604020202020204" pitchFamily="34" charset="0"/>
              <a:buChar char="•"/>
            </a:pPr>
            <a:r>
              <a:rPr lang="en-US" sz="2400" dirty="0">
                <a:solidFill>
                  <a:schemeClr val="tx2"/>
                </a:solidFill>
              </a:rPr>
              <a:t>Includes development of APA protection panels, APA shipping frames, and plans for how APA modules are transported via plane and truck.</a:t>
            </a:r>
          </a:p>
          <a:p>
            <a:pPr marL="342900" indent="-342900">
              <a:buFont typeface="Arial" panose="020B0604020202020204" pitchFamily="34" charset="0"/>
              <a:buChar char="•"/>
            </a:pPr>
            <a:endParaRPr lang="en-US" sz="2400" dirty="0">
              <a:solidFill>
                <a:schemeClr val="tx2"/>
              </a:solidFill>
            </a:endParaRPr>
          </a:p>
          <a:p>
            <a:pPr marL="342900" indent="-342900">
              <a:buFont typeface="Arial" panose="020B0604020202020204" pitchFamily="34" charset="0"/>
              <a:buChar char="•"/>
            </a:pPr>
            <a:r>
              <a:rPr lang="en-US" sz="2400" dirty="0">
                <a:solidFill>
                  <a:schemeClr val="tx2"/>
                </a:solidFill>
              </a:rPr>
              <a:t>Monitoring of transportation activities requires personnel resources that need to be organized through the consortium</a:t>
            </a:r>
          </a:p>
        </p:txBody>
      </p:sp>
    </p:spTree>
    <p:extLst>
      <p:ext uri="{BB962C8B-B14F-4D97-AF65-F5344CB8AC3E}">
        <p14:creationId xmlns:p14="http://schemas.microsoft.com/office/powerpoint/2010/main" val="32410310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BNF Content-Footer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LBNF Content-Footer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2_LBNF Content-Footer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22531</TotalTime>
  <Words>503</Words>
  <Application>Microsoft Macintosh PowerPoint</Application>
  <PresentationFormat>On-screen Show (4:3)</PresentationFormat>
  <Paragraphs>72</Paragraphs>
  <Slides>8</Slides>
  <Notes>1</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8</vt:i4>
      </vt:variant>
    </vt:vector>
  </HeadingPairs>
  <TitlesOfParts>
    <vt:vector size="16" baseType="lpstr">
      <vt:lpstr>Arial</vt:lpstr>
      <vt:lpstr>Calibri</vt:lpstr>
      <vt:lpstr>Helvetica</vt:lpstr>
      <vt:lpstr>Lucida Grande</vt:lpstr>
      <vt:lpstr>Office Theme</vt:lpstr>
      <vt:lpstr>LBNF Content-Footer Theme</vt:lpstr>
      <vt:lpstr>1_LBNF Content-Footer Theme</vt:lpstr>
      <vt:lpstr>2_LBNF Content-Footer Theme</vt:lpstr>
      <vt:lpstr>PowerPoint Presentation</vt:lpstr>
      <vt:lpstr>Big Picture </vt:lpstr>
      <vt:lpstr>APA Production Board</vt:lpstr>
      <vt:lpstr>Production Board Responsibilities</vt:lpstr>
      <vt:lpstr>APA Consortium</vt:lpstr>
      <vt:lpstr>APA Consortium Meetings</vt:lpstr>
      <vt:lpstr>Interface Area I</vt:lpstr>
      <vt:lpstr>Interface Area II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Sandbox Studio</dc:creator>
  <cp:lastModifiedBy>Eric B James</cp:lastModifiedBy>
  <cp:revision>1182</cp:revision>
  <cp:lastPrinted>2020-09-14T14:05:25Z</cp:lastPrinted>
  <dcterms:created xsi:type="dcterms:W3CDTF">2016-07-13T11:29:54Z</dcterms:created>
  <dcterms:modified xsi:type="dcterms:W3CDTF">2024-02-21T16:12:36Z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2016-06-23T00:00:00Z</vt:filetime>
  </property>
  <property fmtid="{D5CDD505-2E9C-101B-9397-08002B2CF9AE}" pid="3" name="LastSaved">
    <vt:filetime>2016-07-13T00:00:00Z</vt:filetime>
  </property>
</Properties>
</file>