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35"/>
  </p:notesMasterIdLst>
  <p:handoutMasterIdLst>
    <p:handoutMasterId r:id="rId36"/>
  </p:handoutMasterIdLst>
  <p:sldIdLst>
    <p:sldId id="294" r:id="rId5"/>
    <p:sldId id="295" r:id="rId6"/>
    <p:sldId id="296" r:id="rId7"/>
    <p:sldId id="297" r:id="rId8"/>
    <p:sldId id="298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21" r:id="rId29"/>
    <p:sldId id="319" r:id="rId30"/>
    <p:sldId id="320" r:id="rId31"/>
    <p:sldId id="324" r:id="rId32"/>
    <p:sldId id="322" r:id="rId33"/>
    <p:sldId id="323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50504E"/>
    <a:srgbClr val="4E4E4E"/>
    <a:srgbClr val="404040"/>
    <a:srgbClr val="004C97"/>
    <a:srgbClr val="63666A"/>
    <a:srgbClr val="99D6E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BCC10-6721-496D-B2A6-06A80AB0C830}" v="626" dt="2023-08-14T17:15:09.47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347" y="41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elyn Schoell" userId="c910991d-6c94-4e05-a020-c698ebee31cf" providerId="ADAL" clId="{B34BCC10-6721-496D-B2A6-06A80AB0C830}"/>
    <pc:docChg chg="undo custSel addSld delSld modSld">
      <pc:chgData name="Madelyn Schoell" userId="c910991d-6c94-4e05-a020-c698ebee31cf" providerId="ADAL" clId="{B34BCC10-6721-496D-B2A6-06A80AB0C830}" dt="2023-08-14T17:19:02.871" v="12064" actId="20577"/>
      <pc:docMkLst>
        <pc:docMk/>
      </pc:docMkLst>
      <pc:sldChg chg="modSp mod">
        <pc:chgData name="Madelyn Schoell" userId="c910991d-6c94-4e05-a020-c698ebee31cf" providerId="ADAL" clId="{B34BCC10-6721-496D-B2A6-06A80AB0C830}" dt="2023-08-14T02:25:50.825" v="254" actId="6549"/>
        <pc:sldMkLst>
          <pc:docMk/>
          <pc:sldMk cId="1989597527" sldId="294"/>
        </pc:sldMkLst>
        <pc:spChg chg="mod">
          <ac:chgData name="Madelyn Schoell" userId="c910991d-6c94-4e05-a020-c698ebee31cf" providerId="ADAL" clId="{B34BCC10-6721-496D-B2A6-06A80AB0C830}" dt="2023-08-14T02:25:50.825" v="254" actId="6549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Madelyn Schoell" userId="c910991d-6c94-4e05-a020-c698ebee31cf" providerId="ADAL" clId="{B34BCC10-6721-496D-B2A6-06A80AB0C830}" dt="2023-08-14T02:25:47.130" v="253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modSp mod">
        <pc:chgData name="Madelyn Schoell" userId="c910991d-6c94-4e05-a020-c698ebee31cf" providerId="ADAL" clId="{B34BCC10-6721-496D-B2A6-06A80AB0C830}" dt="2023-08-14T17:10:27.913" v="11393" actId="20577"/>
        <pc:sldMkLst>
          <pc:docMk/>
          <pc:sldMk cId="1834122237" sldId="295"/>
        </pc:sldMkLst>
        <pc:spChg chg="mod">
          <ac:chgData name="Madelyn Schoell" userId="c910991d-6c94-4e05-a020-c698ebee31cf" providerId="ADAL" clId="{B34BCC10-6721-496D-B2A6-06A80AB0C830}" dt="2023-08-14T17:10:27.913" v="11393" actId="20577"/>
          <ac:spMkLst>
            <pc:docMk/>
            <pc:sldMk cId="1834122237" sldId="295"/>
            <ac:spMk id="2" creationId="{39D1D08D-426E-1B7D-1C92-1327C5DA2E5B}"/>
          </ac:spMkLst>
        </pc:spChg>
      </pc:sldChg>
      <pc:sldChg chg="del">
        <pc:chgData name="Madelyn Schoell" userId="c910991d-6c94-4e05-a020-c698ebee31cf" providerId="ADAL" clId="{B34BCC10-6721-496D-B2A6-06A80AB0C830}" dt="2023-08-14T02:26:03.575" v="255" actId="47"/>
        <pc:sldMkLst>
          <pc:docMk/>
          <pc:sldMk cId="2653593967" sldId="296"/>
        </pc:sldMkLst>
      </pc:sldChg>
      <pc:sldChg chg="modSp new mod">
        <pc:chgData name="Madelyn Schoell" userId="c910991d-6c94-4e05-a020-c698ebee31cf" providerId="ADAL" clId="{B34BCC10-6721-496D-B2A6-06A80AB0C830}" dt="2023-08-14T03:03:18.191" v="6968" actId="20577"/>
        <pc:sldMkLst>
          <pc:docMk/>
          <pc:sldMk cId="4278614543" sldId="296"/>
        </pc:sldMkLst>
        <pc:spChg chg="mod">
          <ac:chgData name="Madelyn Schoell" userId="c910991d-6c94-4e05-a020-c698ebee31cf" providerId="ADAL" clId="{B34BCC10-6721-496D-B2A6-06A80AB0C830}" dt="2023-08-14T03:03:18.191" v="6968" actId="20577"/>
          <ac:spMkLst>
            <pc:docMk/>
            <pc:sldMk cId="4278614543" sldId="296"/>
            <ac:spMk id="2" creationId="{0A1780F2-FA17-628B-E18B-1D1965073375}"/>
          </ac:spMkLst>
        </pc:spChg>
        <pc:spChg chg="mod">
          <ac:chgData name="Madelyn Schoell" userId="c910991d-6c94-4e05-a020-c698ebee31cf" providerId="ADAL" clId="{B34BCC10-6721-496D-B2A6-06A80AB0C830}" dt="2023-08-14T02:28:02.750" v="270" actId="20577"/>
          <ac:spMkLst>
            <pc:docMk/>
            <pc:sldMk cId="4278614543" sldId="296"/>
            <ac:spMk id="3" creationId="{5D762427-E3AE-CF32-5931-EED5B5F770E2}"/>
          </ac:spMkLst>
        </pc:spChg>
      </pc:sldChg>
      <pc:sldChg chg="addSp delSp modSp new mod">
        <pc:chgData name="Madelyn Schoell" userId="c910991d-6c94-4e05-a020-c698ebee31cf" providerId="ADAL" clId="{B34BCC10-6721-496D-B2A6-06A80AB0C830}" dt="2023-08-14T04:03:32.663" v="10415" actId="1076"/>
        <pc:sldMkLst>
          <pc:docMk/>
          <pc:sldMk cId="1472479395" sldId="297"/>
        </pc:sldMkLst>
        <pc:spChg chg="del mod">
          <ac:chgData name="Madelyn Schoell" userId="c910991d-6c94-4e05-a020-c698ebee31cf" providerId="ADAL" clId="{B34BCC10-6721-496D-B2A6-06A80AB0C830}" dt="2023-08-14T02:30:18.076" v="734"/>
          <ac:spMkLst>
            <pc:docMk/>
            <pc:sldMk cId="1472479395" sldId="297"/>
            <ac:spMk id="2" creationId="{7F7C45E5-EF7D-3A21-039C-CFB4D47CBA1B}"/>
          </ac:spMkLst>
        </pc:spChg>
        <pc:spChg chg="mod">
          <ac:chgData name="Madelyn Schoell" userId="c910991d-6c94-4e05-a020-c698ebee31cf" providerId="ADAL" clId="{B34BCC10-6721-496D-B2A6-06A80AB0C830}" dt="2023-08-14T02:30:14.152" v="732" actId="5793"/>
          <ac:spMkLst>
            <pc:docMk/>
            <pc:sldMk cId="1472479395" sldId="297"/>
            <ac:spMk id="3" creationId="{48498F7E-F886-1A69-C316-8DEB7F57D3F2}"/>
          </ac:spMkLst>
        </pc:spChg>
        <pc:spChg chg="add mod">
          <ac:chgData name="Madelyn Schoell" userId="c910991d-6c94-4e05-a020-c698ebee31cf" providerId="ADAL" clId="{B34BCC10-6721-496D-B2A6-06A80AB0C830}" dt="2023-08-14T04:03:32.663" v="10415" actId="1076"/>
          <ac:spMkLst>
            <pc:docMk/>
            <pc:sldMk cId="1472479395" sldId="297"/>
            <ac:spMk id="8" creationId="{3EB6A377-07FD-A04E-9AF7-360BAFF948CC}"/>
          </ac:spMkLst>
        </pc:spChg>
        <pc:picChg chg="add mod">
          <ac:chgData name="Madelyn Schoell" userId="c910991d-6c94-4e05-a020-c698ebee31cf" providerId="ADAL" clId="{B34BCC10-6721-496D-B2A6-06A80AB0C830}" dt="2023-08-14T03:59:08.568" v="10071" actId="1076"/>
          <ac:picMkLst>
            <pc:docMk/>
            <pc:sldMk cId="1472479395" sldId="297"/>
            <ac:picMk id="7" creationId="{E881A762-2A8E-BD75-BABA-09EA5796756F}"/>
          </ac:picMkLst>
        </pc:picChg>
      </pc:sldChg>
      <pc:sldChg chg="del">
        <pc:chgData name="Madelyn Schoell" userId="c910991d-6c94-4e05-a020-c698ebee31cf" providerId="ADAL" clId="{B34BCC10-6721-496D-B2A6-06A80AB0C830}" dt="2023-08-14T02:26:03.575" v="255" actId="47"/>
        <pc:sldMkLst>
          <pc:docMk/>
          <pc:sldMk cId="4230819039" sldId="297"/>
        </pc:sldMkLst>
      </pc:sldChg>
      <pc:sldChg chg="del">
        <pc:chgData name="Madelyn Schoell" userId="c910991d-6c94-4e05-a020-c698ebee31cf" providerId="ADAL" clId="{B34BCC10-6721-496D-B2A6-06A80AB0C830}" dt="2023-08-14T02:26:03.575" v="255" actId="47"/>
        <pc:sldMkLst>
          <pc:docMk/>
          <pc:sldMk cId="2823996040" sldId="298"/>
        </pc:sldMkLst>
      </pc:sldChg>
      <pc:sldChg chg="modSp new mod">
        <pc:chgData name="Madelyn Schoell" userId="c910991d-6c94-4e05-a020-c698ebee31cf" providerId="ADAL" clId="{B34BCC10-6721-496D-B2A6-06A80AB0C830}" dt="2023-08-14T02:44:27.525" v="3527" actId="404"/>
        <pc:sldMkLst>
          <pc:docMk/>
          <pc:sldMk cId="2881591523" sldId="298"/>
        </pc:sldMkLst>
        <pc:spChg chg="mod">
          <ac:chgData name="Madelyn Schoell" userId="c910991d-6c94-4e05-a020-c698ebee31cf" providerId="ADAL" clId="{B34BCC10-6721-496D-B2A6-06A80AB0C830}" dt="2023-08-14T02:44:27.525" v="3527" actId="404"/>
          <ac:spMkLst>
            <pc:docMk/>
            <pc:sldMk cId="2881591523" sldId="298"/>
            <ac:spMk id="2" creationId="{25E99A8C-F37A-3DA1-4B0E-987B3BD067E5}"/>
          </ac:spMkLst>
        </pc:spChg>
        <pc:spChg chg="mod">
          <ac:chgData name="Madelyn Schoell" userId="c910991d-6c94-4e05-a020-c698ebee31cf" providerId="ADAL" clId="{B34BCC10-6721-496D-B2A6-06A80AB0C830}" dt="2023-08-14T02:30:51.219" v="742" actId="20577"/>
          <ac:spMkLst>
            <pc:docMk/>
            <pc:sldMk cId="2881591523" sldId="298"/>
            <ac:spMk id="3" creationId="{DDDAD566-C668-953B-B54C-60450B437715}"/>
          </ac:spMkLst>
        </pc:spChg>
      </pc:sldChg>
      <pc:sldChg chg="del">
        <pc:chgData name="Madelyn Schoell" userId="c910991d-6c94-4e05-a020-c698ebee31cf" providerId="ADAL" clId="{B34BCC10-6721-496D-B2A6-06A80AB0C830}" dt="2023-08-14T02:26:03.575" v="255" actId="47"/>
        <pc:sldMkLst>
          <pc:docMk/>
          <pc:sldMk cId="2018282468" sldId="299"/>
        </pc:sldMkLst>
      </pc:sldChg>
      <pc:sldChg chg="modSp new del mod">
        <pc:chgData name="Madelyn Schoell" userId="c910991d-6c94-4e05-a020-c698ebee31cf" providerId="ADAL" clId="{B34BCC10-6721-496D-B2A6-06A80AB0C830}" dt="2023-08-14T02:42:03.098" v="3152" actId="2696"/>
        <pc:sldMkLst>
          <pc:docMk/>
          <pc:sldMk cId="2465394257" sldId="299"/>
        </pc:sldMkLst>
        <pc:spChg chg="mod">
          <ac:chgData name="Madelyn Schoell" userId="c910991d-6c94-4e05-a020-c698ebee31cf" providerId="ADAL" clId="{B34BCC10-6721-496D-B2A6-06A80AB0C830}" dt="2023-08-14T02:41:56.640" v="3149" actId="21"/>
          <ac:spMkLst>
            <pc:docMk/>
            <pc:sldMk cId="2465394257" sldId="299"/>
            <ac:spMk id="2" creationId="{09C438DF-A72E-8C64-C1D4-5F3B478D6EEE}"/>
          </ac:spMkLst>
        </pc:spChg>
        <pc:spChg chg="mod">
          <ac:chgData name="Madelyn Schoell" userId="c910991d-6c94-4e05-a020-c698ebee31cf" providerId="ADAL" clId="{B34BCC10-6721-496D-B2A6-06A80AB0C830}" dt="2023-08-14T02:33:40.791" v="1554" actId="20577"/>
          <ac:spMkLst>
            <pc:docMk/>
            <pc:sldMk cId="2465394257" sldId="299"/>
            <ac:spMk id="3" creationId="{DDE0D73B-8D83-FC80-7AEF-F68A7F8F50C3}"/>
          </ac:spMkLst>
        </pc:spChg>
      </pc:sldChg>
      <pc:sldChg chg="modSp new mod">
        <pc:chgData name="Madelyn Schoell" userId="c910991d-6c94-4e05-a020-c698ebee31cf" providerId="ADAL" clId="{B34BCC10-6721-496D-B2A6-06A80AB0C830}" dt="2023-08-14T02:40:26.936" v="3125" actId="20577"/>
        <pc:sldMkLst>
          <pc:docMk/>
          <pc:sldMk cId="1419149599" sldId="300"/>
        </pc:sldMkLst>
        <pc:spChg chg="mod">
          <ac:chgData name="Madelyn Schoell" userId="c910991d-6c94-4e05-a020-c698ebee31cf" providerId="ADAL" clId="{B34BCC10-6721-496D-B2A6-06A80AB0C830}" dt="2023-08-14T02:40:26.936" v="3125" actId="20577"/>
          <ac:spMkLst>
            <pc:docMk/>
            <pc:sldMk cId="1419149599" sldId="300"/>
            <ac:spMk id="2" creationId="{D80D5A17-7728-515F-CD33-C0FECBA984AB}"/>
          </ac:spMkLst>
        </pc:spChg>
        <pc:spChg chg="mod">
          <ac:chgData name="Madelyn Schoell" userId="c910991d-6c94-4e05-a020-c698ebee31cf" providerId="ADAL" clId="{B34BCC10-6721-496D-B2A6-06A80AB0C830}" dt="2023-08-14T02:37:19.711" v="2471" actId="20577"/>
          <ac:spMkLst>
            <pc:docMk/>
            <pc:sldMk cId="1419149599" sldId="300"/>
            <ac:spMk id="3" creationId="{D5430A9A-36D5-3E0F-8ED3-5A2BB5E30215}"/>
          </ac:spMkLst>
        </pc:spChg>
      </pc:sldChg>
      <pc:sldChg chg="del">
        <pc:chgData name="Madelyn Schoell" userId="c910991d-6c94-4e05-a020-c698ebee31cf" providerId="ADAL" clId="{B34BCC10-6721-496D-B2A6-06A80AB0C830}" dt="2023-08-14T02:26:03.575" v="255" actId="47"/>
        <pc:sldMkLst>
          <pc:docMk/>
          <pc:sldMk cId="4049142177" sldId="300"/>
        </pc:sldMkLst>
      </pc:sldChg>
      <pc:sldChg chg="modSp new mod">
        <pc:chgData name="Madelyn Schoell" userId="c910991d-6c94-4e05-a020-c698ebee31cf" providerId="ADAL" clId="{B34BCC10-6721-496D-B2A6-06A80AB0C830}" dt="2023-08-14T02:48:31.662" v="4485" actId="20577"/>
        <pc:sldMkLst>
          <pc:docMk/>
          <pc:sldMk cId="2024654145" sldId="301"/>
        </pc:sldMkLst>
        <pc:spChg chg="mod">
          <ac:chgData name="Madelyn Schoell" userId="c910991d-6c94-4e05-a020-c698ebee31cf" providerId="ADAL" clId="{B34BCC10-6721-496D-B2A6-06A80AB0C830}" dt="2023-08-14T02:48:31.662" v="4485" actId="20577"/>
          <ac:spMkLst>
            <pc:docMk/>
            <pc:sldMk cId="2024654145" sldId="301"/>
            <ac:spMk id="2" creationId="{E1FC276A-FD13-F6FE-06DA-C52EE55687FD}"/>
          </ac:spMkLst>
        </pc:spChg>
        <pc:spChg chg="mod">
          <ac:chgData name="Madelyn Schoell" userId="c910991d-6c94-4e05-a020-c698ebee31cf" providerId="ADAL" clId="{B34BCC10-6721-496D-B2A6-06A80AB0C830}" dt="2023-08-14T02:41:14.933" v="3132" actId="20577"/>
          <ac:spMkLst>
            <pc:docMk/>
            <pc:sldMk cId="2024654145" sldId="301"/>
            <ac:spMk id="3" creationId="{A87FD211-4313-D7EA-2E5D-1F8CB8A47ADD}"/>
          </ac:spMkLst>
        </pc:spChg>
      </pc:sldChg>
      <pc:sldChg chg="del">
        <pc:chgData name="Madelyn Schoell" userId="c910991d-6c94-4e05-a020-c698ebee31cf" providerId="ADAL" clId="{B34BCC10-6721-496D-B2A6-06A80AB0C830}" dt="2023-08-14T02:26:03.575" v="255" actId="47"/>
        <pc:sldMkLst>
          <pc:docMk/>
          <pc:sldMk cId="2948409325" sldId="301"/>
        </pc:sldMkLst>
      </pc:sldChg>
      <pc:sldChg chg="modSp new mod">
        <pc:chgData name="Madelyn Schoell" userId="c910991d-6c94-4e05-a020-c698ebee31cf" providerId="ADAL" clId="{B34BCC10-6721-496D-B2A6-06A80AB0C830}" dt="2023-08-14T02:50:25.921" v="5128" actId="20577"/>
        <pc:sldMkLst>
          <pc:docMk/>
          <pc:sldMk cId="919387639" sldId="302"/>
        </pc:sldMkLst>
        <pc:spChg chg="mod">
          <ac:chgData name="Madelyn Schoell" userId="c910991d-6c94-4e05-a020-c698ebee31cf" providerId="ADAL" clId="{B34BCC10-6721-496D-B2A6-06A80AB0C830}" dt="2023-08-14T02:50:25.921" v="5128" actId="20577"/>
          <ac:spMkLst>
            <pc:docMk/>
            <pc:sldMk cId="919387639" sldId="302"/>
            <ac:spMk id="2" creationId="{894D537E-EB26-3BCD-E668-A7E89EF68933}"/>
          </ac:spMkLst>
        </pc:spChg>
        <pc:spChg chg="mod">
          <ac:chgData name="Madelyn Schoell" userId="c910991d-6c94-4e05-a020-c698ebee31cf" providerId="ADAL" clId="{B34BCC10-6721-496D-B2A6-06A80AB0C830}" dt="2023-08-14T02:48:42.678" v="4502" actId="20577"/>
          <ac:spMkLst>
            <pc:docMk/>
            <pc:sldMk cId="919387639" sldId="302"/>
            <ac:spMk id="3" creationId="{CD8731B6-4A27-D427-7319-28661208851A}"/>
          </ac:spMkLst>
        </pc:spChg>
      </pc:sldChg>
      <pc:sldChg chg="del">
        <pc:chgData name="Madelyn Schoell" userId="c910991d-6c94-4e05-a020-c698ebee31cf" providerId="ADAL" clId="{B34BCC10-6721-496D-B2A6-06A80AB0C830}" dt="2023-08-14T02:26:03.575" v="255" actId="47"/>
        <pc:sldMkLst>
          <pc:docMk/>
          <pc:sldMk cId="3463701686" sldId="302"/>
        </pc:sldMkLst>
      </pc:sldChg>
      <pc:sldChg chg="modSp new mod">
        <pc:chgData name="Madelyn Schoell" userId="c910991d-6c94-4e05-a020-c698ebee31cf" providerId="ADAL" clId="{B34BCC10-6721-496D-B2A6-06A80AB0C830}" dt="2023-08-14T02:57:30.528" v="6090" actId="20577"/>
        <pc:sldMkLst>
          <pc:docMk/>
          <pc:sldMk cId="2026451963" sldId="303"/>
        </pc:sldMkLst>
        <pc:spChg chg="mod">
          <ac:chgData name="Madelyn Schoell" userId="c910991d-6c94-4e05-a020-c698ebee31cf" providerId="ADAL" clId="{B34BCC10-6721-496D-B2A6-06A80AB0C830}" dt="2023-08-14T02:57:30.528" v="6090" actId="20577"/>
          <ac:spMkLst>
            <pc:docMk/>
            <pc:sldMk cId="2026451963" sldId="303"/>
            <ac:spMk id="2" creationId="{FFCC89B2-C709-69CD-149D-E3814B12F3F9}"/>
          </ac:spMkLst>
        </pc:spChg>
        <pc:spChg chg="mod">
          <ac:chgData name="Madelyn Schoell" userId="c910991d-6c94-4e05-a020-c698ebee31cf" providerId="ADAL" clId="{B34BCC10-6721-496D-B2A6-06A80AB0C830}" dt="2023-08-14T02:51:01.081" v="5137" actId="20577"/>
          <ac:spMkLst>
            <pc:docMk/>
            <pc:sldMk cId="2026451963" sldId="303"/>
            <ac:spMk id="3" creationId="{9299BA77-C644-EAD2-2581-1EE07791B8C5}"/>
          </ac:spMkLst>
        </pc:spChg>
      </pc:sldChg>
      <pc:sldChg chg="modSp new mod">
        <pc:chgData name="Madelyn Schoell" userId="c910991d-6c94-4e05-a020-c698ebee31cf" providerId="ADAL" clId="{B34BCC10-6721-496D-B2A6-06A80AB0C830}" dt="2023-08-14T02:57:36.939" v="6107" actId="20577"/>
        <pc:sldMkLst>
          <pc:docMk/>
          <pc:sldMk cId="1543024119" sldId="304"/>
        </pc:sldMkLst>
        <pc:spChg chg="mod">
          <ac:chgData name="Madelyn Schoell" userId="c910991d-6c94-4e05-a020-c698ebee31cf" providerId="ADAL" clId="{B34BCC10-6721-496D-B2A6-06A80AB0C830}" dt="2023-08-14T02:53:00.319" v="5179" actId="20577"/>
          <ac:spMkLst>
            <pc:docMk/>
            <pc:sldMk cId="1543024119" sldId="304"/>
            <ac:spMk id="2" creationId="{544E139D-18C0-4B47-6387-AE68BDDB51CA}"/>
          </ac:spMkLst>
        </pc:spChg>
        <pc:spChg chg="mod">
          <ac:chgData name="Madelyn Schoell" userId="c910991d-6c94-4e05-a020-c698ebee31cf" providerId="ADAL" clId="{B34BCC10-6721-496D-B2A6-06A80AB0C830}" dt="2023-08-14T02:57:36.939" v="6107" actId="20577"/>
          <ac:spMkLst>
            <pc:docMk/>
            <pc:sldMk cId="1543024119" sldId="304"/>
            <ac:spMk id="3" creationId="{0E9FB829-8847-96B3-B9B0-6A55F2281389}"/>
          </ac:spMkLst>
        </pc:spChg>
      </pc:sldChg>
      <pc:sldChg chg="modSp new mod">
        <pc:chgData name="Madelyn Schoell" userId="c910991d-6c94-4e05-a020-c698ebee31cf" providerId="ADAL" clId="{B34BCC10-6721-496D-B2A6-06A80AB0C830}" dt="2023-08-14T03:02:27.351" v="6867" actId="20577"/>
        <pc:sldMkLst>
          <pc:docMk/>
          <pc:sldMk cId="3212508055" sldId="305"/>
        </pc:sldMkLst>
        <pc:spChg chg="mod">
          <ac:chgData name="Madelyn Schoell" userId="c910991d-6c94-4e05-a020-c698ebee31cf" providerId="ADAL" clId="{B34BCC10-6721-496D-B2A6-06A80AB0C830}" dt="2023-08-14T03:02:27.351" v="6867" actId="20577"/>
          <ac:spMkLst>
            <pc:docMk/>
            <pc:sldMk cId="3212508055" sldId="305"/>
            <ac:spMk id="2" creationId="{083F726D-3205-BD16-3499-6537D33AA3B7}"/>
          </ac:spMkLst>
        </pc:spChg>
        <pc:spChg chg="mod">
          <ac:chgData name="Madelyn Schoell" userId="c910991d-6c94-4e05-a020-c698ebee31cf" providerId="ADAL" clId="{B34BCC10-6721-496D-B2A6-06A80AB0C830}" dt="2023-08-14T02:57:48.339" v="6136" actId="5793"/>
          <ac:spMkLst>
            <pc:docMk/>
            <pc:sldMk cId="3212508055" sldId="305"/>
            <ac:spMk id="3" creationId="{67DD1025-67CC-B7BB-8BC8-6AAC61329FA2}"/>
          </ac:spMkLst>
        </pc:spChg>
      </pc:sldChg>
      <pc:sldChg chg="modSp new mod">
        <pc:chgData name="Madelyn Schoell" userId="c910991d-6c94-4e05-a020-c698ebee31cf" providerId="ADAL" clId="{B34BCC10-6721-496D-B2A6-06A80AB0C830}" dt="2023-08-14T03:33:00.267" v="8726" actId="404"/>
        <pc:sldMkLst>
          <pc:docMk/>
          <pc:sldMk cId="842311051" sldId="306"/>
        </pc:sldMkLst>
        <pc:spChg chg="mod">
          <ac:chgData name="Madelyn Schoell" userId="c910991d-6c94-4e05-a020-c698ebee31cf" providerId="ADAL" clId="{B34BCC10-6721-496D-B2A6-06A80AB0C830}" dt="2023-08-14T03:33:00.267" v="8726" actId="404"/>
          <ac:spMkLst>
            <pc:docMk/>
            <pc:sldMk cId="842311051" sldId="306"/>
            <ac:spMk id="2" creationId="{B5B78C16-F83D-6BAA-F364-ACCB81D1533D}"/>
          </ac:spMkLst>
        </pc:spChg>
        <pc:spChg chg="mod">
          <ac:chgData name="Madelyn Schoell" userId="c910991d-6c94-4e05-a020-c698ebee31cf" providerId="ADAL" clId="{B34BCC10-6721-496D-B2A6-06A80AB0C830}" dt="2023-08-14T03:04:50.642" v="7023" actId="14100"/>
          <ac:spMkLst>
            <pc:docMk/>
            <pc:sldMk cId="842311051" sldId="306"/>
            <ac:spMk id="3" creationId="{EE494868-8F86-05ED-478E-9331A9185574}"/>
          </ac:spMkLst>
        </pc:spChg>
      </pc:sldChg>
      <pc:sldChg chg="addSp modSp new mod">
        <pc:chgData name="Madelyn Schoell" userId="c910991d-6c94-4e05-a020-c698ebee31cf" providerId="ADAL" clId="{B34BCC10-6721-496D-B2A6-06A80AB0C830}" dt="2023-08-14T03:11:09.759" v="7459" actId="14100"/>
        <pc:sldMkLst>
          <pc:docMk/>
          <pc:sldMk cId="2689556941" sldId="307"/>
        </pc:sldMkLst>
        <pc:spChg chg="mod">
          <ac:chgData name="Madelyn Schoell" userId="c910991d-6c94-4e05-a020-c698ebee31cf" providerId="ADAL" clId="{B34BCC10-6721-496D-B2A6-06A80AB0C830}" dt="2023-08-14T03:10:59.238" v="7457" actId="404"/>
          <ac:spMkLst>
            <pc:docMk/>
            <pc:sldMk cId="2689556941" sldId="307"/>
            <ac:spMk id="2" creationId="{8C5D89F2-F48E-EAD9-D3D6-E14319B9AB0D}"/>
          </ac:spMkLst>
        </pc:spChg>
        <pc:spChg chg="mod">
          <ac:chgData name="Madelyn Schoell" userId="c910991d-6c94-4e05-a020-c698ebee31cf" providerId="ADAL" clId="{B34BCC10-6721-496D-B2A6-06A80AB0C830}" dt="2023-08-14T03:09:53.533" v="7383" actId="20577"/>
          <ac:spMkLst>
            <pc:docMk/>
            <pc:sldMk cId="2689556941" sldId="307"/>
            <ac:spMk id="3" creationId="{C44FB4A3-DBCB-F8A9-8F05-3AF5427B1F12}"/>
          </ac:spMkLst>
        </pc:spChg>
        <pc:spChg chg="add mod">
          <ac:chgData name="Madelyn Schoell" userId="c910991d-6c94-4e05-a020-c698ebee31cf" providerId="ADAL" clId="{B34BCC10-6721-496D-B2A6-06A80AB0C830}" dt="2023-08-14T03:10:48.553" v="7454"/>
          <ac:spMkLst>
            <pc:docMk/>
            <pc:sldMk cId="2689556941" sldId="307"/>
            <ac:spMk id="7" creationId="{DCE2CCC5-0B19-47B5-F7C4-3D6F56762704}"/>
          </ac:spMkLst>
        </pc:spChg>
        <pc:spChg chg="add mod">
          <ac:chgData name="Madelyn Schoell" userId="c910991d-6c94-4e05-a020-c698ebee31cf" providerId="ADAL" clId="{B34BCC10-6721-496D-B2A6-06A80AB0C830}" dt="2023-08-14T03:11:09.759" v="7459" actId="14100"/>
          <ac:spMkLst>
            <pc:docMk/>
            <pc:sldMk cId="2689556941" sldId="307"/>
            <ac:spMk id="8" creationId="{D873B6DE-673F-5093-3FB3-8F2658A9496E}"/>
          </ac:spMkLst>
        </pc:spChg>
      </pc:sldChg>
      <pc:sldChg chg="addSp delSp modSp add mod">
        <pc:chgData name="Madelyn Schoell" userId="c910991d-6c94-4e05-a020-c698ebee31cf" providerId="ADAL" clId="{B34BCC10-6721-496D-B2A6-06A80AB0C830}" dt="2023-08-14T03:11:40.655" v="7465" actId="14100"/>
        <pc:sldMkLst>
          <pc:docMk/>
          <pc:sldMk cId="3179609400" sldId="308"/>
        </pc:sldMkLst>
        <pc:spChg chg="del">
          <ac:chgData name="Madelyn Schoell" userId="c910991d-6c94-4e05-a020-c698ebee31cf" providerId="ADAL" clId="{B34BCC10-6721-496D-B2A6-06A80AB0C830}" dt="2023-08-14T03:11:27.323" v="7462" actId="478"/>
          <ac:spMkLst>
            <pc:docMk/>
            <pc:sldMk cId="3179609400" sldId="308"/>
            <ac:spMk id="7" creationId="{DCE2CCC5-0B19-47B5-F7C4-3D6F56762704}"/>
          </ac:spMkLst>
        </pc:spChg>
        <pc:spChg chg="mod">
          <ac:chgData name="Madelyn Schoell" userId="c910991d-6c94-4e05-a020-c698ebee31cf" providerId="ADAL" clId="{B34BCC10-6721-496D-B2A6-06A80AB0C830}" dt="2023-08-14T03:11:33.188" v="7463" actId="14100"/>
          <ac:spMkLst>
            <pc:docMk/>
            <pc:sldMk cId="3179609400" sldId="308"/>
            <ac:spMk id="8" creationId="{D873B6DE-673F-5093-3FB3-8F2658A9496E}"/>
          </ac:spMkLst>
        </pc:spChg>
        <pc:spChg chg="add mod">
          <ac:chgData name="Madelyn Schoell" userId="c910991d-6c94-4e05-a020-c698ebee31cf" providerId="ADAL" clId="{B34BCC10-6721-496D-B2A6-06A80AB0C830}" dt="2023-08-14T03:11:24.706" v="7461"/>
          <ac:spMkLst>
            <pc:docMk/>
            <pc:sldMk cId="3179609400" sldId="308"/>
            <ac:spMk id="9" creationId="{09DD41E1-2E60-3790-DDDF-C6AEBB32330E}"/>
          </ac:spMkLst>
        </pc:spChg>
        <pc:spChg chg="add mod">
          <ac:chgData name="Madelyn Schoell" userId="c910991d-6c94-4e05-a020-c698ebee31cf" providerId="ADAL" clId="{B34BCC10-6721-496D-B2A6-06A80AB0C830}" dt="2023-08-14T03:11:40.655" v="7465" actId="14100"/>
          <ac:spMkLst>
            <pc:docMk/>
            <pc:sldMk cId="3179609400" sldId="308"/>
            <ac:spMk id="10" creationId="{4D71DEB0-0DC3-75AB-2EAC-6F988010DDD2}"/>
          </ac:spMkLst>
        </pc:spChg>
      </pc:sldChg>
      <pc:sldChg chg="addSp delSp modSp add mod">
        <pc:chgData name="Madelyn Schoell" userId="c910991d-6c94-4e05-a020-c698ebee31cf" providerId="ADAL" clId="{B34BCC10-6721-496D-B2A6-06A80AB0C830}" dt="2023-08-14T03:12:24.018" v="7471"/>
        <pc:sldMkLst>
          <pc:docMk/>
          <pc:sldMk cId="239809602" sldId="309"/>
        </pc:sldMkLst>
        <pc:spChg chg="add mod">
          <ac:chgData name="Madelyn Schoell" userId="c910991d-6c94-4e05-a020-c698ebee31cf" providerId="ADAL" clId="{B34BCC10-6721-496D-B2A6-06A80AB0C830}" dt="2023-08-14T03:12:16.341" v="7470"/>
          <ac:spMkLst>
            <pc:docMk/>
            <pc:sldMk cId="239809602" sldId="309"/>
            <ac:spMk id="7" creationId="{64D9F28E-C842-4636-60E6-AD8AF009DC2B}"/>
          </ac:spMkLst>
        </pc:spChg>
        <pc:spChg chg="mod">
          <ac:chgData name="Madelyn Schoell" userId="c910991d-6c94-4e05-a020-c698ebee31cf" providerId="ADAL" clId="{B34BCC10-6721-496D-B2A6-06A80AB0C830}" dt="2023-08-14T03:11:56.434" v="7467" actId="14100"/>
          <ac:spMkLst>
            <pc:docMk/>
            <pc:sldMk cId="239809602" sldId="309"/>
            <ac:spMk id="8" creationId="{D873B6DE-673F-5093-3FB3-8F2658A9496E}"/>
          </ac:spMkLst>
        </pc:spChg>
        <pc:spChg chg="del">
          <ac:chgData name="Madelyn Schoell" userId="c910991d-6c94-4e05-a020-c698ebee31cf" providerId="ADAL" clId="{B34BCC10-6721-496D-B2A6-06A80AB0C830}" dt="2023-08-14T03:12:15.588" v="7469" actId="478"/>
          <ac:spMkLst>
            <pc:docMk/>
            <pc:sldMk cId="239809602" sldId="309"/>
            <ac:spMk id="9" creationId="{09DD41E1-2E60-3790-DDDF-C6AEBB32330E}"/>
          </ac:spMkLst>
        </pc:spChg>
        <pc:spChg chg="mod">
          <ac:chgData name="Madelyn Schoell" userId="c910991d-6c94-4e05-a020-c698ebee31cf" providerId="ADAL" clId="{B34BCC10-6721-496D-B2A6-06A80AB0C830}" dt="2023-08-14T03:11:59.772" v="7468" actId="14100"/>
          <ac:spMkLst>
            <pc:docMk/>
            <pc:sldMk cId="239809602" sldId="309"/>
            <ac:spMk id="10" creationId="{4D71DEB0-0DC3-75AB-2EAC-6F988010DDD2}"/>
          </ac:spMkLst>
        </pc:spChg>
        <pc:spChg chg="add mod">
          <ac:chgData name="Madelyn Schoell" userId="c910991d-6c94-4e05-a020-c698ebee31cf" providerId="ADAL" clId="{B34BCC10-6721-496D-B2A6-06A80AB0C830}" dt="2023-08-14T03:12:24.018" v="7471"/>
          <ac:spMkLst>
            <pc:docMk/>
            <pc:sldMk cId="239809602" sldId="309"/>
            <ac:spMk id="11" creationId="{B7B34014-40A1-497E-1631-ABBB46F41AAB}"/>
          </ac:spMkLst>
        </pc:spChg>
      </pc:sldChg>
      <pc:sldChg chg="addSp delSp modSp add mod">
        <pc:chgData name="Madelyn Schoell" userId="c910991d-6c94-4e05-a020-c698ebee31cf" providerId="ADAL" clId="{B34BCC10-6721-496D-B2A6-06A80AB0C830}" dt="2023-08-14T03:12:50.616" v="7478"/>
        <pc:sldMkLst>
          <pc:docMk/>
          <pc:sldMk cId="4173986263" sldId="310"/>
        </pc:sldMkLst>
        <pc:spChg chg="del">
          <ac:chgData name="Madelyn Schoell" userId="c910991d-6c94-4e05-a020-c698ebee31cf" providerId="ADAL" clId="{B34BCC10-6721-496D-B2A6-06A80AB0C830}" dt="2023-08-14T03:12:50.278" v="7477" actId="478"/>
          <ac:spMkLst>
            <pc:docMk/>
            <pc:sldMk cId="4173986263" sldId="310"/>
            <ac:spMk id="7" creationId="{64D9F28E-C842-4636-60E6-AD8AF009DC2B}"/>
          </ac:spMkLst>
        </pc:spChg>
        <pc:spChg chg="mod">
          <ac:chgData name="Madelyn Schoell" userId="c910991d-6c94-4e05-a020-c698ebee31cf" providerId="ADAL" clId="{B34BCC10-6721-496D-B2A6-06A80AB0C830}" dt="2023-08-14T03:12:32.322" v="7473" actId="14100"/>
          <ac:spMkLst>
            <pc:docMk/>
            <pc:sldMk cId="4173986263" sldId="310"/>
            <ac:spMk id="8" creationId="{D873B6DE-673F-5093-3FB3-8F2658A9496E}"/>
          </ac:spMkLst>
        </pc:spChg>
        <pc:spChg chg="add mod">
          <ac:chgData name="Madelyn Schoell" userId="c910991d-6c94-4e05-a020-c698ebee31cf" providerId="ADAL" clId="{B34BCC10-6721-496D-B2A6-06A80AB0C830}" dt="2023-08-14T03:12:50.616" v="7478"/>
          <ac:spMkLst>
            <pc:docMk/>
            <pc:sldMk cId="4173986263" sldId="310"/>
            <ac:spMk id="9" creationId="{F8D104D5-A2D0-D703-F409-2244D9B02877}"/>
          </ac:spMkLst>
        </pc:spChg>
        <pc:spChg chg="mod">
          <ac:chgData name="Madelyn Schoell" userId="c910991d-6c94-4e05-a020-c698ebee31cf" providerId="ADAL" clId="{B34BCC10-6721-496D-B2A6-06A80AB0C830}" dt="2023-08-14T03:12:38.774" v="7475" actId="14100"/>
          <ac:spMkLst>
            <pc:docMk/>
            <pc:sldMk cId="4173986263" sldId="310"/>
            <ac:spMk id="10" creationId="{4D71DEB0-0DC3-75AB-2EAC-6F988010DDD2}"/>
          </ac:spMkLst>
        </pc:spChg>
        <pc:spChg chg="del">
          <ac:chgData name="Madelyn Schoell" userId="c910991d-6c94-4e05-a020-c698ebee31cf" providerId="ADAL" clId="{B34BCC10-6721-496D-B2A6-06A80AB0C830}" dt="2023-08-14T03:12:42.469" v="7476" actId="478"/>
          <ac:spMkLst>
            <pc:docMk/>
            <pc:sldMk cId="4173986263" sldId="310"/>
            <ac:spMk id="11" creationId="{B7B34014-40A1-497E-1631-ABBB46F41AAB}"/>
          </ac:spMkLst>
        </pc:spChg>
      </pc:sldChg>
      <pc:sldChg chg="addSp delSp modSp add mod">
        <pc:chgData name="Madelyn Schoell" userId="c910991d-6c94-4e05-a020-c698ebee31cf" providerId="ADAL" clId="{B34BCC10-6721-496D-B2A6-06A80AB0C830}" dt="2023-08-14T03:13:09.722" v="7483"/>
        <pc:sldMkLst>
          <pc:docMk/>
          <pc:sldMk cId="4269239380" sldId="311"/>
        </pc:sldMkLst>
        <pc:spChg chg="add mod">
          <ac:chgData name="Madelyn Schoell" userId="c910991d-6c94-4e05-a020-c698ebee31cf" providerId="ADAL" clId="{B34BCC10-6721-496D-B2A6-06A80AB0C830}" dt="2023-08-14T03:13:09.722" v="7483"/>
          <ac:spMkLst>
            <pc:docMk/>
            <pc:sldMk cId="4269239380" sldId="311"/>
            <ac:spMk id="7" creationId="{4914624F-9FC2-4609-6A54-C04F83489FDB}"/>
          </ac:spMkLst>
        </pc:spChg>
        <pc:spChg chg="mod">
          <ac:chgData name="Madelyn Schoell" userId="c910991d-6c94-4e05-a020-c698ebee31cf" providerId="ADAL" clId="{B34BCC10-6721-496D-B2A6-06A80AB0C830}" dt="2023-08-14T03:12:57.776" v="7480" actId="14100"/>
          <ac:spMkLst>
            <pc:docMk/>
            <pc:sldMk cId="4269239380" sldId="311"/>
            <ac:spMk id="8" creationId="{D873B6DE-673F-5093-3FB3-8F2658A9496E}"/>
          </ac:spMkLst>
        </pc:spChg>
        <pc:spChg chg="del">
          <ac:chgData name="Madelyn Schoell" userId="c910991d-6c94-4e05-a020-c698ebee31cf" providerId="ADAL" clId="{B34BCC10-6721-496D-B2A6-06A80AB0C830}" dt="2023-08-14T03:13:09.425" v="7482" actId="478"/>
          <ac:spMkLst>
            <pc:docMk/>
            <pc:sldMk cId="4269239380" sldId="311"/>
            <ac:spMk id="9" creationId="{F8D104D5-A2D0-D703-F409-2244D9B02877}"/>
          </ac:spMkLst>
        </pc:spChg>
        <pc:spChg chg="mod">
          <ac:chgData name="Madelyn Schoell" userId="c910991d-6c94-4e05-a020-c698ebee31cf" providerId="ADAL" clId="{B34BCC10-6721-496D-B2A6-06A80AB0C830}" dt="2023-08-14T03:13:01.962" v="7481" actId="14100"/>
          <ac:spMkLst>
            <pc:docMk/>
            <pc:sldMk cId="4269239380" sldId="311"/>
            <ac:spMk id="10" creationId="{4D71DEB0-0DC3-75AB-2EAC-6F988010DDD2}"/>
          </ac:spMkLst>
        </pc:spChg>
      </pc:sldChg>
      <pc:sldChg chg="addSp modSp add mod">
        <pc:chgData name="Madelyn Schoell" userId="c910991d-6c94-4e05-a020-c698ebee31cf" providerId="ADAL" clId="{B34BCC10-6721-496D-B2A6-06A80AB0C830}" dt="2023-08-14T03:40:17.168" v="9047" actId="1035"/>
        <pc:sldMkLst>
          <pc:docMk/>
          <pc:sldMk cId="3277665162" sldId="312"/>
        </pc:sldMkLst>
        <pc:spChg chg="mod">
          <ac:chgData name="Madelyn Schoell" userId="c910991d-6c94-4e05-a020-c698ebee31cf" providerId="ADAL" clId="{B34BCC10-6721-496D-B2A6-06A80AB0C830}" dt="2023-08-14T03:13:19.057" v="7485" actId="14100"/>
          <ac:spMkLst>
            <pc:docMk/>
            <pc:sldMk cId="3277665162" sldId="312"/>
            <ac:spMk id="8" creationId="{D873B6DE-673F-5093-3FB3-8F2658A9496E}"/>
          </ac:spMkLst>
        </pc:spChg>
        <pc:spChg chg="add mod">
          <ac:chgData name="Madelyn Schoell" userId="c910991d-6c94-4e05-a020-c698ebee31cf" providerId="ADAL" clId="{B34BCC10-6721-496D-B2A6-06A80AB0C830}" dt="2023-08-14T03:40:11.798" v="9020" actId="6549"/>
          <ac:spMkLst>
            <pc:docMk/>
            <pc:sldMk cId="3277665162" sldId="312"/>
            <ac:spMk id="9" creationId="{AEEF0567-8BCC-8263-5CE5-F1956DD214AD}"/>
          </ac:spMkLst>
        </pc:spChg>
        <pc:spChg chg="mod">
          <ac:chgData name="Madelyn Schoell" userId="c910991d-6c94-4e05-a020-c698ebee31cf" providerId="ADAL" clId="{B34BCC10-6721-496D-B2A6-06A80AB0C830}" dt="2023-08-14T03:13:22.069" v="7486" actId="14100"/>
          <ac:spMkLst>
            <pc:docMk/>
            <pc:sldMk cId="3277665162" sldId="312"/>
            <ac:spMk id="10" creationId="{4D71DEB0-0DC3-75AB-2EAC-6F988010DDD2}"/>
          </ac:spMkLst>
        </pc:spChg>
        <pc:spChg chg="add mod">
          <ac:chgData name="Madelyn Schoell" userId="c910991d-6c94-4e05-a020-c698ebee31cf" providerId="ADAL" clId="{B34BCC10-6721-496D-B2A6-06A80AB0C830}" dt="2023-08-14T03:40:17.168" v="9047" actId="1035"/>
          <ac:spMkLst>
            <pc:docMk/>
            <pc:sldMk cId="3277665162" sldId="312"/>
            <ac:spMk id="11" creationId="{D0D5D4B2-F541-4303-243E-842D9A17AA2E}"/>
          </ac:spMkLst>
        </pc:spChg>
      </pc:sldChg>
      <pc:sldChg chg="addSp delSp modSp add mod">
        <pc:chgData name="Madelyn Schoell" userId="c910991d-6c94-4e05-a020-c698ebee31cf" providerId="ADAL" clId="{B34BCC10-6721-496D-B2A6-06A80AB0C830}" dt="2023-08-14T03:14:45.397" v="7505" actId="6549"/>
        <pc:sldMkLst>
          <pc:docMk/>
          <pc:sldMk cId="1648425104" sldId="313"/>
        </pc:sldMkLst>
        <pc:spChg chg="del">
          <ac:chgData name="Madelyn Schoell" userId="c910991d-6c94-4e05-a020-c698ebee31cf" providerId="ADAL" clId="{B34BCC10-6721-496D-B2A6-06A80AB0C830}" dt="2023-08-14T03:14:38.403" v="7503" actId="478"/>
          <ac:spMkLst>
            <pc:docMk/>
            <pc:sldMk cId="1648425104" sldId="313"/>
            <ac:spMk id="7" creationId="{4914624F-9FC2-4609-6A54-C04F83489FDB}"/>
          </ac:spMkLst>
        </pc:spChg>
        <pc:spChg chg="mod">
          <ac:chgData name="Madelyn Schoell" userId="c910991d-6c94-4e05-a020-c698ebee31cf" providerId="ADAL" clId="{B34BCC10-6721-496D-B2A6-06A80AB0C830}" dt="2023-08-14T03:13:46.126" v="7490" actId="14100"/>
          <ac:spMkLst>
            <pc:docMk/>
            <pc:sldMk cId="1648425104" sldId="313"/>
            <ac:spMk id="8" creationId="{D873B6DE-673F-5093-3FB3-8F2658A9496E}"/>
          </ac:spMkLst>
        </pc:spChg>
        <pc:spChg chg="del">
          <ac:chgData name="Madelyn Schoell" userId="c910991d-6c94-4e05-a020-c698ebee31cf" providerId="ADAL" clId="{B34BCC10-6721-496D-B2A6-06A80AB0C830}" dt="2023-08-14T03:14:08.468" v="7495" actId="478"/>
          <ac:spMkLst>
            <pc:docMk/>
            <pc:sldMk cId="1648425104" sldId="313"/>
            <ac:spMk id="9" creationId="{AEEF0567-8BCC-8263-5CE5-F1956DD214AD}"/>
          </ac:spMkLst>
        </pc:spChg>
        <pc:spChg chg="mod">
          <ac:chgData name="Madelyn Schoell" userId="c910991d-6c94-4e05-a020-c698ebee31cf" providerId="ADAL" clId="{B34BCC10-6721-496D-B2A6-06A80AB0C830}" dt="2023-08-14T03:13:59.916" v="7493" actId="14100"/>
          <ac:spMkLst>
            <pc:docMk/>
            <pc:sldMk cId="1648425104" sldId="313"/>
            <ac:spMk id="10" creationId="{4D71DEB0-0DC3-75AB-2EAC-6F988010DDD2}"/>
          </ac:spMkLst>
        </pc:spChg>
        <pc:spChg chg="del">
          <ac:chgData name="Madelyn Schoell" userId="c910991d-6c94-4e05-a020-c698ebee31cf" providerId="ADAL" clId="{B34BCC10-6721-496D-B2A6-06A80AB0C830}" dt="2023-08-14T03:14:03.578" v="7494" actId="478"/>
          <ac:spMkLst>
            <pc:docMk/>
            <pc:sldMk cId="1648425104" sldId="313"/>
            <ac:spMk id="11" creationId="{D0D5D4B2-F541-4303-243E-842D9A17AA2E}"/>
          </ac:spMkLst>
        </pc:spChg>
        <pc:spChg chg="add del mod">
          <ac:chgData name="Madelyn Schoell" userId="c910991d-6c94-4e05-a020-c698ebee31cf" providerId="ADAL" clId="{B34BCC10-6721-496D-B2A6-06A80AB0C830}" dt="2023-08-14T03:14:35.969" v="7502" actId="478"/>
          <ac:spMkLst>
            <pc:docMk/>
            <pc:sldMk cId="1648425104" sldId="313"/>
            <ac:spMk id="12" creationId="{F51CC09E-31C3-CD25-72D2-0DECEB0D37F5}"/>
          </ac:spMkLst>
        </pc:spChg>
        <pc:spChg chg="add mod">
          <ac:chgData name="Madelyn Schoell" userId="c910991d-6c94-4e05-a020-c698ebee31cf" providerId="ADAL" clId="{B34BCC10-6721-496D-B2A6-06A80AB0C830}" dt="2023-08-14T03:14:45.397" v="7505" actId="6549"/>
          <ac:spMkLst>
            <pc:docMk/>
            <pc:sldMk cId="1648425104" sldId="313"/>
            <ac:spMk id="13" creationId="{73BB21DF-998F-D4CC-C6D8-810DA2EB558C}"/>
          </ac:spMkLst>
        </pc:spChg>
      </pc:sldChg>
      <pc:sldChg chg="addSp delSp modSp add mod">
        <pc:chgData name="Madelyn Schoell" userId="c910991d-6c94-4e05-a020-c698ebee31cf" providerId="ADAL" clId="{B34BCC10-6721-496D-B2A6-06A80AB0C830}" dt="2023-08-14T03:15:22.654" v="7573" actId="20577"/>
        <pc:sldMkLst>
          <pc:docMk/>
          <pc:sldMk cId="2485234269" sldId="314"/>
        </pc:sldMkLst>
        <pc:spChg chg="del">
          <ac:chgData name="Madelyn Schoell" userId="c910991d-6c94-4e05-a020-c698ebee31cf" providerId="ADAL" clId="{B34BCC10-6721-496D-B2A6-06A80AB0C830}" dt="2023-08-14T03:14:54.195" v="7506" actId="478"/>
          <ac:spMkLst>
            <pc:docMk/>
            <pc:sldMk cId="2485234269" sldId="314"/>
            <ac:spMk id="7" creationId="{4914624F-9FC2-4609-6A54-C04F83489FDB}"/>
          </ac:spMkLst>
        </pc:spChg>
        <pc:spChg chg="mod">
          <ac:chgData name="Madelyn Schoell" userId="c910991d-6c94-4e05-a020-c698ebee31cf" providerId="ADAL" clId="{B34BCC10-6721-496D-B2A6-06A80AB0C830}" dt="2023-08-14T03:14:19.701" v="7499" actId="14100"/>
          <ac:spMkLst>
            <pc:docMk/>
            <pc:sldMk cId="2485234269" sldId="314"/>
            <ac:spMk id="8" creationId="{D873B6DE-673F-5093-3FB3-8F2658A9496E}"/>
          </ac:spMkLst>
        </pc:spChg>
        <pc:spChg chg="add del mod">
          <ac:chgData name="Madelyn Schoell" userId="c910991d-6c94-4e05-a020-c698ebee31cf" providerId="ADAL" clId="{B34BCC10-6721-496D-B2A6-06A80AB0C830}" dt="2023-08-14T03:15:03.628" v="7508" actId="478"/>
          <ac:spMkLst>
            <pc:docMk/>
            <pc:sldMk cId="2485234269" sldId="314"/>
            <ac:spMk id="9" creationId="{9E95B384-A77A-9C06-D834-B1478FF8C1B6}"/>
          </ac:spMkLst>
        </pc:spChg>
        <pc:spChg chg="mod">
          <ac:chgData name="Madelyn Schoell" userId="c910991d-6c94-4e05-a020-c698ebee31cf" providerId="ADAL" clId="{B34BCC10-6721-496D-B2A6-06A80AB0C830}" dt="2023-08-14T03:14:22.187" v="7500" actId="14100"/>
          <ac:spMkLst>
            <pc:docMk/>
            <pc:sldMk cId="2485234269" sldId="314"/>
            <ac:spMk id="10" creationId="{4D71DEB0-0DC3-75AB-2EAC-6F988010DDD2}"/>
          </ac:spMkLst>
        </pc:spChg>
        <pc:spChg chg="add mod">
          <ac:chgData name="Madelyn Schoell" userId="c910991d-6c94-4e05-a020-c698ebee31cf" providerId="ADAL" clId="{B34BCC10-6721-496D-B2A6-06A80AB0C830}" dt="2023-08-14T03:15:22.654" v="7573" actId="20577"/>
          <ac:spMkLst>
            <pc:docMk/>
            <pc:sldMk cId="2485234269" sldId="314"/>
            <ac:spMk id="11" creationId="{37ED43CC-7E0A-4D25-7D95-39FC8242CD18}"/>
          </ac:spMkLst>
        </pc:spChg>
        <pc:spChg chg="del">
          <ac:chgData name="Madelyn Schoell" userId="c910991d-6c94-4e05-a020-c698ebee31cf" providerId="ADAL" clId="{B34BCC10-6721-496D-B2A6-06A80AB0C830}" dt="2023-08-14T03:14:27.955" v="7501" actId="478"/>
          <ac:spMkLst>
            <pc:docMk/>
            <pc:sldMk cId="2485234269" sldId="314"/>
            <ac:spMk id="12" creationId="{F51CC09E-31C3-CD25-72D2-0DECEB0D37F5}"/>
          </ac:spMkLst>
        </pc:spChg>
      </pc:sldChg>
      <pc:sldChg chg="delSp modSp add mod">
        <pc:chgData name="Madelyn Schoell" userId="c910991d-6c94-4e05-a020-c698ebee31cf" providerId="ADAL" clId="{B34BCC10-6721-496D-B2A6-06A80AB0C830}" dt="2023-08-14T03:15:53.230" v="7643" actId="20577"/>
        <pc:sldMkLst>
          <pc:docMk/>
          <pc:sldMk cId="47408237" sldId="315"/>
        </pc:sldMkLst>
        <pc:spChg chg="del">
          <ac:chgData name="Madelyn Schoell" userId="c910991d-6c94-4e05-a020-c698ebee31cf" providerId="ADAL" clId="{B34BCC10-6721-496D-B2A6-06A80AB0C830}" dt="2023-08-14T03:15:28.516" v="7575" actId="478"/>
          <ac:spMkLst>
            <pc:docMk/>
            <pc:sldMk cId="47408237" sldId="315"/>
            <ac:spMk id="8" creationId="{D873B6DE-673F-5093-3FB3-8F2658A9496E}"/>
          </ac:spMkLst>
        </pc:spChg>
        <pc:spChg chg="mod">
          <ac:chgData name="Madelyn Schoell" userId="c910991d-6c94-4e05-a020-c698ebee31cf" providerId="ADAL" clId="{B34BCC10-6721-496D-B2A6-06A80AB0C830}" dt="2023-08-14T03:15:32.196" v="7576" actId="14100"/>
          <ac:spMkLst>
            <pc:docMk/>
            <pc:sldMk cId="47408237" sldId="315"/>
            <ac:spMk id="10" creationId="{4D71DEB0-0DC3-75AB-2EAC-6F988010DDD2}"/>
          </ac:spMkLst>
        </pc:spChg>
        <pc:spChg chg="mod">
          <ac:chgData name="Madelyn Schoell" userId="c910991d-6c94-4e05-a020-c698ebee31cf" providerId="ADAL" clId="{B34BCC10-6721-496D-B2A6-06A80AB0C830}" dt="2023-08-14T03:15:53.230" v="7643" actId="20577"/>
          <ac:spMkLst>
            <pc:docMk/>
            <pc:sldMk cId="47408237" sldId="315"/>
            <ac:spMk id="11" creationId="{37ED43CC-7E0A-4D25-7D95-39FC8242CD18}"/>
          </ac:spMkLst>
        </pc:spChg>
      </pc:sldChg>
      <pc:sldChg chg="addSp delSp modSp new mod">
        <pc:chgData name="Madelyn Schoell" userId="c910991d-6c94-4e05-a020-c698ebee31cf" providerId="ADAL" clId="{B34BCC10-6721-496D-B2A6-06A80AB0C830}" dt="2023-08-14T03:51:08.303" v="9442" actId="20577"/>
        <pc:sldMkLst>
          <pc:docMk/>
          <pc:sldMk cId="2085241639" sldId="316"/>
        </pc:sldMkLst>
        <pc:spChg chg="mod">
          <ac:chgData name="Madelyn Schoell" userId="c910991d-6c94-4e05-a020-c698ebee31cf" providerId="ADAL" clId="{B34BCC10-6721-496D-B2A6-06A80AB0C830}" dt="2023-08-14T03:51:08.303" v="9442" actId="20577"/>
          <ac:spMkLst>
            <pc:docMk/>
            <pc:sldMk cId="2085241639" sldId="316"/>
            <ac:spMk id="2" creationId="{1574B061-EAA2-23E2-821F-5A1936A878AF}"/>
          </ac:spMkLst>
        </pc:spChg>
        <pc:spChg chg="mod">
          <ac:chgData name="Madelyn Schoell" userId="c910991d-6c94-4e05-a020-c698ebee31cf" providerId="ADAL" clId="{B34BCC10-6721-496D-B2A6-06A80AB0C830}" dt="2023-08-14T03:32:20.426" v="8659" actId="20577"/>
          <ac:spMkLst>
            <pc:docMk/>
            <pc:sldMk cId="2085241639" sldId="316"/>
            <ac:spMk id="3" creationId="{3A8C3AAE-F310-D7A3-76D0-26412A58BA26}"/>
          </ac:spMkLst>
        </pc:spChg>
        <pc:spChg chg="add del">
          <ac:chgData name="Madelyn Schoell" userId="c910991d-6c94-4e05-a020-c698ebee31cf" providerId="ADAL" clId="{B34BCC10-6721-496D-B2A6-06A80AB0C830}" dt="2023-08-14T03:24:29.703" v="8365" actId="11529"/>
          <ac:spMkLst>
            <pc:docMk/>
            <pc:sldMk cId="2085241639" sldId="316"/>
            <ac:spMk id="7" creationId="{2D25ECB5-C5CB-8B77-A388-51448A3337FC}"/>
          </ac:spMkLst>
        </pc:spChg>
        <pc:spChg chg="add mod">
          <ac:chgData name="Madelyn Schoell" userId="c910991d-6c94-4e05-a020-c698ebee31cf" providerId="ADAL" clId="{B34BCC10-6721-496D-B2A6-06A80AB0C830}" dt="2023-08-14T03:29:57.921" v="8605" actId="1037"/>
          <ac:spMkLst>
            <pc:docMk/>
            <pc:sldMk cId="2085241639" sldId="316"/>
            <ac:spMk id="8" creationId="{A4611165-D539-F203-4C9E-5DF71A3C628B}"/>
          </ac:spMkLst>
        </pc:spChg>
        <pc:spChg chg="add mod">
          <ac:chgData name="Madelyn Schoell" userId="c910991d-6c94-4e05-a020-c698ebee31cf" providerId="ADAL" clId="{B34BCC10-6721-496D-B2A6-06A80AB0C830}" dt="2023-08-14T03:30:04.001" v="8606" actId="13822"/>
          <ac:spMkLst>
            <pc:docMk/>
            <pc:sldMk cId="2085241639" sldId="316"/>
            <ac:spMk id="9" creationId="{537B538A-FD9E-4258-9FEF-EAEC4A6DFC5E}"/>
          </ac:spMkLst>
        </pc:spChg>
        <pc:spChg chg="add mod">
          <ac:chgData name="Madelyn Schoell" userId="c910991d-6c94-4e05-a020-c698ebee31cf" providerId="ADAL" clId="{B34BCC10-6721-496D-B2A6-06A80AB0C830}" dt="2023-08-14T03:30:08.981" v="8607" actId="13822"/>
          <ac:spMkLst>
            <pc:docMk/>
            <pc:sldMk cId="2085241639" sldId="316"/>
            <ac:spMk id="10" creationId="{644BB2C7-4A98-D944-226C-8CA52A81CC0C}"/>
          </ac:spMkLst>
        </pc:spChg>
        <pc:spChg chg="add del mod">
          <ac:chgData name="Madelyn Schoell" userId="c910991d-6c94-4e05-a020-c698ebee31cf" providerId="ADAL" clId="{B34BCC10-6721-496D-B2A6-06A80AB0C830}" dt="2023-08-14T03:29:57.921" v="8605" actId="1037"/>
          <ac:spMkLst>
            <pc:docMk/>
            <pc:sldMk cId="2085241639" sldId="316"/>
            <ac:spMk id="11" creationId="{71497B70-F513-B74B-C437-738F24523B57}"/>
          </ac:spMkLst>
        </pc:spChg>
        <pc:spChg chg="add mod">
          <ac:chgData name="Madelyn Schoell" userId="c910991d-6c94-4e05-a020-c698ebee31cf" providerId="ADAL" clId="{B34BCC10-6721-496D-B2A6-06A80AB0C830}" dt="2023-08-14T03:30:24.362" v="8609" actId="207"/>
          <ac:spMkLst>
            <pc:docMk/>
            <pc:sldMk cId="2085241639" sldId="316"/>
            <ac:spMk id="12" creationId="{4FF6A00E-230C-87DC-0E16-0D226BFCEDF0}"/>
          </ac:spMkLst>
        </pc:spChg>
        <pc:spChg chg="add mod">
          <ac:chgData name="Madelyn Schoell" userId="c910991d-6c94-4e05-a020-c698ebee31cf" providerId="ADAL" clId="{B34BCC10-6721-496D-B2A6-06A80AB0C830}" dt="2023-08-14T03:30:18.252" v="8608" actId="207"/>
          <ac:spMkLst>
            <pc:docMk/>
            <pc:sldMk cId="2085241639" sldId="316"/>
            <ac:spMk id="13" creationId="{1931F8F6-A7F8-D1FB-1A35-F13018FE3142}"/>
          </ac:spMkLst>
        </pc:spChg>
        <pc:spChg chg="add mod">
          <ac:chgData name="Madelyn Schoell" userId="c910991d-6c94-4e05-a020-c698ebee31cf" providerId="ADAL" clId="{B34BCC10-6721-496D-B2A6-06A80AB0C830}" dt="2023-08-14T03:29:02.808" v="8525"/>
          <ac:spMkLst>
            <pc:docMk/>
            <pc:sldMk cId="2085241639" sldId="316"/>
            <ac:spMk id="14" creationId="{BB62B40E-8A97-CF9E-0CC8-FFFC16642939}"/>
          </ac:spMkLst>
        </pc:spChg>
        <pc:cxnChg chg="add del mod">
          <ac:chgData name="Madelyn Schoell" userId="c910991d-6c94-4e05-a020-c698ebee31cf" providerId="ADAL" clId="{B34BCC10-6721-496D-B2A6-06A80AB0C830}" dt="2023-08-14T03:30:40.134" v="8611" actId="11529"/>
          <ac:cxnSpMkLst>
            <pc:docMk/>
            <pc:sldMk cId="2085241639" sldId="316"/>
            <ac:cxnSpMk id="16" creationId="{83A2865D-E937-22D8-D41F-7B64199DD957}"/>
          </ac:cxnSpMkLst>
        </pc:cxnChg>
        <pc:cxnChg chg="add mod">
          <ac:chgData name="Madelyn Schoell" userId="c910991d-6c94-4e05-a020-c698ebee31cf" providerId="ADAL" clId="{B34BCC10-6721-496D-B2A6-06A80AB0C830}" dt="2023-08-14T03:31:05.295" v="8615" actId="13822"/>
          <ac:cxnSpMkLst>
            <pc:docMk/>
            <pc:sldMk cId="2085241639" sldId="316"/>
            <ac:cxnSpMk id="18" creationId="{F38C2ECB-1670-57AB-1D8F-6F1822FD78FD}"/>
          </ac:cxnSpMkLst>
        </pc:cxnChg>
        <pc:cxnChg chg="add mod">
          <ac:chgData name="Madelyn Schoell" userId="c910991d-6c94-4e05-a020-c698ebee31cf" providerId="ADAL" clId="{B34BCC10-6721-496D-B2A6-06A80AB0C830}" dt="2023-08-14T03:31:17.217" v="8617" actId="13822"/>
          <ac:cxnSpMkLst>
            <pc:docMk/>
            <pc:sldMk cId="2085241639" sldId="316"/>
            <ac:cxnSpMk id="22" creationId="{C4374DE7-7540-B317-7E9F-A13043A6D9D7}"/>
          </ac:cxnSpMkLst>
        </pc:cxnChg>
        <pc:cxnChg chg="add mod">
          <ac:chgData name="Madelyn Schoell" userId="c910991d-6c94-4e05-a020-c698ebee31cf" providerId="ADAL" clId="{B34BCC10-6721-496D-B2A6-06A80AB0C830}" dt="2023-08-14T03:31:29.349" v="8620" actId="13822"/>
          <ac:cxnSpMkLst>
            <pc:docMk/>
            <pc:sldMk cId="2085241639" sldId="316"/>
            <ac:cxnSpMk id="24" creationId="{DC02A190-CFD0-E0BA-6926-5347762CAFFF}"/>
          </ac:cxnSpMkLst>
        </pc:cxnChg>
      </pc:sldChg>
      <pc:sldChg chg="addSp delSp modSp new mod">
        <pc:chgData name="Madelyn Schoell" userId="c910991d-6c94-4e05-a020-c698ebee31cf" providerId="ADAL" clId="{B34BCC10-6721-496D-B2A6-06A80AB0C830}" dt="2023-08-14T03:35:38.278" v="8889" actId="1076"/>
        <pc:sldMkLst>
          <pc:docMk/>
          <pc:sldMk cId="700208442" sldId="317"/>
        </pc:sldMkLst>
        <pc:spChg chg="del">
          <ac:chgData name="Madelyn Schoell" userId="c910991d-6c94-4e05-a020-c698ebee31cf" providerId="ADAL" clId="{B34BCC10-6721-496D-B2A6-06A80AB0C830}" dt="2023-08-14T03:19:01.033" v="7989" actId="22"/>
          <ac:spMkLst>
            <pc:docMk/>
            <pc:sldMk cId="700208442" sldId="317"/>
            <ac:spMk id="2" creationId="{4F5C983B-C3A9-840F-4F1B-67DBB9E40965}"/>
          </ac:spMkLst>
        </pc:spChg>
        <pc:spChg chg="mod">
          <ac:chgData name="Madelyn Schoell" userId="c910991d-6c94-4e05-a020-c698ebee31cf" providerId="ADAL" clId="{B34BCC10-6721-496D-B2A6-06A80AB0C830}" dt="2023-08-14T03:32:26.961" v="8675" actId="20577"/>
          <ac:spMkLst>
            <pc:docMk/>
            <pc:sldMk cId="700208442" sldId="317"/>
            <ac:spMk id="3" creationId="{DE0A500B-161F-090D-C722-A8F9DDE125E3}"/>
          </ac:spMkLst>
        </pc:spChg>
        <pc:spChg chg="add del mod">
          <ac:chgData name="Madelyn Schoell" userId="c910991d-6c94-4e05-a020-c698ebee31cf" providerId="ADAL" clId="{B34BCC10-6721-496D-B2A6-06A80AB0C830}" dt="2023-08-14T03:35:38.278" v="8889" actId="1076"/>
          <ac:spMkLst>
            <pc:docMk/>
            <pc:sldMk cId="700208442" sldId="317"/>
            <ac:spMk id="15" creationId="{18A005D8-A1A4-19E8-AB30-742A1C09F780}"/>
          </ac:spMkLst>
        </pc:spChg>
        <pc:picChg chg="add mod ord">
          <ac:chgData name="Madelyn Schoell" userId="c910991d-6c94-4e05-a020-c698ebee31cf" providerId="ADAL" clId="{B34BCC10-6721-496D-B2A6-06A80AB0C830}" dt="2023-08-14T03:23:35.310" v="8318" actId="1035"/>
          <ac:picMkLst>
            <pc:docMk/>
            <pc:sldMk cId="700208442" sldId="317"/>
            <ac:picMk id="8" creationId="{DEF685DA-511B-DF35-C440-7727810917D4}"/>
          </ac:picMkLst>
        </pc:picChg>
        <pc:picChg chg="add mod">
          <ac:chgData name="Madelyn Schoell" userId="c910991d-6c94-4e05-a020-c698ebee31cf" providerId="ADAL" clId="{B34BCC10-6721-496D-B2A6-06A80AB0C830}" dt="2023-08-14T03:23:51.123" v="8348" actId="465"/>
          <ac:picMkLst>
            <pc:docMk/>
            <pc:sldMk cId="700208442" sldId="317"/>
            <ac:picMk id="10" creationId="{1375907F-7A5E-C4A4-3421-791669FCF784}"/>
          </ac:picMkLst>
        </pc:picChg>
        <pc:picChg chg="add mod">
          <ac:chgData name="Madelyn Schoell" userId="c910991d-6c94-4e05-a020-c698ebee31cf" providerId="ADAL" clId="{B34BCC10-6721-496D-B2A6-06A80AB0C830}" dt="2023-08-14T03:23:28.361" v="8305" actId="408"/>
          <ac:picMkLst>
            <pc:docMk/>
            <pc:sldMk cId="700208442" sldId="317"/>
            <ac:picMk id="12" creationId="{F50632FC-3D8C-A9F6-8F94-06A0E39E8725}"/>
          </ac:picMkLst>
        </pc:picChg>
        <pc:picChg chg="add mod">
          <ac:chgData name="Madelyn Schoell" userId="c910991d-6c94-4e05-a020-c698ebee31cf" providerId="ADAL" clId="{B34BCC10-6721-496D-B2A6-06A80AB0C830}" dt="2023-08-14T03:24:02.721" v="8363" actId="1035"/>
          <ac:picMkLst>
            <pc:docMk/>
            <pc:sldMk cId="700208442" sldId="317"/>
            <ac:picMk id="14" creationId="{B2534D9F-39CD-B99A-F76F-7AE4E0698D06}"/>
          </ac:picMkLst>
        </pc:picChg>
      </pc:sldChg>
      <pc:sldChg chg="modSp new mod">
        <pc:chgData name="Madelyn Schoell" userId="c910991d-6c94-4e05-a020-c698ebee31cf" providerId="ADAL" clId="{B34BCC10-6721-496D-B2A6-06A80AB0C830}" dt="2023-08-14T03:54:13.553" v="9939" actId="20577"/>
        <pc:sldMkLst>
          <pc:docMk/>
          <pc:sldMk cId="4216303199" sldId="318"/>
        </pc:sldMkLst>
        <pc:spChg chg="mod">
          <ac:chgData name="Madelyn Schoell" userId="c910991d-6c94-4e05-a020-c698ebee31cf" providerId="ADAL" clId="{B34BCC10-6721-496D-B2A6-06A80AB0C830}" dt="2023-08-14T03:53:08.907" v="9872" actId="6549"/>
          <ac:spMkLst>
            <pc:docMk/>
            <pc:sldMk cId="4216303199" sldId="318"/>
            <ac:spMk id="2" creationId="{10F7F0BC-5C2A-6A05-215B-EEE9450CB3EB}"/>
          </ac:spMkLst>
        </pc:spChg>
        <pc:spChg chg="mod">
          <ac:chgData name="Madelyn Schoell" userId="c910991d-6c94-4e05-a020-c698ebee31cf" providerId="ADAL" clId="{B34BCC10-6721-496D-B2A6-06A80AB0C830}" dt="2023-08-14T03:54:13.553" v="9939" actId="20577"/>
          <ac:spMkLst>
            <pc:docMk/>
            <pc:sldMk cId="4216303199" sldId="318"/>
            <ac:spMk id="3" creationId="{E78B90B6-DE44-1C30-1E76-01F70CB988D5}"/>
          </ac:spMkLst>
        </pc:spChg>
      </pc:sldChg>
      <pc:sldChg chg="addSp delSp modSp new mod">
        <pc:chgData name="Madelyn Schoell" userId="c910991d-6c94-4e05-a020-c698ebee31cf" providerId="ADAL" clId="{B34BCC10-6721-496D-B2A6-06A80AB0C830}" dt="2023-08-14T03:54:21.662" v="9953" actId="6549"/>
        <pc:sldMkLst>
          <pc:docMk/>
          <pc:sldMk cId="108305021" sldId="319"/>
        </pc:sldMkLst>
        <pc:spChg chg="del">
          <ac:chgData name="Madelyn Schoell" userId="c910991d-6c94-4e05-a020-c698ebee31cf" providerId="ADAL" clId="{B34BCC10-6721-496D-B2A6-06A80AB0C830}" dt="2023-08-14T03:36:48.202" v="8937" actId="478"/>
          <ac:spMkLst>
            <pc:docMk/>
            <pc:sldMk cId="108305021" sldId="319"/>
            <ac:spMk id="2" creationId="{5D7D1703-C5D4-9A33-34F6-C21C5ACD373D}"/>
          </ac:spMkLst>
        </pc:spChg>
        <pc:spChg chg="mod">
          <ac:chgData name="Madelyn Schoell" userId="c910991d-6c94-4e05-a020-c698ebee31cf" providerId="ADAL" clId="{B34BCC10-6721-496D-B2A6-06A80AB0C830}" dt="2023-08-14T03:54:21.662" v="9953" actId="6549"/>
          <ac:spMkLst>
            <pc:docMk/>
            <pc:sldMk cId="108305021" sldId="319"/>
            <ac:spMk id="3" creationId="{C86EBE8B-E252-FD00-507E-CD62065DFA5C}"/>
          </ac:spMkLst>
        </pc:spChg>
        <pc:spChg chg="add mod">
          <ac:chgData name="Madelyn Schoell" userId="c910991d-6c94-4e05-a020-c698ebee31cf" providerId="ADAL" clId="{B34BCC10-6721-496D-B2A6-06A80AB0C830}" dt="2023-08-14T03:38:45.866" v="9019" actId="20577"/>
          <ac:spMkLst>
            <pc:docMk/>
            <pc:sldMk cId="108305021" sldId="319"/>
            <ac:spMk id="11" creationId="{69780067-BD5D-D9E6-85F9-0D0F4DF2693A}"/>
          </ac:spMkLst>
        </pc:spChg>
        <pc:picChg chg="add mod">
          <ac:chgData name="Madelyn Schoell" userId="c910991d-6c94-4e05-a020-c698ebee31cf" providerId="ADAL" clId="{B34BCC10-6721-496D-B2A6-06A80AB0C830}" dt="2023-08-14T03:43:10.611" v="9094" actId="14100"/>
          <ac:picMkLst>
            <pc:docMk/>
            <pc:sldMk cId="108305021" sldId="319"/>
            <ac:picMk id="8" creationId="{E79093BD-042E-072A-D1B3-B061AF6A7C38}"/>
          </ac:picMkLst>
        </pc:picChg>
        <pc:picChg chg="add mod">
          <ac:chgData name="Madelyn Schoell" userId="c910991d-6c94-4e05-a020-c698ebee31cf" providerId="ADAL" clId="{B34BCC10-6721-496D-B2A6-06A80AB0C830}" dt="2023-08-14T03:43:14.172" v="9095" actId="14100"/>
          <ac:picMkLst>
            <pc:docMk/>
            <pc:sldMk cId="108305021" sldId="319"/>
            <ac:picMk id="10" creationId="{8F74C18A-33C7-C49D-4155-537DD3AA23F3}"/>
          </ac:picMkLst>
        </pc:picChg>
      </pc:sldChg>
      <pc:sldChg chg="addSp delSp modSp new mod">
        <pc:chgData name="Madelyn Schoell" userId="c910991d-6c94-4e05-a020-c698ebee31cf" providerId="ADAL" clId="{B34BCC10-6721-496D-B2A6-06A80AB0C830}" dt="2023-08-14T03:54:35.279" v="9966" actId="6549"/>
        <pc:sldMkLst>
          <pc:docMk/>
          <pc:sldMk cId="264935129" sldId="320"/>
        </pc:sldMkLst>
        <pc:spChg chg="del">
          <ac:chgData name="Madelyn Schoell" userId="c910991d-6c94-4e05-a020-c698ebee31cf" providerId="ADAL" clId="{B34BCC10-6721-496D-B2A6-06A80AB0C830}" dt="2023-08-14T03:44:29.446" v="9096" actId="478"/>
          <ac:spMkLst>
            <pc:docMk/>
            <pc:sldMk cId="264935129" sldId="320"/>
            <ac:spMk id="2" creationId="{AA1AD1F8-EF35-2076-9CC7-2CC79A04CEEF}"/>
          </ac:spMkLst>
        </pc:spChg>
        <pc:spChg chg="mod">
          <ac:chgData name="Madelyn Schoell" userId="c910991d-6c94-4e05-a020-c698ebee31cf" providerId="ADAL" clId="{B34BCC10-6721-496D-B2A6-06A80AB0C830}" dt="2023-08-14T03:54:35.279" v="9966" actId="6549"/>
          <ac:spMkLst>
            <pc:docMk/>
            <pc:sldMk cId="264935129" sldId="320"/>
            <ac:spMk id="3" creationId="{A8C99111-1E4F-D0DF-FA74-5CFD085AB466}"/>
          </ac:spMkLst>
        </pc:spChg>
        <pc:spChg chg="add mod">
          <ac:chgData name="Madelyn Schoell" userId="c910991d-6c94-4e05-a020-c698ebee31cf" providerId="ADAL" clId="{B34BCC10-6721-496D-B2A6-06A80AB0C830}" dt="2023-08-14T03:48:58.586" v="9334" actId="20577"/>
          <ac:spMkLst>
            <pc:docMk/>
            <pc:sldMk cId="264935129" sldId="320"/>
            <ac:spMk id="17" creationId="{9B5D8E9E-B9D2-4642-4E86-4F99E874505E}"/>
          </ac:spMkLst>
        </pc:spChg>
        <pc:picChg chg="add mod">
          <ac:chgData name="Madelyn Schoell" userId="c910991d-6c94-4e05-a020-c698ebee31cf" providerId="ADAL" clId="{B34BCC10-6721-496D-B2A6-06A80AB0C830}" dt="2023-08-14T03:45:36.690" v="9102" actId="14100"/>
          <ac:picMkLst>
            <pc:docMk/>
            <pc:sldMk cId="264935129" sldId="320"/>
            <ac:picMk id="8" creationId="{B80254A6-D860-DC7F-8F41-DE92055EA128}"/>
          </ac:picMkLst>
        </pc:picChg>
        <pc:picChg chg="add mod">
          <ac:chgData name="Madelyn Schoell" userId="c910991d-6c94-4e05-a020-c698ebee31cf" providerId="ADAL" clId="{B34BCC10-6721-496D-B2A6-06A80AB0C830}" dt="2023-08-14T03:48:28.933" v="9272" actId="465"/>
          <ac:picMkLst>
            <pc:docMk/>
            <pc:sldMk cId="264935129" sldId="320"/>
            <ac:picMk id="10" creationId="{AE417E70-29F3-7EB0-B205-959F098B1CC2}"/>
          </ac:picMkLst>
        </pc:picChg>
        <pc:picChg chg="add mod">
          <ac:chgData name="Madelyn Schoell" userId="c910991d-6c94-4e05-a020-c698ebee31cf" providerId="ADAL" clId="{B34BCC10-6721-496D-B2A6-06A80AB0C830}" dt="2023-08-14T03:48:28.933" v="9272" actId="465"/>
          <ac:picMkLst>
            <pc:docMk/>
            <pc:sldMk cId="264935129" sldId="320"/>
            <ac:picMk id="12" creationId="{29B7968D-62A4-90C9-27D7-9436B1D951C0}"/>
          </ac:picMkLst>
        </pc:picChg>
        <pc:picChg chg="add mod">
          <ac:chgData name="Madelyn Schoell" userId="c910991d-6c94-4e05-a020-c698ebee31cf" providerId="ADAL" clId="{B34BCC10-6721-496D-B2A6-06A80AB0C830}" dt="2023-08-14T03:48:28.933" v="9272" actId="465"/>
          <ac:picMkLst>
            <pc:docMk/>
            <pc:sldMk cId="264935129" sldId="320"/>
            <ac:picMk id="14" creationId="{83D55B82-030A-6977-3E4C-C0B7884539BF}"/>
          </ac:picMkLst>
        </pc:picChg>
        <pc:picChg chg="add mod">
          <ac:chgData name="Madelyn Schoell" userId="c910991d-6c94-4e05-a020-c698ebee31cf" providerId="ADAL" clId="{B34BCC10-6721-496D-B2A6-06A80AB0C830}" dt="2023-08-14T03:48:08.771" v="9173" actId="1038"/>
          <ac:picMkLst>
            <pc:docMk/>
            <pc:sldMk cId="264935129" sldId="320"/>
            <ac:picMk id="16" creationId="{D6F2C753-3444-E473-4688-C32816BFEDFD}"/>
          </ac:picMkLst>
        </pc:picChg>
      </pc:sldChg>
      <pc:sldChg chg="modSp add mod">
        <pc:chgData name="Madelyn Schoell" userId="c910991d-6c94-4e05-a020-c698ebee31cf" providerId="ADAL" clId="{B34BCC10-6721-496D-B2A6-06A80AB0C830}" dt="2023-08-14T03:54:58.753" v="10011" actId="14100"/>
        <pc:sldMkLst>
          <pc:docMk/>
          <pc:sldMk cId="2172013776" sldId="321"/>
        </pc:sldMkLst>
        <pc:spChg chg="mod">
          <ac:chgData name="Madelyn Schoell" userId="c910991d-6c94-4e05-a020-c698ebee31cf" providerId="ADAL" clId="{B34BCC10-6721-496D-B2A6-06A80AB0C830}" dt="2023-08-14T03:53:14.083" v="9873" actId="6549"/>
          <ac:spMkLst>
            <pc:docMk/>
            <pc:sldMk cId="2172013776" sldId="321"/>
            <ac:spMk id="2" creationId="{10F7F0BC-5C2A-6A05-215B-EEE9450CB3EB}"/>
          </ac:spMkLst>
        </pc:spChg>
        <pc:spChg chg="mod">
          <ac:chgData name="Madelyn Schoell" userId="c910991d-6c94-4e05-a020-c698ebee31cf" providerId="ADAL" clId="{B34BCC10-6721-496D-B2A6-06A80AB0C830}" dt="2023-08-14T03:54:58.753" v="10011" actId="14100"/>
          <ac:spMkLst>
            <pc:docMk/>
            <pc:sldMk cId="2172013776" sldId="321"/>
            <ac:spMk id="3" creationId="{E78B90B6-DE44-1C30-1E76-01F70CB988D5}"/>
          </ac:spMkLst>
        </pc:spChg>
      </pc:sldChg>
      <pc:sldChg chg="modSp new mod">
        <pc:chgData name="Madelyn Schoell" userId="c910991d-6c94-4e05-a020-c698ebee31cf" providerId="ADAL" clId="{B34BCC10-6721-496D-B2A6-06A80AB0C830}" dt="2023-08-14T04:08:50.689" v="11338" actId="20577"/>
        <pc:sldMkLst>
          <pc:docMk/>
          <pc:sldMk cId="2569637668" sldId="322"/>
        </pc:sldMkLst>
        <pc:spChg chg="mod">
          <ac:chgData name="Madelyn Schoell" userId="c910991d-6c94-4e05-a020-c698ebee31cf" providerId="ADAL" clId="{B34BCC10-6721-496D-B2A6-06A80AB0C830}" dt="2023-08-14T04:08:50.689" v="11338" actId="20577"/>
          <ac:spMkLst>
            <pc:docMk/>
            <pc:sldMk cId="2569637668" sldId="322"/>
            <ac:spMk id="2" creationId="{4F47F62C-BB2B-AC27-884E-E4F549AF3DA2}"/>
          </ac:spMkLst>
        </pc:spChg>
        <pc:spChg chg="mod">
          <ac:chgData name="Madelyn Schoell" userId="c910991d-6c94-4e05-a020-c698ebee31cf" providerId="ADAL" clId="{B34BCC10-6721-496D-B2A6-06A80AB0C830}" dt="2023-08-14T04:05:14.077" v="10424" actId="20577"/>
          <ac:spMkLst>
            <pc:docMk/>
            <pc:sldMk cId="2569637668" sldId="322"/>
            <ac:spMk id="3" creationId="{F149D327-F9A4-82E5-8663-FF54DDB15F3B}"/>
          </ac:spMkLst>
        </pc:spChg>
      </pc:sldChg>
      <pc:sldChg chg="delSp modSp new mod">
        <pc:chgData name="Madelyn Schoell" userId="c910991d-6c94-4e05-a020-c698ebee31cf" providerId="ADAL" clId="{B34BCC10-6721-496D-B2A6-06A80AB0C830}" dt="2023-08-14T04:09:30.864" v="11355" actId="14100"/>
        <pc:sldMkLst>
          <pc:docMk/>
          <pc:sldMk cId="2299959844" sldId="323"/>
        </pc:sldMkLst>
        <pc:spChg chg="del">
          <ac:chgData name="Madelyn Schoell" userId="c910991d-6c94-4e05-a020-c698ebee31cf" providerId="ADAL" clId="{B34BCC10-6721-496D-B2A6-06A80AB0C830}" dt="2023-08-14T04:09:12.538" v="11343" actId="478"/>
          <ac:spMkLst>
            <pc:docMk/>
            <pc:sldMk cId="2299959844" sldId="323"/>
            <ac:spMk id="2" creationId="{A2F8B6C9-87AE-F7E6-B37B-BA9A4130F63C}"/>
          </ac:spMkLst>
        </pc:spChg>
        <pc:spChg chg="mod ord">
          <ac:chgData name="Madelyn Schoell" userId="c910991d-6c94-4e05-a020-c698ebee31cf" providerId="ADAL" clId="{B34BCC10-6721-496D-B2A6-06A80AB0C830}" dt="2023-08-14T04:09:30.864" v="11355" actId="14100"/>
          <ac:spMkLst>
            <pc:docMk/>
            <pc:sldMk cId="2299959844" sldId="323"/>
            <ac:spMk id="3" creationId="{1A4F640D-CECC-6E0C-6783-BAC326BE263C}"/>
          </ac:spMkLst>
        </pc:spChg>
      </pc:sldChg>
      <pc:sldChg chg="modSp new mod">
        <pc:chgData name="Madelyn Schoell" userId="c910991d-6c94-4e05-a020-c698ebee31cf" providerId="ADAL" clId="{B34BCC10-6721-496D-B2A6-06A80AB0C830}" dt="2023-08-14T17:19:02.871" v="12064" actId="20577"/>
        <pc:sldMkLst>
          <pc:docMk/>
          <pc:sldMk cId="3006269398" sldId="324"/>
        </pc:sldMkLst>
        <pc:spChg chg="mod">
          <ac:chgData name="Madelyn Schoell" userId="c910991d-6c94-4e05-a020-c698ebee31cf" providerId="ADAL" clId="{B34BCC10-6721-496D-B2A6-06A80AB0C830}" dt="2023-08-14T17:19:02.871" v="12064" actId="20577"/>
          <ac:spMkLst>
            <pc:docMk/>
            <pc:sldMk cId="3006269398" sldId="324"/>
            <ac:spMk id="2" creationId="{BBDFA0D0-5F0A-4090-04E4-510A9EC0A4D3}"/>
          </ac:spMkLst>
        </pc:spChg>
        <pc:spChg chg="mod">
          <ac:chgData name="Madelyn Schoell" userId="c910991d-6c94-4e05-a020-c698ebee31cf" providerId="ADAL" clId="{B34BCC10-6721-496D-B2A6-06A80AB0C830}" dt="2023-08-14T17:10:20.436" v="11376" actId="20577"/>
          <ac:spMkLst>
            <pc:docMk/>
            <pc:sldMk cId="3006269398" sldId="324"/>
            <ac:spMk id="3" creationId="{D991234C-9851-654D-6925-75BDFF6BED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fnal.gov/event/15275/" TargetMode="External"/><Relationship Id="rId13" Type="http://schemas.openxmlformats.org/officeDocument/2006/relationships/hyperlink" Target="https://esh-docdb.fnal.gov/cgi-bin/sso/ShowDocument?docid=6086" TargetMode="External"/><Relationship Id="rId3" Type="http://schemas.openxmlformats.org/officeDocument/2006/relationships/hyperlink" Target="https://indico.fnal.gov/event/7445/" TargetMode="External"/><Relationship Id="rId7" Type="http://schemas.openxmlformats.org/officeDocument/2006/relationships/hyperlink" Target="https://esh-docdb.fnal.gov/cgi-bin/sso/ShowDocument?docid=3746" TargetMode="External"/><Relationship Id="rId12" Type="http://schemas.openxmlformats.org/officeDocument/2006/relationships/hyperlink" Target="https://indico.fnal.gov/event/22898/" TargetMode="External"/><Relationship Id="rId2" Type="http://schemas.openxmlformats.org/officeDocument/2006/relationships/hyperlink" Target="https://esh-docdb.fnal.gov/cgi-bin/sso/ShowDocument?docid=2647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eb.fnal.gov/experiment/MuonG2/Reviews/Pages/Accelerator-Readiness-Review.aspx" TargetMode="External"/><Relationship Id="rId11" Type="http://schemas.openxmlformats.org/officeDocument/2006/relationships/hyperlink" Target="https://esh-docdb.fnal.gov/cgi-bin/sso/ShowDocument?docid=5630" TargetMode="External"/><Relationship Id="rId5" Type="http://schemas.openxmlformats.org/officeDocument/2006/relationships/hyperlink" Target="https://esh-docdb.fnal.gov/cgi-bin/sso/ShowDocument?docid=3495" TargetMode="External"/><Relationship Id="rId10" Type="http://schemas.openxmlformats.org/officeDocument/2006/relationships/hyperlink" Target="https://indico.fnal.gov/event/17342/" TargetMode="External"/><Relationship Id="rId4" Type="http://schemas.openxmlformats.org/officeDocument/2006/relationships/hyperlink" Target="https://esh-docdb.fnal.gov/cgi-bin/sso/ShowDocument?docid=3020" TargetMode="External"/><Relationship Id="rId9" Type="http://schemas.openxmlformats.org/officeDocument/2006/relationships/hyperlink" Target="https://esh-docdb.fnal.gov/cgi-bin/sso/ShowDocument?docid=4534" TargetMode="External"/><Relationship Id="rId14" Type="http://schemas.openxmlformats.org/officeDocument/2006/relationships/hyperlink" Target="https://indico.fnal.gov/event/45027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Maddie Schoell	</a:t>
            </a:r>
          </a:p>
          <a:p>
            <a:r>
              <a:rPr lang="en-US" sz="1600" dirty="0"/>
              <a:t>ARR – External Validation of Updated SAD &amp; ASE</a:t>
            </a:r>
          </a:p>
          <a:p>
            <a:r>
              <a:rPr lang="en-US" sz="1600" dirty="0"/>
              <a:t>August 15-17, 2023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Introduction and Description of ARR Process &amp; Plan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4E139D-18C0-4B47-6387-AE68BDDB5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 2013 Accelerator Readiness Review of Main Injector, Recycler, and NuMI for 700 kW Operations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https://esh-docdb.fnal.gov/cgi-bin/sso/ShowDocument?docid=2647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https://indico.fnal.gov/event/7445/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2015 ASTA Injector Phase 1 ARR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https://esh-docdb.fnal.gov/cgi-bin/sso/ShowDocument?docid=3020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2017 Muon Campus g-2 ARR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https://esh-docdb.fnal.gov/cgi-bin/sso/ShowDocument?docid=3495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https://web.fnal.gov/experiment/MuonG2/Reviews/Pages/Accelerator-Readiness-Review.aspx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2017 IOTA/FAST Electron Injector Phase 2 ARR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https://esh-docdb.fnal.gov/cgi-bin/sso/ShowDocument?docid=3746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https://indico.fnal.gov/event/15275/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 2018 IOTA/FAST Phase 3 ARR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https://esh-docdb.fnal.gov/cgi-bin/sso/ShowDocument?docid=4534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https://indico.fnal.gov/event/17342/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2020 Muon Campus 13W Beam to DA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https://esh-docdb.fnal.gov/cgi-bin/sso/ShowDocument?docid=5630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https://indico.fnal.gov/event/22898/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2020 MeV Test Area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https://esh-docdb.fnal.gov/cgi-bin/sso/ShowDocument?docid=6086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https://indico.fnal.gov/event/45027/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9FB829-8847-96B3-B9B0-6A55F228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 Plan – List of Previous ARRs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79026-E27B-1C32-4AE0-7DA1964957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1B950-C891-A1B8-5583-E393E9AC4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C07A7-383A-122F-5F57-3CF9D804C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24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3F726D-3205-BD16-3499-6537D33AA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Tuesday 8/15</a:t>
            </a:r>
          </a:p>
          <a:p>
            <a:pPr lvl="1"/>
            <a:r>
              <a:rPr lang="en-US" sz="1400" dirty="0"/>
              <a:t>Welcome</a:t>
            </a:r>
          </a:p>
          <a:p>
            <a:pPr lvl="1"/>
            <a:r>
              <a:rPr lang="en-US" sz="1400" dirty="0"/>
              <a:t>Introduction &amp; Description of ARR Process &amp; Plan</a:t>
            </a:r>
          </a:p>
          <a:p>
            <a:pPr lvl="1"/>
            <a:r>
              <a:rPr lang="en-US" sz="1400" dirty="0"/>
              <a:t>Alignment with DOE O 420.2D and FSO Expectations </a:t>
            </a:r>
            <a:r>
              <a:rPr lang="en-US" sz="1400" i="1" dirty="0">
                <a:solidFill>
                  <a:schemeClr val="tx2"/>
                </a:solidFill>
              </a:rPr>
              <a:t>(Charge Question 1)</a:t>
            </a:r>
          </a:p>
          <a:p>
            <a:pPr lvl="1"/>
            <a:r>
              <a:rPr lang="en-US" sz="1400" dirty="0"/>
              <a:t>USI Process &amp; Compensatory Measures </a:t>
            </a:r>
            <a:r>
              <a:rPr lang="en-US" sz="1400" i="1" dirty="0">
                <a:solidFill>
                  <a:schemeClr val="tx2"/>
                </a:solidFill>
              </a:rPr>
              <a:t>(Charge Question 2)</a:t>
            </a:r>
            <a:endParaRPr lang="en-US" sz="1400" dirty="0"/>
          </a:p>
          <a:p>
            <a:pPr lvl="1"/>
            <a:r>
              <a:rPr lang="en-US" sz="1400" dirty="0"/>
              <a:t>Authorization Operating Limits </a:t>
            </a:r>
            <a:r>
              <a:rPr lang="en-US" sz="1400" i="1" dirty="0">
                <a:solidFill>
                  <a:schemeClr val="tx2"/>
                </a:solidFill>
              </a:rPr>
              <a:t>(Charge Question 5)</a:t>
            </a:r>
            <a:endParaRPr lang="en-US" sz="1400" dirty="0"/>
          </a:p>
          <a:p>
            <a:pPr lvl="1"/>
            <a:r>
              <a:rPr lang="en-US" sz="1400" dirty="0"/>
              <a:t>Overview of Accelerator Equivalency Process</a:t>
            </a:r>
          </a:p>
          <a:p>
            <a:pPr lvl="1"/>
            <a:r>
              <a:rPr lang="en-US" sz="1400" dirty="0"/>
              <a:t>Site Visits: Test Stand Accelerators (CMTS1, PIP2IT, VTS)</a:t>
            </a:r>
          </a:p>
          <a:p>
            <a:r>
              <a:rPr lang="en-US" sz="1400" dirty="0"/>
              <a:t>Wednesday 8/16</a:t>
            </a:r>
          </a:p>
          <a:p>
            <a:pPr lvl="1"/>
            <a:r>
              <a:rPr lang="en-US" sz="1400" dirty="0"/>
              <a:t>Implementation of ODH Credited Controls </a:t>
            </a:r>
            <a:r>
              <a:rPr lang="en-US" sz="1400" i="1" dirty="0">
                <a:solidFill>
                  <a:schemeClr val="tx2"/>
                </a:solidFill>
              </a:rPr>
              <a:t>(Charge Question 4)</a:t>
            </a:r>
            <a:endParaRPr lang="en-US" sz="1400" dirty="0"/>
          </a:p>
          <a:p>
            <a:pPr lvl="1"/>
            <a:r>
              <a:rPr lang="en-US" sz="1400" dirty="0"/>
              <a:t>Site Visit: Location of ODH System that will have Credited Controls (NM4)</a:t>
            </a:r>
          </a:p>
          <a:p>
            <a:pPr lvl="1"/>
            <a:r>
              <a:rPr lang="en-US" sz="1400" dirty="0"/>
              <a:t>Overview of Risk Assessment Methodology </a:t>
            </a:r>
            <a:r>
              <a:rPr lang="en-US" sz="1400" i="1" dirty="0">
                <a:solidFill>
                  <a:schemeClr val="tx2"/>
                </a:solidFill>
              </a:rPr>
              <a:t>(Charge Question 3)</a:t>
            </a:r>
            <a:endParaRPr lang="en-US" sz="1400" dirty="0"/>
          </a:p>
          <a:p>
            <a:pPr lvl="1"/>
            <a:r>
              <a:rPr lang="en-US" sz="1400" dirty="0"/>
              <a:t>Time for interviews, discussion, document review</a:t>
            </a:r>
          </a:p>
          <a:p>
            <a:r>
              <a:rPr lang="en-US" sz="1400" dirty="0"/>
              <a:t>Thursday 8/17</a:t>
            </a:r>
          </a:p>
          <a:p>
            <a:pPr lvl="1"/>
            <a:r>
              <a:rPr lang="en-US" sz="1400" dirty="0"/>
              <a:t>Time for interviews, discussion, document review</a:t>
            </a:r>
          </a:p>
          <a:p>
            <a:pPr lvl="1"/>
            <a:r>
              <a:rPr lang="en-US" sz="1400" dirty="0"/>
              <a:t>Closeout scheduled for 3:15pm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DD1025-67CC-B7BB-8BC8-6AAC6132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 Plan – Schedule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CAD95-B170-91FA-5C0E-788AA47AB3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CBDF7-56C2-E725-73DF-979A1C2FD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A4E17-E60D-9375-F12A-CF2598960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8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B78C16-F83D-6BAA-F364-ACCB81D15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Fermilab has one modular Safety Assessment Document (SAD)</a:t>
            </a:r>
          </a:p>
          <a:p>
            <a:pPr marL="0" indent="0">
              <a:buNone/>
            </a:pPr>
            <a:endParaRPr lang="en-US" sz="900" dirty="0"/>
          </a:p>
          <a:p>
            <a:pPr>
              <a:spcBef>
                <a:spcPts val="0"/>
              </a:spcBef>
            </a:pPr>
            <a:r>
              <a:rPr lang="en-US" dirty="0"/>
              <a:t>Section I – Overview of Fermilab Facilities</a:t>
            </a:r>
          </a:p>
          <a:p>
            <a:pPr>
              <a:spcBef>
                <a:spcPts val="0"/>
              </a:spcBef>
            </a:pPr>
            <a:r>
              <a:rPr lang="en-US" dirty="0"/>
              <a:t>Section II – Support Facilities</a:t>
            </a:r>
          </a:p>
          <a:p>
            <a:pPr>
              <a:spcBef>
                <a:spcPts val="0"/>
              </a:spcBef>
            </a:pPr>
            <a:r>
              <a:rPr lang="en-US" dirty="0"/>
              <a:t>Section III – Fermilab Main Accelerator (Accelerator Segments)</a:t>
            </a:r>
          </a:p>
          <a:p>
            <a:pPr>
              <a:spcBef>
                <a:spcPts val="0"/>
              </a:spcBef>
            </a:pPr>
            <a:r>
              <a:rPr lang="en-US" dirty="0"/>
              <a:t>Section IV – Fermilab Main Accelerator (Experimental Areas &amp; Detectors)</a:t>
            </a:r>
          </a:p>
          <a:p>
            <a:pPr>
              <a:spcBef>
                <a:spcPts val="0"/>
              </a:spcBef>
            </a:pPr>
            <a:r>
              <a:rPr lang="en-US" dirty="0"/>
              <a:t>Section V – FAST Accelerator</a:t>
            </a:r>
          </a:p>
          <a:p>
            <a:pPr>
              <a:spcBef>
                <a:spcPts val="0"/>
              </a:spcBef>
            </a:pPr>
            <a:r>
              <a:rPr lang="en-US" dirty="0"/>
              <a:t>Section VI – Test Stand Accelerators</a:t>
            </a:r>
            <a:endParaRPr lang="en-US" dirty="0">
              <a:solidFill>
                <a:schemeClr val="accent3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Section VII – Appendices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VII-A – Accelerator Safety Envelopes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VII-B – Fermilab Accelerator Safety Policies &amp; Programs</a:t>
            </a:r>
          </a:p>
          <a:p>
            <a:pPr lvl="1">
              <a:spcBef>
                <a:spcPts val="0"/>
              </a:spcBef>
            </a:pPr>
            <a:r>
              <a:rPr lang="en-US" dirty="0"/>
              <a:t>VII-C – Standard Industrial Hazard (SIH) Risk Matrix Tables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494868-8F86-05ED-478E-9331A9185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719798"/>
          </a:xfrm>
        </p:spPr>
        <p:txBody>
          <a:bodyPr/>
          <a:lstStyle/>
          <a:p>
            <a:r>
              <a:rPr lang="en-US" dirty="0"/>
              <a:t>Fermilab Safety Assessment Document (SAD)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02007-46AE-B4C6-8AC0-534836F6F8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86763-1924-9A8B-152D-71064936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A8B16-BBFE-EC3E-8A68-AD2FC5D05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11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5D89F2-F48E-EAD9-D3D6-E14319B9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6172199" cy="50593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Section I – Overview of Fermilab Facilities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II – Support Facilities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III – Fermilab Main Accelerator (Accelerator Segments)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IV – Fermilab Main Accelerator (Experimental Areas &amp; Detectors)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V – FAST Accelerator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VI – Test Stand Accelerators</a:t>
            </a:r>
            <a:endParaRPr lang="en-US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/>
              <a:t>Section VII – Appendices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VII-A – Accelerator Safety Envelopes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VII-B – Fermilab Accelerator Safety Policies &amp; Programs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VII-C – Standard Industrial Hazard (SIH) Risk Matrix Tables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4FB4A3-DBCB-F8A9-8F05-3AF5427B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SAD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93BFF-B979-7D0A-7D3A-F4DBFF5FC9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6544B-44AE-2FBF-A060-546BB4B0D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E54EB-9D81-9D53-2EE1-3E9875053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E2CCC5-0B19-47B5-F7C4-3D6F56762704}"/>
              </a:ext>
            </a:extLst>
          </p:cNvPr>
          <p:cNvSpPr txBox="1"/>
          <p:nvPr/>
        </p:nvSpPr>
        <p:spPr>
          <a:xfrm>
            <a:off x="6496845" y="971550"/>
            <a:ext cx="2591752" cy="5078313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I-01 Executive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I-02 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I-03 Site, Facility Design Criteria and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I-04 Safety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I-05 Accelerator Safety Envelope 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I-06 Environmental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I-07 Quality Assurance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I-08 Post-Operations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I-09 Acronyms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I-10 References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73B6DE-673F-5093-3FB3-8F2658A9496E}"/>
              </a:ext>
            </a:extLst>
          </p:cNvPr>
          <p:cNvSpPr/>
          <p:nvPr/>
        </p:nvSpPr>
        <p:spPr>
          <a:xfrm>
            <a:off x="228599" y="1320915"/>
            <a:ext cx="6172199" cy="4946648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56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5D89F2-F48E-EAD9-D3D6-E14319B9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6172199" cy="50593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Section I – Overview of Fermilab Facilities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II – Support Facilities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III – Fermilab Main Accelerator (Accelerator Segments)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IV – Fermilab Main Accelerator (Experimental Areas &amp; Detectors)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V – FAST Accelerator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VI – Test Stand Accelerators</a:t>
            </a:r>
            <a:endParaRPr lang="en-US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/>
              <a:t>Section VII – Appendices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VII-A – Accelerator Safety Envelopes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VII-B – Fermilab Accelerator Safety Policies &amp; Programs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VII-C – Standard Industrial Hazard (SIH) Risk Matrix Tables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4FB4A3-DBCB-F8A9-8F05-3AF5427B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SAD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93BFF-B979-7D0A-7D3A-F4DBFF5FC9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6544B-44AE-2FBF-A060-546BB4B0D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E54EB-9D81-9D53-2EE1-3E9875053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73B6DE-673F-5093-3FB3-8F2658A9496E}"/>
              </a:ext>
            </a:extLst>
          </p:cNvPr>
          <p:cNvSpPr/>
          <p:nvPr/>
        </p:nvSpPr>
        <p:spPr>
          <a:xfrm>
            <a:off x="228599" y="1877567"/>
            <a:ext cx="6172199" cy="4389995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DD41E1-2E60-3790-DDDF-C6AEBB32330E}"/>
              </a:ext>
            </a:extLst>
          </p:cNvPr>
          <p:cNvSpPr txBox="1"/>
          <p:nvPr/>
        </p:nvSpPr>
        <p:spPr>
          <a:xfrm>
            <a:off x="6496845" y="971550"/>
            <a:ext cx="2591752" cy="4247317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II-01 Railhead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II-02 Radiation Protection Calibration Facility (RPCF)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II-03 Radionuclide Analysis Facility (RAF)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II-04 Waste Handling Facilities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II-05 Technical Division Facilities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II-06 Shipping and Receiving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II-07 Other Radioactive Material Storage Areas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71DEB0-0DC3-75AB-2EAC-6F988010DDD2}"/>
              </a:ext>
            </a:extLst>
          </p:cNvPr>
          <p:cNvSpPr/>
          <p:nvPr/>
        </p:nvSpPr>
        <p:spPr>
          <a:xfrm>
            <a:off x="55403" y="827088"/>
            <a:ext cx="6172199" cy="585562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0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5D89F2-F48E-EAD9-D3D6-E14319B9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6172199" cy="50593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Section I – Overview of Fermilab Facilities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II – Support Facilities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III – Fermilab Main Accelerator (Accelerator Segments)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IV – Fermilab Main Accelerator (Experimental Areas &amp; Detectors)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V – FAST Accelerator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VI – Test Stand Accelerators</a:t>
            </a:r>
            <a:endParaRPr lang="en-US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/>
              <a:t>Section VII – Appendices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VII-A – Accelerator Safety Envelopes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VII-B – Fermilab Accelerator Safety Policies &amp; Programs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VII-C – Standard Industrial Hazard (SIH) Risk Matrix Tables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4FB4A3-DBCB-F8A9-8F05-3AF5427B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SAD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93BFF-B979-7D0A-7D3A-F4DBFF5FC9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6544B-44AE-2FBF-A060-546BB4B0D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E54EB-9D81-9D53-2EE1-3E9875053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73B6DE-673F-5093-3FB3-8F2658A9496E}"/>
              </a:ext>
            </a:extLst>
          </p:cNvPr>
          <p:cNvSpPr/>
          <p:nvPr/>
        </p:nvSpPr>
        <p:spPr>
          <a:xfrm>
            <a:off x="228599" y="2697996"/>
            <a:ext cx="6172199" cy="3569566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71DEB0-0DC3-75AB-2EAC-6F988010DDD2}"/>
              </a:ext>
            </a:extLst>
          </p:cNvPr>
          <p:cNvSpPr/>
          <p:nvPr/>
        </p:nvSpPr>
        <p:spPr>
          <a:xfrm>
            <a:off x="55403" y="827088"/>
            <a:ext cx="6172199" cy="952944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D9F28E-C842-4636-60E6-AD8AF009DC2B}"/>
              </a:ext>
            </a:extLst>
          </p:cNvPr>
          <p:cNvSpPr txBox="1"/>
          <p:nvPr/>
        </p:nvSpPr>
        <p:spPr>
          <a:xfrm>
            <a:off x="6496845" y="971550"/>
            <a:ext cx="2591752" cy="5078313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III-01 Linac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III-02 400 MeV Test Area (MTA)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III-03 PIP-II Line </a:t>
            </a:r>
            <a:r>
              <a:rPr lang="en-US" sz="1800" dirty="0">
                <a:solidFill>
                  <a:schemeClr val="accent4"/>
                </a:solidFill>
              </a:rPr>
              <a:t>*</a:t>
            </a:r>
            <a:r>
              <a:rPr lang="en-US" sz="1800" dirty="0">
                <a:solidFill>
                  <a:srgbClr val="50505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III-04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III-05 8 GeV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III-06 Booster Neutrino Beam (BNB)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III-07 Main Injector / Recycler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III-08 NuMI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III-09 LBNF </a:t>
            </a:r>
            <a:r>
              <a:rPr lang="en-US" sz="1800" dirty="0">
                <a:solidFill>
                  <a:schemeClr val="accent4"/>
                </a:solidFill>
              </a:rPr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III-10 Muon Campus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III-11 Tevatron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III-12 Switchyard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III-13 Meson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III-14 Neutrino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III-15 Proton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B34014-40A1-497E-1631-ABBB46F41AAB}"/>
              </a:ext>
            </a:extLst>
          </p:cNvPr>
          <p:cNvSpPr txBox="1"/>
          <p:nvPr/>
        </p:nvSpPr>
        <p:spPr>
          <a:xfrm>
            <a:off x="6577536" y="6031132"/>
            <a:ext cx="103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*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9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5D89F2-F48E-EAD9-D3D6-E14319B9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6172199" cy="50593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Section I – Overview of Fermilab Facilities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II – Support Facilities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III – Fermilab Main Accelerator (Accelerator Segments)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IV – Fermilab Main Accelerator (Experimental Areas &amp; Detectors)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V – FAST Accelerator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VI – Test Stand Accelerators</a:t>
            </a:r>
            <a:endParaRPr lang="en-US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/>
              <a:t>Section VII – Appendices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VII-A – Accelerator Safety Envelopes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VII-B – Fermilab Accelerator Safety Policies &amp; Programs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VII-C – Standard Industrial Hazard (SIH) Risk Matrix Tables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4FB4A3-DBCB-F8A9-8F05-3AF5427B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SAD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93BFF-B979-7D0A-7D3A-F4DBFF5FC9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6544B-44AE-2FBF-A060-546BB4B0D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E54EB-9D81-9D53-2EE1-3E9875053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73B6DE-673F-5093-3FB3-8F2658A9496E}"/>
              </a:ext>
            </a:extLst>
          </p:cNvPr>
          <p:cNvSpPr/>
          <p:nvPr/>
        </p:nvSpPr>
        <p:spPr>
          <a:xfrm>
            <a:off x="228599" y="3429000"/>
            <a:ext cx="6172199" cy="2838562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71DEB0-0DC3-75AB-2EAC-6F988010DDD2}"/>
              </a:ext>
            </a:extLst>
          </p:cNvPr>
          <p:cNvSpPr/>
          <p:nvPr/>
        </p:nvSpPr>
        <p:spPr>
          <a:xfrm>
            <a:off x="55403" y="827088"/>
            <a:ext cx="6172199" cy="1867344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104D5-A2D0-D703-F409-2244D9B02877}"/>
              </a:ext>
            </a:extLst>
          </p:cNvPr>
          <p:cNvSpPr txBox="1"/>
          <p:nvPr/>
        </p:nvSpPr>
        <p:spPr>
          <a:xfrm>
            <a:off x="6496845" y="971550"/>
            <a:ext cx="2591752" cy="3139321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IV-01 CDF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IV-02  DZero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IV-03 Switchyard 120 Experimental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IV-04 MiniBooNE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IV-05 NOvA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IV-06 MINOS Hall Detectors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IV-07 SBN Experimental Areas</a:t>
            </a:r>
          </a:p>
        </p:txBody>
      </p:sp>
    </p:spTree>
    <p:extLst>
      <p:ext uri="{BB962C8B-B14F-4D97-AF65-F5344CB8AC3E}">
        <p14:creationId xmlns:p14="http://schemas.microsoft.com/office/powerpoint/2010/main" val="4173986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5D89F2-F48E-EAD9-D3D6-E14319B9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6172199" cy="50593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Section I – Overview of Fermilab Facilities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II – Support Facilities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III – Fermilab Main Accelerator (Accelerator Segments)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IV – Fermilab Main Accelerator (Experimental Areas &amp; Detectors)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V – FAST Accelerator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VI – Test Stand Accelerators</a:t>
            </a:r>
            <a:endParaRPr lang="en-US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/>
              <a:t>Section VII – Appendices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VII-A – Accelerator Safety Envelopes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VII-B – Fermilab Accelerator Safety Policies &amp; Programs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VII-C – Standard Industrial Hazard (SIH) Risk Matrix Tables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4FB4A3-DBCB-F8A9-8F05-3AF5427B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SAD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93BFF-B979-7D0A-7D3A-F4DBFF5FC9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6544B-44AE-2FBF-A060-546BB4B0D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E54EB-9D81-9D53-2EE1-3E9875053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73B6DE-673F-5093-3FB3-8F2658A9496E}"/>
              </a:ext>
            </a:extLst>
          </p:cNvPr>
          <p:cNvSpPr/>
          <p:nvPr/>
        </p:nvSpPr>
        <p:spPr>
          <a:xfrm>
            <a:off x="228599" y="3962400"/>
            <a:ext cx="6172199" cy="2305162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71DEB0-0DC3-75AB-2EAC-6F988010DDD2}"/>
              </a:ext>
            </a:extLst>
          </p:cNvPr>
          <p:cNvSpPr/>
          <p:nvPr/>
        </p:nvSpPr>
        <p:spPr>
          <a:xfrm>
            <a:off x="55403" y="827088"/>
            <a:ext cx="6172199" cy="2601912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14624F-9FC2-4609-6A54-C04F83489FDB}"/>
              </a:ext>
            </a:extLst>
          </p:cNvPr>
          <p:cNvSpPr txBox="1"/>
          <p:nvPr/>
        </p:nvSpPr>
        <p:spPr>
          <a:xfrm>
            <a:off x="6496845" y="971550"/>
            <a:ext cx="2591752" cy="1477328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V-01 Fermilab Accelerator Science &amp; Technology (IOTA/FAST) Electron Injector</a:t>
            </a:r>
          </a:p>
        </p:txBody>
      </p:sp>
    </p:spTree>
    <p:extLst>
      <p:ext uri="{BB962C8B-B14F-4D97-AF65-F5344CB8AC3E}">
        <p14:creationId xmlns:p14="http://schemas.microsoft.com/office/powerpoint/2010/main" val="4269239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5D89F2-F48E-EAD9-D3D6-E14319B9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6172199" cy="50593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Section I – Overview of Fermilab Facilities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II – Support Facilities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III – Fermilab Main Accelerator (Accelerator Segments)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IV – Fermilab Main Accelerator (Experimental Areas &amp; Detectors)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V – FAST Accelerator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VI – Test Stand Accelerators</a:t>
            </a:r>
            <a:endParaRPr lang="en-US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/>
              <a:t>Section VII – Appendices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VII-A – Accelerator Safety Envelopes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VII-B – Fermilab Accelerator Safety Policies &amp; Programs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VII-C – Standard Industrial Hazard (SIH) Risk Matrix Tables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4FB4A3-DBCB-F8A9-8F05-3AF5427B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SAD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93BFF-B979-7D0A-7D3A-F4DBFF5FC9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6544B-44AE-2FBF-A060-546BB4B0D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E54EB-9D81-9D53-2EE1-3E9875053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73B6DE-673F-5093-3FB3-8F2658A9496E}"/>
              </a:ext>
            </a:extLst>
          </p:cNvPr>
          <p:cNvSpPr/>
          <p:nvPr/>
        </p:nvSpPr>
        <p:spPr>
          <a:xfrm>
            <a:off x="228599" y="4352544"/>
            <a:ext cx="6172199" cy="1915018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71DEB0-0DC3-75AB-2EAC-6F988010DDD2}"/>
              </a:ext>
            </a:extLst>
          </p:cNvPr>
          <p:cNvSpPr/>
          <p:nvPr/>
        </p:nvSpPr>
        <p:spPr>
          <a:xfrm>
            <a:off x="55403" y="827088"/>
            <a:ext cx="6172199" cy="3052156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14624F-9FC2-4609-6A54-C04F83489FDB}"/>
              </a:ext>
            </a:extLst>
          </p:cNvPr>
          <p:cNvSpPr txBox="1"/>
          <p:nvPr/>
        </p:nvSpPr>
        <p:spPr>
          <a:xfrm>
            <a:off x="6496845" y="971550"/>
            <a:ext cx="2591752" cy="1477328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V-01 Fermilab Accelerator Science &amp; Technology (IOTA/FAST) Electron Injector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F0567-8BCC-8263-5CE5-F1956DD214AD}"/>
              </a:ext>
            </a:extLst>
          </p:cNvPr>
          <p:cNvSpPr txBox="1"/>
          <p:nvPr/>
        </p:nvSpPr>
        <p:spPr>
          <a:xfrm>
            <a:off x="6496845" y="971550"/>
            <a:ext cx="2591752" cy="2308324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VI-01 Overview of Test Stand Accelerators </a:t>
            </a:r>
            <a:r>
              <a:rPr lang="en-US" sz="1800" dirty="0">
                <a:solidFill>
                  <a:schemeClr val="accent4"/>
                </a:solidFill>
              </a:rPr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VI-02 Cryomodule Test Stand 1 (CMTS1)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VI-03 PIP-II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VI-04 Vertical Test Stand (VTS)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D5D4B2-F541-4303-243E-842D9A17AA2E}"/>
              </a:ext>
            </a:extLst>
          </p:cNvPr>
          <p:cNvSpPr txBox="1"/>
          <p:nvPr/>
        </p:nvSpPr>
        <p:spPr>
          <a:xfrm>
            <a:off x="6577536" y="3282491"/>
            <a:ext cx="103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*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65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5D89F2-F48E-EAD9-D3D6-E14319B9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6172199" cy="50593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Section I – Overview of Fermilab Facilities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II – Support Facilities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III – Fermilab Main Accelerator (Accelerator Segments)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IV – Fermilab Main Accelerator (Experimental Areas &amp; Detectors)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V – FAST Accelerator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VI – Test Stand Accelerators</a:t>
            </a:r>
            <a:endParaRPr lang="en-US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/>
              <a:t>Section VII – Appendices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VII-A – Accelerator Safety Envelopes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VII-B – Fermilab Accelerator Safety Policies &amp; Programs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VII-C – Standard Industrial Hazard (SIH) Risk Matrix Tables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4FB4A3-DBCB-F8A9-8F05-3AF5427B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SAD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93BFF-B979-7D0A-7D3A-F4DBFF5FC9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6544B-44AE-2FBF-A060-546BB4B0D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E54EB-9D81-9D53-2EE1-3E9875053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73B6DE-673F-5093-3FB3-8F2658A9496E}"/>
              </a:ext>
            </a:extLst>
          </p:cNvPr>
          <p:cNvSpPr/>
          <p:nvPr/>
        </p:nvSpPr>
        <p:spPr>
          <a:xfrm>
            <a:off x="228599" y="5145024"/>
            <a:ext cx="6172199" cy="1122538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71DEB0-0DC3-75AB-2EAC-6F988010DDD2}"/>
              </a:ext>
            </a:extLst>
          </p:cNvPr>
          <p:cNvSpPr/>
          <p:nvPr/>
        </p:nvSpPr>
        <p:spPr>
          <a:xfrm>
            <a:off x="55403" y="827088"/>
            <a:ext cx="6172199" cy="3907876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BB21DF-998F-D4CC-C6D8-810DA2EB558C}"/>
              </a:ext>
            </a:extLst>
          </p:cNvPr>
          <p:cNvSpPr txBox="1"/>
          <p:nvPr/>
        </p:nvSpPr>
        <p:spPr>
          <a:xfrm>
            <a:off x="6496845" y="971550"/>
            <a:ext cx="2591752" cy="3139321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VII-A.01 ASE – Fermilab Main Accelerator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VII-A.02 ASE – FAST Accelerator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VII-A.03 ASE – CMTS1 Accelerator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VII-A.04 ASE – PIP-II IT Accelerator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VII-A.05 VTS Accelerator</a:t>
            </a:r>
          </a:p>
        </p:txBody>
      </p:sp>
    </p:spTree>
    <p:extLst>
      <p:ext uri="{BB962C8B-B14F-4D97-AF65-F5344CB8AC3E}">
        <p14:creationId xmlns:p14="http://schemas.microsoft.com/office/powerpoint/2010/main" val="164842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D1D08D-426E-1B7D-1C92-1327C5DA2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Notes</a:t>
            </a:r>
          </a:p>
          <a:p>
            <a:r>
              <a:rPr lang="en-US" dirty="0"/>
              <a:t>Scope</a:t>
            </a:r>
          </a:p>
          <a:p>
            <a:r>
              <a:rPr lang="en-US" dirty="0"/>
              <a:t>ARR Determination</a:t>
            </a:r>
          </a:p>
          <a:p>
            <a:r>
              <a:rPr lang="en-US" dirty="0"/>
              <a:t>ARR Plan</a:t>
            </a:r>
          </a:p>
          <a:p>
            <a:r>
              <a:rPr lang="en-US" dirty="0"/>
              <a:t>Fermilab Safety Assessment Document (SAD) Structure</a:t>
            </a:r>
          </a:p>
          <a:p>
            <a:r>
              <a:rPr lang="en-US" dirty="0"/>
              <a:t>Fermilab Accelerator Safety Envelope (ASE) Structure</a:t>
            </a:r>
          </a:p>
          <a:p>
            <a:r>
              <a:rPr lang="en-US" dirty="0"/>
              <a:t>Current Status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1C0A61-4760-7041-A359-A33F626A8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3821C-3832-60D7-C2BE-A047FA9484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6C292-FBE0-6F18-9B71-D821D7014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FD7C5-FF70-BDD0-D6BE-80A6BAC91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22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5D89F2-F48E-EAD9-D3D6-E14319B9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6172199" cy="50593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Section I – Overview of Fermilab Facilities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II – Support Facilities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III – Fermilab Main Accelerator (Accelerator Segments)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IV – Fermilab Main Accelerator (Experimental Areas &amp; Detectors)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V – FAST Accelerator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VI – Test Stand Accelerators</a:t>
            </a:r>
            <a:endParaRPr lang="en-US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/>
              <a:t>Section VII – Appendices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VII-A – Accelerator Safety Envelopes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VII-B – Fermilab Accelerator Safety Policies &amp; Programs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VII-C – Standard Industrial Hazard (SIH) Risk Matrix Tables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4FB4A3-DBCB-F8A9-8F05-3AF5427B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SAD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93BFF-B979-7D0A-7D3A-F4DBFF5FC9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6544B-44AE-2FBF-A060-546BB4B0D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E54EB-9D81-9D53-2EE1-3E9875053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73B6DE-673F-5093-3FB3-8F2658A9496E}"/>
              </a:ext>
            </a:extLst>
          </p:cNvPr>
          <p:cNvSpPr/>
          <p:nvPr/>
        </p:nvSpPr>
        <p:spPr>
          <a:xfrm>
            <a:off x="228599" y="5730240"/>
            <a:ext cx="6172199" cy="537322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71DEB0-0DC3-75AB-2EAC-6F988010DDD2}"/>
              </a:ext>
            </a:extLst>
          </p:cNvPr>
          <p:cNvSpPr/>
          <p:nvPr/>
        </p:nvSpPr>
        <p:spPr>
          <a:xfrm>
            <a:off x="55403" y="827088"/>
            <a:ext cx="6172199" cy="4330128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ED43CC-7E0A-4D25-7D95-39FC8242CD18}"/>
              </a:ext>
            </a:extLst>
          </p:cNvPr>
          <p:cNvSpPr txBox="1"/>
          <p:nvPr/>
        </p:nvSpPr>
        <p:spPr>
          <a:xfrm>
            <a:off x="6496845" y="971550"/>
            <a:ext cx="2591752" cy="1477328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VII-B.01 Fermilab Shielding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VII-B.01 Fermilab Unreviewed Safety Issue (USI) Process</a:t>
            </a:r>
          </a:p>
        </p:txBody>
      </p:sp>
    </p:spTree>
    <p:extLst>
      <p:ext uri="{BB962C8B-B14F-4D97-AF65-F5344CB8AC3E}">
        <p14:creationId xmlns:p14="http://schemas.microsoft.com/office/powerpoint/2010/main" val="2485234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5D89F2-F48E-EAD9-D3D6-E14319B9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6172199" cy="50593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Section I – Overview of Fermilab Facilities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II – Support Facilities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III – Fermilab Main Accelerator (Accelerator Segments)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IV – Fermilab Main Accelerator (Experimental Areas &amp; Detectors)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V – FAST Accelerator</a:t>
            </a:r>
          </a:p>
          <a:p>
            <a:pPr>
              <a:spcBef>
                <a:spcPts val="600"/>
              </a:spcBef>
            </a:pPr>
            <a:r>
              <a:rPr lang="en-US" dirty="0"/>
              <a:t>Section VI – Test Stand Accelerators</a:t>
            </a:r>
            <a:endParaRPr lang="en-US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/>
              <a:t>Section VII – Appendices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VII-A – Accelerator Safety Envelopes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VII-B – Fermilab Accelerator Safety Policies &amp; Programs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VII-C – Standard Industrial Hazard (SIH) Risk Matrix Tables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4FB4A3-DBCB-F8A9-8F05-3AF5427B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SAD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93BFF-B979-7D0A-7D3A-F4DBFF5FC9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6544B-44AE-2FBF-A060-546BB4B0D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E54EB-9D81-9D53-2EE1-3E9875053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71DEB0-0DC3-75AB-2EAC-6F988010DDD2}"/>
              </a:ext>
            </a:extLst>
          </p:cNvPr>
          <p:cNvSpPr/>
          <p:nvPr/>
        </p:nvSpPr>
        <p:spPr>
          <a:xfrm>
            <a:off x="55403" y="827088"/>
            <a:ext cx="6172199" cy="4939728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ED43CC-7E0A-4D25-7D95-39FC8242CD18}"/>
              </a:ext>
            </a:extLst>
          </p:cNvPr>
          <p:cNvSpPr txBox="1"/>
          <p:nvPr/>
        </p:nvSpPr>
        <p:spPr>
          <a:xfrm>
            <a:off x="6496845" y="971550"/>
            <a:ext cx="2591752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05050"/>
                </a:solidFill>
              </a:rPr>
              <a:t>VII-C – Standard Industrial Hazard (SIH) Risk Matrix Tables</a:t>
            </a:r>
          </a:p>
        </p:txBody>
      </p:sp>
    </p:spTree>
    <p:extLst>
      <p:ext uri="{BB962C8B-B14F-4D97-AF65-F5344CB8AC3E}">
        <p14:creationId xmlns:p14="http://schemas.microsoft.com/office/powerpoint/2010/main" val="4740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74B061-EAA2-23E2-821F-5A1936A87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SAD Chapters prepared by Machine/Area Owner, Department Head, or Primary Point of Contact</a:t>
            </a:r>
          </a:p>
          <a:p>
            <a:r>
              <a:rPr lang="en-US" dirty="0"/>
              <a:t>SAD Chapters reviewed by Line Organization Owner, ES&amp;H Division Accelerator Safety Department Head and SAD Review Subcommittee Chair</a:t>
            </a:r>
          </a:p>
          <a:p>
            <a:r>
              <a:rPr lang="en-US" dirty="0"/>
              <a:t>All Chapters have same Outline, consistency in formatting and creates ease for reader to find the same type of information across Chapters</a:t>
            </a:r>
          </a:p>
          <a:p>
            <a:r>
              <a:rPr lang="en-US" dirty="0"/>
              <a:t>Chapter nomenclature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8C3AAE-F310-D7A3-76D0-26412A58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SAD Structure – SAD Chapters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9970F-9DD4-1A05-C933-A58B301486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41405-5BA4-B92B-2CA8-C4A4B01D2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15697-EAEF-3B88-2434-903163706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4611165-D539-F203-4C9E-5DF71A3C628B}"/>
              </a:ext>
            </a:extLst>
          </p:cNvPr>
          <p:cNvSpPr/>
          <p:nvPr/>
        </p:nvSpPr>
        <p:spPr>
          <a:xfrm rot="5400000">
            <a:off x="2625319" y="5093280"/>
            <a:ext cx="269013" cy="27867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37B538A-FD9E-4258-9FEF-EAEC4A6DFC5E}"/>
              </a:ext>
            </a:extLst>
          </p:cNvPr>
          <p:cNvSpPr/>
          <p:nvPr/>
        </p:nvSpPr>
        <p:spPr>
          <a:xfrm rot="5400000">
            <a:off x="2970625" y="5116729"/>
            <a:ext cx="269013" cy="23177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44BB2C7-4A98-D944-226C-8CA52A81CC0C}"/>
              </a:ext>
            </a:extLst>
          </p:cNvPr>
          <p:cNvSpPr/>
          <p:nvPr/>
        </p:nvSpPr>
        <p:spPr>
          <a:xfrm rot="5400000">
            <a:off x="3574813" y="4801740"/>
            <a:ext cx="269013" cy="861754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497B70-F513-B74B-C437-738F24523B57}"/>
              </a:ext>
            </a:extLst>
          </p:cNvPr>
          <p:cNvSpPr txBox="1"/>
          <p:nvPr/>
        </p:nvSpPr>
        <p:spPr>
          <a:xfrm>
            <a:off x="2440324" y="4647842"/>
            <a:ext cx="1911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05050"/>
                </a:solidFill>
              </a:rPr>
              <a:t>II-1.2.1.1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6A00E-230C-87DC-0E16-0D226BFCEDF0}"/>
              </a:ext>
            </a:extLst>
          </p:cNvPr>
          <p:cNvSpPr txBox="1"/>
          <p:nvPr/>
        </p:nvSpPr>
        <p:spPr>
          <a:xfrm>
            <a:off x="4143393" y="5364243"/>
            <a:ext cx="5041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Information section within the Chapter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31F8F6-A7F8-D1FB-1A35-F13018FE3142}"/>
              </a:ext>
            </a:extLst>
          </p:cNvPr>
          <p:cNvSpPr txBox="1"/>
          <p:nvPr/>
        </p:nvSpPr>
        <p:spPr>
          <a:xfrm>
            <a:off x="1655959" y="5824830"/>
            <a:ext cx="408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Chapter within the SAD Section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62B40E-8A97-CF9E-0CC8-FFFC16642939}"/>
              </a:ext>
            </a:extLst>
          </p:cNvPr>
          <p:cNvSpPr txBox="1"/>
          <p:nvPr/>
        </p:nvSpPr>
        <p:spPr>
          <a:xfrm>
            <a:off x="904508" y="5424785"/>
            <a:ext cx="1681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SAD Section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F38C2ECB-1670-57AB-1D8F-6F1822FD78FD}"/>
              </a:ext>
            </a:extLst>
          </p:cNvPr>
          <p:cNvCxnSpPr>
            <a:stCxn id="8" idx="1"/>
            <a:endCxn id="14" idx="3"/>
          </p:cNvCxnSpPr>
          <p:nvPr/>
        </p:nvCxnSpPr>
        <p:spPr>
          <a:xfrm rot="16200000" flipH="1" flipV="1">
            <a:off x="2528535" y="5424326"/>
            <a:ext cx="288494" cy="174089"/>
          </a:xfrm>
          <a:prstGeom prst="bentConnector4">
            <a:avLst>
              <a:gd name="adj1" fmla="val 99992"/>
              <a:gd name="adj2" fmla="val 8863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374DE7-7540-B317-7E9F-A13043A6D9D7}"/>
              </a:ext>
            </a:extLst>
          </p:cNvPr>
          <p:cNvCxnSpPr>
            <a:stCxn id="9" idx="1"/>
          </p:cNvCxnSpPr>
          <p:nvPr/>
        </p:nvCxnSpPr>
        <p:spPr>
          <a:xfrm>
            <a:off x="3105131" y="5367123"/>
            <a:ext cx="0" cy="45770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DC02A190-CFD0-E0BA-6926-5347762CAFFF}"/>
              </a:ext>
            </a:extLst>
          </p:cNvPr>
          <p:cNvCxnSpPr>
            <a:stCxn id="10" idx="1"/>
            <a:endCxn id="12" idx="1"/>
          </p:cNvCxnSpPr>
          <p:nvPr/>
        </p:nvCxnSpPr>
        <p:spPr>
          <a:xfrm rot="16200000" flipH="1">
            <a:off x="3812380" y="5264064"/>
            <a:ext cx="227952" cy="434073"/>
          </a:xfrm>
          <a:prstGeom prst="bentConnector4">
            <a:avLst>
              <a:gd name="adj1" fmla="val 100285"/>
              <a:gd name="adj2" fmla="val 65493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241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F685DA-511B-DF35-C440-772781091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419" y="875571"/>
            <a:ext cx="3200400" cy="3938531"/>
          </a:xfrm>
          <a:ln>
            <a:solidFill>
              <a:schemeClr val="accent6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0A500B-161F-090D-C722-A8F9DDE12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SAD Structure – SAD Chapters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ADE47-1552-4E55-94E9-9C5495954E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9022C-31D4-88D2-3265-C1D92443B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DCF24-B400-4720-9C8A-A90D9DE24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75907F-7A5E-C4A4-3421-791669FCF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154" y="1372500"/>
            <a:ext cx="3200400" cy="397310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0632FC-3D8C-A9F6-8F94-06A0E39E8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889" y="1904007"/>
            <a:ext cx="3200400" cy="415408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534D9F-39CD-B99A-F76F-7AE4E0698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623" y="2508122"/>
            <a:ext cx="3200400" cy="84431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A005D8-A1A4-19E8-AB30-742A1C09F780}"/>
              </a:ext>
            </a:extLst>
          </p:cNvPr>
          <p:cNvSpPr txBox="1"/>
          <p:nvPr/>
        </p:nvSpPr>
        <p:spPr>
          <a:xfrm>
            <a:off x="278050" y="5973375"/>
            <a:ext cx="3503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Example SAD Chapter Outline from II-01 Linac</a:t>
            </a:r>
          </a:p>
        </p:txBody>
      </p:sp>
    </p:spTree>
    <p:extLst>
      <p:ext uri="{BB962C8B-B14F-4D97-AF65-F5344CB8AC3E}">
        <p14:creationId xmlns:p14="http://schemas.microsoft.com/office/powerpoint/2010/main" val="700208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7F0BC-5C2A-6A05-215B-EEE9450CB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Accelerator Safety Envelopes (ASEs)</a:t>
            </a:r>
          </a:p>
          <a:p>
            <a:pPr lvl="1"/>
            <a:r>
              <a:rPr lang="en-US" dirty="0"/>
              <a:t>One ASE for each accelerator</a:t>
            </a:r>
          </a:p>
          <a:p>
            <a:r>
              <a:rPr lang="en-US" dirty="0"/>
              <a:t>ASEs prepared by the ES&amp;H Division Accelerator Safety Department Head and Accelerator Machine/Area Owner, Department Head, or Primary Point of Contact</a:t>
            </a:r>
          </a:p>
          <a:p>
            <a:r>
              <a:rPr lang="en-US" dirty="0"/>
              <a:t>ASEs Reviewed and Recommended for approval by the Directorate Associate Lab Director or Division Senior Director, the Accelerator Safety Department Head and SAD Review Subcommittee Chair</a:t>
            </a:r>
          </a:p>
          <a:p>
            <a:r>
              <a:rPr lang="en-US" dirty="0"/>
              <a:t>Final approval of the ASE granted by the Fermilab Director and the DOE Field Element Manager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8B90B6-DE44-1C30-1E76-01F70CB9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719798"/>
          </a:xfrm>
        </p:spPr>
        <p:txBody>
          <a:bodyPr/>
          <a:lstStyle/>
          <a:p>
            <a:r>
              <a:rPr lang="en-US" dirty="0"/>
              <a:t>Fermilab Accelerator Safety Envelopes (ASEs)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9CD70-A97B-D0D0-C925-FF6028C99A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F2933-6D2C-DE74-CB21-87AFEE729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5BE6C-1D8B-FDB4-7265-A679FA5E6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3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7F0BC-5C2A-6A05-215B-EEE9450CB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ASE Outline</a:t>
            </a:r>
          </a:p>
          <a:p>
            <a:pPr lvl="1"/>
            <a:r>
              <a:rPr lang="en-US" sz="2000" dirty="0"/>
              <a:t>Section 1 Introduction and Scope</a:t>
            </a:r>
          </a:p>
          <a:p>
            <a:pPr lvl="1"/>
            <a:r>
              <a:rPr lang="en-US" sz="2000" dirty="0"/>
              <a:t>Section 2 Select Definitions and Acronyms</a:t>
            </a:r>
          </a:p>
          <a:p>
            <a:pPr lvl="1"/>
            <a:r>
              <a:rPr lang="en-US" sz="2000" dirty="0"/>
              <a:t>Section 3 Description of Credited Controls</a:t>
            </a:r>
          </a:p>
          <a:p>
            <a:pPr lvl="1"/>
            <a:r>
              <a:rPr lang="en-US" sz="2000" dirty="0"/>
              <a:t>Section 4 ASE Violation Determinations and Actions</a:t>
            </a:r>
          </a:p>
          <a:p>
            <a:pPr lvl="1"/>
            <a:r>
              <a:rPr lang="en-US" sz="2000" dirty="0"/>
              <a:t>Section 5 Configuration Management for Credited Controls</a:t>
            </a:r>
          </a:p>
          <a:p>
            <a:pPr lvl="1"/>
            <a:r>
              <a:rPr lang="en-US" sz="2000" dirty="0"/>
              <a:t>Section 6 Unreviewed Safety Issue (USI) Process</a:t>
            </a:r>
          </a:p>
          <a:p>
            <a:pPr lvl="1"/>
            <a:r>
              <a:rPr lang="en-US" sz="2000" dirty="0"/>
              <a:t>Section 7 Summary of Credited Controls for [all Segments of] the Accelerator</a:t>
            </a:r>
          </a:p>
          <a:p>
            <a:pPr lvl="2"/>
            <a:r>
              <a:rPr lang="en-US" sz="1800" dirty="0"/>
              <a:t>For the Fermilab Main Accelerator, this will be subdivided for each segment (i.e., Linac, Booster, Main Injector, Switchyard, etc.)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8B90B6-DE44-1C30-1E76-01F70CB9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575335"/>
          </a:xfrm>
        </p:spPr>
        <p:txBody>
          <a:bodyPr/>
          <a:lstStyle/>
          <a:p>
            <a:r>
              <a:rPr lang="en-US" dirty="0"/>
              <a:t>Fermilab ASE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9CD70-A97B-D0D0-C925-FF6028C99A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F2933-6D2C-DE74-CB21-87AFEE729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5BE6C-1D8B-FDB4-7265-A679FA5E6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13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6EBE8B-E252-FD00-507E-CD62065D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ASE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7132F-46D4-7180-AF41-B18910F793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216F6-AE6C-8FAE-0882-86A731815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7D2AC-C3A1-D0E5-83FE-896D2FE58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9093BD-042E-072A-D1B3-B061AF6A7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6" y="945546"/>
            <a:ext cx="4114800" cy="482225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74C18A-33C7-C49D-4155-537DD3AA2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14" y="1398817"/>
            <a:ext cx="4114800" cy="124431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780067-BD5D-D9E6-85F9-0D0F4DF2693A}"/>
              </a:ext>
            </a:extLst>
          </p:cNvPr>
          <p:cNvSpPr txBox="1"/>
          <p:nvPr/>
        </p:nvSpPr>
        <p:spPr>
          <a:xfrm>
            <a:off x="278050" y="5973375"/>
            <a:ext cx="4979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Example ASE Outline from VII-A.01 Fermilab Main Accelerator ASE</a:t>
            </a:r>
          </a:p>
        </p:txBody>
      </p:sp>
    </p:spTree>
    <p:extLst>
      <p:ext uri="{BB962C8B-B14F-4D97-AF65-F5344CB8AC3E}">
        <p14:creationId xmlns:p14="http://schemas.microsoft.com/office/powerpoint/2010/main" val="108305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C99111-1E4F-D0DF-FA74-5CFD085A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ASE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31AF6-AEBE-778B-5422-F9BDB86417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CDF3D-B89F-5950-3EC1-E726451E6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0D966-F303-302B-99A5-0EE387C1A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0254A6-D860-DC7F-8F41-DE92055EA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62" y="906671"/>
            <a:ext cx="3200400" cy="392362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417E70-29F3-7EB0-B205-959F098B1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894" y="1222032"/>
            <a:ext cx="3200400" cy="391920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B7968D-62A4-90C9-27D7-9436B1D95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026" y="1532977"/>
            <a:ext cx="3200400" cy="398464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D55B82-030A-6977-3E4C-C0B788453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158" y="1909358"/>
            <a:ext cx="3200400" cy="388703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F2C753-3444-E473-4688-C32816BFE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290" y="2188127"/>
            <a:ext cx="3200400" cy="402819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5D8E9E-B9D2-4642-4E86-4F99E874505E}"/>
              </a:ext>
            </a:extLst>
          </p:cNvPr>
          <p:cNvSpPr txBox="1"/>
          <p:nvPr/>
        </p:nvSpPr>
        <p:spPr>
          <a:xfrm>
            <a:off x="278050" y="5973375"/>
            <a:ext cx="4613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Example Credited Controls Summary within VII-A.01 for Linac</a:t>
            </a:r>
          </a:p>
        </p:txBody>
      </p:sp>
    </p:spTree>
    <p:extLst>
      <p:ext uri="{BB962C8B-B14F-4D97-AF65-F5344CB8AC3E}">
        <p14:creationId xmlns:p14="http://schemas.microsoft.com/office/powerpoint/2010/main" val="264935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DFA0D0-5F0A-4090-04E4-510A9EC0A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805672" cy="5059363"/>
          </a:xfrm>
        </p:spPr>
        <p:txBody>
          <a:bodyPr/>
          <a:lstStyle/>
          <a:p>
            <a:r>
              <a:rPr lang="en-US" dirty="0"/>
              <a:t>SAD Chapters and Risk Matrix Tables: </a:t>
            </a:r>
          </a:p>
          <a:p>
            <a:pPr lvl="1"/>
            <a:r>
              <a:rPr lang="en-US" dirty="0"/>
              <a:t>Technical edits/updates</a:t>
            </a:r>
            <a:r>
              <a:rPr lang="en-US"/>
              <a:t>: 98% </a:t>
            </a:r>
            <a:r>
              <a:rPr lang="en-US" dirty="0"/>
              <a:t>complete. One Chapter remaining</a:t>
            </a:r>
          </a:p>
          <a:p>
            <a:pPr lvl="1"/>
            <a:r>
              <a:rPr lang="en-US" dirty="0"/>
              <a:t>Line Organization reviews: 56% complete</a:t>
            </a:r>
          </a:p>
          <a:p>
            <a:pPr lvl="2"/>
            <a:r>
              <a:rPr lang="en-US" dirty="0"/>
              <a:t>Awaiting formatting double checks and printing</a:t>
            </a:r>
          </a:p>
          <a:p>
            <a:pPr lvl="1"/>
            <a:r>
              <a:rPr lang="en-US" dirty="0"/>
              <a:t>Once complete, entire SAD will be provided to Director for approval</a:t>
            </a:r>
          </a:p>
          <a:p>
            <a:r>
              <a:rPr lang="en-US" dirty="0"/>
              <a:t>ASEs</a:t>
            </a:r>
          </a:p>
          <a:p>
            <a:pPr lvl="1"/>
            <a:r>
              <a:rPr lang="en-US" dirty="0"/>
              <a:t>Technical edits/updates: 80% complete. One ASE being finalized</a:t>
            </a:r>
          </a:p>
          <a:p>
            <a:pPr lvl="1"/>
            <a:r>
              <a:rPr lang="en-US" dirty="0"/>
              <a:t>Line Organization reviews: 0% complete</a:t>
            </a:r>
          </a:p>
          <a:p>
            <a:pPr lvl="2"/>
            <a:r>
              <a:rPr lang="en-US" dirty="0"/>
              <a:t>Currently being reviewed by Line Organization</a:t>
            </a:r>
          </a:p>
          <a:p>
            <a:pPr lvl="1"/>
            <a:r>
              <a:rPr lang="en-US" dirty="0"/>
              <a:t>Once complete, will be provided to Director for approval, then to FSO for approval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91234C-9851-654D-6925-75BDFF6BE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1AEAA-2855-81AE-60A0-FAAEE7AD99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0A08E-FF7B-1AEE-4A08-32E4DFBE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5EB8D-7F4E-0F52-8457-5BB535A54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69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47F62C-BB2B-AC27-884E-E4F549AF3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Presentations will provide the review committee members with an overview of the program elements, discuss implemented changes, and provide evidence to answer the Charge questions</a:t>
            </a:r>
          </a:p>
          <a:p>
            <a:r>
              <a:rPr lang="en-US" dirty="0"/>
              <a:t>Site visits will be at areas of key interest: new test stand accelerators and facility with ODH Credited Controls</a:t>
            </a:r>
          </a:p>
          <a:p>
            <a:r>
              <a:rPr lang="en-US" dirty="0"/>
              <a:t>Ample time to perform document review and hold additional interviews/discussion as requested</a:t>
            </a:r>
          </a:p>
          <a:p>
            <a:r>
              <a:rPr lang="en-US" dirty="0"/>
              <a:t>Fermilab believes that this plan will support your evaluation and validation that our approach is in alignment with the requirements of DOE O 420.2D an FSO expectations.</a:t>
            </a:r>
          </a:p>
          <a:p>
            <a:r>
              <a:rPr lang="en-US" dirty="0"/>
              <a:t>We look forward to your observations and any recommendations you may have.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49D327-F9A4-82E5-8663-FF54DDB1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272FD-16B6-37E4-4BC3-E9FFFF46B3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85AA1-6552-1142-0D2A-0A9C624A7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F822E-D591-D84E-859E-4AB4A1D75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3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1780F2-FA17-628B-E18B-1D1965073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event of an emergency or alarm, we’ll go to the south (enclosed) stairs and go downstairs</a:t>
            </a:r>
          </a:p>
          <a:p>
            <a:pPr lvl="1"/>
            <a:r>
              <a:rPr lang="en-US" dirty="0"/>
              <a:t>For tornados: proceed to the basement/ground floor</a:t>
            </a:r>
          </a:p>
          <a:p>
            <a:pPr lvl="1"/>
            <a:r>
              <a:rPr lang="en-US" dirty="0"/>
              <a:t>For fire: proceed outside</a:t>
            </a:r>
          </a:p>
          <a:p>
            <a:r>
              <a:rPr lang="en-US" dirty="0"/>
              <a:t>Emergency phone number</a:t>
            </a:r>
          </a:p>
          <a:p>
            <a:pPr lvl="1"/>
            <a:r>
              <a:rPr lang="en-US" dirty="0"/>
              <a:t>From cell phone: 630-840-3131</a:t>
            </a:r>
          </a:p>
          <a:p>
            <a:pPr lvl="1"/>
            <a:r>
              <a:rPr lang="en-US" dirty="0"/>
              <a:t>From lab phone: x3131</a:t>
            </a:r>
          </a:p>
          <a:p>
            <a:r>
              <a:rPr lang="en-US" dirty="0"/>
              <a:t>Safety briefings and PPE will be provided to you for Site Visits today and tomorrow</a:t>
            </a:r>
          </a:p>
          <a:p>
            <a:r>
              <a:rPr lang="en-US" dirty="0"/>
              <a:t>As Business Visitors, you are required to be escorted by a Fermilab employee. We’ll guide you in the event of an emergency.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762427-E3AE-CF32-5931-EED5B5F7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0A2A3-C8F1-1A63-DB8E-FA3A06F610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04D4-4EB3-5E17-41C6-7358829DA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E345B-C1DB-A950-D3F6-C7349725E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14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4F640D-CECC-6E0C-6783-BAC326BE2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3487735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93178-F0F9-3AFC-9D04-3342F31794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55392-61C8-4E04-15AF-906430883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D5648-7CC8-F80E-EA8D-CAAB34DA3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5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498F7E-F886-1A69-C316-8DEB7F57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– Fermilab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F2443-6E16-00A7-53A4-3F70602C34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620A4-5E6B-8FC4-F1D1-168DC50A7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8D6A9-F3FA-569C-0DE6-43EC9C75A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E881A762-2A8E-BD75-BABA-09EA57967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58616"/>
            <a:ext cx="5521022" cy="4140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B6A377-07FD-A04E-9AF7-360BAFF948CC}"/>
              </a:ext>
            </a:extLst>
          </p:cNvPr>
          <p:cNvSpPr txBox="1"/>
          <p:nvPr/>
        </p:nvSpPr>
        <p:spPr>
          <a:xfrm>
            <a:off x="5836708" y="1320583"/>
            <a:ext cx="31657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Fermilab 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6,800 acre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energy physics and particle beam physics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Frontiers: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Energy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Intensity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Cosmic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Managed fully within DOE O 420.2D (no nuclear facilities)</a:t>
            </a:r>
          </a:p>
        </p:txBody>
      </p:sp>
    </p:spTree>
    <p:extLst>
      <p:ext uri="{BB962C8B-B14F-4D97-AF65-F5344CB8AC3E}">
        <p14:creationId xmlns:p14="http://schemas.microsoft.com/office/powerpoint/2010/main" val="147247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E99A8C-F37A-3DA1-4B0E-987B3BD06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not your typical Accelerator Readiness Review (ARR)</a:t>
            </a:r>
          </a:p>
          <a:p>
            <a:r>
              <a:rPr lang="en-US" dirty="0"/>
              <a:t>We have not built, modified or upgraded an accelerator that is looking to ensure readiness prior to operations</a:t>
            </a:r>
          </a:p>
          <a:p>
            <a:r>
              <a:rPr lang="en-US" dirty="0"/>
              <a:t>What we do have is a large complex, with many currently operating facilities, that is looking to ensure readiness to comply with DOE O 420.2D and meet the expectations of the Fermi Site Office (FSO).</a:t>
            </a:r>
          </a:p>
          <a:p>
            <a:pPr lvl="1"/>
            <a:r>
              <a:rPr lang="en-US" sz="2000" dirty="0"/>
              <a:t>Fermilab received a letter from FSO describing comments/concerns related to the SAD/ASE on 1/4/2023.</a:t>
            </a:r>
          </a:p>
          <a:p>
            <a:pPr lvl="1"/>
            <a:r>
              <a:rPr lang="en-US" sz="2000" dirty="0"/>
              <a:t>FY23 PEMP Notable to “update and externally validate an updated SAD and ASE to reflect the requirements in the DOE O 420.2D, the current configuration, and a consistent authorization operating limit”.</a:t>
            </a:r>
          </a:p>
          <a:p>
            <a:r>
              <a:rPr lang="en-US" dirty="0"/>
              <a:t>This is a pre-submittal review – all documents are pending FSO approval.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DAD566-C668-953B-B54C-60450B43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ABD9B-EA1F-99E0-1135-4B9F096C4A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D0026-4429-EB9F-0A57-366CAF3E8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57B7F-06EA-64A8-62DF-25BDEC407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9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0D5A17-7728-515F-CD33-C0FECBA98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Fermilab’s ARR Determination Form to document the scope of the review, the level of the review, and discussion summarizing the considerations that went into the determination</a:t>
            </a:r>
          </a:p>
          <a:p>
            <a:r>
              <a:rPr lang="en-US" dirty="0"/>
              <a:t>Determined a </a:t>
            </a:r>
            <a:r>
              <a:rPr lang="en-US" u="sng" dirty="0"/>
              <a:t>Limited Scope ARR</a:t>
            </a:r>
            <a:r>
              <a:rPr lang="en-US" dirty="0"/>
              <a:t> for this review</a:t>
            </a:r>
          </a:p>
          <a:p>
            <a:r>
              <a:rPr lang="en-US" dirty="0"/>
              <a:t>Elements included: SAD, ASE, training/procedures for Test Stand Accelerators, USI Process, listing of accelerators and equivalencies/exemptions</a:t>
            </a:r>
          </a:p>
          <a:p>
            <a:r>
              <a:rPr lang="en-US" dirty="0"/>
              <a:t>Determination approved by the Chief Safety Officer (CSO) and Senior Radiation Safety Officer (SRSO)</a:t>
            </a:r>
          </a:p>
          <a:p>
            <a:r>
              <a:rPr lang="en-US" dirty="0"/>
              <a:t>Determination provided to the Fermi Site Office (FSO) for review and comment prior to the review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430A9A-36D5-3E0F-8ED3-5A2BB5E3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 Determination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7BBD7-CD21-3CAE-3771-C11C24FB12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426EC-ECB9-5F3F-FF81-F0B31D5AF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7E823-75A3-5636-E60D-D4C26E9E0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4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FC276A-FD13-F6FE-06DA-C52EE5568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We ask that the review team look at the updated documents to validate that the approach taken in the updates is appropriate and in alignment with the requirements of DOE O 420.2D and FSO Expectations per the January 4, 2023 letter.</a:t>
            </a:r>
          </a:p>
          <a:p>
            <a:r>
              <a:rPr lang="en-US" sz="2000" dirty="0"/>
              <a:t>Updates that have been made include:</a:t>
            </a:r>
          </a:p>
          <a:p>
            <a:pPr lvl="1"/>
            <a:r>
              <a:rPr lang="en-US" sz="2000" dirty="0"/>
              <a:t>Revamped organizational structure of the Fermilab SAD &amp; ASE</a:t>
            </a:r>
          </a:p>
          <a:p>
            <a:pPr lvl="1"/>
            <a:r>
              <a:rPr lang="en-US" sz="2000" dirty="0"/>
              <a:t>Incorporation of three new test stand accelerators (currently RGDs)</a:t>
            </a:r>
          </a:p>
          <a:p>
            <a:pPr lvl="1"/>
            <a:r>
              <a:rPr lang="en-US" sz="2000" dirty="0"/>
              <a:t>New and expanded Risk Assessments within SAD Chapters</a:t>
            </a:r>
          </a:p>
          <a:p>
            <a:pPr lvl="1"/>
            <a:r>
              <a:rPr lang="en-US" sz="2000" dirty="0"/>
              <a:t>New Risk Matrix Tables for Standard Industrial Hazards</a:t>
            </a:r>
          </a:p>
          <a:p>
            <a:pPr lvl="1"/>
            <a:r>
              <a:rPr lang="en-US" sz="2000" dirty="0"/>
              <a:t>Expanded template for the ASE, detailing how Configuration Management and USI Programs apply, and detailing required Credited Controls</a:t>
            </a:r>
          </a:p>
          <a:p>
            <a:pPr lvl="2"/>
            <a:r>
              <a:rPr lang="en-US" sz="1800" dirty="0"/>
              <a:t>Implementing Credited Controls for ODH systems within applicable accelerator facilities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7FD211-4313-D7EA-2E5D-1F8CB8A4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A5583-5239-8083-4FDA-1B2DAE4E77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5917A-1657-A017-7D49-8F3EA74D5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63CAB-4300-0592-2E41-94326FC0E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5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4D537E-EB26-3BCD-E668-A7E89EF68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Pending FSO approval of updated programs and documents, is the Lab’s updated approach appropriate for meeting the requirements of DOE O 420.2D and addressing the comments provided by FSO in the January 4, 2023 letter?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 the approach for use of Compensatory Measures appropriate?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 the methodology used for Risk Assessments appropriate?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 the approach for instituting Credited Controls for ODH components within applicable accelerator facilities appropriate?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 the approach for implementing a consistent authorization operating limit appropriate?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8731B6-4A27-D427-7319-286612088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EB629-AC28-0546-EC7C-7F6A8C3DE7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5BB0F-736B-1D9D-C692-4FEB44CA0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28BA4-6AFD-F509-D4C6-153DA994A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CC89B2-C709-69CD-149D-E3814B12F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Fermilab Main Accelerator and FAST Accelerator are currently operating facilities under DOE O 420.2C with multiple previous ARRs for their operation (with all pre-start items closed and ASE approved). (See list on next slide.)</a:t>
            </a:r>
          </a:p>
          <a:p>
            <a:pPr lvl="1"/>
            <a:r>
              <a:rPr lang="en-US" dirty="0"/>
              <a:t>Personnel/training and equipment is unchanged and will not be part of this review.</a:t>
            </a:r>
          </a:p>
          <a:p>
            <a:pPr lvl="1"/>
            <a:r>
              <a:rPr lang="en-US" dirty="0"/>
              <a:t>SAD &amp; ASE have been updated, and will be part of this review.</a:t>
            </a:r>
          </a:p>
          <a:p>
            <a:r>
              <a:rPr lang="en-US" dirty="0"/>
              <a:t>Test Stand Accelerators are currently operating RGDs under 10CFR835 and will need to be managed as accelerators under DOE O 420.2D.</a:t>
            </a:r>
          </a:p>
          <a:p>
            <a:pPr lvl="1"/>
            <a:r>
              <a:rPr lang="en-US" dirty="0"/>
              <a:t>SAD Chapters and ASEs will be generated for these facilities.</a:t>
            </a:r>
          </a:p>
          <a:p>
            <a:pPr lvl="1"/>
            <a:r>
              <a:rPr lang="en-US" dirty="0"/>
              <a:t>Personnel/training and equipment is unchanged, but should be verified to be compliant with requirements in DOE O 420.2D.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99BA77-C644-EAD2-2581-1EE07791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B1008-6B6D-493B-0DEE-AB8B227973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90D1E-3095-2656-0524-5E19DA667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Introduction &amp; Description of ARR Process and Plan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06223-6AA6-DBED-E915-8AC07BF1E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5196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D1EB003992641854DEC650B19B9B6" ma:contentTypeVersion="15" ma:contentTypeDescription="Create a new document." ma:contentTypeScope="" ma:versionID="fd61d4a10b3ba11088311ea0149c2d7a">
  <xsd:schema xmlns:xsd="http://www.w3.org/2001/XMLSchema" xmlns:xs="http://www.w3.org/2001/XMLSchema" xmlns:p="http://schemas.microsoft.com/office/2006/metadata/properties" xmlns:ns1="http://schemas.microsoft.com/sharepoint/v3" xmlns:ns3="d1fa51fb-4767-43a5-bca0-3d8a2ed6f0b8" xmlns:ns4="d89967ca-08df-4c21-aa97-7439da325880" targetNamespace="http://schemas.microsoft.com/office/2006/metadata/properties" ma:root="true" ma:fieldsID="5a6592338e42a95ddb049d5fd86cff8c" ns1:_="" ns3:_="" ns4:_="">
    <xsd:import namespace="http://schemas.microsoft.com/sharepoint/v3"/>
    <xsd:import namespace="d1fa51fb-4767-43a5-bca0-3d8a2ed6f0b8"/>
    <xsd:import namespace="d89967ca-08df-4c21-aa97-7439da32588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ServiceAutoTags" minOccurs="0"/>
                <xsd:element ref="ns4:MediaLengthInSecond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a51fb-4767-43a5-bca0-3d8a2ed6f0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967ca-08df-4c21-aa97-7439da3258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d89967ca-08df-4c21-aa97-7439da32588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077D22-015B-424C-A057-E4434A2BC498}">
  <ds:schemaRefs>
    <ds:schemaRef ds:uri="d1fa51fb-4767-43a5-bca0-3d8a2ed6f0b8"/>
    <ds:schemaRef ds:uri="d89967ca-08df-4c21-aa97-7439da3258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134BCD1-D673-4CE6-A783-5CFE61C17221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d89967ca-08df-4c21-aa97-7439da325880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d1fa51fb-4767-43a5-bca0-3d8a2ed6f0b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A2A803-A96C-4EBA-99FE-EF92815D5A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 (15)</Template>
  <TotalTime>868</TotalTime>
  <Words>3032</Words>
  <Application>Microsoft Office PowerPoint</Application>
  <PresentationFormat>On-screen Show (4:3)</PresentationFormat>
  <Paragraphs>394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Helvetica</vt:lpstr>
      <vt:lpstr>Symbol</vt:lpstr>
      <vt:lpstr>Fermilab_PPT_090815</vt:lpstr>
      <vt:lpstr>PowerPoint Presentation</vt:lpstr>
      <vt:lpstr>Outline</vt:lpstr>
      <vt:lpstr>Safety Notes</vt:lpstr>
      <vt:lpstr>Scope – Fermilab </vt:lpstr>
      <vt:lpstr>Scope</vt:lpstr>
      <vt:lpstr>ARR Determination</vt:lpstr>
      <vt:lpstr>Charge</vt:lpstr>
      <vt:lpstr>Charge Questions</vt:lpstr>
      <vt:lpstr>ARR Plan</vt:lpstr>
      <vt:lpstr>ARR Plan – List of Previous ARRs </vt:lpstr>
      <vt:lpstr>ARR Plan – Schedule </vt:lpstr>
      <vt:lpstr>Fermilab Safety Assessment Document (SAD) Structure</vt:lpstr>
      <vt:lpstr>Fermilab SAD Structure</vt:lpstr>
      <vt:lpstr>Fermilab SAD Structure</vt:lpstr>
      <vt:lpstr>Fermilab SAD Structure</vt:lpstr>
      <vt:lpstr>Fermilab SAD Structure</vt:lpstr>
      <vt:lpstr>Fermilab SAD Structure</vt:lpstr>
      <vt:lpstr>Fermilab SAD Structure</vt:lpstr>
      <vt:lpstr>Fermilab SAD Structure</vt:lpstr>
      <vt:lpstr>Fermilab SAD Structure</vt:lpstr>
      <vt:lpstr>Fermilab SAD Structure</vt:lpstr>
      <vt:lpstr>Fermilab SAD Structure – SAD Chapters</vt:lpstr>
      <vt:lpstr>Fermilab SAD Structure – SAD Chapters</vt:lpstr>
      <vt:lpstr>Fermilab Accelerator Safety Envelopes (ASEs) Structure</vt:lpstr>
      <vt:lpstr>Fermilab ASE Structure</vt:lpstr>
      <vt:lpstr>Fermilab ASE Structure</vt:lpstr>
      <vt:lpstr>Fermilab ASE Structure</vt:lpstr>
      <vt:lpstr>Current Status</vt:lpstr>
      <vt:lpstr>Summary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Madelyn Schoell</dc:creator>
  <cp:lastModifiedBy>Madelyn Schoell</cp:lastModifiedBy>
  <cp:revision>52</cp:revision>
  <cp:lastPrinted>2014-01-20T19:40:21Z</cp:lastPrinted>
  <dcterms:created xsi:type="dcterms:W3CDTF">2023-08-07T15:19:56Z</dcterms:created>
  <dcterms:modified xsi:type="dcterms:W3CDTF">2023-08-14T17:19:08Z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0x010100460D1EB003992641854DEC650B19B9B6</vt:lpwstr>
  </property>
</Properties>
</file>