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5"/>
  </p:notesMasterIdLst>
  <p:handoutMasterIdLst>
    <p:handoutMasterId r:id="rId36"/>
  </p:handoutMasterIdLst>
  <p:sldIdLst>
    <p:sldId id="294" r:id="rId5"/>
    <p:sldId id="295" r:id="rId6"/>
    <p:sldId id="324" r:id="rId7"/>
    <p:sldId id="325" r:id="rId8"/>
    <p:sldId id="328" r:id="rId9"/>
    <p:sldId id="329" r:id="rId10"/>
    <p:sldId id="331" r:id="rId11"/>
    <p:sldId id="332" r:id="rId12"/>
    <p:sldId id="330"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1" r:id="rId31"/>
    <p:sldId id="352" r:id="rId32"/>
    <p:sldId id="353" r:id="rId33"/>
    <p:sldId id="323" r:id="rId3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50504E"/>
    <a:srgbClr val="4E4E4E"/>
    <a:srgbClr val="404040"/>
    <a:srgbClr val="004C97"/>
    <a:srgbClr val="63666A"/>
    <a:srgbClr val="99D6EA"/>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8B4A1-A4F1-42E4-A1E4-355CDEBEE56F}" v="235" dt="2023-08-15T01:51:56.8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70" y="8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Schoell" userId="c910991d-6c94-4e05-a020-c698ebee31cf" providerId="ADAL" clId="{6A28B4A1-A4F1-42E4-A1E4-355CDEBEE56F}"/>
    <pc:docChg chg="undo redo custSel addSld delSld modSld sldOrd">
      <pc:chgData name="Madelyn Schoell" userId="c910991d-6c94-4e05-a020-c698ebee31cf" providerId="ADAL" clId="{6A28B4A1-A4F1-42E4-A1E4-355CDEBEE56F}" dt="2023-08-15T01:51:56.886" v="11634"/>
      <pc:docMkLst>
        <pc:docMk/>
      </pc:docMkLst>
      <pc:sldChg chg="add del">
        <pc:chgData name="Madelyn Schoell" userId="c910991d-6c94-4e05-a020-c698ebee31cf" providerId="ADAL" clId="{6A28B4A1-A4F1-42E4-A1E4-355CDEBEE56F}" dt="2023-08-14T04:27:05.058" v="411"/>
        <pc:sldMkLst>
          <pc:docMk/>
          <pc:sldMk cId="3784689877" sldId="275"/>
        </pc:sldMkLst>
      </pc:sldChg>
      <pc:sldChg chg="modSp mod">
        <pc:chgData name="Madelyn Schoell" userId="c910991d-6c94-4e05-a020-c698ebee31cf" providerId="ADAL" clId="{6A28B4A1-A4F1-42E4-A1E4-355CDEBEE56F}" dt="2023-08-14T04:13:32.100" v="62" actId="20577"/>
        <pc:sldMkLst>
          <pc:docMk/>
          <pc:sldMk cId="1989597527" sldId="294"/>
        </pc:sldMkLst>
        <pc:spChg chg="mod">
          <ac:chgData name="Madelyn Schoell" userId="c910991d-6c94-4e05-a020-c698ebee31cf" providerId="ADAL" clId="{6A28B4A1-A4F1-42E4-A1E4-355CDEBEE56F}" dt="2023-08-14T04:13:32.100" v="62" actId="20577"/>
          <ac:spMkLst>
            <pc:docMk/>
            <pc:sldMk cId="1989597527" sldId="294"/>
            <ac:spMk id="3" creationId="{00000000-0000-0000-0000-000000000000}"/>
          </ac:spMkLst>
        </pc:spChg>
      </pc:sldChg>
      <pc:sldChg chg="modSp mod">
        <pc:chgData name="Madelyn Schoell" userId="c910991d-6c94-4e05-a020-c698ebee31cf" providerId="ADAL" clId="{6A28B4A1-A4F1-42E4-A1E4-355CDEBEE56F}" dt="2023-08-15T01:47:52.919" v="11560" actId="6549"/>
        <pc:sldMkLst>
          <pc:docMk/>
          <pc:sldMk cId="1834122237" sldId="295"/>
        </pc:sldMkLst>
        <pc:spChg chg="mod">
          <ac:chgData name="Madelyn Schoell" userId="c910991d-6c94-4e05-a020-c698ebee31cf" providerId="ADAL" clId="{6A28B4A1-A4F1-42E4-A1E4-355CDEBEE56F}" dt="2023-08-15T01:47:52.919" v="11560" actId="6549"/>
          <ac:spMkLst>
            <pc:docMk/>
            <pc:sldMk cId="1834122237" sldId="295"/>
            <ac:spMk id="2" creationId="{39D1D08D-426E-1B7D-1C92-1327C5DA2E5B}"/>
          </ac:spMkLst>
        </pc:spChg>
      </pc:sldChg>
      <pc:sldChg chg="del">
        <pc:chgData name="Madelyn Schoell" userId="c910991d-6c94-4e05-a020-c698ebee31cf" providerId="ADAL" clId="{6A28B4A1-A4F1-42E4-A1E4-355CDEBEE56F}" dt="2023-08-14T04:13:39.829" v="64" actId="47"/>
        <pc:sldMkLst>
          <pc:docMk/>
          <pc:sldMk cId="4278614543" sldId="296"/>
        </pc:sldMkLst>
      </pc:sldChg>
      <pc:sldChg chg="del">
        <pc:chgData name="Madelyn Schoell" userId="c910991d-6c94-4e05-a020-c698ebee31cf" providerId="ADAL" clId="{6A28B4A1-A4F1-42E4-A1E4-355CDEBEE56F}" dt="2023-08-14T04:13:39.829" v="64" actId="47"/>
        <pc:sldMkLst>
          <pc:docMk/>
          <pc:sldMk cId="1472479395" sldId="297"/>
        </pc:sldMkLst>
      </pc:sldChg>
      <pc:sldChg chg="del">
        <pc:chgData name="Madelyn Schoell" userId="c910991d-6c94-4e05-a020-c698ebee31cf" providerId="ADAL" clId="{6A28B4A1-A4F1-42E4-A1E4-355CDEBEE56F}" dt="2023-08-14T04:13:39.829" v="64" actId="47"/>
        <pc:sldMkLst>
          <pc:docMk/>
          <pc:sldMk cId="2881591523" sldId="298"/>
        </pc:sldMkLst>
      </pc:sldChg>
      <pc:sldChg chg="del">
        <pc:chgData name="Madelyn Schoell" userId="c910991d-6c94-4e05-a020-c698ebee31cf" providerId="ADAL" clId="{6A28B4A1-A4F1-42E4-A1E4-355CDEBEE56F}" dt="2023-08-14T04:13:39.829" v="64" actId="47"/>
        <pc:sldMkLst>
          <pc:docMk/>
          <pc:sldMk cId="1419149599" sldId="300"/>
        </pc:sldMkLst>
      </pc:sldChg>
      <pc:sldChg chg="del">
        <pc:chgData name="Madelyn Schoell" userId="c910991d-6c94-4e05-a020-c698ebee31cf" providerId="ADAL" clId="{6A28B4A1-A4F1-42E4-A1E4-355CDEBEE56F}" dt="2023-08-14T04:13:39.829" v="64" actId="47"/>
        <pc:sldMkLst>
          <pc:docMk/>
          <pc:sldMk cId="2024654145" sldId="301"/>
        </pc:sldMkLst>
      </pc:sldChg>
      <pc:sldChg chg="del">
        <pc:chgData name="Madelyn Schoell" userId="c910991d-6c94-4e05-a020-c698ebee31cf" providerId="ADAL" clId="{6A28B4A1-A4F1-42E4-A1E4-355CDEBEE56F}" dt="2023-08-14T04:13:39.829" v="64" actId="47"/>
        <pc:sldMkLst>
          <pc:docMk/>
          <pc:sldMk cId="919387639" sldId="302"/>
        </pc:sldMkLst>
      </pc:sldChg>
      <pc:sldChg chg="del">
        <pc:chgData name="Madelyn Schoell" userId="c910991d-6c94-4e05-a020-c698ebee31cf" providerId="ADAL" clId="{6A28B4A1-A4F1-42E4-A1E4-355CDEBEE56F}" dt="2023-08-14T04:13:39.829" v="64" actId="47"/>
        <pc:sldMkLst>
          <pc:docMk/>
          <pc:sldMk cId="2026451963" sldId="303"/>
        </pc:sldMkLst>
      </pc:sldChg>
      <pc:sldChg chg="del">
        <pc:chgData name="Madelyn Schoell" userId="c910991d-6c94-4e05-a020-c698ebee31cf" providerId="ADAL" clId="{6A28B4A1-A4F1-42E4-A1E4-355CDEBEE56F}" dt="2023-08-14T04:13:39.829" v="64" actId="47"/>
        <pc:sldMkLst>
          <pc:docMk/>
          <pc:sldMk cId="1543024119" sldId="304"/>
        </pc:sldMkLst>
      </pc:sldChg>
      <pc:sldChg chg="del">
        <pc:chgData name="Madelyn Schoell" userId="c910991d-6c94-4e05-a020-c698ebee31cf" providerId="ADAL" clId="{6A28B4A1-A4F1-42E4-A1E4-355CDEBEE56F}" dt="2023-08-14T04:13:39.829" v="64" actId="47"/>
        <pc:sldMkLst>
          <pc:docMk/>
          <pc:sldMk cId="3212508055" sldId="305"/>
        </pc:sldMkLst>
      </pc:sldChg>
      <pc:sldChg chg="del">
        <pc:chgData name="Madelyn Schoell" userId="c910991d-6c94-4e05-a020-c698ebee31cf" providerId="ADAL" clId="{6A28B4A1-A4F1-42E4-A1E4-355CDEBEE56F}" dt="2023-08-14T04:13:39.829" v="64" actId="47"/>
        <pc:sldMkLst>
          <pc:docMk/>
          <pc:sldMk cId="842311051" sldId="306"/>
        </pc:sldMkLst>
      </pc:sldChg>
      <pc:sldChg chg="del">
        <pc:chgData name="Madelyn Schoell" userId="c910991d-6c94-4e05-a020-c698ebee31cf" providerId="ADAL" clId="{6A28B4A1-A4F1-42E4-A1E4-355CDEBEE56F}" dt="2023-08-14T04:13:39.829" v="64" actId="47"/>
        <pc:sldMkLst>
          <pc:docMk/>
          <pc:sldMk cId="2689556941" sldId="307"/>
        </pc:sldMkLst>
      </pc:sldChg>
      <pc:sldChg chg="del">
        <pc:chgData name="Madelyn Schoell" userId="c910991d-6c94-4e05-a020-c698ebee31cf" providerId="ADAL" clId="{6A28B4A1-A4F1-42E4-A1E4-355CDEBEE56F}" dt="2023-08-14T04:13:39.829" v="64" actId="47"/>
        <pc:sldMkLst>
          <pc:docMk/>
          <pc:sldMk cId="3179609400" sldId="308"/>
        </pc:sldMkLst>
      </pc:sldChg>
      <pc:sldChg chg="del">
        <pc:chgData name="Madelyn Schoell" userId="c910991d-6c94-4e05-a020-c698ebee31cf" providerId="ADAL" clId="{6A28B4A1-A4F1-42E4-A1E4-355CDEBEE56F}" dt="2023-08-14T04:13:39.829" v="64" actId="47"/>
        <pc:sldMkLst>
          <pc:docMk/>
          <pc:sldMk cId="239809602" sldId="309"/>
        </pc:sldMkLst>
      </pc:sldChg>
      <pc:sldChg chg="del">
        <pc:chgData name="Madelyn Schoell" userId="c910991d-6c94-4e05-a020-c698ebee31cf" providerId="ADAL" clId="{6A28B4A1-A4F1-42E4-A1E4-355CDEBEE56F}" dt="2023-08-14T04:13:39.829" v="64" actId="47"/>
        <pc:sldMkLst>
          <pc:docMk/>
          <pc:sldMk cId="4173986263" sldId="310"/>
        </pc:sldMkLst>
      </pc:sldChg>
      <pc:sldChg chg="del">
        <pc:chgData name="Madelyn Schoell" userId="c910991d-6c94-4e05-a020-c698ebee31cf" providerId="ADAL" clId="{6A28B4A1-A4F1-42E4-A1E4-355CDEBEE56F}" dt="2023-08-14T04:13:39.829" v="64" actId="47"/>
        <pc:sldMkLst>
          <pc:docMk/>
          <pc:sldMk cId="4269239380" sldId="311"/>
        </pc:sldMkLst>
      </pc:sldChg>
      <pc:sldChg chg="del">
        <pc:chgData name="Madelyn Schoell" userId="c910991d-6c94-4e05-a020-c698ebee31cf" providerId="ADAL" clId="{6A28B4A1-A4F1-42E4-A1E4-355CDEBEE56F}" dt="2023-08-14T04:13:39.829" v="64" actId="47"/>
        <pc:sldMkLst>
          <pc:docMk/>
          <pc:sldMk cId="3277665162" sldId="312"/>
        </pc:sldMkLst>
      </pc:sldChg>
      <pc:sldChg chg="del">
        <pc:chgData name="Madelyn Schoell" userId="c910991d-6c94-4e05-a020-c698ebee31cf" providerId="ADAL" clId="{6A28B4A1-A4F1-42E4-A1E4-355CDEBEE56F}" dt="2023-08-14T04:13:39.829" v="64" actId="47"/>
        <pc:sldMkLst>
          <pc:docMk/>
          <pc:sldMk cId="1648425104" sldId="313"/>
        </pc:sldMkLst>
      </pc:sldChg>
      <pc:sldChg chg="del">
        <pc:chgData name="Madelyn Schoell" userId="c910991d-6c94-4e05-a020-c698ebee31cf" providerId="ADAL" clId="{6A28B4A1-A4F1-42E4-A1E4-355CDEBEE56F}" dt="2023-08-14T04:13:39.829" v="64" actId="47"/>
        <pc:sldMkLst>
          <pc:docMk/>
          <pc:sldMk cId="2485234269" sldId="314"/>
        </pc:sldMkLst>
      </pc:sldChg>
      <pc:sldChg chg="del">
        <pc:chgData name="Madelyn Schoell" userId="c910991d-6c94-4e05-a020-c698ebee31cf" providerId="ADAL" clId="{6A28B4A1-A4F1-42E4-A1E4-355CDEBEE56F}" dt="2023-08-14T04:13:39.829" v="64" actId="47"/>
        <pc:sldMkLst>
          <pc:docMk/>
          <pc:sldMk cId="47408237" sldId="315"/>
        </pc:sldMkLst>
      </pc:sldChg>
      <pc:sldChg chg="del">
        <pc:chgData name="Madelyn Schoell" userId="c910991d-6c94-4e05-a020-c698ebee31cf" providerId="ADAL" clId="{6A28B4A1-A4F1-42E4-A1E4-355CDEBEE56F}" dt="2023-08-14T04:13:39.829" v="64" actId="47"/>
        <pc:sldMkLst>
          <pc:docMk/>
          <pc:sldMk cId="2085241639" sldId="316"/>
        </pc:sldMkLst>
      </pc:sldChg>
      <pc:sldChg chg="del">
        <pc:chgData name="Madelyn Schoell" userId="c910991d-6c94-4e05-a020-c698ebee31cf" providerId="ADAL" clId="{6A28B4A1-A4F1-42E4-A1E4-355CDEBEE56F}" dt="2023-08-14T04:13:39.829" v="64" actId="47"/>
        <pc:sldMkLst>
          <pc:docMk/>
          <pc:sldMk cId="700208442" sldId="317"/>
        </pc:sldMkLst>
      </pc:sldChg>
      <pc:sldChg chg="del">
        <pc:chgData name="Madelyn Schoell" userId="c910991d-6c94-4e05-a020-c698ebee31cf" providerId="ADAL" clId="{6A28B4A1-A4F1-42E4-A1E4-355CDEBEE56F}" dt="2023-08-14T04:13:39.829" v="64" actId="47"/>
        <pc:sldMkLst>
          <pc:docMk/>
          <pc:sldMk cId="4216303199" sldId="318"/>
        </pc:sldMkLst>
      </pc:sldChg>
      <pc:sldChg chg="del">
        <pc:chgData name="Madelyn Schoell" userId="c910991d-6c94-4e05-a020-c698ebee31cf" providerId="ADAL" clId="{6A28B4A1-A4F1-42E4-A1E4-355CDEBEE56F}" dt="2023-08-14T04:13:39.829" v="64" actId="47"/>
        <pc:sldMkLst>
          <pc:docMk/>
          <pc:sldMk cId="108305021" sldId="319"/>
        </pc:sldMkLst>
      </pc:sldChg>
      <pc:sldChg chg="del">
        <pc:chgData name="Madelyn Schoell" userId="c910991d-6c94-4e05-a020-c698ebee31cf" providerId="ADAL" clId="{6A28B4A1-A4F1-42E4-A1E4-355CDEBEE56F}" dt="2023-08-14T04:13:39.829" v="64" actId="47"/>
        <pc:sldMkLst>
          <pc:docMk/>
          <pc:sldMk cId="264935129" sldId="320"/>
        </pc:sldMkLst>
      </pc:sldChg>
      <pc:sldChg chg="del">
        <pc:chgData name="Madelyn Schoell" userId="c910991d-6c94-4e05-a020-c698ebee31cf" providerId="ADAL" clId="{6A28B4A1-A4F1-42E4-A1E4-355CDEBEE56F}" dt="2023-08-14T04:13:39.829" v="64" actId="47"/>
        <pc:sldMkLst>
          <pc:docMk/>
          <pc:sldMk cId="2172013776" sldId="321"/>
        </pc:sldMkLst>
      </pc:sldChg>
      <pc:sldChg chg="del">
        <pc:chgData name="Madelyn Schoell" userId="c910991d-6c94-4e05-a020-c698ebee31cf" providerId="ADAL" clId="{6A28B4A1-A4F1-42E4-A1E4-355CDEBEE56F}" dt="2023-08-14T04:13:39.829" v="64" actId="47"/>
        <pc:sldMkLst>
          <pc:docMk/>
          <pc:sldMk cId="2569637668" sldId="322"/>
        </pc:sldMkLst>
      </pc:sldChg>
      <pc:sldChg chg="modSp mod">
        <pc:chgData name="Madelyn Schoell" userId="c910991d-6c94-4e05-a020-c698ebee31cf" providerId="ADAL" clId="{6A28B4A1-A4F1-42E4-A1E4-355CDEBEE56F}" dt="2023-08-14T19:24:37.489" v="5601" actId="14100"/>
        <pc:sldMkLst>
          <pc:docMk/>
          <pc:sldMk cId="2299959844" sldId="323"/>
        </pc:sldMkLst>
        <pc:spChg chg="mod">
          <ac:chgData name="Madelyn Schoell" userId="c910991d-6c94-4e05-a020-c698ebee31cf" providerId="ADAL" clId="{6A28B4A1-A4F1-42E4-A1E4-355CDEBEE56F}" dt="2023-08-14T19:24:37.489" v="5601" actId="14100"/>
          <ac:spMkLst>
            <pc:docMk/>
            <pc:sldMk cId="2299959844" sldId="323"/>
            <ac:spMk id="3" creationId="{1A4F640D-CECC-6E0C-6783-BAC326BE263C}"/>
          </ac:spMkLst>
        </pc:spChg>
      </pc:sldChg>
      <pc:sldChg chg="addSp modSp new mod">
        <pc:chgData name="Madelyn Schoell" userId="c910991d-6c94-4e05-a020-c698ebee31cf" providerId="ADAL" clId="{6A28B4A1-A4F1-42E4-A1E4-355CDEBEE56F}" dt="2023-08-15T00:58:07.153" v="7504" actId="1076"/>
        <pc:sldMkLst>
          <pc:docMk/>
          <pc:sldMk cId="2318433215" sldId="324"/>
        </pc:sldMkLst>
        <pc:spChg chg="mod">
          <ac:chgData name="Madelyn Schoell" userId="c910991d-6c94-4e05-a020-c698ebee31cf" providerId="ADAL" clId="{6A28B4A1-A4F1-42E4-A1E4-355CDEBEE56F}" dt="2023-08-15T00:57:08.543" v="7491" actId="14100"/>
          <ac:spMkLst>
            <pc:docMk/>
            <pc:sldMk cId="2318433215" sldId="324"/>
            <ac:spMk id="2" creationId="{C271F994-B385-1304-B853-344EBC93F829}"/>
          </ac:spMkLst>
        </pc:spChg>
        <pc:spChg chg="mod">
          <ac:chgData name="Madelyn Schoell" userId="c910991d-6c94-4e05-a020-c698ebee31cf" providerId="ADAL" clId="{6A28B4A1-A4F1-42E4-A1E4-355CDEBEE56F}" dt="2023-08-14T04:21:59.828" v="120" actId="20577"/>
          <ac:spMkLst>
            <pc:docMk/>
            <pc:sldMk cId="2318433215" sldId="324"/>
            <ac:spMk id="3" creationId="{DDA3902A-F25C-2C95-5CD8-0A1E1E097B3D}"/>
          </ac:spMkLst>
        </pc:spChg>
        <pc:spChg chg="add mod">
          <ac:chgData name="Madelyn Schoell" userId="c910991d-6c94-4e05-a020-c698ebee31cf" providerId="ADAL" clId="{6A28B4A1-A4F1-42E4-A1E4-355CDEBEE56F}" dt="2023-08-15T00:58:07.153" v="7504" actId="1076"/>
          <ac:spMkLst>
            <pc:docMk/>
            <pc:sldMk cId="2318433215" sldId="324"/>
            <ac:spMk id="9" creationId="{3F8F8544-AF45-544F-EAFD-65CBE1707945}"/>
          </ac:spMkLst>
        </pc:spChg>
        <pc:spChg chg="add mod">
          <ac:chgData name="Madelyn Schoell" userId="c910991d-6c94-4e05-a020-c698ebee31cf" providerId="ADAL" clId="{6A28B4A1-A4F1-42E4-A1E4-355CDEBEE56F}" dt="2023-08-15T00:57:52.050" v="7500" actId="1076"/>
          <ac:spMkLst>
            <pc:docMk/>
            <pc:sldMk cId="2318433215" sldId="324"/>
            <ac:spMk id="14" creationId="{8E7FCB3B-4102-EF81-3340-FAACA6E81236}"/>
          </ac:spMkLst>
        </pc:spChg>
        <pc:picChg chg="add mod">
          <ac:chgData name="Madelyn Schoell" userId="c910991d-6c94-4e05-a020-c698ebee31cf" providerId="ADAL" clId="{6A28B4A1-A4F1-42E4-A1E4-355CDEBEE56F}" dt="2023-08-15T00:57:59.855" v="7502" actId="1076"/>
          <ac:picMkLst>
            <pc:docMk/>
            <pc:sldMk cId="2318433215" sldId="324"/>
            <ac:picMk id="8" creationId="{2127BC3A-23F4-4B86-C848-A8959165A75E}"/>
          </ac:picMkLst>
        </pc:picChg>
        <pc:picChg chg="add mod">
          <ac:chgData name="Madelyn Schoell" userId="c910991d-6c94-4e05-a020-c698ebee31cf" providerId="ADAL" clId="{6A28B4A1-A4F1-42E4-A1E4-355CDEBEE56F}" dt="2023-08-15T00:57:36.544" v="7497" actId="14100"/>
          <ac:picMkLst>
            <pc:docMk/>
            <pc:sldMk cId="2318433215" sldId="324"/>
            <ac:picMk id="11" creationId="{0518CDEB-DA12-6E9A-FA1E-B2B095943A0B}"/>
          </ac:picMkLst>
        </pc:picChg>
        <pc:picChg chg="add mod">
          <ac:chgData name="Madelyn Schoell" userId="c910991d-6c94-4e05-a020-c698ebee31cf" providerId="ADAL" clId="{6A28B4A1-A4F1-42E4-A1E4-355CDEBEE56F}" dt="2023-08-15T00:57:47.141" v="7499" actId="1076"/>
          <ac:picMkLst>
            <pc:docMk/>
            <pc:sldMk cId="2318433215" sldId="324"/>
            <ac:picMk id="13" creationId="{6751704F-0AF7-FCCA-D8CE-C28AE9BE754B}"/>
          </ac:picMkLst>
        </pc:picChg>
      </pc:sldChg>
      <pc:sldChg chg="addSp modSp new mod">
        <pc:chgData name="Madelyn Schoell" userId="c910991d-6c94-4e05-a020-c698ebee31cf" providerId="ADAL" clId="{6A28B4A1-A4F1-42E4-A1E4-355CDEBEE56F}" dt="2023-08-14T04:28:46.682" v="781" actId="1076"/>
        <pc:sldMkLst>
          <pc:docMk/>
          <pc:sldMk cId="1026701412" sldId="325"/>
        </pc:sldMkLst>
        <pc:spChg chg="mod">
          <ac:chgData name="Madelyn Schoell" userId="c910991d-6c94-4e05-a020-c698ebee31cf" providerId="ADAL" clId="{6A28B4A1-A4F1-42E4-A1E4-355CDEBEE56F}" dt="2023-08-14T04:28:42.460" v="780" actId="5793"/>
          <ac:spMkLst>
            <pc:docMk/>
            <pc:sldMk cId="1026701412" sldId="325"/>
            <ac:spMk id="2" creationId="{F509ADCF-0DF8-7D80-9FB4-B23689ADCFF0}"/>
          </ac:spMkLst>
        </pc:spChg>
        <pc:spChg chg="mod">
          <ac:chgData name="Madelyn Schoell" userId="c910991d-6c94-4e05-a020-c698ebee31cf" providerId="ADAL" clId="{6A28B4A1-A4F1-42E4-A1E4-355CDEBEE56F}" dt="2023-08-14T04:22:15.369" v="171" actId="14100"/>
          <ac:spMkLst>
            <pc:docMk/>
            <pc:sldMk cId="1026701412" sldId="325"/>
            <ac:spMk id="3" creationId="{4841D2B6-8171-32CF-1424-FF2D2427BBD9}"/>
          </ac:spMkLst>
        </pc:spChg>
        <pc:spChg chg="mod">
          <ac:chgData name="Madelyn Schoell" userId="c910991d-6c94-4e05-a020-c698ebee31cf" providerId="ADAL" clId="{6A28B4A1-A4F1-42E4-A1E4-355CDEBEE56F}" dt="2023-08-14T04:28:28.805" v="773"/>
          <ac:spMkLst>
            <pc:docMk/>
            <pc:sldMk cId="1026701412" sldId="325"/>
            <ac:spMk id="9" creationId="{EE079778-ABE6-8730-871D-B27C363B15B5}"/>
          </ac:spMkLst>
        </pc:spChg>
        <pc:grpChg chg="add mod">
          <ac:chgData name="Madelyn Schoell" userId="c910991d-6c94-4e05-a020-c698ebee31cf" providerId="ADAL" clId="{6A28B4A1-A4F1-42E4-A1E4-355CDEBEE56F}" dt="2023-08-14T04:28:46.682" v="781" actId="1076"/>
          <ac:grpSpMkLst>
            <pc:docMk/>
            <pc:sldMk cId="1026701412" sldId="325"/>
            <ac:grpSpMk id="7" creationId="{818FB35C-6D60-A01D-23EF-881575236DDF}"/>
          </ac:grpSpMkLst>
        </pc:grpChg>
        <pc:picChg chg="mod">
          <ac:chgData name="Madelyn Schoell" userId="c910991d-6c94-4e05-a020-c698ebee31cf" providerId="ADAL" clId="{6A28B4A1-A4F1-42E4-A1E4-355CDEBEE56F}" dt="2023-08-14T04:28:28.805" v="773"/>
          <ac:picMkLst>
            <pc:docMk/>
            <pc:sldMk cId="1026701412" sldId="325"/>
            <ac:picMk id="8" creationId="{E7454AD7-0A6C-374B-8CD4-8F14F68042AA}"/>
          </ac:picMkLst>
        </pc:picChg>
      </pc:sldChg>
      <pc:sldChg chg="modSp new del mod">
        <pc:chgData name="Madelyn Schoell" userId="c910991d-6c94-4e05-a020-c698ebee31cf" providerId="ADAL" clId="{6A28B4A1-A4F1-42E4-A1E4-355CDEBEE56F}" dt="2023-08-14T04:38:45.557" v="1773" actId="2696"/>
        <pc:sldMkLst>
          <pc:docMk/>
          <pc:sldMk cId="1986912892" sldId="326"/>
        </pc:sldMkLst>
        <pc:spChg chg="mod">
          <ac:chgData name="Madelyn Schoell" userId="c910991d-6c94-4e05-a020-c698ebee31cf" providerId="ADAL" clId="{6A28B4A1-A4F1-42E4-A1E4-355CDEBEE56F}" dt="2023-08-14T04:22:35.447" v="236" actId="14100"/>
          <ac:spMkLst>
            <pc:docMk/>
            <pc:sldMk cId="1986912892" sldId="326"/>
            <ac:spMk id="3" creationId="{602083B9-16BF-F514-85EA-B3F14DEB5C25}"/>
          </ac:spMkLst>
        </pc:spChg>
      </pc:sldChg>
      <pc:sldChg chg="new del">
        <pc:chgData name="Madelyn Schoell" userId="c910991d-6c94-4e05-a020-c698ebee31cf" providerId="ADAL" clId="{6A28B4A1-A4F1-42E4-A1E4-355CDEBEE56F}" dt="2023-08-14T04:28:59.421" v="784" actId="47"/>
        <pc:sldMkLst>
          <pc:docMk/>
          <pc:sldMk cId="3737107659" sldId="327"/>
        </pc:sldMkLst>
      </pc:sldChg>
      <pc:sldChg chg="delSp modSp add mod">
        <pc:chgData name="Madelyn Schoell" userId="c910991d-6c94-4e05-a020-c698ebee31cf" providerId="ADAL" clId="{6A28B4A1-A4F1-42E4-A1E4-355CDEBEE56F}" dt="2023-08-15T01:45:07.228" v="11555" actId="20577"/>
        <pc:sldMkLst>
          <pc:docMk/>
          <pc:sldMk cId="2924249868" sldId="328"/>
        </pc:sldMkLst>
        <pc:spChg chg="mod">
          <ac:chgData name="Madelyn Schoell" userId="c910991d-6c94-4e05-a020-c698ebee31cf" providerId="ADAL" clId="{6A28B4A1-A4F1-42E4-A1E4-355CDEBEE56F}" dt="2023-08-15T01:45:07.228" v="11555" actId="20577"/>
          <ac:spMkLst>
            <pc:docMk/>
            <pc:sldMk cId="2924249868" sldId="328"/>
            <ac:spMk id="2" creationId="{F509ADCF-0DF8-7D80-9FB4-B23689ADCFF0}"/>
          </ac:spMkLst>
        </pc:spChg>
        <pc:grpChg chg="del">
          <ac:chgData name="Madelyn Schoell" userId="c910991d-6c94-4e05-a020-c698ebee31cf" providerId="ADAL" clId="{6A28B4A1-A4F1-42E4-A1E4-355CDEBEE56F}" dt="2023-08-14T04:29:01.656" v="785" actId="478"/>
          <ac:grpSpMkLst>
            <pc:docMk/>
            <pc:sldMk cId="2924249868" sldId="328"/>
            <ac:grpSpMk id="7" creationId="{818FB35C-6D60-A01D-23EF-881575236DDF}"/>
          </ac:grpSpMkLst>
        </pc:grpChg>
      </pc:sldChg>
      <pc:sldChg chg="addSp delSp modSp add mod modClrScheme chgLayout">
        <pc:chgData name="Madelyn Schoell" userId="c910991d-6c94-4e05-a020-c698ebee31cf" providerId="ADAL" clId="{6A28B4A1-A4F1-42E4-A1E4-355CDEBEE56F}" dt="2023-08-15T01:48:38.464" v="11565"/>
        <pc:sldMkLst>
          <pc:docMk/>
          <pc:sldMk cId="4256312934" sldId="329"/>
        </pc:sldMkLst>
        <pc:spChg chg="mod ord">
          <ac:chgData name="Madelyn Schoell" userId="c910991d-6c94-4e05-a020-c698ebee31cf" providerId="ADAL" clId="{6A28B4A1-A4F1-42E4-A1E4-355CDEBEE56F}" dt="2023-08-14T04:39:08.302" v="1775" actId="14100"/>
          <ac:spMkLst>
            <pc:docMk/>
            <pc:sldMk cId="4256312934" sldId="329"/>
            <ac:spMk id="2" creationId="{F509ADCF-0DF8-7D80-9FB4-B23689ADCFF0}"/>
          </ac:spMkLst>
        </pc:spChg>
        <pc:spChg chg="del mod ord">
          <ac:chgData name="Madelyn Schoell" userId="c910991d-6c94-4e05-a020-c698ebee31cf" providerId="ADAL" clId="{6A28B4A1-A4F1-42E4-A1E4-355CDEBEE56F}" dt="2023-08-15T01:48:32.173" v="11561" actId="478"/>
          <ac:spMkLst>
            <pc:docMk/>
            <pc:sldMk cId="4256312934" sldId="329"/>
            <ac:spMk id="3" creationId="{4841D2B6-8171-32CF-1424-FF2D2427BBD9}"/>
          </ac:spMkLst>
        </pc:spChg>
        <pc:spChg chg="mod ord">
          <ac:chgData name="Madelyn Schoell" userId="c910991d-6c94-4e05-a020-c698ebee31cf" providerId="ADAL" clId="{6A28B4A1-A4F1-42E4-A1E4-355CDEBEE56F}" dt="2023-08-14T04:37:38.075" v="1767" actId="700"/>
          <ac:spMkLst>
            <pc:docMk/>
            <pc:sldMk cId="4256312934" sldId="329"/>
            <ac:spMk id="4" creationId="{A9DDD253-8FAF-58C4-71DB-D999553ECD5A}"/>
          </ac:spMkLst>
        </pc:spChg>
        <pc:spChg chg="mod ord">
          <ac:chgData name="Madelyn Schoell" userId="c910991d-6c94-4e05-a020-c698ebee31cf" providerId="ADAL" clId="{6A28B4A1-A4F1-42E4-A1E4-355CDEBEE56F}" dt="2023-08-14T04:37:38.075" v="1767" actId="700"/>
          <ac:spMkLst>
            <pc:docMk/>
            <pc:sldMk cId="4256312934" sldId="329"/>
            <ac:spMk id="5" creationId="{096985E1-CBB9-89A0-456A-8E876FD3BCD3}"/>
          </ac:spMkLst>
        </pc:spChg>
        <pc:spChg chg="mod ord">
          <ac:chgData name="Madelyn Schoell" userId="c910991d-6c94-4e05-a020-c698ebee31cf" providerId="ADAL" clId="{6A28B4A1-A4F1-42E4-A1E4-355CDEBEE56F}" dt="2023-08-14T04:37:38.075" v="1767" actId="700"/>
          <ac:spMkLst>
            <pc:docMk/>
            <pc:sldMk cId="4256312934" sldId="329"/>
            <ac:spMk id="6" creationId="{9CCB5646-8963-4682-4F94-E1EC347477F3}"/>
          </ac:spMkLst>
        </pc:spChg>
        <pc:spChg chg="add mod">
          <ac:chgData name="Madelyn Schoell" userId="c910991d-6c94-4e05-a020-c698ebee31cf" providerId="ADAL" clId="{6A28B4A1-A4F1-42E4-A1E4-355CDEBEE56F}" dt="2023-08-14T04:38:23.403" v="1771" actId="1076"/>
          <ac:spMkLst>
            <pc:docMk/>
            <pc:sldMk cId="4256312934" sldId="329"/>
            <ac:spMk id="9" creationId="{9737EF66-042C-F101-F94A-0B52C8CF6C9C}"/>
          </ac:spMkLst>
        </pc:spChg>
        <pc:spChg chg="add del mod ord">
          <ac:chgData name="Madelyn Schoell" userId="c910991d-6c94-4e05-a020-c698ebee31cf" providerId="ADAL" clId="{6A28B4A1-A4F1-42E4-A1E4-355CDEBEE56F}" dt="2023-08-14T04:37:50.886" v="1769"/>
          <ac:spMkLst>
            <pc:docMk/>
            <pc:sldMk cId="4256312934" sldId="329"/>
            <ac:spMk id="10" creationId="{C58C7ACC-0BF7-EC50-2B2E-ADC7823D02D4}"/>
          </ac:spMkLst>
        </pc:spChg>
        <pc:spChg chg="add del mod ord">
          <ac:chgData name="Madelyn Schoell" userId="c910991d-6c94-4e05-a020-c698ebee31cf" providerId="ADAL" clId="{6A28B4A1-A4F1-42E4-A1E4-355CDEBEE56F}" dt="2023-08-14T04:37:55.218" v="1770" actId="478"/>
          <ac:spMkLst>
            <pc:docMk/>
            <pc:sldMk cId="4256312934" sldId="329"/>
            <ac:spMk id="11" creationId="{9C355CB9-BA3E-40C0-F2AE-2C79049F5922}"/>
          </ac:spMkLst>
        </pc:spChg>
        <pc:spChg chg="add del mod ord">
          <ac:chgData name="Madelyn Schoell" userId="c910991d-6c94-4e05-a020-c698ebee31cf" providerId="ADAL" clId="{6A28B4A1-A4F1-42E4-A1E4-355CDEBEE56F}" dt="2023-08-14T05:02:49.150" v="2787" actId="478"/>
          <ac:spMkLst>
            <pc:docMk/>
            <pc:sldMk cId="4256312934" sldId="329"/>
            <ac:spMk id="12" creationId="{BB68B56E-5F94-6C22-8E4E-29039C7540AC}"/>
          </ac:spMkLst>
        </pc:spChg>
        <pc:spChg chg="add del mod">
          <ac:chgData name="Madelyn Schoell" userId="c910991d-6c94-4e05-a020-c698ebee31cf" providerId="ADAL" clId="{6A28B4A1-A4F1-42E4-A1E4-355CDEBEE56F}" dt="2023-08-15T01:48:38.067" v="11564" actId="478"/>
          <ac:spMkLst>
            <pc:docMk/>
            <pc:sldMk cId="4256312934" sldId="329"/>
            <ac:spMk id="15" creationId="{AA7EEBED-6DDB-33B8-5B24-B01B9D763311}"/>
          </ac:spMkLst>
        </pc:spChg>
        <pc:spChg chg="add del mod">
          <ac:chgData name="Madelyn Schoell" userId="c910991d-6c94-4e05-a020-c698ebee31cf" providerId="ADAL" clId="{6A28B4A1-A4F1-42E4-A1E4-355CDEBEE56F}" dt="2023-08-15T01:48:35.812" v="11563"/>
          <ac:spMkLst>
            <pc:docMk/>
            <pc:sldMk cId="4256312934" sldId="329"/>
            <ac:spMk id="16" creationId="{5E1DEF32-AA08-E7F4-1F69-6D48261935B7}"/>
          </ac:spMkLst>
        </pc:spChg>
        <pc:spChg chg="add mod">
          <ac:chgData name="Madelyn Schoell" userId="c910991d-6c94-4e05-a020-c698ebee31cf" providerId="ADAL" clId="{6A28B4A1-A4F1-42E4-A1E4-355CDEBEE56F}" dt="2023-08-15T01:48:38.464" v="11565"/>
          <ac:spMkLst>
            <pc:docMk/>
            <pc:sldMk cId="4256312934" sldId="329"/>
            <ac:spMk id="17" creationId="{20EA6F2D-9E4B-9939-009B-99EFDF277FA6}"/>
          </ac:spMkLst>
        </pc:spChg>
        <pc:picChg chg="add del mod">
          <ac:chgData name="Madelyn Schoell" userId="c910991d-6c94-4e05-a020-c698ebee31cf" providerId="ADAL" clId="{6A28B4A1-A4F1-42E4-A1E4-355CDEBEE56F}" dt="2023-08-14T04:37:44.635" v="1768" actId="21"/>
          <ac:picMkLst>
            <pc:docMk/>
            <pc:sldMk cId="4256312934" sldId="329"/>
            <ac:picMk id="8" creationId="{8E8A4356-A234-7FD1-11FF-231E79283B45}"/>
          </ac:picMkLst>
        </pc:picChg>
        <pc:picChg chg="add mod">
          <ac:chgData name="Madelyn Schoell" userId="c910991d-6c94-4e05-a020-c698ebee31cf" providerId="ADAL" clId="{6A28B4A1-A4F1-42E4-A1E4-355CDEBEE56F}" dt="2023-08-14T04:37:50.886" v="1769"/>
          <ac:picMkLst>
            <pc:docMk/>
            <pc:sldMk cId="4256312934" sldId="329"/>
            <ac:picMk id="13" creationId="{F7B28D9D-40F1-3722-080C-FFBF5FB96DCE}"/>
          </ac:picMkLst>
        </pc:picChg>
      </pc:sldChg>
      <pc:sldChg chg="addSp delSp modSp add mod ord">
        <pc:chgData name="Madelyn Schoell" userId="c910991d-6c94-4e05-a020-c698ebee31cf" providerId="ADAL" clId="{6A28B4A1-A4F1-42E4-A1E4-355CDEBEE56F}" dt="2023-08-15T01:49:03.394" v="11574"/>
        <pc:sldMkLst>
          <pc:docMk/>
          <pc:sldMk cId="624915936" sldId="330"/>
        </pc:sldMkLst>
        <pc:spChg chg="mod">
          <ac:chgData name="Madelyn Schoell" userId="c910991d-6c94-4e05-a020-c698ebee31cf" providerId="ADAL" clId="{6A28B4A1-A4F1-42E4-A1E4-355CDEBEE56F}" dt="2023-08-14T05:31:13.699" v="5130" actId="21"/>
          <ac:spMkLst>
            <pc:docMk/>
            <pc:sldMk cId="624915936" sldId="330"/>
            <ac:spMk id="2" creationId="{F509ADCF-0DF8-7D80-9FB4-B23689ADCFF0}"/>
          </ac:spMkLst>
        </pc:spChg>
        <pc:spChg chg="del">
          <ac:chgData name="Madelyn Schoell" userId="c910991d-6c94-4e05-a020-c698ebee31cf" providerId="ADAL" clId="{6A28B4A1-A4F1-42E4-A1E4-355CDEBEE56F}" dt="2023-08-15T01:49:01.185" v="11572" actId="478"/>
          <ac:spMkLst>
            <pc:docMk/>
            <pc:sldMk cId="624915936" sldId="330"/>
            <ac:spMk id="3" creationId="{4841D2B6-8171-32CF-1424-FF2D2427BBD9}"/>
          </ac:spMkLst>
        </pc:spChg>
        <pc:spChg chg="add del mod">
          <ac:chgData name="Madelyn Schoell" userId="c910991d-6c94-4e05-a020-c698ebee31cf" providerId="ADAL" clId="{6A28B4A1-A4F1-42E4-A1E4-355CDEBEE56F}" dt="2023-08-14T04:40:30.658" v="1848" actId="22"/>
          <ac:spMkLst>
            <pc:docMk/>
            <pc:sldMk cId="624915936" sldId="330"/>
            <ac:spMk id="8" creationId="{0B86F055-70BF-CF93-BCEC-27B5B31B0FDC}"/>
          </ac:spMkLst>
        </pc:spChg>
        <pc:spChg chg="mod">
          <ac:chgData name="Madelyn Schoell" userId="c910991d-6c94-4e05-a020-c698ebee31cf" providerId="ADAL" clId="{6A28B4A1-A4F1-42E4-A1E4-355CDEBEE56F}" dt="2023-08-14T05:31:21.992" v="5148" actId="1035"/>
          <ac:spMkLst>
            <pc:docMk/>
            <pc:sldMk cId="624915936" sldId="330"/>
            <ac:spMk id="9" creationId="{9737EF66-042C-F101-F94A-0B52C8CF6C9C}"/>
          </ac:spMkLst>
        </pc:spChg>
        <pc:spChg chg="mod">
          <ac:chgData name="Madelyn Schoell" userId="c910991d-6c94-4e05-a020-c698ebee31cf" providerId="ADAL" clId="{6A28B4A1-A4F1-42E4-A1E4-355CDEBEE56F}" dt="2023-08-14T05:30:23.251" v="5129" actId="14100"/>
          <ac:spMkLst>
            <pc:docMk/>
            <pc:sldMk cId="624915936" sldId="330"/>
            <ac:spMk id="12" creationId="{BB68B56E-5F94-6C22-8E4E-29039C7540AC}"/>
          </ac:spMkLst>
        </pc:spChg>
        <pc:spChg chg="add del mod">
          <ac:chgData name="Madelyn Schoell" userId="c910991d-6c94-4e05-a020-c698ebee31cf" providerId="ADAL" clId="{6A28B4A1-A4F1-42E4-A1E4-355CDEBEE56F}" dt="2023-08-15T01:49:03.065" v="11573" actId="478"/>
          <ac:spMkLst>
            <pc:docMk/>
            <pc:sldMk cId="624915936" sldId="330"/>
            <ac:spMk id="17" creationId="{0849D7EC-3B1A-FB0E-4737-150BE31AA6B6}"/>
          </ac:spMkLst>
        </pc:spChg>
        <pc:spChg chg="add mod">
          <ac:chgData name="Madelyn Schoell" userId="c910991d-6c94-4e05-a020-c698ebee31cf" providerId="ADAL" clId="{6A28B4A1-A4F1-42E4-A1E4-355CDEBEE56F}" dt="2023-08-15T01:49:03.394" v="11574"/>
          <ac:spMkLst>
            <pc:docMk/>
            <pc:sldMk cId="624915936" sldId="330"/>
            <ac:spMk id="18" creationId="{B085E725-5479-D3C7-FB8E-0DF12C9C6928}"/>
          </ac:spMkLst>
        </pc:spChg>
        <pc:picChg chg="add del">
          <ac:chgData name="Madelyn Schoell" userId="c910991d-6c94-4e05-a020-c698ebee31cf" providerId="ADAL" clId="{6A28B4A1-A4F1-42E4-A1E4-355CDEBEE56F}" dt="2023-08-14T04:40:28.255" v="1847" actId="22"/>
          <ac:picMkLst>
            <pc:docMk/>
            <pc:sldMk cId="624915936" sldId="330"/>
            <ac:picMk id="11" creationId="{AD8F086B-3BF4-1A5B-793B-6537A483F99D}"/>
          </ac:picMkLst>
        </pc:picChg>
        <pc:picChg chg="del">
          <ac:chgData name="Madelyn Schoell" userId="c910991d-6c94-4e05-a020-c698ebee31cf" providerId="ADAL" clId="{6A28B4A1-A4F1-42E4-A1E4-355CDEBEE56F}" dt="2023-08-14T04:40:25.579" v="1845" actId="478"/>
          <ac:picMkLst>
            <pc:docMk/>
            <pc:sldMk cId="624915936" sldId="330"/>
            <ac:picMk id="13" creationId="{F7B28D9D-40F1-3722-080C-FFBF5FB96DCE}"/>
          </ac:picMkLst>
        </pc:picChg>
        <pc:picChg chg="add mod ord">
          <ac:chgData name="Madelyn Schoell" userId="c910991d-6c94-4e05-a020-c698ebee31cf" providerId="ADAL" clId="{6A28B4A1-A4F1-42E4-A1E4-355CDEBEE56F}" dt="2023-08-14T05:31:30.920" v="5150" actId="1076"/>
          <ac:picMkLst>
            <pc:docMk/>
            <pc:sldMk cId="624915936" sldId="330"/>
            <ac:picMk id="15" creationId="{B0626F9F-1527-6985-9504-C4F31D8547A9}"/>
          </ac:picMkLst>
        </pc:picChg>
      </pc:sldChg>
      <pc:sldChg chg="add del">
        <pc:chgData name="Madelyn Schoell" userId="c910991d-6c94-4e05-a020-c698ebee31cf" providerId="ADAL" clId="{6A28B4A1-A4F1-42E4-A1E4-355CDEBEE56F}" dt="2023-08-14T04:39:11.869" v="1776" actId="47"/>
        <pc:sldMkLst>
          <pc:docMk/>
          <pc:sldMk cId="3323582075" sldId="330"/>
        </pc:sldMkLst>
      </pc:sldChg>
      <pc:sldChg chg="addSp delSp modSp add mod ord">
        <pc:chgData name="Madelyn Schoell" userId="c910991d-6c94-4e05-a020-c698ebee31cf" providerId="ADAL" clId="{6A28B4A1-A4F1-42E4-A1E4-355CDEBEE56F}" dt="2023-08-15T01:48:45.081" v="11568"/>
        <pc:sldMkLst>
          <pc:docMk/>
          <pc:sldMk cId="1225698662" sldId="331"/>
        </pc:sldMkLst>
        <pc:spChg chg="mod">
          <ac:chgData name="Madelyn Schoell" userId="c910991d-6c94-4e05-a020-c698ebee31cf" providerId="ADAL" clId="{6A28B4A1-A4F1-42E4-A1E4-355CDEBEE56F}" dt="2023-08-14T05:07:58.375" v="3218" actId="20577"/>
          <ac:spMkLst>
            <pc:docMk/>
            <pc:sldMk cId="1225698662" sldId="331"/>
            <ac:spMk id="2" creationId="{F509ADCF-0DF8-7D80-9FB4-B23689ADCFF0}"/>
          </ac:spMkLst>
        </pc:spChg>
        <pc:spChg chg="del">
          <ac:chgData name="Madelyn Schoell" userId="c910991d-6c94-4e05-a020-c698ebee31cf" providerId="ADAL" clId="{6A28B4A1-A4F1-42E4-A1E4-355CDEBEE56F}" dt="2023-08-15T01:48:42.448" v="11566" actId="478"/>
          <ac:spMkLst>
            <pc:docMk/>
            <pc:sldMk cId="1225698662" sldId="331"/>
            <ac:spMk id="3" creationId="{4841D2B6-8171-32CF-1424-FF2D2427BBD9}"/>
          </ac:spMkLst>
        </pc:spChg>
        <pc:spChg chg="add mod">
          <ac:chgData name="Madelyn Schoell" userId="c910991d-6c94-4e05-a020-c698ebee31cf" providerId="ADAL" clId="{6A28B4A1-A4F1-42E4-A1E4-355CDEBEE56F}" dt="2023-08-14T04:45:33.073" v="2282" actId="14100"/>
          <ac:spMkLst>
            <pc:docMk/>
            <pc:sldMk cId="1225698662" sldId="331"/>
            <ac:spMk id="7" creationId="{5639E7F2-B825-D361-8A66-91CE0D182A2A}"/>
          </ac:spMkLst>
        </pc:spChg>
        <pc:spChg chg="mod">
          <ac:chgData name="Madelyn Schoell" userId="c910991d-6c94-4e05-a020-c698ebee31cf" providerId="ADAL" clId="{6A28B4A1-A4F1-42E4-A1E4-355CDEBEE56F}" dt="2023-08-14T05:02:28.292" v="2786" actId="20577"/>
          <ac:spMkLst>
            <pc:docMk/>
            <pc:sldMk cId="1225698662" sldId="331"/>
            <ac:spMk id="9" creationId="{9737EF66-042C-F101-F94A-0B52C8CF6C9C}"/>
          </ac:spMkLst>
        </pc:spChg>
        <pc:spChg chg="del">
          <ac:chgData name="Madelyn Schoell" userId="c910991d-6c94-4e05-a020-c698ebee31cf" providerId="ADAL" clId="{6A28B4A1-A4F1-42E4-A1E4-355CDEBEE56F}" dt="2023-08-14T04:44:24.705" v="2225"/>
          <ac:spMkLst>
            <pc:docMk/>
            <pc:sldMk cId="1225698662" sldId="331"/>
            <ac:spMk id="12" creationId="{BB68B56E-5F94-6C22-8E4E-29039C7540AC}"/>
          </ac:spMkLst>
        </pc:spChg>
        <pc:spChg chg="add del mod">
          <ac:chgData name="Madelyn Schoell" userId="c910991d-6c94-4e05-a020-c698ebee31cf" providerId="ADAL" clId="{6A28B4A1-A4F1-42E4-A1E4-355CDEBEE56F}" dt="2023-08-15T01:48:44.810" v="11567" actId="478"/>
          <ac:spMkLst>
            <pc:docMk/>
            <pc:sldMk cId="1225698662" sldId="331"/>
            <ac:spMk id="16" creationId="{5118896B-9805-8DF9-C17C-534C3AF34ED6}"/>
          </ac:spMkLst>
        </pc:spChg>
        <pc:spChg chg="add mod">
          <ac:chgData name="Madelyn Schoell" userId="c910991d-6c94-4e05-a020-c698ebee31cf" providerId="ADAL" clId="{6A28B4A1-A4F1-42E4-A1E4-355CDEBEE56F}" dt="2023-08-15T01:48:45.081" v="11568"/>
          <ac:spMkLst>
            <pc:docMk/>
            <pc:sldMk cId="1225698662" sldId="331"/>
            <ac:spMk id="17" creationId="{CD172B0A-E098-27C3-47EA-A5966A1C72E4}"/>
          </ac:spMkLst>
        </pc:spChg>
        <pc:picChg chg="add mod">
          <ac:chgData name="Madelyn Schoell" userId="c910991d-6c94-4e05-a020-c698ebee31cf" providerId="ADAL" clId="{6A28B4A1-A4F1-42E4-A1E4-355CDEBEE56F}" dt="2023-08-14T04:50:45.425" v="2385" actId="1076"/>
          <ac:picMkLst>
            <pc:docMk/>
            <pc:sldMk cId="1225698662" sldId="331"/>
            <ac:picMk id="10" creationId="{215CF2C1-2F61-8E1D-A658-D098F334BCFD}"/>
          </ac:picMkLst>
        </pc:picChg>
        <pc:picChg chg="mod">
          <ac:chgData name="Madelyn Schoell" userId="c910991d-6c94-4e05-a020-c698ebee31cf" providerId="ADAL" clId="{6A28B4A1-A4F1-42E4-A1E4-355CDEBEE56F}" dt="2023-08-14T04:59:07.229" v="2527" actId="14826"/>
          <ac:picMkLst>
            <pc:docMk/>
            <pc:sldMk cId="1225698662" sldId="331"/>
            <ac:picMk id="13" creationId="{F7B28D9D-40F1-3722-080C-FFBF5FB96DCE}"/>
          </ac:picMkLst>
        </pc:picChg>
        <pc:picChg chg="add mod">
          <ac:chgData name="Madelyn Schoell" userId="c910991d-6c94-4e05-a020-c698ebee31cf" providerId="ADAL" clId="{6A28B4A1-A4F1-42E4-A1E4-355CDEBEE56F}" dt="2023-08-14T04:50:40.300" v="2384" actId="1076"/>
          <ac:picMkLst>
            <pc:docMk/>
            <pc:sldMk cId="1225698662" sldId="331"/>
            <ac:picMk id="14" creationId="{325CF275-AF4B-3CEF-B42E-14776C9C3A84}"/>
          </ac:picMkLst>
        </pc:picChg>
      </pc:sldChg>
      <pc:sldChg chg="addSp delSp modSp add mod ord">
        <pc:chgData name="Madelyn Schoell" userId="c910991d-6c94-4e05-a020-c698ebee31cf" providerId="ADAL" clId="{6A28B4A1-A4F1-42E4-A1E4-355CDEBEE56F}" dt="2023-08-15T01:48:57.655" v="11571"/>
        <pc:sldMkLst>
          <pc:docMk/>
          <pc:sldMk cId="1705370582" sldId="332"/>
        </pc:sldMkLst>
        <pc:spChg chg="mod">
          <ac:chgData name="Madelyn Schoell" userId="c910991d-6c94-4e05-a020-c698ebee31cf" providerId="ADAL" clId="{6A28B4A1-A4F1-42E4-A1E4-355CDEBEE56F}" dt="2023-08-14T05:05:54.728" v="3002" actId="6549"/>
          <ac:spMkLst>
            <pc:docMk/>
            <pc:sldMk cId="1705370582" sldId="332"/>
            <ac:spMk id="2" creationId="{F509ADCF-0DF8-7D80-9FB4-B23689ADCFF0}"/>
          </ac:spMkLst>
        </pc:spChg>
        <pc:spChg chg="del">
          <ac:chgData name="Madelyn Schoell" userId="c910991d-6c94-4e05-a020-c698ebee31cf" providerId="ADAL" clId="{6A28B4A1-A4F1-42E4-A1E4-355CDEBEE56F}" dt="2023-08-15T01:48:54.783" v="11569" actId="478"/>
          <ac:spMkLst>
            <pc:docMk/>
            <pc:sldMk cId="1705370582" sldId="332"/>
            <ac:spMk id="3" creationId="{4841D2B6-8171-32CF-1424-FF2D2427BBD9}"/>
          </ac:spMkLst>
        </pc:spChg>
        <pc:spChg chg="mod">
          <ac:chgData name="Madelyn Schoell" userId="c910991d-6c94-4e05-a020-c698ebee31cf" providerId="ADAL" clId="{6A28B4A1-A4F1-42E4-A1E4-355CDEBEE56F}" dt="2023-08-14T05:06:57.012" v="3178" actId="20577"/>
          <ac:spMkLst>
            <pc:docMk/>
            <pc:sldMk cId="1705370582" sldId="332"/>
            <ac:spMk id="7" creationId="{5639E7F2-B825-D361-8A66-91CE0D182A2A}"/>
          </ac:spMkLst>
        </pc:spChg>
        <pc:spChg chg="mod">
          <ac:chgData name="Madelyn Schoell" userId="c910991d-6c94-4e05-a020-c698ebee31cf" providerId="ADAL" clId="{6A28B4A1-A4F1-42E4-A1E4-355CDEBEE56F}" dt="2023-08-14T05:06:48.100" v="3176" actId="1076"/>
          <ac:spMkLst>
            <pc:docMk/>
            <pc:sldMk cId="1705370582" sldId="332"/>
            <ac:spMk id="9" creationId="{9737EF66-042C-F101-F94A-0B52C8CF6C9C}"/>
          </ac:spMkLst>
        </pc:spChg>
        <pc:spChg chg="add del mod">
          <ac:chgData name="Madelyn Schoell" userId="c910991d-6c94-4e05-a020-c698ebee31cf" providerId="ADAL" clId="{6A28B4A1-A4F1-42E4-A1E4-355CDEBEE56F}" dt="2023-08-14T05:04:32.399" v="2803" actId="478"/>
          <ac:spMkLst>
            <pc:docMk/>
            <pc:sldMk cId="1705370582" sldId="332"/>
            <ac:spMk id="11" creationId="{3E5FF78A-B421-F5CA-D8D7-EBCDB4EC68D4}"/>
          </ac:spMkLst>
        </pc:spChg>
        <pc:spChg chg="add del mod">
          <ac:chgData name="Madelyn Schoell" userId="c910991d-6c94-4e05-a020-c698ebee31cf" providerId="ADAL" clId="{6A28B4A1-A4F1-42E4-A1E4-355CDEBEE56F}" dt="2023-08-15T01:48:57.370" v="11570" actId="478"/>
          <ac:spMkLst>
            <pc:docMk/>
            <pc:sldMk cId="1705370582" sldId="332"/>
            <ac:spMk id="15" creationId="{43A74BEC-8A96-8172-95C5-828DC7EB173B}"/>
          </ac:spMkLst>
        </pc:spChg>
        <pc:spChg chg="add mod">
          <ac:chgData name="Madelyn Schoell" userId="c910991d-6c94-4e05-a020-c698ebee31cf" providerId="ADAL" clId="{6A28B4A1-A4F1-42E4-A1E4-355CDEBEE56F}" dt="2023-08-15T01:48:57.655" v="11571"/>
          <ac:spMkLst>
            <pc:docMk/>
            <pc:sldMk cId="1705370582" sldId="332"/>
            <ac:spMk id="16" creationId="{1C8ED3B8-085A-7EC5-F97C-C823E465F068}"/>
          </ac:spMkLst>
        </pc:spChg>
        <pc:picChg chg="del">
          <ac:chgData name="Madelyn Schoell" userId="c910991d-6c94-4e05-a020-c698ebee31cf" providerId="ADAL" clId="{6A28B4A1-A4F1-42E4-A1E4-355CDEBEE56F}" dt="2023-08-14T05:04:34.552" v="2804" actId="478"/>
          <ac:picMkLst>
            <pc:docMk/>
            <pc:sldMk cId="1705370582" sldId="332"/>
            <ac:picMk id="10" creationId="{215CF2C1-2F61-8E1D-A658-D098F334BCFD}"/>
          </ac:picMkLst>
        </pc:picChg>
        <pc:picChg chg="del">
          <ac:chgData name="Madelyn Schoell" userId="c910991d-6c94-4e05-a020-c698ebee31cf" providerId="ADAL" clId="{6A28B4A1-A4F1-42E4-A1E4-355CDEBEE56F}" dt="2023-08-14T05:04:29.172" v="2802" actId="478"/>
          <ac:picMkLst>
            <pc:docMk/>
            <pc:sldMk cId="1705370582" sldId="332"/>
            <ac:picMk id="13" creationId="{F7B28D9D-40F1-3722-080C-FFBF5FB96DCE}"/>
          </ac:picMkLst>
        </pc:picChg>
        <pc:picChg chg="mod">
          <ac:chgData name="Madelyn Schoell" userId="c910991d-6c94-4e05-a020-c698ebee31cf" providerId="ADAL" clId="{6A28B4A1-A4F1-42E4-A1E4-355CDEBEE56F}" dt="2023-08-14T05:06:09.731" v="3006" actId="1076"/>
          <ac:picMkLst>
            <pc:docMk/>
            <pc:sldMk cId="1705370582" sldId="332"/>
            <ac:picMk id="14" creationId="{325CF275-AF4B-3CEF-B42E-14776C9C3A84}"/>
          </ac:picMkLst>
        </pc:picChg>
      </pc:sldChg>
      <pc:sldChg chg="modSp add del mod">
        <pc:chgData name="Madelyn Schoell" userId="c910991d-6c94-4e05-a020-c698ebee31cf" providerId="ADAL" clId="{6A28B4A1-A4F1-42E4-A1E4-355CDEBEE56F}" dt="2023-08-14T05:03:59.195" v="2793" actId="2696"/>
        <pc:sldMkLst>
          <pc:docMk/>
          <pc:sldMk cId="2922967810" sldId="332"/>
        </pc:sldMkLst>
        <pc:spChg chg="mod">
          <ac:chgData name="Madelyn Schoell" userId="c910991d-6c94-4e05-a020-c698ebee31cf" providerId="ADAL" clId="{6A28B4A1-A4F1-42E4-A1E4-355CDEBEE56F}" dt="2023-08-14T05:03:49.442" v="2792" actId="20577"/>
          <ac:spMkLst>
            <pc:docMk/>
            <pc:sldMk cId="2922967810" sldId="332"/>
            <ac:spMk id="12" creationId="{BB68B56E-5F94-6C22-8E4E-29039C7540AC}"/>
          </ac:spMkLst>
        </pc:spChg>
      </pc:sldChg>
      <pc:sldChg chg="addSp delSp modSp add mod">
        <pc:chgData name="Madelyn Schoell" userId="c910991d-6c94-4e05-a020-c698ebee31cf" providerId="ADAL" clId="{6A28B4A1-A4F1-42E4-A1E4-355CDEBEE56F}" dt="2023-08-15T01:49:10.550" v="11577"/>
        <pc:sldMkLst>
          <pc:docMk/>
          <pc:sldMk cId="1195245971" sldId="333"/>
        </pc:sldMkLst>
        <pc:spChg chg="mod">
          <ac:chgData name="Madelyn Schoell" userId="c910991d-6c94-4e05-a020-c698ebee31cf" providerId="ADAL" clId="{6A28B4A1-A4F1-42E4-A1E4-355CDEBEE56F}" dt="2023-08-14T05:09:09.997" v="3358" actId="20577"/>
          <ac:spMkLst>
            <pc:docMk/>
            <pc:sldMk cId="1195245971" sldId="333"/>
            <ac:spMk id="2" creationId="{F509ADCF-0DF8-7D80-9FB4-B23689ADCFF0}"/>
          </ac:spMkLst>
        </pc:spChg>
        <pc:spChg chg="del">
          <ac:chgData name="Madelyn Schoell" userId="c910991d-6c94-4e05-a020-c698ebee31cf" providerId="ADAL" clId="{6A28B4A1-A4F1-42E4-A1E4-355CDEBEE56F}" dt="2023-08-15T01:49:07.395" v="11575" actId="478"/>
          <ac:spMkLst>
            <pc:docMk/>
            <pc:sldMk cId="1195245971" sldId="333"/>
            <ac:spMk id="3" creationId="{4841D2B6-8171-32CF-1424-FF2D2427BBD9}"/>
          </ac:spMkLst>
        </pc:spChg>
        <pc:spChg chg="mod">
          <ac:chgData name="Madelyn Schoell" userId="c910991d-6c94-4e05-a020-c698ebee31cf" providerId="ADAL" clId="{6A28B4A1-A4F1-42E4-A1E4-355CDEBEE56F}" dt="2023-08-14T05:07:46.422" v="3210" actId="1036"/>
          <ac:spMkLst>
            <pc:docMk/>
            <pc:sldMk cId="1195245971" sldId="333"/>
            <ac:spMk id="7" creationId="{5639E7F2-B825-D361-8A66-91CE0D182A2A}"/>
          </ac:spMkLst>
        </pc:spChg>
        <pc:spChg chg="mod">
          <ac:chgData name="Madelyn Schoell" userId="c910991d-6c94-4e05-a020-c698ebee31cf" providerId="ADAL" clId="{6A28B4A1-A4F1-42E4-A1E4-355CDEBEE56F}" dt="2023-08-14T05:09:56.200" v="3439" actId="1076"/>
          <ac:spMkLst>
            <pc:docMk/>
            <pc:sldMk cId="1195245971" sldId="333"/>
            <ac:spMk id="9" creationId="{9737EF66-042C-F101-F94A-0B52C8CF6C9C}"/>
          </ac:spMkLst>
        </pc:spChg>
        <pc:spChg chg="add del mod">
          <ac:chgData name="Madelyn Schoell" userId="c910991d-6c94-4e05-a020-c698ebee31cf" providerId="ADAL" clId="{6A28B4A1-A4F1-42E4-A1E4-355CDEBEE56F}" dt="2023-08-15T01:49:10.238" v="11576" actId="478"/>
          <ac:spMkLst>
            <pc:docMk/>
            <pc:sldMk cId="1195245971" sldId="333"/>
            <ac:spMk id="10" creationId="{B2670E74-7E9D-CDDE-A442-46B841915F8D}"/>
          </ac:spMkLst>
        </pc:spChg>
        <pc:spChg chg="add mod">
          <ac:chgData name="Madelyn Schoell" userId="c910991d-6c94-4e05-a020-c698ebee31cf" providerId="ADAL" clId="{6A28B4A1-A4F1-42E4-A1E4-355CDEBEE56F}" dt="2023-08-15T01:49:10.550" v="11577"/>
          <ac:spMkLst>
            <pc:docMk/>
            <pc:sldMk cId="1195245971" sldId="333"/>
            <ac:spMk id="11" creationId="{1F7DB8FD-65DA-A35E-3044-02832F6FEF7C}"/>
          </ac:spMkLst>
        </pc:spChg>
        <pc:picChg chg="mod">
          <ac:chgData name="Madelyn Schoell" userId="c910991d-6c94-4e05-a020-c698ebee31cf" providerId="ADAL" clId="{6A28B4A1-A4F1-42E4-A1E4-355CDEBEE56F}" dt="2023-08-14T05:09:28.438" v="3361" actId="1076"/>
          <ac:picMkLst>
            <pc:docMk/>
            <pc:sldMk cId="1195245971" sldId="333"/>
            <ac:picMk id="14" creationId="{325CF275-AF4B-3CEF-B42E-14776C9C3A84}"/>
          </ac:picMkLst>
        </pc:picChg>
      </pc:sldChg>
      <pc:sldChg chg="new del">
        <pc:chgData name="Madelyn Schoell" userId="c910991d-6c94-4e05-a020-c698ebee31cf" providerId="ADAL" clId="{6A28B4A1-A4F1-42E4-A1E4-355CDEBEE56F}" dt="2023-08-14T05:07:28.978" v="3180" actId="680"/>
        <pc:sldMkLst>
          <pc:docMk/>
          <pc:sldMk cId="1949994689" sldId="333"/>
        </pc:sldMkLst>
      </pc:sldChg>
      <pc:sldChg chg="addSp delSp modSp add mod">
        <pc:chgData name="Madelyn Schoell" userId="c910991d-6c94-4e05-a020-c698ebee31cf" providerId="ADAL" clId="{6A28B4A1-A4F1-42E4-A1E4-355CDEBEE56F}" dt="2023-08-15T01:49:19.336" v="11580"/>
        <pc:sldMkLst>
          <pc:docMk/>
          <pc:sldMk cId="2642383234" sldId="334"/>
        </pc:sldMkLst>
        <pc:spChg chg="mod">
          <ac:chgData name="Madelyn Schoell" userId="c910991d-6c94-4e05-a020-c698ebee31cf" providerId="ADAL" clId="{6A28B4A1-A4F1-42E4-A1E4-355CDEBEE56F}" dt="2023-08-14T05:13:35.756" v="3766" actId="20577"/>
          <ac:spMkLst>
            <pc:docMk/>
            <pc:sldMk cId="2642383234" sldId="334"/>
            <ac:spMk id="2" creationId="{F509ADCF-0DF8-7D80-9FB4-B23689ADCFF0}"/>
          </ac:spMkLst>
        </pc:spChg>
        <pc:spChg chg="del">
          <ac:chgData name="Madelyn Schoell" userId="c910991d-6c94-4e05-a020-c698ebee31cf" providerId="ADAL" clId="{6A28B4A1-A4F1-42E4-A1E4-355CDEBEE56F}" dt="2023-08-15T01:49:15.580" v="11578" actId="478"/>
          <ac:spMkLst>
            <pc:docMk/>
            <pc:sldMk cId="2642383234" sldId="334"/>
            <ac:spMk id="3" creationId="{4841D2B6-8171-32CF-1424-FF2D2427BBD9}"/>
          </ac:spMkLst>
        </pc:spChg>
        <pc:spChg chg="mod">
          <ac:chgData name="Madelyn Schoell" userId="c910991d-6c94-4e05-a020-c698ebee31cf" providerId="ADAL" clId="{6A28B4A1-A4F1-42E4-A1E4-355CDEBEE56F}" dt="2023-08-15T00:46:11.815" v="6621" actId="313"/>
          <ac:spMkLst>
            <pc:docMk/>
            <pc:sldMk cId="2642383234" sldId="334"/>
            <ac:spMk id="7" creationId="{5639E7F2-B825-D361-8A66-91CE0D182A2A}"/>
          </ac:spMkLst>
        </pc:spChg>
        <pc:spChg chg="del mod">
          <ac:chgData name="Madelyn Schoell" userId="c910991d-6c94-4e05-a020-c698ebee31cf" providerId="ADAL" clId="{6A28B4A1-A4F1-42E4-A1E4-355CDEBEE56F}" dt="2023-08-14T05:15:07.755" v="3894" actId="478"/>
          <ac:spMkLst>
            <pc:docMk/>
            <pc:sldMk cId="2642383234" sldId="334"/>
            <ac:spMk id="9" creationId="{9737EF66-042C-F101-F94A-0B52C8CF6C9C}"/>
          </ac:spMkLst>
        </pc:spChg>
        <pc:spChg chg="add mod">
          <ac:chgData name="Madelyn Schoell" userId="c910991d-6c94-4e05-a020-c698ebee31cf" providerId="ADAL" clId="{6A28B4A1-A4F1-42E4-A1E4-355CDEBEE56F}" dt="2023-08-14T05:15:19.636" v="3897" actId="1076"/>
          <ac:spMkLst>
            <pc:docMk/>
            <pc:sldMk cId="2642383234" sldId="334"/>
            <ac:spMk id="11" creationId="{DB532F07-D263-358E-0235-AD5B1C7740A9}"/>
          </ac:spMkLst>
        </pc:spChg>
        <pc:spChg chg="add del mod">
          <ac:chgData name="Madelyn Schoell" userId="c910991d-6c94-4e05-a020-c698ebee31cf" providerId="ADAL" clId="{6A28B4A1-A4F1-42E4-A1E4-355CDEBEE56F}" dt="2023-08-15T01:49:18.988" v="11579" actId="478"/>
          <ac:spMkLst>
            <pc:docMk/>
            <pc:sldMk cId="2642383234" sldId="334"/>
            <ac:spMk id="13" creationId="{CEDA8727-A1D6-C3E4-F180-1A5C63A13F97}"/>
          </ac:spMkLst>
        </pc:spChg>
        <pc:spChg chg="add mod">
          <ac:chgData name="Madelyn Schoell" userId="c910991d-6c94-4e05-a020-c698ebee31cf" providerId="ADAL" clId="{6A28B4A1-A4F1-42E4-A1E4-355CDEBEE56F}" dt="2023-08-15T01:49:19.336" v="11580"/>
          <ac:spMkLst>
            <pc:docMk/>
            <pc:sldMk cId="2642383234" sldId="334"/>
            <ac:spMk id="15" creationId="{1A90FB27-58D7-008A-7D76-31B1ED4FA9FA}"/>
          </ac:spMkLst>
        </pc:spChg>
        <pc:picChg chg="add mod">
          <ac:chgData name="Madelyn Schoell" userId="c910991d-6c94-4e05-a020-c698ebee31cf" providerId="ADAL" clId="{6A28B4A1-A4F1-42E4-A1E4-355CDEBEE56F}" dt="2023-08-14T05:14:19.543" v="3772" actId="14100"/>
          <ac:picMkLst>
            <pc:docMk/>
            <pc:sldMk cId="2642383234" sldId="334"/>
            <ac:picMk id="10" creationId="{2E50303C-92CC-B61A-4F96-58F96DC8065D}"/>
          </ac:picMkLst>
        </pc:picChg>
        <pc:picChg chg="mod">
          <ac:chgData name="Madelyn Schoell" userId="c910991d-6c94-4e05-a020-c698ebee31cf" providerId="ADAL" clId="{6A28B4A1-A4F1-42E4-A1E4-355CDEBEE56F}" dt="2023-08-14T05:14:13.996" v="3770" actId="14100"/>
          <ac:picMkLst>
            <pc:docMk/>
            <pc:sldMk cId="2642383234" sldId="334"/>
            <ac:picMk id="14" creationId="{325CF275-AF4B-3CEF-B42E-14776C9C3A84}"/>
          </ac:picMkLst>
        </pc:picChg>
      </pc:sldChg>
      <pc:sldChg chg="addSp delSp modSp add mod">
        <pc:chgData name="Madelyn Schoell" userId="c910991d-6c94-4e05-a020-c698ebee31cf" providerId="ADAL" clId="{6A28B4A1-A4F1-42E4-A1E4-355CDEBEE56F}" dt="2023-08-15T01:49:26.521" v="11583"/>
        <pc:sldMkLst>
          <pc:docMk/>
          <pc:sldMk cId="1615599564" sldId="335"/>
        </pc:sldMkLst>
        <pc:spChg chg="mod">
          <ac:chgData name="Madelyn Schoell" userId="c910991d-6c94-4e05-a020-c698ebee31cf" providerId="ADAL" clId="{6A28B4A1-A4F1-42E4-A1E4-355CDEBEE56F}" dt="2023-08-14T05:18:10.952" v="4054" actId="20577"/>
          <ac:spMkLst>
            <pc:docMk/>
            <pc:sldMk cId="1615599564" sldId="335"/>
            <ac:spMk id="2" creationId="{F509ADCF-0DF8-7D80-9FB4-B23689ADCFF0}"/>
          </ac:spMkLst>
        </pc:spChg>
        <pc:spChg chg="del">
          <ac:chgData name="Madelyn Schoell" userId="c910991d-6c94-4e05-a020-c698ebee31cf" providerId="ADAL" clId="{6A28B4A1-A4F1-42E4-A1E4-355CDEBEE56F}" dt="2023-08-15T01:49:22.829" v="11581" actId="478"/>
          <ac:spMkLst>
            <pc:docMk/>
            <pc:sldMk cId="1615599564" sldId="335"/>
            <ac:spMk id="3" creationId="{4841D2B6-8171-32CF-1424-FF2D2427BBD9}"/>
          </ac:spMkLst>
        </pc:spChg>
        <pc:spChg chg="mod">
          <ac:chgData name="Madelyn Schoell" userId="c910991d-6c94-4e05-a020-c698ebee31cf" providerId="ADAL" clId="{6A28B4A1-A4F1-42E4-A1E4-355CDEBEE56F}" dt="2023-08-14T05:29:16.290" v="4940" actId="14100"/>
          <ac:spMkLst>
            <pc:docMk/>
            <pc:sldMk cId="1615599564" sldId="335"/>
            <ac:spMk id="7" creationId="{5639E7F2-B825-D361-8A66-91CE0D182A2A}"/>
          </ac:spMkLst>
        </pc:spChg>
        <pc:spChg chg="mod">
          <ac:chgData name="Madelyn Schoell" userId="c910991d-6c94-4e05-a020-c698ebee31cf" providerId="ADAL" clId="{6A28B4A1-A4F1-42E4-A1E4-355CDEBEE56F}" dt="2023-08-14T05:28:32.245" v="4903" actId="1036"/>
          <ac:spMkLst>
            <pc:docMk/>
            <pc:sldMk cId="1615599564" sldId="335"/>
            <ac:spMk id="11" creationId="{DB532F07-D263-358E-0235-AD5B1C7740A9}"/>
          </ac:spMkLst>
        </pc:spChg>
        <pc:spChg chg="add del mod">
          <ac:chgData name="Madelyn Schoell" userId="c910991d-6c94-4e05-a020-c698ebee31cf" providerId="ADAL" clId="{6A28B4A1-A4F1-42E4-A1E4-355CDEBEE56F}" dt="2023-08-15T01:49:25.858" v="11582" actId="478"/>
          <ac:spMkLst>
            <pc:docMk/>
            <pc:sldMk cId="1615599564" sldId="335"/>
            <ac:spMk id="12" creationId="{57508D7B-B230-C985-58D7-551A2A1F943E}"/>
          </ac:spMkLst>
        </pc:spChg>
        <pc:spChg chg="add mod">
          <ac:chgData name="Madelyn Schoell" userId="c910991d-6c94-4e05-a020-c698ebee31cf" providerId="ADAL" clId="{6A28B4A1-A4F1-42E4-A1E4-355CDEBEE56F}" dt="2023-08-15T01:49:26.521" v="11583"/>
          <ac:spMkLst>
            <pc:docMk/>
            <pc:sldMk cId="1615599564" sldId="335"/>
            <ac:spMk id="13" creationId="{CC4751E4-5E69-BE43-EC41-6C1347E2D365}"/>
          </ac:spMkLst>
        </pc:spChg>
        <pc:picChg chg="add del mod">
          <ac:chgData name="Madelyn Schoell" userId="c910991d-6c94-4e05-a020-c698ebee31cf" providerId="ADAL" clId="{6A28B4A1-A4F1-42E4-A1E4-355CDEBEE56F}" dt="2023-08-14T05:17:32.189" v="3998"/>
          <ac:picMkLst>
            <pc:docMk/>
            <pc:sldMk cId="1615599564" sldId="335"/>
            <ac:picMk id="8" creationId="{C759C1FE-C225-3EB5-3249-8F06927A3DBE}"/>
          </ac:picMkLst>
        </pc:picChg>
        <pc:picChg chg="mod">
          <ac:chgData name="Madelyn Schoell" userId="c910991d-6c94-4e05-a020-c698ebee31cf" providerId="ADAL" clId="{6A28B4A1-A4F1-42E4-A1E4-355CDEBEE56F}" dt="2023-08-14T05:28:32.245" v="4903" actId="1036"/>
          <ac:picMkLst>
            <pc:docMk/>
            <pc:sldMk cId="1615599564" sldId="335"/>
            <ac:picMk id="10" creationId="{2E50303C-92CC-B61A-4F96-58F96DC8065D}"/>
          </ac:picMkLst>
        </pc:picChg>
        <pc:picChg chg="mod modCrop">
          <ac:chgData name="Madelyn Schoell" userId="c910991d-6c94-4e05-a020-c698ebee31cf" providerId="ADAL" clId="{6A28B4A1-A4F1-42E4-A1E4-355CDEBEE56F}" dt="2023-08-14T05:28:32.245" v="4903" actId="1036"/>
          <ac:picMkLst>
            <pc:docMk/>
            <pc:sldMk cId="1615599564" sldId="335"/>
            <ac:picMk id="14" creationId="{325CF275-AF4B-3CEF-B42E-14776C9C3A84}"/>
          </ac:picMkLst>
        </pc:picChg>
      </pc:sldChg>
      <pc:sldChg chg="addSp delSp modSp add mod">
        <pc:chgData name="Madelyn Schoell" userId="c910991d-6c94-4e05-a020-c698ebee31cf" providerId="ADAL" clId="{6A28B4A1-A4F1-42E4-A1E4-355CDEBEE56F}" dt="2023-08-15T01:49:35.269" v="11586"/>
        <pc:sldMkLst>
          <pc:docMk/>
          <pc:sldMk cId="2089676881" sldId="336"/>
        </pc:sldMkLst>
        <pc:spChg chg="mod">
          <ac:chgData name="Madelyn Schoell" userId="c910991d-6c94-4e05-a020-c698ebee31cf" providerId="ADAL" clId="{6A28B4A1-A4F1-42E4-A1E4-355CDEBEE56F}" dt="2023-08-14T05:18:55.428" v="4111" actId="20577"/>
          <ac:spMkLst>
            <pc:docMk/>
            <pc:sldMk cId="2089676881" sldId="336"/>
            <ac:spMk id="2" creationId="{F509ADCF-0DF8-7D80-9FB4-B23689ADCFF0}"/>
          </ac:spMkLst>
        </pc:spChg>
        <pc:spChg chg="del">
          <ac:chgData name="Madelyn Schoell" userId="c910991d-6c94-4e05-a020-c698ebee31cf" providerId="ADAL" clId="{6A28B4A1-A4F1-42E4-A1E4-355CDEBEE56F}" dt="2023-08-15T01:49:33.240" v="11584" actId="478"/>
          <ac:spMkLst>
            <pc:docMk/>
            <pc:sldMk cId="2089676881" sldId="336"/>
            <ac:spMk id="3" creationId="{4841D2B6-8171-32CF-1424-FF2D2427BBD9}"/>
          </ac:spMkLst>
        </pc:spChg>
        <pc:spChg chg="mod">
          <ac:chgData name="Madelyn Schoell" userId="c910991d-6c94-4e05-a020-c698ebee31cf" providerId="ADAL" clId="{6A28B4A1-A4F1-42E4-A1E4-355CDEBEE56F}" dt="2023-08-14T05:19:05.052" v="4115" actId="14100"/>
          <ac:spMkLst>
            <pc:docMk/>
            <pc:sldMk cId="2089676881" sldId="336"/>
            <ac:spMk id="7" creationId="{5639E7F2-B825-D361-8A66-91CE0D182A2A}"/>
          </ac:spMkLst>
        </pc:spChg>
        <pc:spChg chg="mod">
          <ac:chgData name="Madelyn Schoell" userId="c910991d-6c94-4e05-a020-c698ebee31cf" providerId="ADAL" clId="{6A28B4A1-A4F1-42E4-A1E4-355CDEBEE56F}" dt="2023-08-14T05:20:36.652" v="4144" actId="20577"/>
          <ac:spMkLst>
            <pc:docMk/>
            <pc:sldMk cId="2089676881" sldId="336"/>
            <ac:spMk id="11" creationId="{DB532F07-D263-358E-0235-AD5B1C7740A9}"/>
          </ac:spMkLst>
        </pc:spChg>
        <pc:spChg chg="add del mod">
          <ac:chgData name="Madelyn Schoell" userId="c910991d-6c94-4e05-a020-c698ebee31cf" providerId="ADAL" clId="{6A28B4A1-A4F1-42E4-A1E4-355CDEBEE56F}" dt="2023-08-15T01:49:34.980" v="11585" actId="478"/>
          <ac:spMkLst>
            <pc:docMk/>
            <pc:sldMk cId="2089676881" sldId="336"/>
            <ac:spMk id="13" creationId="{CF40781C-B95E-2E20-5A5A-4FB3E82D8518}"/>
          </ac:spMkLst>
        </pc:spChg>
        <pc:spChg chg="add mod">
          <ac:chgData name="Madelyn Schoell" userId="c910991d-6c94-4e05-a020-c698ebee31cf" providerId="ADAL" clId="{6A28B4A1-A4F1-42E4-A1E4-355CDEBEE56F}" dt="2023-08-15T01:49:35.269" v="11586"/>
          <ac:spMkLst>
            <pc:docMk/>
            <pc:sldMk cId="2089676881" sldId="336"/>
            <ac:spMk id="15" creationId="{C93F9861-4A88-32B7-78BF-BF7C2FAF0A97}"/>
          </ac:spMkLst>
        </pc:spChg>
        <pc:picChg chg="add mod">
          <ac:chgData name="Madelyn Schoell" userId="c910991d-6c94-4e05-a020-c698ebee31cf" providerId="ADAL" clId="{6A28B4A1-A4F1-42E4-A1E4-355CDEBEE56F}" dt="2023-08-14T05:20:23.376" v="4122" actId="14100"/>
          <ac:picMkLst>
            <pc:docMk/>
            <pc:sldMk cId="2089676881" sldId="336"/>
            <ac:picMk id="9" creationId="{E276E64B-FD95-2032-CD2F-A425278737A8}"/>
          </ac:picMkLst>
        </pc:picChg>
        <pc:picChg chg="del">
          <ac:chgData name="Madelyn Schoell" userId="c910991d-6c94-4e05-a020-c698ebee31cf" providerId="ADAL" clId="{6A28B4A1-A4F1-42E4-A1E4-355CDEBEE56F}" dt="2023-08-14T05:19:33.897" v="4117" actId="478"/>
          <ac:picMkLst>
            <pc:docMk/>
            <pc:sldMk cId="2089676881" sldId="336"/>
            <ac:picMk id="10" creationId="{2E50303C-92CC-B61A-4F96-58F96DC8065D}"/>
          </ac:picMkLst>
        </pc:picChg>
        <pc:picChg chg="del">
          <ac:chgData name="Madelyn Schoell" userId="c910991d-6c94-4e05-a020-c698ebee31cf" providerId="ADAL" clId="{6A28B4A1-A4F1-42E4-A1E4-355CDEBEE56F}" dt="2023-08-14T05:19:30.721" v="4116" actId="478"/>
          <ac:picMkLst>
            <pc:docMk/>
            <pc:sldMk cId="2089676881" sldId="336"/>
            <ac:picMk id="14" creationId="{325CF275-AF4B-3CEF-B42E-14776C9C3A84}"/>
          </ac:picMkLst>
        </pc:picChg>
      </pc:sldChg>
      <pc:sldChg chg="addSp delSp modSp add mod ord">
        <pc:chgData name="Madelyn Schoell" userId="c910991d-6c94-4e05-a020-c698ebee31cf" providerId="ADAL" clId="{6A28B4A1-A4F1-42E4-A1E4-355CDEBEE56F}" dt="2023-08-15T01:49:43.365" v="11589"/>
        <pc:sldMkLst>
          <pc:docMk/>
          <pc:sldMk cId="3221826141" sldId="337"/>
        </pc:sldMkLst>
        <pc:spChg chg="mod">
          <ac:chgData name="Madelyn Schoell" userId="c910991d-6c94-4e05-a020-c698ebee31cf" providerId="ADAL" clId="{6A28B4A1-A4F1-42E4-A1E4-355CDEBEE56F}" dt="2023-08-14T05:27:18.480" v="4760" actId="20577"/>
          <ac:spMkLst>
            <pc:docMk/>
            <pc:sldMk cId="3221826141" sldId="337"/>
            <ac:spMk id="2" creationId="{F509ADCF-0DF8-7D80-9FB4-B23689ADCFF0}"/>
          </ac:spMkLst>
        </pc:spChg>
        <pc:spChg chg="del">
          <ac:chgData name="Madelyn Schoell" userId="c910991d-6c94-4e05-a020-c698ebee31cf" providerId="ADAL" clId="{6A28B4A1-A4F1-42E4-A1E4-355CDEBEE56F}" dt="2023-08-15T01:49:39.299" v="11587" actId="478"/>
          <ac:spMkLst>
            <pc:docMk/>
            <pc:sldMk cId="3221826141" sldId="337"/>
            <ac:spMk id="3" creationId="{4841D2B6-8171-32CF-1424-FF2D2427BBD9}"/>
          </ac:spMkLst>
        </pc:spChg>
        <pc:spChg chg="add del mod">
          <ac:chgData name="Madelyn Schoell" userId="c910991d-6c94-4e05-a020-c698ebee31cf" providerId="ADAL" clId="{6A28B4A1-A4F1-42E4-A1E4-355CDEBEE56F}" dt="2023-08-15T01:49:43.083" v="11588" actId="478"/>
          <ac:spMkLst>
            <pc:docMk/>
            <pc:sldMk cId="3221826141" sldId="337"/>
            <ac:spMk id="8" creationId="{E1DAA1B1-3E2D-8960-F115-20C598E1DFED}"/>
          </ac:spMkLst>
        </pc:spChg>
        <pc:spChg chg="mod">
          <ac:chgData name="Madelyn Schoell" userId="c910991d-6c94-4e05-a020-c698ebee31cf" providerId="ADAL" clId="{6A28B4A1-A4F1-42E4-A1E4-355CDEBEE56F}" dt="2023-08-14T05:26:34.149" v="4621" actId="1036"/>
          <ac:spMkLst>
            <pc:docMk/>
            <pc:sldMk cId="3221826141" sldId="337"/>
            <ac:spMk id="9" creationId="{9737EF66-042C-F101-F94A-0B52C8CF6C9C}"/>
          </ac:spMkLst>
        </pc:spChg>
        <pc:spChg chg="add mod">
          <ac:chgData name="Madelyn Schoell" userId="c910991d-6c94-4e05-a020-c698ebee31cf" providerId="ADAL" clId="{6A28B4A1-A4F1-42E4-A1E4-355CDEBEE56F}" dt="2023-08-15T01:49:43.365" v="11589"/>
          <ac:spMkLst>
            <pc:docMk/>
            <pc:sldMk cId="3221826141" sldId="337"/>
            <ac:spMk id="10" creationId="{9D4D033E-FEDD-9806-51E1-D960AAED93B8}"/>
          </ac:spMkLst>
        </pc:spChg>
        <pc:spChg chg="mod">
          <ac:chgData name="Madelyn Schoell" userId="c910991d-6c94-4e05-a020-c698ebee31cf" providerId="ADAL" clId="{6A28B4A1-A4F1-42E4-A1E4-355CDEBEE56F}" dt="2023-08-14T05:26:26.213" v="4601" actId="14100"/>
          <ac:spMkLst>
            <pc:docMk/>
            <pc:sldMk cId="3221826141" sldId="337"/>
            <ac:spMk id="12" creationId="{BB68B56E-5F94-6C22-8E4E-29039C7540AC}"/>
          </ac:spMkLst>
        </pc:spChg>
        <pc:picChg chg="mod">
          <ac:chgData name="Madelyn Schoell" userId="c910991d-6c94-4e05-a020-c698ebee31cf" providerId="ADAL" clId="{6A28B4A1-A4F1-42E4-A1E4-355CDEBEE56F}" dt="2023-08-14T05:26:30.189" v="4602" actId="1076"/>
          <ac:picMkLst>
            <pc:docMk/>
            <pc:sldMk cId="3221826141" sldId="337"/>
            <ac:picMk id="15" creationId="{B0626F9F-1527-6985-9504-C4F31D8547A9}"/>
          </ac:picMkLst>
        </pc:picChg>
      </pc:sldChg>
      <pc:sldChg chg="add del">
        <pc:chgData name="Madelyn Schoell" userId="c910991d-6c94-4e05-a020-c698ebee31cf" providerId="ADAL" clId="{6A28B4A1-A4F1-42E4-A1E4-355CDEBEE56F}" dt="2023-08-14T18:56:24.460" v="5154" actId="47"/>
        <pc:sldMkLst>
          <pc:docMk/>
          <pc:sldMk cId="2283671583" sldId="338"/>
        </pc:sldMkLst>
      </pc:sldChg>
      <pc:sldChg chg="addSp delSp modSp add mod">
        <pc:chgData name="Madelyn Schoell" userId="c910991d-6c94-4e05-a020-c698ebee31cf" providerId="ADAL" clId="{6A28B4A1-A4F1-42E4-A1E4-355CDEBEE56F}" dt="2023-08-15T01:49:50.515" v="11592"/>
        <pc:sldMkLst>
          <pc:docMk/>
          <pc:sldMk cId="3335232186" sldId="338"/>
        </pc:sldMkLst>
        <pc:spChg chg="mod">
          <ac:chgData name="Madelyn Schoell" userId="c910991d-6c94-4e05-a020-c698ebee31cf" providerId="ADAL" clId="{6A28B4A1-A4F1-42E4-A1E4-355CDEBEE56F}" dt="2023-08-15T00:17:50.462" v="6183" actId="404"/>
          <ac:spMkLst>
            <pc:docMk/>
            <pc:sldMk cId="3335232186" sldId="338"/>
            <ac:spMk id="2" creationId="{F509ADCF-0DF8-7D80-9FB4-B23689ADCFF0}"/>
          </ac:spMkLst>
        </pc:spChg>
        <pc:spChg chg="del">
          <ac:chgData name="Madelyn Schoell" userId="c910991d-6c94-4e05-a020-c698ebee31cf" providerId="ADAL" clId="{6A28B4A1-A4F1-42E4-A1E4-355CDEBEE56F}" dt="2023-08-15T01:49:48.144" v="11590" actId="478"/>
          <ac:spMkLst>
            <pc:docMk/>
            <pc:sldMk cId="3335232186" sldId="338"/>
            <ac:spMk id="3" creationId="{4841D2B6-8171-32CF-1424-FF2D2427BBD9}"/>
          </ac:spMkLst>
        </pc:spChg>
        <pc:spChg chg="add del mod">
          <ac:chgData name="Madelyn Schoell" userId="c910991d-6c94-4e05-a020-c698ebee31cf" providerId="ADAL" clId="{6A28B4A1-A4F1-42E4-A1E4-355CDEBEE56F}" dt="2023-08-14T18:57:25.288" v="5167" actId="478"/>
          <ac:spMkLst>
            <pc:docMk/>
            <pc:sldMk cId="3335232186" sldId="338"/>
            <ac:spMk id="8" creationId="{EC1ACFB8-2765-907D-FDF3-3694BDC6E6D4}"/>
          </ac:spMkLst>
        </pc:spChg>
        <pc:spChg chg="mod">
          <ac:chgData name="Madelyn Schoell" userId="c910991d-6c94-4e05-a020-c698ebee31cf" providerId="ADAL" clId="{6A28B4A1-A4F1-42E4-A1E4-355CDEBEE56F}" dt="2023-08-14T19:04:30.665" v="5596" actId="1076"/>
          <ac:spMkLst>
            <pc:docMk/>
            <pc:sldMk cId="3335232186" sldId="338"/>
            <ac:spMk id="9" creationId="{9737EF66-042C-F101-F94A-0B52C8CF6C9C}"/>
          </ac:spMkLst>
        </pc:spChg>
        <pc:spChg chg="mod">
          <ac:chgData name="Madelyn Schoell" userId="c910991d-6c94-4e05-a020-c698ebee31cf" providerId="ADAL" clId="{6A28B4A1-A4F1-42E4-A1E4-355CDEBEE56F}" dt="2023-08-14T19:04:51.434" v="5600" actId="14100"/>
          <ac:spMkLst>
            <pc:docMk/>
            <pc:sldMk cId="3335232186" sldId="338"/>
            <ac:spMk id="12" creationId="{BB68B56E-5F94-6C22-8E4E-29039C7540AC}"/>
          </ac:spMkLst>
        </pc:spChg>
        <pc:spChg chg="add del mod">
          <ac:chgData name="Madelyn Schoell" userId="c910991d-6c94-4e05-a020-c698ebee31cf" providerId="ADAL" clId="{6A28B4A1-A4F1-42E4-A1E4-355CDEBEE56F}" dt="2023-08-15T01:49:50.186" v="11591" actId="478"/>
          <ac:spMkLst>
            <pc:docMk/>
            <pc:sldMk cId="3335232186" sldId="338"/>
            <ac:spMk id="18" creationId="{E8764B7B-6689-D871-465B-D6AA756DC23B}"/>
          </ac:spMkLst>
        </pc:spChg>
        <pc:spChg chg="add mod">
          <ac:chgData name="Madelyn Schoell" userId="c910991d-6c94-4e05-a020-c698ebee31cf" providerId="ADAL" clId="{6A28B4A1-A4F1-42E4-A1E4-355CDEBEE56F}" dt="2023-08-15T01:49:50.515" v="11592"/>
          <ac:spMkLst>
            <pc:docMk/>
            <pc:sldMk cId="3335232186" sldId="338"/>
            <ac:spMk id="19" creationId="{E5AF94B6-E243-A2FC-7911-B2DF064CEFE1}"/>
          </ac:spMkLst>
        </pc:spChg>
        <pc:picChg chg="add mod">
          <ac:chgData name="Madelyn Schoell" userId="c910991d-6c94-4e05-a020-c698ebee31cf" providerId="ADAL" clId="{6A28B4A1-A4F1-42E4-A1E4-355CDEBEE56F}" dt="2023-08-14T19:04:30.665" v="5596" actId="1076"/>
          <ac:picMkLst>
            <pc:docMk/>
            <pc:sldMk cId="3335232186" sldId="338"/>
            <ac:picMk id="11" creationId="{BA955E34-18A1-9E57-DDE8-5133776061FE}"/>
          </ac:picMkLst>
        </pc:picChg>
        <pc:picChg chg="add mod modCrop">
          <ac:chgData name="Madelyn Schoell" userId="c910991d-6c94-4e05-a020-c698ebee31cf" providerId="ADAL" clId="{6A28B4A1-A4F1-42E4-A1E4-355CDEBEE56F}" dt="2023-08-14T19:04:30.665" v="5596" actId="1076"/>
          <ac:picMkLst>
            <pc:docMk/>
            <pc:sldMk cId="3335232186" sldId="338"/>
            <ac:picMk id="14" creationId="{209CA5B1-8452-9674-9B43-BC5C7DD57E8E}"/>
          </ac:picMkLst>
        </pc:picChg>
        <pc:picChg chg="add del mod">
          <ac:chgData name="Madelyn Schoell" userId="c910991d-6c94-4e05-a020-c698ebee31cf" providerId="ADAL" clId="{6A28B4A1-A4F1-42E4-A1E4-355CDEBEE56F}" dt="2023-08-14T19:04:30.665" v="5596" actId="1076"/>
          <ac:picMkLst>
            <pc:docMk/>
            <pc:sldMk cId="3335232186" sldId="338"/>
            <ac:picMk id="15" creationId="{B0626F9F-1527-6985-9504-C4F31D8547A9}"/>
          </ac:picMkLst>
        </pc:picChg>
        <pc:picChg chg="add mod">
          <ac:chgData name="Madelyn Schoell" userId="c910991d-6c94-4e05-a020-c698ebee31cf" providerId="ADAL" clId="{6A28B4A1-A4F1-42E4-A1E4-355CDEBEE56F}" dt="2023-08-15T00:18:03.255" v="6185" actId="208"/>
          <ac:picMkLst>
            <pc:docMk/>
            <pc:sldMk cId="3335232186" sldId="338"/>
            <ac:picMk id="16" creationId="{250DE889-229F-DEE0-C104-DF67BDD80454}"/>
          </ac:picMkLst>
        </pc:picChg>
      </pc:sldChg>
      <pc:sldChg chg="addSp delSp modSp add mod">
        <pc:chgData name="Madelyn Schoell" userId="c910991d-6c94-4e05-a020-c698ebee31cf" providerId="ADAL" clId="{6A28B4A1-A4F1-42E4-A1E4-355CDEBEE56F}" dt="2023-08-15T01:50:02.500" v="11595"/>
        <pc:sldMkLst>
          <pc:docMk/>
          <pc:sldMk cId="605352378" sldId="339"/>
        </pc:sldMkLst>
        <pc:spChg chg="mod">
          <ac:chgData name="Madelyn Schoell" userId="c910991d-6c94-4e05-a020-c698ebee31cf" providerId="ADAL" clId="{6A28B4A1-A4F1-42E4-A1E4-355CDEBEE56F}" dt="2023-08-15T00:10:31.654" v="5931" actId="20577"/>
          <ac:spMkLst>
            <pc:docMk/>
            <pc:sldMk cId="605352378" sldId="339"/>
            <ac:spMk id="2" creationId="{F509ADCF-0DF8-7D80-9FB4-B23689ADCFF0}"/>
          </ac:spMkLst>
        </pc:spChg>
        <pc:spChg chg="del">
          <ac:chgData name="Madelyn Schoell" userId="c910991d-6c94-4e05-a020-c698ebee31cf" providerId="ADAL" clId="{6A28B4A1-A4F1-42E4-A1E4-355CDEBEE56F}" dt="2023-08-15T01:49:59.613" v="11593" actId="478"/>
          <ac:spMkLst>
            <pc:docMk/>
            <pc:sldMk cId="605352378" sldId="339"/>
            <ac:spMk id="3" creationId="{4841D2B6-8171-32CF-1424-FF2D2427BBD9}"/>
          </ac:spMkLst>
        </pc:spChg>
        <pc:spChg chg="add del mod">
          <ac:chgData name="Madelyn Schoell" userId="c910991d-6c94-4e05-a020-c698ebee31cf" providerId="ADAL" clId="{6A28B4A1-A4F1-42E4-A1E4-355CDEBEE56F}" dt="2023-08-15T00:11:56.824" v="5935" actId="22"/>
          <ac:spMkLst>
            <pc:docMk/>
            <pc:sldMk cId="605352378" sldId="339"/>
            <ac:spMk id="8" creationId="{E81B73B6-04A3-7679-81DC-60552DA0A209}"/>
          </ac:spMkLst>
        </pc:spChg>
        <pc:spChg chg="mod">
          <ac:chgData name="Madelyn Schoell" userId="c910991d-6c94-4e05-a020-c698ebee31cf" providerId="ADAL" clId="{6A28B4A1-A4F1-42E4-A1E4-355CDEBEE56F}" dt="2023-08-15T00:12:10.999" v="5945" actId="20577"/>
          <ac:spMkLst>
            <pc:docMk/>
            <pc:sldMk cId="605352378" sldId="339"/>
            <ac:spMk id="9" creationId="{9737EF66-042C-F101-F94A-0B52C8CF6C9C}"/>
          </ac:spMkLst>
        </pc:spChg>
        <pc:spChg chg="mod">
          <ac:chgData name="Madelyn Schoell" userId="c910991d-6c94-4e05-a020-c698ebee31cf" providerId="ADAL" clId="{6A28B4A1-A4F1-42E4-A1E4-355CDEBEE56F}" dt="2023-08-15T00:45:42.294" v="6584" actId="20577"/>
          <ac:spMkLst>
            <pc:docMk/>
            <pc:sldMk cId="605352378" sldId="339"/>
            <ac:spMk id="12" creationId="{BB68B56E-5F94-6C22-8E4E-29039C7540AC}"/>
          </ac:spMkLst>
        </pc:spChg>
        <pc:spChg chg="add del mod">
          <ac:chgData name="Madelyn Schoell" userId="c910991d-6c94-4e05-a020-c698ebee31cf" providerId="ADAL" clId="{6A28B4A1-A4F1-42E4-A1E4-355CDEBEE56F}" dt="2023-08-15T01:50:02.004" v="11594" actId="478"/>
          <ac:spMkLst>
            <pc:docMk/>
            <pc:sldMk cId="605352378" sldId="339"/>
            <ac:spMk id="17" creationId="{805BF087-7760-5C65-EA64-E9E2F674CF3F}"/>
          </ac:spMkLst>
        </pc:spChg>
        <pc:spChg chg="add mod">
          <ac:chgData name="Madelyn Schoell" userId="c910991d-6c94-4e05-a020-c698ebee31cf" providerId="ADAL" clId="{6A28B4A1-A4F1-42E4-A1E4-355CDEBEE56F}" dt="2023-08-15T01:50:02.500" v="11595"/>
          <ac:spMkLst>
            <pc:docMk/>
            <pc:sldMk cId="605352378" sldId="339"/>
            <ac:spMk id="18" creationId="{3A178386-0F5B-CD30-CC5E-8C99B5831EB3}"/>
          </ac:spMkLst>
        </pc:spChg>
        <pc:picChg chg="del">
          <ac:chgData name="Madelyn Schoell" userId="c910991d-6c94-4e05-a020-c698ebee31cf" providerId="ADAL" clId="{6A28B4A1-A4F1-42E4-A1E4-355CDEBEE56F}" dt="2023-08-15T00:10:35.466" v="5933" actId="478"/>
          <ac:picMkLst>
            <pc:docMk/>
            <pc:sldMk cId="605352378" sldId="339"/>
            <ac:picMk id="11" creationId="{BA955E34-18A1-9E57-DDE8-5133776061FE}"/>
          </ac:picMkLst>
        </pc:picChg>
        <pc:picChg chg="add mod ord">
          <ac:chgData name="Madelyn Schoell" userId="c910991d-6c94-4e05-a020-c698ebee31cf" providerId="ADAL" clId="{6A28B4A1-A4F1-42E4-A1E4-355CDEBEE56F}" dt="2023-08-15T00:12:01.699" v="5937" actId="208"/>
          <ac:picMkLst>
            <pc:docMk/>
            <pc:sldMk cId="605352378" sldId="339"/>
            <ac:picMk id="13" creationId="{89AF9FFF-301D-A12B-71BC-0B6BAABBEA26}"/>
          </ac:picMkLst>
        </pc:picChg>
        <pc:picChg chg="del">
          <ac:chgData name="Madelyn Schoell" userId="c910991d-6c94-4e05-a020-c698ebee31cf" providerId="ADAL" clId="{6A28B4A1-A4F1-42E4-A1E4-355CDEBEE56F}" dt="2023-08-15T00:10:33.944" v="5932" actId="478"/>
          <ac:picMkLst>
            <pc:docMk/>
            <pc:sldMk cId="605352378" sldId="339"/>
            <ac:picMk id="14" creationId="{209CA5B1-8452-9674-9B43-BC5C7DD57E8E}"/>
          </ac:picMkLst>
        </pc:picChg>
        <pc:picChg chg="del">
          <ac:chgData name="Madelyn Schoell" userId="c910991d-6c94-4e05-a020-c698ebee31cf" providerId="ADAL" clId="{6A28B4A1-A4F1-42E4-A1E4-355CDEBEE56F}" dt="2023-08-15T00:10:36.502" v="5934" actId="478"/>
          <ac:picMkLst>
            <pc:docMk/>
            <pc:sldMk cId="605352378" sldId="339"/>
            <ac:picMk id="15" creationId="{B0626F9F-1527-6985-9504-C4F31D8547A9}"/>
          </ac:picMkLst>
        </pc:picChg>
      </pc:sldChg>
      <pc:sldChg chg="add del">
        <pc:chgData name="Madelyn Schoell" userId="c910991d-6c94-4e05-a020-c698ebee31cf" providerId="ADAL" clId="{6A28B4A1-A4F1-42E4-A1E4-355CDEBEE56F}" dt="2023-08-14T18:56:22.100" v="5153" actId="47"/>
        <pc:sldMkLst>
          <pc:docMk/>
          <pc:sldMk cId="2186861175" sldId="339"/>
        </pc:sldMkLst>
      </pc:sldChg>
      <pc:sldChg chg="addSp delSp modSp add mod">
        <pc:chgData name="Madelyn Schoell" userId="c910991d-6c94-4e05-a020-c698ebee31cf" providerId="ADAL" clId="{6A28B4A1-A4F1-42E4-A1E4-355CDEBEE56F}" dt="2023-08-15T01:50:22.744" v="11598"/>
        <pc:sldMkLst>
          <pc:docMk/>
          <pc:sldMk cId="2138706119" sldId="340"/>
        </pc:sldMkLst>
        <pc:spChg chg="mod">
          <ac:chgData name="Madelyn Schoell" userId="c910991d-6c94-4e05-a020-c698ebee31cf" providerId="ADAL" clId="{6A28B4A1-A4F1-42E4-A1E4-355CDEBEE56F}" dt="2023-08-15T00:44:02.585" v="6521" actId="20577"/>
          <ac:spMkLst>
            <pc:docMk/>
            <pc:sldMk cId="2138706119" sldId="340"/>
            <ac:spMk id="2" creationId="{F509ADCF-0DF8-7D80-9FB4-B23689ADCFF0}"/>
          </ac:spMkLst>
        </pc:spChg>
        <pc:spChg chg="del">
          <ac:chgData name="Madelyn Schoell" userId="c910991d-6c94-4e05-a020-c698ebee31cf" providerId="ADAL" clId="{6A28B4A1-A4F1-42E4-A1E4-355CDEBEE56F}" dt="2023-08-15T01:50:20.911" v="11596" actId="478"/>
          <ac:spMkLst>
            <pc:docMk/>
            <pc:sldMk cId="2138706119" sldId="340"/>
            <ac:spMk id="3" creationId="{4841D2B6-8171-32CF-1424-FF2D2427BBD9}"/>
          </ac:spMkLst>
        </pc:spChg>
        <pc:spChg chg="mod">
          <ac:chgData name="Madelyn Schoell" userId="c910991d-6c94-4e05-a020-c698ebee31cf" providerId="ADAL" clId="{6A28B4A1-A4F1-42E4-A1E4-355CDEBEE56F}" dt="2023-08-15T00:44:41.438" v="6528" actId="122"/>
          <ac:spMkLst>
            <pc:docMk/>
            <pc:sldMk cId="2138706119" sldId="340"/>
            <ac:spMk id="9" creationId="{9737EF66-042C-F101-F94A-0B52C8CF6C9C}"/>
          </ac:spMkLst>
        </pc:spChg>
        <pc:spChg chg="add del mod">
          <ac:chgData name="Madelyn Schoell" userId="c910991d-6c94-4e05-a020-c698ebee31cf" providerId="ADAL" clId="{6A28B4A1-A4F1-42E4-A1E4-355CDEBEE56F}" dt="2023-08-15T01:50:22.469" v="11597" actId="478"/>
          <ac:spMkLst>
            <pc:docMk/>
            <pc:sldMk cId="2138706119" sldId="340"/>
            <ac:spMk id="11" creationId="{9648D0A2-B37A-36B4-1B03-6502EB3BB3BC}"/>
          </ac:spMkLst>
        </pc:spChg>
        <pc:spChg chg="mod">
          <ac:chgData name="Madelyn Schoell" userId="c910991d-6c94-4e05-a020-c698ebee31cf" providerId="ADAL" clId="{6A28B4A1-A4F1-42E4-A1E4-355CDEBEE56F}" dt="2023-08-15T00:43:11.145" v="6399" actId="14100"/>
          <ac:spMkLst>
            <pc:docMk/>
            <pc:sldMk cId="2138706119" sldId="340"/>
            <ac:spMk id="12" creationId="{BB68B56E-5F94-6C22-8E4E-29039C7540AC}"/>
          </ac:spMkLst>
        </pc:spChg>
        <pc:spChg chg="add mod">
          <ac:chgData name="Madelyn Schoell" userId="c910991d-6c94-4e05-a020-c698ebee31cf" providerId="ADAL" clId="{6A28B4A1-A4F1-42E4-A1E4-355CDEBEE56F}" dt="2023-08-15T01:50:22.744" v="11598"/>
          <ac:spMkLst>
            <pc:docMk/>
            <pc:sldMk cId="2138706119" sldId="340"/>
            <ac:spMk id="14" creationId="{45E11DAC-3C0B-37F6-BD4E-2AFFD15C78FB}"/>
          </ac:spMkLst>
        </pc:spChg>
        <pc:picChg chg="add mod">
          <ac:chgData name="Madelyn Schoell" userId="c910991d-6c94-4e05-a020-c698ebee31cf" providerId="ADAL" clId="{6A28B4A1-A4F1-42E4-A1E4-355CDEBEE56F}" dt="2023-08-15T00:44:47.761" v="6530" actId="1076"/>
          <ac:picMkLst>
            <pc:docMk/>
            <pc:sldMk cId="2138706119" sldId="340"/>
            <ac:picMk id="8" creationId="{8B5AD99A-0F8C-7D8D-DD5A-AA791F14A133}"/>
          </ac:picMkLst>
        </pc:picChg>
        <pc:picChg chg="mod">
          <ac:chgData name="Madelyn Schoell" userId="c910991d-6c94-4e05-a020-c698ebee31cf" providerId="ADAL" clId="{6A28B4A1-A4F1-42E4-A1E4-355CDEBEE56F}" dt="2023-08-15T00:44:43.760" v="6529" actId="1076"/>
          <ac:picMkLst>
            <pc:docMk/>
            <pc:sldMk cId="2138706119" sldId="340"/>
            <ac:picMk id="13" creationId="{89AF9FFF-301D-A12B-71BC-0B6BAABBEA26}"/>
          </ac:picMkLst>
        </pc:picChg>
      </pc:sldChg>
      <pc:sldChg chg="addSp delSp modSp add del mod">
        <pc:chgData name="Madelyn Schoell" userId="c910991d-6c94-4e05-a020-c698ebee31cf" providerId="ADAL" clId="{6A28B4A1-A4F1-42E4-A1E4-355CDEBEE56F}" dt="2023-08-15T00:17:30.737" v="6178" actId="2696"/>
        <pc:sldMkLst>
          <pc:docMk/>
          <pc:sldMk cId="2567300696" sldId="340"/>
        </pc:sldMkLst>
        <pc:spChg chg="mod">
          <ac:chgData name="Madelyn Schoell" userId="c910991d-6c94-4e05-a020-c698ebee31cf" providerId="ADAL" clId="{6A28B4A1-A4F1-42E4-A1E4-355CDEBEE56F}" dt="2023-08-15T00:17:14.362" v="6172" actId="21"/>
          <ac:spMkLst>
            <pc:docMk/>
            <pc:sldMk cId="2567300696" sldId="340"/>
            <ac:spMk id="2" creationId="{F509ADCF-0DF8-7D80-9FB4-B23689ADCFF0}"/>
          </ac:spMkLst>
        </pc:spChg>
        <pc:spChg chg="mod">
          <ac:chgData name="Madelyn Schoell" userId="c910991d-6c94-4e05-a020-c698ebee31cf" providerId="ADAL" clId="{6A28B4A1-A4F1-42E4-A1E4-355CDEBEE56F}" dt="2023-08-15T00:15:06.864" v="5959" actId="20577"/>
          <ac:spMkLst>
            <pc:docMk/>
            <pc:sldMk cId="2567300696" sldId="340"/>
            <ac:spMk id="9" creationId="{9737EF66-042C-F101-F94A-0B52C8CF6C9C}"/>
          </ac:spMkLst>
        </pc:spChg>
        <pc:spChg chg="mod">
          <ac:chgData name="Madelyn Schoell" userId="c910991d-6c94-4e05-a020-c698ebee31cf" providerId="ADAL" clId="{6A28B4A1-A4F1-42E4-A1E4-355CDEBEE56F}" dt="2023-08-15T00:13:44.625" v="5950"/>
          <ac:spMkLst>
            <pc:docMk/>
            <pc:sldMk cId="2567300696" sldId="340"/>
            <ac:spMk id="12" creationId="{BB68B56E-5F94-6C22-8E4E-29039C7540AC}"/>
          </ac:spMkLst>
        </pc:spChg>
        <pc:picChg chg="add del mod">
          <ac:chgData name="Madelyn Schoell" userId="c910991d-6c94-4e05-a020-c698ebee31cf" providerId="ADAL" clId="{6A28B4A1-A4F1-42E4-A1E4-355CDEBEE56F}" dt="2023-08-15T00:17:27.481" v="6177" actId="21"/>
          <ac:picMkLst>
            <pc:docMk/>
            <pc:sldMk cId="2567300696" sldId="340"/>
            <ac:picMk id="8" creationId="{B0B2BA2A-8955-726F-85F1-84AF1F791395}"/>
          </ac:picMkLst>
        </pc:picChg>
        <pc:picChg chg="mod">
          <ac:chgData name="Madelyn Schoell" userId="c910991d-6c94-4e05-a020-c698ebee31cf" providerId="ADAL" clId="{6A28B4A1-A4F1-42E4-A1E4-355CDEBEE56F}" dt="2023-08-15T00:15:00.105" v="5951" actId="14826"/>
          <ac:picMkLst>
            <pc:docMk/>
            <pc:sldMk cId="2567300696" sldId="340"/>
            <ac:picMk id="13" creationId="{89AF9FFF-301D-A12B-71BC-0B6BAABBEA26}"/>
          </ac:picMkLst>
        </pc:picChg>
      </pc:sldChg>
      <pc:sldChg chg="addSp delSp modSp add mod">
        <pc:chgData name="Madelyn Schoell" userId="c910991d-6c94-4e05-a020-c698ebee31cf" providerId="ADAL" clId="{6A28B4A1-A4F1-42E4-A1E4-355CDEBEE56F}" dt="2023-08-15T01:50:28.667" v="11601"/>
        <pc:sldMkLst>
          <pc:docMk/>
          <pc:sldMk cId="4165575754" sldId="341"/>
        </pc:sldMkLst>
        <pc:spChg chg="mod">
          <ac:chgData name="Madelyn Schoell" userId="c910991d-6c94-4e05-a020-c698ebee31cf" providerId="ADAL" clId="{6A28B4A1-A4F1-42E4-A1E4-355CDEBEE56F}" dt="2023-08-15T00:50:54.695" v="6904" actId="20577"/>
          <ac:spMkLst>
            <pc:docMk/>
            <pc:sldMk cId="4165575754" sldId="341"/>
            <ac:spMk id="2" creationId="{F509ADCF-0DF8-7D80-9FB4-B23689ADCFF0}"/>
          </ac:spMkLst>
        </pc:spChg>
        <pc:spChg chg="del">
          <ac:chgData name="Madelyn Schoell" userId="c910991d-6c94-4e05-a020-c698ebee31cf" providerId="ADAL" clId="{6A28B4A1-A4F1-42E4-A1E4-355CDEBEE56F}" dt="2023-08-15T01:50:26.450" v="11599" actId="478"/>
          <ac:spMkLst>
            <pc:docMk/>
            <pc:sldMk cId="4165575754" sldId="341"/>
            <ac:spMk id="3" creationId="{4841D2B6-8171-32CF-1424-FF2D2427BBD9}"/>
          </ac:spMkLst>
        </pc:spChg>
        <pc:spChg chg="del">
          <ac:chgData name="Madelyn Schoell" userId="c910991d-6c94-4e05-a020-c698ebee31cf" providerId="ADAL" clId="{6A28B4A1-A4F1-42E4-A1E4-355CDEBEE56F}" dt="2023-08-15T00:46:31.595" v="6630" actId="478"/>
          <ac:spMkLst>
            <pc:docMk/>
            <pc:sldMk cId="4165575754" sldId="341"/>
            <ac:spMk id="9" creationId="{9737EF66-042C-F101-F94A-0B52C8CF6C9C}"/>
          </ac:spMkLst>
        </pc:spChg>
        <pc:spChg chg="add del mod">
          <ac:chgData name="Madelyn Schoell" userId="c910991d-6c94-4e05-a020-c698ebee31cf" providerId="ADAL" clId="{6A28B4A1-A4F1-42E4-A1E4-355CDEBEE56F}" dt="2023-08-15T00:46:29.361" v="6629" actId="478"/>
          <ac:spMkLst>
            <pc:docMk/>
            <pc:sldMk cId="4165575754" sldId="341"/>
            <ac:spMk id="10" creationId="{D4BE3266-424F-C0ED-0CF9-394DF68D90BF}"/>
          </ac:spMkLst>
        </pc:spChg>
        <pc:spChg chg="mod">
          <ac:chgData name="Madelyn Schoell" userId="c910991d-6c94-4e05-a020-c698ebee31cf" providerId="ADAL" clId="{6A28B4A1-A4F1-42E4-A1E4-355CDEBEE56F}" dt="2023-08-15T00:50:59.532" v="6905" actId="14100"/>
          <ac:spMkLst>
            <pc:docMk/>
            <pc:sldMk cId="4165575754" sldId="341"/>
            <ac:spMk id="12" creationId="{BB68B56E-5F94-6C22-8E4E-29039C7540AC}"/>
          </ac:spMkLst>
        </pc:spChg>
        <pc:spChg chg="add mod">
          <ac:chgData name="Madelyn Schoell" userId="c910991d-6c94-4e05-a020-c698ebee31cf" providerId="ADAL" clId="{6A28B4A1-A4F1-42E4-A1E4-355CDEBEE56F}" dt="2023-08-15T00:52:26.423" v="7054" actId="6549"/>
          <ac:spMkLst>
            <pc:docMk/>
            <pc:sldMk cId="4165575754" sldId="341"/>
            <ac:spMk id="15" creationId="{D316547F-4FF0-ACD1-4823-23B103F6AAA6}"/>
          </ac:spMkLst>
        </pc:spChg>
        <pc:spChg chg="add del mod">
          <ac:chgData name="Madelyn Schoell" userId="c910991d-6c94-4e05-a020-c698ebee31cf" providerId="ADAL" clId="{6A28B4A1-A4F1-42E4-A1E4-355CDEBEE56F}" dt="2023-08-15T01:50:28.005" v="11600" actId="478"/>
          <ac:spMkLst>
            <pc:docMk/>
            <pc:sldMk cId="4165575754" sldId="341"/>
            <ac:spMk id="17" creationId="{5EE19F6F-A3B3-EF91-C49C-094D5EAD7A2B}"/>
          </ac:spMkLst>
        </pc:spChg>
        <pc:spChg chg="add mod">
          <ac:chgData name="Madelyn Schoell" userId="c910991d-6c94-4e05-a020-c698ebee31cf" providerId="ADAL" clId="{6A28B4A1-A4F1-42E4-A1E4-355CDEBEE56F}" dt="2023-08-15T01:50:28.667" v="11601"/>
          <ac:spMkLst>
            <pc:docMk/>
            <pc:sldMk cId="4165575754" sldId="341"/>
            <ac:spMk id="18" creationId="{1E86BD60-44BD-858F-42E1-D929431FF3FD}"/>
          </ac:spMkLst>
        </pc:spChg>
        <pc:picChg chg="del">
          <ac:chgData name="Madelyn Schoell" userId="c910991d-6c94-4e05-a020-c698ebee31cf" providerId="ADAL" clId="{6A28B4A1-A4F1-42E4-A1E4-355CDEBEE56F}" dt="2023-08-15T00:46:26.602" v="6628" actId="478"/>
          <ac:picMkLst>
            <pc:docMk/>
            <pc:sldMk cId="4165575754" sldId="341"/>
            <ac:picMk id="8" creationId="{8B5AD99A-0F8C-7D8D-DD5A-AA791F14A133}"/>
          </ac:picMkLst>
        </pc:picChg>
        <pc:picChg chg="del">
          <ac:chgData name="Madelyn Schoell" userId="c910991d-6c94-4e05-a020-c698ebee31cf" providerId="ADAL" clId="{6A28B4A1-A4F1-42E4-A1E4-355CDEBEE56F}" dt="2023-08-15T00:46:23.966" v="6627" actId="478"/>
          <ac:picMkLst>
            <pc:docMk/>
            <pc:sldMk cId="4165575754" sldId="341"/>
            <ac:picMk id="13" creationId="{89AF9FFF-301D-A12B-71BC-0B6BAABBEA26}"/>
          </ac:picMkLst>
        </pc:picChg>
        <pc:picChg chg="add mod">
          <ac:chgData name="Madelyn Schoell" userId="c910991d-6c94-4e05-a020-c698ebee31cf" providerId="ADAL" clId="{6A28B4A1-A4F1-42E4-A1E4-355CDEBEE56F}" dt="2023-08-15T00:51:43.886" v="6909" actId="1076"/>
          <ac:picMkLst>
            <pc:docMk/>
            <pc:sldMk cId="4165575754" sldId="341"/>
            <ac:picMk id="14" creationId="{E50F33EE-4F0A-92A8-A68D-2FBB982A2948}"/>
          </ac:picMkLst>
        </pc:picChg>
      </pc:sldChg>
      <pc:sldChg chg="addSp delSp modSp add mod">
        <pc:chgData name="Madelyn Schoell" userId="c910991d-6c94-4e05-a020-c698ebee31cf" providerId="ADAL" clId="{6A28B4A1-A4F1-42E4-A1E4-355CDEBEE56F}" dt="2023-08-15T01:50:35.137" v="11604"/>
        <pc:sldMkLst>
          <pc:docMk/>
          <pc:sldMk cId="3762267151" sldId="342"/>
        </pc:sldMkLst>
        <pc:spChg chg="mod">
          <ac:chgData name="Madelyn Schoell" userId="c910991d-6c94-4e05-a020-c698ebee31cf" providerId="ADAL" clId="{6A28B4A1-A4F1-42E4-A1E4-355CDEBEE56F}" dt="2023-08-15T00:59:02.390" v="7596" actId="20577"/>
          <ac:spMkLst>
            <pc:docMk/>
            <pc:sldMk cId="3762267151" sldId="342"/>
            <ac:spMk id="2" creationId="{F509ADCF-0DF8-7D80-9FB4-B23689ADCFF0}"/>
          </ac:spMkLst>
        </pc:spChg>
        <pc:spChg chg="del">
          <ac:chgData name="Madelyn Schoell" userId="c910991d-6c94-4e05-a020-c698ebee31cf" providerId="ADAL" clId="{6A28B4A1-A4F1-42E4-A1E4-355CDEBEE56F}" dt="2023-08-15T01:50:33.036" v="11602" actId="478"/>
          <ac:spMkLst>
            <pc:docMk/>
            <pc:sldMk cId="3762267151" sldId="342"/>
            <ac:spMk id="3" creationId="{4841D2B6-8171-32CF-1424-FF2D2427BBD9}"/>
          </ac:spMkLst>
        </pc:spChg>
        <pc:spChg chg="add del mod">
          <ac:chgData name="Madelyn Schoell" userId="c910991d-6c94-4e05-a020-c698ebee31cf" providerId="ADAL" clId="{6A28B4A1-A4F1-42E4-A1E4-355CDEBEE56F}" dt="2023-08-15T01:50:34.888" v="11603" actId="478"/>
          <ac:spMkLst>
            <pc:docMk/>
            <pc:sldMk cId="3762267151" sldId="342"/>
            <ac:spMk id="10" creationId="{98012552-92D7-65E7-0717-C5DFF8201F1D}"/>
          </ac:spMkLst>
        </pc:spChg>
        <pc:spChg chg="add mod">
          <ac:chgData name="Madelyn Schoell" userId="c910991d-6c94-4e05-a020-c698ebee31cf" providerId="ADAL" clId="{6A28B4A1-A4F1-42E4-A1E4-355CDEBEE56F}" dt="2023-08-15T01:50:35.137" v="11604"/>
          <ac:spMkLst>
            <pc:docMk/>
            <pc:sldMk cId="3762267151" sldId="342"/>
            <ac:spMk id="11" creationId="{76C9BAC4-D7A7-91B9-A11B-9CE5681EDBC9}"/>
          </ac:spMkLst>
        </pc:spChg>
        <pc:spChg chg="mod">
          <ac:chgData name="Madelyn Schoell" userId="c910991d-6c94-4e05-a020-c698ebee31cf" providerId="ADAL" clId="{6A28B4A1-A4F1-42E4-A1E4-355CDEBEE56F}" dt="2023-08-15T01:46:36.910" v="11556" actId="14100"/>
          <ac:spMkLst>
            <pc:docMk/>
            <pc:sldMk cId="3762267151" sldId="342"/>
            <ac:spMk id="12" creationId="{BB68B56E-5F94-6C22-8E4E-29039C7540AC}"/>
          </ac:spMkLst>
        </pc:spChg>
        <pc:spChg chg="mod">
          <ac:chgData name="Madelyn Schoell" userId="c910991d-6c94-4e05-a020-c698ebee31cf" providerId="ADAL" clId="{6A28B4A1-A4F1-42E4-A1E4-355CDEBEE56F}" dt="2023-08-15T01:00:26.948" v="7623" actId="20577"/>
          <ac:spMkLst>
            <pc:docMk/>
            <pc:sldMk cId="3762267151" sldId="342"/>
            <ac:spMk id="15" creationId="{D316547F-4FF0-ACD1-4823-23B103F6AAA6}"/>
          </ac:spMkLst>
        </pc:spChg>
        <pc:picChg chg="add del">
          <ac:chgData name="Madelyn Schoell" userId="c910991d-6c94-4e05-a020-c698ebee31cf" providerId="ADAL" clId="{6A28B4A1-A4F1-42E4-A1E4-355CDEBEE56F}" dt="2023-08-15T01:00:10.455" v="7598" actId="22"/>
          <ac:picMkLst>
            <pc:docMk/>
            <pc:sldMk cId="3762267151" sldId="342"/>
            <ac:picMk id="8" creationId="{80F5CAFF-62E9-B620-15AA-E081B44EAAA5}"/>
          </ac:picMkLst>
        </pc:picChg>
        <pc:picChg chg="mod">
          <ac:chgData name="Madelyn Schoell" userId="c910991d-6c94-4e05-a020-c698ebee31cf" providerId="ADAL" clId="{6A28B4A1-A4F1-42E4-A1E4-355CDEBEE56F}" dt="2023-08-15T01:46:43.308" v="11558" actId="1076"/>
          <ac:picMkLst>
            <pc:docMk/>
            <pc:sldMk cId="3762267151" sldId="342"/>
            <ac:picMk id="14" creationId="{E50F33EE-4F0A-92A8-A68D-2FBB982A2948}"/>
          </ac:picMkLst>
        </pc:picChg>
      </pc:sldChg>
      <pc:sldChg chg="addSp delSp modSp add mod">
        <pc:chgData name="Madelyn Schoell" userId="c910991d-6c94-4e05-a020-c698ebee31cf" providerId="ADAL" clId="{6A28B4A1-A4F1-42E4-A1E4-355CDEBEE56F}" dt="2023-08-15T01:50:40.868" v="11607"/>
        <pc:sldMkLst>
          <pc:docMk/>
          <pc:sldMk cId="3026127684" sldId="343"/>
        </pc:sldMkLst>
        <pc:spChg chg="mod">
          <ac:chgData name="Madelyn Schoell" userId="c910991d-6c94-4e05-a020-c698ebee31cf" providerId="ADAL" clId="{6A28B4A1-A4F1-42E4-A1E4-355CDEBEE56F}" dt="2023-08-15T01:03:56.924" v="7836" actId="20577"/>
          <ac:spMkLst>
            <pc:docMk/>
            <pc:sldMk cId="3026127684" sldId="343"/>
            <ac:spMk id="2" creationId="{F509ADCF-0DF8-7D80-9FB4-B23689ADCFF0}"/>
          </ac:spMkLst>
        </pc:spChg>
        <pc:spChg chg="del">
          <ac:chgData name="Madelyn Schoell" userId="c910991d-6c94-4e05-a020-c698ebee31cf" providerId="ADAL" clId="{6A28B4A1-A4F1-42E4-A1E4-355CDEBEE56F}" dt="2023-08-15T01:50:38.680" v="11605" actId="478"/>
          <ac:spMkLst>
            <pc:docMk/>
            <pc:sldMk cId="3026127684" sldId="343"/>
            <ac:spMk id="3" creationId="{4841D2B6-8171-32CF-1424-FF2D2427BBD9}"/>
          </ac:spMkLst>
        </pc:spChg>
        <pc:spChg chg="add del mod">
          <ac:chgData name="Madelyn Schoell" userId="c910991d-6c94-4e05-a020-c698ebee31cf" providerId="ADAL" clId="{6A28B4A1-A4F1-42E4-A1E4-355CDEBEE56F}" dt="2023-08-15T01:02:42.806" v="7708"/>
          <ac:spMkLst>
            <pc:docMk/>
            <pc:sldMk cId="3026127684" sldId="343"/>
            <ac:spMk id="7" creationId="{CD54A6B4-5C48-54B8-673A-0BBB380E5669}"/>
          </ac:spMkLst>
        </pc:spChg>
        <pc:spChg chg="add mod">
          <ac:chgData name="Madelyn Schoell" userId="c910991d-6c94-4e05-a020-c698ebee31cf" providerId="ADAL" clId="{6A28B4A1-A4F1-42E4-A1E4-355CDEBEE56F}" dt="2023-08-15T01:02:45.521" v="7710"/>
          <ac:spMkLst>
            <pc:docMk/>
            <pc:sldMk cId="3026127684" sldId="343"/>
            <ac:spMk id="11" creationId="{4FF2A3A5-81A4-4376-58E4-5553604E6F50}"/>
          </ac:spMkLst>
        </pc:spChg>
        <pc:spChg chg="mod">
          <ac:chgData name="Madelyn Schoell" userId="c910991d-6c94-4e05-a020-c698ebee31cf" providerId="ADAL" clId="{6A28B4A1-A4F1-42E4-A1E4-355CDEBEE56F}" dt="2023-08-15T01:03:37.400" v="7772"/>
          <ac:spMkLst>
            <pc:docMk/>
            <pc:sldMk cId="3026127684" sldId="343"/>
            <ac:spMk id="12" creationId="{BB68B56E-5F94-6C22-8E4E-29039C7540AC}"/>
          </ac:spMkLst>
        </pc:spChg>
        <pc:spChg chg="del">
          <ac:chgData name="Madelyn Schoell" userId="c910991d-6c94-4e05-a020-c698ebee31cf" providerId="ADAL" clId="{6A28B4A1-A4F1-42E4-A1E4-355CDEBEE56F}" dt="2023-08-15T01:02:44.941" v="7709" actId="478"/>
          <ac:spMkLst>
            <pc:docMk/>
            <pc:sldMk cId="3026127684" sldId="343"/>
            <ac:spMk id="15" creationId="{D316547F-4FF0-ACD1-4823-23B103F6AAA6}"/>
          </ac:spMkLst>
        </pc:spChg>
        <pc:spChg chg="add del mod">
          <ac:chgData name="Madelyn Schoell" userId="c910991d-6c94-4e05-a020-c698ebee31cf" providerId="ADAL" clId="{6A28B4A1-A4F1-42E4-A1E4-355CDEBEE56F}" dt="2023-08-15T01:50:40.589" v="11606" actId="478"/>
          <ac:spMkLst>
            <pc:docMk/>
            <pc:sldMk cId="3026127684" sldId="343"/>
            <ac:spMk id="19" creationId="{4039B56E-D9F0-A573-FA46-1B59E34F65CF}"/>
          </ac:spMkLst>
        </pc:spChg>
        <pc:spChg chg="add mod">
          <ac:chgData name="Madelyn Schoell" userId="c910991d-6c94-4e05-a020-c698ebee31cf" providerId="ADAL" clId="{6A28B4A1-A4F1-42E4-A1E4-355CDEBEE56F}" dt="2023-08-15T01:50:40.868" v="11607"/>
          <ac:spMkLst>
            <pc:docMk/>
            <pc:sldMk cId="3026127684" sldId="343"/>
            <ac:spMk id="20" creationId="{6A13610F-C4C8-1F25-7349-D08A9C0E93E0}"/>
          </ac:spMkLst>
        </pc:spChg>
        <pc:picChg chg="add del mod">
          <ac:chgData name="Madelyn Schoell" userId="c910991d-6c94-4e05-a020-c698ebee31cf" providerId="ADAL" clId="{6A28B4A1-A4F1-42E4-A1E4-355CDEBEE56F}" dt="2023-08-15T01:02:42.806" v="7708"/>
          <ac:picMkLst>
            <pc:docMk/>
            <pc:sldMk cId="3026127684" sldId="343"/>
            <ac:picMk id="8" creationId="{C3FD7F2F-7207-514B-4050-24D7F6E23BFE}"/>
          </ac:picMkLst>
        </pc:picChg>
        <pc:picChg chg="add del mod">
          <ac:chgData name="Madelyn Schoell" userId="c910991d-6c94-4e05-a020-c698ebee31cf" providerId="ADAL" clId="{6A28B4A1-A4F1-42E4-A1E4-355CDEBEE56F}" dt="2023-08-15T01:02:42.806" v="7708"/>
          <ac:picMkLst>
            <pc:docMk/>
            <pc:sldMk cId="3026127684" sldId="343"/>
            <ac:picMk id="9" creationId="{5662958A-5090-5AF2-FBEC-B0CE757A8BE0}"/>
          </ac:picMkLst>
        </pc:picChg>
        <pc:picChg chg="add del mod">
          <ac:chgData name="Madelyn Schoell" userId="c910991d-6c94-4e05-a020-c698ebee31cf" providerId="ADAL" clId="{6A28B4A1-A4F1-42E4-A1E4-355CDEBEE56F}" dt="2023-08-15T01:02:42.806" v="7708"/>
          <ac:picMkLst>
            <pc:docMk/>
            <pc:sldMk cId="3026127684" sldId="343"/>
            <ac:picMk id="10" creationId="{9A91B4FF-A1E3-812D-8505-2D21F15E20DE}"/>
          </ac:picMkLst>
        </pc:picChg>
        <pc:picChg chg="add mod">
          <ac:chgData name="Madelyn Schoell" userId="c910991d-6c94-4e05-a020-c698ebee31cf" providerId="ADAL" clId="{6A28B4A1-A4F1-42E4-A1E4-355CDEBEE56F}" dt="2023-08-15T01:02:45.521" v="7710"/>
          <ac:picMkLst>
            <pc:docMk/>
            <pc:sldMk cId="3026127684" sldId="343"/>
            <ac:picMk id="13" creationId="{45E52BD4-7EA6-01BF-E793-C2DBA3391429}"/>
          </ac:picMkLst>
        </pc:picChg>
        <pc:picChg chg="add del mod">
          <ac:chgData name="Madelyn Schoell" userId="c910991d-6c94-4e05-a020-c698ebee31cf" providerId="ADAL" clId="{6A28B4A1-A4F1-42E4-A1E4-355CDEBEE56F}" dt="2023-08-15T01:02:40.182" v="7706" actId="478"/>
          <ac:picMkLst>
            <pc:docMk/>
            <pc:sldMk cId="3026127684" sldId="343"/>
            <ac:picMk id="14" creationId="{E50F33EE-4F0A-92A8-A68D-2FBB982A2948}"/>
          </ac:picMkLst>
        </pc:picChg>
        <pc:picChg chg="add mod">
          <ac:chgData name="Madelyn Schoell" userId="c910991d-6c94-4e05-a020-c698ebee31cf" providerId="ADAL" clId="{6A28B4A1-A4F1-42E4-A1E4-355CDEBEE56F}" dt="2023-08-15T01:02:45.521" v="7710"/>
          <ac:picMkLst>
            <pc:docMk/>
            <pc:sldMk cId="3026127684" sldId="343"/>
            <ac:picMk id="16" creationId="{0C1EE5B2-4F52-89B3-6748-2F3937039374}"/>
          </ac:picMkLst>
        </pc:picChg>
        <pc:picChg chg="add mod">
          <ac:chgData name="Madelyn Schoell" userId="c910991d-6c94-4e05-a020-c698ebee31cf" providerId="ADAL" clId="{6A28B4A1-A4F1-42E4-A1E4-355CDEBEE56F}" dt="2023-08-15T01:02:45.521" v="7710"/>
          <ac:picMkLst>
            <pc:docMk/>
            <pc:sldMk cId="3026127684" sldId="343"/>
            <ac:picMk id="17" creationId="{99F4F208-3B68-671E-AC01-C9F1B0950AA6}"/>
          </ac:picMkLst>
        </pc:picChg>
      </pc:sldChg>
      <pc:sldChg chg="addSp delSp modSp add mod">
        <pc:chgData name="Madelyn Schoell" userId="c910991d-6c94-4e05-a020-c698ebee31cf" providerId="ADAL" clId="{6A28B4A1-A4F1-42E4-A1E4-355CDEBEE56F}" dt="2023-08-15T01:50:49.946" v="11610"/>
        <pc:sldMkLst>
          <pc:docMk/>
          <pc:sldMk cId="1030896160" sldId="344"/>
        </pc:sldMkLst>
        <pc:spChg chg="mod">
          <ac:chgData name="Madelyn Schoell" userId="c910991d-6c94-4e05-a020-c698ebee31cf" providerId="ADAL" clId="{6A28B4A1-A4F1-42E4-A1E4-355CDEBEE56F}" dt="2023-08-15T01:06:29.712" v="8176" actId="20577"/>
          <ac:spMkLst>
            <pc:docMk/>
            <pc:sldMk cId="1030896160" sldId="344"/>
            <ac:spMk id="2" creationId="{F509ADCF-0DF8-7D80-9FB4-B23689ADCFF0}"/>
          </ac:spMkLst>
        </pc:spChg>
        <pc:spChg chg="del">
          <ac:chgData name="Madelyn Schoell" userId="c910991d-6c94-4e05-a020-c698ebee31cf" providerId="ADAL" clId="{6A28B4A1-A4F1-42E4-A1E4-355CDEBEE56F}" dt="2023-08-15T01:50:47.501" v="11608" actId="478"/>
          <ac:spMkLst>
            <pc:docMk/>
            <pc:sldMk cId="1030896160" sldId="344"/>
            <ac:spMk id="3" creationId="{4841D2B6-8171-32CF-1424-FF2D2427BBD9}"/>
          </ac:spMkLst>
        </pc:spChg>
        <pc:spChg chg="add del mod">
          <ac:chgData name="Madelyn Schoell" userId="c910991d-6c94-4e05-a020-c698ebee31cf" providerId="ADAL" clId="{6A28B4A1-A4F1-42E4-A1E4-355CDEBEE56F}" dt="2023-08-15T01:50:49.684" v="11609" actId="478"/>
          <ac:spMkLst>
            <pc:docMk/>
            <pc:sldMk cId="1030896160" sldId="344"/>
            <ac:spMk id="8" creationId="{9AF6972A-72BE-2F14-2953-4D84748E6B26}"/>
          </ac:spMkLst>
        </pc:spChg>
        <pc:spChg chg="add mod">
          <ac:chgData name="Madelyn Schoell" userId="c910991d-6c94-4e05-a020-c698ebee31cf" providerId="ADAL" clId="{6A28B4A1-A4F1-42E4-A1E4-355CDEBEE56F}" dt="2023-08-15T01:50:49.946" v="11610"/>
          <ac:spMkLst>
            <pc:docMk/>
            <pc:sldMk cId="1030896160" sldId="344"/>
            <ac:spMk id="9" creationId="{8C56A87E-A6B2-4DCB-339E-1A6BF8FC2612}"/>
          </ac:spMkLst>
        </pc:spChg>
        <pc:spChg chg="mod">
          <ac:chgData name="Madelyn Schoell" userId="c910991d-6c94-4e05-a020-c698ebee31cf" providerId="ADAL" clId="{6A28B4A1-A4F1-42E4-A1E4-355CDEBEE56F}" dt="2023-08-15T01:06:13.323" v="8086" actId="14100"/>
          <ac:spMkLst>
            <pc:docMk/>
            <pc:sldMk cId="1030896160" sldId="344"/>
            <ac:spMk id="11" creationId="{4FF2A3A5-81A4-4376-58E4-5553604E6F50}"/>
          </ac:spMkLst>
        </pc:spChg>
        <pc:spChg chg="mod">
          <ac:chgData name="Madelyn Schoell" userId="c910991d-6c94-4e05-a020-c698ebee31cf" providerId="ADAL" clId="{6A28B4A1-A4F1-42E4-A1E4-355CDEBEE56F}" dt="2023-08-15T01:04:29.746" v="7842" actId="14100"/>
          <ac:spMkLst>
            <pc:docMk/>
            <pc:sldMk cId="1030896160" sldId="344"/>
            <ac:spMk id="12" creationId="{BB68B56E-5F94-6C22-8E4E-29039C7540AC}"/>
          </ac:spMkLst>
        </pc:spChg>
        <pc:picChg chg="mod">
          <ac:chgData name="Madelyn Schoell" userId="c910991d-6c94-4e05-a020-c698ebee31cf" providerId="ADAL" clId="{6A28B4A1-A4F1-42E4-A1E4-355CDEBEE56F}" dt="2023-08-15T01:06:10.305" v="8085" actId="1076"/>
          <ac:picMkLst>
            <pc:docMk/>
            <pc:sldMk cId="1030896160" sldId="344"/>
            <ac:picMk id="13" creationId="{45E52BD4-7EA6-01BF-E793-C2DBA3391429}"/>
          </ac:picMkLst>
        </pc:picChg>
        <pc:picChg chg="del">
          <ac:chgData name="Madelyn Schoell" userId="c910991d-6c94-4e05-a020-c698ebee31cf" providerId="ADAL" clId="{6A28B4A1-A4F1-42E4-A1E4-355CDEBEE56F}" dt="2023-08-15T01:05:34.746" v="7971" actId="478"/>
          <ac:picMkLst>
            <pc:docMk/>
            <pc:sldMk cId="1030896160" sldId="344"/>
            <ac:picMk id="16" creationId="{0C1EE5B2-4F52-89B3-6748-2F3937039374}"/>
          </ac:picMkLst>
        </pc:picChg>
        <pc:picChg chg="del">
          <ac:chgData name="Madelyn Schoell" userId="c910991d-6c94-4e05-a020-c698ebee31cf" providerId="ADAL" clId="{6A28B4A1-A4F1-42E4-A1E4-355CDEBEE56F}" dt="2023-08-15T01:05:33.529" v="7970" actId="478"/>
          <ac:picMkLst>
            <pc:docMk/>
            <pc:sldMk cId="1030896160" sldId="344"/>
            <ac:picMk id="17" creationId="{99F4F208-3B68-671E-AC01-C9F1B0950AA6}"/>
          </ac:picMkLst>
        </pc:picChg>
      </pc:sldChg>
      <pc:sldChg chg="addSp delSp modSp add mod">
        <pc:chgData name="Madelyn Schoell" userId="c910991d-6c94-4e05-a020-c698ebee31cf" providerId="ADAL" clId="{6A28B4A1-A4F1-42E4-A1E4-355CDEBEE56F}" dt="2023-08-15T01:50:57.466" v="11613"/>
        <pc:sldMkLst>
          <pc:docMk/>
          <pc:sldMk cId="2929946151" sldId="345"/>
        </pc:sldMkLst>
        <pc:spChg chg="mod">
          <ac:chgData name="Madelyn Schoell" userId="c910991d-6c94-4e05-a020-c698ebee31cf" providerId="ADAL" clId="{6A28B4A1-A4F1-42E4-A1E4-355CDEBEE56F}" dt="2023-08-15T01:11:11.200" v="8515" actId="20577"/>
          <ac:spMkLst>
            <pc:docMk/>
            <pc:sldMk cId="2929946151" sldId="345"/>
            <ac:spMk id="2" creationId="{F509ADCF-0DF8-7D80-9FB4-B23689ADCFF0}"/>
          </ac:spMkLst>
        </pc:spChg>
        <pc:spChg chg="del">
          <ac:chgData name="Madelyn Schoell" userId="c910991d-6c94-4e05-a020-c698ebee31cf" providerId="ADAL" clId="{6A28B4A1-A4F1-42E4-A1E4-355CDEBEE56F}" dt="2023-08-15T01:50:54.267" v="11611" actId="478"/>
          <ac:spMkLst>
            <pc:docMk/>
            <pc:sldMk cId="2929946151" sldId="345"/>
            <ac:spMk id="3" creationId="{4841D2B6-8171-32CF-1424-FF2D2427BBD9}"/>
          </ac:spMkLst>
        </pc:spChg>
        <pc:spChg chg="mod">
          <ac:chgData name="Madelyn Schoell" userId="c910991d-6c94-4e05-a020-c698ebee31cf" providerId="ADAL" clId="{6A28B4A1-A4F1-42E4-A1E4-355CDEBEE56F}" dt="2023-08-15T01:09:47.919" v="8393" actId="122"/>
          <ac:spMkLst>
            <pc:docMk/>
            <pc:sldMk cId="2929946151" sldId="345"/>
            <ac:spMk id="11" creationId="{4FF2A3A5-81A4-4376-58E4-5553604E6F50}"/>
          </ac:spMkLst>
        </pc:spChg>
        <pc:spChg chg="mod">
          <ac:chgData name="Madelyn Schoell" userId="c910991d-6c94-4e05-a020-c698ebee31cf" providerId="ADAL" clId="{6A28B4A1-A4F1-42E4-A1E4-355CDEBEE56F}" dt="2023-08-15T01:08:13.379" v="8181" actId="14100"/>
          <ac:spMkLst>
            <pc:docMk/>
            <pc:sldMk cId="2929946151" sldId="345"/>
            <ac:spMk id="12" creationId="{BB68B56E-5F94-6C22-8E4E-29039C7540AC}"/>
          </ac:spMkLst>
        </pc:spChg>
        <pc:spChg chg="add del mod">
          <ac:chgData name="Madelyn Schoell" userId="c910991d-6c94-4e05-a020-c698ebee31cf" providerId="ADAL" clId="{6A28B4A1-A4F1-42E4-A1E4-355CDEBEE56F}" dt="2023-08-15T01:50:57.078" v="11612" actId="478"/>
          <ac:spMkLst>
            <pc:docMk/>
            <pc:sldMk cId="2929946151" sldId="345"/>
            <ac:spMk id="15" creationId="{73C5A1BF-F2E8-1895-10FE-5CC2928B47A6}"/>
          </ac:spMkLst>
        </pc:spChg>
        <pc:spChg chg="add mod">
          <ac:chgData name="Madelyn Schoell" userId="c910991d-6c94-4e05-a020-c698ebee31cf" providerId="ADAL" clId="{6A28B4A1-A4F1-42E4-A1E4-355CDEBEE56F}" dt="2023-08-15T01:50:57.466" v="11613"/>
          <ac:spMkLst>
            <pc:docMk/>
            <pc:sldMk cId="2929946151" sldId="345"/>
            <ac:spMk id="16" creationId="{B9D99B1C-9925-00E3-8D4C-BB4F5140D09A}"/>
          </ac:spMkLst>
        </pc:spChg>
        <pc:picChg chg="add del">
          <ac:chgData name="Madelyn Schoell" userId="c910991d-6c94-4e05-a020-c698ebee31cf" providerId="ADAL" clId="{6A28B4A1-A4F1-42E4-A1E4-355CDEBEE56F}" dt="2023-08-15T01:10:08.529" v="8395" actId="22"/>
          <ac:picMkLst>
            <pc:docMk/>
            <pc:sldMk cId="2929946151" sldId="345"/>
            <ac:picMk id="8" creationId="{28C001FE-21AA-AF61-10F4-52E5D8C8F046}"/>
          </ac:picMkLst>
        </pc:picChg>
        <pc:picChg chg="add mod">
          <ac:chgData name="Madelyn Schoell" userId="c910991d-6c94-4e05-a020-c698ebee31cf" providerId="ADAL" clId="{6A28B4A1-A4F1-42E4-A1E4-355CDEBEE56F}" dt="2023-08-15T01:10:41.818" v="8400" actId="1076"/>
          <ac:picMkLst>
            <pc:docMk/>
            <pc:sldMk cId="2929946151" sldId="345"/>
            <ac:picMk id="10" creationId="{6B12081F-869A-FB79-9B31-4898EDF14EFC}"/>
          </ac:picMkLst>
        </pc:picChg>
        <pc:picChg chg="mod">
          <ac:chgData name="Madelyn Schoell" userId="c910991d-6c94-4e05-a020-c698ebee31cf" providerId="ADAL" clId="{6A28B4A1-A4F1-42E4-A1E4-355CDEBEE56F}" dt="2023-08-15T01:10:43.743" v="8401" actId="1076"/>
          <ac:picMkLst>
            <pc:docMk/>
            <pc:sldMk cId="2929946151" sldId="345"/>
            <ac:picMk id="13" creationId="{45E52BD4-7EA6-01BF-E793-C2DBA3391429}"/>
          </ac:picMkLst>
        </pc:picChg>
      </pc:sldChg>
      <pc:sldChg chg="addSp delSp modSp add mod">
        <pc:chgData name="Madelyn Schoell" userId="c910991d-6c94-4e05-a020-c698ebee31cf" providerId="ADAL" clId="{6A28B4A1-A4F1-42E4-A1E4-355CDEBEE56F}" dt="2023-08-15T01:51:04.775" v="11616"/>
        <pc:sldMkLst>
          <pc:docMk/>
          <pc:sldMk cId="853230238" sldId="346"/>
        </pc:sldMkLst>
        <pc:spChg chg="mod">
          <ac:chgData name="Madelyn Schoell" userId="c910991d-6c94-4e05-a020-c698ebee31cf" providerId="ADAL" clId="{6A28B4A1-A4F1-42E4-A1E4-355CDEBEE56F}" dt="2023-08-15T01:13:49.331" v="8903" actId="313"/>
          <ac:spMkLst>
            <pc:docMk/>
            <pc:sldMk cId="853230238" sldId="346"/>
            <ac:spMk id="2" creationId="{F509ADCF-0DF8-7D80-9FB4-B23689ADCFF0}"/>
          </ac:spMkLst>
        </pc:spChg>
        <pc:spChg chg="del">
          <ac:chgData name="Madelyn Schoell" userId="c910991d-6c94-4e05-a020-c698ebee31cf" providerId="ADAL" clId="{6A28B4A1-A4F1-42E4-A1E4-355CDEBEE56F}" dt="2023-08-15T01:51:01.598" v="11614" actId="478"/>
          <ac:spMkLst>
            <pc:docMk/>
            <pc:sldMk cId="853230238" sldId="346"/>
            <ac:spMk id="3" creationId="{4841D2B6-8171-32CF-1424-FF2D2427BBD9}"/>
          </ac:spMkLst>
        </pc:spChg>
        <pc:spChg chg="add del mod">
          <ac:chgData name="Madelyn Schoell" userId="c910991d-6c94-4e05-a020-c698ebee31cf" providerId="ADAL" clId="{6A28B4A1-A4F1-42E4-A1E4-355CDEBEE56F}" dt="2023-08-15T01:51:04.488" v="11615" actId="478"/>
          <ac:spMkLst>
            <pc:docMk/>
            <pc:sldMk cId="853230238" sldId="346"/>
            <ac:spMk id="8" creationId="{02BABE65-FBC1-0B54-256C-3EB4869945E4}"/>
          </ac:spMkLst>
        </pc:spChg>
        <pc:spChg chg="add mod">
          <ac:chgData name="Madelyn Schoell" userId="c910991d-6c94-4e05-a020-c698ebee31cf" providerId="ADAL" clId="{6A28B4A1-A4F1-42E4-A1E4-355CDEBEE56F}" dt="2023-08-15T01:51:04.775" v="11616"/>
          <ac:spMkLst>
            <pc:docMk/>
            <pc:sldMk cId="853230238" sldId="346"/>
            <ac:spMk id="9" creationId="{36BBE173-DE6F-C7D7-B812-606ED56192A7}"/>
          </ac:spMkLst>
        </pc:spChg>
        <pc:spChg chg="mod">
          <ac:chgData name="Madelyn Schoell" userId="c910991d-6c94-4e05-a020-c698ebee31cf" providerId="ADAL" clId="{6A28B4A1-A4F1-42E4-A1E4-355CDEBEE56F}" dt="2023-08-15T01:12:49.722" v="8623" actId="20577"/>
          <ac:spMkLst>
            <pc:docMk/>
            <pc:sldMk cId="853230238" sldId="346"/>
            <ac:spMk id="11" creationId="{4FF2A3A5-81A4-4376-58E4-5553604E6F50}"/>
          </ac:spMkLst>
        </pc:spChg>
        <pc:spChg chg="mod">
          <ac:chgData name="Madelyn Schoell" userId="c910991d-6c94-4e05-a020-c698ebee31cf" providerId="ADAL" clId="{6A28B4A1-A4F1-42E4-A1E4-355CDEBEE56F}" dt="2023-08-15T01:11:34.668" v="8526" actId="20577"/>
          <ac:spMkLst>
            <pc:docMk/>
            <pc:sldMk cId="853230238" sldId="346"/>
            <ac:spMk id="12" creationId="{BB68B56E-5F94-6C22-8E4E-29039C7540AC}"/>
          </ac:spMkLst>
        </pc:spChg>
        <pc:picChg chg="del">
          <ac:chgData name="Madelyn Schoell" userId="c910991d-6c94-4e05-a020-c698ebee31cf" providerId="ADAL" clId="{6A28B4A1-A4F1-42E4-A1E4-355CDEBEE56F}" dt="2023-08-15T01:12:19.879" v="8527" actId="478"/>
          <ac:picMkLst>
            <pc:docMk/>
            <pc:sldMk cId="853230238" sldId="346"/>
            <ac:picMk id="10" creationId="{6B12081F-869A-FB79-9B31-4898EDF14EFC}"/>
          </ac:picMkLst>
        </pc:picChg>
        <pc:picChg chg="mod">
          <ac:chgData name="Madelyn Schoell" userId="c910991d-6c94-4e05-a020-c698ebee31cf" providerId="ADAL" clId="{6A28B4A1-A4F1-42E4-A1E4-355CDEBEE56F}" dt="2023-08-15T01:12:28.802" v="8530" actId="1076"/>
          <ac:picMkLst>
            <pc:docMk/>
            <pc:sldMk cId="853230238" sldId="346"/>
            <ac:picMk id="13" creationId="{45E52BD4-7EA6-01BF-E793-C2DBA3391429}"/>
          </ac:picMkLst>
        </pc:picChg>
      </pc:sldChg>
      <pc:sldChg chg="addSp delSp modSp add mod">
        <pc:chgData name="Madelyn Schoell" userId="c910991d-6c94-4e05-a020-c698ebee31cf" providerId="ADAL" clId="{6A28B4A1-A4F1-42E4-A1E4-355CDEBEE56F}" dt="2023-08-15T01:51:17.185" v="11619"/>
        <pc:sldMkLst>
          <pc:docMk/>
          <pc:sldMk cId="2203317003" sldId="347"/>
        </pc:sldMkLst>
        <pc:spChg chg="mod">
          <ac:chgData name="Madelyn Schoell" userId="c910991d-6c94-4e05-a020-c698ebee31cf" providerId="ADAL" clId="{6A28B4A1-A4F1-42E4-A1E4-355CDEBEE56F}" dt="2023-08-15T01:16:34.752" v="9088" actId="20577"/>
          <ac:spMkLst>
            <pc:docMk/>
            <pc:sldMk cId="2203317003" sldId="347"/>
            <ac:spMk id="2" creationId="{F509ADCF-0DF8-7D80-9FB4-B23689ADCFF0}"/>
          </ac:spMkLst>
        </pc:spChg>
        <pc:spChg chg="del">
          <ac:chgData name="Madelyn Schoell" userId="c910991d-6c94-4e05-a020-c698ebee31cf" providerId="ADAL" clId="{6A28B4A1-A4F1-42E4-A1E4-355CDEBEE56F}" dt="2023-08-15T01:51:14.411" v="11617" actId="478"/>
          <ac:spMkLst>
            <pc:docMk/>
            <pc:sldMk cId="2203317003" sldId="347"/>
            <ac:spMk id="3" creationId="{4841D2B6-8171-32CF-1424-FF2D2427BBD9}"/>
          </ac:spMkLst>
        </pc:spChg>
        <pc:spChg chg="add del mod">
          <ac:chgData name="Madelyn Schoell" userId="c910991d-6c94-4e05-a020-c698ebee31cf" providerId="ADAL" clId="{6A28B4A1-A4F1-42E4-A1E4-355CDEBEE56F}" dt="2023-08-15T01:51:16.411" v="11618" actId="478"/>
          <ac:spMkLst>
            <pc:docMk/>
            <pc:sldMk cId="2203317003" sldId="347"/>
            <ac:spMk id="10" creationId="{EE5BC9BB-0F7D-7244-C7C1-9024365085AC}"/>
          </ac:spMkLst>
        </pc:spChg>
        <pc:spChg chg="mod">
          <ac:chgData name="Madelyn Schoell" userId="c910991d-6c94-4e05-a020-c698ebee31cf" providerId="ADAL" clId="{6A28B4A1-A4F1-42E4-A1E4-355CDEBEE56F}" dt="2023-08-15T01:14:18.380" v="8910" actId="14100"/>
          <ac:spMkLst>
            <pc:docMk/>
            <pc:sldMk cId="2203317003" sldId="347"/>
            <ac:spMk id="12" creationId="{BB68B56E-5F94-6C22-8E4E-29039C7540AC}"/>
          </ac:spMkLst>
        </pc:spChg>
        <pc:spChg chg="add mod">
          <ac:chgData name="Madelyn Schoell" userId="c910991d-6c94-4e05-a020-c698ebee31cf" providerId="ADAL" clId="{6A28B4A1-A4F1-42E4-A1E4-355CDEBEE56F}" dt="2023-08-15T01:51:17.185" v="11619"/>
          <ac:spMkLst>
            <pc:docMk/>
            <pc:sldMk cId="2203317003" sldId="347"/>
            <ac:spMk id="14" creationId="{6D79783E-051A-199E-5387-DA70978C7EDB}"/>
          </ac:spMkLst>
        </pc:spChg>
        <pc:picChg chg="add mod">
          <ac:chgData name="Madelyn Schoell" userId="c910991d-6c94-4e05-a020-c698ebee31cf" providerId="ADAL" clId="{6A28B4A1-A4F1-42E4-A1E4-355CDEBEE56F}" dt="2023-08-15T01:15:43.377" v="8918" actId="1076"/>
          <ac:picMkLst>
            <pc:docMk/>
            <pc:sldMk cId="2203317003" sldId="347"/>
            <ac:picMk id="8" creationId="{420D4450-27AD-139D-4626-A4BF888B4A0F}"/>
          </ac:picMkLst>
        </pc:picChg>
        <pc:picChg chg="mod">
          <ac:chgData name="Madelyn Schoell" userId="c910991d-6c94-4e05-a020-c698ebee31cf" providerId="ADAL" clId="{6A28B4A1-A4F1-42E4-A1E4-355CDEBEE56F}" dt="2023-08-15T01:15:32.129" v="8915" actId="14100"/>
          <ac:picMkLst>
            <pc:docMk/>
            <pc:sldMk cId="2203317003" sldId="347"/>
            <ac:picMk id="13" creationId="{45E52BD4-7EA6-01BF-E793-C2DBA3391429}"/>
          </ac:picMkLst>
        </pc:picChg>
      </pc:sldChg>
      <pc:sldChg chg="addSp delSp modSp add mod">
        <pc:chgData name="Madelyn Schoell" userId="c910991d-6c94-4e05-a020-c698ebee31cf" providerId="ADAL" clId="{6A28B4A1-A4F1-42E4-A1E4-355CDEBEE56F}" dt="2023-08-15T01:51:24.976" v="11622"/>
        <pc:sldMkLst>
          <pc:docMk/>
          <pc:sldMk cId="999816093" sldId="348"/>
        </pc:sldMkLst>
        <pc:spChg chg="mod">
          <ac:chgData name="Madelyn Schoell" userId="c910991d-6c94-4e05-a020-c698ebee31cf" providerId="ADAL" clId="{6A28B4A1-A4F1-42E4-A1E4-355CDEBEE56F}" dt="2023-08-15T01:18:44.671" v="9394" actId="20577"/>
          <ac:spMkLst>
            <pc:docMk/>
            <pc:sldMk cId="999816093" sldId="348"/>
            <ac:spMk id="2" creationId="{F509ADCF-0DF8-7D80-9FB4-B23689ADCFF0}"/>
          </ac:spMkLst>
        </pc:spChg>
        <pc:spChg chg="del">
          <ac:chgData name="Madelyn Schoell" userId="c910991d-6c94-4e05-a020-c698ebee31cf" providerId="ADAL" clId="{6A28B4A1-A4F1-42E4-A1E4-355CDEBEE56F}" dt="2023-08-15T01:51:22.586" v="11620" actId="478"/>
          <ac:spMkLst>
            <pc:docMk/>
            <pc:sldMk cId="999816093" sldId="348"/>
            <ac:spMk id="3" creationId="{4841D2B6-8171-32CF-1424-FF2D2427BBD9}"/>
          </ac:spMkLst>
        </pc:spChg>
        <pc:spChg chg="add del mod">
          <ac:chgData name="Madelyn Schoell" userId="c910991d-6c94-4e05-a020-c698ebee31cf" providerId="ADAL" clId="{6A28B4A1-A4F1-42E4-A1E4-355CDEBEE56F}" dt="2023-08-15T01:17:19.617" v="9096" actId="478"/>
          <ac:spMkLst>
            <pc:docMk/>
            <pc:sldMk cId="999816093" sldId="348"/>
            <ac:spMk id="9" creationId="{E68331A6-3775-5EDE-B1C7-444529B9CD5C}"/>
          </ac:spMkLst>
        </pc:spChg>
        <pc:spChg chg="mod">
          <ac:chgData name="Madelyn Schoell" userId="c910991d-6c94-4e05-a020-c698ebee31cf" providerId="ADAL" clId="{6A28B4A1-A4F1-42E4-A1E4-355CDEBEE56F}" dt="2023-08-15T01:17:51.671" v="9218" actId="20577"/>
          <ac:spMkLst>
            <pc:docMk/>
            <pc:sldMk cId="999816093" sldId="348"/>
            <ac:spMk id="11" creationId="{4FF2A3A5-81A4-4376-58E4-5553604E6F50}"/>
          </ac:spMkLst>
        </pc:spChg>
        <pc:spChg chg="mod">
          <ac:chgData name="Madelyn Schoell" userId="c910991d-6c94-4e05-a020-c698ebee31cf" providerId="ADAL" clId="{6A28B4A1-A4F1-42E4-A1E4-355CDEBEE56F}" dt="2023-08-15T01:18:50.471" v="9395" actId="14100"/>
          <ac:spMkLst>
            <pc:docMk/>
            <pc:sldMk cId="999816093" sldId="348"/>
            <ac:spMk id="12" creationId="{BB68B56E-5F94-6C22-8E4E-29039C7540AC}"/>
          </ac:spMkLst>
        </pc:spChg>
        <pc:spChg chg="add del mod">
          <ac:chgData name="Madelyn Schoell" userId="c910991d-6c94-4e05-a020-c698ebee31cf" providerId="ADAL" clId="{6A28B4A1-A4F1-42E4-A1E4-355CDEBEE56F}" dt="2023-08-15T01:51:24.525" v="11621" actId="478"/>
          <ac:spMkLst>
            <pc:docMk/>
            <pc:sldMk cId="999816093" sldId="348"/>
            <ac:spMk id="14" creationId="{658B5BFD-614E-9ADB-1A9B-A97813A6CEFC}"/>
          </ac:spMkLst>
        </pc:spChg>
        <pc:spChg chg="add mod">
          <ac:chgData name="Madelyn Schoell" userId="c910991d-6c94-4e05-a020-c698ebee31cf" providerId="ADAL" clId="{6A28B4A1-A4F1-42E4-A1E4-355CDEBEE56F}" dt="2023-08-15T01:51:24.976" v="11622"/>
          <ac:spMkLst>
            <pc:docMk/>
            <pc:sldMk cId="999816093" sldId="348"/>
            <ac:spMk id="15" creationId="{8D512C23-29B4-CA02-9B14-ED3B16987C7C}"/>
          </ac:spMkLst>
        </pc:spChg>
        <pc:picChg chg="del">
          <ac:chgData name="Madelyn Schoell" userId="c910991d-6c94-4e05-a020-c698ebee31cf" providerId="ADAL" clId="{6A28B4A1-A4F1-42E4-A1E4-355CDEBEE56F}" dt="2023-08-15T01:16:54.838" v="9094" actId="478"/>
          <ac:picMkLst>
            <pc:docMk/>
            <pc:sldMk cId="999816093" sldId="348"/>
            <ac:picMk id="8" creationId="{420D4450-27AD-139D-4626-A4BF888B4A0F}"/>
          </ac:picMkLst>
        </pc:picChg>
        <pc:picChg chg="add del mod">
          <ac:chgData name="Madelyn Schoell" userId="c910991d-6c94-4e05-a020-c698ebee31cf" providerId="ADAL" clId="{6A28B4A1-A4F1-42E4-A1E4-355CDEBEE56F}" dt="2023-08-15T01:17:40.872" v="9156" actId="1076"/>
          <ac:picMkLst>
            <pc:docMk/>
            <pc:sldMk cId="999816093" sldId="348"/>
            <ac:picMk id="13" creationId="{45E52BD4-7EA6-01BF-E793-C2DBA3391429}"/>
          </ac:picMkLst>
        </pc:picChg>
      </pc:sldChg>
      <pc:sldChg chg="addSp delSp modSp add mod">
        <pc:chgData name="Madelyn Schoell" userId="c910991d-6c94-4e05-a020-c698ebee31cf" providerId="ADAL" clId="{6A28B4A1-A4F1-42E4-A1E4-355CDEBEE56F}" dt="2023-08-15T01:51:31.730" v="11625"/>
        <pc:sldMkLst>
          <pc:docMk/>
          <pc:sldMk cId="2153276282" sldId="349"/>
        </pc:sldMkLst>
        <pc:spChg chg="mod">
          <ac:chgData name="Madelyn Schoell" userId="c910991d-6c94-4e05-a020-c698ebee31cf" providerId="ADAL" clId="{6A28B4A1-A4F1-42E4-A1E4-355CDEBEE56F}" dt="2023-08-15T01:22:15.151" v="9911" actId="20577"/>
          <ac:spMkLst>
            <pc:docMk/>
            <pc:sldMk cId="2153276282" sldId="349"/>
            <ac:spMk id="2" creationId="{F509ADCF-0DF8-7D80-9FB4-B23689ADCFF0}"/>
          </ac:spMkLst>
        </pc:spChg>
        <pc:spChg chg="del">
          <ac:chgData name="Madelyn Schoell" userId="c910991d-6c94-4e05-a020-c698ebee31cf" providerId="ADAL" clId="{6A28B4A1-A4F1-42E4-A1E4-355CDEBEE56F}" dt="2023-08-15T01:51:28.979" v="11623" actId="478"/>
          <ac:spMkLst>
            <pc:docMk/>
            <pc:sldMk cId="2153276282" sldId="349"/>
            <ac:spMk id="3" creationId="{4841D2B6-8171-32CF-1424-FF2D2427BBD9}"/>
          </ac:spMkLst>
        </pc:spChg>
        <pc:spChg chg="add del mod">
          <ac:chgData name="Madelyn Schoell" userId="c910991d-6c94-4e05-a020-c698ebee31cf" providerId="ADAL" clId="{6A28B4A1-A4F1-42E4-A1E4-355CDEBEE56F}" dt="2023-08-15T01:51:31.364" v="11624" actId="478"/>
          <ac:spMkLst>
            <pc:docMk/>
            <pc:sldMk cId="2153276282" sldId="349"/>
            <ac:spMk id="10" creationId="{7ECA32C1-4B49-B64E-DA9A-81700B9ABA7A}"/>
          </ac:spMkLst>
        </pc:spChg>
        <pc:spChg chg="mod">
          <ac:chgData name="Madelyn Schoell" userId="c910991d-6c94-4e05-a020-c698ebee31cf" providerId="ADAL" clId="{6A28B4A1-A4F1-42E4-A1E4-355CDEBEE56F}" dt="2023-08-15T01:22:11.265" v="9899" actId="20577"/>
          <ac:spMkLst>
            <pc:docMk/>
            <pc:sldMk cId="2153276282" sldId="349"/>
            <ac:spMk id="11" creationId="{4FF2A3A5-81A4-4376-58E4-5553604E6F50}"/>
          </ac:spMkLst>
        </pc:spChg>
        <pc:spChg chg="mod">
          <ac:chgData name="Madelyn Schoell" userId="c910991d-6c94-4e05-a020-c698ebee31cf" providerId="ADAL" clId="{6A28B4A1-A4F1-42E4-A1E4-355CDEBEE56F}" dt="2023-08-15T01:19:21.085" v="9401" actId="14100"/>
          <ac:spMkLst>
            <pc:docMk/>
            <pc:sldMk cId="2153276282" sldId="349"/>
            <ac:spMk id="12" creationId="{BB68B56E-5F94-6C22-8E4E-29039C7540AC}"/>
          </ac:spMkLst>
        </pc:spChg>
        <pc:spChg chg="add mod">
          <ac:chgData name="Madelyn Schoell" userId="c910991d-6c94-4e05-a020-c698ebee31cf" providerId="ADAL" clId="{6A28B4A1-A4F1-42E4-A1E4-355CDEBEE56F}" dt="2023-08-15T01:51:31.730" v="11625"/>
          <ac:spMkLst>
            <pc:docMk/>
            <pc:sldMk cId="2153276282" sldId="349"/>
            <ac:spMk id="14" creationId="{5A033DD7-8990-55E3-3A36-BE57CCD9BE06}"/>
          </ac:spMkLst>
        </pc:spChg>
        <pc:picChg chg="add mod">
          <ac:chgData name="Madelyn Schoell" userId="c910991d-6c94-4e05-a020-c698ebee31cf" providerId="ADAL" clId="{6A28B4A1-A4F1-42E4-A1E4-355CDEBEE56F}" dt="2023-08-15T01:21:50.880" v="9861" actId="1076"/>
          <ac:picMkLst>
            <pc:docMk/>
            <pc:sldMk cId="2153276282" sldId="349"/>
            <ac:picMk id="8" creationId="{FB6C03EF-75B0-6A1F-41AC-5BDD7C3C2DEA}"/>
          </ac:picMkLst>
        </pc:picChg>
      </pc:sldChg>
      <pc:sldChg chg="add del">
        <pc:chgData name="Madelyn Schoell" userId="c910991d-6c94-4e05-a020-c698ebee31cf" providerId="ADAL" clId="{6A28B4A1-A4F1-42E4-A1E4-355CDEBEE56F}" dt="2023-08-15T01:47:19.851" v="11559" actId="2696"/>
        <pc:sldMkLst>
          <pc:docMk/>
          <pc:sldMk cId="2500631299" sldId="350"/>
        </pc:sldMkLst>
      </pc:sldChg>
      <pc:sldChg chg="addSp delSp modSp add mod">
        <pc:chgData name="Madelyn Schoell" userId="c910991d-6c94-4e05-a020-c698ebee31cf" providerId="ADAL" clId="{6A28B4A1-A4F1-42E4-A1E4-355CDEBEE56F}" dt="2023-08-15T01:51:40.516" v="11628"/>
        <pc:sldMkLst>
          <pc:docMk/>
          <pc:sldMk cId="3336263216" sldId="351"/>
        </pc:sldMkLst>
        <pc:spChg chg="mod">
          <ac:chgData name="Madelyn Schoell" userId="c910991d-6c94-4e05-a020-c698ebee31cf" providerId="ADAL" clId="{6A28B4A1-A4F1-42E4-A1E4-355CDEBEE56F}" dt="2023-08-15T01:34:30.429" v="10980" actId="20577"/>
          <ac:spMkLst>
            <pc:docMk/>
            <pc:sldMk cId="3336263216" sldId="351"/>
            <ac:spMk id="2" creationId="{F509ADCF-0DF8-7D80-9FB4-B23689ADCFF0}"/>
          </ac:spMkLst>
        </pc:spChg>
        <pc:spChg chg="del">
          <ac:chgData name="Madelyn Schoell" userId="c910991d-6c94-4e05-a020-c698ebee31cf" providerId="ADAL" clId="{6A28B4A1-A4F1-42E4-A1E4-355CDEBEE56F}" dt="2023-08-15T01:51:37.673" v="11626" actId="478"/>
          <ac:spMkLst>
            <pc:docMk/>
            <pc:sldMk cId="3336263216" sldId="351"/>
            <ac:spMk id="3" creationId="{4841D2B6-8171-32CF-1424-FF2D2427BBD9}"/>
          </ac:spMkLst>
        </pc:spChg>
        <pc:spChg chg="add del mod">
          <ac:chgData name="Madelyn Schoell" userId="c910991d-6c94-4e05-a020-c698ebee31cf" providerId="ADAL" clId="{6A28B4A1-A4F1-42E4-A1E4-355CDEBEE56F}" dt="2023-08-15T01:24:09.713" v="9953" actId="478"/>
          <ac:spMkLst>
            <pc:docMk/>
            <pc:sldMk cId="3336263216" sldId="351"/>
            <ac:spMk id="9" creationId="{8A931987-65AC-D5CE-3436-D16B30D36FC4}"/>
          </ac:spMkLst>
        </pc:spChg>
        <pc:spChg chg="del">
          <ac:chgData name="Madelyn Schoell" userId="c910991d-6c94-4e05-a020-c698ebee31cf" providerId="ADAL" clId="{6A28B4A1-A4F1-42E4-A1E4-355CDEBEE56F}" dt="2023-08-15T01:24:11.862" v="9954" actId="478"/>
          <ac:spMkLst>
            <pc:docMk/>
            <pc:sldMk cId="3336263216" sldId="351"/>
            <ac:spMk id="11" creationId="{4FF2A3A5-81A4-4376-58E4-5553604E6F50}"/>
          </ac:spMkLst>
        </pc:spChg>
        <pc:spChg chg="mod">
          <ac:chgData name="Madelyn Schoell" userId="c910991d-6c94-4e05-a020-c698ebee31cf" providerId="ADAL" clId="{6A28B4A1-A4F1-42E4-A1E4-355CDEBEE56F}" dt="2023-08-15T01:29:16.457" v="10543" actId="14100"/>
          <ac:spMkLst>
            <pc:docMk/>
            <pc:sldMk cId="3336263216" sldId="351"/>
            <ac:spMk id="12" creationId="{BB68B56E-5F94-6C22-8E4E-29039C7540AC}"/>
          </ac:spMkLst>
        </pc:spChg>
        <pc:spChg chg="add del mod">
          <ac:chgData name="Madelyn Schoell" userId="c910991d-6c94-4e05-a020-c698ebee31cf" providerId="ADAL" clId="{6A28B4A1-A4F1-42E4-A1E4-355CDEBEE56F}" dt="2023-08-15T01:51:40.172" v="11627" actId="478"/>
          <ac:spMkLst>
            <pc:docMk/>
            <pc:sldMk cId="3336263216" sldId="351"/>
            <ac:spMk id="14" creationId="{12EAC59F-EAE6-CA8C-1EA5-2DEF8C47F730}"/>
          </ac:spMkLst>
        </pc:spChg>
        <pc:spChg chg="add mod">
          <ac:chgData name="Madelyn Schoell" userId="c910991d-6c94-4e05-a020-c698ebee31cf" providerId="ADAL" clId="{6A28B4A1-A4F1-42E4-A1E4-355CDEBEE56F}" dt="2023-08-15T01:51:40.516" v="11628"/>
          <ac:spMkLst>
            <pc:docMk/>
            <pc:sldMk cId="3336263216" sldId="351"/>
            <ac:spMk id="15" creationId="{87004A82-D864-B7E5-9E5B-3854174C1F0D}"/>
          </ac:spMkLst>
        </pc:spChg>
        <pc:picChg chg="del">
          <ac:chgData name="Madelyn Schoell" userId="c910991d-6c94-4e05-a020-c698ebee31cf" providerId="ADAL" clId="{6A28B4A1-A4F1-42E4-A1E4-355CDEBEE56F}" dt="2023-08-15T01:24:04.884" v="9951" actId="478"/>
          <ac:picMkLst>
            <pc:docMk/>
            <pc:sldMk cId="3336263216" sldId="351"/>
            <ac:picMk id="8" creationId="{FB6C03EF-75B0-6A1F-41AC-5BDD7C3C2DEA}"/>
          </ac:picMkLst>
        </pc:picChg>
        <pc:picChg chg="del">
          <ac:chgData name="Madelyn Schoell" userId="c910991d-6c94-4e05-a020-c698ebee31cf" providerId="ADAL" clId="{6A28B4A1-A4F1-42E4-A1E4-355CDEBEE56F}" dt="2023-08-15T01:24:06.206" v="9952" actId="478"/>
          <ac:picMkLst>
            <pc:docMk/>
            <pc:sldMk cId="3336263216" sldId="351"/>
            <ac:picMk id="13" creationId="{45E52BD4-7EA6-01BF-E793-C2DBA3391429}"/>
          </ac:picMkLst>
        </pc:picChg>
      </pc:sldChg>
      <pc:sldChg chg="modSp add del mod">
        <pc:chgData name="Madelyn Schoell" userId="c910991d-6c94-4e05-a020-c698ebee31cf" providerId="ADAL" clId="{6A28B4A1-A4F1-42E4-A1E4-355CDEBEE56F}" dt="2023-08-15T01:31:37.340" v="10563" actId="2696"/>
        <pc:sldMkLst>
          <pc:docMk/>
          <pc:sldMk cId="1993951846" sldId="352"/>
        </pc:sldMkLst>
        <pc:spChg chg="mod">
          <ac:chgData name="Madelyn Schoell" userId="c910991d-6c94-4e05-a020-c698ebee31cf" providerId="ADAL" clId="{6A28B4A1-A4F1-42E4-A1E4-355CDEBEE56F}" dt="2023-08-15T01:31:32.066" v="10562" actId="20577"/>
          <ac:spMkLst>
            <pc:docMk/>
            <pc:sldMk cId="1993951846" sldId="352"/>
            <ac:spMk id="2" creationId="{F509ADCF-0DF8-7D80-9FB4-B23689ADCFF0}"/>
          </ac:spMkLst>
        </pc:spChg>
        <pc:spChg chg="mod">
          <ac:chgData name="Madelyn Schoell" userId="c910991d-6c94-4e05-a020-c698ebee31cf" providerId="ADAL" clId="{6A28B4A1-A4F1-42E4-A1E4-355CDEBEE56F}" dt="2023-08-15T01:30:35.709" v="10550"/>
          <ac:spMkLst>
            <pc:docMk/>
            <pc:sldMk cId="1993951846" sldId="352"/>
            <ac:spMk id="12" creationId="{BB68B56E-5F94-6C22-8E4E-29039C7540AC}"/>
          </ac:spMkLst>
        </pc:spChg>
      </pc:sldChg>
      <pc:sldChg chg="addSp delSp modSp add mod ord">
        <pc:chgData name="Madelyn Schoell" userId="c910991d-6c94-4e05-a020-c698ebee31cf" providerId="ADAL" clId="{6A28B4A1-A4F1-42E4-A1E4-355CDEBEE56F}" dt="2023-08-15T01:51:49.057" v="11631"/>
        <pc:sldMkLst>
          <pc:docMk/>
          <pc:sldMk cId="2354680525" sldId="352"/>
        </pc:sldMkLst>
        <pc:spChg chg="mod">
          <ac:chgData name="Madelyn Schoell" userId="c910991d-6c94-4e05-a020-c698ebee31cf" providerId="ADAL" clId="{6A28B4A1-A4F1-42E4-A1E4-355CDEBEE56F}" dt="2023-08-15T01:32:14.260" v="10642" actId="20577"/>
          <ac:spMkLst>
            <pc:docMk/>
            <pc:sldMk cId="2354680525" sldId="352"/>
            <ac:spMk id="2" creationId="{F509ADCF-0DF8-7D80-9FB4-B23689ADCFF0}"/>
          </ac:spMkLst>
        </pc:spChg>
        <pc:spChg chg="del">
          <ac:chgData name="Madelyn Schoell" userId="c910991d-6c94-4e05-a020-c698ebee31cf" providerId="ADAL" clId="{6A28B4A1-A4F1-42E4-A1E4-355CDEBEE56F}" dt="2023-08-15T01:51:46.751" v="11629" actId="478"/>
          <ac:spMkLst>
            <pc:docMk/>
            <pc:sldMk cId="2354680525" sldId="352"/>
            <ac:spMk id="3" creationId="{4841D2B6-8171-32CF-1424-FF2D2427BBD9}"/>
          </ac:spMkLst>
        </pc:spChg>
        <pc:spChg chg="add del mod">
          <ac:chgData name="Madelyn Schoell" userId="c910991d-6c94-4e05-a020-c698ebee31cf" providerId="ADAL" clId="{6A28B4A1-A4F1-42E4-A1E4-355CDEBEE56F}" dt="2023-08-15T01:51:48.685" v="11630" actId="478"/>
          <ac:spMkLst>
            <pc:docMk/>
            <pc:sldMk cId="2354680525" sldId="352"/>
            <ac:spMk id="9" creationId="{304EE935-F522-F26F-46BB-1CBA85905EB4}"/>
          </ac:spMkLst>
        </pc:spChg>
        <pc:spChg chg="add mod">
          <ac:chgData name="Madelyn Schoell" userId="c910991d-6c94-4e05-a020-c698ebee31cf" providerId="ADAL" clId="{6A28B4A1-A4F1-42E4-A1E4-355CDEBEE56F}" dt="2023-08-15T01:51:49.057" v="11631"/>
          <ac:spMkLst>
            <pc:docMk/>
            <pc:sldMk cId="2354680525" sldId="352"/>
            <ac:spMk id="10" creationId="{0A535EAE-19BA-5084-EDCE-5C8774FA85D8}"/>
          </ac:spMkLst>
        </pc:spChg>
        <pc:spChg chg="mod">
          <ac:chgData name="Madelyn Schoell" userId="c910991d-6c94-4e05-a020-c698ebee31cf" providerId="ADAL" clId="{6A28B4A1-A4F1-42E4-A1E4-355CDEBEE56F}" dt="2023-08-15T01:34:59.512" v="10981" actId="1076"/>
          <ac:spMkLst>
            <pc:docMk/>
            <pc:sldMk cId="2354680525" sldId="352"/>
            <ac:spMk id="11" creationId="{4FF2A3A5-81A4-4376-58E4-5553604E6F50}"/>
          </ac:spMkLst>
        </pc:spChg>
        <pc:spChg chg="mod">
          <ac:chgData name="Madelyn Schoell" userId="c910991d-6c94-4e05-a020-c698ebee31cf" providerId="ADAL" clId="{6A28B4A1-A4F1-42E4-A1E4-355CDEBEE56F}" dt="2023-08-15T01:33:37.872" v="10866" actId="14100"/>
          <ac:spMkLst>
            <pc:docMk/>
            <pc:sldMk cId="2354680525" sldId="352"/>
            <ac:spMk id="12" creationId="{BB68B56E-5F94-6C22-8E4E-29039C7540AC}"/>
          </ac:spMkLst>
        </pc:spChg>
        <pc:picChg chg="del">
          <ac:chgData name="Madelyn Schoell" userId="c910991d-6c94-4e05-a020-c698ebee31cf" providerId="ADAL" clId="{6A28B4A1-A4F1-42E4-A1E4-355CDEBEE56F}" dt="2023-08-15T01:31:54.153" v="10567" actId="478"/>
          <ac:picMkLst>
            <pc:docMk/>
            <pc:sldMk cId="2354680525" sldId="352"/>
            <ac:picMk id="8" creationId="{FB6C03EF-75B0-6A1F-41AC-5BDD7C3C2DEA}"/>
          </ac:picMkLst>
        </pc:picChg>
        <pc:picChg chg="mod">
          <ac:chgData name="Madelyn Schoell" userId="c910991d-6c94-4e05-a020-c698ebee31cf" providerId="ADAL" clId="{6A28B4A1-A4F1-42E4-A1E4-355CDEBEE56F}" dt="2023-08-15T01:35:05.433" v="10983" actId="1076"/>
          <ac:picMkLst>
            <pc:docMk/>
            <pc:sldMk cId="2354680525" sldId="352"/>
            <ac:picMk id="13" creationId="{45E52BD4-7EA6-01BF-E793-C2DBA3391429}"/>
          </ac:picMkLst>
        </pc:picChg>
      </pc:sldChg>
      <pc:sldChg chg="addSp delSp modSp add mod">
        <pc:chgData name="Madelyn Schoell" userId="c910991d-6c94-4e05-a020-c698ebee31cf" providerId="ADAL" clId="{6A28B4A1-A4F1-42E4-A1E4-355CDEBEE56F}" dt="2023-08-15T01:51:56.886" v="11634"/>
        <pc:sldMkLst>
          <pc:docMk/>
          <pc:sldMk cId="1082028842" sldId="353"/>
        </pc:sldMkLst>
        <pc:spChg chg="mod">
          <ac:chgData name="Madelyn Schoell" userId="c910991d-6c94-4e05-a020-c698ebee31cf" providerId="ADAL" clId="{6A28B4A1-A4F1-42E4-A1E4-355CDEBEE56F}" dt="2023-08-15T01:39:24.872" v="11453" actId="20577"/>
          <ac:spMkLst>
            <pc:docMk/>
            <pc:sldMk cId="1082028842" sldId="353"/>
            <ac:spMk id="2" creationId="{F509ADCF-0DF8-7D80-9FB4-B23689ADCFF0}"/>
          </ac:spMkLst>
        </pc:spChg>
        <pc:spChg chg="del">
          <ac:chgData name="Madelyn Schoell" userId="c910991d-6c94-4e05-a020-c698ebee31cf" providerId="ADAL" clId="{6A28B4A1-A4F1-42E4-A1E4-355CDEBEE56F}" dt="2023-08-15T01:51:53.877" v="11632" actId="478"/>
          <ac:spMkLst>
            <pc:docMk/>
            <pc:sldMk cId="1082028842" sldId="353"/>
            <ac:spMk id="3" creationId="{4841D2B6-8171-32CF-1424-FF2D2427BBD9}"/>
          </ac:spMkLst>
        </pc:spChg>
        <pc:spChg chg="add del mod">
          <ac:chgData name="Madelyn Schoell" userId="c910991d-6c94-4e05-a020-c698ebee31cf" providerId="ADAL" clId="{6A28B4A1-A4F1-42E4-A1E4-355CDEBEE56F}" dt="2023-08-15T01:37:32.838" v="11151" actId="478"/>
          <ac:spMkLst>
            <pc:docMk/>
            <pc:sldMk cId="1082028842" sldId="353"/>
            <ac:spMk id="8" creationId="{E2E048C2-C57D-8875-D377-042F58BD4950}"/>
          </ac:spMkLst>
        </pc:spChg>
        <pc:spChg chg="mod">
          <ac:chgData name="Madelyn Schoell" userId="c910991d-6c94-4e05-a020-c698ebee31cf" providerId="ADAL" clId="{6A28B4A1-A4F1-42E4-A1E4-355CDEBEE56F}" dt="2023-08-15T01:36:14.364" v="11034" actId="20577"/>
          <ac:spMkLst>
            <pc:docMk/>
            <pc:sldMk cId="1082028842" sldId="353"/>
            <ac:spMk id="11" creationId="{4FF2A3A5-81A4-4376-58E4-5553604E6F50}"/>
          </ac:spMkLst>
        </pc:spChg>
        <pc:spChg chg="mod">
          <ac:chgData name="Madelyn Schoell" userId="c910991d-6c94-4e05-a020-c698ebee31cf" providerId="ADAL" clId="{6A28B4A1-A4F1-42E4-A1E4-355CDEBEE56F}" dt="2023-08-15T01:35:41.143" v="11021" actId="14100"/>
          <ac:spMkLst>
            <pc:docMk/>
            <pc:sldMk cId="1082028842" sldId="353"/>
            <ac:spMk id="12" creationId="{BB68B56E-5F94-6C22-8E4E-29039C7540AC}"/>
          </ac:spMkLst>
        </pc:spChg>
        <pc:spChg chg="add del mod">
          <ac:chgData name="Madelyn Schoell" userId="c910991d-6c94-4e05-a020-c698ebee31cf" providerId="ADAL" clId="{6A28B4A1-A4F1-42E4-A1E4-355CDEBEE56F}" dt="2023-08-15T01:51:56.680" v="11633" actId="478"/>
          <ac:spMkLst>
            <pc:docMk/>
            <pc:sldMk cId="1082028842" sldId="353"/>
            <ac:spMk id="15" creationId="{DF1770E4-1D0B-908B-EC61-187129A95251}"/>
          </ac:spMkLst>
        </pc:spChg>
        <pc:spChg chg="add mod">
          <ac:chgData name="Madelyn Schoell" userId="c910991d-6c94-4e05-a020-c698ebee31cf" providerId="ADAL" clId="{6A28B4A1-A4F1-42E4-A1E4-355CDEBEE56F}" dt="2023-08-15T01:51:56.886" v="11634"/>
          <ac:spMkLst>
            <pc:docMk/>
            <pc:sldMk cId="1082028842" sldId="353"/>
            <ac:spMk id="16" creationId="{7813A3FA-E59A-20E5-28B2-822716F45FD2}"/>
          </ac:spMkLst>
        </pc:spChg>
        <pc:picChg chg="add mod">
          <ac:chgData name="Madelyn Schoell" userId="c910991d-6c94-4e05-a020-c698ebee31cf" providerId="ADAL" clId="{6A28B4A1-A4F1-42E4-A1E4-355CDEBEE56F}" dt="2023-08-15T01:38:28.221" v="11157" actId="1076"/>
          <ac:picMkLst>
            <pc:docMk/>
            <pc:sldMk cId="1082028842" sldId="353"/>
            <ac:picMk id="10" creationId="{94E56337-E1BA-D7D4-D10F-685CC96CC536}"/>
          </ac:picMkLst>
        </pc:picChg>
        <pc:picChg chg="add del mod">
          <ac:chgData name="Madelyn Schoell" userId="c910991d-6c94-4e05-a020-c698ebee31cf" providerId="ADAL" clId="{6A28B4A1-A4F1-42E4-A1E4-355CDEBEE56F}" dt="2023-08-15T01:38:15.888" v="11154" actId="14100"/>
          <ac:picMkLst>
            <pc:docMk/>
            <pc:sldMk cId="1082028842" sldId="353"/>
            <ac:picMk id="13" creationId="{45E52BD4-7EA6-01BF-E793-C2DBA33914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8/15/2023</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Schoell | Alignment with DOE O 420.2D and FSO Expectations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Alignment with DOE O 420.2D and FSO Expectations</a:t>
            </a:r>
            <a:endParaRPr lang="en-US" b="1"/>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8/15/2023</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Schoell | Alignment with DOE O 420.2D and FSO Expectations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8/15/2023</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Schoell | Alignment with DOE O 420.2D and FSO Expectations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Alignment with DOE O 420.2D and FSO Expectations</a:t>
            </a:r>
            <a:endParaRPr lang="en-US" b="1"/>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Alignment with DOE O 420.2D and FSO Expectations</a:t>
            </a:r>
            <a:endParaRPr lang="en-US" b="1"/>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Alignment with DOE O 420.2D and FSO Expectations</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Maddie Schoell	</a:t>
            </a:r>
          </a:p>
          <a:p>
            <a:r>
              <a:rPr lang="en-US" sz="1600" dirty="0"/>
              <a:t>ARR – External Validation of Updated SAD &amp; ASE</a:t>
            </a:r>
          </a:p>
          <a:p>
            <a:r>
              <a:rPr lang="en-US" sz="1600" dirty="0"/>
              <a:t>August 15-17, 2023</a:t>
            </a:r>
          </a:p>
          <a:p>
            <a:endParaRPr lang="en-US" dirty="0"/>
          </a:p>
        </p:txBody>
      </p:sp>
      <p:sp>
        <p:nvSpPr>
          <p:cNvPr id="3" name="Text Placeholder 2"/>
          <p:cNvSpPr>
            <a:spLocks noGrp="1"/>
          </p:cNvSpPr>
          <p:nvPr>
            <p:ph type="body" sz="quarter" idx="11"/>
          </p:nvPr>
        </p:nvSpPr>
        <p:spPr/>
        <p:txBody>
          <a:bodyPr>
            <a:noAutofit/>
          </a:bodyPr>
          <a:lstStyle/>
          <a:p>
            <a:r>
              <a:rPr lang="en-US" sz="1800" dirty="0"/>
              <a:t>Alignment with DOE O 420.2D and FSO Expectations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Discuss how the Configuration Management Program is implemented for the accelerator within Section 5 of the ASE</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4841379" y="1182864"/>
            <a:ext cx="3667482" cy="230832"/>
          </a:xfrm>
          <a:prstGeom prst="rect">
            <a:avLst/>
          </a:prstGeom>
          <a:noFill/>
        </p:spPr>
        <p:txBody>
          <a:bodyPr wrap="square" rtlCol="0">
            <a:spAutoFit/>
          </a:bodyPr>
          <a:lstStyle/>
          <a:p>
            <a:r>
              <a:rPr lang="en-US" sz="900" i="1" dirty="0"/>
              <a:t>Example of Configuration Management for Credited Controls from VII-A.01</a:t>
            </a:r>
          </a:p>
        </p:txBody>
      </p:sp>
      <p:sp>
        <p:nvSpPr>
          <p:cNvPr id="7" name="Text Placeholder 11">
            <a:extLst>
              <a:ext uri="{FF2B5EF4-FFF2-40B4-BE49-F238E27FC236}">
                <a16:creationId xmlns:a16="http://schemas.microsoft.com/office/drawing/2014/main" id="{5639E7F2-B825-D361-8A66-91CE0D182A2A}"/>
              </a:ext>
            </a:extLst>
          </p:cNvPr>
          <p:cNvSpPr>
            <a:spLocks noGrp="1"/>
          </p:cNvSpPr>
          <p:nvPr>
            <p:ph type="body" sz="half" idx="19"/>
          </p:nvPr>
        </p:nvSpPr>
        <p:spPr>
          <a:xfrm>
            <a:off x="4692650" y="5497194"/>
            <a:ext cx="4205288" cy="719799"/>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#4</a:t>
            </a:r>
          </a:p>
          <a:p>
            <a:r>
              <a:rPr lang="en-US" sz="1200" dirty="0">
                <a:solidFill>
                  <a:schemeClr val="accent6"/>
                </a:solidFill>
                <a:latin typeface="Calibri"/>
              </a:rPr>
              <a:t>There is no mention of the Configuration Management Program.   Does this fall under administrative credited control process?</a:t>
            </a:r>
            <a:endParaRPr lang="en-US" sz="1400" dirty="0">
              <a:solidFill>
                <a:schemeClr val="accent6"/>
              </a:solidFill>
              <a:latin typeface="Calibri"/>
            </a:endParaRPr>
          </a:p>
        </p:txBody>
      </p:sp>
      <p:pic>
        <p:nvPicPr>
          <p:cNvPr id="14" name="Picture 13">
            <a:extLst>
              <a:ext uri="{FF2B5EF4-FFF2-40B4-BE49-F238E27FC236}">
                <a16:creationId xmlns:a16="http://schemas.microsoft.com/office/drawing/2014/main" id="{325CF275-AF4B-3CEF-B42E-14776C9C3A84}"/>
              </a:ext>
            </a:extLst>
          </p:cNvPr>
          <p:cNvPicPr>
            <a:picLocks noChangeAspect="1"/>
          </p:cNvPicPr>
          <p:nvPr/>
        </p:nvPicPr>
        <p:blipFill>
          <a:blip r:embed="rId2"/>
          <a:srcRect/>
          <a:stretch/>
        </p:blipFill>
        <p:spPr>
          <a:xfrm>
            <a:off x="4719123" y="1540465"/>
            <a:ext cx="4196276" cy="2767274"/>
          </a:xfrm>
          <a:prstGeom prst="rect">
            <a:avLst/>
          </a:prstGeom>
          <a:ln>
            <a:solidFill>
              <a:schemeClr val="accent6"/>
            </a:solidFill>
          </a:ln>
        </p:spPr>
      </p:pic>
      <p:sp>
        <p:nvSpPr>
          <p:cNvPr id="11" name="Title 2">
            <a:extLst>
              <a:ext uri="{FF2B5EF4-FFF2-40B4-BE49-F238E27FC236}">
                <a16:creationId xmlns:a16="http://schemas.microsoft.com/office/drawing/2014/main" id="{1F7DB8FD-65DA-A35E-3044-02832F6FEF7C}"/>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119524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Updated information provided for each Credited Control to specify</a:t>
            </a:r>
          </a:p>
          <a:p>
            <a:pPr lvl="2"/>
            <a:r>
              <a:rPr lang="en-US" dirty="0"/>
              <a:t>Applicability</a:t>
            </a:r>
          </a:p>
          <a:p>
            <a:pPr lvl="2"/>
            <a:r>
              <a:rPr lang="en-US" dirty="0"/>
              <a:t>Basis</a:t>
            </a:r>
          </a:p>
          <a:p>
            <a:pPr lvl="2"/>
            <a:r>
              <a:rPr lang="en-US" dirty="0"/>
              <a:t>Requirement</a:t>
            </a:r>
          </a:p>
          <a:p>
            <a:pPr lvl="2"/>
            <a:r>
              <a:rPr lang="en-US" dirty="0"/>
              <a:t>Surveillance</a:t>
            </a:r>
          </a:p>
          <a:p>
            <a:pPr lvl="2"/>
            <a:r>
              <a:rPr lang="en-US" dirty="0"/>
              <a:t>Compensatory Measure</a:t>
            </a:r>
          </a:p>
          <a:p>
            <a:pPr lvl="2"/>
            <a:r>
              <a:rPr lang="en-US" dirty="0"/>
              <a:t>Response</a:t>
            </a:r>
          </a:p>
          <a:p>
            <a:pPr lvl="1"/>
            <a:r>
              <a:rPr lang="en-US" dirty="0"/>
              <a:t>General description in Section 3 of the ASE</a:t>
            </a:r>
          </a:p>
          <a:p>
            <a:pPr lvl="1"/>
            <a:r>
              <a:rPr lang="en-US" dirty="0"/>
              <a:t>Specifics within Section 7</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sp>
        <p:nvSpPr>
          <p:cNvPr id="7" name="Text Placeholder 11">
            <a:extLst>
              <a:ext uri="{FF2B5EF4-FFF2-40B4-BE49-F238E27FC236}">
                <a16:creationId xmlns:a16="http://schemas.microsoft.com/office/drawing/2014/main" id="{5639E7F2-B825-D361-8A66-91CE0D182A2A}"/>
              </a:ext>
            </a:extLst>
          </p:cNvPr>
          <p:cNvSpPr>
            <a:spLocks noGrp="1"/>
          </p:cNvSpPr>
          <p:nvPr>
            <p:ph type="body" sz="half" idx="19"/>
          </p:nvPr>
        </p:nvSpPr>
        <p:spPr>
          <a:xfrm>
            <a:off x="4692650" y="5063490"/>
            <a:ext cx="4205288" cy="1153503"/>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#5</a:t>
            </a:r>
          </a:p>
          <a:p>
            <a:r>
              <a:rPr lang="en-US" sz="1200" dirty="0">
                <a:solidFill>
                  <a:schemeClr val="accent6"/>
                </a:solidFill>
                <a:latin typeface="Calibri"/>
              </a:rPr>
              <a:t>In various areas throughout the ASE, it was observed that the use of other words to describe Credited Controls (CC's) are documented (e.g., Condition, Control, Surveillance, etc.).For </a:t>
            </a:r>
            <a:r>
              <a:rPr lang="en-US" sz="1200" dirty="0" err="1">
                <a:solidFill>
                  <a:schemeClr val="accent6"/>
                </a:solidFill>
                <a:latin typeface="Calibri"/>
              </a:rPr>
              <a:t>consistancy</a:t>
            </a:r>
            <a:r>
              <a:rPr lang="en-US" sz="1200" dirty="0">
                <a:solidFill>
                  <a:schemeClr val="accent6"/>
                </a:solidFill>
                <a:latin typeface="Calibri"/>
              </a:rPr>
              <a:t>, please update the entire document and only use "Credited </a:t>
            </a:r>
            <a:r>
              <a:rPr lang="en-US" sz="1200" dirty="0" err="1">
                <a:solidFill>
                  <a:schemeClr val="accent6"/>
                </a:solidFill>
                <a:latin typeface="Calibri"/>
              </a:rPr>
              <a:t>Contol</a:t>
            </a:r>
            <a:r>
              <a:rPr lang="en-US" sz="1200" dirty="0">
                <a:solidFill>
                  <a:schemeClr val="accent6"/>
                </a:solidFill>
                <a:latin typeface="Calibri"/>
              </a:rPr>
              <a:t>“.</a:t>
            </a:r>
          </a:p>
        </p:txBody>
      </p:sp>
      <p:pic>
        <p:nvPicPr>
          <p:cNvPr id="14" name="Picture 13">
            <a:extLst>
              <a:ext uri="{FF2B5EF4-FFF2-40B4-BE49-F238E27FC236}">
                <a16:creationId xmlns:a16="http://schemas.microsoft.com/office/drawing/2014/main" id="{325CF275-AF4B-3CEF-B42E-14776C9C3A84}"/>
              </a:ext>
            </a:extLst>
          </p:cNvPr>
          <p:cNvPicPr>
            <a:picLocks noChangeAspect="1"/>
          </p:cNvPicPr>
          <p:nvPr/>
        </p:nvPicPr>
        <p:blipFill>
          <a:blip r:embed="rId2"/>
          <a:srcRect/>
          <a:stretch/>
        </p:blipFill>
        <p:spPr>
          <a:xfrm>
            <a:off x="4576982" y="1413289"/>
            <a:ext cx="3482432" cy="1672811"/>
          </a:xfrm>
          <a:prstGeom prst="rect">
            <a:avLst/>
          </a:prstGeom>
          <a:ln>
            <a:solidFill>
              <a:schemeClr val="accent6"/>
            </a:solidFill>
          </a:ln>
        </p:spPr>
      </p:pic>
      <p:pic>
        <p:nvPicPr>
          <p:cNvPr id="10" name="Picture 9">
            <a:extLst>
              <a:ext uri="{FF2B5EF4-FFF2-40B4-BE49-F238E27FC236}">
                <a16:creationId xmlns:a16="http://schemas.microsoft.com/office/drawing/2014/main" id="{2E50303C-92CC-B61A-4F96-58F96DC8065D}"/>
              </a:ext>
            </a:extLst>
          </p:cNvPr>
          <p:cNvPicPr>
            <a:picLocks noChangeAspect="1"/>
          </p:cNvPicPr>
          <p:nvPr/>
        </p:nvPicPr>
        <p:blipFill>
          <a:blip r:embed="rId3"/>
          <a:stretch>
            <a:fillRect/>
          </a:stretch>
        </p:blipFill>
        <p:spPr>
          <a:xfrm>
            <a:off x="5548842" y="2077891"/>
            <a:ext cx="3322965" cy="2231219"/>
          </a:xfrm>
          <a:prstGeom prst="rect">
            <a:avLst/>
          </a:prstGeom>
          <a:ln>
            <a:solidFill>
              <a:schemeClr val="accent6"/>
            </a:solidFill>
          </a:ln>
        </p:spPr>
      </p:pic>
      <p:sp>
        <p:nvSpPr>
          <p:cNvPr id="11" name="TextBox 10">
            <a:extLst>
              <a:ext uri="{FF2B5EF4-FFF2-40B4-BE49-F238E27FC236}">
                <a16:creationId xmlns:a16="http://schemas.microsoft.com/office/drawing/2014/main" id="{DB532F07-D263-358E-0235-AD5B1C7740A9}"/>
              </a:ext>
            </a:extLst>
          </p:cNvPr>
          <p:cNvSpPr txBox="1"/>
          <p:nvPr/>
        </p:nvSpPr>
        <p:spPr>
          <a:xfrm>
            <a:off x="4961553" y="983844"/>
            <a:ext cx="3667482" cy="507831"/>
          </a:xfrm>
          <a:prstGeom prst="rect">
            <a:avLst/>
          </a:prstGeom>
          <a:noFill/>
        </p:spPr>
        <p:txBody>
          <a:bodyPr wrap="square" rtlCol="0">
            <a:spAutoFit/>
          </a:bodyPr>
          <a:lstStyle/>
          <a:p>
            <a:r>
              <a:rPr lang="en-US" sz="900" i="1" dirty="0"/>
              <a:t>Excerpt from Section 3 of VII-A.01</a:t>
            </a:r>
          </a:p>
          <a:p>
            <a:r>
              <a:rPr lang="en-US" sz="900" i="1" dirty="0"/>
              <a:t>Example of specifics from NM4 Staffing Credited Control within VII-A.01</a:t>
            </a:r>
          </a:p>
          <a:p>
            <a:endParaRPr lang="en-US" sz="900" i="1" dirty="0"/>
          </a:p>
        </p:txBody>
      </p:sp>
      <p:sp>
        <p:nvSpPr>
          <p:cNvPr id="15" name="Title 2">
            <a:extLst>
              <a:ext uri="{FF2B5EF4-FFF2-40B4-BE49-F238E27FC236}">
                <a16:creationId xmlns:a16="http://schemas.microsoft.com/office/drawing/2014/main" id="{1A90FB27-58D7-008A-7D76-31B1ED4FA9FA}"/>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264238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Consistent formatting added throughout the ASEs</a:t>
            </a:r>
          </a:p>
          <a:p>
            <a:pPr lvl="1"/>
            <a:r>
              <a:rPr lang="en-US" dirty="0"/>
              <a:t>Basis included for each Credited Control</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a:p>
        </p:txBody>
      </p:sp>
      <p:sp>
        <p:nvSpPr>
          <p:cNvPr id="7" name="Text Placeholder 11">
            <a:extLst>
              <a:ext uri="{FF2B5EF4-FFF2-40B4-BE49-F238E27FC236}">
                <a16:creationId xmlns:a16="http://schemas.microsoft.com/office/drawing/2014/main" id="{5639E7F2-B825-D361-8A66-91CE0D182A2A}"/>
              </a:ext>
            </a:extLst>
          </p:cNvPr>
          <p:cNvSpPr>
            <a:spLocks noGrp="1"/>
          </p:cNvSpPr>
          <p:nvPr>
            <p:ph type="body" sz="half" idx="19"/>
          </p:nvPr>
        </p:nvSpPr>
        <p:spPr>
          <a:xfrm>
            <a:off x="4692650" y="2468880"/>
            <a:ext cx="4205288" cy="3748114"/>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#6</a:t>
            </a:r>
          </a:p>
          <a:p>
            <a:r>
              <a:rPr lang="en-US" sz="1200" dirty="0">
                <a:solidFill>
                  <a:schemeClr val="accent6"/>
                </a:solidFill>
                <a:latin typeface="Calibri"/>
              </a:rPr>
              <a:t>Consider changing the format of  the ASE to a simple easy to use format. E.g., Section 1 Introduction to define the CC for the accelerator, unplanned lose of CC/ASE violations, planned and  discovered USIs, USI high level process, Section 2 ALL CC (</a:t>
            </a:r>
            <a:r>
              <a:rPr lang="en-US" sz="1200" dirty="0" err="1">
                <a:solidFill>
                  <a:schemeClr val="accent6"/>
                </a:solidFill>
                <a:latin typeface="Calibri"/>
              </a:rPr>
              <a:t>i.e</a:t>
            </a:r>
            <a:r>
              <a:rPr lang="en-US" sz="1200" dirty="0">
                <a:solidFill>
                  <a:schemeClr val="accent6"/>
                </a:solidFill>
                <a:latin typeface="Calibri"/>
              </a:rPr>
              <a:t>, engineered, administrative, configuration management for CC, Required calibration, maintenance, and inspection schedules for CCs. I would also suggest that each of these areas allow for a brief write up documenting the Basis/Context.</a:t>
            </a:r>
          </a:p>
          <a:p>
            <a:endParaRPr lang="en-US" sz="1200" dirty="0">
              <a:solidFill>
                <a:schemeClr val="accent6"/>
              </a:solidFill>
              <a:latin typeface="Calibri"/>
            </a:endParaRPr>
          </a:p>
          <a:p>
            <a:r>
              <a:rPr lang="en-US" sz="1200" dirty="0">
                <a:solidFill>
                  <a:schemeClr val="accent6"/>
                </a:solidFill>
                <a:latin typeface="Calibri"/>
              </a:rPr>
              <a:t>Addresses Comment/Issue #11</a:t>
            </a:r>
          </a:p>
          <a:p>
            <a:r>
              <a:rPr lang="en-US" sz="1200" dirty="0">
                <a:solidFill>
                  <a:schemeClr val="accent6"/>
                </a:solidFill>
                <a:latin typeface="Calibri"/>
              </a:rPr>
              <a:t>This section contains background information, some questionable, that is better captured in the SAD. Please see comment 6 and an example in comment # 10.</a:t>
            </a:r>
          </a:p>
          <a:p>
            <a:endParaRPr lang="en-US" sz="1200" dirty="0">
              <a:solidFill>
                <a:schemeClr val="accent6"/>
              </a:solidFill>
              <a:latin typeface="Calibri"/>
            </a:endParaRPr>
          </a:p>
          <a:p>
            <a:r>
              <a:rPr lang="en-US" sz="1200" dirty="0">
                <a:solidFill>
                  <a:schemeClr val="accent6"/>
                </a:solidFill>
                <a:latin typeface="Calibri"/>
              </a:rPr>
              <a:t>Addresses Comment/Issue #12</a:t>
            </a:r>
          </a:p>
          <a:p>
            <a:r>
              <a:rPr lang="en-US" sz="1200" dirty="0">
                <a:solidFill>
                  <a:schemeClr val="accent6"/>
                </a:solidFill>
                <a:latin typeface="Calibri"/>
              </a:rPr>
              <a:t>This section contains background information, some questionable, that is better captured in the SAD. Please see comment 6 and an example in comment # 10.</a:t>
            </a:r>
          </a:p>
        </p:txBody>
      </p:sp>
      <p:pic>
        <p:nvPicPr>
          <p:cNvPr id="14" name="Picture 13">
            <a:extLst>
              <a:ext uri="{FF2B5EF4-FFF2-40B4-BE49-F238E27FC236}">
                <a16:creationId xmlns:a16="http://schemas.microsoft.com/office/drawing/2014/main" id="{325CF275-AF4B-3CEF-B42E-14776C9C3A84}"/>
              </a:ext>
            </a:extLst>
          </p:cNvPr>
          <p:cNvPicPr>
            <a:picLocks noChangeAspect="1"/>
          </p:cNvPicPr>
          <p:nvPr/>
        </p:nvPicPr>
        <p:blipFill rotWithShape="1">
          <a:blip r:embed="rId2"/>
          <a:srcRect b="37165"/>
          <a:stretch/>
        </p:blipFill>
        <p:spPr>
          <a:xfrm>
            <a:off x="303530" y="3509376"/>
            <a:ext cx="3449507" cy="2537793"/>
          </a:xfrm>
          <a:prstGeom prst="rect">
            <a:avLst/>
          </a:prstGeom>
          <a:ln>
            <a:solidFill>
              <a:schemeClr val="accent6"/>
            </a:solidFill>
          </a:ln>
        </p:spPr>
      </p:pic>
      <p:pic>
        <p:nvPicPr>
          <p:cNvPr id="10" name="Picture 9">
            <a:extLst>
              <a:ext uri="{FF2B5EF4-FFF2-40B4-BE49-F238E27FC236}">
                <a16:creationId xmlns:a16="http://schemas.microsoft.com/office/drawing/2014/main" id="{2E50303C-92CC-B61A-4F96-58F96DC8065D}"/>
              </a:ext>
            </a:extLst>
          </p:cNvPr>
          <p:cNvPicPr>
            <a:picLocks noChangeAspect="1"/>
          </p:cNvPicPr>
          <p:nvPr/>
        </p:nvPicPr>
        <p:blipFill>
          <a:blip r:embed="rId3"/>
          <a:stretch>
            <a:fillRect/>
          </a:stretch>
        </p:blipFill>
        <p:spPr>
          <a:xfrm>
            <a:off x="1159722" y="4101001"/>
            <a:ext cx="3322965" cy="2231219"/>
          </a:xfrm>
          <a:prstGeom prst="rect">
            <a:avLst/>
          </a:prstGeom>
          <a:ln>
            <a:solidFill>
              <a:schemeClr val="accent6"/>
            </a:solidFill>
          </a:ln>
        </p:spPr>
      </p:pic>
      <p:sp>
        <p:nvSpPr>
          <p:cNvPr id="11" name="TextBox 10">
            <a:extLst>
              <a:ext uri="{FF2B5EF4-FFF2-40B4-BE49-F238E27FC236}">
                <a16:creationId xmlns:a16="http://schemas.microsoft.com/office/drawing/2014/main" id="{DB532F07-D263-358E-0235-AD5B1C7740A9}"/>
              </a:ext>
            </a:extLst>
          </p:cNvPr>
          <p:cNvSpPr txBox="1"/>
          <p:nvPr/>
        </p:nvSpPr>
        <p:spPr>
          <a:xfrm>
            <a:off x="572433" y="3006954"/>
            <a:ext cx="3667482" cy="507831"/>
          </a:xfrm>
          <a:prstGeom prst="rect">
            <a:avLst/>
          </a:prstGeom>
          <a:noFill/>
        </p:spPr>
        <p:txBody>
          <a:bodyPr wrap="square" rtlCol="0">
            <a:spAutoFit/>
          </a:bodyPr>
          <a:lstStyle/>
          <a:p>
            <a:r>
              <a:rPr lang="en-US" sz="900" i="1" dirty="0"/>
              <a:t>ASE Outline from VII-A.01</a:t>
            </a:r>
          </a:p>
          <a:p>
            <a:r>
              <a:rPr lang="en-US" sz="900" i="1" dirty="0"/>
              <a:t>Example of specifics from NM4 Staffing Credited Control within VII-A.01</a:t>
            </a:r>
          </a:p>
          <a:p>
            <a:endParaRPr lang="en-US" sz="900" i="1" dirty="0"/>
          </a:p>
        </p:txBody>
      </p:sp>
      <p:sp>
        <p:nvSpPr>
          <p:cNvPr id="13" name="Title 2">
            <a:extLst>
              <a:ext uri="{FF2B5EF4-FFF2-40B4-BE49-F238E27FC236}">
                <a16:creationId xmlns:a16="http://schemas.microsoft.com/office/drawing/2014/main" id="{CC4751E4-5E69-BE43-EC41-6C1347E2D365}"/>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161559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Explicit requirements stated within Section 7 of the ASE</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a:p>
        </p:txBody>
      </p:sp>
      <p:sp>
        <p:nvSpPr>
          <p:cNvPr id="7" name="Text Placeholder 11">
            <a:extLst>
              <a:ext uri="{FF2B5EF4-FFF2-40B4-BE49-F238E27FC236}">
                <a16:creationId xmlns:a16="http://schemas.microsoft.com/office/drawing/2014/main" id="{5639E7F2-B825-D361-8A66-91CE0D182A2A}"/>
              </a:ext>
            </a:extLst>
          </p:cNvPr>
          <p:cNvSpPr>
            <a:spLocks noGrp="1"/>
          </p:cNvSpPr>
          <p:nvPr>
            <p:ph type="body" sz="half" idx="19"/>
          </p:nvPr>
        </p:nvSpPr>
        <p:spPr>
          <a:xfrm>
            <a:off x="4692650" y="4895326"/>
            <a:ext cx="4205288" cy="1321668"/>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#7</a:t>
            </a:r>
          </a:p>
          <a:p>
            <a:r>
              <a:rPr lang="en-US" sz="1200" dirty="0">
                <a:solidFill>
                  <a:schemeClr val="accent6"/>
                </a:solidFill>
                <a:latin typeface="Calibri"/>
              </a:rPr>
              <a:t>The statement "Variations beyond these limits are a violation of the ASE." is in contradiction to current practice.  For example, overburden sink holes are a variation beyond the defined limit of  credited passive controls defined in the current ASE (page 8 of 15).  Any variation is a violation.</a:t>
            </a:r>
            <a:endParaRPr lang="en-US" sz="1400" dirty="0">
              <a:solidFill>
                <a:schemeClr val="accent6"/>
              </a:solidFill>
              <a:latin typeface="Calibri"/>
            </a:endParaRPr>
          </a:p>
        </p:txBody>
      </p:sp>
      <p:sp>
        <p:nvSpPr>
          <p:cNvPr id="11" name="TextBox 10">
            <a:extLst>
              <a:ext uri="{FF2B5EF4-FFF2-40B4-BE49-F238E27FC236}">
                <a16:creationId xmlns:a16="http://schemas.microsoft.com/office/drawing/2014/main" id="{DB532F07-D263-358E-0235-AD5B1C7740A9}"/>
              </a:ext>
            </a:extLst>
          </p:cNvPr>
          <p:cNvSpPr txBox="1"/>
          <p:nvPr/>
        </p:nvSpPr>
        <p:spPr>
          <a:xfrm>
            <a:off x="4961553" y="983844"/>
            <a:ext cx="3667482" cy="369332"/>
          </a:xfrm>
          <a:prstGeom prst="rect">
            <a:avLst/>
          </a:prstGeom>
          <a:noFill/>
        </p:spPr>
        <p:txBody>
          <a:bodyPr wrap="square" rtlCol="0">
            <a:spAutoFit/>
          </a:bodyPr>
          <a:lstStyle/>
          <a:p>
            <a:r>
              <a:rPr lang="en-US" sz="900" i="1" dirty="0"/>
              <a:t>Example of specifics from NM4 Shielding Credited Control within VII-A.01</a:t>
            </a:r>
          </a:p>
          <a:p>
            <a:endParaRPr lang="en-US" sz="900" i="1" dirty="0"/>
          </a:p>
        </p:txBody>
      </p:sp>
      <p:pic>
        <p:nvPicPr>
          <p:cNvPr id="9" name="Picture 8">
            <a:extLst>
              <a:ext uri="{FF2B5EF4-FFF2-40B4-BE49-F238E27FC236}">
                <a16:creationId xmlns:a16="http://schemas.microsoft.com/office/drawing/2014/main" id="{E276E64B-FD95-2032-CD2F-A425278737A8}"/>
              </a:ext>
            </a:extLst>
          </p:cNvPr>
          <p:cNvPicPr>
            <a:picLocks noChangeAspect="1"/>
          </p:cNvPicPr>
          <p:nvPr/>
        </p:nvPicPr>
        <p:blipFill>
          <a:blip r:embed="rId2"/>
          <a:stretch>
            <a:fillRect/>
          </a:stretch>
        </p:blipFill>
        <p:spPr>
          <a:xfrm>
            <a:off x="4961553" y="1392741"/>
            <a:ext cx="3428067" cy="3366411"/>
          </a:xfrm>
          <a:prstGeom prst="rect">
            <a:avLst/>
          </a:prstGeom>
          <a:ln>
            <a:solidFill>
              <a:schemeClr val="accent6"/>
            </a:solidFill>
          </a:ln>
        </p:spPr>
      </p:pic>
      <p:sp>
        <p:nvSpPr>
          <p:cNvPr id="15" name="Title 2">
            <a:extLst>
              <a:ext uri="{FF2B5EF4-FFF2-40B4-BE49-F238E27FC236}">
                <a16:creationId xmlns:a16="http://schemas.microsoft.com/office/drawing/2014/main" id="{C93F9861-4A88-32B7-78BF-BF7C2FAF0A97}"/>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208967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Inclusion of Compensatory Measure for each Credited Control included within Section 7 of the ASE</a:t>
            </a:r>
          </a:p>
          <a:p>
            <a:pPr lvl="1"/>
            <a:r>
              <a:rPr lang="en-US" dirty="0"/>
              <a:t>Compensatory Controls implemented on a case-by-case basis with SRSO approval, documented using USI Process</a:t>
            </a:r>
          </a:p>
          <a:p>
            <a:pPr lvl="1"/>
            <a:r>
              <a:rPr lang="en-US" i="1" dirty="0"/>
              <a:t>More information on the use of Compensatory Measures in the next presentation</a:t>
            </a:r>
          </a:p>
          <a:p>
            <a:pPr marL="0" indent="0">
              <a:buNone/>
            </a:pPr>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3429000"/>
            <a:ext cx="4206239" cy="2816375"/>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#9</a:t>
            </a:r>
          </a:p>
          <a:p>
            <a:r>
              <a:rPr lang="en-US" sz="1200" dirty="0">
                <a:solidFill>
                  <a:schemeClr val="accent6"/>
                </a:solidFill>
                <a:latin typeface="Calibri"/>
                <a:cs typeface="Calibri"/>
              </a:rPr>
              <a:t>The following statement needs clarification.   "The assigned Radiation Safety</a:t>
            </a:r>
          </a:p>
          <a:p>
            <a:r>
              <a:rPr lang="en-US" sz="1200" dirty="0">
                <a:solidFill>
                  <a:schemeClr val="accent6"/>
                </a:solidFill>
                <a:latin typeface="Calibri"/>
                <a:cs typeface="Calibri"/>
              </a:rPr>
              <a:t>Officer (RSO) may specify equivalent controls in accordance with the FRCM that do not reduce the level of safety to allow for maintenance or repairs."  The use of any equivalent controls during beam operations needs to be added to the ASE and must approved by FSO prior to implementation.</a:t>
            </a:r>
          </a:p>
          <a:p>
            <a:endParaRPr lang="en-US" sz="1200" dirty="0">
              <a:solidFill>
                <a:schemeClr val="accent6"/>
              </a:solidFill>
              <a:latin typeface="Calibri"/>
              <a:cs typeface="Calibri"/>
            </a:endParaRPr>
          </a:p>
          <a:p>
            <a:r>
              <a:rPr lang="en-US" sz="1200" dirty="0">
                <a:solidFill>
                  <a:schemeClr val="accent6"/>
                </a:solidFill>
                <a:latin typeface="Calibri"/>
                <a:cs typeface="Calibri"/>
              </a:rPr>
              <a:t>Addresses Comment/Issue #10</a:t>
            </a:r>
          </a:p>
          <a:p>
            <a:r>
              <a:rPr lang="en-US" sz="1200" dirty="0">
                <a:solidFill>
                  <a:schemeClr val="accent6"/>
                </a:solidFill>
                <a:latin typeface="Calibri"/>
                <a:cs typeface="Calibri"/>
              </a:rPr>
              <a:t>The last sentence of the first paragraph states in part that the RSO may specify equivalent controls that do not reduce the level of safety to allow for </a:t>
            </a:r>
            <a:r>
              <a:rPr lang="en-US" sz="1200" dirty="0" err="1">
                <a:solidFill>
                  <a:schemeClr val="accent6"/>
                </a:solidFill>
                <a:latin typeface="Calibri"/>
                <a:cs typeface="Calibri"/>
              </a:rPr>
              <a:t>maintanance</a:t>
            </a:r>
            <a:r>
              <a:rPr lang="en-US" sz="1200" dirty="0">
                <a:solidFill>
                  <a:schemeClr val="accent6"/>
                </a:solidFill>
                <a:latin typeface="Calibri"/>
                <a:cs typeface="Calibri"/>
              </a:rPr>
              <a:t> or repairs. Is the intent to allow for use of equivalent </a:t>
            </a:r>
            <a:r>
              <a:rPr lang="en-US" sz="1200" dirty="0" err="1">
                <a:solidFill>
                  <a:schemeClr val="accent6"/>
                </a:solidFill>
                <a:latin typeface="Calibri"/>
                <a:cs typeface="Calibri"/>
              </a:rPr>
              <a:t>cotrols</a:t>
            </a:r>
            <a:r>
              <a:rPr lang="en-US" sz="1200" dirty="0">
                <a:solidFill>
                  <a:schemeClr val="accent6"/>
                </a:solidFill>
                <a:latin typeface="Calibri"/>
                <a:cs typeface="Calibri"/>
              </a:rPr>
              <a:t> during beam operations?</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5163615" y="854030"/>
            <a:ext cx="3365499" cy="523220"/>
          </a:xfrm>
          <a:prstGeom prst="rect">
            <a:avLst/>
          </a:prstGeom>
          <a:noFill/>
        </p:spPr>
        <p:txBody>
          <a:bodyPr wrap="square" rtlCol="0">
            <a:spAutoFit/>
          </a:bodyPr>
          <a:lstStyle/>
          <a:p>
            <a:r>
              <a:rPr lang="en-US" sz="1400" i="1" dirty="0"/>
              <a:t>Example of Fencing Compensatory Measure from NM4 Credited Controls within VII-A.1</a:t>
            </a:r>
          </a:p>
        </p:txBody>
      </p:sp>
      <p:pic>
        <p:nvPicPr>
          <p:cNvPr id="15" name="Content Placeholder 14">
            <a:extLst>
              <a:ext uri="{FF2B5EF4-FFF2-40B4-BE49-F238E27FC236}">
                <a16:creationId xmlns:a16="http://schemas.microsoft.com/office/drawing/2014/main" id="{B0626F9F-1527-6985-9504-C4F31D8547A9}"/>
              </a:ext>
            </a:extLst>
          </p:cNvPr>
          <p:cNvPicPr>
            <a:picLocks noGrp="1" noChangeAspect="1"/>
          </p:cNvPicPr>
          <p:nvPr>
            <p:ph sz="half" idx="15"/>
          </p:nvPr>
        </p:nvPicPr>
        <p:blipFill>
          <a:blip r:embed="rId2"/>
          <a:srcRect/>
          <a:stretch/>
        </p:blipFill>
        <p:spPr>
          <a:xfrm>
            <a:off x="5163614" y="1448251"/>
            <a:ext cx="3365499" cy="1851330"/>
          </a:xfrm>
          <a:ln>
            <a:solidFill>
              <a:schemeClr val="accent6"/>
            </a:solidFill>
          </a:ln>
        </p:spPr>
      </p:pic>
      <p:sp>
        <p:nvSpPr>
          <p:cNvPr id="10" name="Title 2">
            <a:extLst>
              <a:ext uri="{FF2B5EF4-FFF2-40B4-BE49-F238E27FC236}">
                <a16:creationId xmlns:a16="http://schemas.microsoft.com/office/drawing/2014/main" id="{9D4D033E-FEDD-9806-51E1-D960AAED93B8}"/>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322182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sz="2000" dirty="0"/>
              <a:t>Removed terminology “such as”</a:t>
            </a:r>
          </a:p>
          <a:p>
            <a:pPr lvl="1"/>
            <a:r>
              <a:rPr lang="en-US" sz="2000" dirty="0"/>
              <a:t>Listed required permanent,  movable, and penetration shielding as determined by the Shielding Assessment</a:t>
            </a:r>
          </a:p>
          <a:p>
            <a:pPr lvl="2"/>
            <a:r>
              <a:rPr lang="en-US" sz="1800" dirty="0"/>
              <a:t>Removed reference to “berm” as a whole, and any overburden</a:t>
            </a:r>
          </a:p>
          <a:p>
            <a:pPr lvl="1"/>
            <a:r>
              <a:rPr lang="en-US" sz="2000" dirty="0"/>
              <a:t>Also directly answered question in initial response to FSO, which was accepted</a:t>
            </a:r>
          </a:p>
          <a:p>
            <a:pPr marL="457200" lvl="1" indent="0">
              <a:buNone/>
            </a:pPr>
            <a:endParaRPr lang="en-US" sz="2000" dirty="0"/>
          </a:p>
          <a:p>
            <a:pPr marL="457200" lvl="1" indent="0">
              <a:buNone/>
            </a:pPr>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3805411"/>
            <a:ext cx="4206239" cy="2439963"/>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#14</a:t>
            </a:r>
          </a:p>
          <a:p>
            <a:r>
              <a:rPr lang="en-US" sz="1050" dirty="0">
                <a:solidFill>
                  <a:schemeClr val="accent6"/>
                </a:solidFill>
                <a:latin typeface="Calibri"/>
                <a:cs typeface="Calibri"/>
              </a:rPr>
              <a:t>Permanent Shielding including labyrinths Controls :The is a vague CC that could be interpreted differently. The CC states in part that the shielding </a:t>
            </a:r>
            <a:r>
              <a:rPr lang="en-US" sz="1050" dirty="0" err="1">
                <a:solidFill>
                  <a:schemeClr val="accent6"/>
                </a:solidFill>
                <a:latin typeface="Calibri"/>
                <a:cs typeface="Calibri"/>
              </a:rPr>
              <a:t>encompases</a:t>
            </a:r>
            <a:r>
              <a:rPr lang="en-US" sz="1050" dirty="0">
                <a:solidFill>
                  <a:schemeClr val="accent6"/>
                </a:solidFill>
                <a:latin typeface="Calibri"/>
                <a:cs typeface="Calibri"/>
              </a:rPr>
              <a:t> the </a:t>
            </a:r>
            <a:r>
              <a:rPr lang="en-US" sz="1050" dirty="0" err="1">
                <a:solidFill>
                  <a:schemeClr val="accent6"/>
                </a:solidFill>
                <a:latin typeface="Calibri"/>
                <a:cs typeface="Calibri"/>
              </a:rPr>
              <a:t>strucural</a:t>
            </a:r>
            <a:r>
              <a:rPr lang="en-US" sz="1050" dirty="0">
                <a:solidFill>
                  <a:schemeClr val="accent6"/>
                </a:solidFill>
                <a:latin typeface="Calibri"/>
                <a:cs typeface="Calibri"/>
              </a:rPr>
              <a:t> elements. What is meant by structural elements? Additionally it states that it includes built in design features such as. Use of "such as" could lead personnel to believe that these are simply examples. Lastly, listing the earthen berms and overburden indicates to DOE that if there is ANY change to the </a:t>
            </a:r>
            <a:r>
              <a:rPr lang="en-US" sz="1050" dirty="0" err="1">
                <a:solidFill>
                  <a:schemeClr val="accent6"/>
                </a:solidFill>
                <a:latin typeface="Calibri"/>
                <a:cs typeface="Calibri"/>
              </a:rPr>
              <a:t>lanscape</a:t>
            </a:r>
            <a:r>
              <a:rPr lang="en-US" sz="1050" dirty="0">
                <a:solidFill>
                  <a:schemeClr val="accent6"/>
                </a:solidFill>
                <a:latin typeface="Calibri"/>
                <a:cs typeface="Calibri"/>
              </a:rPr>
              <a:t> (e.g., sinkhole, runoff, etc.) would be an ASE violation.</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#16</a:t>
            </a:r>
          </a:p>
          <a:p>
            <a:r>
              <a:rPr lang="en-US" sz="1050" dirty="0">
                <a:solidFill>
                  <a:schemeClr val="accent6"/>
                </a:solidFill>
                <a:latin typeface="Calibri"/>
                <a:cs typeface="Calibri"/>
              </a:rPr>
              <a:t>Movable Shielding Control: The CC states in part that movable shielding is any shielding that can be moved. Does this include moved by hand and an </a:t>
            </a:r>
            <a:r>
              <a:rPr lang="en-US" sz="1050" dirty="0" err="1">
                <a:solidFill>
                  <a:schemeClr val="accent6"/>
                </a:solidFill>
                <a:latin typeface="Calibri"/>
                <a:cs typeface="Calibri"/>
              </a:rPr>
              <a:t>euqipment</a:t>
            </a:r>
            <a:r>
              <a:rPr lang="en-US" sz="1050" dirty="0">
                <a:solidFill>
                  <a:schemeClr val="accent6"/>
                </a:solidFill>
                <a:latin typeface="Calibri"/>
                <a:cs typeface="Calibri"/>
              </a:rPr>
              <a:t> (e.g., crane, for lift, etc.)?</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5163615" y="854030"/>
            <a:ext cx="3365499" cy="523220"/>
          </a:xfrm>
          <a:prstGeom prst="rect">
            <a:avLst/>
          </a:prstGeom>
          <a:noFill/>
        </p:spPr>
        <p:txBody>
          <a:bodyPr wrap="square" rtlCol="0">
            <a:spAutoFit/>
          </a:bodyPr>
          <a:lstStyle/>
          <a:p>
            <a:r>
              <a:rPr lang="en-US" sz="1400" i="1" dirty="0"/>
              <a:t>Example of Shielding Requirement from NM4 Credited Controls within VII-A.1</a:t>
            </a:r>
          </a:p>
        </p:txBody>
      </p:sp>
      <p:pic>
        <p:nvPicPr>
          <p:cNvPr id="15" name="Content Placeholder 14">
            <a:extLst>
              <a:ext uri="{FF2B5EF4-FFF2-40B4-BE49-F238E27FC236}">
                <a16:creationId xmlns:a16="http://schemas.microsoft.com/office/drawing/2014/main" id="{B0626F9F-1527-6985-9504-C4F31D8547A9}"/>
              </a:ext>
            </a:extLst>
          </p:cNvPr>
          <p:cNvPicPr>
            <a:picLocks noGrp="1" noChangeAspect="1"/>
          </p:cNvPicPr>
          <p:nvPr>
            <p:ph sz="half" idx="15"/>
          </p:nvPr>
        </p:nvPicPr>
        <p:blipFill>
          <a:blip r:embed="rId2"/>
          <a:srcRect/>
          <a:stretch/>
        </p:blipFill>
        <p:spPr>
          <a:xfrm>
            <a:off x="4541520" y="1377865"/>
            <a:ext cx="2971800" cy="1795908"/>
          </a:xfrm>
          <a:ln>
            <a:solidFill>
              <a:schemeClr val="accent6"/>
            </a:solidFill>
          </a:ln>
        </p:spPr>
      </p:pic>
      <p:pic>
        <p:nvPicPr>
          <p:cNvPr id="11" name="Picture 10">
            <a:extLst>
              <a:ext uri="{FF2B5EF4-FFF2-40B4-BE49-F238E27FC236}">
                <a16:creationId xmlns:a16="http://schemas.microsoft.com/office/drawing/2014/main" id="{BA955E34-18A1-9E57-DDE8-5133776061FE}"/>
              </a:ext>
            </a:extLst>
          </p:cNvPr>
          <p:cNvPicPr>
            <a:picLocks noChangeAspect="1"/>
          </p:cNvPicPr>
          <p:nvPr/>
        </p:nvPicPr>
        <p:blipFill>
          <a:blip r:embed="rId3"/>
          <a:stretch>
            <a:fillRect/>
          </a:stretch>
        </p:blipFill>
        <p:spPr>
          <a:xfrm>
            <a:off x="5119636" y="2064904"/>
            <a:ext cx="2971800" cy="977566"/>
          </a:xfrm>
          <a:prstGeom prst="rect">
            <a:avLst/>
          </a:prstGeom>
          <a:ln>
            <a:solidFill>
              <a:schemeClr val="accent6"/>
            </a:solidFill>
          </a:ln>
        </p:spPr>
      </p:pic>
      <p:pic>
        <p:nvPicPr>
          <p:cNvPr id="14" name="Picture 13">
            <a:extLst>
              <a:ext uri="{FF2B5EF4-FFF2-40B4-BE49-F238E27FC236}">
                <a16:creationId xmlns:a16="http://schemas.microsoft.com/office/drawing/2014/main" id="{209CA5B1-8452-9674-9B43-BC5C7DD57E8E}"/>
              </a:ext>
            </a:extLst>
          </p:cNvPr>
          <p:cNvPicPr>
            <a:picLocks noChangeAspect="1"/>
          </p:cNvPicPr>
          <p:nvPr/>
        </p:nvPicPr>
        <p:blipFill rotWithShape="1">
          <a:blip r:embed="rId4"/>
          <a:srcRect b="44851"/>
          <a:stretch/>
        </p:blipFill>
        <p:spPr>
          <a:xfrm>
            <a:off x="5697752" y="2411895"/>
            <a:ext cx="2971800" cy="1258456"/>
          </a:xfrm>
          <a:prstGeom prst="rect">
            <a:avLst/>
          </a:prstGeom>
          <a:ln>
            <a:solidFill>
              <a:schemeClr val="accent6"/>
            </a:solidFill>
          </a:ln>
        </p:spPr>
      </p:pic>
      <p:pic>
        <p:nvPicPr>
          <p:cNvPr id="16" name="Picture 15">
            <a:extLst>
              <a:ext uri="{FF2B5EF4-FFF2-40B4-BE49-F238E27FC236}">
                <a16:creationId xmlns:a16="http://schemas.microsoft.com/office/drawing/2014/main" id="{250DE889-229F-DEE0-C104-DF67BDD80454}"/>
              </a:ext>
            </a:extLst>
          </p:cNvPr>
          <p:cNvPicPr>
            <a:picLocks noChangeAspect="1"/>
          </p:cNvPicPr>
          <p:nvPr/>
        </p:nvPicPr>
        <p:blipFill>
          <a:blip r:embed="rId5"/>
          <a:stretch>
            <a:fillRect/>
          </a:stretch>
        </p:blipFill>
        <p:spPr>
          <a:xfrm>
            <a:off x="91441" y="5612365"/>
            <a:ext cx="4343400" cy="315884"/>
          </a:xfrm>
          <a:prstGeom prst="rect">
            <a:avLst/>
          </a:prstGeom>
          <a:ln>
            <a:solidFill>
              <a:schemeClr val="accent6"/>
            </a:solidFill>
          </a:ln>
        </p:spPr>
      </p:pic>
      <p:sp>
        <p:nvSpPr>
          <p:cNvPr id="19" name="Title 2">
            <a:extLst>
              <a:ext uri="{FF2B5EF4-FFF2-40B4-BE49-F238E27FC236}">
                <a16:creationId xmlns:a16="http://schemas.microsoft.com/office/drawing/2014/main" id="{E5AF94B6-E243-A2FC-7911-B2DF064CEFE1}"/>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333523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Identified specific surveillance requirements within Section 7 of the ASE</a:t>
            </a:r>
          </a:p>
          <a:p>
            <a:pPr lvl="1"/>
            <a:r>
              <a:rPr lang="en-US" dirty="0"/>
              <a:t>Removed references to procedures</a:t>
            </a:r>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5307106"/>
            <a:ext cx="4206239" cy="938268"/>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#15</a:t>
            </a:r>
          </a:p>
          <a:p>
            <a:r>
              <a:rPr lang="en-US" sz="1050" dirty="0">
                <a:solidFill>
                  <a:schemeClr val="accent6"/>
                </a:solidFill>
                <a:latin typeface="Calibri"/>
                <a:cs typeface="Calibri"/>
              </a:rPr>
              <a:t>Permanent Shielding including labyrinths Surveillance: This CC should not refer personnel back to a procedure. This should simply state the requirement from the procedure (e.g., Inspect the </a:t>
            </a:r>
            <a:r>
              <a:rPr lang="en-US" sz="1050" dirty="0" err="1">
                <a:solidFill>
                  <a:schemeClr val="accent6"/>
                </a:solidFill>
                <a:latin typeface="Calibri"/>
                <a:cs typeface="Calibri"/>
              </a:rPr>
              <a:t>integrety</a:t>
            </a:r>
            <a:r>
              <a:rPr lang="en-US" sz="1050" dirty="0">
                <a:solidFill>
                  <a:schemeClr val="accent6"/>
                </a:solidFill>
                <a:latin typeface="Calibri"/>
                <a:cs typeface="Calibri"/>
              </a:rPr>
              <a:t> of the shielding prior to initial start up of the accelerator facility and every 12 months).</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5163615" y="854030"/>
            <a:ext cx="3365499" cy="523220"/>
          </a:xfrm>
          <a:prstGeom prst="rect">
            <a:avLst/>
          </a:prstGeom>
          <a:noFill/>
        </p:spPr>
        <p:txBody>
          <a:bodyPr wrap="square" rtlCol="0">
            <a:spAutoFit/>
          </a:bodyPr>
          <a:lstStyle/>
          <a:p>
            <a:r>
              <a:rPr lang="en-US" sz="1400" i="1" dirty="0"/>
              <a:t>Example of Shielding Requirement from Linac Credited Controls within VII-A.1</a:t>
            </a:r>
          </a:p>
        </p:txBody>
      </p:sp>
      <p:pic>
        <p:nvPicPr>
          <p:cNvPr id="13" name="Content Placeholder 12">
            <a:extLst>
              <a:ext uri="{FF2B5EF4-FFF2-40B4-BE49-F238E27FC236}">
                <a16:creationId xmlns:a16="http://schemas.microsoft.com/office/drawing/2014/main" id="{89AF9FFF-301D-A12B-71BC-0B6BAABBEA26}"/>
              </a:ext>
            </a:extLst>
          </p:cNvPr>
          <p:cNvPicPr>
            <a:picLocks noGrp="1" noChangeAspect="1"/>
          </p:cNvPicPr>
          <p:nvPr>
            <p:ph sz="half" idx="15"/>
          </p:nvPr>
        </p:nvPicPr>
        <p:blipFill>
          <a:blip r:embed="rId2"/>
          <a:stretch>
            <a:fillRect/>
          </a:stretch>
        </p:blipFill>
        <p:spPr>
          <a:xfrm>
            <a:off x="4683876" y="1439559"/>
            <a:ext cx="4214813" cy="3399538"/>
          </a:xfrm>
          <a:ln>
            <a:solidFill>
              <a:schemeClr val="accent6"/>
            </a:solidFill>
          </a:ln>
        </p:spPr>
      </p:pic>
      <p:sp>
        <p:nvSpPr>
          <p:cNvPr id="18" name="Title 2">
            <a:extLst>
              <a:ext uri="{FF2B5EF4-FFF2-40B4-BE49-F238E27FC236}">
                <a16:creationId xmlns:a16="http://schemas.microsoft.com/office/drawing/2014/main" id="{3A178386-0F5B-CD30-CC5E-8C99B5831EB3}"/>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605352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Movable shielding requirements specified in Section 7 of the ASE</a:t>
            </a:r>
          </a:p>
          <a:p>
            <a:pPr lvl="1"/>
            <a:r>
              <a:rPr lang="en-US" dirty="0"/>
              <a:t>Preferred configuration method specified where applicable</a:t>
            </a:r>
          </a:p>
          <a:p>
            <a:pPr lvl="1"/>
            <a:r>
              <a:rPr lang="en-US" dirty="0"/>
              <a:t>“equivalent” removed from ASE, Compensatory Measure may be used as approved by SRSO</a:t>
            </a:r>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3818965"/>
            <a:ext cx="4206239" cy="2426409"/>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#17</a:t>
            </a:r>
          </a:p>
          <a:p>
            <a:r>
              <a:rPr lang="en-US" sz="1050" dirty="0">
                <a:solidFill>
                  <a:schemeClr val="accent6"/>
                </a:solidFill>
                <a:latin typeface="Calibri"/>
                <a:cs typeface="Calibri"/>
              </a:rPr>
              <a:t>Movable Shielding Control: The CC states in part that movable </a:t>
            </a:r>
            <a:r>
              <a:rPr lang="en-US" sz="1050" dirty="0" err="1">
                <a:solidFill>
                  <a:schemeClr val="accent6"/>
                </a:solidFill>
                <a:latin typeface="Calibri"/>
                <a:cs typeface="Calibri"/>
              </a:rPr>
              <a:t>shileding</a:t>
            </a:r>
            <a:r>
              <a:rPr lang="en-US" sz="1050" dirty="0">
                <a:solidFill>
                  <a:schemeClr val="accent6"/>
                </a:solidFill>
                <a:latin typeface="Calibri"/>
                <a:cs typeface="Calibri"/>
              </a:rPr>
              <a:t> shall be used as necessary in accordance with the </a:t>
            </a:r>
            <a:r>
              <a:rPr lang="en-US" sz="1050" dirty="0" err="1">
                <a:solidFill>
                  <a:schemeClr val="accent6"/>
                </a:solidFill>
                <a:latin typeface="Calibri"/>
                <a:cs typeface="Calibri"/>
              </a:rPr>
              <a:t>Fermillab</a:t>
            </a:r>
            <a:r>
              <a:rPr lang="en-US" sz="1050" dirty="0">
                <a:solidFill>
                  <a:schemeClr val="accent6"/>
                </a:solidFill>
                <a:latin typeface="Calibri"/>
                <a:cs typeface="Calibri"/>
              </a:rPr>
              <a:t> shielding policies specified in the FESHM and FRCM. The CC should document something that shielding must be installed in its proper configuration and list the type of shielding(e.g., steel, concrete blocks, etc.) This followed up with the addition of a configuration management CC would ensure </a:t>
            </a:r>
            <a:r>
              <a:rPr lang="en-US" sz="1050" dirty="0" err="1">
                <a:solidFill>
                  <a:schemeClr val="accent6"/>
                </a:solidFill>
                <a:latin typeface="Calibri"/>
                <a:cs typeface="Calibri"/>
              </a:rPr>
              <a:t>consistancy</a:t>
            </a:r>
            <a:r>
              <a:rPr lang="en-US" sz="1050" dirty="0">
                <a:solidFill>
                  <a:schemeClr val="accent6"/>
                </a:solidFill>
                <a:latin typeface="Calibri"/>
                <a:cs typeface="Calibri"/>
              </a:rPr>
              <a:t>.</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#18</a:t>
            </a:r>
          </a:p>
          <a:p>
            <a:r>
              <a:rPr lang="en-US" sz="1050" dirty="0">
                <a:solidFill>
                  <a:schemeClr val="accent6"/>
                </a:solidFill>
                <a:latin typeface="Calibri"/>
                <a:cs typeface="Calibri"/>
              </a:rPr>
              <a:t>Movable Shielding Control: The CC states in part that movable shielding shall be locked in place or equivalent controls placed to assure correct placement.  How is shielding locked and what would be an example of equivalency?</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4709161" y="854030"/>
            <a:ext cx="3819953" cy="523220"/>
          </a:xfrm>
          <a:prstGeom prst="rect">
            <a:avLst/>
          </a:prstGeom>
          <a:noFill/>
        </p:spPr>
        <p:txBody>
          <a:bodyPr wrap="square" rtlCol="0">
            <a:spAutoFit/>
          </a:bodyPr>
          <a:lstStyle/>
          <a:p>
            <a:pPr algn="ctr"/>
            <a:r>
              <a:rPr lang="en-US" sz="1400" i="1" dirty="0"/>
              <a:t>Example of Shielding Requirement from Meson Center Credited Controls within VII-A.1</a:t>
            </a:r>
          </a:p>
        </p:txBody>
      </p:sp>
      <p:pic>
        <p:nvPicPr>
          <p:cNvPr id="13" name="Content Placeholder 12">
            <a:extLst>
              <a:ext uri="{FF2B5EF4-FFF2-40B4-BE49-F238E27FC236}">
                <a16:creationId xmlns:a16="http://schemas.microsoft.com/office/drawing/2014/main" id="{89AF9FFF-301D-A12B-71BC-0B6BAABBEA26}"/>
              </a:ext>
            </a:extLst>
          </p:cNvPr>
          <p:cNvPicPr>
            <a:picLocks noGrp="1" noChangeAspect="1"/>
          </p:cNvPicPr>
          <p:nvPr>
            <p:ph sz="half" idx="15"/>
          </p:nvPr>
        </p:nvPicPr>
        <p:blipFill>
          <a:blip r:embed="rId2"/>
          <a:srcRect/>
          <a:stretch/>
        </p:blipFill>
        <p:spPr>
          <a:xfrm>
            <a:off x="4572000" y="1410461"/>
            <a:ext cx="3657600" cy="1441860"/>
          </a:xfrm>
          <a:ln>
            <a:solidFill>
              <a:schemeClr val="accent6"/>
            </a:solidFill>
          </a:ln>
        </p:spPr>
      </p:pic>
      <p:pic>
        <p:nvPicPr>
          <p:cNvPr id="8" name="Picture 7">
            <a:extLst>
              <a:ext uri="{FF2B5EF4-FFF2-40B4-BE49-F238E27FC236}">
                <a16:creationId xmlns:a16="http://schemas.microsoft.com/office/drawing/2014/main" id="{8B5AD99A-0F8C-7D8D-DD5A-AA791F14A133}"/>
              </a:ext>
            </a:extLst>
          </p:cNvPr>
          <p:cNvPicPr>
            <a:picLocks noChangeAspect="1"/>
          </p:cNvPicPr>
          <p:nvPr/>
        </p:nvPicPr>
        <p:blipFill>
          <a:blip r:embed="rId3"/>
          <a:stretch>
            <a:fillRect/>
          </a:stretch>
        </p:blipFill>
        <p:spPr>
          <a:xfrm>
            <a:off x="5409360" y="3073915"/>
            <a:ext cx="3657600" cy="434633"/>
          </a:xfrm>
          <a:prstGeom prst="rect">
            <a:avLst/>
          </a:prstGeom>
          <a:ln>
            <a:solidFill>
              <a:schemeClr val="accent6"/>
            </a:solidFill>
          </a:ln>
        </p:spPr>
      </p:pic>
      <p:sp>
        <p:nvSpPr>
          <p:cNvPr id="14" name="Title 2">
            <a:extLst>
              <a:ext uri="{FF2B5EF4-FFF2-40B4-BE49-F238E27FC236}">
                <a16:creationId xmlns:a16="http://schemas.microsoft.com/office/drawing/2014/main" id="{45E11DAC-3C0B-37F6-BD4E-2AFFD15C78FB}"/>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2138706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Required surveillance specified in Section 7 of the ASE for:</a:t>
            </a:r>
          </a:p>
          <a:p>
            <a:pPr lvl="2"/>
            <a:r>
              <a:rPr lang="en-US" dirty="0"/>
              <a:t>Shielding (including permanent, movable &amp; penetration)</a:t>
            </a:r>
          </a:p>
          <a:p>
            <a:pPr lvl="2"/>
            <a:r>
              <a:rPr lang="en-US" dirty="0"/>
              <a:t>Fencing</a:t>
            </a:r>
          </a:p>
          <a:p>
            <a:pPr lvl="2"/>
            <a:r>
              <a:rPr lang="en-US" dirty="0"/>
              <a:t>RSIS</a:t>
            </a:r>
          </a:p>
          <a:p>
            <a:pPr lvl="2"/>
            <a:r>
              <a:rPr lang="en-US" dirty="0"/>
              <a:t>ODH Safety System</a:t>
            </a:r>
          </a:p>
          <a:p>
            <a:pPr lvl="2"/>
            <a:r>
              <a:rPr lang="en-US" dirty="0"/>
              <a:t>Operation Authorization Document</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3429000"/>
            <a:ext cx="4206239" cy="2816374"/>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#19</a:t>
            </a:r>
          </a:p>
          <a:p>
            <a:r>
              <a:rPr lang="en-US" sz="1050" dirty="0">
                <a:solidFill>
                  <a:schemeClr val="accent6"/>
                </a:solidFill>
                <a:latin typeface="Calibri"/>
                <a:cs typeface="Calibri"/>
              </a:rPr>
              <a:t>Movable Shielding Surveillance: This CC should not refer personnel back to a procedure. This should simply state the requirement from the procedure (e.g., Inspect the </a:t>
            </a:r>
            <a:r>
              <a:rPr lang="en-US" sz="1050" dirty="0" err="1">
                <a:solidFill>
                  <a:schemeClr val="accent6"/>
                </a:solidFill>
                <a:latin typeface="Calibri"/>
                <a:cs typeface="Calibri"/>
              </a:rPr>
              <a:t>integrety</a:t>
            </a:r>
            <a:r>
              <a:rPr lang="en-US" sz="1050" dirty="0">
                <a:solidFill>
                  <a:schemeClr val="accent6"/>
                </a:solidFill>
                <a:latin typeface="Calibri"/>
                <a:cs typeface="Calibri"/>
              </a:rPr>
              <a:t> of the shielding prior to initial start up of the accelerator facility and every 12 months).</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#24</a:t>
            </a:r>
          </a:p>
          <a:p>
            <a:r>
              <a:rPr lang="en-US" sz="1050" dirty="0">
                <a:solidFill>
                  <a:schemeClr val="accent6"/>
                </a:solidFill>
                <a:latin typeface="Calibri"/>
                <a:cs typeface="Calibri"/>
              </a:rPr>
              <a:t>Surveillance Section: The penetration </a:t>
            </a:r>
            <a:r>
              <a:rPr lang="en-US" sz="1050" dirty="0" err="1">
                <a:solidFill>
                  <a:schemeClr val="accent6"/>
                </a:solidFill>
                <a:latin typeface="Calibri"/>
                <a:cs typeface="Calibri"/>
              </a:rPr>
              <a:t>surviellance</a:t>
            </a:r>
            <a:r>
              <a:rPr lang="en-US" sz="1050" dirty="0">
                <a:solidFill>
                  <a:schemeClr val="accent6"/>
                </a:solidFill>
                <a:latin typeface="Calibri"/>
                <a:cs typeface="Calibri"/>
              </a:rPr>
              <a:t> requirements need to be defined in this section.  Do not point the reader to another document.</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#26</a:t>
            </a:r>
          </a:p>
          <a:p>
            <a:r>
              <a:rPr lang="en-US" sz="1050" dirty="0">
                <a:solidFill>
                  <a:schemeClr val="accent6"/>
                </a:solidFill>
                <a:latin typeface="Calibri"/>
                <a:cs typeface="Calibri"/>
              </a:rPr>
              <a:t>Radiation fencing Surveillance: This CC should not refer personnel back to a procedure. This should simply state the requirement from the procedure (e.g., Inspect the </a:t>
            </a:r>
            <a:r>
              <a:rPr lang="en-US" sz="1050" dirty="0" err="1">
                <a:solidFill>
                  <a:schemeClr val="accent6"/>
                </a:solidFill>
                <a:latin typeface="Calibri"/>
                <a:cs typeface="Calibri"/>
              </a:rPr>
              <a:t>integrety</a:t>
            </a:r>
            <a:r>
              <a:rPr lang="en-US" sz="1050" dirty="0">
                <a:solidFill>
                  <a:schemeClr val="accent6"/>
                </a:solidFill>
                <a:latin typeface="Calibri"/>
                <a:cs typeface="Calibri"/>
              </a:rPr>
              <a:t> of the shielding prior to initial start up of the accelerator facility and every 12 months).</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a:p>
        </p:txBody>
      </p:sp>
      <p:pic>
        <p:nvPicPr>
          <p:cNvPr id="14" name="Picture 13">
            <a:extLst>
              <a:ext uri="{FF2B5EF4-FFF2-40B4-BE49-F238E27FC236}">
                <a16:creationId xmlns:a16="http://schemas.microsoft.com/office/drawing/2014/main" id="{E50F33EE-4F0A-92A8-A68D-2FBB982A2948}"/>
              </a:ext>
            </a:extLst>
          </p:cNvPr>
          <p:cNvPicPr>
            <a:picLocks noChangeAspect="1"/>
          </p:cNvPicPr>
          <p:nvPr/>
        </p:nvPicPr>
        <p:blipFill>
          <a:blip r:embed="rId2"/>
          <a:stretch>
            <a:fillRect/>
          </a:stretch>
        </p:blipFill>
        <p:spPr>
          <a:xfrm>
            <a:off x="5195369" y="1305787"/>
            <a:ext cx="3200400" cy="1536883"/>
          </a:xfrm>
          <a:prstGeom prst="rect">
            <a:avLst/>
          </a:prstGeom>
          <a:ln>
            <a:solidFill>
              <a:schemeClr val="accent6"/>
            </a:solidFill>
          </a:ln>
        </p:spPr>
      </p:pic>
      <p:sp>
        <p:nvSpPr>
          <p:cNvPr id="15" name="TextBox 14">
            <a:extLst>
              <a:ext uri="{FF2B5EF4-FFF2-40B4-BE49-F238E27FC236}">
                <a16:creationId xmlns:a16="http://schemas.microsoft.com/office/drawing/2014/main" id="{D316547F-4FF0-ACD1-4823-23B103F6AAA6}"/>
              </a:ext>
            </a:extLst>
          </p:cNvPr>
          <p:cNvSpPr txBox="1"/>
          <p:nvPr/>
        </p:nvSpPr>
        <p:spPr>
          <a:xfrm>
            <a:off x="4709161" y="854030"/>
            <a:ext cx="3819953" cy="523220"/>
          </a:xfrm>
          <a:prstGeom prst="rect">
            <a:avLst/>
          </a:prstGeom>
          <a:noFill/>
        </p:spPr>
        <p:txBody>
          <a:bodyPr wrap="square" rtlCol="0">
            <a:spAutoFit/>
          </a:bodyPr>
          <a:lstStyle/>
          <a:p>
            <a:pPr algn="ctr"/>
            <a:r>
              <a:rPr lang="en-US" sz="1400" i="1" dirty="0"/>
              <a:t>Example of Operation </a:t>
            </a:r>
            <a:r>
              <a:rPr lang="en-US" sz="1400" i="1" dirty="0" err="1"/>
              <a:t>Authoirzation</a:t>
            </a:r>
            <a:r>
              <a:rPr lang="en-US" sz="1400" i="1" dirty="0"/>
              <a:t> Document for Neutrino Muon Credited Controls within VII-A.1</a:t>
            </a:r>
          </a:p>
        </p:txBody>
      </p:sp>
      <p:sp>
        <p:nvSpPr>
          <p:cNvPr id="18" name="Title 2">
            <a:extLst>
              <a:ext uri="{FF2B5EF4-FFF2-40B4-BE49-F238E27FC236}">
                <a16:creationId xmlns:a16="http://schemas.microsoft.com/office/drawing/2014/main" id="{1E86BD60-44BD-858F-42E1-D929431FF3FD}"/>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416557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Penetration Shielding Credited Control specified in Section 7 of ASE</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5316070"/>
            <a:ext cx="4206239" cy="929303"/>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#20</a:t>
            </a:r>
          </a:p>
          <a:p>
            <a:r>
              <a:rPr lang="en-US" sz="1050" dirty="0">
                <a:solidFill>
                  <a:schemeClr val="accent6"/>
                </a:solidFill>
                <a:latin typeface="Calibri"/>
                <a:cs typeface="Calibri"/>
              </a:rPr>
              <a:t>Penetrating Shielding Control: This CC is vague, can be </a:t>
            </a:r>
            <a:r>
              <a:rPr lang="en-US" sz="1050" dirty="0" err="1">
                <a:solidFill>
                  <a:schemeClr val="accent6"/>
                </a:solidFill>
                <a:latin typeface="Calibri"/>
                <a:cs typeface="Calibri"/>
              </a:rPr>
              <a:t>interperted</a:t>
            </a:r>
            <a:r>
              <a:rPr lang="en-US" sz="1050" dirty="0">
                <a:solidFill>
                  <a:schemeClr val="accent6"/>
                </a:solidFill>
                <a:latin typeface="Calibri"/>
                <a:cs typeface="Calibri"/>
              </a:rPr>
              <a:t> differently and needs clarity such as listing the penetrations that can be tracked in configuration management process and also </a:t>
            </a:r>
            <a:r>
              <a:rPr lang="en-US" sz="1050" dirty="0" err="1">
                <a:solidFill>
                  <a:schemeClr val="accent6"/>
                </a:solidFill>
                <a:latin typeface="Calibri"/>
                <a:cs typeface="Calibri"/>
              </a:rPr>
              <a:t>labled</a:t>
            </a:r>
            <a:r>
              <a:rPr lang="en-US" sz="1050" dirty="0">
                <a:solidFill>
                  <a:schemeClr val="accent6"/>
                </a:solidFill>
                <a:latin typeface="Calibri"/>
                <a:cs typeface="Calibri"/>
              </a:rPr>
              <a:t> as cc.</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a:p>
        </p:txBody>
      </p:sp>
      <p:pic>
        <p:nvPicPr>
          <p:cNvPr id="14" name="Picture 13">
            <a:extLst>
              <a:ext uri="{FF2B5EF4-FFF2-40B4-BE49-F238E27FC236}">
                <a16:creationId xmlns:a16="http://schemas.microsoft.com/office/drawing/2014/main" id="{E50F33EE-4F0A-92A8-A68D-2FBB982A2948}"/>
              </a:ext>
            </a:extLst>
          </p:cNvPr>
          <p:cNvPicPr>
            <a:picLocks noChangeAspect="1"/>
          </p:cNvPicPr>
          <p:nvPr/>
        </p:nvPicPr>
        <p:blipFill>
          <a:blip r:embed="rId2"/>
          <a:srcRect/>
          <a:stretch/>
        </p:blipFill>
        <p:spPr>
          <a:xfrm>
            <a:off x="5144039" y="1377250"/>
            <a:ext cx="3022807" cy="2877232"/>
          </a:xfrm>
          <a:prstGeom prst="rect">
            <a:avLst/>
          </a:prstGeom>
          <a:ln>
            <a:solidFill>
              <a:schemeClr val="accent6"/>
            </a:solidFill>
          </a:ln>
        </p:spPr>
      </p:pic>
      <p:sp>
        <p:nvSpPr>
          <p:cNvPr id="15" name="TextBox 14">
            <a:extLst>
              <a:ext uri="{FF2B5EF4-FFF2-40B4-BE49-F238E27FC236}">
                <a16:creationId xmlns:a16="http://schemas.microsoft.com/office/drawing/2014/main" id="{D316547F-4FF0-ACD1-4823-23B103F6AAA6}"/>
              </a:ext>
            </a:extLst>
          </p:cNvPr>
          <p:cNvSpPr txBox="1"/>
          <p:nvPr/>
        </p:nvSpPr>
        <p:spPr>
          <a:xfrm>
            <a:off x="4709161" y="854030"/>
            <a:ext cx="3819953" cy="523220"/>
          </a:xfrm>
          <a:prstGeom prst="rect">
            <a:avLst/>
          </a:prstGeom>
          <a:noFill/>
        </p:spPr>
        <p:txBody>
          <a:bodyPr wrap="square" rtlCol="0">
            <a:spAutoFit/>
          </a:bodyPr>
          <a:lstStyle/>
          <a:p>
            <a:pPr algn="ctr"/>
            <a:r>
              <a:rPr lang="en-US" sz="1400" i="1" dirty="0"/>
              <a:t>Example of Penetration Shielding for Neutrino Muon Credited Controls within VII-A.1</a:t>
            </a:r>
          </a:p>
        </p:txBody>
      </p:sp>
      <p:sp>
        <p:nvSpPr>
          <p:cNvPr id="11" name="Title 2">
            <a:extLst>
              <a:ext uri="{FF2B5EF4-FFF2-40B4-BE49-F238E27FC236}">
                <a16:creationId xmlns:a16="http://schemas.microsoft.com/office/drawing/2014/main" id="{76C9BAC4-D7A7-91B9-A11B-9CE5681EDBC9}"/>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376226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Alignment with DOE O 420.2D Requirements</a:t>
            </a:r>
          </a:p>
          <a:p>
            <a:r>
              <a:rPr lang="en-US" dirty="0"/>
              <a:t>Alignment with FSO Expectations from 1/4/2023 Letter</a:t>
            </a:r>
          </a:p>
          <a:p>
            <a:endParaRPr lang="en-US" dirty="0"/>
          </a:p>
          <a:p>
            <a:endParaRPr lang="en-US" dirty="0"/>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a:t>Outline</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1834122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Only minimum required permanent (soil) shielding, movable shielding and penetration shielding listed within Section 7 of the ASE</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3991420"/>
            <a:ext cx="4206239" cy="2253954"/>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#21</a:t>
            </a:r>
          </a:p>
          <a:p>
            <a:r>
              <a:rPr lang="en-US" sz="1050" dirty="0">
                <a:solidFill>
                  <a:schemeClr val="accent6"/>
                </a:solidFill>
                <a:latin typeface="Calibri"/>
                <a:cs typeface="Calibri"/>
              </a:rPr>
              <a:t>Control section: Only list the minimum required shielding for the specific facility here.  Any deviation from the ASE (sink hole of earthen berm or overburden) will be considered an ASE violation.</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#22</a:t>
            </a:r>
          </a:p>
          <a:p>
            <a:r>
              <a:rPr lang="en-US" sz="1050" dirty="0">
                <a:solidFill>
                  <a:schemeClr val="accent6"/>
                </a:solidFill>
                <a:latin typeface="Calibri"/>
                <a:cs typeface="Calibri"/>
              </a:rPr>
              <a:t>Control section: Only list the minimum required shielding for the specific facility here, in this case </a:t>
            </a:r>
            <a:r>
              <a:rPr lang="en-US" sz="1050" dirty="0" err="1">
                <a:solidFill>
                  <a:schemeClr val="accent6"/>
                </a:solidFill>
                <a:latin typeface="Calibri"/>
                <a:cs typeface="Calibri"/>
              </a:rPr>
              <a:t>Spinquest</a:t>
            </a:r>
            <a:r>
              <a:rPr lang="en-US" sz="1050" dirty="0">
                <a:solidFill>
                  <a:schemeClr val="accent6"/>
                </a:solidFill>
                <a:latin typeface="Calibri"/>
                <a:cs typeface="Calibri"/>
              </a:rPr>
              <a:t>.</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#23</a:t>
            </a:r>
          </a:p>
          <a:p>
            <a:r>
              <a:rPr lang="en-US" sz="1050" dirty="0">
                <a:solidFill>
                  <a:schemeClr val="accent6"/>
                </a:solidFill>
                <a:latin typeface="Calibri"/>
                <a:cs typeface="Calibri"/>
              </a:rPr>
              <a:t>Control section: Only list the minimum required shielding for the specific facility here, in this case </a:t>
            </a:r>
            <a:r>
              <a:rPr lang="en-US" sz="1050" dirty="0" err="1">
                <a:solidFill>
                  <a:schemeClr val="accent6"/>
                </a:solidFill>
                <a:latin typeface="Calibri"/>
                <a:cs typeface="Calibri"/>
              </a:rPr>
              <a:t>Spinquest</a:t>
            </a:r>
            <a:r>
              <a:rPr lang="en-US" sz="1050" dirty="0">
                <a:solidFill>
                  <a:schemeClr val="accent6"/>
                </a:solidFill>
                <a:latin typeface="Calibri"/>
                <a:cs typeface="Calibri"/>
              </a:rPr>
              <a:t>.</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5163615" y="854030"/>
            <a:ext cx="3365499" cy="523220"/>
          </a:xfrm>
          <a:prstGeom prst="rect">
            <a:avLst/>
          </a:prstGeom>
          <a:noFill/>
        </p:spPr>
        <p:txBody>
          <a:bodyPr wrap="square" rtlCol="0">
            <a:spAutoFit/>
          </a:bodyPr>
          <a:lstStyle/>
          <a:p>
            <a:r>
              <a:rPr lang="en-US" sz="1400" i="1" dirty="0"/>
              <a:t>Example of Shielding Requirement from NM4 Credited Controls within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4541520" y="1377865"/>
            <a:ext cx="2971800" cy="1795908"/>
          </a:xfrm>
          <a:ln>
            <a:solidFill>
              <a:schemeClr val="accent6"/>
            </a:solidFill>
          </a:ln>
        </p:spPr>
      </p:pic>
      <p:pic>
        <p:nvPicPr>
          <p:cNvPr id="16" name="Picture 15">
            <a:extLst>
              <a:ext uri="{FF2B5EF4-FFF2-40B4-BE49-F238E27FC236}">
                <a16:creationId xmlns:a16="http://schemas.microsoft.com/office/drawing/2014/main" id="{0C1EE5B2-4F52-89B3-6748-2F3937039374}"/>
              </a:ext>
            </a:extLst>
          </p:cNvPr>
          <p:cNvPicPr>
            <a:picLocks noChangeAspect="1"/>
          </p:cNvPicPr>
          <p:nvPr/>
        </p:nvPicPr>
        <p:blipFill>
          <a:blip r:embed="rId3"/>
          <a:stretch>
            <a:fillRect/>
          </a:stretch>
        </p:blipFill>
        <p:spPr>
          <a:xfrm>
            <a:off x="5119636" y="2064904"/>
            <a:ext cx="2971800" cy="977566"/>
          </a:xfrm>
          <a:prstGeom prst="rect">
            <a:avLst/>
          </a:prstGeom>
          <a:ln>
            <a:solidFill>
              <a:schemeClr val="accent6"/>
            </a:solidFill>
          </a:ln>
        </p:spPr>
      </p:pic>
      <p:pic>
        <p:nvPicPr>
          <p:cNvPr id="17" name="Picture 16">
            <a:extLst>
              <a:ext uri="{FF2B5EF4-FFF2-40B4-BE49-F238E27FC236}">
                <a16:creationId xmlns:a16="http://schemas.microsoft.com/office/drawing/2014/main" id="{99F4F208-3B68-671E-AC01-C9F1B0950AA6}"/>
              </a:ext>
            </a:extLst>
          </p:cNvPr>
          <p:cNvPicPr>
            <a:picLocks noChangeAspect="1"/>
          </p:cNvPicPr>
          <p:nvPr/>
        </p:nvPicPr>
        <p:blipFill rotWithShape="1">
          <a:blip r:embed="rId4"/>
          <a:srcRect b="44851"/>
          <a:stretch/>
        </p:blipFill>
        <p:spPr>
          <a:xfrm>
            <a:off x="5697752" y="2411895"/>
            <a:ext cx="2971800" cy="1258456"/>
          </a:xfrm>
          <a:prstGeom prst="rect">
            <a:avLst/>
          </a:prstGeom>
          <a:ln>
            <a:solidFill>
              <a:schemeClr val="accent6"/>
            </a:solidFill>
          </a:ln>
        </p:spPr>
      </p:pic>
      <p:sp>
        <p:nvSpPr>
          <p:cNvPr id="20" name="Title 2">
            <a:extLst>
              <a:ext uri="{FF2B5EF4-FFF2-40B4-BE49-F238E27FC236}">
                <a16:creationId xmlns:a16="http://schemas.microsoft.com/office/drawing/2014/main" id="{6A13610F-C4C8-1F25-7349-D08A9C0E93E0}"/>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302612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Fencing Credited Control expanded to include both required Radiation Area fencing and Controlled Area fencing</a:t>
            </a:r>
          </a:p>
          <a:p>
            <a:pPr lvl="2"/>
            <a:r>
              <a:rPr lang="en-US" dirty="0"/>
              <a:t>Stated in Section 3</a:t>
            </a:r>
          </a:p>
          <a:p>
            <a:pPr lvl="2"/>
            <a:r>
              <a:rPr lang="en-US" dirty="0"/>
              <a:t>Specific requirements listed in Section 7</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5110696"/>
            <a:ext cx="4206239" cy="1134678"/>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#25</a:t>
            </a:r>
          </a:p>
          <a:p>
            <a:r>
              <a:rPr lang="en-US" sz="1050" dirty="0">
                <a:solidFill>
                  <a:schemeClr val="accent6"/>
                </a:solidFill>
                <a:latin typeface="Calibri"/>
                <a:cs typeface="Calibri"/>
              </a:rPr>
              <a:t>Radiation Fencing: This CC is ONLY applicable to radiation areas. What controls are in place for controlled areas? Since FERMI is open to the public, this CC needs to be more broad and include controls that ensure minors/members of the  public and untrained </a:t>
            </a:r>
            <a:r>
              <a:rPr lang="en-US" sz="1050" dirty="0" err="1">
                <a:solidFill>
                  <a:schemeClr val="accent6"/>
                </a:solidFill>
                <a:latin typeface="Calibri"/>
                <a:cs typeface="Calibri"/>
              </a:rPr>
              <a:t>employess</a:t>
            </a:r>
            <a:r>
              <a:rPr lang="en-US" sz="1050" dirty="0">
                <a:solidFill>
                  <a:schemeClr val="accent6"/>
                </a:solidFill>
                <a:latin typeface="Calibri"/>
                <a:cs typeface="Calibri"/>
              </a:rPr>
              <a:t> do not receive 100mrem in a year.</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4921625" y="854030"/>
            <a:ext cx="3607490" cy="307777"/>
          </a:xfrm>
          <a:prstGeom prst="rect">
            <a:avLst/>
          </a:prstGeom>
          <a:noFill/>
        </p:spPr>
        <p:txBody>
          <a:bodyPr wrap="square" rtlCol="0">
            <a:spAutoFit/>
          </a:bodyPr>
          <a:lstStyle/>
          <a:p>
            <a:r>
              <a:rPr lang="en-US" sz="1400" i="1" dirty="0"/>
              <a:t>Excerpt from Section 3 of the ASE from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4824105" y="1385436"/>
            <a:ext cx="3923653" cy="853271"/>
          </a:xfrm>
          <a:ln>
            <a:solidFill>
              <a:schemeClr val="accent6"/>
            </a:solidFill>
          </a:ln>
        </p:spPr>
      </p:pic>
      <p:sp>
        <p:nvSpPr>
          <p:cNvPr id="9" name="Title 2">
            <a:extLst>
              <a:ext uri="{FF2B5EF4-FFF2-40B4-BE49-F238E27FC236}">
                <a16:creationId xmlns:a16="http://schemas.microsoft.com/office/drawing/2014/main" id="{8C56A87E-A6B2-4DCB-339E-1A6BF8FC2612}"/>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1030896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Radiation Interlock Safety System (RSIS) Credited Control section within Section 7 of the ASE specifies </a:t>
            </a:r>
          </a:p>
          <a:p>
            <a:pPr lvl="2"/>
            <a:r>
              <a:rPr lang="en-US" dirty="0"/>
              <a:t>Areas where entry is prevented</a:t>
            </a:r>
          </a:p>
          <a:p>
            <a:pPr lvl="2"/>
            <a:r>
              <a:rPr lang="en-US" dirty="0"/>
              <a:t>Type and location of interlocked radiation monitors</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4903694"/>
            <a:ext cx="4206239" cy="1341680"/>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#27</a:t>
            </a:r>
          </a:p>
          <a:p>
            <a:r>
              <a:rPr lang="en-US" sz="1050" dirty="0">
                <a:solidFill>
                  <a:schemeClr val="accent6"/>
                </a:solidFill>
                <a:latin typeface="Calibri"/>
                <a:cs typeface="Calibri"/>
              </a:rPr>
              <a:t>Radiation Safety Interlock </a:t>
            </a:r>
            <a:r>
              <a:rPr lang="en-US" sz="1050" dirty="0" err="1">
                <a:solidFill>
                  <a:schemeClr val="accent6"/>
                </a:solidFill>
                <a:latin typeface="Calibri"/>
                <a:cs typeface="Calibri"/>
              </a:rPr>
              <a:t>ControlSafety</a:t>
            </a:r>
            <a:r>
              <a:rPr lang="en-US" sz="1050" dirty="0">
                <a:solidFill>
                  <a:schemeClr val="accent6"/>
                </a:solidFill>
                <a:latin typeface="Calibri"/>
                <a:cs typeface="Calibri"/>
              </a:rPr>
              <a:t> Envelope‐ </a:t>
            </a:r>
            <a:r>
              <a:rPr lang="en-US" sz="1050" dirty="0" err="1">
                <a:solidFill>
                  <a:schemeClr val="accent6"/>
                </a:solidFill>
                <a:latin typeface="Calibri"/>
                <a:cs typeface="Calibri"/>
              </a:rPr>
              <a:t>Surveillance:This</a:t>
            </a:r>
            <a:r>
              <a:rPr lang="en-US" sz="1050" dirty="0">
                <a:solidFill>
                  <a:schemeClr val="accent6"/>
                </a:solidFill>
                <a:latin typeface="Calibri"/>
                <a:cs typeface="Calibri"/>
              </a:rPr>
              <a:t> CC is vague and needs clarity.   Additionally, the control needs to specify where interlocks are located to prevent beam during </a:t>
            </a:r>
            <a:r>
              <a:rPr lang="en-US" sz="1050" dirty="0" err="1">
                <a:solidFill>
                  <a:schemeClr val="accent6"/>
                </a:solidFill>
                <a:latin typeface="Calibri"/>
                <a:cs typeface="Calibri"/>
              </a:rPr>
              <a:t>inadvertant</a:t>
            </a:r>
            <a:r>
              <a:rPr lang="en-US" sz="1050" dirty="0">
                <a:solidFill>
                  <a:schemeClr val="accent6"/>
                </a:solidFill>
                <a:latin typeface="Calibri"/>
                <a:cs typeface="Calibri"/>
              </a:rPr>
              <a:t> accesses; </a:t>
            </a:r>
            <a:r>
              <a:rPr lang="en-US" sz="1050" dirty="0" err="1">
                <a:solidFill>
                  <a:schemeClr val="accent6"/>
                </a:solidFill>
                <a:latin typeface="Calibri"/>
                <a:cs typeface="Calibri"/>
              </a:rPr>
              <a:t>ie</a:t>
            </a:r>
            <a:r>
              <a:rPr lang="en-US" sz="1050" dirty="0">
                <a:solidFill>
                  <a:schemeClr val="accent6"/>
                </a:solidFill>
                <a:latin typeface="Calibri"/>
                <a:cs typeface="Calibri"/>
              </a:rPr>
              <a:t> are they located at all gates/doors/windows/emergency exit hatches/etc.  An example could be the following ‐ Access controls‐ During beam </a:t>
            </a:r>
            <a:r>
              <a:rPr lang="en-US" sz="1050" dirty="0" err="1">
                <a:solidFill>
                  <a:schemeClr val="accent6"/>
                </a:solidFill>
                <a:latin typeface="Calibri"/>
                <a:cs typeface="Calibri"/>
              </a:rPr>
              <a:t>opertions</a:t>
            </a:r>
            <a:r>
              <a:rPr lang="en-US" sz="1050" dirty="0">
                <a:solidFill>
                  <a:schemeClr val="accent6"/>
                </a:solidFill>
                <a:latin typeface="Calibri"/>
                <a:cs typeface="Calibri"/>
              </a:rPr>
              <a:t>, where beam is present to...... the access controls system must prevent </a:t>
            </a:r>
            <a:r>
              <a:rPr lang="en-US" sz="1050" dirty="0" err="1">
                <a:solidFill>
                  <a:schemeClr val="accent6"/>
                </a:solidFill>
                <a:latin typeface="Calibri"/>
                <a:cs typeface="Calibri"/>
              </a:rPr>
              <a:t>enrty</a:t>
            </a:r>
            <a:r>
              <a:rPr lang="en-US" sz="1050" dirty="0">
                <a:solidFill>
                  <a:schemeClr val="accent6"/>
                </a:solidFill>
                <a:latin typeface="Calibri"/>
                <a:cs typeface="Calibri"/>
              </a:rPr>
              <a:t> to the .......</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4921625" y="854030"/>
            <a:ext cx="3607490" cy="523220"/>
          </a:xfrm>
          <a:prstGeom prst="rect">
            <a:avLst/>
          </a:prstGeom>
          <a:noFill/>
        </p:spPr>
        <p:txBody>
          <a:bodyPr wrap="square" rtlCol="0">
            <a:spAutoFit/>
          </a:bodyPr>
          <a:lstStyle/>
          <a:p>
            <a:pPr algn="ctr"/>
            <a:r>
              <a:rPr lang="en-US" sz="1400" i="1" dirty="0"/>
              <a:t>Example from RSIS Credited Controls for Linac of the ASE from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5195369" y="1387080"/>
            <a:ext cx="3200400" cy="898461"/>
          </a:xfrm>
          <a:ln>
            <a:solidFill>
              <a:schemeClr val="accent6"/>
            </a:solidFill>
          </a:ln>
        </p:spPr>
      </p:pic>
      <p:pic>
        <p:nvPicPr>
          <p:cNvPr id="10" name="Picture 9">
            <a:extLst>
              <a:ext uri="{FF2B5EF4-FFF2-40B4-BE49-F238E27FC236}">
                <a16:creationId xmlns:a16="http://schemas.microsoft.com/office/drawing/2014/main" id="{6B12081F-869A-FB79-9B31-4898EDF14EFC}"/>
              </a:ext>
            </a:extLst>
          </p:cNvPr>
          <p:cNvPicPr>
            <a:picLocks noChangeAspect="1"/>
          </p:cNvPicPr>
          <p:nvPr/>
        </p:nvPicPr>
        <p:blipFill>
          <a:blip r:embed="rId3"/>
          <a:stretch>
            <a:fillRect/>
          </a:stretch>
        </p:blipFill>
        <p:spPr>
          <a:xfrm>
            <a:off x="5195369" y="2365673"/>
            <a:ext cx="3200400" cy="1641841"/>
          </a:xfrm>
          <a:prstGeom prst="rect">
            <a:avLst/>
          </a:prstGeom>
          <a:ln>
            <a:solidFill>
              <a:schemeClr val="accent6"/>
            </a:solidFill>
          </a:ln>
        </p:spPr>
      </p:pic>
      <p:sp>
        <p:nvSpPr>
          <p:cNvPr id="16" name="Title 2">
            <a:extLst>
              <a:ext uri="{FF2B5EF4-FFF2-40B4-BE49-F238E27FC236}">
                <a16:creationId xmlns:a16="http://schemas.microsoft.com/office/drawing/2014/main" id="{B9D99B1C-9925-00E3-8D4C-BB4F5140D09A}"/>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292994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Radiation Interlock Safety System (RSIS) description updated to clearly state: “All circuits within the RSIS are designed in such a way that if a circuit fails, or specified input is lost, the failure would initiate a system shutdown resulting in a safe condition.”</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5038164"/>
            <a:ext cx="4206239" cy="1207209"/>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#28</a:t>
            </a:r>
          </a:p>
          <a:p>
            <a:r>
              <a:rPr lang="en-US" sz="1050" dirty="0">
                <a:solidFill>
                  <a:schemeClr val="accent6"/>
                </a:solidFill>
                <a:latin typeface="Calibri"/>
                <a:cs typeface="Calibri"/>
              </a:rPr>
              <a:t>Control Section:  The statement " All circuits are designed in such a way that if a</a:t>
            </a:r>
          </a:p>
          <a:p>
            <a:r>
              <a:rPr lang="en-US" sz="1050" dirty="0">
                <a:solidFill>
                  <a:schemeClr val="accent6"/>
                </a:solidFill>
                <a:latin typeface="Calibri"/>
                <a:cs typeface="Calibri"/>
              </a:rPr>
              <a:t>circuit fails, the failure would most likely initiate a system shutdown resulting in a safe condition." needs to be clarified.  The wording "would most likely initiate" implies there is a chance the circuits are not fail safe.</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4921625" y="854030"/>
            <a:ext cx="3607490" cy="307777"/>
          </a:xfrm>
          <a:prstGeom prst="rect">
            <a:avLst/>
          </a:prstGeom>
          <a:noFill/>
        </p:spPr>
        <p:txBody>
          <a:bodyPr wrap="square" rtlCol="0">
            <a:spAutoFit/>
          </a:bodyPr>
          <a:lstStyle/>
          <a:p>
            <a:pPr algn="ctr"/>
            <a:r>
              <a:rPr lang="en-US" sz="1400" i="1" dirty="0"/>
              <a:t>Excerpt from Section 3 of the ASE from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4847871" y="1506526"/>
            <a:ext cx="3754998" cy="2996661"/>
          </a:xfrm>
          <a:ln>
            <a:solidFill>
              <a:schemeClr val="accent6"/>
            </a:solidFill>
          </a:ln>
        </p:spPr>
      </p:pic>
      <p:sp>
        <p:nvSpPr>
          <p:cNvPr id="9" name="Title 2">
            <a:extLst>
              <a:ext uri="{FF2B5EF4-FFF2-40B4-BE49-F238E27FC236}">
                <a16:creationId xmlns:a16="http://schemas.microsoft.com/office/drawing/2014/main" id="{36BBE173-DE6F-C7D7-B812-606ED56192A7}"/>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853230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Specified information required to be included within the Operation Authorization Document within Section 3 of the ASE</a:t>
            </a:r>
          </a:p>
          <a:p>
            <a:pPr lvl="1"/>
            <a:r>
              <a:rPr lang="en-US" dirty="0"/>
              <a:t>Removed reference to procedure</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4847906"/>
            <a:ext cx="4206239" cy="1397467"/>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#29</a:t>
            </a:r>
          </a:p>
          <a:p>
            <a:r>
              <a:rPr lang="en-US" sz="1050" dirty="0">
                <a:solidFill>
                  <a:schemeClr val="accent6"/>
                </a:solidFill>
                <a:latin typeface="Calibri"/>
                <a:cs typeface="Calibri"/>
              </a:rPr>
              <a:t>Control: List the specific elements that are captured in the Beam Permit and Running Condition for clarification.  Each element and associated admin control needs to be clearly stated in the ASE.  </a:t>
            </a:r>
            <a:r>
              <a:rPr lang="en-US" sz="1050" dirty="0" err="1">
                <a:solidFill>
                  <a:schemeClr val="accent6"/>
                </a:solidFill>
                <a:latin typeface="Calibri"/>
                <a:cs typeface="Calibri"/>
              </a:rPr>
              <a:t>Ie</a:t>
            </a:r>
            <a:r>
              <a:rPr lang="en-US" sz="1050" dirty="0">
                <a:solidFill>
                  <a:schemeClr val="accent6"/>
                </a:solidFill>
                <a:latin typeface="Calibri"/>
                <a:cs typeface="Calibri"/>
              </a:rPr>
              <a:t>. List the beam power &amp; operating parameters for </a:t>
            </a:r>
            <a:r>
              <a:rPr lang="en-US" sz="1050" dirty="0" err="1">
                <a:solidFill>
                  <a:schemeClr val="accent6"/>
                </a:solidFill>
                <a:latin typeface="Calibri"/>
                <a:cs typeface="Calibri"/>
              </a:rPr>
              <a:t>Spinquest</a:t>
            </a:r>
            <a:r>
              <a:rPr lang="en-US" sz="1050" dirty="0">
                <a:solidFill>
                  <a:schemeClr val="accent6"/>
                </a:solidFill>
                <a:latin typeface="Calibri"/>
                <a:cs typeface="Calibri"/>
              </a:rPr>
              <a:t> and required admin control. List </a:t>
            </a:r>
            <a:r>
              <a:rPr lang="en-US" sz="1050" dirty="0" err="1">
                <a:solidFill>
                  <a:schemeClr val="accent6"/>
                </a:solidFill>
                <a:latin typeface="Calibri"/>
                <a:cs typeface="Calibri"/>
              </a:rPr>
              <a:t>theree</a:t>
            </a:r>
            <a:r>
              <a:rPr lang="en-US" sz="1050" dirty="0">
                <a:solidFill>
                  <a:schemeClr val="accent6"/>
                </a:solidFill>
                <a:latin typeface="Calibri"/>
                <a:cs typeface="Calibri"/>
              </a:rPr>
              <a:t> are CDCs for </a:t>
            </a:r>
            <a:r>
              <a:rPr lang="en-US" sz="1050" dirty="0" err="1">
                <a:solidFill>
                  <a:schemeClr val="accent6"/>
                </a:solidFill>
                <a:latin typeface="Calibri"/>
                <a:cs typeface="Calibri"/>
              </a:rPr>
              <a:t>Spinquest</a:t>
            </a:r>
            <a:r>
              <a:rPr lang="en-US" sz="1050" dirty="0">
                <a:solidFill>
                  <a:schemeClr val="accent6"/>
                </a:solidFill>
                <a:latin typeface="Calibri"/>
                <a:cs typeface="Calibri"/>
              </a:rPr>
              <a:t> and associated administrative credited control in ASE.   Do not point reader to an internal procedure. Summarize/define these in the ASE.</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4921625" y="854030"/>
            <a:ext cx="3607490" cy="307777"/>
          </a:xfrm>
          <a:prstGeom prst="rect">
            <a:avLst/>
          </a:prstGeom>
          <a:noFill/>
        </p:spPr>
        <p:txBody>
          <a:bodyPr wrap="square" rtlCol="0">
            <a:spAutoFit/>
          </a:bodyPr>
          <a:lstStyle/>
          <a:p>
            <a:pPr algn="ctr"/>
            <a:r>
              <a:rPr lang="en-US" sz="1400" i="1" dirty="0"/>
              <a:t>Excerpt from Section 3 of the ASE from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4774117" y="1225089"/>
            <a:ext cx="3657600" cy="1290082"/>
          </a:xfrm>
          <a:ln>
            <a:solidFill>
              <a:schemeClr val="accent6"/>
            </a:solidFill>
          </a:ln>
        </p:spPr>
      </p:pic>
      <p:pic>
        <p:nvPicPr>
          <p:cNvPr id="8" name="Picture 7">
            <a:extLst>
              <a:ext uri="{FF2B5EF4-FFF2-40B4-BE49-F238E27FC236}">
                <a16:creationId xmlns:a16="http://schemas.microsoft.com/office/drawing/2014/main" id="{420D4450-27AD-139D-4626-A4BF888B4A0F}"/>
              </a:ext>
            </a:extLst>
          </p:cNvPr>
          <p:cNvPicPr>
            <a:picLocks noChangeAspect="1"/>
          </p:cNvPicPr>
          <p:nvPr/>
        </p:nvPicPr>
        <p:blipFill>
          <a:blip r:embed="rId3"/>
          <a:stretch>
            <a:fillRect/>
          </a:stretch>
        </p:blipFill>
        <p:spPr>
          <a:xfrm>
            <a:off x="4774117" y="2557217"/>
            <a:ext cx="3657600" cy="1124321"/>
          </a:xfrm>
          <a:prstGeom prst="rect">
            <a:avLst/>
          </a:prstGeom>
          <a:ln>
            <a:solidFill>
              <a:schemeClr val="accent6"/>
            </a:solidFill>
          </a:ln>
        </p:spPr>
      </p:pic>
      <p:sp>
        <p:nvSpPr>
          <p:cNvPr id="14" name="Title 2">
            <a:extLst>
              <a:ext uri="{FF2B5EF4-FFF2-40B4-BE49-F238E27FC236}">
                <a16:creationId xmlns:a16="http://schemas.microsoft.com/office/drawing/2014/main" id="{6D79783E-051A-199E-5387-DA70978C7EDB}"/>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2203317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Required staffing specified within Section 7 of the ASE</a:t>
            </a:r>
          </a:p>
          <a:p>
            <a:pPr lvl="2"/>
            <a:r>
              <a:rPr lang="en-US" dirty="0"/>
              <a:t>Minimum number of operators</a:t>
            </a:r>
          </a:p>
          <a:p>
            <a:pPr lvl="2"/>
            <a:r>
              <a:rPr lang="en-US" dirty="0"/>
              <a:t>Location of operators</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5450541"/>
            <a:ext cx="4206239" cy="794832"/>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#30</a:t>
            </a:r>
          </a:p>
          <a:p>
            <a:r>
              <a:rPr lang="en-US" sz="1050" dirty="0">
                <a:solidFill>
                  <a:schemeClr val="accent6"/>
                </a:solidFill>
                <a:latin typeface="Calibri"/>
                <a:cs typeface="Calibri"/>
              </a:rPr>
              <a:t>Safety Envelope: List the number of required Operators for </a:t>
            </a:r>
            <a:r>
              <a:rPr lang="en-US" sz="1050" dirty="0" err="1">
                <a:solidFill>
                  <a:schemeClr val="accent6"/>
                </a:solidFill>
                <a:latin typeface="Calibri"/>
                <a:cs typeface="Calibri"/>
              </a:rPr>
              <a:t>Spinquest</a:t>
            </a:r>
            <a:r>
              <a:rPr lang="en-US" sz="1050" dirty="0">
                <a:solidFill>
                  <a:schemeClr val="accent6"/>
                </a:solidFill>
                <a:latin typeface="Calibri"/>
                <a:cs typeface="Calibri"/>
              </a:rPr>
              <a:t> and their</a:t>
            </a:r>
          </a:p>
          <a:p>
            <a:r>
              <a:rPr lang="en-US" sz="1050" dirty="0">
                <a:solidFill>
                  <a:schemeClr val="accent6"/>
                </a:solidFill>
                <a:latin typeface="Calibri"/>
                <a:cs typeface="Calibri"/>
              </a:rPr>
              <a:t>required location in ASE, in the remote control room or MCR?</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4921625" y="854030"/>
            <a:ext cx="3607490" cy="523220"/>
          </a:xfrm>
          <a:prstGeom prst="rect">
            <a:avLst/>
          </a:prstGeom>
          <a:noFill/>
        </p:spPr>
        <p:txBody>
          <a:bodyPr wrap="square" rtlCol="0">
            <a:spAutoFit/>
          </a:bodyPr>
          <a:lstStyle/>
          <a:p>
            <a:pPr algn="ctr"/>
            <a:r>
              <a:rPr lang="en-US" sz="1400" i="1" dirty="0"/>
              <a:t>Example from Staffing Credited Control for Neutrino Muon within Section 7 of ASE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5168457" y="1681888"/>
            <a:ext cx="3113825" cy="2055993"/>
          </a:xfrm>
          <a:ln>
            <a:solidFill>
              <a:schemeClr val="accent6"/>
            </a:solidFill>
          </a:ln>
        </p:spPr>
      </p:pic>
      <p:sp>
        <p:nvSpPr>
          <p:cNvPr id="15" name="Title 2">
            <a:extLst>
              <a:ext uri="{FF2B5EF4-FFF2-40B4-BE49-F238E27FC236}">
                <a16:creationId xmlns:a16="http://schemas.microsoft.com/office/drawing/2014/main" id="{8D512C23-29B4-CA02-9B14-ED3B16987C7C}"/>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99981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Accelerator Operating Parameters (ASE Intensity) specified within Section 7 of the ASE</a:t>
            </a:r>
          </a:p>
          <a:p>
            <a:pPr lvl="2"/>
            <a:r>
              <a:rPr lang="en-US" dirty="0"/>
              <a:t>Specify preferred monitoring method</a:t>
            </a:r>
          </a:p>
          <a:p>
            <a:pPr lvl="1"/>
            <a:r>
              <a:rPr lang="en-US" dirty="0"/>
              <a:t>Basis for staffing includes “to ensure operations within the bounding conditions specified in Operation Authorization Document”</a:t>
            </a:r>
          </a:p>
          <a:p>
            <a:pPr lvl="2"/>
            <a:r>
              <a:rPr lang="en-US" dirty="0"/>
              <a:t>ASE Intensity specified in Operation Authorization Document</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5176112"/>
            <a:ext cx="4206239" cy="1069261"/>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#31</a:t>
            </a:r>
          </a:p>
          <a:p>
            <a:r>
              <a:rPr lang="en-US" sz="1050" dirty="0">
                <a:solidFill>
                  <a:schemeClr val="accent6"/>
                </a:solidFill>
                <a:latin typeface="Calibri"/>
                <a:cs typeface="Calibri"/>
              </a:rPr>
              <a:t>Accelerator Beam Intensity Limits ‐ Safety Envelope: The CC states in part that beam intensities are monitored. Who monitors the beam intensities? If monitoring is being performed then it appears as though an added CC should be for </a:t>
            </a:r>
            <a:r>
              <a:rPr lang="en-US" sz="1050" dirty="0" err="1">
                <a:solidFill>
                  <a:schemeClr val="accent6"/>
                </a:solidFill>
                <a:latin typeface="Calibri"/>
                <a:cs typeface="Calibri"/>
              </a:rPr>
              <a:t>personel</a:t>
            </a:r>
            <a:r>
              <a:rPr lang="en-US" sz="1050" dirty="0">
                <a:solidFill>
                  <a:schemeClr val="accent6"/>
                </a:solidFill>
                <a:latin typeface="Calibri"/>
                <a:cs typeface="Calibri"/>
              </a:rPr>
              <a:t> oversight where you list the # of operators required in the control room during operations.</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4921625" y="854030"/>
            <a:ext cx="3607490" cy="738664"/>
          </a:xfrm>
          <a:prstGeom prst="rect">
            <a:avLst/>
          </a:prstGeom>
          <a:noFill/>
        </p:spPr>
        <p:txBody>
          <a:bodyPr wrap="square" rtlCol="0">
            <a:spAutoFit/>
          </a:bodyPr>
          <a:lstStyle/>
          <a:p>
            <a:pPr algn="ctr"/>
            <a:r>
              <a:rPr lang="en-US" sz="1400" i="1" dirty="0"/>
              <a:t>Examples from Staffing and Accelerator Operating Parameters Credited Control for Neutrino Muon within Section 7 of ASE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5168457" y="1681888"/>
            <a:ext cx="3113825" cy="2055993"/>
          </a:xfrm>
          <a:ln>
            <a:solidFill>
              <a:schemeClr val="accent6"/>
            </a:solidFill>
          </a:ln>
        </p:spPr>
      </p:pic>
      <p:pic>
        <p:nvPicPr>
          <p:cNvPr id="8" name="Picture 7">
            <a:extLst>
              <a:ext uri="{FF2B5EF4-FFF2-40B4-BE49-F238E27FC236}">
                <a16:creationId xmlns:a16="http://schemas.microsoft.com/office/drawing/2014/main" id="{FB6C03EF-75B0-6A1F-41AC-5BDD7C3C2DEA}"/>
              </a:ext>
            </a:extLst>
          </p:cNvPr>
          <p:cNvPicPr>
            <a:picLocks noChangeAspect="1"/>
          </p:cNvPicPr>
          <p:nvPr/>
        </p:nvPicPr>
        <p:blipFill>
          <a:blip r:embed="rId3"/>
          <a:stretch>
            <a:fillRect/>
          </a:stretch>
        </p:blipFill>
        <p:spPr>
          <a:xfrm>
            <a:off x="5358298" y="2974567"/>
            <a:ext cx="3657600" cy="1273087"/>
          </a:xfrm>
          <a:prstGeom prst="rect">
            <a:avLst/>
          </a:prstGeom>
          <a:ln>
            <a:solidFill>
              <a:schemeClr val="accent6"/>
            </a:solidFill>
          </a:ln>
        </p:spPr>
      </p:pic>
      <p:sp>
        <p:nvSpPr>
          <p:cNvPr id="14" name="Title 2">
            <a:extLst>
              <a:ext uri="{FF2B5EF4-FFF2-40B4-BE49-F238E27FC236}">
                <a16:creationId xmlns:a16="http://schemas.microsoft.com/office/drawing/2014/main" id="{5A033DD7-8990-55E3-3A36-BE57CCD9BE06}"/>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2153276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sz="1800" dirty="0"/>
              <a:t>Responses provided to FSO on initial response, subsequently accepted</a:t>
            </a:r>
          </a:p>
          <a:p>
            <a:pPr lvl="1"/>
            <a:r>
              <a:rPr lang="en-US" sz="1800" dirty="0"/>
              <a:t>All segments that make up the Fermilab Main Accelerator are included within one integrated ASE VII-A.01.</a:t>
            </a:r>
          </a:p>
          <a:p>
            <a:pPr lvl="1"/>
            <a:r>
              <a:rPr lang="en-US" sz="1800" dirty="0"/>
              <a:t>Maintaining one SAD Structure, but updating the layout to clarify separate accelerators</a:t>
            </a:r>
          </a:p>
          <a:p>
            <a:pPr lvl="2"/>
            <a:r>
              <a:rPr lang="en-US" sz="1600" dirty="0"/>
              <a:t>SAD Chapters updated to ensure detailed analysis for the facility within the Chapter (see Risk Assessment methodology)</a:t>
            </a:r>
          </a:p>
          <a:p>
            <a:pPr lvl="1"/>
            <a:r>
              <a:rPr lang="en-US" sz="1800" dirty="0"/>
              <a:t>Created separate ASEs for each accelerator</a:t>
            </a:r>
          </a:p>
          <a:p>
            <a:pPr lvl="1"/>
            <a:r>
              <a:rPr lang="en-US" sz="1800" dirty="0"/>
              <a:t>Benchmarked this approach with other Labs’ SAD/ASE</a:t>
            </a:r>
          </a:p>
          <a:p>
            <a:pPr lvl="1"/>
            <a:endParaRPr lang="en-US" sz="2000" dirty="0"/>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2389632"/>
            <a:ext cx="4206239" cy="3855742"/>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#32</a:t>
            </a:r>
          </a:p>
          <a:p>
            <a:r>
              <a:rPr lang="en-US" sz="1050" dirty="0">
                <a:solidFill>
                  <a:schemeClr val="accent6"/>
                </a:solidFill>
                <a:latin typeface="Calibri"/>
                <a:cs typeface="Calibri"/>
              </a:rPr>
              <a:t>Why are all limits listed in this ASE for </a:t>
            </a:r>
            <a:r>
              <a:rPr lang="en-US" sz="1050" dirty="0" err="1">
                <a:solidFill>
                  <a:schemeClr val="accent6"/>
                </a:solidFill>
                <a:latin typeface="Calibri"/>
                <a:cs typeface="Calibri"/>
              </a:rPr>
              <a:t>Spinquest</a:t>
            </a:r>
            <a:r>
              <a:rPr lang="en-US" sz="1050" dirty="0">
                <a:solidFill>
                  <a:schemeClr val="accent6"/>
                </a:solidFill>
                <a:latin typeface="Calibri"/>
                <a:cs typeface="Calibri"/>
              </a:rPr>
              <a:t>?  Only list the intensity limits for the </a:t>
            </a:r>
            <a:r>
              <a:rPr lang="en-US" sz="1050" dirty="0" err="1">
                <a:solidFill>
                  <a:schemeClr val="accent6"/>
                </a:solidFill>
                <a:latin typeface="Calibri"/>
                <a:cs typeface="Calibri"/>
              </a:rPr>
              <a:t>Spinquest</a:t>
            </a:r>
            <a:r>
              <a:rPr lang="en-US" sz="1050" dirty="0">
                <a:solidFill>
                  <a:schemeClr val="accent6"/>
                </a:solidFill>
                <a:latin typeface="Calibri"/>
                <a:cs typeface="Calibri"/>
              </a:rPr>
              <a:t> beamline that is being reviewed.</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#35</a:t>
            </a:r>
          </a:p>
          <a:p>
            <a:r>
              <a:rPr lang="en-US" sz="1050" dirty="0">
                <a:solidFill>
                  <a:schemeClr val="accent6"/>
                </a:solidFill>
                <a:latin typeface="Calibri"/>
                <a:cs typeface="Calibri"/>
              </a:rPr>
              <a:t>While DOE does not approve SADs, it should be understood that DOE needs to support the SAD otherwise there will be issues identified in the ASE. The contractor should benchmark how other </a:t>
            </a:r>
            <a:r>
              <a:rPr lang="en-US" sz="1050" dirty="0" err="1">
                <a:solidFill>
                  <a:schemeClr val="accent6"/>
                </a:solidFill>
                <a:latin typeface="Calibri"/>
                <a:cs typeface="Calibri"/>
              </a:rPr>
              <a:t>laboratiories</a:t>
            </a:r>
            <a:r>
              <a:rPr lang="en-US" sz="1050" dirty="0">
                <a:solidFill>
                  <a:schemeClr val="accent6"/>
                </a:solidFill>
                <a:latin typeface="Calibri"/>
                <a:cs typeface="Calibri"/>
              </a:rPr>
              <a:t> document there SADs, consider having </a:t>
            </a:r>
            <a:r>
              <a:rPr lang="en-US" sz="1050" dirty="0" err="1">
                <a:solidFill>
                  <a:schemeClr val="accent6"/>
                </a:solidFill>
                <a:latin typeface="Calibri"/>
                <a:cs typeface="Calibri"/>
              </a:rPr>
              <a:t>seperate</a:t>
            </a:r>
            <a:r>
              <a:rPr lang="en-US" sz="1050" dirty="0">
                <a:solidFill>
                  <a:schemeClr val="accent6"/>
                </a:solidFill>
                <a:latin typeface="Calibri"/>
                <a:cs typeface="Calibri"/>
              </a:rPr>
              <a:t> SADs and ASEs for each accelerator operations.</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#36</a:t>
            </a:r>
          </a:p>
          <a:p>
            <a:r>
              <a:rPr lang="en-US" sz="1050" dirty="0">
                <a:solidFill>
                  <a:schemeClr val="accent6"/>
                </a:solidFill>
                <a:latin typeface="Calibri"/>
                <a:cs typeface="Calibri"/>
              </a:rPr>
              <a:t>Having one SAD and one ASE is problematic. It causes the reader confusion and also leads to the development of CC's that are generic and vague. As noted in comments 1‐34 there are issues with the major portions of the ASE, including each of the listed CC’s.</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#37</a:t>
            </a:r>
          </a:p>
          <a:p>
            <a:r>
              <a:rPr lang="en-US" sz="1050" dirty="0">
                <a:solidFill>
                  <a:schemeClr val="accent6"/>
                </a:solidFill>
                <a:latin typeface="Calibri"/>
                <a:cs typeface="Calibri"/>
              </a:rPr>
              <a:t>The content in each of the SADs that were reviewed was broad. It lacked specific details explaining the facility, operational aspects, and function. They frequently referenced back to  procedures/policies that may provide some or all of the details.</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a:p>
        </p:txBody>
      </p:sp>
      <p:sp>
        <p:nvSpPr>
          <p:cNvPr id="15" name="Title 2">
            <a:extLst>
              <a:ext uri="{FF2B5EF4-FFF2-40B4-BE49-F238E27FC236}">
                <a16:creationId xmlns:a16="http://schemas.microsoft.com/office/drawing/2014/main" id="{87004A82-D864-B7E5-9E5B-3854174C1F0D}"/>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3336263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Section 4 of ASE clearly specifies what constitutes and ASE violation</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3547872"/>
            <a:ext cx="4206239" cy="2697501"/>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#33</a:t>
            </a:r>
          </a:p>
          <a:p>
            <a:r>
              <a:rPr lang="en-US" sz="1050" dirty="0">
                <a:solidFill>
                  <a:schemeClr val="accent6"/>
                </a:solidFill>
                <a:latin typeface="Calibri"/>
                <a:cs typeface="Calibri"/>
              </a:rPr>
              <a:t>This section is confusing.  The statement "Determining whether a condition is a violation of the ASE may be subjective." contradicts the statement on Page 7 that states "Variations beyond these limits are a violation of the ASE."   This section needs to be clarified to state that any variations from the bounds defined in this ASE is an ASE violation. This section needs to list the actions that will be taken if an ASE violation is identified (e.g., stop the activity causing the violation, work with DOE, </a:t>
            </a:r>
            <a:r>
              <a:rPr lang="en-US" sz="1050" dirty="0" err="1">
                <a:solidFill>
                  <a:schemeClr val="accent6"/>
                </a:solidFill>
                <a:latin typeface="Calibri"/>
                <a:cs typeface="Calibri"/>
              </a:rPr>
              <a:t>etc</a:t>
            </a:r>
            <a:r>
              <a:rPr lang="en-US" sz="1050" dirty="0">
                <a:solidFill>
                  <a:schemeClr val="accent6"/>
                </a:solidFill>
                <a:latin typeface="Calibri"/>
                <a:cs typeface="Calibri"/>
              </a:rPr>
              <a:t>).  Do not point readers to an internal procedure, list the steps in the ASE specific to </a:t>
            </a:r>
            <a:r>
              <a:rPr lang="en-US" sz="1050" dirty="0" err="1">
                <a:solidFill>
                  <a:schemeClr val="accent6"/>
                </a:solidFill>
                <a:latin typeface="Calibri"/>
                <a:cs typeface="Calibri"/>
              </a:rPr>
              <a:t>Spinquest</a:t>
            </a:r>
            <a:r>
              <a:rPr lang="en-US" sz="1050" dirty="0">
                <a:solidFill>
                  <a:schemeClr val="accent6"/>
                </a:solidFill>
                <a:latin typeface="Calibri"/>
                <a:cs typeface="Calibri"/>
              </a:rPr>
              <a:t>.</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#34</a:t>
            </a:r>
          </a:p>
          <a:p>
            <a:r>
              <a:rPr lang="en-US" sz="1050" dirty="0">
                <a:solidFill>
                  <a:schemeClr val="accent6"/>
                </a:solidFill>
                <a:latin typeface="Calibri"/>
                <a:cs typeface="Calibri"/>
              </a:rPr>
              <a:t>Clarification is needed.  This statement, "Any deficiencies found in a credited control that are not an ASE violation are handled in accordance with FESHM and FRCM requirements." contradicts the statement on Page 7 "Variations beyond these limits are a violation of the ASE."</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827351" y="2512720"/>
            <a:ext cx="3607490" cy="307777"/>
          </a:xfrm>
          <a:prstGeom prst="rect">
            <a:avLst/>
          </a:prstGeom>
          <a:noFill/>
        </p:spPr>
        <p:txBody>
          <a:bodyPr wrap="square" rtlCol="0">
            <a:spAutoFit/>
          </a:bodyPr>
          <a:lstStyle/>
          <a:p>
            <a:pPr algn="ctr"/>
            <a:r>
              <a:rPr lang="en-US" sz="1400" i="1" dirty="0"/>
              <a:t>Excerpt from Section 4 of ASE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1412195" y="2799821"/>
            <a:ext cx="2410118" cy="3450853"/>
          </a:xfrm>
          <a:ln>
            <a:solidFill>
              <a:schemeClr val="accent6"/>
            </a:solidFill>
          </a:ln>
        </p:spPr>
      </p:pic>
      <p:sp>
        <p:nvSpPr>
          <p:cNvPr id="10" name="Title 2">
            <a:extLst>
              <a:ext uri="{FF2B5EF4-FFF2-40B4-BE49-F238E27FC236}">
                <a16:creationId xmlns:a16="http://schemas.microsoft.com/office/drawing/2014/main" id="{0A535EAE-19BA-5084-EDCE-5C8774FA85D8}"/>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2354680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ASE</a:t>
            </a:r>
          </a:p>
          <a:p>
            <a:pPr lvl="1"/>
            <a:r>
              <a:rPr lang="en-US" dirty="0"/>
              <a:t>Section 5 describes Configuration Management for Credited Controls for applicable accelerator</a:t>
            </a:r>
          </a:p>
          <a:p>
            <a:pPr lvl="1"/>
            <a:r>
              <a:rPr lang="en-US" dirty="0"/>
              <a:t>Section 6 describes implementation of Unreviewed Safety Issue (USI) Process for applicable accelerator</a:t>
            </a:r>
          </a:p>
          <a:p>
            <a:pPr lvl="1"/>
            <a:r>
              <a:rPr lang="en-US" dirty="0"/>
              <a:t>Removed references to internal procedures within the SAD/ASE</a:t>
            </a:r>
          </a:p>
          <a:p>
            <a:pPr lvl="2"/>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4655266"/>
            <a:ext cx="4206239" cy="1590107"/>
          </a:xfrm>
        </p:spPr>
        <p:style>
          <a:lnRef idx="2">
            <a:schemeClr val="dk1"/>
          </a:lnRef>
          <a:fillRef idx="1">
            <a:schemeClr val="lt1"/>
          </a:fillRef>
          <a:effectRef idx="0">
            <a:schemeClr val="dk1"/>
          </a:effectRef>
          <a:fontRef idx="minor">
            <a:schemeClr val="dk1"/>
          </a:fontRef>
        </p:style>
        <p:txBody>
          <a:bodyPr/>
          <a:lstStyle/>
          <a:p>
            <a:r>
              <a:rPr lang="en-US" sz="1050" dirty="0">
                <a:solidFill>
                  <a:schemeClr val="accent6"/>
                </a:solidFill>
                <a:latin typeface="Calibri"/>
              </a:rPr>
              <a:t>Addresses Comment/Issue #38</a:t>
            </a:r>
          </a:p>
          <a:p>
            <a:r>
              <a:rPr lang="en-US" sz="1050" dirty="0">
                <a:solidFill>
                  <a:schemeClr val="accent6"/>
                </a:solidFill>
                <a:latin typeface="Calibri"/>
                <a:cs typeface="Calibri"/>
              </a:rPr>
              <a:t>There was no reference to configuration management in the ASE and/or SAD's. This practice would prove useful (e.g., shielding set up, etc.).</a:t>
            </a:r>
          </a:p>
          <a:p>
            <a:endParaRPr lang="en-US" sz="1050" dirty="0">
              <a:solidFill>
                <a:schemeClr val="accent6"/>
              </a:solidFill>
              <a:latin typeface="Calibri"/>
              <a:cs typeface="Calibri"/>
            </a:endParaRPr>
          </a:p>
          <a:p>
            <a:r>
              <a:rPr lang="en-US" sz="1050" dirty="0">
                <a:solidFill>
                  <a:schemeClr val="accent6"/>
                </a:solidFill>
                <a:latin typeface="Calibri"/>
                <a:cs typeface="Calibri"/>
              </a:rPr>
              <a:t>Addresses Comment/Issue #39</a:t>
            </a:r>
          </a:p>
          <a:p>
            <a:r>
              <a:rPr lang="en-US" sz="1050" dirty="0">
                <a:solidFill>
                  <a:schemeClr val="accent6"/>
                </a:solidFill>
                <a:latin typeface="Calibri"/>
                <a:cs typeface="Calibri"/>
              </a:rPr>
              <a:t>Please clarify how the USI process is implemented when only an internal procedure is referenced in the SAD and/or ASE as the method to control a hazard and no specific details are documented.</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a:p>
        </p:txBody>
      </p:sp>
      <p:sp>
        <p:nvSpPr>
          <p:cNvPr id="11" name="TextBox 10">
            <a:extLst>
              <a:ext uri="{FF2B5EF4-FFF2-40B4-BE49-F238E27FC236}">
                <a16:creationId xmlns:a16="http://schemas.microsoft.com/office/drawing/2014/main" id="{4FF2A3A5-81A4-4376-58E4-5553604E6F50}"/>
              </a:ext>
            </a:extLst>
          </p:cNvPr>
          <p:cNvSpPr txBox="1"/>
          <p:nvPr/>
        </p:nvSpPr>
        <p:spPr>
          <a:xfrm>
            <a:off x="4871375" y="947082"/>
            <a:ext cx="3607490" cy="307777"/>
          </a:xfrm>
          <a:prstGeom prst="rect">
            <a:avLst/>
          </a:prstGeom>
          <a:noFill/>
        </p:spPr>
        <p:txBody>
          <a:bodyPr wrap="square" rtlCol="0">
            <a:spAutoFit/>
          </a:bodyPr>
          <a:lstStyle/>
          <a:p>
            <a:pPr algn="ctr"/>
            <a:r>
              <a:rPr lang="en-US" sz="1400" i="1" dirty="0"/>
              <a:t>Excerpts from Section 5 and 6 of ASE VII-A.1</a:t>
            </a:r>
          </a:p>
        </p:txBody>
      </p:sp>
      <p:pic>
        <p:nvPicPr>
          <p:cNvPr id="13" name="Content Placeholder 14">
            <a:extLst>
              <a:ext uri="{FF2B5EF4-FFF2-40B4-BE49-F238E27FC236}">
                <a16:creationId xmlns:a16="http://schemas.microsoft.com/office/drawing/2014/main" id="{45E52BD4-7EA6-01BF-E793-C2DBA3391429}"/>
              </a:ext>
            </a:extLst>
          </p:cNvPr>
          <p:cNvPicPr>
            <a:picLocks noGrp="1" noChangeAspect="1"/>
          </p:cNvPicPr>
          <p:nvPr>
            <p:ph sz="half" idx="15"/>
          </p:nvPr>
        </p:nvPicPr>
        <p:blipFill>
          <a:blip r:embed="rId2"/>
          <a:srcRect/>
          <a:stretch/>
        </p:blipFill>
        <p:spPr>
          <a:xfrm>
            <a:off x="4901855" y="1335069"/>
            <a:ext cx="3200400" cy="1749322"/>
          </a:xfrm>
          <a:ln>
            <a:solidFill>
              <a:schemeClr val="accent6"/>
            </a:solidFill>
          </a:ln>
        </p:spPr>
      </p:pic>
      <p:pic>
        <p:nvPicPr>
          <p:cNvPr id="10" name="Picture 9">
            <a:extLst>
              <a:ext uri="{FF2B5EF4-FFF2-40B4-BE49-F238E27FC236}">
                <a16:creationId xmlns:a16="http://schemas.microsoft.com/office/drawing/2014/main" id="{94E56337-E1BA-D7D4-D10F-685CC96CC536}"/>
              </a:ext>
            </a:extLst>
          </p:cNvPr>
          <p:cNvPicPr>
            <a:picLocks noChangeAspect="1"/>
          </p:cNvPicPr>
          <p:nvPr/>
        </p:nvPicPr>
        <p:blipFill>
          <a:blip r:embed="rId3"/>
          <a:stretch>
            <a:fillRect/>
          </a:stretch>
        </p:blipFill>
        <p:spPr>
          <a:xfrm>
            <a:off x="5698289" y="2157793"/>
            <a:ext cx="3200400" cy="1361024"/>
          </a:xfrm>
          <a:prstGeom prst="rect">
            <a:avLst/>
          </a:prstGeom>
          <a:ln>
            <a:solidFill>
              <a:schemeClr val="accent6"/>
            </a:solidFill>
          </a:ln>
        </p:spPr>
      </p:pic>
      <p:sp>
        <p:nvSpPr>
          <p:cNvPr id="16" name="Title 2">
            <a:extLst>
              <a:ext uri="{FF2B5EF4-FFF2-40B4-BE49-F238E27FC236}">
                <a16:creationId xmlns:a16="http://schemas.microsoft.com/office/drawing/2014/main" id="{7813A3FA-E59A-20E5-28B2-822716F45FD2}"/>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108202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71F994-B385-1304-B853-344EBC93F829}"/>
              </a:ext>
            </a:extLst>
          </p:cNvPr>
          <p:cNvSpPr>
            <a:spLocks noGrp="1"/>
          </p:cNvSpPr>
          <p:nvPr>
            <p:ph idx="1"/>
          </p:nvPr>
        </p:nvSpPr>
        <p:spPr>
          <a:xfrm>
            <a:off x="228601" y="971550"/>
            <a:ext cx="5029198" cy="5059363"/>
          </a:xfrm>
        </p:spPr>
        <p:txBody>
          <a:bodyPr/>
          <a:lstStyle/>
          <a:p>
            <a:r>
              <a:rPr lang="en-US" dirty="0"/>
              <a:t>New requirements for Fermi that come from 420.2D</a:t>
            </a:r>
          </a:p>
          <a:p>
            <a:pPr lvl="1"/>
            <a:r>
              <a:rPr lang="en-US" dirty="0"/>
              <a:t>New Exemption/Equivalency Process</a:t>
            </a:r>
          </a:p>
          <a:p>
            <a:pPr lvl="2"/>
            <a:r>
              <a:rPr lang="en-US" dirty="0"/>
              <a:t>Three cryomodule test stands now managed as accelerators. New Section in SAD with new chapters</a:t>
            </a:r>
          </a:p>
          <a:p>
            <a:pPr lvl="1"/>
            <a:r>
              <a:rPr lang="en-US" dirty="0"/>
              <a:t>RSI step in USI Process</a:t>
            </a:r>
          </a:p>
          <a:p>
            <a:pPr lvl="2"/>
            <a:r>
              <a:rPr lang="en-US" dirty="0"/>
              <a:t>RSI step added at the end of the evaluation</a:t>
            </a:r>
          </a:p>
          <a:p>
            <a:pPr lvl="1"/>
            <a:r>
              <a:rPr lang="en-US" dirty="0"/>
              <a:t>DOE Field Element Manager approval of USI Process</a:t>
            </a:r>
          </a:p>
          <a:p>
            <a:pPr lvl="2"/>
            <a:r>
              <a:rPr lang="en-US" dirty="0"/>
              <a:t>Approval Page added to USI Process</a:t>
            </a:r>
          </a:p>
        </p:txBody>
      </p:sp>
      <p:sp>
        <p:nvSpPr>
          <p:cNvPr id="3" name="Title 2">
            <a:extLst>
              <a:ext uri="{FF2B5EF4-FFF2-40B4-BE49-F238E27FC236}">
                <a16:creationId xmlns:a16="http://schemas.microsoft.com/office/drawing/2014/main" id="{DDA3902A-F25C-2C95-5CD8-0A1E1E097B3D}"/>
              </a:ext>
            </a:extLst>
          </p:cNvPr>
          <p:cNvSpPr>
            <a:spLocks noGrp="1"/>
          </p:cNvSpPr>
          <p:nvPr>
            <p:ph type="title"/>
          </p:nvPr>
        </p:nvSpPr>
        <p:spPr/>
        <p:txBody>
          <a:bodyPr/>
          <a:lstStyle/>
          <a:p>
            <a:r>
              <a:rPr lang="en-US" dirty="0"/>
              <a:t>Alignment with DOE O 420.2D Requirements</a:t>
            </a:r>
          </a:p>
        </p:txBody>
      </p:sp>
      <p:sp>
        <p:nvSpPr>
          <p:cNvPr id="4" name="Date Placeholder 3">
            <a:extLst>
              <a:ext uri="{FF2B5EF4-FFF2-40B4-BE49-F238E27FC236}">
                <a16:creationId xmlns:a16="http://schemas.microsoft.com/office/drawing/2014/main" id="{F2150105-0A53-B86F-F69C-ED098B862781}"/>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442B4267-5878-2C49-B74E-EA8BC122C400}"/>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5BABE487-CF81-9ED7-3AAE-69A3BFA93EE3}"/>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pic>
        <p:nvPicPr>
          <p:cNvPr id="8" name="Picture 7">
            <a:extLst>
              <a:ext uri="{FF2B5EF4-FFF2-40B4-BE49-F238E27FC236}">
                <a16:creationId xmlns:a16="http://schemas.microsoft.com/office/drawing/2014/main" id="{2127BC3A-23F4-4B86-C848-A8959165A75E}"/>
              </a:ext>
            </a:extLst>
          </p:cNvPr>
          <p:cNvPicPr>
            <a:picLocks noChangeAspect="1"/>
          </p:cNvPicPr>
          <p:nvPr/>
        </p:nvPicPr>
        <p:blipFill>
          <a:blip r:embed="rId2"/>
          <a:stretch>
            <a:fillRect/>
          </a:stretch>
        </p:blipFill>
        <p:spPr>
          <a:xfrm>
            <a:off x="5544670" y="1505651"/>
            <a:ext cx="3200400" cy="1076241"/>
          </a:xfrm>
          <a:prstGeom prst="rect">
            <a:avLst/>
          </a:prstGeom>
          <a:ln>
            <a:solidFill>
              <a:schemeClr val="accent6"/>
            </a:solidFill>
          </a:ln>
        </p:spPr>
      </p:pic>
      <p:sp>
        <p:nvSpPr>
          <p:cNvPr id="9" name="TextBox 8">
            <a:extLst>
              <a:ext uri="{FF2B5EF4-FFF2-40B4-BE49-F238E27FC236}">
                <a16:creationId xmlns:a16="http://schemas.microsoft.com/office/drawing/2014/main" id="{3F8F8544-AF45-544F-EAFD-65CBE1707945}"/>
              </a:ext>
            </a:extLst>
          </p:cNvPr>
          <p:cNvSpPr txBox="1"/>
          <p:nvPr/>
        </p:nvSpPr>
        <p:spPr>
          <a:xfrm>
            <a:off x="5471926" y="942129"/>
            <a:ext cx="3200401" cy="584775"/>
          </a:xfrm>
          <a:prstGeom prst="rect">
            <a:avLst/>
          </a:prstGeom>
          <a:noFill/>
        </p:spPr>
        <p:txBody>
          <a:bodyPr wrap="square" rtlCol="0">
            <a:spAutoFit/>
          </a:bodyPr>
          <a:lstStyle/>
          <a:p>
            <a:pPr algn="ctr"/>
            <a:r>
              <a:rPr lang="en-US" sz="1600" i="1" dirty="0"/>
              <a:t>Section for Test Stand Accelerators from SAD Outline</a:t>
            </a:r>
          </a:p>
        </p:txBody>
      </p:sp>
      <p:pic>
        <p:nvPicPr>
          <p:cNvPr id="11" name="Picture 10">
            <a:extLst>
              <a:ext uri="{FF2B5EF4-FFF2-40B4-BE49-F238E27FC236}">
                <a16:creationId xmlns:a16="http://schemas.microsoft.com/office/drawing/2014/main" id="{0518CDEB-DA12-6E9A-FA1E-B2B095943A0B}"/>
              </a:ext>
            </a:extLst>
          </p:cNvPr>
          <p:cNvPicPr>
            <a:picLocks noChangeAspect="1"/>
          </p:cNvPicPr>
          <p:nvPr/>
        </p:nvPicPr>
        <p:blipFill>
          <a:blip r:embed="rId3"/>
          <a:stretch>
            <a:fillRect/>
          </a:stretch>
        </p:blipFill>
        <p:spPr>
          <a:xfrm>
            <a:off x="5257799" y="3394033"/>
            <a:ext cx="3200400" cy="1451784"/>
          </a:xfrm>
          <a:prstGeom prst="rect">
            <a:avLst/>
          </a:prstGeom>
          <a:ln>
            <a:solidFill>
              <a:schemeClr val="accent6"/>
            </a:solidFill>
          </a:ln>
        </p:spPr>
      </p:pic>
      <p:pic>
        <p:nvPicPr>
          <p:cNvPr id="13" name="Picture 12">
            <a:extLst>
              <a:ext uri="{FF2B5EF4-FFF2-40B4-BE49-F238E27FC236}">
                <a16:creationId xmlns:a16="http://schemas.microsoft.com/office/drawing/2014/main" id="{6751704F-0AF7-FCCA-D8CE-C28AE9BE754B}"/>
              </a:ext>
            </a:extLst>
          </p:cNvPr>
          <p:cNvPicPr>
            <a:picLocks noChangeAspect="1"/>
          </p:cNvPicPr>
          <p:nvPr/>
        </p:nvPicPr>
        <p:blipFill>
          <a:blip r:embed="rId4"/>
          <a:stretch>
            <a:fillRect/>
          </a:stretch>
        </p:blipFill>
        <p:spPr>
          <a:xfrm>
            <a:off x="5690347" y="5181748"/>
            <a:ext cx="3200400" cy="487516"/>
          </a:xfrm>
          <a:prstGeom prst="rect">
            <a:avLst/>
          </a:prstGeom>
          <a:ln>
            <a:solidFill>
              <a:schemeClr val="accent6"/>
            </a:solidFill>
          </a:ln>
        </p:spPr>
      </p:pic>
      <p:sp>
        <p:nvSpPr>
          <p:cNvPr id="14" name="TextBox 13">
            <a:extLst>
              <a:ext uri="{FF2B5EF4-FFF2-40B4-BE49-F238E27FC236}">
                <a16:creationId xmlns:a16="http://schemas.microsoft.com/office/drawing/2014/main" id="{8E7FCB3B-4102-EF81-3340-FAACA6E81236}"/>
              </a:ext>
            </a:extLst>
          </p:cNvPr>
          <p:cNvSpPr txBox="1"/>
          <p:nvPr/>
        </p:nvSpPr>
        <p:spPr>
          <a:xfrm>
            <a:off x="4786639" y="2988106"/>
            <a:ext cx="5007815" cy="338554"/>
          </a:xfrm>
          <a:prstGeom prst="rect">
            <a:avLst/>
          </a:prstGeom>
          <a:noFill/>
        </p:spPr>
        <p:txBody>
          <a:bodyPr wrap="square" rtlCol="0">
            <a:spAutoFit/>
          </a:bodyPr>
          <a:lstStyle/>
          <a:p>
            <a:pPr algn="ctr"/>
            <a:r>
              <a:rPr lang="en-US" sz="1600" i="1" dirty="0"/>
              <a:t>Excerpts from the USI Process, within VII-B</a:t>
            </a:r>
          </a:p>
        </p:txBody>
      </p:sp>
    </p:spTree>
    <p:extLst>
      <p:ext uri="{BB962C8B-B14F-4D97-AF65-F5344CB8AC3E}">
        <p14:creationId xmlns:p14="http://schemas.microsoft.com/office/powerpoint/2010/main" val="2318433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4F640D-CECC-6E0C-6783-BAC326BE263C}"/>
              </a:ext>
            </a:extLst>
          </p:cNvPr>
          <p:cNvSpPr>
            <a:spLocks noGrp="1"/>
          </p:cNvSpPr>
          <p:nvPr>
            <p:ph type="title"/>
          </p:nvPr>
        </p:nvSpPr>
        <p:spPr>
          <a:xfrm>
            <a:off x="228600" y="251753"/>
            <a:ext cx="8686800" cy="3177248"/>
          </a:xfrm>
        </p:spPr>
        <p:txBody>
          <a:bodyPr/>
          <a:lstStyle/>
          <a:p>
            <a:pPr algn="ctr"/>
            <a:r>
              <a:rPr lang="en-US" dirty="0"/>
              <a:t>Questions?</a:t>
            </a:r>
          </a:p>
        </p:txBody>
      </p:sp>
      <p:sp>
        <p:nvSpPr>
          <p:cNvPr id="4" name="Date Placeholder 3">
            <a:extLst>
              <a:ext uri="{FF2B5EF4-FFF2-40B4-BE49-F238E27FC236}">
                <a16:creationId xmlns:a16="http://schemas.microsoft.com/office/drawing/2014/main" id="{77593178-F0F9-3AFC-9D04-3342F317940B}"/>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21B55392-61C8-4E04-15AF-906430883005}"/>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F0DD5648-7CC8-F80E-EA8D-CAAB34DA3DE7}"/>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a:p>
        </p:txBody>
      </p:sp>
    </p:spTree>
    <p:extLst>
      <p:ext uri="{BB962C8B-B14F-4D97-AF65-F5344CB8AC3E}">
        <p14:creationId xmlns:p14="http://schemas.microsoft.com/office/powerpoint/2010/main" val="229995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idx="1"/>
          </p:nvPr>
        </p:nvSpPr>
        <p:spPr/>
        <p:txBody>
          <a:bodyPr/>
          <a:lstStyle/>
          <a:p>
            <a:r>
              <a:rPr lang="en-US" dirty="0"/>
              <a:t>Revision 13 of the Fermilab Accelerator Safety Envelope (ASE) was submitted to FSO requesting Fermi Site Officer Manager on November 21, 2022.</a:t>
            </a:r>
          </a:p>
          <a:p>
            <a:r>
              <a:rPr lang="en-US" dirty="0"/>
              <a:t>On January 4, 2023 FSO submitted a letter to FRA including 39 comments and a request that FRA provide a proposed solution for each comment</a:t>
            </a:r>
          </a:p>
          <a:p>
            <a:pPr marL="0" indent="0">
              <a:buNone/>
            </a:pPr>
            <a:endParaRPr lang="en-US" dirty="0"/>
          </a:p>
        </p:txBody>
      </p:sp>
      <p:sp>
        <p:nvSpPr>
          <p:cNvPr id="3" name="Title 2">
            <a:extLst>
              <a:ext uri="{FF2B5EF4-FFF2-40B4-BE49-F238E27FC236}">
                <a16:creationId xmlns:a16="http://schemas.microsoft.com/office/drawing/2014/main" id="{4841D2B6-8171-32CF-1424-FF2D2427BBD9}"/>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grpSp>
        <p:nvGrpSpPr>
          <p:cNvPr id="7" name="Group 6">
            <a:extLst>
              <a:ext uri="{FF2B5EF4-FFF2-40B4-BE49-F238E27FC236}">
                <a16:creationId xmlns:a16="http://schemas.microsoft.com/office/drawing/2014/main" id="{818FB35C-6D60-A01D-23EF-881575236DDF}"/>
              </a:ext>
            </a:extLst>
          </p:cNvPr>
          <p:cNvGrpSpPr/>
          <p:nvPr/>
        </p:nvGrpSpPr>
        <p:grpSpPr>
          <a:xfrm>
            <a:off x="363701" y="3957425"/>
            <a:ext cx="8402309" cy="1641398"/>
            <a:chOff x="399100" y="4712258"/>
            <a:chExt cx="8402309" cy="1641398"/>
          </a:xfrm>
        </p:grpSpPr>
        <p:pic>
          <p:nvPicPr>
            <p:cNvPr id="8" name="Picture 7">
              <a:extLst>
                <a:ext uri="{FF2B5EF4-FFF2-40B4-BE49-F238E27FC236}">
                  <a16:creationId xmlns:a16="http://schemas.microsoft.com/office/drawing/2014/main" id="{E7454AD7-0A6C-374B-8CD4-8F14F68042AA}"/>
                </a:ext>
              </a:extLst>
            </p:cNvPr>
            <p:cNvPicPr>
              <a:picLocks noChangeAspect="1"/>
            </p:cNvPicPr>
            <p:nvPr/>
          </p:nvPicPr>
          <p:blipFill rotWithShape="1">
            <a:blip r:embed="rId2"/>
            <a:srcRect b="70687"/>
            <a:stretch/>
          </p:blipFill>
          <p:spPr>
            <a:xfrm>
              <a:off x="399100" y="4712258"/>
              <a:ext cx="8402309" cy="1349477"/>
            </a:xfrm>
            <a:prstGeom prst="rect">
              <a:avLst/>
            </a:prstGeom>
          </p:spPr>
        </p:pic>
        <p:sp>
          <p:nvSpPr>
            <p:cNvPr id="9" name="TextBox 8">
              <a:extLst>
                <a:ext uri="{FF2B5EF4-FFF2-40B4-BE49-F238E27FC236}">
                  <a16:creationId xmlns:a16="http://schemas.microsoft.com/office/drawing/2014/main" id="{EE079778-ABE6-8730-871D-B27C363B15B5}"/>
                </a:ext>
              </a:extLst>
            </p:cNvPr>
            <p:cNvSpPr txBox="1"/>
            <p:nvPr/>
          </p:nvSpPr>
          <p:spPr>
            <a:xfrm>
              <a:off x="1383561" y="6015102"/>
              <a:ext cx="6433387" cy="338554"/>
            </a:xfrm>
            <a:prstGeom prst="rect">
              <a:avLst/>
            </a:prstGeom>
            <a:noFill/>
          </p:spPr>
          <p:txBody>
            <a:bodyPr wrap="square" rtlCol="0">
              <a:spAutoFit/>
            </a:bodyPr>
            <a:lstStyle/>
            <a:p>
              <a:pPr algn="ctr"/>
              <a:r>
                <a:rPr lang="en-US" sz="1600" i="1" dirty="0"/>
                <a:t>First Rows of Comment Resolution Form from FSO to FRA</a:t>
              </a:r>
            </a:p>
          </p:txBody>
        </p:sp>
      </p:grpSp>
    </p:spTree>
    <p:extLst>
      <p:ext uri="{BB962C8B-B14F-4D97-AF65-F5344CB8AC3E}">
        <p14:creationId xmlns:p14="http://schemas.microsoft.com/office/powerpoint/2010/main" val="102670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idx="1"/>
          </p:nvPr>
        </p:nvSpPr>
        <p:spPr/>
        <p:txBody>
          <a:bodyPr/>
          <a:lstStyle/>
          <a:p>
            <a:r>
              <a:rPr lang="en-US" dirty="0"/>
              <a:t>Fermilab presented FSO with a proposal on 3/14/2023</a:t>
            </a:r>
          </a:p>
          <a:p>
            <a:r>
              <a:rPr lang="en-US" dirty="0"/>
              <a:t>Fermilab submitted formal response with proposed solutions on 4/21/2023</a:t>
            </a:r>
          </a:p>
          <a:p>
            <a:r>
              <a:rPr lang="en-US" dirty="0"/>
              <a:t>FSO notified Fermilab on 5/9/2023 that the initial proposed solutions were not accepted in whole</a:t>
            </a:r>
          </a:p>
          <a:p>
            <a:pPr lvl="1"/>
            <a:r>
              <a:rPr lang="en-US" dirty="0"/>
              <a:t>46% accepted, 54% not accepted</a:t>
            </a:r>
          </a:p>
          <a:p>
            <a:r>
              <a:rPr lang="en-US" dirty="0"/>
              <a:t>Fermilab submitted updated proposed solutions on 7/5/2023</a:t>
            </a:r>
          </a:p>
          <a:p>
            <a:r>
              <a:rPr lang="en-US" dirty="0"/>
              <a:t>Awaiting FSO formal response on updated proposed solutions, moving forward with proposed solutions with the assumption that they will be accepted</a:t>
            </a:r>
          </a:p>
          <a:p>
            <a:pPr marL="0" indent="0">
              <a:buNone/>
            </a:pPr>
            <a:endParaRPr lang="en-US" dirty="0"/>
          </a:p>
        </p:txBody>
      </p:sp>
      <p:sp>
        <p:nvSpPr>
          <p:cNvPr id="3" name="Title 2">
            <a:extLst>
              <a:ext uri="{FF2B5EF4-FFF2-40B4-BE49-F238E27FC236}">
                <a16:creationId xmlns:a16="http://schemas.microsoft.com/office/drawing/2014/main" id="{4841D2B6-8171-32CF-1424-FF2D2427BBD9}"/>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spTree>
    <p:extLst>
      <p:ext uri="{BB962C8B-B14F-4D97-AF65-F5344CB8AC3E}">
        <p14:creationId xmlns:p14="http://schemas.microsoft.com/office/powerpoint/2010/main" val="292424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SAD</a:t>
            </a:r>
          </a:p>
          <a:p>
            <a:pPr lvl="1"/>
            <a:r>
              <a:rPr lang="en-US" dirty="0"/>
              <a:t>Expanded Hazard Identification Table within SAD</a:t>
            </a:r>
          </a:p>
          <a:p>
            <a:pPr lvl="2"/>
            <a:r>
              <a:rPr lang="en-US" dirty="0"/>
              <a:t>Provides positive confirmation of what hazards exist and what hazards don’t exist in that accelerator or accelerator segment</a:t>
            </a:r>
          </a:p>
          <a:p>
            <a:pPr lvl="1"/>
            <a:r>
              <a:rPr lang="en-US" dirty="0"/>
              <a:t>Updated SAD Chapter outline to discuss each applicable hazard, or re-confirm that the hazard is not applicable</a:t>
            </a:r>
          </a:p>
          <a:p>
            <a:pPr marL="0" indent="0">
              <a:buNone/>
            </a:pPr>
            <a:endParaRPr lang="en-US" dirty="0"/>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4780369" y="740163"/>
            <a:ext cx="4030399" cy="307777"/>
          </a:xfrm>
          <a:prstGeom prst="rect">
            <a:avLst/>
          </a:prstGeom>
          <a:noFill/>
        </p:spPr>
        <p:txBody>
          <a:bodyPr wrap="none" rtlCol="0">
            <a:spAutoFit/>
          </a:bodyPr>
          <a:lstStyle/>
          <a:p>
            <a:r>
              <a:rPr lang="en-US" sz="1400" i="1" dirty="0"/>
              <a:t>Example Hazard Identification Table from II-01 Linac</a:t>
            </a:r>
          </a:p>
        </p:txBody>
      </p:sp>
      <p:pic>
        <p:nvPicPr>
          <p:cNvPr id="13" name="Content Placeholder 12">
            <a:extLst>
              <a:ext uri="{FF2B5EF4-FFF2-40B4-BE49-F238E27FC236}">
                <a16:creationId xmlns:a16="http://schemas.microsoft.com/office/drawing/2014/main" id="{F7B28D9D-40F1-3722-080C-FFBF5FB96DCE}"/>
              </a:ext>
            </a:extLst>
          </p:cNvPr>
          <p:cNvPicPr>
            <a:picLocks noGrp="1" noChangeAspect="1"/>
          </p:cNvPicPr>
          <p:nvPr>
            <p:ph sz="half" idx="15"/>
          </p:nvPr>
        </p:nvPicPr>
        <p:blipFill>
          <a:blip r:embed="rId2"/>
          <a:stretch>
            <a:fillRect/>
          </a:stretch>
        </p:blipFill>
        <p:spPr>
          <a:xfrm>
            <a:off x="4692650" y="976317"/>
            <a:ext cx="4214813" cy="3624253"/>
          </a:xfrm>
          <a:prstGeom prst="rect">
            <a:avLst/>
          </a:prstGeom>
        </p:spPr>
      </p:pic>
      <p:sp>
        <p:nvSpPr>
          <p:cNvPr id="17" name="Title 2">
            <a:extLst>
              <a:ext uri="{FF2B5EF4-FFF2-40B4-BE49-F238E27FC236}">
                <a16:creationId xmlns:a16="http://schemas.microsoft.com/office/drawing/2014/main" id="{20EA6F2D-9E4B-9939-009B-99EFDF277FA6}"/>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425631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SAD &amp; ASE</a:t>
            </a:r>
          </a:p>
          <a:p>
            <a:pPr lvl="1"/>
            <a:r>
              <a:rPr lang="en-US" dirty="0"/>
              <a:t>Include Cryogenics and ODH as Credited Control for applicable accelerator facilities (shown in </a:t>
            </a:r>
            <a:r>
              <a:rPr lang="en-US" b="1" dirty="0">
                <a:solidFill>
                  <a:srgbClr val="7030A0"/>
                </a:solidFill>
              </a:rPr>
              <a:t>bold purple </a:t>
            </a:r>
            <a:r>
              <a:rPr lang="en-US" dirty="0"/>
              <a:t>in the HID table)</a:t>
            </a:r>
          </a:p>
          <a:p>
            <a:pPr lvl="1"/>
            <a:r>
              <a:rPr lang="en-US" dirty="0"/>
              <a:t>Discussion of ODH Safety System Credited Controls within Section 3 of the ASE</a:t>
            </a:r>
          </a:p>
          <a:p>
            <a:pPr lvl="1"/>
            <a:r>
              <a:rPr lang="en-US" dirty="0"/>
              <a:t>List specific requirements for ODH Safety System Credited controls for applicable accelerators/segments within Section 7 of the ASE</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4780369" y="515721"/>
            <a:ext cx="3849131" cy="507831"/>
          </a:xfrm>
          <a:prstGeom prst="rect">
            <a:avLst/>
          </a:prstGeom>
          <a:noFill/>
        </p:spPr>
        <p:txBody>
          <a:bodyPr wrap="none" rtlCol="0">
            <a:spAutoFit/>
          </a:bodyPr>
          <a:lstStyle/>
          <a:p>
            <a:r>
              <a:rPr lang="en-US" sz="900" i="1" dirty="0"/>
              <a:t>Example Hazard Identification Table from IV-03 SY120 Experimental Areas</a:t>
            </a:r>
          </a:p>
          <a:p>
            <a:r>
              <a:rPr lang="en-US" sz="900" i="1" dirty="0"/>
              <a:t>Example ODH Safety System Excerpt from VII-A.01 Fermi Main Accelerator ASE</a:t>
            </a:r>
          </a:p>
          <a:p>
            <a:r>
              <a:rPr lang="en-US" sz="900" i="1" dirty="0"/>
              <a:t>Example of ODH Safety System Credited Controls for NM4 from VII-A.01</a:t>
            </a:r>
          </a:p>
        </p:txBody>
      </p:sp>
      <p:pic>
        <p:nvPicPr>
          <p:cNvPr id="13" name="Content Placeholder 12">
            <a:extLst>
              <a:ext uri="{FF2B5EF4-FFF2-40B4-BE49-F238E27FC236}">
                <a16:creationId xmlns:a16="http://schemas.microsoft.com/office/drawing/2014/main" id="{F7B28D9D-40F1-3722-080C-FFBF5FB96DCE}"/>
              </a:ext>
            </a:extLst>
          </p:cNvPr>
          <p:cNvPicPr>
            <a:picLocks noGrp="1" noChangeAspect="1"/>
          </p:cNvPicPr>
          <p:nvPr>
            <p:ph sz="half" idx="15"/>
          </p:nvPr>
        </p:nvPicPr>
        <p:blipFill>
          <a:blip r:embed="rId2"/>
          <a:srcRect/>
          <a:stretch/>
        </p:blipFill>
        <p:spPr>
          <a:xfrm>
            <a:off x="4692651" y="1070733"/>
            <a:ext cx="2759028" cy="2183615"/>
          </a:xfrm>
          <a:prstGeom prst="rect">
            <a:avLst/>
          </a:prstGeom>
        </p:spPr>
      </p:pic>
      <p:sp>
        <p:nvSpPr>
          <p:cNvPr id="7" name="Text Placeholder 11">
            <a:extLst>
              <a:ext uri="{FF2B5EF4-FFF2-40B4-BE49-F238E27FC236}">
                <a16:creationId xmlns:a16="http://schemas.microsoft.com/office/drawing/2014/main" id="{5639E7F2-B825-D361-8A66-91CE0D182A2A}"/>
              </a:ext>
            </a:extLst>
          </p:cNvPr>
          <p:cNvSpPr>
            <a:spLocks noGrp="1"/>
          </p:cNvSpPr>
          <p:nvPr>
            <p:ph type="body" sz="half" idx="19"/>
          </p:nvPr>
        </p:nvSpPr>
        <p:spPr>
          <a:xfrm>
            <a:off x="4692650" y="4765674"/>
            <a:ext cx="4205288" cy="1607829"/>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#1</a:t>
            </a:r>
          </a:p>
          <a:p>
            <a:r>
              <a:rPr lang="en-US" sz="1200" dirty="0">
                <a:solidFill>
                  <a:schemeClr val="accent6"/>
                </a:solidFill>
                <a:latin typeface="Calibri"/>
              </a:rPr>
              <a:t>In accordance with DOE‐HDBK‐1163‐2020, Standard Industrial Hazards(SIH) are hazards that are generally well understood and </a:t>
            </a:r>
            <a:r>
              <a:rPr lang="en-US" sz="1200" dirty="0" err="1">
                <a:solidFill>
                  <a:schemeClr val="accent6"/>
                </a:solidFill>
                <a:latin typeface="Calibri"/>
              </a:rPr>
              <a:t>coverered</a:t>
            </a:r>
            <a:r>
              <a:rPr lang="en-US" sz="1200" dirty="0">
                <a:solidFill>
                  <a:schemeClr val="accent6"/>
                </a:solidFill>
                <a:latin typeface="Calibri"/>
              </a:rPr>
              <a:t> by codes, standards,  or other consensus standards. I am not sure if FERMI considers ODH as a SIH but since it is not covered by any codes, standards, or other consensus standard then this ASE must develop CC that will address the ODH concerns </a:t>
            </a:r>
            <a:r>
              <a:rPr lang="en-US" sz="1200" dirty="0" err="1">
                <a:solidFill>
                  <a:schemeClr val="accent6"/>
                </a:solidFill>
                <a:latin typeface="Calibri"/>
              </a:rPr>
              <a:t>assocaietd</a:t>
            </a:r>
            <a:r>
              <a:rPr lang="en-US" sz="1200" dirty="0">
                <a:solidFill>
                  <a:schemeClr val="accent6"/>
                </a:solidFill>
                <a:latin typeface="Calibri"/>
              </a:rPr>
              <a:t> with applicable accelerator facilities</a:t>
            </a:r>
            <a:r>
              <a:rPr lang="en-US" sz="1400" dirty="0">
                <a:solidFill>
                  <a:schemeClr val="accent6"/>
                </a:solidFill>
                <a:latin typeface="Calibri"/>
              </a:rPr>
              <a:t>.</a:t>
            </a:r>
          </a:p>
        </p:txBody>
      </p:sp>
      <p:pic>
        <p:nvPicPr>
          <p:cNvPr id="10" name="Picture 9">
            <a:extLst>
              <a:ext uri="{FF2B5EF4-FFF2-40B4-BE49-F238E27FC236}">
                <a16:creationId xmlns:a16="http://schemas.microsoft.com/office/drawing/2014/main" id="{215CF2C1-2F61-8E1D-A658-D098F334BCFD}"/>
              </a:ext>
            </a:extLst>
          </p:cNvPr>
          <p:cNvPicPr>
            <a:picLocks noChangeAspect="1"/>
          </p:cNvPicPr>
          <p:nvPr/>
        </p:nvPicPr>
        <p:blipFill>
          <a:blip r:embed="rId3"/>
          <a:stretch>
            <a:fillRect/>
          </a:stretch>
        </p:blipFill>
        <p:spPr>
          <a:xfrm>
            <a:off x="5117259" y="1459961"/>
            <a:ext cx="3356070" cy="1548502"/>
          </a:xfrm>
          <a:prstGeom prst="rect">
            <a:avLst/>
          </a:prstGeom>
          <a:ln>
            <a:solidFill>
              <a:schemeClr val="accent6"/>
            </a:solidFill>
          </a:ln>
        </p:spPr>
      </p:pic>
      <p:pic>
        <p:nvPicPr>
          <p:cNvPr id="14" name="Picture 13">
            <a:extLst>
              <a:ext uri="{FF2B5EF4-FFF2-40B4-BE49-F238E27FC236}">
                <a16:creationId xmlns:a16="http://schemas.microsoft.com/office/drawing/2014/main" id="{325CF275-AF4B-3CEF-B42E-14776C9C3A84}"/>
              </a:ext>
            </a:extLst>
          </p:cNvPr>
          <p:cNvPicPr>
            <a:picLocks noChangeAspect="1"/>
          </p:cNvPicPr>
          <p:nvPr/>
        </p:nvPicPr>
        <p:blipFill>
          <a:blip r:embed="rId4"/>
          <a:stretch>
            <a:fillRect/>
          </a:stretch>
        </p:blipFill>
        <p:spPr>
          <a:xfrm>
            <a:off x="5858476" y="2053801"/>
            <a:ext cx="3186405" cy="2626096"/>
          </a:xfrm>
          <a:prstGeom prst="rect">
            <a:avLst/>
          </a:prstGeom>
          <a:ln>
            <a:solidFill>
              <a:schemeClr val="accent6"/>
            </a:solidFill>
          </a:ln>
        </p:spPr>
      </p:pic>
      <p:sp>
        <p:nvSpPr>
          <p:cNvPr id="17" name="Title 2">
            <a:extLst>
              <a:ext uri="{FF2B5EF4-FFF2-40B4-BE49-F238E27FC236}">
                <a16:creationId xmlns:a16="http://schemas.microsoft.com/office/drawing/2014/main" id="{CD172B0A-E098-27C3-47EA-A5966A1C72E4}"/>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122569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SAD</a:t>
            </a:r>
          </a:p>
          <a:p>
            <a:pPr lvl="1"/>
            <a:r>
              <a:rPr lang="en-US" dirty="0"/>
              <a:t>List required interlocked radiation detectors for applicable accelerators/segments within Section 7 of the ASE</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a:t>Schoell | Alignment with DOE O 420.2D and FSO Expectations</a:t>
            </a:r>
            <a:endParaRPr lang="en-US" b="1"/>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4870728" y="917594"/>
            <a:ext cx="3667482" cy="369332"/>
          </a:xfrm>
          <a:prstGeom prst="rect">
            <a:avLst/>
          </a:prstGeom>
          <a:noFill/>
        </p:spPr>
        <p:txBody>
          <a:bodyPr wrap="square" rtlCol="0">
            <a:spAutoFit/>
          </a:bodyPr>
          <a:lstStyle/>
          <a:p>
            <a:r>
              <a:rPr lang="en-US" sz="900" i="1" dirty="0"/>
              <a:t>Example of Interlocked Radiation Monitors in the Radiation Safety Interlock System ODH Safety System Credited Controls for NM4 from VII-A.01</a:t>
            </a:r>
          </a:p>
        </p:txBody>
      </p:sp>
      <p:sp>
        <p:nvSpPr>
          <p:cNvPr id="7" name="Text Placeholder 11">
            <a:extLst>
              <a:ext uri="{FF2B5EF4-FFF2-40B4-BE49-F238E27FC236}">
                <a16:creationId xmlns:a16="http://schemas.microsoft.com/office/drawing/2014/main" id="{5639E7F2-B825-D361-8A66-91CE0D182A2A}"/>
              </a:ext>
            </a:extLst>
          </p:cNvPr>
          <p:cNvSpPr>
            <a:spLocks noGrp="1"/>
          </p:cNvSpPr>
          <p:nvPr>
            <p:ph type="body" sz="half" idx="19"/>
          </p:nvPr>
        </p:nvSpPr>
        <p:spPr>
          <a:xfrm>
            <a:off x="4692650" y="4765674"/>
            <a:ext cx="4205288" cy="1607829"/>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#2</a:t>
            </a:r>
          </a:p>
          <a:p>
            <a:r>
              <a:rPr lang="en-US" sz="1200" dirty="0">
                <a:solidFill>
                  <a:schemeClr val="accent6"/>
                </a:solidFill>
                <a:latin typeface="Calibri"/>
              </a:rPr>
              <a:t>Radiation detectors linked to the RSIS are required in the Shielding Assessment. These are not discussed in the ASE.  Are the radiation area detectors/monitors (</a:t>
            </a:r>
            <a:r>
              <a:rPr lang="en-US" sz="1200" dirty="0" err="1">
                <a:solidFill>
                  <a:schemeClr val="accent6"/>
                </a:solidFill>
                <a:latin typeface="Calibri"/>
              </a:rPr>
              <a:t>i.e</a:t>
            </a:r>
            <a:r>
              <a:rPr lang="en-US" sz="1200" dirty="0">
                <a:solidFill>
                  <a:schemeClr val="accent6"/>
                </a:solidFill>
                <a:latin typeface="Calibri"/>
              </a:rPr>
              <a:t> Chipmunks, Fox, TLMs, </a:t>
            </a:r>
            <a:r>
              <a:rPr lang="en-US" sz="1200" dirty="0" err="1">
                <a:solidFill>
                  <a:schemeClr val="accent6"/>
                </a:solidFill>
                <a:latin typeface="Calibri"/>
              </a:rPr>
              <a:t>etc</a:t>
            </a:r>
            <a:r>
              <a:rPr lang="en-US" sz="1200" dirty="0">
                <a:solidFill>
                  <a:schemeClr val="accent6"/>
                </a:solidFill>
                <a:latin typeface="Calibri"/>
              </a:rPr>
              <a:t>) a credited control? They are not listed anywhere in the ASE.   Further, how do other engineered controls that are required in the SA fit into the ASE as credited controls?</a:t>
            </a:r>
            <a:endParaRPr lang="en-US" sz="1400" dirty="0">
              <a:solidFill>
                <a:schemeClr val="accent6"/>
              </a:solidFill>
              <a:latin typeface="Calibri"/>
            </a:endParaRPr>
          </a:p>
        </p:txBody>
      </p:sp>
      <p:pic>
        <p:nvPicPr>
          <p:cNvPr id="14" name="Picture 13">
            <a:extLst>
              <a:ext uri="{FF2B5EF4-FFF2-40B4-BE49-F238E27FC236}">
                <a16:creationId xmlns:a16="http://schemas.microsoft.com/office/drawing/2014/main" id="{325CF275-AF4B-3CEF-B42E-14776C9C3A84}"/>
              </a:ext>
            </a:extLst>
          </p:cNvPr>
          <p:cNvPicPr>
            <a:picLocks noChangeAspect="1"/>
          </p:cNvPicPr>
          <p:nvPr/>
        </p:nvPicPr>
        <p:blipFill>
          <a:blip r:embed="rId2"/>
          <a:srcRect/>
          <a:stretch/>
        </p:blipFill>
        <p:spPr>
          <a:xfrm>
            <a:off x="4780369" y="1461826"/>
            <a:ext cx="3881264" cy="1607829"/>
          </a:xfrm>
          <a:prstGeom prst="rect">
            <a:avLst/>
          </a:prstGeom>
          <a:ln>
            <a:solidFill>
              <a:schemeClr val="accent6"/>
            </a:solidFill>
          </a:ln>
        </p:spPr>
      </p:pic>
      <p:sp>
        <p:nvSpPr>
          <p:cNvPr id="16" name="Title 2">
            <a:extLst>
              <a:ext uri="{FF2B5EF4-FFF2-40B4-BE49-F238E27FC236}">
                <a16:creationId xmlns:a16="http://schemas.microsoft.com/office/drawing/2014/main" id="{1C8ED3B8-085A-7EC5-F97C-C823E465F068}"/>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170537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09ADCF-0DF8-7D80-9FB4-B23689ADCFF0}"/>
              </a:ext>
            </a:extLst>
          </p:cNvPr>
          <p:cNvSpPr>
            <a:spLocks noGrp="1"/>
          </p:cNvSpPr>
          <p:nvPr>
            <p:ph sz="half" idx="13"/>
          </p:nvPr>
        </p:nvSpPr>
        <p:spPr>
          <a:xfrm>
            <a:off x="228601" y="971549"/>
            <a:ext cx="4206240" cy="5279125"/>
          </a:xfrm>
        </p:spPr>
        <p:txBody>
          <a:bodyPr/>
          <a:lstStyle/>
          <a:p>
            <a:r>
              <a:rPr lang="en-US" dirty="0"/>
              <a:t>Updates to the SAD</a:t>
            </a:r>
          </a:p>
          <a:p>
            <a:pPr lvl="1"/>
            <a:r>
              <a:rPr lang="en-US" dirty="0"/>
              <a:t>Added Risk Matrix tables to the Appendix of each SAD Chapter</a:t>
            </a:r>
          </a:p>
          <a:p>
            <a:pPr lvl="1"/>
            <a:r>
              <a:rPr lang="en-US" dirty="0"/>
              <a:t>Discusses controls in place, and assurance that the residual qualitative risk is at an acceptable level</a:t>
            </a:r>
          </a:p>
          <a:p>
            <a:pPr marL="0" indent="0">
              <a:buNone/>
            </a:pPr>
            <a:endParaRPr lang="en-US" dirty="0"/>
          </a:p>
        </p:txBody>
      </p:sp>
      <p:sp>
        <p:nvSpPr>
          <p:cNvPr id="12" name="Text Placeholder 11">
            <a:extLst>
              <a:ext uri="{FF2B5EF4-FFF2-40B4-BE49-F238E27FC236}">
                <a16:creationId xmlns:a16="http://schemas.microsoft.com/office/drawing/2014/main" id="{BB68B56E-5F94-6C22-8E4E-29039C7540AC}"/>
              </a:ext>
            </a:extLst>
          </p:cNvPr>
          <p:cNvSpPr>
            <a:spLocks noGrp="1"/>
          </p:cNvSpPr>
          <p:nvPr>
            <p:ph type="body" sz="half" idx="19"/>
          </p:nvPr>
        </p:nvSpPr>
        <p:spPr>
          <a:xfrm>
            <a:off x="4692450" y="2251710"/>
            <a:ext cx="4206239" cy="3993665"/>
          </a:xfrm>
        </p:spPr>
        <p:style>
          <a:lnRef idx="2">
            <a:schemeClr val="dk1"/>
          </a:lnRef>
          <a:fillRef idx="1">
            <a:schemeClr val="lt1"/>
          </a:fillRef>
          <a:effectRef idx="0">
            <a:schemeClr val="dk1"/>
          </a:effectRef>
          <a:fontRef idx="minor">
            <a:schemeClr val="dk1"/>
          </a:fontRef>
        </p:style>
        <p:txBody>
          <a:bodyPr/>
          <a:lstStyle/>
          <a:p>
            <a:r>
              <a:rPr lang="en-US" sz="1200" dirty="0">
                <a:solidFill>
                  <a:schemeClr val="accent6"/>
                </a:solidFill>
                <a:latin typeface="Calibri"/>
              </a:rPr>
              <a:t>Addresses Comment/Issue #3</a:t>
            </a:r>
          </a:p>
          <a:p>
            <a:r>
              <a:rPr lang="en-US" sz="1200" dirty="0">
                <a:solidFill>
                  <a:schemeClr val="accent6"/>
                </a:solidFill>
                <a:latin typeface="Calibri"/>
                <a:cs typeface="Calibri"/>
              </a:rPr>
              <a:t>The ASE discusses controls and requirements that are to be implemented and followed to ensure the level of risk to all workers, the public and the environment is maintained at acceptable levels.  However, there is no risk analysis or risk matrix included in the ASE to justify this statement</a:t>
            </a:r>
          </a:p>
          <a:p>
            <a:endParaRPr lang="en-US" sz="1200" dirty="0">
              <a:solidFill>
                <a:schemeClr val="accent6"/>
              </a:solidFill>
              <a:latin typeface="Calibri"/>
              <a:cs typeface="Calibri"/>
            </a:endParaRPr>
          </a:p>
          <a:p>
            <a:r>
              <a:rPr lang="en-US" sz="1200" dirty="0">
                <a:solidFill>
                  <a:schemeClr val="accent6"/>
                </a:solidFill>
                <a:latin typeface="Calibri"/>
                <a:cs typeface="Calibri"/>
              </a:rPr>
              <a:t>Addresses Comment/Issue #8</a:t>
            </a:r>
          </a:p>
          <a:p>
            <a:r>
              <a:rPr lang="en-US" sz="1200" dirty="0">
                <a:solidFill>
                  <a:schemeClr val="accent6"/>
                </a:solidFill>
              </a:rPr>
              <a:t>Where is the risk analysis/matrix to justify this statement and what is an acceptable level of risk?  "Credited controls identified in the ASE are the primary controls that assure that the level of risk to all workers, the public, and the environment is maintained at acceptable levels.“</a:t>
            </a:r>
          </a:p>
          <a:p>
            <a:endParaRPr lang="en-US" sz="1200" dirty="0">
              <a:solidFill>
                <a:schemeClr val="accent6"/>
              </a:solidFill>
            </a:endParaRPr>
          </a:p>
          <a:p>
            <a:r>
              <a:rPr lang="en-US" sz="1200" dirty="0">
                <a:solidFill>
                  <a:schemeClr val="accent6"/>
                </a:solidFill>
              </a:rPr>
              <a:t>Addresses Comment/Issue #13</a:t>
            </a:r>
          </a:p>
          <a:p>
            <a:r>
              <a:rPr lang="en-US" sz="1200" dirty="0">
                <a:solidFill>
                  <a:schemeClr val="accent6"/>
                </a:solidFill>
              </a:rPr>
              <a:t>Where is the risk assessment to justify this statement and what is an acceptable level of risk? "Compliance with the requirements of the Beam Permit and Running Condition ensures that the level of risk to all workers, the public, and the environment is maintained at an acceptable level."</a:t>
            </a:r>
          </a:p>
        </p:txBody>
      </p:sp>
      <p:sp>
        <p:nvSpPr>
          <p:cNvPr id="4" name="Date Placeholder 3">
            <a:extLst>
              <a:ext uri="{FF2B5EF4-FFF2-40B4-BE49-F238E27FC236}">
                <a16:creationId xmlns:a16="http://schemas.microsoft.com/office/drawing/2014/main" id="{A9DDD253-8FAF-58C4-71DB-D999553ECD5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096985E1-CBB9-89A0-456A-8E876FD3BCD3}"/>
              </a:ext>
            </a:extLst>
          </p:cNvPr>
          <p:cNvSpPr>
            <a:spLocks noGrp="1"/>
          </p:cNvSpPr>
          <p:nvPr>
            <p:ph type="ftr" sz="quarter" idx="3"/>
          </p:nvPr>
        </p:nvSpPr>
        <p:spPr/>
        <p:txBody>
          <a:bodyPr/>
          <a:lstStyle/>
          <a:p>
            <a:pPr>
              <a:defRPr/>
            </a:pPr>
            <a:r>
              <a:rPr lang="en-US" dirty="0"/>
              <a:t>Schoell | Alignment with DOE O 420.2D and FSO Expectations</a:t>
            </a:r>
            <a:endParaRPr lang="en-US" b="1" dirty="0"/>
          </a:p>
        </p:txBody>
      </p:sp>
      <p:sp>
        <p:nvSpPr>
          <p:cNvPr id="6" name="Slide Number Placeholder 5">
            <a:extLst>
              <a:ext uri="{FF2B5EF4-FFF2-40B4-BE49-F238E27FC236}">
                <a16:creationId xmlns:a16="http://schemas.microsoft.com/office/drawing/2014/main" id="{9CCB5646-8963-4682-4F94-E1EC347477F3}"/>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
        <p:nvSpPr>
          <p:cNvPr id="9" name="TextBox 8">
            <a:extLst>
              <a:ext uri="{FF2B5EF4-FFF2-40B4-BE49-F238E27FC236}">
                <a16:creationId xmlns:a16="http://schemas.microsoft.com/office/drawing/2014/main" id="{9737EF66-042C-F101-F94A-0B52C8CF6C9C}"/>
              </a:ext>
            </a:extLst>
          </p:cNvPr>
          <p:cNvSpPr txBox="1"/>
          <p:nvPr/>
        </p:nvSpPr>
        <p:spPr>
          <a:xfrm>
            <a:off x="980235" y="3928700"/>
            <a:ext cx="3263907" cy="307777"/>
          </a:xfrm>
          <a:prstGeom prst="rect">
            <a:avLst/>
          </a:prstGeom>
          <a:noFill/>
        </p:spPr>
        <p:txBody>
          <a:bodyPr wrap="none" rtlCol="0">
            <a:spAutoFit/>
          </a:bodyPr>
          <a:lstStyle/>
          <a:p>
            <a:r>
              <a:rPr lang="en-US" sz="1400" i="1" dirty="0"/>
              <a:t>Example Risk Matrix Table from II-01 Linac</a:t>
            </a:r>
          </a:p>
        </p:txBody>
      </p:sp>
      <p:pic>
        <p:nvPicPr>
          <p:cNvPr id="15" name="Content Placeholder 14">
            <a:extLst>
              <a:ext uri="{FF2B5EF4-FFF2-40B4-BE49-F238E27FC236}">
                <a16:creationId xmlns:a16="http://schemas.microsoft.com/office/drawing/2014/main" id="{B0626F9F-1527-6985-9504-C4F31D8547A9}"/>
              </a:ext>
            </a:extLst>
          </p:cNvPr>
          <p:cNvPicPr>
            <a:picLocks noGrp="1" noChangeAspect="1"/>
          </p:cNvPicPr>
          <p:nvPr>
            <p:ph sz="half" idx="15"/>
          </p:nvPr>
        </p:nvPicPr>
        <p:blipFill>
          <a:blip r:embed="rId2"/>
          <a:stretch>
            <a:fillRect/>
          </a:stretch>
        </p:blipFill>
        <p:spPr>
          <a:xfrm>
            <a:off x="1092510" y="4236477"/>
            <a:ext cx="3039356" cy="1909281"/>
          </a:xfrm>
        </p:spPr>
      </p:pic>
      <p:sp>
        <p:nvSpPr>
          <p:cNvPr id="18" name="Title 2">
            <a:extLst>
              <a:ext uri="{FF2B5EF4-FFF2-40B4-BE49-F238E27FC236}">
                <a16:creationId xmlns:a16="http://schemas.microsoft.com/office/drawing/2014/main" id="{B085E725-5479-D3C7-FB8E-0DF12C9C6928}"/>
              </a:ext>
            </a:extLst>
          </p:cNvPr>
          <p:cNvSpPr>
            <a:spLocks noGrp="1"/>
          </p:cNvSpPr>
          <p:nvPr>
            <p:ph type="title"/>
          </p:nvPr>
        </p:nvSpPr>
        <p:spPr>
          <a:xfrm>
            <a:off x="228600" y="251753"/>
            <a:ext cx="8792570" cy="416988"/>
          </a:xfrm>
        </p:spPr>
        <p:txBody>
          <a:bodyPr/>
          <a:lstStyle/>
          <a:p>
            <a:r>
              <a:rPr lang="en-US" dirty="0"/>
              <a:t>Alignment with FSO Expectations from 1/4/23 Letter</a:t>
            </a:r>
          </a:p>
        </p:txBody>
      </p:sp>
    </p:spTree>
    <p:extLst>
      <p:ext uri="{BB962C8B-B14F-4D97-AF65-F5344CB8AC3E}">
        <p14:creationId xmlns:p14="http://schemas.microsoft.com/office/powerpoint/2010/main" val="62491593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15" ma:contentTypeDescription="Create a new document." ma:contentTypeScope="" ma:versionID="fd61d4a10b3ba11088311ea0149c2d7a">
  <xsd:schema xmlns:xsd="http://www.w3.org/2001/XMLSchema" xmlns:xs="http://www.w3.org/2001/XMLSchema" xmlns:p="http://schemas.microsoft.com/office/2006/metadata/properties" xmlns:ns1="http://schemas.microsoft.com/sharepoint/v3" xmlns:ns3="d1fa51fb-4767-43a5-bca0-3d8a2ed6f0b8" xmlns:ns4="d89967ca-08df-4c21-aa97-7439da325880" targetNamespace="http://schemas.microsoft.com/office/2006/metadata/properties" ma:root="true" ma:fieldsID="5a6592338e42a95ddb049d5fd86cff8c" ns1:_="" ns3:_="" ns4:_="">
    <xsd:import namespace="http://schemas.microsoft.com/sharepoint/v3"/>
    <xsd:import namespace="d1fa51fb-4767-43a5-bca0-3d8a2ed6f0b8"/>
    <xsd:import namespace="d89967ca-08df-4c21-aa97-7439da325880"/>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_activity" minOccurs="0"/>
                <xsd:element ref="ns4:MediaServiceDateTaken" minOccurs="0"/>
                <xsd:element ref="ns4:MediaServiceObjectDetectorVersions" minOccurs="0"/>
                <xsd:element ref="ns4:MediaServiceAutoTags" minOccurs="0"/>
                <xsd:element ref="ns4:MediaLengthInSecond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967ca-08df-4c21-aa97-7439da32588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89967ca-08df-4c21-aa97-7439da325880" xsi:nil="true"/>
  </documentManagement>
</p:properties>
</file>

<file path=customXml/itemProps1.xml><?xml version="1.0" encoding="utf-8"?>
<ds:datastoreItem xmlns:ds="http://schemas.openxmlformats.org/officeDocument/2006/customXml" ds:itemID="{C2077D22-015B-424C-A057-E4434A2BC498}">
  <ds:schemaRefs>
    <ds:schemaRef ds:uri="d1fa51fb-4767-43a5-bca0-3d8a2ed6f0b8"/>
    <ds:schemaRef ds:uri="d89967ca-08df-4c21-aa97-7439da325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A2A803-A96C-4EBA-99FE-EF92815D5AA1}">
  <ds:schemaRefs>
    <ds:schemaRef ds:uri="http://schemas.microsoft.com/sharepoint/v3/contenttype/forms"/>
  </ds:schemaRefs>
</ds:datastoreItem>
</file>

<file path=customXml/itemProps3.xml><?xml version="1.0" encoding="utf-8"?>
<ds:datastoreItem xmlns:ds="http://schemas.openxmlformats.org/officeDocument/2006/customXml" ds:itemID="{F134BCD1-D673-4CE6-A783-5CFE61C17221}">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89967ca-08df-4c21-aa97-7439da325880"/>
    <ds:schemaRef ds:uri="d1fa51fb-4767-43a5-bca0-3d8a2ed6f0b8"/>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FNAL_PowerPoint_4x3-seasons_052121 (15)</Template>
  <TotalTime>1406</TotalTime>
  <Words>4162</Words>
  <Application>Microsoft Office PowerPoint</Application>
  <PresentationFormat>On-screen Show (4:3)</PresentationFormat>
  <Paragraphs>356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Helvetica</vt:lpstr>
      <vt:lpstr>Fermilab_PPT_090815</vt:lpstr>
      <vt:lpstr>PowerPoint Presentation</vt:lpstr>
      <vt:lpstr>Outline</vt:lpstr>
      <vt:lpstr>Alignment with DOE O 420.2D Requirements</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Alignment with FSO Expectations from 1/4/23 Letter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Schoell</cp:lastModifiedBy>
  <cp:revision>53</cp:revision>
  <cp:lastPrinted>2014-01-20T19:40:21Z</cp:lastPrinted>
  <dcterms:created xsi:type="dcterms:W3CDTF">2023-08-07T15:19:56Z</dcterms:created>
  <dcterms:modified xsi:type="dcterms:W3CDTF">2023-08-15T01:51:58Z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