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Lst>
  <p:notesMasterIdLst>
    <p:notesMasterId r:id="rId16"/>
  </p:notesMasterIdLst>
  <p:handoutMasterIdLst>
    <p:handoutMasterId r:id="rId17"/>
  </p:handoutMasterIdLst>
  <p:sldIdLst>
    <p:sldId id="294" r:id="rId5"/>
    <p:sldId id="295" r:id="rId6"/>
    <p:sldId id="303" r:id="rId7"/>
    <p:sldId id="296" r:id="rId8"/>
    <p:sldId id="298" r:id="rId9"/>
    <p:sldId id="299" r:id="rId10"/>
    <p:sldId id="300" r:id="rId11"/>
    <p:sldId id="302" r:id="rId12"/>
    <p:sldId id="301" r:id="rId13"/>
    <p:sldId id="304" r:id="rId14"/>
    <p:sldId id="305" r:id="rId15"/>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4142">
          <p15:clr>
            <a:srgbClr val="A4A3A4"/>
          </p15:clr>
        </p15:guide>
        <p15:guide id="2" orient="horz" pos="4027">
          <p15:clr>
            <a:srgbClr val="A4A3A4"/>
          </p15:clr>
        </p15:guide>
        <p15:guide id="3" orient="horz" pos="1698">
          <p15:clr>
            <a:srgbClr val="A4A3A4"/>
          </p15:clr>
        </p15:guide>
        <p15:guide id="4" orient="horz" pos="152">
          <p15:clr>
            <a:srgbClr val="A4A3A4"/>
          </p15:clr>
        </p15:guide>
        <p15:guide id="5" orient="horz" pos="2790">
          <p15:clr>
            <a:srgbClr val="A4A3A4"/>
          </p15:clr>
        </p15:guide>
        <p15:guide id="6" orient="horz" pos="604">
          <p15:clr>
            <a:srgbClr val="A4A3A4"/>
          </p15:clr>
        </p15:guide>
        <p15:guide id="7" pos="5616">
          <p15:clr>
            <a:srgbClr val="A4A3A4"/>
          </p15:clr>
        </p15:guide>
        <p15:guide id="8" pos="136">
          <p15:clr>
            <a:srgbClr val="A4A3A4"/>
          </p15:clr>
        </p15:guide>
        <p15:guide id="9" pos="589">
          <p15:clr>
            <a:srgbClr val="A4A3A4"/>
          </p15:clr>
        </p15:guide>
        <p15:guide id="10" pos="4453">
          <p15:clr>
            <a:srgbClr val="A4A3A4"/>
          </p15:clr>
        </p15:guide>
        <p15:guide id="11" pos="5163">
          <p15:clr>
            <a:srgbClr val="A4A3A4"/>
          </p15:clr>
        </p15:guide>
        <p15:guide id="12" pos="463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0504E"/>
    <a:srgbClr val="4E4E4E"/>
    <a:srgbClr val="404040"/>
    <a:srgbClr val="004C97"/>
    <a:srgbClr val="63666A"/>
    <a:srgbClr val="99D6EA"/>
    <a:srgbClr val="505050"/>
    <a:srgbClr val="A7A8AA"/>
    <a:srgbClr val="003087"/>
    <a:srgbClr val="0F2D6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0FA17E-8949-4C34-B5A1-E190C29B83E7}" v="1442" dt="2023-08-14T17:54:13.938"/>
    <p1510:client id="{9F6F90C0-729F-66B0-E424-E15410E3C33D}" v="36" dt="2023-08-14T21:03:43.633"/>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8" d="100"/>
          <a:sy n="48" d="100"/>
        </p:scale>
        <p:origin x="1347" y="41"/>
      </p:cViewPr>
      <p:guideLst>
        <p:guide orient="horz" pos="4142"/>
        <p:guide orient="horz" pos="4027"/>
        <p:guide orient="horz" pos="1698"/>
        <p:guide orient="horz" pos="152"/>
        <p:guide orient="horz" pos="2790"/>
        <p:guide orient="horz" pos="604"/>
        <p:guide pos="5616"/>
        <p:guide pos="136"/>
        <p:guide pos="589"/>
        <p:guide pos="4453"/>
        <p:guide pos="5163"/>
        <p:guide pos="463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iann Rubrecht" userId="88ac6938-1546-4ec7-ac1c-802f83e460f6" providerId="ADAL" clId="{0D6150B9-C4EF-4661-8DF0-20458A0E06A0}"/>
    <pc:docChg chg="undo custSel modSld">
      <pc:chgData name="Kelliann Rubrecht" userId="88ac6938-1546-4ec7-ac1c-802f83e460f6" providerId="ADAL" clId="{0D6150B9-C4EF-4661-8DF0-20458A0E06A0}" dt="2023-08-10T16:15:21.920" v="1731" actId="1037"/>
      <pc:docMkLst>
        <pc:docMk/>
      </pc:docMkLst>
      <pc:sldChg chg="modSp mod">
        <pc:chgData name="Kelliann Rubrecht" userId="88ac6938-1546-4ec7-ac1c-802f83e460f6" providerId="ADAL" clId="{0D6150B9-C4EF-4661-8DF0-20458A0E06A0}" dt="2023-08-09T17:27:09.918" v="840" actId="20577"/>
        <pc:sldMkLst>
          <pc:docMk/>
          <pc:sldMk cId="1818087504" sldId="296"/>
        </pc:sldMkLst>
        <pc:spChg chg="mod">
          <ac:chgData name="Kelliann Rubrecht" userId="88ac6938-1546-4ec7-ac1c-802f83e460f6" providerId="ADAL" clId="{0D6150B9-C4EF-4661-8DF0-20458A0E06A0}" dt="2023-08-09T17:27:09.918" v="840" actId="20577"/>
          <ac:spMkLst>
            <pc:docMk/>
            <pc:sldMk cId="1818087504" sldId="296"/>
            <ac:spMk id="2" creationId="{905829D7-273F-4336-F993-8F2DBFFA1C02}"/>
          </ac:spMkLst>
        </pc:spChg>
      </pc:sldChg>
      <pc:sldChg chg="addSp delSp modSp mod">
        <pc:chgData name="Kelliann Rubrecht" userId="88ac6938-1546-4ec7-ac1c-802f83e460f6" providerId="ADAL" clId="{0D6150B9-C4EF-4661-8DF0-20458A0E06A0}" dt="2023-08-10T16:15:21.920" v="1731" actId="1037"/>
        <pc:sldMkLst>
          <pc:docMk/>
          <pc:sldMk cId="2365412884" sldId="299"/>
        </pc:sldMkLst>
        <pc:spChg chg="mod">
          <ac:chgData name="Kelliann Rubrecht" userId="88ac6938-1546-4ec7-ac1c-802f83e460f6" providerId="ADAL" clId="{0D6150B9-C4EF-4661-8DF0-20458A0E06A0}" dt="2023-08-10T16:13:10.903" v="1713" actId="14100"/>
          <ac:spMkLst>
            <pc:docMk/>
            <pc:sldMk cId="2365412884" sldId="299"/>
            <ac:spMk id="2" creationId="{83DE53EE-0F3E-0FE4-D8EE-BFD510423B9E}"/>
          </ac:spMkLst>
        </pc:spChg>
        <pc:spChg chg="add del mod">
          <ac:chgData name="Kelliann Rubrecht" userId="88ac6938-1546-4ec7-ac1c-802f83e460f6" providerId="ADAL" clId="{0D6150B9-C4EF-4661-8DF0-20458A0E06A0}" dt="2023-08-09T17:22:23.093" v="798" actId="478"/>
          <ac:spMkLst>
            <pc:docMk/>
            <pc:sldMk cId="2365412884" sldId="299"/>
            <ac:spMk id="9" creationId="{3BDC2166-DC97-BF6D-D03A-A7E35127768B}"/>
          </ac:spMkLst>
        </pc:spChg>
        <pc:spChg chg="add mod">
          <ac:chgData name="Kelliann Rubrecht" userId="88ac6938-1546-4ec7-ac1c-802f83e460f6" providerId="ADAL" clId="{0D6150B9-C4EF-4661-8DF0-20458A0E06A0}" dt="2023-08-10T16:13:41.509" v="1720" actId="1076"/>
          <ac:spMkLst>
            <pc:docMk/>
            <pc:sldMk cId="2365412884" sldId="299"/>
            <ac:spMk id="11" creationId="{08984DDF-BFD7-AA28-855D-D084FEF6AB24}"/>
          </ac:spMkLst>
        </pc:spChg>
        <pc:graphicFrameChg chg="add del mod modGraphic">
          <ac:chgData name="Kelliann Rubrecht" userId="88ac6938-1546-4ec7-ac1c-802f83e460f6" providerId="ADAL" clId="{0D6150B9-C4EF-4661-8DF0-20458A0E06A0}" dt="2023-08-09T17:22:00.697" v="794" actId="478"/>
          <ac:graphicFrameMkLst>
            <pc:docMk/>
            <pc:sldMk cId="2365412884" sldId="299"/>
            <ac:graphicFrameMk id="8" creationId="{399732E6-79C8-E24E-97B5-D69ED37EA753}"/>
          </ac:graphicFrameMkLst>
        </pc:graphicFrameChg>
        <pc:graphicFrameChg chg="add mod modGraphic">
          <ac:chgData name="Kelliann Rubrecht" userId="88ac6938-1546-4ec7-ac1c-802f83e460f6" providerId="ADAL" clId="{0D6150B9-C4EF-4661-8DF0-20458A0E06A0}" dt="2023-08-10T16:15:21.920" v="1731" actId="1037"/>
          <ac:graphicFrameMkLst>
            <pc:docMk/>
            <pc:sldMk cId="2365412884" sldId="299"/>
            <ac:graphicFrameMk id="10" creationId="{A147C863-3B74-7442-25D9-FF505B8FB4B6}"/>
          </ac:graphicFrameMkLst>
        </pc:graphicFrameChg>
      </pc:sldChg>
    </pc:docChg>
  </pc:docChgLst>
  <pc:docChgLst>
    <pc:chgData name="Madelyn Schoell" userId="c910991d-6c94-4e05-a020-c698ebee31cf" providerId="ADAL" clId="{C761B6A0-DABA-43DD-9AC4-8066A44CCD9C}"/>
    <pc:docChg chg="delSld modSld">
      <pc:chgData name="Madelyn Schoell" userId="c910991d-6c94-4e05-a020-c698ebee31cf" providerId="ADAL" clId="{C761B6A0-DABA-43DD-9AC4-8066A44CCD9C}" dt="2023-08-07T17:49:34.490" v="63" actId="6549"/>
      <pc:docMkLst>
        <pc:docMk/>
      </pc:docMkLst>
      <pc:sldChg chg="modSp mod">
        <pc:chgData name="Madelyn Schoell" userId="c910991d-6c94-4e05-a020-c698ebee31cf" providerId="ADAL" clId="{C761B6A0-DABA-43DD-9AC4-8066A44CCD9C}" dt="2023-08-07T17:49:34.490" v="63" actId="6549"/>
        <pc:sldMkLst>
          <pc:docMk/>
          <pc:sldMk cId="1989597527" sldId="294"/>
        </pc:sldMkLst>
        <pc:spChg chg="mod">
          <ac:chgData name="Madelyn Schoell" userId="c910991d-6c94-4e05-a020-c698ebee31cf" providerId="ADAL" clId="{C761B6A0-DABA-43DD-9AC4-8066A44CCD9C}" dt="2023-08-07T17:49:34.490" v="63" actId="6549"/>
          <ac:spMkLst>
            <pc:docMk/>
            <pc:sldMk cId="1989597527" sldId="294"/>
            <ac:spMk id="2" creationId="{00000000-0000-0000-0000-000000000000}"/>
          </ac:spMkLst>
        </pc:spChg>
        <pc:spChg chg="mod">
          <ac:chgData name="Madelyn Schoell" userId="c910991d-6c94-4e05-a020-c698ebee31cf" providerId="ADAL" clId="{C761B6A0-DABA-43DD-9AC4-8066A44CCD9C}" dt="2023-08-07T17:49:31.275" v="62" actId="20577"/>
          <ac:spMkLst>
            <pc:docMk/>
            <pc:sldMk cId="1989597527" sldId="294"/>
            <ac:spMk id="3" creationId="{00000000-0000-0000-0000-000000000000}"/>
          </ac:spMkLst>
        </pc:spChg>
      </pc:sldChg>
      <pc:sldChg chg="modSp mod">
        <pc:chgData name="Madelyn Schoell" userId="c910991d-6c94-4e05-a020-c698ebee31cf" providerId="ADAL" clId="{C761B6A0-DABA-43DD-9AC4-8066A44CCD9C}" dt="2023-08-07T17:49:18.085" v="1"/>
        <pc:sldMkLst>
          <pc:docMk/>
          <pc:sldMk cId="1834122237" sldId="295"/>
        </pc:sldMkLst>
        <pc:spChg chg="mod">
          <ac:chgData name="Madelyn Schoell" userId="c910991d-6c94-4e05-a020-c698ebee31cf" providerId="ADAL" clId="{C761B6A0-DABA-43DD-9AC4-8066A44CCD9C}" dt="2023-08-07T17:49:18.085" v="1"/>
          <ac:spMkLst>
            <pc:docMk/>
            <pc:sldMk cId="1834122237" sldId="295"/>
            <ac:spMk id="2" creationId="{39D1D08D-426E-1B7D-1C92-1327C5DA2E5B}"/>
          </ac:spMkLst>
        </pc:spChg>
      </pc:sldChg>
      <pc:sldChg chg="del">
        <pc:chgData name="Madelyn Schoell" userId="c910991d-6c94-4e05-a020-c698ebee31cf" providerId="ADAL" clId="{C761B6A0-DABA-43DD-9AC4-8066A44CCD9C}" dt="2023-08-07T17:49:15.661" v="0" actId="47"/>
        <pc:sldMkLst>
          <pc:docMk/>
          <pc:sldMk cId="2653593967" sldId="296"/>
        </pc:sldMkLst>
      </pc:sldChg>
      <pc:sldChg chg="del">
        <pc:chgData name="Madelyn Schoell" userId="c910991d-6c94-4e05-a020-c698ebee31cf" providerId="ADAL" clId="{C761B6A0-DABA-43DD-9AC4-8066A44CCD9C}" dt="2023-08-07T17:49:15.661" v="0" actId="47"/>
        <pc:sldMkLst>
          <pc:docMk/>
          <pc:sldMk cId="4230819039" sldId="297"/>
        </pc:sldMkLst>
      </pc:sldChg>
      <pc:sldChg chg="del">
        <pc:chgData name="Madelyn Schoell" userId="c910991d-6c94-4e05-a020-c698ebee31cf" providerId="ADAL" clId="{C761B6A0-DABA-43DD-9AC4-8066A44CCD9C}" dt="2023-08-07T17:49:15.661" v="0" actId="47"/>
        <pc:sldMkLst>
          <pc:docMk/>
          <pc:sldMk cId="2823996040" sldId="298"/>
        </pc:sldMkLst>
      </pc:sldChg>
      <pc:sldChg chg="del">
        <pc:chgData name="Madelyn Schoell" userId="c910991d-6c94-4e05-a020-c698ebee31cf" providerId="ADAL" clId="{C761B6A0-DABA-43DD-9AC4-8066A44CCD9C}" dt="2023-08-07T17:49:15.661" v="0" actId="47"/>
        <pc:sldMkLst>
          <pc:docMk/>
          <pc:sldMk cId="2018282468" sldId="299"/>
        </pc:sldMkLst>
      </pc:sldChg>
      <pc:sldChg chg="del">
        <pc:chgData name="Madelyn Schoell" userId="c910991d-6c94-4e05-a020-c698ebee31cf" providerId="ADAL" clId="{C761B6A0-DABA-43DD-9AC4-8066A44CCD9C}" dt="2023-08-07T17:49:15.661" v="0" actId="47"/>
        <pc:sldMkLst>
          <pc:docMk/>
          <pc:sldMk cId="4049142177" sldId="300"/>
        </pc:sldMkLst>
      </pc:sldChg>
      <pc:sldChg chg="del">
        <pc:chgData name="Madelyn Schoell" userId="c910991d-6c94-4e05-a020-c698ebee31cf" providerId="ADAL" clId="{C761B6A0-DABA-43DD-9AC4-8066A44CCD9C}" dt="2023-08-07T17:49:15.661" v="0" actId="47"/>
        <pc:sldMkLst>
          <pc:docMk/>
          <pc:sldMk cId="2948409325" sldId="301"/>
        </pc:sldMkLst>
      </pc:sldChg>
      <pc:sldChg chg="del">
        <pc:chgData name="Madelyn Schoell" userId="c910991d-6c94-4e05-a020-c698ebee31cf" providerId="ADAL" clId="{C761B6A0-DABA-43DD-9AC4-8066A44CCD9C}" dt="2023-08-07T17:49:15.661" v="0" actId="47"/>
        <pc:sldMkLst>
          <pc:docMk/>
          <pc:sldMk cId="3463701686" sldId="302"/>
        </pc:sldMkLst>
      </pc:sldChg>
    </pc:docChg>
  </pc:docChgLst>
  <pc:docChgLst>
    <pc:chgData name="Madelyn Schoell" userId="c910991d-6c94-4e05-a020-c698ebee31cf" providerId="ADAL" clId="{CDCED78D-632D-45C8-BBF9-780DE3470DBF}"/>
    <pc:docChg chg="undo custSel addSld delSld modSld sldOrd">
      <pc:chgData name="Madelyn Schoell" userId="c910991d-6c94-4e05-a020-c698ebee31cf" providerId="ADAL" clId="{CDCED78D-632D-45C8-BBF9-780DE3470DBF}" dt="2023-08-08T18:27:26.624" v="1918" actId="20577"/>
      <pc:docMkLst>
        <pc:docMk/>
      </pc:docMkLst>
      <pc:sldChg chg="modSp mod">
        <pc:chgData name="Madelyn Schoell" userId="c910991d-6c94-4e05-a020-c698ebee31cf" providerId="ADAL" clId="{CDCED78D-632D-45C8-BBF9-780DE3470DBF}" dt="2023-08-08T18:22:54.153" v="1313" actId="20577"/>
        <pc:sldMkLst>
          <pc:docMk/>
          <pc:sldMk cId="1834122237" sldId="295"/>
        </pc:sldMkLst>
        <pc:spChg chg="mod">
          <ac:chgData name="Madelyn Schoell" userId="c910991d-6c94-4e05-a020-c698ebee31cf" providerId="ADAL" clId="{CDCED78D-632D-45C8-BBF9-780DE3470DBF}" dt="2023-08-08T18:22:54.153" v="1313" actId="20577"/>
          <ac:spMkLst>
            <pc:docMk/>
            <pc:sldMk cId="1834122237" sldId="295"/>
            <ac:spMk id="2" creationId="{39D1D08D-426E-1B7D-1C92-1327C5DA2E5B}"/>
          </ac:spMkLst>
        </pc:spChg>
      </pc:sldChg>
      <pc:sldChg chg="addSp modSp new mod ord">
        <pc:chgData name="Madelyn Schoell" userId="c910991d-6c94-4e05-a020-c698ebee31cf" providerId="ADAL" clId="{CDCED78D-632D-45C8-BBF9-780DE3470DBF}" dt="2023-08-08T18:27:09.160" v="1886"/>
        <pc:sldMkLst>
          <pc:docMk/>
          <pc:sldMk cId="1818087504" sldId="296"/>
        </pc:sldMkLst>
        <pc:spChg chg="mod">
          <ac:chgData name="Madelyn Schoell" userId="c910991d-6c94-4e05-a020-c698ebee31cf" providerId="ADAL" clId="{CDCED78D-632D-45C8-BBF9-780DE3470DBF}" dt="2023-08-08T18:13:49.213" v="130" actId="20577"/>
          <ac:spMkLst>
            <pc:docMk/>
            <pc:sldMk cId="1818087504" sldId="296"/>
            <ac:spMk id="2" creationId="{905829D7-273F-4336-F993-8F2DBFFA1C02}"/>
          </ac:spMkLst>
        </pc:spChg>
        <pc:spChg chg="mod">
          <ac:chgData name="Madelyn Schoell" userId="c910991d-6c94-4e05-a020-c698ebee31cf" providerId="ADAL" clId="{CDCED78D-632D-45C8-BBF9-780DE3470DBF}" dt="2023-08-08T18:27:08.285" v="1885" actId="113"/>
          <ac:spMkLst>
            <pc:docMk/>
            <pc:sldMk cId="1818087504" sldId="296"/>
            <ac:spMk id="3" creationId="{F4567920-E3B9-CAB1-D574-0D0FFC036C87}"/>
          </ac:spMkLst>
        </pc:spChg>
        <pc:spChg chg="add mod">
          <ac:chgData name="Madelyn Schoell" userId="c910991d-6c94-4e05-a020-c698ebee31cf" providerId="ADAL" clId="{CDCED78D-632D-45C8-BBF9-780DE3470DBF}" dt="2023-08-08T18:27:09.160" v="1886"/>
          <ac:spMkLst>
            <pc:docMk/>
            <pc:sldMk cId="1818087504" sldId="296"/>
            <ac:spMk id="7" creationId="{A2AFEA3A-119D-0B26-7024-E68EDC750501}"/>
          </ac:spMkLst>
        </pc:spChg>
      </pc:sldChg>
      <pc:sldChg chg="addSp modSp new mod">
        <pc:chgData name="Madelyn Schoell" userId="c910991d-6c94-4e05-a020-c698ebee31cf" providerId="ADAL" clId="{CDCED78D-632D-45C8-BBF9-780DE3470DBF}" dt="2023-08-08T18:27:19.400" v="1903" actId="20577"/>
        <pc:sldMkLst>
          <pc:docMk/>
          <pc:sldMk cId="137240703" sldId="297"/>
        </pc:sldMkLst>
        <pc:spChg chg="mod">
          <ac:chgData name="Madelyn Schoell" userId="c910991d-6c94-4e05-a020-c698ebee31cf" providerId="ADAL" clId="{CDCED78D-632D-45C8-BBF9-780DE3470DBF}" dt="2023-08-08T18:15:40.029" v="469" actId="20577"/>
          <ac:spMkLst>
            <pc:docMk/>
            <pc:sldMk cId="137240703" sldId="297"/>
            <ac:spMk id="2" creationId="{CA430490-98AF-78CF-4A42-790FFC32800B}"/>
          </ac:spMkLst>
        </pc:spChg>
        <pc:spChg chg="mod">
          <ac:chgData name="Madelyn Schoell" userId="c910991d-6c94-4e05-a020-c698ebee31cf" providerId="ADAL" clId="{CDCED78D-632D-45C8-BBF9-780DE3470DBF}" dt="2023-08-08T18:21:50.873" v="1099" actId="20577"/>
          <ac:spMkLst>
            <pc:docMk/>
            <pc:sldMk cId="137240703" sldId="297"/>
            <ac:spMk id="3" creationId="{C7488DDD-EADF-9DA3-2F2E-1D2F534E19F6}"/>
          </ac:spMkLst>
        </pc:spChg>
        <pc:spChg chg="add mod">
          <ac:chgData name="Madelyn Schoell" userId="c910991d-6c94-4e05-a020-c698ebee31cf" providerId="ADAL" clId="{CDCED78D-632D-45C8-BBF9-780DE3470DBF}" dt="2023-08-08T18:27:19.400" v="1903" actId="20577"/>
          <ac:spMkLst>
            <pc:docMk/>
            <pc:sldMk cId="137240703" sldId="297"/>
            <ac:spMk id="7" creationId="{EF32B07E-F671-5216-480E-5EBBC7B1FC5B}"/>
          </ac:spMkLst>
        </pc:spChg>
      </pc:sldChg>
      <pc:sldChg chg="addSp modSp new mod">
        <pc:chgData name="Madelyn Schoell" userId="c910991d-6c94-4e05-a020-c698ebee31cf" providerId="ADAL" clId="{CDCED78D-632D-45C8-BBF9-780DE3470DBF}" dt="2023-08-08T18:27:26.624" v="1918" actId="20577"/>
        <pc:sldMkLst>
          <pc:docMk/>
          <pc:sldMk cId="2424148180" sldId="298"/>
        </pc:sldMkLst>
        <pc:spChg chg="mod">
          <ac:chgData name="Madelyn Schoell" userId="c910991d-6c94-4e05-a020-c698ebee31cf" providerId="ADAL" clId="{CDCED78D-632D-45C8-BBF9-780DE3470DBF}" dt="2023-08-08T18:23:43.801" v="1485" actId="20577"/>
          <ac:spMkLst>
            <pc:docMk/>
            <pc:sldMk cId="2424148180" sldId="298"/>
            <ac:spMk id="2" creationId="{0BC4DACA-032E-8631-7D8A-B85002277785}"/>
          </ac:spMkLst>
        </pc:spChg>
        <pc:spChg chg="mod">
          <ac:chgData name="Madelyn Schoell" userId="c910991d-6c94-4e05-a020-c698ebee31cf" providerId="ADAL" clId="{CDCED78D-632D-45C8-BBF9-780DE3470DBF}" dt="2023-08-08T18:16:36.995" v="592" actId="20577"/>
          <ac:spMkLst>
            <pc:docMk/>
            <pc:sldMk cId="2424148180" sldId="298"/>
            <ac:spMk id="3" creationId="{01ADE275-F557-1209-9ED6-02E6DC8EC410}"/>
          </ac:spMkLst>
        </pc:spChg>
        <pc:spChg chg="add mod">
          <ac:chgData name="Madelyn Schoell" userId="c910991d-6c94-4e05-a020-c698ebee31cf" providerId="ADAL" clId="{CDCED78D-632D-45C8-BBF9-780DE3470DBF}" dt="2023-08-08T18:27:26.624" v="1918" actId="20577"/>
          <ac:spMkLst>
            <pc:docMk/>
            <pc:sldMk cId="2424148180" sldId="298"/>
            <ac:spMk id="7" creationId="{A513BFFC-29DC-72B3-76D7-2ABB7CD91C6A}"/>
          </ac:spMkLst>
        </pc:spChg>
      </pc:sldChg>
      <pc:sldChg chg="addSp modSp new mod">
        <pc:chgData name="Madelyn Schoell" userId="c910991d-6c94-4e05-a020-c698ebee31cf" providerId="ADAL" clId="{CDCED78D-632D-45C8-BBF9-780DE3470DBF}" dt="2023-08-08T18:26:50.776" v="1872" actId="207"/>
        <pc:sldMkLst>
          <pc:docMk/>
          <pc:sldMk cId="2365412884" sldId="299"/>
        </pc:sldMkLst>
        <pc:spChg chg="mod">
          <ac:chgData name="Madelyn Schoell" userId="c910991d-6c94-4e05-a020-c698ebee31cf" providerId="ADAL" clId="{CDCED78D-632D-45C8-BBF9-780DE3470DBF}" dt="2023-08-08T18:23:55.492" v="1505" actId="20577"/>
          <ac:spMkLst>
            <pc:docMk/>
            <pc:sldMk cId="2365412884" sldId="299"/>
            <ac:spMk id="2" creationId="{83DE53EE-0F3E-0FE4-D8EE-BFD510423B9E}"/>
          </ac:spMkLst>
        </pc:spChg>
        <pc:spChg chg="mod">
          <ac:chgData name="Madelyn Schoell" userId="c910991d-6c94-4e05-a020-c698ebee31cf" providerId="ADAL" clId="{CDCED78D-632D-45C8-BBF9-780DE3470DBF}" dt="2023-08-08T18:16:56.353" v="687" actId="20577"/>
          <ac:spMkLst>
            <pc:docMk/>
            <pc:sldMk cId="2365412884" sldId="299"/>
            <ac:spMk id="3" creationId="{3438D4AE-4F63-E232-0D42-ADF846CC324C}"/>
          </ac:spMkLst>
        </pc:spChg>
        <pc:spChg chg="add mod">
          <ac:chgData name="Madelyn Schoell" userId="c910991d-6c94-4e05-a020-c698ebee31cf" providerId="ADAL" clId="{CDCED78D-632D-45C8-BBF9-780DE3470DBF}" dt="2023-08-08T18:26:50.776" v="1872" actId="207"/>
          <ac:spMkLst>
            <pc:docMk/>
            <pc:sldMk cId="2365412884" sldId="299"/>
            <ac:spMk id="7" creationId="{6835BA66-6290-F6AE-7BBF-9F5D0141D7C5}"/>
          </ac:spMkLst>
        </pc:spChg>
      </pc:sldChg>
      <pc:sldChg chg="addSp modSp new mod">
        <pc:chgData name="Madelyn Schoell" userId="c910991d-6c94-4e05-a020-c698ebee31cf" providerId="ADAL" clId="{CDCED78D-632D-45C8-BBF9-780DE3470DBF}" dt="2023-08-08T18:26:59.504" v="1883" actId="20577"/>
        <pc:sldMkLst>
          <pc:docMk/>
          <pc:sldMk cId="3510335829" sldId="300"/>
        </pc:sldMkLst>
        <pc:spChg chg="mod">
          <ac:chgData name="Madelyn Schoell" userId="c910991d-6c94-4e05-a020-c698ebee31cf" providerId="ADAL" clId="{CDCED78D-632D-45C8-BBF9-780DE3470DBF}" dt="2023-08-08T18:26:22.379" v="1861" actId="20577"/>
          <ac:spMkLst>
            <pc:docMk/>
            <pc:sldMk cId="3510335829" sldId="300"/>
            <ac:spMk id="2" creationId="{07E41794-6E40-3852-1EBD-3158CF9674F2}"/>
          </ac:spMkLst>
        </pc:spChg>
        <pc:spChg chg="mod">
          <ac:chgData name="Madelyn Schoell" userId="c910991d-6c94-4e05-a020-c698ebee31cf" providerId="ADAL" clId="{CDCED78D-632D-45C8-BBF9-780DE3470DBF}" dt="2023-08-08T18:17:09.307" v="724" actId="20577"/>
          <ac:spMkLst>
            <pc:docMk/>
            <pc:sldMk cId="3510335829" sldId="300"/>
            <ac:spMk id="3" creationId="{35776FCD-D474-B78A-1275-265C3334F7DA}"/>
          </ac:spMkLst>
        </pc:spChg>
        <pc:spChg chg="add mod">
          <ac:chgData name="Madelyn Schoell" userId="c910991d-6c94-4e05-a020-c698ebee31cf" providerId="ADAL" clId="{CDCED78D-632D-45C8-BBF9-780DE3470DBF}" dt="2023-08-08T18:26:59.504" v="1883" actId="20577"/>
          <ac:spMkLst>
            <pc:docMk/>
            <pc:sldMk cId="3510335829" sldId="300"/>
            <ac:spMk id="7" creationId="{A9D70286-D083-E3F0-4790-785CE423181D}"/>
          </ac:spMkLst>
        </pc:spChg>
      </pc:sldChg>
      <pc:sldChg chg="new del">
        <pc:chgData name="Madelyn Schoell" userId="c910991d-6c94-4e05-a020-c698ebee31cf" providerId="ADAL" clId="{CDCED78D-632D-45C8-BBF9-780DE3470DBF}" dt="2023-08-08T18:20:47.349" v="1053" actId="47"/>
        <pc:sldMkLst>
          <pc:docMk/>
          <pc:sldMk cId="2889864561" sldId="301"/>
        </pc:sldMkLst>
      </pc:sldChg>
    </pc:docChg>
  </pc:docChgLst>
  <pc:docChgLst>
    <pc:chgData name="Madelyn Schoell" userId="S::maddiew@services.fnal.gov::c910991d-6c94-4e05-a020-c698ebee31cf" providerId="AD" clId="Web-{9F6F90C0-729F-66B0-E424-E15410E3C33D}"/>
    <pc:docChg chg="modSld">
      <pc:chgData name="Madelyn Schoell" userId="S::maddiew@services.fnal.gov::c910991d-6c94-4e05-a020-c698ebee31cf" providerId="AD" clId="Web-{9F6F90C0-729F-66B0-E424-E15410E3C33D}" dt="2023-08-14T21:03:43.633" v="34" actId="20577"/>
      <pc:docMkLst>
        <pc:docMk/>
      </pc:docMkLst>
      <pc:sldChg chg="modSp">
        <pc:chgData name="Madelyn Schoell" userId="S::maddiew@services.fnal.gov::c910991d-6c94-4e05-a020-c698ebee31cf" providerId="AD" clId="Web-{9F6F90C0-729F-66B0-E424-E15410E3C33D}" dt="2023-08-14T20:59:40.816" v="12" actId="20577"/>
        <pc:sldMkLst>
          <pc:docMk/>
          <pc:sldMk cId="2905348546" sldId="303"/>
        </pc:sldMkLst>
        <pc:spChg chg="mod">
          <ac:chgData name="Madelyn Schoell" userId="S::maddiew@services.fnal.gov::c910991d-6c94-4e05-a020-c698ebee31cf" providerId="AD" clId="Web-{9F6F90C0-729F-66B0-E424-E15410E3C33D}" dt="2023-08-14T20:59:40.816" v="12" actId="20577"/>
          <ac:spMkLst>
            <pc:docMk/>
            <pc:sldMk cId="2905348546" sldId="303"/>
            <ac:spMk id="2" creationId="{CA430490-98AF-78CF-4A42-790FFC32800B}"/>
          </ac:spMkLst>
        </pc:spChg>
      </pc:sldChg>
      <pc:sldChg chg="modSp">
        <pc:chgData name="Madelyn Schoell" userId="S::maddiew@services.fnal.gov::c910991d-6c94-4e05-a020-c698ebee31cf" providerId="AD" clId="Web-{9F6F90C0-729F-66B0-E424-E15410E3C33D}" dt="2023-08-14T21:03:43.633" v="34" actId="20577"/>
        <pc:sldMkLst>
          <pc:docMk/>
          <pc:sldMk cId="2941644037" sldId="304"/>
        </pc:sldMkLst>
        <pc:spChg chg="mod">
          <ac:chgData name="Madelyn Schoell" userId="S::maddiew@services.fnal.gov::c910991d-6c94-4e05-a020-c698ebee31cf" providerId="AD" clId="Web-{9F6F90C0-729F-66B0-E424-E15410E3C33D}" dt="2023-08-14T21:03:43.633" v="34" actId="20577"/>
          <ac:spMkLst>
            <pc:docMk/>
            <pc:sldMk cId="2941644037" sldId="304"/>
            <ac:spMk id="2" creationId="{07E41794-6E40-3852-1EBD-3158CF9674F2}"/>
          </ac:spMkLst>
        </pc:spChg>
      </pc:sldChg>
    </pc:docChg>
  </pc:docChgLst>
  <pc:docChgLst>
    <pc:chgData name="Madelyn Schoell" userId="c910991d-6c94-4e05-a020-c698ebee31cf" providerId="ADAL" clId="{960FA17E-8949-4C34-B5A1-E190C29B83E7}"/>
    <pc:docChg chg="undo redo custSel addSld delSld modSld sldOrd">
      <pc:chgData name="Madelyn Schoell" userId="c910991d-6c94-4e05-a020-c698ebee31cf" providerId="ADAL" clId="{960FA17E-8949-4C34-B5A1-E190C29B83E7}" dt="2023-08-14T17:54:25.744" v="3840" actId="478"/>
      <pc:docMkLst>
        <pc:docMk/>
      </pc:docMkLst>
      <pc:sldChg chg="modSp mod">
        <pc:chgData name="Madelyn Schoell" userId="c910991d-6c94-4e05-a020-c698ebee31cf" providerId="ADAL" clId="{960FA17E-8949-4C34-B5A1-E190C29B83E7}" dt="2023-08-14T17:50:55.339" v="3235" actId="20577"/>
        <pc:sldMkLst>
          <pc:docMk/>
          <pc:sldMk cId="1834122237" sldId="295"/>
        </pc:sldMkLst>
        <pc:spChg chg="mod">
          <ac:chgData name="Madelyn Schoell" userId="c910991d-6c94-4e05-a020-c698ebee31cf" providerId="ADAL" clId="{960FA17E-8949-4C34-B5A1-E190C29B83E7}" dt="2023-08-14T17:50:55.339" v="3235" actId="20577"/>
          <ac:spMkLst>
            <pc:docMk/>
            <pc:sldMk cId="1834122237" sldId="295"/>
            <ac:spMk id="2" creationId="{39D1D08D-426E-1B7D-1C92-1327C5DA2E5B}"/>
          </ac:spMkLst>
        </pc:spChg>
      </pc:sldChg>
      <pc:sldChg chg="delSp mod">
        <pc:chgData name="Madelyn Schoell" userId="c910991d-6c94-4e05-a020-c698ebee31cf" providerId="ADAL" clId="{960FA17E-8949-4C34-B5A1-E190C29B83E7}" dt="2023-08-14T17:22:05.857" v="242" actId="478"/>
        <pc:sldMkLst>
          <pc:docMk/>
          <pc:sldMk cId="1818087504" sldId="296"/>
        </pc:sldMkLst>
        <pc:spChg chg="del">
          <ac:chgData name="Madelyn Schoell" userId="c910991d-6c94-4e05-a020-c698ebee31cf" providerId="ADAL" clId="{960FA17E-8949-4C34-B5A1-E190C29B83E7}" dt="2023-08-14T17:22:05.857" v="242" actId="478"/>
          <ac:spMkLst>
            <pc:docMk/>
            <pc:sldMk cId="1818087504" sldId="296"/>
            <ac:spMk id="7" creationId="{A2AFEA3A-119D-0B26-7024-E68EDC750501}"/>
          </ac:spMkLst>
        </pc:spChg>
      </pc:sldChg>
      <pc:sldChg chg="modSp del mod">
        <pc:chgData name="Madelyn Schoell" userId="c910991d-6c94-4e05-a020-c698ebee31cf" providerId="ADAL" clId="{960FA17E-8949-4C34-B5A1-E190C29B83E7}" dt="2023-08-14T17:50:26.358" v="3220" actId="2696"/>
        <pc:sldMkLst>
          <pc:docMk/>
          <pc:sldMk cId="137240703" sldId="297"/>
        </pc:sldMkLst>
        <pc:spChg chg="mod">
          <ac:chgData name="Madelyn Schoell" userId="c910991d-6c94-4e05-a020-c698ebee31cf" providerId="ADAL" clId="{960FA17E-8949-4C34-B5A1-E190C29B83E7}" dt="2023-08-14T17:22:14.250" v="252" actId="20577"/>
          <ac:spMkLst>
            <pc:docMk/>
            <pc:sldMk cId="137240703" sldId="297"/>
            <ac:spMk id="2" creationId="{CA430490-98AF-78CF-4A42-790FFC32800B}"/>
          </ac:spMkLst>
        </pc:spChg>
      </pc:sldChg>
      <pc:sldChg chg="delSp modSp mod">
        <pc:chgData name="Madelyn Schoell" userId="c910991d-6c94-4e05-a020-c698ebee31cf" providerId="ADAL" clId="{960FA17E-8949-4C34-B5A1-E190C29B83E7}" dt="2023-08-14T17:50:40.034" v="3222" actId="478"/>
        <pc:sldMkLst>
          <pc:docMk/>
          <pc:sldMk cId="2424148180" sldId="298"/>
        </pc:sldMkLst>
        <pc:spChg chg="mod">
          <ac:chgData name="Madelyn Schoell" userId="c910991d-6c94-4e05-a020-c698ebee31cf" providerId="ADAL" clId="{960FA17E-8949-4C34-B5A1-E190C29B83E7}" dt="2023-08-14T17:25:54.773" v="1018" actId="20577"/>
          <ac:spMkLst>
            <pc:docMk/>
            <pc:sldMk cId="2424148180" sldId="298"/>
            <ac:spMk id="2" creationId="{0BC4DACA-032E-8631-7D8A-B85002277785}"/>
          </ac:spMkLst>
        </pc:spChg>
        <pc:spChg chg="del mod">
          <ac:chgData name="Madelyn Schoell" userId="c910991d-6c94-4e05-a020-c698ebee31cf" providerId="ADAL" clId="{960FA17E-8949-4C34-B5A1-E190C29B83E7}" dt="2023-08-14T17:50:40.034" v="3222" actId="478"/>
          <ac:spMkLst>
            <pc:docMk/>
            <pc:sldMk cId="2424148180" sldId="298"/>
            <ac:spMk id="7" creationId="{A513BFFC-29DC-72B3-76D7-2ABB7CD91C6A}"/>
          </ac:spMkLst>
        </pc:spChg>
      </pc:sldChg>
      <pc:sldChg chg="delSp modSp mod">
        <pc:chgData name="Madelyn Schoell" userId="c910991d-6c94-4e05-a020-c698ebee31cf" providerId="ADAL" clId="{960FA17E-8949-4C34-B5A1-E190C29B83E7}" dt="2023-08-14T17:39:06.803" v="2880" actId="6549"/>
        <pc:sldMkLst>
          <pc:docMk/>
          <pc:sldMk cId="2365412884" sldId="299"/>
        </pc:sldMkLst>
        <pc:spChg chg="mod">
          <ac:chgData name="Madelyn Schoell" userId="c910991d-6c94-4e05-a020-c698ebee31cf" providerId="ADAL" clId="{960FA17E-8949-4C34-B5A1-E190C29B83E7}" dt="2023-08-14T17:39:06.803" v="2880" actId="6549"/>
          <ac:spMkLst>
            <pc:docMk/>
            <pc:sldMk cId="2365412884" sldId="299"/>
            <ac:spMk id="2" creationId="{83DE53EE-0F3E-0FE4-D8EE-BFD510423B9E}"/>
          </ac:spMkLst>
        </pc:spChg>
        <pc:spChg chg="del">
          <ac:chgData name="Madelyn Schoell" userId="c910991d-6c94-4e05-a020-c698ebee31cf" providerId="ADAL" clId="{960FA17E-8949-4C34-B5A1-E190C29B83E7}" dt="2023-08-14T17:22:46.400" v="253" actId="478"/>
          <ac:spMkLst>
            <pc:docMk/>
            <pc:sldMk cId="2365412884" sldId="299"/>
            <ac:spMk id="7" creationId="{6835BA66-6290-F6AE-7BBF-9F5D0141D7C5}"/>
          </ac:spMkLst>
        </pc:spChg>
      </pc:sldChg>
      <pc:sldChg chg="addSp delSp modSp mod">
        <pc:chgData name="Madelyn Schoell" userId="c910991d-6c94-4e05-a020-c698ebee31cf" providerId="ADAL" clId="{960FA17E-8949-4C34-B5A1-E190C29B83E7}" dt="2023-08-14T17:37:42.432" v="2677" actId="478"/>
        <pc:sldMkLst>
          <pc:docMk/>
          <pc:sldMk cId="3510335829" sldId="300"/>
        </pc:sldMkLst>
        <pc:spChg chg="mod">
          <ac:chgData name="Madelyn Schoell" userId="c910991d-6c94-4e05-a020-c698ebee31cf" providerId="ADAL" clId="{960FA17E-8949-4C34-B5A1-E190C29B83E7}" dt="2023-08-14T17:36:47.719" v="2650" actId="20577"/>
          <ac:spMkLst>
            <pc:docMk/>
            <pc:sldMk cId="3510335829" sldId="300"/>
            <ac:spMk id="2" creationId="{07E41794-6E40-3852-1EBD-3158CF9674F2}"/>
          </ac:spMkLst>
        </pc:spChg>
        <pc:spChg chg="del">
          <ac:chgData name="Madelyn Schoell" userId="c910991d-6c94-4e05-a020-c698ebee31cf" providerId="ADAL" clId="{960FA17E-8949-4C34-B5A1-E190C29B83E7}" dt="2023-08-14T17:37:42.432" v="2677" actId="478"/>
          <ac:spMkLst>
            <pc:docMk/>
            <pc:sldMk cId="3510335829" sldId="300"/>
            <ac:spMk id="7" creationId="{A9D70286-D083-E3F0-4790-785CE423181D}"/>
          </ac:spMkLst>
        </pc:spChg>
        <pc:spChg chg="mod">
          <ac:chgData name="Madelyn Schoell" userId="c910991d-6c94-4e05-a020-c698ebee31cf" providerId="ADAL" clId="{960FA17E-8949-4C34-B5A1-E190C29B83E7}" dt="2023-08-14T17:35:12.010" v="2560"/>
          <ac:spMkLst>
            <pc:docMk/>
            <pc:sldMk cId="3510335829" sldId="300"/>
            <ac:spMk id="9" creationId="{30DE840E-6063-58F8-F732-5A593EB32526}"/>
          </ac:spMkLst>
        </pc:spChg>
        <pc:spChg chg="mod">
          <ac:chgData name="Madelyn Schoell" userId="c910991d-6c94-4e05-a020-c698ebee31cf" providerId="ADAL" clId="{960FA17E-8949-4C34-B5A1-E190C29B83E7}" dt="2023-08-14T17:35:12.010" v="2560"/>
          <ac:spMkLst>
            <pc:docMk/>
            <pc:sldMk cId="3510335829" sldId="300"/>
            <ac:spMk id="10" creationId="{9EF51339-C100-45E9-7244-BAD76E79AFD6}"/>
          </ac:spMkLst>
        </pc:spChg>
        <pc:spChg chg="mod">
          <ac:chgData name="Madelyn Schoell" userId="c910991d-6c94-4e05-a020-c698ebee31cf" providerId="ADAL" clId="{960FA17E-8949-4C34-B5A1-E190C29B83E7}" dt="2023-08-14T17:35:12.010" v="2560"/>
          <ac:spMkLst>
            <pc:docMk/>
            <pc:sldMk cId="3510335829" sldId="300"/>
            <ac:spMk id="12" creationId="{244E741B-542E-D6ED-B9E5-A084764E29CB}"/>
          </ac:spMkLst>
        </pc:spChg>
        <pc:spChg chg="mod">
          <ac:chgData name="Madelyn Schoell" userId="c910991d-6c94-4e05-a020-c698ebee31cf" providerId="ADAL" clId="{960FA17E-8949-4C34-B5A1-E190C29B83E7}" dt="2023-08-14T17:35:12.010" v="2560"/>
          <ac:spMkLst>
            <pc:docMk/>
            <pc:sldMk cId="3510335829" sldId="300"/>
            <ac:spMk id="13" creationId="{8FD07923-1320-76F7-C2EC-47405CD2227C}"/>
          </ac:spMkLst>
        </pc:spChg>
        <pc:spChg chg="mod">
          <ac:chgData name="Madelyn Schoell" userId="c910991d-6c94-4e05-a020-c698ebee31cf" providerId="ADAL" clId="{960FA17E-8949-4C34-B5A1-E190C29B83E7}" dt="2023-08-14T17:35:12.010" v="2560"/>
          <ac:spMkLst>
            <pc:docMk/>
            <pc:sldMk cId="3510335829" sldId="300"/>
            <ac:spMk id="14" creationId="{45FF3429-F428-1BEC-730F-C5A5D5AF5166}"/>
          </ac:spMkLst>
        </pc:spChg>
        <pc:spChg chg="add mod">
          <ac:chgData name="Madelyn Schoell" userId="c910991d-6c94-4e05-a020-c698ebee31cf" providerId="ADAL" clId="{960FA17E-8949-4C34-B5A1-E190C29B83E7}" dt="2023-08-14T17:37:38.391" v="2676" actId="20577"/>
          <ac:spMkLst>
            <pc:docMk/>
            <pc:sldMk cId="3510335829" sldId="300"/>
            <ac:spMk id="15" creationId="{D9FF2DF8-A508-6A15-3AB5-48C2861F3C1C}"/>
          </ac:spMkLst>
        </pc:spChg>
        <pc:grpChg chg="add mod">
          <ac:chgData name="Madelyn Schoell" userId="c910991d-6c94-4e05-a020-c698ebee31cf" providerId="ADAL" clId="{960FA17E-8949-4C34-B5A1-E190C29B83E7}" dt="2023-08-14T17:37:03.685" v="2653" actId="14100"/>
          <ac:grpSpMkLst>
            <pc:docMk/>
            <pc:sldMk cId="3510335829" sldId="300"/>
            <ac:grpSpMk id="8" creationId="{608B3641-7459-E112-E9BD-FDED08AB955E}"/>
          </ac:grpSpMkLst>
        </pc:grpChg>
        <pc:cxnChg chg="mod">
          <ac:chgData name="Madelyn Schoell" userId="c910991d-6c94-4e05-a020-c698ebee31cf" providerId="ADAL" clId="{960FA17E-8949-4C34-B5A1-E190C29B83E7}" dt="2023-08-14T17:35:12.010" v="2560"/>
          <ac:cxnSpMkLst>
            <pc:docMk/>
            <pc:sldMk cId="3510335829" sldId="300"/>
            <ac:cxnSpMk id="11" creationId="{0EED5C7D-B51A-1CE1-4244-C20964751DF1}"/>
          </ac:cxnSpMkLst>
        </pc:cxnChg>
      </pc:sldChg>
      <pc:sldChg chg="modSp add del mod">
        <pc:chgData name="Madelyn Schoell" userId="c910991d-6c94-4e05-a020-c698ebee31cf" providerId="ADAL" clId="{960FA17E-8949-4C34-B5A1-E190C29B83E7}" dt="2023-08-14T17:26:13.639" v="1022" actId="2696"/>
        <pc:sldMkLst>
          <pc:docMk/>
          <pc:sldMk cId="2594009553" sldId="301"/>
        </pc:sldMkLst>
        <pc:spChg chg="mod">
          <ac:chgData name="Madelyn Schoell" userId="c910991d-6c94-4e05-a020-c698ebee31cf" providerId="ADAL" clId="{960FA17E-8949-4C34-B5A1-E190C29B83E7}" dt="2023-08-14T17:26:05.748" v="1021" actId="6549"/>
          <ac:spMkLst>
            <pc:docMk/>
            <pc:sldMk cId="2594009553" sldId="301"/>
            <ac:spMk id="2" creationId="{0BC4DACA-032E-8631-7D8A-B85002277785}"/>
          </ac:spMkLst>
        </pc:spChg>
      </pc:sldChg>
      <pc:sldChg chg="addSp delSp modSp add mod">
        <pc:chgData name="Madelyn Schoell" userId="c910991d-6c94-4e05-a020-c698ebee31cf" providerId="ADAL" clId="{960FA17E-8949-4C34-B5A1-E190C29B83E7}" dt="2023-08-14T17:39:30.559" v="2928" actId="478"/>
        <pc:sldMkLst>
          <pc:docMk/>
          <pc:sldMk cId="3985463868" sldId="301"/>
        </pc:sldMkLst>
        <pc:spChg chg="mod">
          <ac:chgData name="Madelyn Schoell" userId="c910991d-6c94-4e05-a020-c698ebee31cf" providerId="ADAL" clId="{960FA17E-8949-4C34-B5A1-E190C29B83E7}" dt="2023-08-14T17:39:22.952" v="2927" actId="6549"/>
          <ac:spMkLst>
            <pc:docMk/>
            <pc:sldMk cId="3985463868" sldId="301"/>
            <ac:spMk id="2" creationId="{07E41794-6E40-3852-1EBD-3158CF9674F2}"/>
          </ac:spMkLst>
        </pc:spChg>
        <pc:spChg chg="del">
          <ac:chgData name="Madelyn Schoell" userId="c910991d-6c94-4e05-a020-c698ebee31cf" providerId="ADAL" clId="{960FA17E-8949-4C34-B5A1-E190C29B83E7}" dt="2023-08-14T17:39:30.559" v="2928" actId="478"/>
          <ac:spMkLst>
            <pc:docMk/>
            <pc:sldMk cId="3985463868" sldId="301"/>
            <ac:spMk id="7" creationId="{A9D70286-D083-E3F0-4790-785CE423181D}"/>
          </ac:spMkLst>
        </pc:spChg>
        <pc:picChg chg="add del mod">
          <ac:chgData name="Madelyn Schoell" userId="c910991d-6c94-4e05-a020-c698ebee31cf" providerId="ADAL" clId="{960FA17E-8949-4C34-B5A1-E190C29B83E7}" dt="2023-08-14T17:38:29.579" v="2821" actId="478"/>
          <ac:picMkLst>
            <pc:docMk/>
            <pc:sldMk cId="3985463868" sldId="301"/>
            <ac:picMk id="9" creationId="{259A7F13-EA83-8233-0310-13B7DB911358}"/>
          </ac:picMkLst>
        </pc:picChg>
      </pc:sldChg>
      <pc:sldChg chg="delSp modSp add mod ord">
        <pc:chgData name="Madelyn Schoell" userId="c910991d-6c94-4e05-a020-c698ebee31cf" providerId="ADAL" clId="{960FA17E-8949-4C34-B5A1-E190C29B83E7}" dt="2023-08-14T17:50:46.919" v="3224" actId="478"/>
        <pc:sldMkLst>
          <pc:docMk/>
          <pc:sldMk cId="3148090279" sldId="302"/>
        </pc:sldMkLst>
        <pc:spChg chg="mod">
          <ac:chgData name="Madelyn Schoell" userId="c910991d-6c94-4e05-a020-c698ebee31cf" providerId="ADAL" clId="{960FA17E-8949-4C34-B5A1-E190C29B83E7}" dt="2023-08-14T17:38:34.144" v="2822" actId="6549"/>
          <ac:spMkLst>
            <pc:docMk/>
            <pc:sldMk cId="3148090279" sldId="302"/>
            <ac:spMk id="2" creationId="{07E41794-6E40-3852-1EBD-3158CF9674F2}"/>
          </ac:spMkLst>
        </pc:spChg>
        <pc:spChg chg="del mod">
          <ac:chgData name="Madelyn Schoell" userId="c910991d-6c94-4e05-a020-c698ebee31cf" providerId="ADAL" clId="{960FA17E-8949-4C34-B5A1-E190C29B83E7}" dt="2023-08-14T17:50:46.919" v="3224" actId="478"/>
          <ac:spMkLst>
            <pc:docMk/>
            <pc:sldMk cId="3148090279" sldId="302"/>
            <ac:spMk id="7" creationId="{A9D70286-D083-E3F0-4790-785CE423181D}"/>
          </ac:spMkLst>
        </pc:spChg>
        <pc:picChg chg="mod">
          <ac:chgData name="Madelyn Schoell" userId="c910991d-6c94-4e05-a020-c698ebee31cf" providerId="ADAL" clId="{960FA17E-8949-4C34-B5A1-E190C29B83E7}" dt="2023-08-14T17:38:39.395" v="2823" actId="1076"/>
          <ac:picMkLst>
            <pc:docMk/>
            <pc:sldMk cId="3148090279" sldId="302"/>
            <ac:picMk id="9" creationId="{259A7F13-EA83-8233-0310-13B7DB911358}"/>
          </ac:picMkLst>
        </pc:picChg>
      </pc:sldChg>
      <pc:sldChg chg="delSp modSp add mod ord">
        <pc:chgData name="Madelyn Schoell" userId="c910991d-6c94-4e05-a020-c698ebee31cf" providerId="ADAL" clId="{960FA17E-8949-4C34-B5A1-E190C29B83E7}" dt="2023-08-14T17:54:25.744" v="3840" actId="478"/>
        <pc:sldMkLst>
          <pc:docMk/>
          <pc:sldMk cId="2905348546" sldId="303"/>
        </pc:sldMkLst>
        <pc:spChg chg="mod">
          <ac:chgData name="Madelyn Schoell" userId="c910991d-6c94-4e05-a020-c698ebee31cf" providerId="ADAL" clId="{960FA17E-8949-4C34-B5A1-E190C29B83E7}" dt="2023-08-14T17:50:13.926" v="3219" actId="13926"/>
          <ac:spMkLst>
            <pc:docMk/>
            <pc:sldMk cId="2905348546" sldId="303"/>
            <ac:spMk id="2" creationId="{CA430490-98AF-78CF-4A42-790FFC32800B}"/>
          </ac:spMkLst>
        </pc:spChg>
        <pc:spChg chg="del">
          <ac:chgData name="Madelyn Schoell" userId="c910991d-6c94-4e05-a020-c698ebee31cf" providerId="ADAL" clId="{960FA17E-8949-4C34-B5A1-E190C29B83E7}" dt="2023-08-14T17:54:25.744" v="3840" actId="478"/>
          <ac:spMkLst>
            <pc:docMk/>
            <pc:sldMk cId="2905348546" sldId="303"/>
            <ac:spMk id="7" creationId="{EF32B07E-F671-5216-480E-5EBBC7B1FC5B}"/>
          </ac:spMkLst>
        </pc:spChg>
      </pc:sldChg>
      <pc:sldChg chg="modSp add mod">
        <pc:chgData name="Madelyn Schoell" userId="c910991d-6c94-4e05-a020-c698ebee31cf" providerId="ADAL" clId="{960FA17E-8949-4C34-B5A1-E190C29B83E7}" dt="2023-08-14T17:53:02.919" v="3809" actId="20577"/>
        <pc:sldMkLst>
          <pc:docMk/>
          <pc:sldMk cId="2941644037" sldId="304"/>
        </pc:sldMkLst>
        <pc:spChg chg="mod">
          <ac:chgData name="Madelyn Schoell" userId="c910991d-6c94-4e05-a020-c698ebee31cf" providerId="ADAL" clId="{960FA17E-8949-4C34-B5A1-E190C29B83E7}" dt="2023-08-14T17:53:02.919" v="3809" actId="20577"/>
          <ac:spMkLst>
            <pc:docMk/>
            <pc:sldMk cId="2941644037" sldId="304"/>
            <ac:spMk id="2" creationId="{07E41794-6E40-3852-1EBD-3158CF9674F2}"/>
          </ac:spMkLst>
        </pc:spChg>
        <pc:spChg chg="mod">
          <ac:chgData name="Madelyn Schoell" userId="c910991d-6c94-4e05-a020-c698ebee31cf" providerId="ADAL" clId="{960FA17E-8949-4C34-B5A1-E190C29B83E7}" dt="2023-08-14T17:51:00.929" v="3243" actId="20577"/>
          <ac:spMkLst>
            <pc:docMk/>
            <pc:sldMk cId="2941644037" sldId="304"/>
            <ac:spMk id="3" creationId="{35776FCD-D474-B78A-1275-265C3334F7DA}"/>
          </ac:spMkLst>
        </pc:spChg>
      </pc:sldChg>
      <pc:sldChg chg="addSp delSp modSp add mod">
        <pc:chgData name="Madelyn Schoell" userId="c910991d-6c94-4e05-a020-c698ebee31cf" providerId="ADAL" clId="{960FA17E-8949-4C34-B5A1-E190C29B83E7}" dt="2023-08-14T17:53:37.256" v="3839" actId="20577"/>
        <pc:sldMkLst>
          <pc:docMk/>
          <pc:sldMk cId="2685770420" sldId="305"/>
        </pc:sldMkLst>
        <pc:spChg chg="del">
          <ac:chgData name="Madelyn Schoell" userId="c910991d-6c94-4e05-a020-c698ebee31cf" providerId="ADAL" clId="{960FA17E-8949-4C34-B5A1-E190C29B83E7}" dt="2023-08-14T17:53:19.541" v="3811" actId="478"/>
          <ac:spMkLst>
            <pc:docMk/>
            <pc:sldMk cId="2685770420" sldId="305"/>
            <ac:spMk id="2" creationId="{07E41794-6E40-3852-1EBD-3158CF9674F2}"/>
          </ac:spMkLst>
        </pc:spChg>
        <pc:spChg chg="mod">
          <ac:chgData name="Madelyn Schoell" userId="c910991d-6c94-4e05-a020-c698ebee31cf" providerId="ADAL" clId="{960FA17E-8949-4C34-B5A1-E190C29B83E7}" dt="2023-08-14T17:53:37.256" v="3839" actId="20577"/>
          <ac:spMkLst>
            <pc:docMk/>
            <pc:sldMk cId="2685770420" sldId="305"/>
            <ac:spMk id="3" creationId="{35776FCD-D474-B78A-1275-265C3334F7DA}"/>
          </ac:spMkLst>
        </pc:spChg>
        <pc:spChg chg="add del mod">
          <ac:chgData name="Madelyn Schoell" userId="c910991d-6c94-4e05-a020-c698ebee31cf" providerId="ADAL" clId="{960FA17E-8949-4C34-B5A1-E190C29B83E7}" dt="2023-08-14T17:53:21.736" v="3812" actId="478"/>
          <ac:spMkLst>
            <pc:docMk/>
            <pc:sldMk cId="2685770420" sldId="305"/>
            <ac:spMk id="8" creationId="{3D78712D-108D-DE41-933F-A79164898BC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8/14/2023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8/14/2023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5816" b="25769"/>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958849"/>
            <a:ext cx="3027894" cy="5022676"/>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2" y="958850"/>
            <a:ext cx="5347605" cy="5022675"/>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736827" y="6504213"/>
            <a:ext cx="675368" cy="241300"/>
          </a:xfrm>
        </p:spPr>
        <p:txBody>
          <a:bodyPr/>
          <a:lstStyle>
            <a:lvl1pPr>
              <a:defRPr sz="1200" smtClean="0"/>
            </a:lvl1pPr>
          </a:lstStyle>
          <a:p>
            <a:pPr>
              <a:defRPr/>
            </a:pPr>
            <a:r>
              <a:rPr lang="en-US"/>
              <a:t>8/15/2023</a:t>
            </a:r>
          </a:p>
        </p:txBody>
      </p:sp>
      <p:sp>
        <p:nvSpPr>
          <p:cNvPr id="6" name="Footer Placeholder 4"/>
          <p:cNvSpPr>
            <a:spLocks noGrp="1"/>
          </p:cNvSpPr>
          <p:nvPr>
            <p:ph type="ftr" sz="quarter" idx="17"/>
          </p:nvPr>
        </p:nvSpPr>
        <p:spPr>
          <a:xfrm>
            <a:off x="1530601" y="6504213"/>
            <a:ext cx="6262119" cy="250031"/>
          </a:xfrm>
        </p:spPr>
        <p:txBody>
          <a:bodyPr/>
          <a:lstStyle>
            <a:lvl1pPr>
              <a:defRPr sz="1200" dirty="0" smtClean="0"/>
            </a:lvl1pPr>
          </a:lstStyle>
          <a:p>
            <a:pPr>
              <a:defRPr/>
            </a:pPr>
            <a:r>
              <a:rPr lang="en-US"/>
              <a:t>Schoell | Consistent Authorization Operating Limits</a:t>
            </a:r>
            <a:endParaRPr lang="en-US" b="1"/>
          </a:p>
        </p:txBody>
      </p:sp>
      <p:sp>
        <p:nvSpPr>
          <p:cNvPr id="7" name="Slide Number Placeholder 5"/>
          <p:cNvSpPr>
            <a:spLocks noGrp="1"/>
          </p:cNvSpPr>
          <p:nvPr>
            <p:ph type="sldNum" sz="quarter" idx="18"/>
          </p:nvPr>
        </p:nvSpPr>
        <p:spPr/>
        <p:txBody>
          <a:bodyPr/>
          <a:lstStyle>
            <a:lvl1pPr>
              <a:defRPr sz="1200" smtClean="0"/>
            </a:lvl1pPr>
          </a:lstStyle>
          <a:p>
            <a:pPr>
              <a:defRPr/>
            </a:pPr>
            <a:fld id="{979A04A2-726F-2143-A443-7788AF27176E}" type="slidenum">
              <a:rPr lang="en-US"/>
              <a:pPr>
                <a:defRPr/>
              </a:pPr>
              <a:t>‹#›</a:t>
            </a:fld>
            <a:endParaRPr lang="en-US"/>
          </a:p>
        </p:txBody>
      </p:sp>
      <p:sp>
        <p:nvSpPr>
          <p:cNvPr id="12" name="Title 1"/>
          <p:cNvSpPr>
            <a:spLocks noGrp="1"/>
          </p:cNvSpPr>
          <p:nvPr>
            <p:ph type="title"/>
          </p:nvPr>
        </p:nvSpPr>
        <p:spPr>
          <a:xfrm>
            <a:off x="228600" y="254026"/>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A6277B28-07F0-1A40-A152-F179A1370DF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4" name="Rectangle 13">
            <a:extLst>
              <a:ext uri="{FF2B5EF4-FFF2-40B4-BE49-F238E27FC236}">
                <a16:creationId xmlns:a16="http://schemas.microsoft.com/office/drawing/2014/main" id="{DCC5D535-9066-B247-8A94-392C689516EB}"/>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971550"/>
            <a:ext cx="8686800" cy="3726717"/>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4943005"/>
            <a:ext cx="8686800" cy="1091259"/>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9" name="Footer Placeholder 4"/>
          <p:cNvSpPr>
            <a:spLocks noGrp="1"/>
          </p:cNvSpPr>
          <p:nvPr>
            <p:ph type="ftr" sz="quarter" idx="3"/>
          </p:nvPr>
        </p:nvSpPr>
        <p:spPr>
          <a:xfrm>
            <a:off x="1530603" y="6504213"/>
            <a:ext cx="625195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Consistent Authorization Operating Limits</a:t>
            </a:r>
            <a:endParaRPr lang="en-US" b="1"/>
          </a:p>
        </p:txBody>
      </p:sp>
      <p:sp>
        <p:nvSpPr>
          <p:cNvPr id="11"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3" name="Picture 12" descr="A picture containing icon&#10;&#10;Description automatically generated">
            <a:extLst>
              <a:ext uri="{FF2B5EF4-FFF2-40B4-BE49-F238E27FC236}">
                <a16:creationId xmlns:a16="http://schemas.microsoft.com/office/drawing/2014/main" id="{496DF85D-9E15-6943-AE30-0ED88E91D42F}"/>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5" name="Rectangle 14">
            <a:extLst>
              <a:ext uri="{FF2B5EF4-FFF2-40B4-BE49-F238E27FC236}">
                <a16:creationId xmlns:a16="http://schemas.microsoft.com/office/drawing/2014/main" id="{F9D5FCF3-4E2F-704F-BE1D-3307737332FD}"/>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6504213"/>
            <a:ext cx="675368" cy="241300"/>
          </a:xfrm>
        </p:spPr>
        <p:txBody>
          <a:bodyPr/>
          <a:lstStyle/>
          <a:p>
            <a:pPr>
              <a:defRPr/>
            </a:pPr>
            <a:r>
              <a:rPr lang="en-US"/>
              <a:t>8/15/2023</a:t>
            </a:r>
          </a:p>
        </p:txBody>
      </p:sp>
      <p:sp>
        <p:nvSpPr>
          <p:cNvPr id="4" name="Footer Placeholder 3"/>
          <p:cNvSpPr>
            <a:spLocks noGrp="1"/>
          </p:cNvSpPr>
          <p:nvPr>
            <p:ph type="ftr" sz="quarter" idx="11"/>
          </p:nvPr>
        </p:nvSpPr>
        <p:spPr>
          <a:xfrm>
            <a:off x="1530602" y="6504213"/>
            <a:ext cx="6260399" cy="242873"/>
          </a:xfrm>
        </p:spPr>
        <p:txBody>
          <a:bodyPr/>
          <a:lstStyle/>
          <a:p>
            <a:pPr>
              <a:defRPr/>
            </a:pPr>
            <a:r>
              <a:rPr lang="en-US"/>
              <a:t>Schoell | Consistent Authorization Operating Limits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254000"/>
            <a:ext cx="8675688" cy="5802923"/>
          </a:xfrm>
          <a:prstGeom prst="rect">
            <a:avLst/>
          </a:prstGeom>
        </p:spPr>
        <p:txBody>
          <a:bodyPr vert="horz"/>
          <a:lstStyle>
            <a:lvl1pPr>
              <a:defRPr>
                <a:solidFill>
                  <a:srgbClr val="505050"/>
                </a:solidFill>
              </a:defRPr>
            </a:lvl1pPr>
          </a:lstStyle>
          <a:p>
            <a:r>
              <a:rPr lang="en-US"/>
              <a:t>Click icon to add picture</a:t>
            </a:r>
          </a:p>
        </p:txBody>
      </p:sp>
      <p:pic>
        <p:nvPicPr>
          <p:cNvPr id="6" name="Picture 5" descr="A picture containing icon&#10;&#10;Description automatically generated">
            <a:extLst>
              <a:ext uri="{FF2B5EF4-FFF2-40B4-BE49-F238E27FC236}">
                <a16:creationId xmlns:a16="http://schemas.microsoft.com/office/drawing/2014/main" id="{7195FC8E-A302-604F-B566-3B477A1532F8}"/>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8" name="Rectangle 7">
            <a:extLst>
              <a:ext uri="{FF2B5EF4-FFF2-40B4-BE49-F238E27FC236}">
                <a16:creationId xmlns:a16="http://schemas.microsoft.com/office/drawing/2014/main" id="{2A2A4A72-F504-5545-BC7E-7E2B7738B172}"/>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a:t>8/15/2023</a:t>
            </a:r>
          </a:p>
        </p:txBody>
      </p:sp>
      <p:sp>
        <p:nvSpPr>
          <p:cNvPr id="4" name="Footer Placeholder 3"/>
          <p:cNvSpPr>
            <a:spLocks noGrp="1"/>
          </p:cNvSpPr>
          <p:nvPr>
            <p:ph type="ftr" sz="quarter" idx="11"/>
          </p:nvPr>
        </p:nvSpPr>
        <p:spPr>
          <a:xfrm>
            <a:off x="1530603" y="6504213"/>
            <a:ext cx="6272278" cy="242873"/>
          </a:xfrm>
        </p:spPr>
        <p:txBody>
          <a:bodyPr/>
          <a:lstStyle/>
          <a:p>
            <a:pPr>
              <a:defRPr/>
            </a:pPr>
            <a:r>
              <a:rPr lang="en-US"/>
              <a:t>Schoell | Consistent Authorization Operating Limits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05694"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197942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5320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34456"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00765" y="271556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05694"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197942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5320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34456"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00765" y="972176"/>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05694"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197942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5320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34456"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00765" y="4448801"/>
            <a:ext cx="1600200" cy="1600200"/>
          </a:xfrm>
          <a:prstGeom prst="rect">
            <a:avLst/>
          </a:prstGeom>
        </p:spPr>
        <p:txBody>
          <a:bodyPr vert="horz"/>
          <a:lstStyle>
            <a:lvl1pPr marL="0" indent="0">
              <a:buFontTx/>
              <a:buNone/>
              <a:defRPr sz="1400">
                <a:solidFill>
                  <a:srgbClr val="505050"/>
                </a:solidFill>
              </a:defRPr>
            </a:lvl1pPr>
          </a:lstStyle>
          <a:p>
            <a:r>
              <a:rPr lang="en-US"/>
              <a:t>Click icon to add picture</a:t>
            </a:r>
          </a:p>
        </p:txBody>
      </p:sp>
      <p:pic>
        <p:nvPicPr>
          <p:cNvPr id="23" name="Picture 22" descr="A picture containing icon&#10;&#10;Description automatically generated">
            <a:extLst>
              <a:ext uri="{FF2B5EF4-FFF2-40B4-BE49-F238E27FC236}">
                <a16:creationId xmlns:a16="http://schemas.microsoft.com/office/drawing/2014/main" id="{B79370FC-E149-604A-B4F3-08DEA3D84B64}"/>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39" name="Rectangle 38">
            <a:extLst>
              <a:ext uri="{FF2B5EF4-FFF2-40B4-BE49-F238E27FC236}">
                <a16:creationId xmlns:a16="http://schemas.microsoft.com/office/drawing/2014/main" id="{36FF585D-DDCF-264A-ADC6-3B99862B509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016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27868" b="27868"/>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89914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599" b="36987"/>
          <a:stretch/>
        </p:blipFill>
        <p:spPr>
          <a:xfrm>
            <a:off x="-17762" y="817011"/>
            <a:ext cx="9189720" cy="2966102"/>
          </a:xfrm>
          <a:prstGeom prst="rect">
            <a:avLst/>
          </a:prstGeom>
          <a:ln>
            <a:solidFill>
              <a:schemeClr val="accent1"/>
            </a:solidFill>
          </a:ln>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478222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0916" b="40730"/>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44814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6134" b="3551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1099963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39239" b="12407"/>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32101162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4" y="4963772"/>
            <a:ext cx="8499231" cy="1529241"/>
          </a:xfrm>
          <a:prstGeom prst="rect">
            <a:avLst/>
          </a:prstGeom>
        </p:spPr>
        <p:txBody>
          <a:bodyPr lIns="0" tIns="45720" rIns="0" bIns="45720">
            <a:noAutofit/>
          </a:bodyPr>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896936"/>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951841"/>
            <a:ext cx="8499232" cy="1003049"/>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32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7732" r="7732"/>
          <a:stretch/>
        </p:blipFill>
        <p:spPr>
          <a:xfrm>
            <a:off x="-17762" y="817011"/>
            <a:ext cx="9189720" cy="2966102"/>
          </a:xfrm>
          <a:prstGeom prst="rect">
            <a:avLst/>
          </a:prstGeom>
        </p:spPr>
      </p:pic>
      <p:pic>
        <p:nvPicPr>
          <p:cNvPr id="14" name="Picture 13" descr="FermiLogoBar_DOE_KO_horiz.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61" y="249843"/>
            <a:ext cx="9010786" cy="301891"/>
          </a:xfrm>
          <a:prstGeom prst="rect">
            <a:avLst/>
          </a:prstGeom>
        </p:spPr>
      </p:pic>
    </p:spTree>
    <p:extLst>
      <p:ext uri="{BB962C8B-B14F-4D97-AF65-F5344CB8AC3E}">
        <p14:creationId xmlns:p14="http://schemas.microsoft.com/office/powerpoint/2010/main" val="99179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0" y="971550"/>
            <a:ext cx="8672513" cy="5059363"/>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9" name="Footer Placeholder 4"/>
          <p:cNvSpPr>
            <a:spLocks noGrp="1"/>
          </p:cNvSpPr>
          <p:nvPr>
            <p:ph type="ftr" sz="quarter" idx="3"/>
          </p:nvPr>
        </p:nvSpPr>
        <p:spPr>
          <a:xfrm>
            <a:off x="1530603"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Consistent Authorization Operating Limits</a:t>
            </a:r>
            <a:endParaRPr lang="en-US" b="1"/>
          </a:p>
        </p:txBody>
      </p:sp>
      <p:sp>
        <p:nvSpPr>
          <p:cNvPr id="10"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pic>
        <p:nvPicPr>
          <p:cNvPr id="12" name="Picture 11" descr="A picture containing icon&#10;&#10;Description automatically generated">
            <a:extLst>
              <a:ext uri="{FF2B5EF4-FFF2-40B4-BE49-F238E27FC236}">
                <a16:creationId xmlns:a16="http://schemas.microsoft.com/office/drawing/2014/main" id="{9CC9F3FA-594D-7948-B9BB-A349A58089C7}"/>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3" name="Rectangle 12">
            <a:extLst>
              <a:ext uri="{FF2B5EF4-FFF2-40B4-BE49-F238E27FC236}">
                <a16:creationId xmlns:a16="http://schemas.microsoft.com/office/drawing/2014/main" id="{5FED55EB-E5AE-1140-8A4A-A11133DEEC2F}"/>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971550"/>
            <a:ext cx="4206240"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4692452" y="971550"/>
            <a:ext cx="4215383" cy="3633788"/>
          </a:xfrm>
          <a:prstGeom prst="rect">
            <a:avLst/>
          </a:prstGeom>
        </p:spPr>
        <p:txBody>
          <a:bodyPr lIns="0" tIns="0" rIns="0" bIns="0"/>
          <a:lstStyle>
            <a:lvl1pPr>
              <a:spcBef>
                <a:spcPts val="984"/>
              </a:spcBef>
              <a:defRPr sz="2400">
                <a:solidFill>
                  <a:srgbClr val="505050"/>
                </a:solidFill>
              </a:defRPr>
            </a:lvl1pPr>
            <a:lvl2pPr>
              <a:spcBef>
                <a:spcPts val="984"/>
              </a:spcBef>
              <a:defRPr sz="2200">
                <a:solidFill>
                  <a:srgbClr val="505050"/>
                </a:solidFill>
              </a:defRPr>
            </a:lvl2pPr>
            <a:lvl3pPr>
              <a:spcBef>
                <a:spcPts val="984"/>
              </a:spcBef>
              <a:defRPr sz="2000">
                <a:solidFill>
                  <a:srgbClr val="505050"/>
                </a:solidFill>
              </a:defRPr>
            </a:lvl3pPr>
            <a:lvl4pPr>
              <a:spcBef>
                <a:spcPts val="984"/>
              </a:spcBef>
              <a:defRPr sz="1800">
                <a:solidFill>
                  <a:srgbClr val="505050"/>
                </a:solidFill>
              </a:defRPr>
            </a:lvl4pPr>
            <a:lvl5pPr marL="2057400" indent="-228600">
              <a:spcBef>
                <a:spcPts val="984"/>
              </a:spcBef>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0" y="4765101"/>
            <a:ext cx="4206239" cy="1265812"/>
          </a:xfrm>
          <a:prstGeom prst="rect">
            <a:avLst/>
          </a:prstGeom>
        </p:spPr>
        <p:txBody>
          <a:bodyPr lIns="0" tIns="0" rIns="0" bIns="0"/>
          <a:lstStyle>
            <a:lvl1pPr marL="0" indent="0">
              <a:buNone/>
              <a:defRPr sz="16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12" name="Footer Placeholder 4"/>
          <p:cNvSpPr>
            <a:spLocks noGrp="1"/>
          </p:cNvSpPr>
          <p:nvPr>
            <p:ph type="ftr" sz="quarter" idx="3"/>
          </p:nvPr>
        </p:nvSpPr>
        <p:spPr>
          <a:xfrm>
            <a:off x="1530602" y="6504213"/>
            <a:ext cx="6262118"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Consistent Authorization Operating Limits</a:t>
            </a:r>
            <a:endParaRPr lang="en-US" b="1"/>
          </a:p>
        </p:txBody>
      </p:sp>
      <p:sp>
        <p:nvSpPr>
          <p:cNvPr id="13"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251752"/>
            <a:ext cx="8686800" cy="427877"/>
          </a:xfrm>
          <a:prstGeom prst="rect">
            <a:avLst/>
          </a:prstGeom>
        </p:spPr>
        <p:txBody>
          <a:bodyPr lIns="0" tIns="0" rIns="0" bIns="0" anchor="b" anchorCtr="0"/>
          <a:lstStyle>
            <a:lvl1pPr>
              <a:defRPr sz="2800">
                <a:solidFill>
                  <a:srgbClr val="004C97"/>
                </a:solidFill>
              </a:defRPr>
            </a:lvl1pPr>
          </a:lstStyle>
          <a:p>
            <a:r>
              <a:rPr lang="en-US"/>
              <a:t>Click to edit Master title style</a:t>
            </a:r>
          </a:p>
        </p:txBody>
      </p:sp>
      <p:pic>
        <p:nvPicPr>
          <p:cNvPr id="15" name="Picture 14" descr="A picture containing icon&#10;&#10;Description automatically generated">
            <a:extLst>
              <a:ext uri="{FF2B5EF4-FFF2-40B4-BE49-F238E27FC236}">
                <a16:creationId xmlns:a16="http://schemas.microsoft.com/office/drawing/2014/main" id="{1DA16756-E255-8B4F-A3A1-3BBDD1DB051B}"/>
              </a:ext>
            </a:extLst>
          </p:cNvPr>
          <p:cNvPicPr>
            <a:picLocks noChangeAspect="1"/>
          </p:cNvPicPr>
          <p:nvPr userDrawn="1"/>
        </p:nvPicPr>
        <p:blipFill>
          <a:blip r:embed="rId2"/>
          <a:stretch>
            <a:fillRect/>
          </a:stretch>
        </p:blipFill>
        <p:spPr>
          <a:xfrm>
            <a:off x="7811947" y="6258848"/>
            <a:ext cx="1108394" cy="199149"/>
          </a:xfrm>
          <a:prstGeom prst="rect">
            <a:avLst/>
          </a:prstGeom>
        </p:spPr>
      </p:pic>
      <p:sp>
        <p:nvSpPr>
          <p:cNvPr id="17" name="Rectangle 16">
            <a:extLst>
              <a:ext uri="{FF2B5EF4-FFF2-40B4-BE49-F238E27FC236}">
                <a16:creationId xmlns:a16="http://schemas.microsoft.com/office/drawing/2014/main" id="{87E78866-2134-CA4E-800C-6577038C03A7}"/>
              </a:ext>
            </a:extLst>
          </p:cNvPr>
          <p:cNvSpPr/>
          <p:nvPr userDrawn="1"/>
        </p:nvSpPr>
        <p:spPr>
          <a:xfrm>
            <a:off x="214491" y="6323962"/>
            <a:ext cx="7531101" cy="73025"/>
          </a:xfrm>
          <a:prstGeom prst="rect">
            <a:avLst/>
          </a:prstGeom>
          <a:solidFill>
            <a:srgbClr val="97D7E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6504213"/>
            <a:ext cx="675368" cy="241300"/>
          </a:xfrm>
          <a:prstGeom prst="rect">
            <a:avLst/>
          </a:prstGeom>
        </p:spPr>
        <p:txBody>
          <a:bodyPr vert="horz" wrap="square" lIns="0" tIns="0" rIns="0" bIns="0" numCol="1" anchor="t" anchorCtr="0" compatLnSpc="1">
            <a:prstTxWarp prst="textNoShape">
              <a:avLst/>
            </a:prstTxWarp>
          </a:bodyPr>
          <a:lstStyle>
            <a:lvl1pPr algn="l">
              <a:defRPr sz="1200" smtClean="0">
                <a:solidFill>
                  <a:srgbClr val="004C97"/>
                </a:solidFill>
                <a:latin typeface="Helvetica" charset="0"/>
                <a:cs typeface="ＭＳ Ｐゴシック" charset="0"/>
              </a:defRPr>
            </a:lvl1pPr>
          </a:lstStyle>
          <a:p>
            <a:pPr>
              <a:defRPr/>
            </a:pPr>
            <a:r>
              <a:rPr lang="en-US"/>
              <a:t>8/15/2023</a:t>
            </a:r>
          </a:p>
        </p:txBody>
      </p:sp>
      <p:sp>
        <p:nvSpPr>
          <p:cNvPr id="15" name="Footer Placeholder 4"/>
          <p:cNvSpPr>
            <a:spLocks noGrp="1"/>
          </p:cNvSpPr>
          <p:nvPr>
            <p:ph type="ftr" sz="quarter" idx="3"/>
          </p:nvPr>
        </p:nvSpPr>
        <p:spPr>
          <a:xfrm>
            <a:off x="1530602" y="6504213"/>
            <a:ext cx="6260399" cy="242873"/>
          </a:xfrm>
          <a:prstGeom prst="rect">
            <a:avLst/>
          </a:prstGeom>
        </p:spPr>
        <p:txBody>
          <a:bodyPr lIns="0" tIns="0" rIns="0" bIns="0" anchor="t" anchorCtr="0"/>
          <a:lstStyle>
            <a:lvl1pPr marL="0" algn="l">
              <a:defRPr sz="1200">
                <a:solidFill>
                  <a:srgbClr val="004C97"/>
                </a:solidFill>
                <a:latin typeface="Helvetica"/>
                <a:ea typeface="ＭＳ Ｐゴシック" charset="0"/>
                <a:cs typeface="ＭＳ Ｐゴシック" charset="0"/>
              </a:defRPr>
            </a:lvl1pPr>
          </a:lstStyle>
          <a:p>
            <a:pPr>
              <a:defRPr/>
            </a:pPr>
            <a:r>
              <a:rPr lang="en-US"/>
              <a:t>Schoell | Consistent Authorization Operating Limits</a:t>
            </a:r>
            <a:endParaRPr lang="en-US" b="1"/>
          </a:p>
        </p:txBody>
      </p:sp>
      <p:sp>
        <p:nvSpPr>
          <p:cNvPr id="16" name="Slide Number Placeholder 5"/>
          <p:cNvSpPr>
            <a:spLocks noGrp="1"/>
          </p:cNvSpPr>
          <p:nvPr>
            <p:ph type="sldNum" sz="quarter" idx="4"/>
          </p:nvPr>
        </p:nvSpPr>
        <p:spPr>
          <a:xfrm>
            <a:off x="222250" y="6504213"/>
            <a:ext cx="414338" cy="237285"/>
          </a:xfrm>
          <a:prstGeom prst="rect">
            <a:avLst/>
          </a:prstGeom>
        </p:spPr>
        <p:txBody>
          <a:bodyPr vert="horz" wrap="square" lIns="0" tIns="0" rIns="0" bIns="0" numCol="1" anchor="t" anchorCtr="0" compatLnSpc="1">
            <a:prstTxWarp prst="textNoShape">
              <a:avLst/>
            </a:prstTxWarp>
          </a:bodyPr>
          <a:lstStyle>
            <a:lvl1pPr>
              <a:defRPr sz="12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3" y="4477484"/>
            <a:ext cx="1076325" cy="241300"/>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9" name="Group 8"/>
          <p:cNvGrpSpPr>
            <a:grpSpLocks noChangeAspect="1"/>
          </p:cNvGrpSpPr>
          <p:nvPr/>
        </p:nvGrpSpPr>
        <p:grpSpPr>
          <a:xfrm>
            <a:off x="215900" y="6258863"/>
            <a:ext cx="8699500" cy="197990"/>
            <a:chOff x="600217" y="6258863"/>
            <a:chExt cx="8297721" cy="188846"/>
          </a:xfrm>
        </p:grpSpPr>
        <p:cxnSp>
          <p:nvCxnSpPr>
            <p:cNvPr id="10" name="Straight Connector 9"/>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3" name="Picture 6" descr="FermiLogo_RGB_NALBlue.png"/>
            <p:cNvPicPr>
              <a:picLocks noChangeAspect="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58863"/>
              <a:ext cx="1044157" cy="1888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8" r:id="rId6"/>
    <p:sldLayoutId id="2147484127"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41924" y="5045612"/>
            <a:ext cx="8499231" cy="1390219"/>
          </a:xfrm>
        </p:spPr>
        <p:txBody>
          <a:bodyPr/>
          <a:lstStyle/>
          <a:p>
            <a:r>
              <a:rPr lang="en-US" sz="1600"/>
              <a:t>Maddie Schoell	</a:t>
            </a:r>
          </a:p>
          <a:p>
            <a:r>
              <a:rPr lang="en-US" sz="1600"/>
              <a:t>ARR – External Validation of Updated SAD &amp; ASE</a:t>
            </a:r>
          </a:p>
          <a:p>
            <a:r>
              <a:rPr lang="en-US" sz="1600"/>
              <a:t>August 15-17, 2023</a:t>
            </a:r>
          </a:p>
          <a:p>
            <a:endParaRPr lang="en-US"/>
          </a:p>
        </p:txBody>
      </p:sp>
      <p:sp>
        <p:nvSpPr>
          <p:cNvPr id="3" name="Text Placeholder 2"/>
          <p:cNvSpPr>
            <a:spLocks noGrp="1"/>
          </p:cNvSpPr>
          <p:nvPr>
            <p:ph type="body" sz="quarter" idx="11"/>
          </p:nvPr>
        </p:nvSpPr>
        <p:spPr/>
        <p:txBody>
          <a:bodyPr>
            <a:noAutofit/>
          </a:bodyPr>
          <a:lstStyle/>
          <a:p>
            <a:r>
              <a:rPr lang="en-US" sz="1800"/>
              <a:t>Consistent Authorization Operating Limits</a:t>
            </a:r>
          </a:p>
        </p:txBody>
      </p:sp>
    </p:spTree>
    <p:extLst>
      <p:ext uri="{BB962C8B-B14F-4D97-AF65-F5344CB8AC3E}">
        <p14:creationId xmlns:p14="http://schemas.microsoft.com/office/powerpoint/2010/main" val="19895975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41794-6E40-3852-1EBD-3158CF9674F2}"/>
              </a:ext>
            </a:extLst>
          </p:cNvPr>
          <p:cNvSpPr>
            <a:spLocks noGrp="1"/>
          </p:cNvSpPr>
          <p:nvPr>
            <p:ph idx="1"/>
          </p:nvPr>
        </p:nvSpPr>
        <p:spPr/>
        <p:txBody>
          <a:bodyPr lIns="0" tIns="0" rIns="0" bIns="0" anchor="t"/>
          <a:lstStyle/>
          <a:p>
            <a:r>
              <a:rPr lang="en-US" dirty="0"/>
              <a:t>A consistent approach is used to identify the Nominal Operating Intensity, which is supported by the Shielding Assessment</a:t>
            </a:r>
          </a:p>
          <a:p>
            <a:r>
              <a:rPr lang="en-US" dirty="0"/>
              <a:t>A consistent approach is used to determine the Maximum Operating Intensity</a:t>
            </a:r>
          </a:p>
          <a:p>
            <a:r>
              <a:rPr lang="en-US" dirty="0"/>
              <a:t>A consistent approach is used to calculate the ASE Intensity</a:t>
            </a:r>
          </a:p>
          <a:p>
            <a:r>
              <a:rPr lang="en-US" dirty="0"/>
              <a:t>Controls are established based on the Shielding Assessment</a:t>
            </a:r>
          </a:p>
          <a:p>
            <a:r>
              <a:rPr lang="en-US" dirty="0"/>
              <a:t>The Running Condition specifies the Nominal Operating </a:t>
            </a:r>
            <a:r>
              <a:rPr lang="en-US"/>
              <a:t>Intensity, Maximum Operating Intensity and ASE Intensity</a:t>
            </a:r>
          </a:p>
          <a:p>
            <a:pPr lvl="1"/>
            <a:endParaRPr lang="en-US" dirty="0"/>
          </a:p>
        </p:txBody>
      </p:sp>
      <p:sp>
        <p:nvSpPr>
          <p:cNvPr id="3" name="Title 2">
            <a:extLst>
              <a:ext uri="{FF2B5EF4-FFF2-40B4-BE49-F238E27FC236}">
                <a16:creationId xmlns:a16="http://schemas.microsoft.com/office/drawing/2014/main" id="{35776FCD-D474-B78A-1275-265C3334F7DA}"/>
              </a:ext>
            </a:extLst>
          </p:cNvPr>
          <p:cNvSpPr>
            <a:spLocks noGrp="1"/>
          </p:cNvSpPr>
          <p:nvPr>
            <p:ph type="title"/>
          </p:nvPr>
        </p:nvSpPr>
        <p:spPr/>
        <p:txBody>
          <a:bodyPr/>
          <a:lstStyle/>
          <a:p>
            <a:r>
              <a:rPr lang="en-US" dirty="0"/>
              <a:t>Summary</a:t>
            </a:r>
          </a:p>
        </p:txBody>
      </p:sp>
      <p:sp>
        <p:nvSpPr>
          <p:cNvPr id="4" name="Date Placeholder 3">
            <a:extLst>
              <a:ext uri="{FF2B5EF4-FFF2-40B4-BE49-F238E27FC236}">
                <a16:creationId xmlns:a16="http://schemas.microsoft.com/office/drawing/2014/main" id="{D700E02E-3EC5-70A5-FE82-BE3DA4D3F9EC}"/>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CB64699F-1FF9-C68D-CF18-36E4CC6C05A6}"/>
              </a:ext>
            </a:extLst>
          </p:cNvPr>
          <p:cNvSpPr>
            <a:spLocks noGrp="1"/>
          </p:cNvSpPr>
          <p:nvPr>
            <p:ph type="ftr" sz="quarter" idx="3"/>
          </p:nvPr>
        </p:nvSpPr>
        <p:spPr/>
        <p:txBody>
          <a:bodyPr/>
          <a:lstStyle/>
          <a:p>
            <a:pPr>
              <a:defRPr/>
            </a:pPr>
            <a:r>
              <a:rPr lang="en-US"/>
              <a:t>Schoell | Consistent Authorization Operating Limits</a:t>
            </a:r>
            <a:endParaRPr lang="en-US" b="1"/>
          </a:p>
        </p:txBody>
      </p:sp>
      <p:sp>
        <p:nvSpPr>
          <p:cNvPr id="6" name="Slide Number Placeholder 5">
            <a:extLst>
              <a:ext uri="{FF2B5EF4-FFF2-40B4-BE49-F238E27FC236}">
                <a16:creationId xmlns:a16="http://schemas.microsoft.com/office/drawing/2014/main" id="{A2435589-C6C7-9BBE-A9AB-78EE009F0010}"/>
              </a:ext>
            </a:extLst>
          </p:cNvPr>
          <p:cNvSpPr>
            <a:spLocks noGrp="1"/>
          </p:cNvSpPr>
          <p:nvPr>
            <p:ph type="sldNum" sz="quarter" idx="4"/>
          </p:nvPr>
        </p:nvSpPr>
        <p:spPr/>
        <p:txBody>
          <a:bodyPr/>
          <a:lstStyle/>
          <a:p>
            <a:pPr>
              <a:defRPr/>
            </a:pPr>
            <a:fld id="{148C009B-CB69-E04A-B9B3-34B26D69E9CF}" type="slidenum">
              <a:rPr lang="en-US" smtClean="0"/>
              <a:pPr>
                <a:defRPr/>
              </a:pPr>
              <a:t>10</a:t>
            </a:fld>
            <a:endParaRPr lang="en-US"/>
          </a:p>
        </p:txBody>
      </p:sp>
    </p:spTree>
    <p:extLst>
      <p:ext uri="{BB962C8B-B14F-4D97-AF65-F5344CB8AC3E}">
        <p14:creationId xmlns:p14="http://schemas.microsoft.com/office/powerpoint/2010/main" val="29416440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5776FCD-D474-B78A-1275-265C3334F7DA}"/>
              </a:ext>
            </a:extLst>
          </p:cNvPr>
          <p:cNvSpPr>
            <a:spLocks noGrp="1"/>
          </p:cNvSpPr>
          <p:nvPr>
            <p:ph type="title"/>
          </p:nvPr>
        </p:nvSpPr>
        <p:spPr>
          <a:xfrm>
            <a:off x="228600" y="-28664"/>
            <a:ext cx="8686800" cy="3210776"/>
          </a:xfrm>
        </p:spPr>
        <p:txBody>
          <a:bodyPr/>
          <a:lstStyle/>
          <a:p>
            <a:pPr algn="ctr"/>
            <a:r>
              <a:rPr lang="en-US" dirty="0"/>
              <a:t>Questions?</a:t>
            </a:r>
          </a:p>
        </p:txBody>
      </p:sp>
      <p:sp>
        <p:nvSpPr>
          <p:cNvPr id="4" name="Date Placeholder 3">
            <a:extLst>
              <a:ext uri="{FF2B5EF4-FFF2-40B4-BE49-F238E27FC236}">
                <a16:creationId xmlns:a16="http://schemas.microsoft.com/office/drawing/2014/main" id="{D700E02E-3EC5-70A5-FE82-BE3DA4D3F9EC}"/>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CB64699F-1FF9-C68D-CF18-36E4CC6C05A6}"/>
              </a:ext>
            </a:extLst>
          </p:cNvPr>
          <p:cNvSpPr>
            <a:spLocks noGrp="1"/>
          </p:cNvSpPr>
          <p:nvPr>
            <p:ph type="ftr" sz="quarter" idx="3"/>
          </p:nvPr>
        </p:nvSpPr>
        <p:spPr/>
        <p:txBody>
          <a:bodyPr/>
          <a:lstStyle/>
          <a:p>
            <a:pPr>
              <a:defRPr/>
            </a:pPr>
            <a:r>
              <a:rPr lang="en-US"/>
              <a:t>Schoell | Consistent Authorization Operating Limits</a:t>
            </a:r>
            <a:endParaRPr lang="en-US" b="1"/>
          </a:p>
        </p:txBody>
      </p:sp>
      <p:sp>
        <p:nvSpPr>
          <p:cNvPr id="6" name="Slide Number Placeholder 5">
            <a:extLst>
              <a:ext uri="{FF2B5EF4-FFF2-40B4-BE49-F238E27FC236}">
                <a16:creationId xmlns:a16="http://schemas.microsoft.com/office/drawing/2014/main" id="{A2435589-C6C7-9BBE-A9AB-78EE009F0010}"/>
              </a:ext>
            </a:extLst>
          </p:cNvPr>
          <p:cNvSpPr>
            <a:spLocks noGrp="1"/>
          </p:cNvSpPr>
          <p:nvPr>
            <p:ph type="sldNum" sz="quarter" idx="4"/>
          </p:nvPr>
        </p:nvSpPr>
        <p:spPr/>
        <p:txBody>
          <a:bodyPr/>
          <a:lstStyle/>
          <a:p>
            <a:pPr>
              <a:defRPr/>
            </a:pPr>
            <a:fld id="{148C009B-CB69-E04A-B9B3-34B26D69E9CF}" type="slidenum">
              <a:rPr lang="en-US" smtClean="0"/>
              <a:pPr>
                <a:defRPr/>
              </a:pPr>
              <a:t>11</a:t>
            </a:fld>
            <a:endParaRPr lang="en-US"/>
          </a:p>
        </p:txBody>
      </p:sp>
    </p:spTree>
    <p:extLst>
      <p:ext uri="{BB962C8B-B14F-4D97-AF65-F5344CB8AC3E}">
        <p14:creationId xmlns:p14="http://schemas.microsoft.com/office/powerpoint/2010/main" val="268577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9D1D08D-426E-1B7D-1C92-1327C5DA2E5B}"/>
              </a:ext>
            </a:extLst>
          </p:cNvPr>
          <p:cNvSpPr>
            <a:spLocks noGrp="1"/>
          </p:cNvSpPr>
          <p:nvPr>
            <p:ph idx="1"/>
          </p:nvPr>
        </p:nvSpPr>
        <p:spPr/>
        <p:txBody>
          <a:bodyPr/>
          <a:lstStyle/>
          <a:p>
            <a:r>
              <a:rPr lang="en-US" dirty="0"/>
              <a:t>Understanding Statement in the PEMP</a:t>
            </a:r>
          </a:p>
          <a:p>
            <a:r>
              <a:rPr lang="en-US" dirty="0"/>
              <a:t>Definitions for Operating Intensities</a:t>
            </a:r>
          </a:p>
          <a:p>
            <a:r>
              <a:rPr lang="en-US" dirty="0"/>
              <a:t>Determining Nominal Operating Intensity</a:t>
            </a:r>
          </a:p>
          <a:p>
            <a:r>
              <a:rPr lang="en-US" dirty="0"/>
              <a:t>Determining Maximum Operating Intensity</a:t>
            </a:r>
          </a:p>
          <a:p>
            <a:r>
              <a:rPr lang="en-US" dirty="0"/>
              <a:t>Determining ASE Intensity</a:t>
            </a:r>
          </a:p>
          <a:p>
            <a:r>
              <a:rPr lang="en-US" dirty="0"/>
              <a:t>Summary</a:t>
            </a:r>
          </a:p>
          <a:p>
            <a:endParaRPr lang="en-US" dirty="0"/>
          </a:p>
          <a:p>
            <a:endParaRPr lang="en-US" dirty="0"/>
          </a:p>
        </p:txBody>
      </p:sp>
      <p:sp>
        <p:nvSpPr>
          <p:cNvPr id="3" name="Title 2">
            <a:extLst>
              <a:ext uri="{FF2B5EF4-FFF2-40B4-BE49-F238E27FC236}">
                <a16:creationId xmlns:a16="http://schemas.microsoft.com/office/drawing/2014/main" id="{C91C0A61-4760-7041-A359-A33F626A8373}"/>
              </a:ext>
            </a:extLst>
          </p:cNvPr>
          <p:cNvSpPr>
            <a:spLocks noGrp="1"/>
          </p:cNvSpPr>
          <p:nvPr>
            <p:ph type="title"/>
          </p:nvPr>
        </p:nvSpPr>
        <p:spPr/>
        <p:txBody>
          <a:bodyPr/>
          <a:lstStyle/>
          <a:p>
            <a:r>
              <a:rPr lang="en-US"/>
              <a:t>Outline</a:t>
            </a:r>
          </a:p>
        </p:txBody>
      </p:sp>
      <p:sp>
        <p:nvSpPr>
          <p:cNvPr id="4" name="Date Placeholder 3">
            <a:extLst>
              <a:ext uri="{FF2B5EF4-FFF2-40B4-BE49-F238E27FC236}">
                <a16:creationId xmlns:a16="http://schemas.microsoft.com/office/drawing/2014/main" id="{4A53821C-3832-60D7-C2BE-A047FA948468}"/>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6566C292-FBE0-6F18-9B71-D821D7014B22}"/>
              </a:ext>
            </a:extLst>
          </p:cNvPr>
          <p:cNvSpPr>
            <a:spLocks noGrp="1"/>
          </p:cNvSpPr>
          <p:nvPr>
            <p:ph type="ftr" sz="quarter" idx="3"/>
          </p:nvPr>
        </p:nvSpPr>
        <p:spPr/>
        <p:txBody>
          <a:bodyPr/>
          <a:lstStyle/>
          <a:p>
            <a:pPr>
              <a:defRPr/>
            </a:pPr>
            <a:r>
              <a:rPr lang="en-US"/>
              <a:t>Schoell | Consistent Authorization Operating Limits</a:t>
            </a:r>
            <a:endParaRPr lang="en-US" b="1"/>
          </a:p>
        </p:txBody>
      </p:sp>
      <p:sp>
        <p:nvSpPr>
          <p:cNvPr id="6" name="Slide Number Placeholder 5">
            <a:extLst>
              <a:ext uri="{FF2B5EF4-FFF2-40B4-BE49-F238E27FC236}">
                <a16:creationId xmlns:a16="http://schemas.microsoft.com/office/drawing/2014/main" id="{A1DFD7C5-FF70-BDD0-D6BE-80A6BAC917D1}"/>
              </a:ext>
            </a:extLst>
          </p:cNvPr>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Tree>
    <p:extLst>
      <p:ext uri="{BB962C8B-B14F-4D97-AF65-F5344CB8AC3E}">
        <p14:creationId xmlns:p14="http://schemas.microsoft.com/office/powerpoint/2010/main" val="18341222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A430490-98AF-78CF-4A42-790FFC32800B}"/>
              </a:ext>
            </a:extLst>
          </p:cNvPr>
          <p:cNvSpPr>
            <a:spLocks noGrp="1"/>
          </p:cNvSpPr>
          <p:nvPr>
            <p:ph idx="1"/>
          </p:nvPr>
        </p:nvSpPr>
        <p:spPr/>
        <p:txBody>
          <a:bodyPr lIns="0" tIns="0" rIns="0" bIns="0" anchor="t"/>
          <a:lstStyle/>
          <a:p>
            <a:r>
              <a:rPr lang="en-US" dirty="0"/>
              <a:t>What is meant by “consistent authorization operating limit”</a:t>
            </a:r>
          </a:p>
          <a:p>
            <a:pPr lvl="1"/>
            <a:r>
              <a:rPr lang="en-US" dirty="0"/>
              <a:t>Consistent approach for determining operating limits, and determining ASE limits</a:t>
            </a:r>
          </a:p>
          <a:p>
            <a:r>
              <a:rPr lang="en-US" dirty="0"/>
              <a:t>The following approach was discussed with FSO, and there were no objections that this approach would meet the intent of the PEMP statement</a:t>
            </a:r>
          </a:p>
          <a:p>
            <a:pPr lvl="1"/>
            <a:r>
              <a:rPr lang="en-US" sz="1600" dirty="0">
                <a:latin typeface="Helvetica" panose="020B0604020202020204" pitchFamily="34" charset="0"/>
                <a:cs typeface="Helvetica" panose="020B0604020202020204" pitchFamily="34" charset="0"/>
              </a:rPr>
              <a:t>Ensuring </a:t>
            </a:r>
            <a:r>
              <a:rPr lang="en-US" sz="1600" dirty="0">
                <a:effectLst/>
                <a:latin typeface="Helvetica" panose="020B0604020202020204" pitchFamily="34" charset="0"/>
                <a:ea typeface="Times New Roman" panose="02020603050405020304" pitchFamily="18" charset="0"/>
                <a:cs typeface="Helvetica" panose="020B0604020202020204" pitchFamily="34" charset="0"/>
              </a:rPr>
              <a:t>that the process for determining the </a:t>
            </a:r>
            <a:r>
              <a:rPr lang="en-US" sz="1600" dirty="0">
                <a:latin typeface="Helvetica" panose="020B0604020202020204" pitchFamily="34" charset="0"/>
                <a:ea typeface="Times New Roman" panose="02020603050405020304" pitchFamily="18" charset="0"/>
                <a:cs typeface="Helvetica" panose="020B0604020202020204" pitchFamily="34" charset="0"/>
              </a:rPr>
              <a:t>M</a:t>
            </a:r>
            <a:r>
              <a:rPr lang="en-US" sz="1600" dirty="0">
                <a:effectLst/>
                <a:latin typeface="Helvetica" panose="020B0604020202020204" pitchFamily="34" charset="0"/>
                <a:ea typeface="Times New Roman" panose="02020603050405020304" pitchFamily="18" charset="0"/>
                <a:cs typeface="Helvetica" panose="020B0604020202020204" pitchFamily="34" charset="0"/>
              </a:rPr>
              <a:t>aximum Operating Limit intensity, and therefore the Credited Controls, is consistently applied for all segments/accelerators. Similarly, ensuring that the process for determining the ASE Limit intensity is consistent.</a:t>
            </a:r>
            <a:endParaRPr lang="en-US" sz="1600" dirty="0">
              <a:latin typeface="Helvetica" panose="020B0604020202020204" pitchFamily="34" charset="0"/>
              <a:cs typeface="Helvetica" panose="020B0604020202020204" pitchFamily="34" charset="0"/>
            </a:endParaRPr>
          </a:p>
          <a:p>
            <a:pPr lvl="1"/>
            <a:r>
              <a:rPr lang="en-US" sz="1600" dirty="0">
                <a:latin typeface="Helvetica" panose="020B0604020202020204" pitchFamily="34" charset="0"/>
                <a:cs typeface="Helvetica" panose="020B0604020202020204" pitchFamily="34" charset="0"/>
              </a:rPr>
              <a:t>Within </a:t>
            </a:r>
            <a:r>
              <a:rPr lang="en-US" sz="1600" dirty="0">
                <a:effectLst/>
                <a:latin typeface="Helvetica" panose="020B0604020202020204" pitchFamily="34" charset="0"/>
                <a:ea typeface="Times New Roman" panose="02020603050405020304" pitchFamily="18" charset="0"/>
                <a:cs typeface="Helvetica" panose="020B0604020202020204" pitchFamily="34" charset="0"/>
              </a:rPr>
              <a:t>the “Basis” section for each Credited Control, include statement such as “based on the Shielding Assessment performed at _____ intensity, the following Credited Control are required for operations of the _______ (applicable accelerator segment) at the maximum operating intensity limit”. (Which would be specific for each segment of the accelerator.</a:t>
            </a:r>
            <a:endParaRPr lang="en-US" sz="1600" dirty="0">
              <a:latin typeface="Helvetica" panose="020B0604020202020204" pitchFamily="34" charset="0"/>
              <a:cs typeface="Helvetica" panose="020B0604020202020204" pitchFamily="34" charset="0"/>
            </a:endParaRPr>
          </a:p>
          <a:p>
            <a:pPr lvl="1"/>
            <a:r>
              <a:rPr lang="en-US" sz="1600" dirty="0">
                <a:latin typeface="Helvetica" panose="020B0604020202020204" pitchFamily="34" charset="0"/>
                <a:cs typeface="Helvetica" panose="020B0604020202020204" pitchFamily="34" charset="0"/>
              </a:rPr>
              <a:t>Update </a:t>
            </a:r>
            <a:r>
              <a:rPr lang="en-US" sz="1600" dirty="0">
                <a:effectLst/>
                <a:latin typeface="Helvetica" panose="020B0604020202020204" pitchFamily="34" charset="0"/>
                <a:ea typeface="Times New Roman" panose="02020603050405020304" pitchFamily="18" charset="0"/>
                <a:cs typeface="Helvetica" panose="020B0604020202020204" pitchFamily="34" charset="0"/>
              </a:rPr>
              <a:t>the Beam Permit/Running Condition Credited Control section to include discussion regarding the allowance/process for operating at 5% above the Operating Limit intensity.</a:t>
            </a:r>
            <a:endParaRPr lang="en-US" sz="1600" dirty="0">
              <a:effectLst/>
              <a:latin typeface="Helvetica" panose="020B0604020202020204" pitchFamily="34" charset="0"/>
              <a:ea typeface="Calibri" panose="020F0502020204030204" pitchFamily="34" charset="0"/>
              <a:cs typeface="Helvetica" panose="020B0604020202020204" pitchFamily="34" charset="0"/>
            </a:endParaRPr>
          </a:p>
          <a:p>
            <a:pPr lvl="1"/>
            <a:endParaRPr lang="en-US" sz="1400" dirty="0">
              <a:latin typeface="Helvetica" panose="020B0604020202020204" pitchFamily="34" charset="0"/>
              <a:cs typeface="Helvetica" panose="020B0604020202020204" pitchFamily="34" charset="0"/>
            </a:endParaRPr>
          </a:p>
        </p:txBody>
      </p:sp>
      <p:sp>
        <p:nvSpPr>
          <p:cNvPr id="3" name="Title 2">
            <a:extLst>
              <a:ext uri="{FF2B5EF4-FFF2-40B4-BE49-F238E27FC236}">
                <a16:creationId xmlns:a16="http://schemas.microsoft.com/office/drawing/2014/main" id="{C7488DDD-EADF-9DA3-2F2E-1D2F534E19F6}"/>
              </a:ext>
            </a:extLst>
          </p:cNvPr>
          <p:cNvSpPr>
            <a:spLocks noGrp="1"/>
          </p:cNvSpPr>
          <p:nvPr>
            <p:ph type="title"/>
          </p:nvPr>
        </p:nvSpPr>
        <p:spPr/>
        <p:txBody>
          <a:bodyPr/>
          <a:lstStyle/>
          <a:p>
            <a:r>
              <a:rPr lang="en-US"/>
              <a:t>Understanding Statement in the PEMP</a:t>
            </a:r>
          </a:p>
        </p:txBody>
      </p:sp>
      <p:sp>
        <p:nvSpPr>
          <p:cNvPr id="4" name="Date Placeholder 3">
            <a:extLst>
              <a:ext uri="{FF2B5EF4-FFF2-40B4-BE49-F238E27FC236}">
                <a16:creationId xmlns:a16="http://schemas.microsoft.com/office/drawing/2014/main" id="{BB9E7F83-DCBA-5087-C63B-F46E9A58A14A}"/>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3C120A2A-A35A-C075-E93F-4550A57637B7}"/>
              </a:ext>
            </a:extLst>
          </p:cNvPr>
          <p:cNvSpPr>
            <a:spLocks noGrp="1"/>
          </p:cNvSpPr>
          <p:nvPr>
            <p:ph type="ftr" sz="quarter" idx="3"/>
          </p:nvPr>
        </p:nvSpPr>
        <p:spPr/>
        <p:txBody>
          <a:bodyPr/>
          <a:lstStyle/>
          <a:p>
            <a:pPr>
              <a:defRPr/>
            </a:pPr>
            <a:r>
              <a:rPr lang="en-US"/>
              <a:t>Schoell | Consistent Authorization Operating Limits</a:t>
            </a:r>
            <a:endParaRPr lang="en-US" b="1"/>
          </a:p>
        </p:txBody>
      </p:sp>
      <p:sp>
        <p:nvSpPr>
          <p:cNvPr id="6" name="Slide Number Placeholder 5">
            <a:extLst>
              <a:ext uri="{FF2B5EF4-FFF2-40B4-BE49-F238E27FC236}">
                <a16:creationId xmlns:a16="http://schemas.microsoft.com/office/drawing/2014/main" id="{E9669123-A8FE-DE8F-61F9-1E412147A648}"/>
              </a:ext>
            </a:extLst>
          </p:cNvPr>
          <p:cNvSpPr>
            <a:spLocks noGrp="1"/>
          </p:cNvSpPr>
          <p:nvPr>
            <p:ph type="sldNum" sz="quarter" idx="4"/>
          </p:nvPr>
        </p:nvSpPr>
        <p:spPr/>
        <p:txBody>
          <a:bodyPr/>
          <a:lstStyle/>
          <a:p>
            <a:pPr>
              <a:defRPr/>
            </a:pPr>
            <a:fld id="{148C009B-CB69-E04A-B9B3-34B26D69E9CF}" type="slidenum">
              <a:rPr lang="en-US" smtClean="0"/>
              <a:pPr>
                <a:defRPr/>
              </a:pPr>
              <a:t>3</a:t>
            </a:fld>
            <a:endParaRPr lang="en-US"/>
          </a:p>
        </p:txBody>
      </p:sp>
    </p:spTree>
    <p:extLst>
      <p:ext uri="{BB962C8B-B14F-4D97-AF65-F5344CB8AC3E}">
        <p14:creationId xmlns:p14="http://schemas.microsoft.com/office/powerpoint/2010/main" val="2905348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05829D7-273F-4336-F993-8F2DBFFA1C02}"/>
              </a:ext>
            </a:extLst>
          </p:cNvPr>
          <p:cNvSpPr>
            <a:spLocks noGrp="1"/>
          </p:cNvSpPr>
          <p:nvPr>
            <p:ph idx="1"/>
          </p:nvPr>
        </p:nvSpPr>
        <p:spPr/>
        <p:txBody>
          <a:bodyPr/>
          <a:lstStyle/>
          <a:p>
            <a:r>
              <a:rPr lang="en-US"/>
              <a:t>Nominal Operating Intensity</a:t>
            </a:r>
          </a:p>
          <a:p>
            <a:pPr lvl="1"/>
            <a:r>
              <a:rPr lang="en-US"/>
              <a:t>The optimal hourly integrated intensity for an area. Normal fluctuations around this level are permissible. The expectation is that beam intensities for an area are generally maintained at or below the Nominal Operating Intensity.</a:t>
            </a:r>
          </a:p>
          <a:p>
            <a:r>
              <a:rPr lang="en-US"/>
              <a:t>Maximum Operating Intensity</a:t>
            </a:r>
          </a:p>
          <a:p>
            <a:pPr lvl="1"/>
            <a:r>
              <a:rPr lang="en-US"/>
              <a:t>The maximum intensity at which an area is allowed to operate without requiring additional actions/approvals/responses. This is the area’s Nominal Operating Intensity +5%.</a:t>
            </a:r>
          </a:p>
          <a:p>
            <a:r>
              <a:rPr lang="en-US"/>
              <a:t>ASE Intensity</a:t>
            </a:r>
          </a:p>
          <a:p>
            <a:pPr lvl="1"/>
            <a:r>
              <a:rPr lang="en-US"/>
              <a:t>The calculated intensity for an area that would produce a 500mrem accident condition, assuming a one-hour point source beam loss.</a:t>
            </a:r>
          </a:p>
        </p:txBody>
      </p:sp>
      <p:sp>
        <p:nvSpPr>
          <p:cNvPr id="3" name="Title 2">
            <a:extLst>
              <a:ext uri="{FF2B5EF4-FFF2-40B4-BE49-F238E27FC236}">
                <a16:creationId xmlns:a16="http://schemas.microsoft.com/office/drawing/2014/main" id="{F4567920-E3B9-CAB1-D574-0D0FFC036C87}"/>
              </a:ext>
            </a:extLst>
          </p:cNvPr>
          <p:cNvSpPr>
            <a:spLocks noGrp="1"/>
          </p:cNvSpPr>
          <p:nvPr>
            <p:ph type="title"/>
          </p:nvPr>
        </p:nvSpPr>
        <p:spPr/>
        <p:txBody>
          <a:bodyPr/>
          <a:lstStyle/>
          <a:p>
            <a:r>
              <a:rPr lang="en-US"/>
              <a:t>Definitions for Operating Intensities</a:t>
            </a:r>
          </a:p>
        </p:txBody>
      </p:sp>
      <p:sp>
        <p:nvSpPr>
          <p:cNvPr id="4" name="Date Placeholder 3">
            <a:extLst>
              <a:ext uri="{FF2B5EF4-FFF2-40B4-BE49-F238E27FC236}">
                <a16:creationId xmlns:a16="http://schemas.microsoft.com/office/drawing/2014/main" id="{C8CE15DC-7BC0-43BF-258D-5C4E666BFBDF}"/>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2AE0754A-C226-A76C-3276-A6A5B0796C05}"/>
              </a:ext>
            </a:extLst>
          </p:cNvPr>
          <p:cNvSpPr>
            <a:spLocks noGrp="1"/>
          </p:cNvSpPr>
          <p:nvPr>
            <p:ph type="ftr" sz="quarter" idx="3"/>
          </p:nvPr>
        </p:nvSpPr>
        <p:spPr/>
        <p:txBody>
          <a:bodyPr/>
          <a:lstStyle/>
          <a:p>
            <a:pPr>
              <a:defRPr/>
            </a:pPr>
            <a:r>
              <a:rPr lang="en-US"/>
              <a:t>Schoell | Consistent Authorization Operating Limits</a:t>
            </a:r>
            <a:endParaRPr lang="en-US" b="1"/>
          </a:p>
        </p:txBody>
      </p:sp>
      <p:sp>
        <p:nvSpPr>
          <p:cNvPr id="6" name="Slide Number Placeholder 5">
            <a:extLst>
              <a:ext uri="{FF2B5EF4-FFF2-40B4-BE49-F238E27FC236}">
                <a16:creationId xmlns:a16="http://schemas.microsoft.com/office/drawing/2014/main" id="{E70B3E87-AC1D-22C8-07C3-C91585258DC5}"/>
              </a:ext>
            </a:extLst>
          </p:cNvPr>
          <p:cNvSpPr>
            <a:spLocks noGrp="1"/>
          </p:cNvSpPr>
          <p:nvPr>
            <p:ph type="sldNum" sz="quarter" idx="4"/>
          </p:nvPr>
        </p:nvSpPr>
        <p:spPr/>
        <p:txBody>
          <a:bodyPr/>
          <a:lstStyle/>
          <a:p>
            <a:pPr>
              <a:defRPr/>
            </a:pPr>
            <a:fld id="{148C009B-CB69-E04A-B9B3-34B26D69E9CF}" type="slidenum">
              <a:rPr lang="en-US" smtClean="0"/>
              <a:pPr>
                <a:defRPr/>
              </a:pPr>
              <a:t>4</a:t>
            </a:fld>
            <a:endParaRPr lang="en-US"/>
          </a:p>
        </p:txBody>
      </p:sp>
    </p:spTree>
    <p:extLst>
      <p:ext uri="{BB962C8B-B14F-4D97-AF65-F5344CB8AC3E}">
        <p14:creationId xmlns:p14="http://schemas.microsoft.com/office/powerpoint/2010/main" val="1818087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BC4DACA-032E-8631-7D8A-B85002277785}"/>
              </a:ext>
            </a:extLst>
          </p:cNvPr>
          <p:cNvSpPr>
            <a:spLocks noGrp="1"/>
          </p:cNvSpPr>
          <p:nvPr>
            <p:ph idx="1"/>
          </p:nvPr>
        </p:nvSpPr>
        <p:spPr/>
        <p:txBody>
          <a:bodyPr/>
          <a:lstStyle/>
          <a:p>
            <a:r>
              <a:rPr lang="en-US" dirty="0"/>
              <a:t>Nominal Operating Intensity</a:t>
            </a:r>
          </a:p>
          <a:p>
            <a:pPr lvl="1"/>
            <a:r>
              <a:rPr lang="en-US" dirty="0"/>
              <a:t>Shielding Assessments developed based on operational beam intensity requirements (scientific needs) and the specific facility where it will operate</a:t>
            </a:r>
          </a:p>
          <a:p>
            <a:pPr lvl="2"/>
            <a:r>
              <a:rPr lang="en-US" dirty="0"/>
              <a:t>Determines necessary controls such as shielding, fencing, and radiation monitoring</a:t>
            </a:r>
          </a:p>
          <a:p>
            <a:pPr lvl="3"/>
            <a:r>
              <a:rPr lang="en-US" dirty="0"/>
              <a:t>These become Credited Controls, specified in the ASE</a:t>
            </a:r>
          </a:p>
          <a:p>
            <a:pPr lvl="2"/>
            <a:r>
              <a:rPr lang="en-US" dirty="0"/>
              <a:t>Reviewed by the Shielding Assessment Review Panel (SARP) and approval recommended to the Senior Radiation Safety Officer (SRSO)</a:t>
            </a:r>
          </a:p>
          <a:p>
            <a:pPr lvl="2"/>
            <a:r>
              <a:rPr lang="en-US" dirty="0"/>
              <a:t>SRSO approves final Shieling Assessment</a:t>
            </a:r>
          </a:p>
          <a:p>
            <a:r>
              <a:rPr lang="en-US" dirty="0"/>
              <a:t>Nominal Operating Intensity included in the accelerator or accelerator segment Beam Permit and Running Condition</a:t>
            </a:r>
          </a:p>
        </p:txBody>
      </p:sp>
      <p:sp>
        <p:nvSpPr>
          <p:cNvPr id="3" name="Title 2">
            <a:extLst>
              <a:ext uri="{FF2B5EF4-FFF2-40B4-BE49-F238E27FC236}">
                <a16:creationId xmlns:a16="http://schemas.microsoft.com/office/drawing/2014/main" id="{01ADE275-F557-1209-9ED6-02E6DC8EC410}"/>
              </a:ext>
            </a:extLst>
          </p:cNvPr>
          <p:cNvSpPr>
            <a:spLocks noGrp="1"/>
          </p:cNvSpPr>
          <p:nvPr>
            <p:ph type="title"/>
          </p:nvPr>
        </p:nvSpPr>
        <p:spPr/>
        <p:txBody>
          <a:bodyPr/>
          <a:lstStyle/>
          <a:p>
            <a:r>
              <a:rPr lang="en-US"/>
              <a:t>Determining Nominal Operating Intensity</a:t>
            </a:r>
          </a:p>
        </p:txBody>
      </p:sp>
      <p:sp>
        <p:nvSpPr>
          <p:cNvPr id="4" name="Date Placeholder 3">
            <a:extLst>
              <a:ext uri="{FF2B5EF4-FFF2-40B4-BE49-F238E27FC236}">
                <a16:creationId xmlns:a16="http://schemas.microsoft.com/office/drawing/2014/main" id="{0F230661-BED0-DCD3-38E6-AC1D7DAB2FE8}"/>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80886466-4609-8092-2A46-83DBED877BE6}"/>
              </a:ext>
            </a:extLst>
          </p:cNvPr>
          <p:cNvSpPr>
            <a:spLocks noGrp="1"/>
          </p:cNvSpPr>
          <p:nvPr>
            <p:ph type="ftr" sz="quarter" idx="3"/>
          </p:nvPr>
        </p:nvSpPr>
        <p:spPr/>
        <p:txBody>
          <a:bodyPr/>
          <a:lstStyle/>
          <a:p>
            <a:pPr>
              <a:defRPr/>
            </a:pPr>
            <a:r>
              <a:rPr lang="en-US"/>
              <a:t>Schoell | Consistent Authorization Operating Limits</a:t>
            </a:r>
            <a:endParaRPr lang="en-US" b="1"/>
          </a:p>
        </p:txBody>
      </p:sp>
      <p:sp>
        <p:nvSpPr>
          <p:cNvPr id="6" name="Slide Number Placeholder 5">
            <a:extLst>
              <a:ext uri="{FF2B5EF4-FFF2-40B4-BE49-F238E27FC236}">
                <a16:creationId xmlns:a16="http://schemas.microsoft.com/office/drawing/2014/main" id="{2B8ACC43-5F4B-33E1-63A7-AC20AE753B82}"/>
              </a:ext>
            </a:extLst>
          </p:cNvPr>
          <p:cNvSpPr>
            <a:spLocks noGrp="1"/>
          </p:cNvSpPr>
          <p:nvPr>
            <p:ph type="sldNum" sz="quarter" idx="4"/>
          </p:nvPr>
        </p:nvSpPr>
        <p:spPr/>
        <p:txBody>
          <a:bodyPr/>
          <a:lstStyle/>
          <a:p>
            <a:pPr>
              <a:defRPr/>
            </a:pPr>
            <a:fld id="{148C009B-CB69-E04A-B9B3-34B26D69E9CF}" type="slidenum">
              <a:rPr lang="en-US" smtClean="0"/>
              <a:pPr>
                <a:defRPr/>
              </a:pPr>
              <a:t>5</a:t>
            </a:fld>
            <a:endParaRPr lang="en-US"/>
          </a:p>
        </p:txBody>
      </p:sp>
    </p:spTree>
    <p:extLst>
      <p:ext uri="{BB962C8B-B14F-4D97-AF65-F5344CB8AC3E}">
        <p14:creationId xmlns:p14="http://schemas.microsoft.com/office/powerpoint/2010/main" val="2424148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DE53EE-0F3E-0FE4-D8EE-BFD510423B9E}"/>
              </a:ext>
            </a:extLst>
          </p:cNvPr>
          <p:cNvSpPr>
            <a:spLocks noGrp="1"/>
          </p:cNvSpPr>
          <p:nvPr>
            <p:ph idx="1"/>
          </p:nvPr>
        </p:nvSpPr>
        <p:spPr>
          <a:xfrm>
            <a:off x="228601" y="971550"/>
            <a:ext cx="5002564" cy="5059363"/>
          </a:xfrm>
        </p:spPr>
        <p:txBody>
          <a:bodyPr/>
          <a:lstStyle/>
          <a:p>
            <a:r>
              <a:rPr lang="en-US" dirty="0"/>
              <a:t>Maximum Operating Intensity is the Nominal Operating Intensity +5%</a:t>
            </a:r>
          </a:p>
          <a:p>
            <a:r>
              <a:rPr lang="en-US" dirty="0"/>
              <a:t>Provides a buffer that allows for normal intensity fluctuations around the NOI</a:t>
            </a:r>
          </a:p>
          <a:p>
            <a:pPr lvl="1"/>
            <a:r>
              <a:rPr lang="en-US" dirty="0"/>
              <a:t>Fluctuations caused by machine efficiency “breathing” throughout the day</a:t>
            </a:r>
          </a:p>
          <a:p>
            <a:r>
              <a:rPr lang="en-US" dirty="0"/>
              <a:t>Maximum Operating Intensity included in the accelerator or accelerator segment Beam Permit and Running Condition</a:t>
            </a:r>
          </a:p>
          <a:p>
            <a:endParaRPr lang="en-US" dirty="0"/>
          </a:p>
          <a:p>
            <a:endParaRPr lang="en-US" dirty="0"/>
          </a:p>
          <a:p>
            <a:endParaRPr lang="en-US" dirty="0"/>
          </a:p>
        </p:txBody>
      </p:sp>
      <p:sp>
        <p:nvSpPr>
          <p:cNvPr id="3" name="Title 2">
            <a:extLst>
              <a:ext uri="{FF2B5EF4-FFF2-40B4-BE49-F238E27FC236}">
                <a16:creationId xmlns:a16="http://schemas.microsoft.com/office/drawing/2014/main" id="{3438D4AE-4F63-E232-0D42-ADF846CC324C}"/>
              </a:ext>
            </a:extLst>
          </p:cNvPr>
          <p:cNvSpPr>
            <a:spLocks noGrp="1"/>
          </p:cNvSpPr>
          <p:nvPr>
            <p:ph type="title"/>
          </p:nvPr>
        </p:nvSpPr>
        <p:spPr/>
        <p:txBody>
          <a:bodyPr/>
          <a:lstStyle/>
          <a:p>
            <a:r>
              <a:rPr lang="en-US" dirty="0"/>
              <a:t>Determining Maximum Operating Intensity </a:t>
            </a:r>
          </a:p>
        </p:txBody>
      </p:sp>
      <p:sp>
        <p:nvSpPr>
          <p:cNvPr id="4" name="Date Placeholder 3">
            <a:extLst>
              <a:ext uri="{FF2B5EF4-FFF2-40B4-BE49-F238E27FC236}">
                <a16:creationId xmlns:a16="http://schemas.microsoft.com/office/drawing/2014/main" id="{E2404BCD-FFC2-86AB-2D9F-2A03EA58F005}"/>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7A9238B0-93F8-8490-167C-A5D265454673}"/>
              </a:ext>
            </a:extLst>
          </p:cNvPr>
          <p:cNvSpPr>
            <a:spLocks noGrp="1"/>
          </p:cNvSpPr>
          <p:nvPr>
            <p:ph type="ftr" sz="quarter" idx="3"/>
          </p:nvPr>
        </p:nvSpPr>
        <p:spPr/>
        <p:txBody>
          <a:bodyPr/>
          <a:lstStyle/>
          <a:p>
            <a:pPr>
              <a:defRPr/>
            </a:pPr>
            <a:r>
              <a:rPr lang="en-US"/>
              <a:t>Schoell | Consistent Authorization Operating Limits</a:t>
            </a:r>
            <a:endParaRPr lang="en-US" b="1"/>
          </a:p>
        </p:txBody>
      </p:sp>
      <p:sp>
        <p:nvSpPr>
          <p:cNvPr id="6" name="Slide Number Placeholder 5">
            <a:extLst>
              <a:ext uri="{FF2B5EF4-FFF2-40B4-BE49-F238E27FC236}">
                <a16:creationId xmlns:a16="http://schemas.microsoft.com/office/drawing/2014/main" id="{548151D2-DC1C-FCFB-0259-D3868E3781E4}"/>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a:p>
        </p:txBody>
      </p:sp>
      <p:graphicFrame>
        <p:nvGraphicFramePr>
          <p:cNvPr id="10" name="Table 7">
            <a:extLst>
              <a:ext uri="{FF2B5EF4-FFF2-40B4-BE49-F238E27FC236}">
                <a16:creationId xmlns:a16="http://schemas.microsoft.com/office/drawing/2014/main" id="{A147C863-3B74-7442-25D9-FF505B8FB4B6}"/>
              </a:ext>
            </a:extLst>
          </p:cNvPr>
          <p:cNvGraphicFramePr>
            <a:graphicFrameLocks noGrp="1"/>
          </p:cNvGraphicFramePr>
          <p:nvPr>
            <p:extLst>
              <p:ext uri="{D42A27DB-BD31-4B8C-83A1-F6EECF244321}">
                <p14:modId xmlns:p14="http://schemas.microsoft.com/office/powerpoint/2010/main" val="3475908650"/>
              </p:ext>
            </p:extLst>
          </p:nvPr>
        </p:nvGraphicFramePr>
        <p:xfrm>
          <a:off x="5392157" y="1499569"/>
          <a:ext cx="3544409" cy="3898699"/>
        </p:xfrm>
        <a:graphic>
          <a:graphicData uri="http://schemas.openxmlformats.org/drawingml/2006/table">
            <a:tbl>
              <a:tblPr firstRow="1" bandRow="1">
                <a:tableStyleId>{2D5ABB26-0587-4C30-8999-92F81FD0307C}</a:tableStyleId>
              </a:tblPr>
              <a:tblGrid>
                <a:gridCol w="3544409">
                  <a:extLst>
                    <a:ext uri="{9D8B030D-6E8A-4147-A177-3AD203B41FA5}">
                      <a16:colId xmlns:a16="http://schemas.microsoft.com/office/drawing/2014/main" val="1935327153"/>
                    </a:ext>
                  </a:extLst>
                </a:gridCol>
              </a:tblGrid>
              <a:tr h="301014">
                <a:tc>
                  <a:txBody>
                    <a:bodyPr/>
                    <a:lstStyle/>
                    <a:p>
                      <a:r>
                        <a:rPr lang="en-US" sz="1600">
                          <a:solidFill>
                            <a:srgbClr val="FF0000"/>
                          </a:solidFill>
                        </a:rPr>
                        <a:t>ASE Intensity</a:t>
                      </a:r>
                    </a:p>
                  </a:txBody>
                  <a:tcPr anchor="b">
                    <a:lnB w="12700" cap="flat" cmpd="sng" algn="ctr">
                      <a:solidFill>
                        <a:srgbClr val="FF0000"/>
                      </a:solidFill>
                      <a:prstDash val="solid"/>
                      <a:round/>
                      <a:headEnd type="none" w="med" len="med"/>
                      <a:tailEnd type="none" w="med" len="med"/>
                    </a:lnB>
                  </a:tcPr>
                </a:tc>
                <a:extLst>
                  <a:ext uri="{0D108BD9-81ED-4DB2-BD59-A6C34878D82A}">
                    <a16:rowId xmlns:a16="http://schemas.microsoft.com/office/drawing/2014/main" val="914010211"/>
                  </a:ext>
                </a:extLst>
              </a:tr>
              <a:tr h="326909">
                <a:tc>
                  <a:txBody>
                    <a:bodyPr/>
                    <a:lstStyle/>
                    <a:p>
                      <a:endParaRPr lang="en-US"/>
                    </a:p>
                  </a:txBody>
                  <a:tcPr anchor="b">
                    <a:lnT w="12700" cap="flat" cmpd="sng" algn="ctr">
                      <a:solidFill>
                        <a:srgbClr val="FF0000"/>
                      </a:solidFill>
                      <a:prstDash val="solid"/>
                      <a:round/>
                      <a:headEnd type="none" w="med" len="med"/>
                      <a:tailEnd type="none" w="med" len="med"/>
                    </a:lnT>
                  </a:tcPr>
                </a:tc>
                <a:extLst>
                  <a:ext uri="{0D108BD9-81ED-4DB2-BD59-A6C34878D82A}">
                    <a16:rowId xmlns:a16="http://schemas.microsoft.com/office/drawing/2014/main" val="3561592986"/>
                  </a:ext>
                </a:extLst>
              </a:tr>
              <a:tr h="1429819">
                <a:tc>
                  <a:txBody>
                    <a:bodyPr/>
                    <a:lstStyle/>
                    <a:p>
                      <a:endParaRPr lang="en-US"/>
                    </a:p>
                    <a:p>
                      <a:endParaRPr lang="en-US"/>
                    </a:p>
                    <a:p>
                      <a:endParaRPr lang="en-US"/>
                    </a:p>
                    <a:p>
                      <a:endParaRPr lang="en-US"/>
                    </a:p>
                  </a:txBody>
                  <a:tcPr anchor="b"/>
                </a:tc>
                <a:extLst>
                  <a:ext uri="{0D108BD9-81ED-4DB2-BD59-A6C34878D82A}">
                    <a16:rowId xmlns:a16="http://schemas.microsoft.com/office/drawing/2014/main" val="3473306067"/>
                  </a:ext>
                </a:extLst>
              </a:tr>
              <a:tr h="301014">
                <a:tc>
                  <a:txBody>
                    <a:bodyPr/>
                    <a:lstStyle/>
                    <a:p>
                      <a:r>
                        <a:rPr lang="en-US" sz="1600">
                          <a:solidFill>
                            <a:schemeClr val="accent2"/>
                          </a:solidFill>
                        </a:rPr>
                        <a:t>Maximum Operating Intensity (NOI +5%)</a:t>
                      </a:r>
                    </a:p>
                  </a:txBody>
                  <a:tcPr anchor="b">
                    <a:lnB w="12700" cap="flat" cmpd="sng" algn="ctr">
                      <a:solidFill>
                        <a:schemeClr val="accent2"/>
                      </a:solidFill>
                      <a:prstDash val="solid"/>
                      <a:round/>
                      <a:headEnd type="none" w="med" len="med"/>
                      <a:tailEnd type="none" w="med" len="med"/>
                    </a:lnB>
                  </a:tcPr>
                </a:tc>
                <a:extLst>
                  <a:ext uri="{0D108BD9-81ED-4DB2-BD59-A6C34878D82A}">
                    <a16:rowId xmlns:a16="http://schemas.microsoft.com/office/drawing/2014/main" val="3887426313"/>
                  </a:ext>
                </a:extLst>
              </a:tr>
              <a:tr h="301014">
                <a:tc>
                  <a:txBody>
                    <a:bodyPr/>
                    <a:lstStyle/>
                    <a:p>
                      <a:r>
                        <a:rPr lang="en-US" sz="1600">
                          <a:solidFill>
                            <a:srgbClr val="00B050"/>
                          </a:solidFill>
                        </a:rPr>
                        <a:t>Nominal Operating Intensity</a:t>
                      </a:r>
                    </a:p>
                  </a:txBody>
                  <a:tcPr anchor="b">
                    <a:lnT w="12700" cap="flat" cmpd="sng" algn="ctr">
                      <a:solidFill>
                        <a:schemeClr val="accent2"/>
                      </a:solidFill>
                      <a:prstDash val="solid"/>
                      <a:round/>
                      <a:headEnd type="none" w="med" len="med"/>
                      <a:tailEnd type="none" w="med" len="med"/>
                    </a:lnT>
                    <a:lnB w="12700" cap="flat" cmpd="sng" algn="ctr">
                      <a:solidFill>
                        <a:srgbClr val="00B050"/>
                      </a:solidFill>
                      <a:prstDash val="solid"/>
                      <a:round/>
                      <a:headEnd type="none" w="med" len="med"/>
                      <a:tailEnd type="none" w="med" len="med"/>
                    </a:lnB>
                  </a:tcPr>
                </a:tc>
                <a:extLst>
                  <a:ext uri="{0D108BD9-81ED-4DB2-BD59-A6C34878D82A}">
                    <a16:rowId xmlns:a16="http://schemas.microsoft.com/office/drawing/2014/main" val="3383294745"/>
                  </a:ext>
                </a:extLst>
              </a:tr>
              <a:tr h="326909">
                <a:tc>
                  <a:txBody>
                    <a:bodyPr/>
                    <a:lstStyle/>
                    <a:p>
                      <a:endParaRPr lang="en-US"/>
                    </a:p>
                  </a:txBody>
                  <a:tcPr anchor="b">
                    <a:lnT w="12700" cap="flat" cmpd="sng" algn="ctr">
                      <a:solidFill>
                        <a:srgbClr val="00B050"/>
                      </a:solidFill>
                      <a:prstDash val="solid"/>
                      <a:round/>
                      <a:headEnd type="none" w="med" len="med"/>
                      <a:tailEnd type="none" w="med" len="med"/>
                    </a:lnT>
                  </a:tcPr>
                </a:tc>
                <a:extLst>
                  <a:ext uri="{0D108BD9-81ED-4DB2-BD59-A6C34878D82A}">
                    <a16:rowId xmlns:a16="http://schemas.microsoft.com/office/drawing/2014/main" val="3295127669"/>
                  </a:ext>
                </a:extLst>
              </a:tr>
              <a:tr h="326909">
                <a:tc>
                  <a:txBody>
                    <a:bodyPr/>
                    <a:lstStyle/>
                    <a:p>
                      <a:endParaRPr lang="en-US"/>
                    </a:p>
                  </a:txBody>
                  <a:tcPr anchor="b"/>
                </a:tc>
                <a:extLst>
                  <a:ext uri="{0D108BD9-81ED-4DB2-BD59-A6C34878D82A}">
                    <a16:rowId xmlns:a16="http://schemas.microsoft.com/office/drawing/2014/main" val="3555646637"/>
                  </a:ext>
                </a:extLst>
              </a:tr>
              <a:tr h="326909">
                <a:tc>
                  <a:txBody>
                    <a:bodyPr/>
                    <a:lstStyle/>
                    <a:p>
                      <a:endParaRPr lang="en-US"/>
                    </a:p>
                  </a:txBody>
                  <a:tcPr anchor="b"/>
                </a:tc>
                <a:extLst>
                  <a:ext uri="{0D108BD9-81ED-4DB2-BD59-A6C34878D82A}">
                    <a16:rowId xmlns:a16="http://schemas.microsoft.com/office/drawing/2014/main" val="3177095874"/>
                  </a:ext>
                </a:extLst>
              </a:tr>
            </a:tbl>
          </a:graphicData>
        </a:graphic>
      </p:graphicFrame>
      <p:sp>
        <p:nvSpPr>
          <p:cNvPr id="11" name="Rectangle 10">
            <a:extLst>
              <a:ext uri="{FF2B5EF4-FFF2-40B4-BE49-F238E27FC236}">
                <a16:creationId xmlns:a16="http://schemas.microsoft.com/office/drawing/2014/main" id="{08984DDF-BFD7-AA28-855D-D084FEF6AB24}"/>
              </a:ext>
            </a:extLst>
          </p:cNvPr>
          <p:cNvSpPr/>
          <p:nvPr/>
        </p:nvSpPr>
        <p:spPr>
          <a:xfrm>
            <a:off x="5308846" y="1422815"/>
            <a:ext cx="3693112" cy="3535161"/>
          </a:xfrm>
          <a:prstGeom prst="rect">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23654128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41794-6E40-3852-1EBD-3158CF9674F2}"/>
              </a:ext>
            </a:extLst>
          </p:cNvPr>
          <p:cNvSpPr>
            <a:spLocks noGrp="1"/>
          </p:cNvSpPr>
          <p:nvPr>
            <p:ph idx="1"/>
          </p:nvPr>
        </p:nvSpPr>
        <p:spPr>
          <a:xfrm>
            <a:off x="228600" y="971551"/>
            <a:ext cx="8672513" cy="2457450"/>
          </a:xfrm>
        </p:spPr>
        <p:txBody>
          <a:bodyPr/>
          <a:lstStyle/>
          <a:p>
            <a:r>
              <a:rPr lang="en-US" dirty="0"/>
              <a:t>ASE Intensity</a:t>
            </a:r>
          </a:p>
          <a:p>
            <a:pPr lvl="1"/>
            <a:r>
              <a:rPr lang="en-US" dirty="0"/>
              <a:t>Calculation performed by ES&amp;H Division to determine the beam intensity that could create a 500 mrem dose in one (1) hour a the “boundary” due to a 1-hour point source loss</a:t>
            </a:r>
          </a:p>
          <a:p>
            <a:pPr lvl="1"/>
            <a:r>
              <a:rPr lang="en-US" dirty="0"/>
              <a:t>“Boundary” taken to be the external surface of the shielding</a:t>
            </a:r>
          </a:p>
        </p:txBody>
      </p:sp>
      <p:sp>
        <p:nvSpPr>
          <p:cNvPr id="3" name="Title 2">
            <a:extLst>
              <a:ext uri="{FF2B5EF4-FFF2-40B4-BE49-F238E27FC236}">
                <a16:creationId xmlns:a16="http://schemas.microsoft.com/office/drawing/2014/main" id="{35776FCD-D474-B78A-1275-265C3334F7DA}"/>
              </a:ext>
            </a:extLst>
          </p:cNvPr>
          <p:cNvSpPr>
            <a:spLocks noGrp="1"/>
          </p:cNvSpPr>
          <p:nvPr>
            <p:ph type="title"/>
          </p:nvPr>
        </p:nvSpPr>
        <p:spPr/>
        <p:txBody>
          <a:bodyPr/>
          <a:lstStyle/>
          <a:p>
            <a:r>
              <a:rPr lang="en-US"/>
              <a:t>Determining ASE Intensity</a:t>
            </a:r>
          </a:p>
        </p:txBody>
      </p:sp>
      <p:sp>
        <p:nvSpPr>
          <p:cNvPr id="4" name="Date Placeholder 3">
            <a:extLst>
              <a:ext uri="{FF2B5EF4-FFF2-40B4-BE49-F238E27FC236}">
                <a16:creationId xmlns:a16="http://schemas.microsoft.com/office/drawing/2014/main" id="{D700E02E-3EC5-70A5-FE82-BE3DA4D3F9EC}"/>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CB64699F-1FF9-C68D-CF18-36E4CC6C05A6}"/>
              </a:ext>
            </a:extLst>
          </p:cNvPr>
          <p:cNvSpPr>
            <a:spLocks noGrp="1"/>
          </p:cNvSpPr>
          <p:nvPr>
            <p:ph type="ftr" sz="quarter" idx="3"/>
          </p:nvPr>
        </p:nvSpPr>
        <p:spPr/>
        <p:txBody>
          <a:bodyPr/>
          <a:lstStyle/>
          <a:p>
            <a:pPr>
              <a:defRPr/>
            </a:pPr>
            <a:r>
              <a:rPr lang="en-US"/>
              <a:t>Schoell | Consistent Authorization Operating Limits</a:t>
            </a:r>
            <a:endParaRPr lang="en-US" b="1"/>
          </a:p>
        </p:txBody>
      </p:sp>
      <p:sp>
        <p:nvSpPr>
          <p:cNvPr id="6" name="Slide Number Placeholder 5">
            <a:extLst>
              <a:ext uri="{FF2B5EF4-FFF2-40B4-BE49-F238E27FC236}">
                <a16:creationId xmlns:a16="http://schemas.microsoft.com/office/drawing/2014/main" id="{A2435589-C6C7-9BBE-A9AB-78EE009F0010}"/>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a:p>
        </p:txBody>
      </p:sp>
      <p:grpSp>
        <p:nvGrpSpPr>
          <p:cNvPr id="8" name="Group 7">
            <a:extLst>
              <a:ext uri="{FF2B5EF4-FFF2-40B4-BE49-F238E27FC236}">
                <a16:creationId xmlns:a16="http://schemas.microsoft.com/office/drawing/2014/main" id="{608B3641-7459-E112-E9BD-FDED08AB955E}"/>
              </a:ext>
            </a:extLst>
          </p:cNvPr>
          <p:cNvGrpSpPr/>
          <p:nvPr/>
        </p:nvGrpSpPr>
        <p:grpSpPr>
          <a:xfrm>
            <a:off x="5035296" y="3098365"/>
            <a:ext cx="4108704" cy="2913166"/>
            <a:chOff x="4791456" y="1304544"/>
            <a:chExt cx="4498848" cy="3136738"/>
          </a:xfrm>
        </p:grpSpPr>
        <p:sp>
          <p:nvSpPr>
            <p:cNvPr id="9" name="Freeform: Shape 8">
              <a:extLst>
                <a:ext uri="{FF2B5EF4-FFF2-40B4-BE49-F238E27FC236}">
                  <a16:creationId xmlns:a16="http://schemas.microsoft.com/office/drawing/2014/main" id="{30DE840E-6063-58F8-F732-5A593EB32526}"/>
                </a:ext>
              </a:extLst>
            </p:cNvPr>
            <p:cNvSpPr/>
            <p:nvPr/>
          </p:nvSpPr>
          <p:spPr>
            <a:xfrm>
              <a:off x="4791456" y="1304544"/>
              <a:ext cx="3785672" cy="2781763"/>
            </a:xfrm>
            <a:custGeom>
              <a:avLst/>
              <a:gdLst>
                <a:gd name="connsiteX0" fmla="*/ 0 w 3785672"/>
                <a:gd name="connsiteY0" fmla="*/ 2474976 h 2781763"/>
                <a:gd name="connsiteX1" fmla="*/ 1682496 w 3785672"/>
                <a:gd name="connsiteY1" fmla="*/ 0 h 2781763"/>
                <a:gd name="connsiteX2" fmla="*/ 3560064 w 3785672"/>
                <a:gd name="connsiteY2" fmla="*/ 2474976 h 2781763"/>
                <a:gd name="connsiteX3" fmla="*/ 3681984 w 3785672"/>
                <a:gd name="connsiteY3" fmla="*/ 2657856 h 2781763"/>
              </a:gdLst>
              <a:ahLst/>
              <a:cxnLst>
                <a:cxn ang="0">
                  <a:pos x="connsiteX0" y="connsiteY0"/>
                </a:cxn>
                <a:cxn ang="0">
                  <a:pos x="connsiteX1" y="connsiteY1"/>
                </a:cxn>
                <a:cxn ang="0">
                  <a:pos x="connsiteX2" y="connsiteY2"/>
                </a:cxn>
                <a:cxn ang="0">
                  <a:pos x="connsiteX3" y="connsiteY3"/>
                </a:cxn>
              </a:cxnLst>
              <a:rect l="l" t="t" r="r" b="b"/>
              <a:pathLst>
                <a:path w="3785672" h="2781763">
                  <a:moveTo>
                    <a:pt x="0" y="2474976"/>
                  </a:moveTo>
                  <a:cubicBezTo>
                    <a:pt x="544576" y="1237488"/>
                    <a:pt x="1089152" y="0"/>
                    <a:pt x="1682496" y="0"/>
                  </a:cubicBezTo>
                  <a:cubicBezTo>
                    <a:pt x="2275840" y="0"/>
                    <a:pt x="3226816" y="2032000"/>
                    <a:pt x="3560064" y="2474976"/>
                  </a:cubicBezTo>
                  <a:cubicBezTo>
                    <a:pt x="3893312" y="2917952"/>
                    <a:pt x="3787648" y="2787904"/>
                    <a:pt x="3681984" y="2657856"/>
                  </a:cubicBezTo>
                </a:path>
              </a:pathLst>
            </a:custGeom>
            <a:noFill/>
            <a:ln w="571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9EF51339-C100-45E9-7244-BAD76E79AFD6}"/>
                </a:ext>
              </a:extLst>
            </p:cNvPr>
            <p:cNvSpPr/>
            <p:nvPr/>
          </p:nvSpPr>
          <p:spPr>
            <a:xfrm>
              <a:off x="5852160" y="2856323"/>
              <a:ext cx="1399036" cy="1584959"/>
            </a:xfrm>
            <a:prstGeom prst="rect">
              <a:avLst/>
            </a:prstGeom>
            <a:solidFill>
              <a:schemeClr val="dk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cxnSp>
          <p:nvCxnSpPr>
            <p:cNvPr id="11" name="Straight Arrow Connector 10">
              <a:extLst>
                <a:ext uri="{FF2B5EF4-FFF2-40B4-BE49-F238E27FC236}">
                  <a16:creationId xmlns:a16="http://schemas.microsoft.com/office/drawing/2014/main" id="{0EED5C7D-B51A-1CE1-4244-C20964751DF1}"/>
                </a:ext>
              </a:extLst>
            </p:cNvPr>
            <p:cNvCxnSpPr>
              <a:cxnSpLocks/>
            </p:cNvCxnSpPr>
            <p:nvPr/>
          </p:nvCxnSpPr>
          <p:spPr>
            <a:xfrm flipV="1">
              <a:off x="6035040" y="3364992"/>
              <a:ext cx="0" cy="633984"/>
            </a:xfrm>
            <a:prstGeom prst="straightConnector1">
              <a:avLst/>
            </a:prstGeom>
            <a:ln w="57150">
              <a:solidFill>
                <a:schemeClr val="accent2"/>
              </a:solidFill>
              <a:tailEnd type="triangle"/>
            </a:ln>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244E741B-542E-D6ED-B9E5-A084764E29CB}"/>
                </a:ext>
              </a:extLst>
            </p:cNvPr>
            <p:cNvSpPr txBox="1"/>
            <p:nvPr/>
          </p:nvSpPr>
          <p:spPr>
            <a:xfrm>
              <a:off x="6089903" y="3063465"/>
              <a:ext cx="1288282" cy="1292449"/>
            </a:xfrm>
            <a:prstGeom prst="rect">
              <a:avLst/>
            </a:prstGeom>
            <a:noFill/>
          </p:spPr>
          <p:txBody>
            <a:bodyPr wrap="square" rtlCol="0">
              <a:spAutoFit/>
            </a:bodyPr>
            <a:lstStyle/>
            <a:p>
              <a:r>
                <a:rPr lang="en-US">
                  <a:solidFill>
                    <a:schemeClr val="accent2"/>
                  </a:solidFill>
                </a:rPr>
                <a:t>Beam in tunnel</a:t>
              </a:r>
            </a:p>
          </p:txBody>
        </p:sp>
        <p:sp>
          <p:nvSpPr>
            <p:cNvPr id="13" name="Oval 12">
              <a:extLst>
                <a:ext uri="{FF2B5EF4-FFF2-40B4-BE49-F238E27FC236}">
                  <a16:creationId xmlns:a16="http://schemas.microsoft.com/office/drawing/2014/main" id="{8FD07923-1320-76F7-C2EC-47405CD2227C}"/>
                </a:ext>
              </a:extLst>
            </p:cNvPr>
            <p:cNvSpPr/>
            <p:nvPr/>
          </p:nvSpPr>
          <p:spPr>
            <a:xfrm>
              <a:off x="7378193" y="1926336"/>
              <a:ext cx="414528" cy="41452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45FF3429-F428-1BEC-730F-C5A5D5AF5166}"/>
                </a:ext>
              </a:extLst>
            </p:cNvPr>
            <p:cNvSpPr txBox="1"/>
            <p:nvPr/>
          </p:nvSpPr>
          <p:spPr>
            <a:xfrm>
              <a:off x="7251196" y="1452731"/>
              <a:ext cx="2039108" cy="461665"/>
            </a:xfrm>
            <a:prstGeom prst="rect">
              <a:avLst/>
            </a:prstGeom>
            <a:noFill/>
          </p:spPr>
          <p:txBody>
            <a:bodyPr wrap="square" rtlCol="0">
              <a:spAutoFit/>
            </a:bodyPr>
            <a:lstStyle/>
            <a:p>
              <a:r>
                <a:rPr lang="en-US">
                  <a:solidFill>
                    <a:schemeClr val="accent2"/>
                  </a:solidFill>
                </a:rPr>
                <a:t>500 mrem/</a:t>
              </a:r>
              <a:r>
                <a:rPr lang="en-US" err="1">
                  <a:solidFill>
                    <a:schemeClr val="accent2"/>
                  </a:solidFill>
                </a:rPr>
                <a:t>hr</a:t>
              </a:r>
              <a:endParaRPr lang="en-US">
                <a:solidFill>
                  <a:schemeClr val="accent2"/>
                </a:solidFill>
              </a:endParaRPr>
            </a:p>
          </p:txBody>
        </p:sp>
      </p:grpSp>
      <p:sp>
        <p:nvSpPr>
          <p:cNvPr id="15" name="Content Placeholder 1">
            <a:extLst>
              <a:ext uri="{FF2B5EF4-FFF2-40B4-BE49-F238E27FC236}">
                <a16:creationId xmlns:a16="http://schemas.microsoft.com/office/drawing/2014/main" id="{D9FF2DF8-A508-6A15-3AB5-48C2861F3C1C}"/>
              </a:ext>
            </a:extLst>
          </p:cNvPr>
          <p:cNvSpPr txBox="1">
            <a:spLocks/>
          </p:cNvSpPr>
          <p:nvPr/>
        </p:nvSpPr>
        <p:spPr>
          <a:xfrm>
            <a:off x="222250" y="2974848"/>
            <a:ext cx="4697069" cy="4664703"/>
          </a:xfrm>
          <a:prstGeom prst="rect">
            <a:avLst/>
          </a:prstGeom>
        </p:spPr>
        <p:txBody>
          <a:bodyPr lIns="0" tIns="0" rIns="0" bIns="0"/>
          <a:lstStyle>
            <a:lvl1pPr marL="342900" indent="-342900" algn="l" defTabSz="457200" rtl="0" eaLnBrk="1" fontAlgn="base" hangingPunct="1">
              <a:spcBef>
                <a:spcPts val="984"/>
              </a:spcBef>
              <a:spcAft>
                <a:spcPct val="0"/>
              </a:spcAft>
              <a:buFont typeface="Arial" charset="0"/>
              <a:buChar char="•"/>
              <a:defRPr sz="2400" kern="1200">
                <a:solidFill>
                  <a:srgbClr val="505050"/>
                </a:solidFill>
                <a:latin typeface="Helvetica"/>
                <a:ea typeface="Geneva" charset="0"/>
                <a:cs typeface="ＭＳ Ｐゴシック" charset="0"/>
              </a:defRPr>
            </a:lvl1pPr>
            <a:lvl2pPr marL="742950" indent="-285750" algn="l" defTabSz="457200" rtl="0" eaLnBrk="1" fontAlgn="base" hangingPunct="1">
              <a:spcBef>
                <a:spcPts val="984"/>
              </a:spcBef>
              <a:spcAft>
                <a:spcPct val="0"/>
              </a:spcAft>
              <a:buFont typeface="Arial" charset="0"/>
              <a:buChar char="–"/>
              <a:defRPr sz="2200" kern="1200">
                <a:solidFill>
                  <a:srgbClr val="505050"/>
                </a:solidFill>
                <a:latin typeface="Helvetica"/>
                <a:ea typeface="ＭＳ Ｐゴシック" charset="0"/>
                <a:cs typeface="ＭＳ Ｐゴシック" charset="0"/>
              </a:defRPr>
            </a:lvl2pPr>
            <a:lvl3pPr marL="1143000" indent="-228600" algn="l" defTabSz="457200" rtl="0" eaLnBrk="1" fontAlgn="base" hangingPunct="1">
              <a:spcBef>
                <a:spcPts val="984"/>
              </a:spcBef>
              <a:spcAft>
                <a:spcPct val="0"/>
              </a:spcAft>
              <a:buFont typeface="Arial" charset="0"/>
              <a:buChar char="•"/>
              <a:defRPr sz="2000" kern="1200">
                <a:solidFill>
                  <a:srgbClr val="505050"/>
                </a:solidFill>
                <a:latin typeface="Helvetica"/>
                <a:ea typeface="ＭＳ Ｐゴシック" charset="0"/>
                <a:cs typeface="ＭＳ Ｐゴシック" charset="0"/>
              </a:defRPr>
            </a:lvl3pPr>
            <a:lvl4pPr marL="1600200" indent="-228600" algn="l" defTabSz="457200" rtl="0" eaLnBrk="1" fontAlgn="base" hangingPunct="1">
              <a:spcBef>
                <a:spcPts val="984"/>
              </a:spcBef>
              <a:spcAft>
                <a:spcPct val="0"/>
              </a:spcAft>
              <a:buFont typeface="Arial" charset="0"/>
              <a:buChar char="–"/>
              <a:defRPr sz="1800" kern="1200">
                <a:solidFill>
                  <a:srgbClr val="505050"/>
                </a:solidFill>
                <a:latin typeface="Helvetica"/>
                <a:ea typeface="ＭＳ Ｐゴシック" charset="0"/>
                <a:cs typeface="ＭＳ Ｐゴシック" charset="0"/>
              </a:defRPr>
            </a:lvl4pPr>
            <a:lvl5pPr marL="2057400" indent="-228600" algn="l" defTabSz="457200" rtl="0" eaLnBrk="1" fontAlgn="base" hangingPunct="1">
              <a:spcBef>
                <a:spcPts val="984"/>
              </a:spcBef>
              <a:spcAft>
                <a:spcPct val="0"/>
              </a:spcAft>
              <a:buFont typeface="Arial"/>
              <a:buChar char="•"/>
              <a:defRPr sz="1800" kern="1200">
                <a:solidFill>
                  <a:srgbClr val="505050"/>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dirty="0"/>
              <a:t>This calculation becomes the </a:t>
            </a:r>
            <a:r>
              <a:rPr lang="en-US" b="1" dirty="0"/>
              <a:t>basis</a:t>
            </a:r>
            <a:r>
              <a:rPr lang="en-US" dirty="0"/>
              <a:t> for the Accelerator Operating Parameter Credited Control for the particle beam accelerators.</a:t>
            </a:r>
          </a:p>
          <a:p>
            <a:pPr lvl="2"/>
            <a:r>
              <a:rPr lang="en-US" sz="1800" dirty="0"/>
              <a:t>This is included in ASE Section 7</a:t>
            </a:r>
          </a:p>
          <a:p>
            <a:pPr lvl="2"/>
            <a:r>
              <a:rPr lang="en-US" sz="1800" dirty="0"/>
              <a:t>It had historically been included within a memo referenced in the ASE, moved into the ASE proper during the update.</a:t>
            </a:r>
          </a:p>
          <a:p>
            <a:pPr marL="0" indent="0">
              <a:buFont typeface="Arial" charset="0"/>
              <a:buNone/>
            </a:pPr>
            <a:endParaRPr lang="en-US" sz="2000" dirty="0"/>
          </a:p>
          <a:p>
            <a:endParaRPr lang="en-US" dirty="0"/>
          </a:p>
        </p:txBody>
      </p:sp>
    </p:spTree>
    <p:extLst>
      <p:ext uri="{BB962C8B-B14F-4D97-AF65-F5344CB8AC3E}">
        <p14:creationId xmlns:p14="http://schemas.microsoft.com/office/powerpoint/2010/main" val="35103358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41794-6E40-3852-1EBD-3158CF9674F2}"/>
              </a:ext>
            </a:extLst>
          </p:cNvPr>
          <p:cNvSpPr>
            <a:spLocks noGrp="1"/>
          </p:cNvSpPr>
          <p:nvPr>
            <p:ph idx="1"/>
          </p:nvPr>
        </p:nvSpPr>
        <p:spPr/>
        <p:txBody>
          <a:bodyPr/>
          <a:lstStyle/>
          <a:p>
            <a:r>
              <a:rPr lang="en-US" dirty="0"/>
              <a:t>ASE Intensity</a:t>
            </a:r>
          </a:p>
          <a:p>
            <a:pPr lvl="1"/>
            <a:r>
              <a:rPr lang="en-US" dirty="0"/>
              <a:t>Using the 500 mrem to establish the limit:</a:t>
            </a:r>
          </a:p>
          <a:p>
            <a:pPr lvl="2"/>
            <a:r>
              <a:rPr lang="en-US" dirty="0"/>
              <a:t>Allows for reasonable justification for not implementing postings or other controls at this threshold</a:t>
            </a:r>
          </a:p>
          <a:p>
            <a:pPr lvl="3"/>
            <a:r>
              <a:rPr lang="en-US" dirty="0"/>
              <a:t>Using DOE-HDBK-1163-2020 risk assessment methodology, this accident scenario at ASE Intensities is Beyond Extremely Unlikely (BEU) based on the intrinsic design of the accelerator, and a Negligible (N) consequence, resulting in an acceptable Baseline Risk level IV which requires no additional controls</a:t>
            </a:r>
          </a:p>
          <a:p>
            <a:pPr marL="0" indent="0">
              <a:buNone/>
            </a:pPr>
            <a:endParaRPr lang="en-US" dirty="0"/>
          </a:p>
          <a:p>
            <a:endParaRPr lang="en-US" dirty="0"/>
          </a:p>
        </p:txBody>
      </p:sp>
      <p:sp>
        <p:nvSpPr>
          <p:cNvPr id="3" name="Title 2">
            <a:extLst>
              <a:ext uri="{FF2B5EF4-FFF2-40B4-BE49-F238E27FC236}">
                <a16:creationId xmlns:a16="http://schemas.microsoft.com/office/drawing/2014/main" id="{35776FCD-D474-B78A-1275-265C3334F7DA}"/>
              </a:ext>
            </a:extLst>
          </p:cNvPr>
          <p:cNvSpPr>
            <a:spLocks noGrp="1"/>
          </p:cNvSpPr>
          <p:nvPr>
            <p:ph type="title"/>
          </p:nvPr>
        </p:nvSpPr>
        <p:spPr/>
        <p:txBody>
          <a:bodyPr/>
          <a:lstStyle/>
          <a:p>
            <a:r>
              <a:rPr lang="en-US"/>
              <a:t>Determining ASE Intensity</a:t>
            </a:r>
          </a:p>
        </p:txBody>
      </p:sp>
      <p:sp>
        <p:nvSpPr>
          <p:cNvPr id="4" name="Date Placeholder 3">
            <a:extLst>
              <a:ext uri="{FF2B5EF4-FFF2-40B4-BE49-F238E27FC236}">
                <a16:creationId xmlns:a16="http://schemas.microsoft.com/office/drawing/2014/main" id="{D700E02E-3EC5-70A5-FE82-BE3DA4D3F9EC}"/>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CB64699F-1FF9-C68D-CF18-36E4CC6C05A6}"/>
              </a:ext>
            </a:extLst>
          </p:cNvPr>
          <p:cNvSpPr>
            <a:spLocks noGrp="1"/>
          </p:cNvSpPr>
          <p:nvPr>
            <p:ph type="ftr" sz="quarter" idx="3"/>
          </p:nvPr>
        </p:nvSpPr>
        <p:spPr/>
        <p:txBody>
          <a:bodyPr/>
          <a:lstStyle/>
          <a:p>
            <a:pPr>
              <a:defRPr/>
            </a:pPr>
            <a:r>
              <a:rPr lang="en-US"/>
              <a:t>Schoell | Consistent Authorization Operating Limits</a:t>
            </a:r>
            <a:endParaRPr lang="en-US" b="1"/>
          </a:p>
        </p:txBody>
      </p:sp>
      <p:sp>
        <p:nvSpPr>
          <p:cNvPr id="6" name="Slide Number Placeholder 5">
            <a:extLst>
              <a:ext uri="{FF2B5EF4-FFF2-40B4-BE49-F238E27FC236}">
                <a16:creationId xmlns:a16="http://schemas.microsoft.com/office/drawing/2014/main" id="{A2435589-C6C7-9BBE-A9AB-78EE009F0010}"/>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a:p>
        </p:txBody>
      </p:sp>
      <p:pic>
        <p:nvPicPr>
          <p:cNvPr id="9" name="Picture 8">
            <a:extLst>
              <a:ext uri="{FF2B5EF4-FFF2-40B4-BE49-F238E27FC236}">
                <a16:creationId xmlns:a16="http://schemas.microsoft.com/office/drawing/2014/main" id="{259A7F13-EA83-8233-0310-13B7DB911358}"/>
              </a:ext>
            </a:extLst>
          </p:cNvPr>
          <p:cNvPicPr>
            <a:picLocks noChangeAspect="1"/>
          </p:cNvPicPr>
          <p:nvPr/>
        </p:nvPicPr>
        <p:blipFill>
          <a:blip r:embed="rId2"/>
          <a:stretch>
            <a:fillRect/>
          </a:stretch>
        </p:blipFill>
        <p:spPr>
          <a:xfrm>
            <a:off x="652272" y="4185589"/>
            <a:ext cx="7839456" cy="2081974"/>
          </a:xfrm>
          <a:prstGeom prst="rect">
            <a:avLst/>
          </a:prstGeom>
        </p:spPr>
      </p:pic>
    </p:spTree>
    <p:extLst>
      <p:ext uri="{BB962C8B-B14F-4D97-AF65-F5344CB8AC3E}">
        <p14:creationId xmlns:p14="http://schemas.microsoft.com/office/powerpoint/2010/main" val="31480902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7E41794-6E40-3852-1EBD-3158CF9674F2}"/>
              </a:ext>
            </a:extLst>
          </p:cNvPr>
          <p:cNvSpPr>
            <a:spLocks noGrp="1"/>
          </p:cNvSpPr>
          <p:nvPr>
            <p:ph idx="1"/>
          </p:nvPr>
        </p:nvSpPr>
        <p:spPr/>
        <p:txBody>
          <a:bodyPr/>
          <a:lstStyle/>
          <a:p>
            <a:r>
              <a:rPr lang="en-US" dirty="0"/>
              <a:t>ASE Intensity</a:t>
            </a:r>
          </a:p>
          <a:p>
            <a:pPr lvl="1"/>
            <a:r>
              <a:rPr lang="en-US" dirty="0"/>
              <a:t>Using the 500 mrem to establish the limit:</a:t>
            </a:r>
          </a:p>
          <a:p>
            <a:pPr lvl="2"/>
            <a:r>
              <a:rPr lang="en-US" dirty="0"/>
              <a:t>Is half the DOE O 420.2D threshold for requiring DOE Program Secretarial Office approval of the ASE</a:t>
            </a:r>
          </a:p>
          <a:p>
            <a:pPr lvl="2"/>
            <a:r>
              <a:rPr lang="en-US" dirty="0"/>
              <a:t>Conservative scenario, ensures Fermilab operations would never come close to this threshold</a:t>
            </a:r>
          </a:p>
          <a:p>
            <a:pPr lvl="1"/>
            <a:r>
              <a:rPr lang="en-US" dirty="0"/>
              <a:t>ASE Intensity is included in the accelerator or accelerator segment Beam Permit and Running Condition</a:t>
            </a:r>
          </a:p>
          <a:p>
            <a:pPr lvl="1"/>
            <a:endParaRPr lang="en-US" dirty="0"/>
          </a:p>
        </p:txBody>
      </p:sp>
      <p:sp>
        <p:nvSpPr>
          <p:cNvPr id="3" name="Title 2">
            <a:extLst>
              <a:ext uri="{FF2B5EF4-FFF2-40B4-BE49-F238E27FC236}">
                <a16:creationId xmlns:a16="http://schemas.microsoft.com/office/drawing/2014/main" id="{35776FCD-D474-B78A-1275-265C3334F7DA}"/>
              </a:ext>
            </a:extLst>
          </p:cNvPr>
          <p:cNvSpPr>
            <a:spLocks noGrp="1"/>
          </p:cNvSpPr>
          <p:nvPr>
            <p:ph type="title"/>
          </p:nvPr>
        </p:nvSpPr>
        <p:spPr/>
        <p:txBody>
          <a:bodyPr/>
          <a:lstStyle/>
          <a:p>
            <a:r>
              <a:rPr lang="en-US" dirty="0"/>
              <a:t>Determining ASE Intensity</a:t>
            </a:r>
          </a:p>
        </p:txBody>
      </p:sp>
      <p:sp>
        <p:nvSpPr>
          <p:cNvPr id="4" name="Date Placeholder 3">
            <a:extLst>
              <a:ext uri="{FF2B5EF4-FFF2-40B4-BE49-F238E27FC236}">
                <a16:creationId xmlns:a16="http://schemas.microsoft.com/office/drawing/2014/main" id="{D700E02E-3EC5-70A5-FE82-BE3DA4D3F9EC}"/>
              </a:ext>
            </a:extLst>
          </p:cNvPr>
          <p:cNvSpPr>
            <a:spLocks noGrp="1"/>
          </p:cNvSpPr>
          <p:nvPr>
            <p:ph type="dt" sz="half" idx="2"/>
          </p:nvPr>
        </p:nvSpPr>
        <p:spPr/>
        <p:txBody>
          <a:bodyPr/>
          <a:lstStyle/>
          <a:p>
            <a:pPr>
              <a:defRPr/>
            </a:pPr>
            <a:r>
              <a:rPr lang="en-US"/>
              <a:t>8/15/2023</a:t>
            </a:r>
          </a:p>
        </p:txBody>
      </p:sp>
      <p:sp>
        <p:nvSpPr>
          <p:cNvPr id="5" name="Footer Placeholder 4">
            <a:extLst>
              <a:ext uri="{FF2B5EF4-FFF2-40B4-BE49-F238E27FC236}">
                <a16:creationId xmlns:a16="http://schemas.microsoft.com/office/drawing/2014/main" id="{CB64699F-1FF9-C68D-CF18-36E4CC6C05A6}"/>
              </a:ext>
            </a:extLst>
          </p:cNvPr>
          <p:cNvSpPr>
            <a:spLocks noGrp="1"/>
          </p:cNvSpPr>
          <p:nvPr>
            <p:ph type="ftr" sz="quarter" idx="3"/>
          </p:nvPr>
        </p:nvSpPr>
        <p:spPr/>
        <p:txBody>
          <a:bodyPr/>
          <a:lstStyle/>
          <a:p>
            <a:pPr>
              <a:defRPr/>
            </a:pPr>
            <a:r>
              <a:rPr lang="en-US"/>
              <a:t>Schoell | Consistent Authorization Operating Limits</a:t>
            </a:r>
            <a:endParaRPr lang="en-US" b="1"/>
          </a:p>
        </p:txBody>
      </p:sp>
      <p:sp>
        <p:nvSpPr>
          <p:cNvPr id="6" name="Slide Number Placeholder 5">
            <a:extLst>
              <a:ext uri="{FF2B5EF4-FFF2-40B4-BE49-F238E27FC236}">
                <a16:creationId xmlns:a16="http://schemas.microsoft.com/office/drawing/2014/main" id="{A2435589-C6C7-9BBE-A9AB-78EE009F0010}"/>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a:p>
        </p:txBody>
      </p:sp>
    </p:spTree>
    <p:extLst>
      <p:ext uri="{BB962C8B-B14F-4D97-AF65-F5344CB8AC3E}">
        <p14:creationId xmlns:p14="http://schemas.microsoft.com/office/powerpoint/2010/main" val="3985463868"/>
      </p:ext>
    </p:extLst>
  </p:cSld>
  <p:clrMapOvr>
    <a:masterClrMapping/>
  </p:clrMapOvr>
</p:sld>
</file>

<file path=ppt/theme/theme1.xml><?xml version="1.0" encoding="utf-8"?>
<a:theme xmlns:a="http://schemas.openxmlformats.org/drawingml/2006/main" name="Fermilab_PPT_0908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3" id="{EB96F61D-0660-9747-A675-216FF6C86284}" vid="{11929733-D318-6344-B1CB-9B297CDC1FC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60D1EB003992641854DEC650B19B9B6" ma:contentTypeVersion="15" ma:contentTypeDescription="Create a new document." ma:contentTypeScope="" ma:versionID="fd61d4a10b3ba11088311ea0149c2d7a">
  <xsd:schema xmlns:xsd="http://www.w3.org/2001/XMLSchema" xmlns:xs="http://www.w3.org/2001/XMLSchema" xmlns:p="http://schemas.microsoft.com/office/2006/metadata/properties" xmlns:ns1="http://schemas.microsoft.com/sharepoint/v3" xmlns:ns3="d1fa51fb-4767-43a5-bca0-3d8a2ed6f0b8" xmlns:ns4="d89967ca-08df-4c21-aa97-7439da325880" targetNamespace="http://schemas.microsoft.com/office/2006/metadata/properties" ma:root="true" ma:fieldsID="5a6592338e42a95ddb049d5fd86cff8c" ns1:_="" ns3:_="" ns4:_="">
    <xsd:import namespace="http://schemas.microsoft.com/sharepoint/v3"/>
    <xsd:import namespace="d1fa51fb-4767-43a5-bca0-3d8a2ed6f0b8"/>
    <xsd:import namespace="d89967ca-08df-4c21-aa97-7439da325880"/>
    <xsd:element name="properties">
      <xsd:complexType>
        <xsd:sequence>
          <xsd:element name="documentManagement">
            <xsd:complexType>
              <xsd:all>
                <xsd:element ref="ns3:SharedWithUsers" minOccurs="0"/>
                <xsd:element ref="ns3:SharedWithDetails" minOccurs="0"/>
                <xsd:element ref="ns3:SharingHintHash" minOccurs="0"/>
                <xsd:element ref="ns1:_ip_UnifiedCompliancePolicyProperties" minOccurs="0"/>
                <xsd:element ref="ns1:_ip_UnifiedCompliancePolicyUIAction" minOccurs="0"/>
                <xsd:element ref="ns4:MediaServiceMetadata" minOccurs="0"/>
                <xsd:element ref="ns4:MediaServiceFastMetadata" minOccurs="0"/>
                <xsd:element ref="ns4:_activity" minOccurs="0"/>
                <xsd:element ref="ns4:MediaServiceDateTaken" minOccurs="0"/>
                <xsd:element ref="ns4:MediaServiceObjectDetectorVersions" minOccurs="0"/>
                <xsd:element ref="ns4:MediaServiceAutoTags" minOccurs="0"/>
                <xsd:element ref="ns4:MediaLengthInSeconds" minOccurs="0"/>
                <xsd:element ref="ns4:MediaServiceOCR" minOccurs="0"/>
                <xsd:element ref="ns4:MediaServiceGenerationTime" minOccurs="0"/>
                <xsd:element ref="ns4: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1" nillable="true" ma:displayName="Unified Compliance Policy Properties" ma:hidden="true" ma:internalName="_ip_UnifiedCompliancePolicyProperties">
      <xsd:simpleType>
        <xsd:restriction base="dms:Note"/>
      </xsd:simpleType>
    </xsd:element>
    <xsd:element name="_ip_UnifiedCompliancePolicyUIAction" ma:index="1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fa51fb-4767-43a5-bca0-3d8a2ed6f0b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89967ca-08df-4c21-aa97-7439da325880"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_activity" ma:index="15" nillable="true" ma:displayName="_activity" ma:hidden="true" ma:internalName="_activity">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EventHashCode" ma:index="2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activity xmlns="d89967ca-08df-4c21-aa97-7439da325880" xsi:nil="true"/>
  </documentManagement>
</p:properties>
</file>

<file path=customXml/itemProps1.xml><?xml version="1.0" encoding="utf-8"?>
<ds:datastoreItem xmlns:ds="http://schemas.openxmlformats.org/officeDocument/2006/customXml" ds:itemID="{C2077D22-015B-424C-A057-E4434A2BC498}">
  <ds:schemaRefs>
    <ds:schemaRef ds:uri="d1fa51fb-4767-43a5-bca0-3d8a2ed6f0b8"/>
    <ds:schemaRef ds:uri="d89967ca-08df-4c21-aa97-7439da32588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DA2A803-A96C-4EBA-99FE-EF92815D5AA1}">
  <ds:schemaRefs>
    <ds:schemaRef ds:uri="http://schemas.microsoft.com/sharepoint/v3/contenttype/forms"/>
  </ds:schemaRefs>
</ds:datastoreItem>
</file>

<file path=customXml/itemProps3.xml><?xml version="1.0" encoding="utf-8"?>
<ds:datastoreItem xmlns:ds="http://schemas.openxmlformats.org/officeDocument/2006/customXml" ds:itemID="{F134BCD1-D673-4CE6-A783-5CFE61C17221}">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d89967ca-08df-4c21-aa97-7439da325880"/>
    <ds:schemaRef ds:uri="d1fa51fb-4767-43a5-bca0-3d8a2ed6f0b8"/>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FNAL_PowerPoint_4x3-seasons_052121 (15)</Template>
  <TotalTime>0</TotalTime>
  <Words>874</Words>
  <Application>Microsoft Office PowerPoint</Application>
  <PresentationFormat>On-screen Show (4:3)</PresentationFormat>
  <Paragraphs>101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Fermilab_PPT_090815</vt:lpstr>
      <vt:lpstr>PowerPoint Presentation</vt:lpstr>
      <vt:lpstr>Outline</vt:lpstr>
      <vt:lpstr>Understanding Statement in the PEMP</vt:lpstr>
      <vt:lpstr>Definitions for Operating Intensities</vt:lpstr>
      <vt:lpstr>Determining Nominal Operating Intensity</vt:lpstr>
      <vt:lpstr>Determining Maximum Operating Intensity </vt:lpstr>
      <vt:lpstr>Determining ASE Intensity</vt:lpstr>
      <vt:lpstr>Determining ASE Intensity</vt:lpstr>
      <vt:lpstr>Determining ASE Intensity</vt:lpstr>
      <vt:lpstr>Summary</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Madelyn Schoell</dc:creator>
  <cp:lastModifiedBy>Madelyn Schoell</cp:lastModifiedBy>
  <cp:revision>5</cp:revision>
  <cp:lastPrinted>2014-01-20T19:40:21Z</cp:lastPrinted>
  <dcterms:created xsi:type="dcterms:W3CDTF">2023-08-07T15:19:56Z</dcterms:created>
  <dcterms:modified xsi:type="dcterms:W3CDTF">2023-08-14T21:03:47Z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0x010100460D1EB003992641854DEC650B19B9B6</vt:lpwstr>
  </property>
</Properties>
</file>