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1"/>
  </p:notesMasterIdLst>
  <p:handoutMasterIdLst>
    <p:handoutMasterId r:id="rId22"/>
  </p:handoutMasterIdLst>
  <p:sldIdLst>
    <p:sldId id="294" r:id="rId5"/>
    <p:sldId id="309" r:id="rId6"/>
    <p:sldId id="295" r:id="rId7"/>
    <p:sldId id="298" r:id="rId8"/>
    <p:sldId id="299" r:id="rId9"/>
    <p:sldId id="300" r:id="rId10"/>
    <p:sldId id="301" r:id="rId11"/>
    <p:sldId id="302" r:id="rId12"/>
    <p:sldId id="306" r:id="rId13"/>
    <p:sldId id="297" r:id="rId14"/>
    <p:sldId id="303" r:id="rId15"/>
    <p:sldId id="307" r:id="rId16"/>
    <p:sldId id="304" r:id="rId17"/>
    <p:sldId id="305" r:id="rId18"/>
    <p:sldId id="308" r:id="rId19"/>
    <p:sldId id="310"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D6208-C3D3-BF87-1C0F-F8C16A662BBC}" v="72" dt="2023-08-17T18:59:55.444"/>
    <p1510:client id="{0E8DA0B8-0A6B-3298-8184-014063C87286}" v="30" dt="2023-08-17T19:06:24.203"/>
    <p1510:client id="{17738071-1CB6-4129-28B1-5221B2AE3262}" v="14" dt="2023-08-17T19:18:12.149"/>
    <p1510:client id="{2E6C2185-B445-E784-4D87-FCAEAEBDEC49}" v="1" dt="2023-08-17T19:33:35.148"/>
    <p1510:client id="{3756FE16-AEDE-019C-45EF-3A06D2C667C0}" v="6" dt="2023-08-17T19:33:05.705"/>
    <p1510:client id="{3A3C0EC8-4443-A00E-899F-0C7234CFA718}" v="213" dt="2023-08-17T17:42:12.347"/>
    <p1510:client id="{3F9C6E15-8541-A2C7-656F-D8B64B0F16B6}" v="526" dt="2023-08-17T18:52:08.931"/>
    <p1510:client id="{4079CA50-93BC-A455-0989-D43348EF92AB}" v="32" dt="2023-08-17T19:30:47.737"/>
    <p1510:client id="{51EC5924-1DE2-880D-AA06-47032A5968DC}" v="455" dt="2023-08-17T19:31:37.364"/>
    <p1510:client id="{5809B4B6-72C8-4859-8E53-946B72578E91}" v="14" dt="2023-08-17T17:20:11.645"/>
    <p1510:client id="{71B0A777-39B8-5A0C-AF21-5A6EE2791E67}" v="13" dt="2023-08-17T20:06:51.524"/>
    <p1510:client id="{A00641B3-C333-B783-6CB1-9184A5654129}" v="1" dt="2023-08-17T19:10:48.423"/>
    <p1510:client id="{C66394FA-26C5-6C55-B0CD-7B4C402CA4D4}" v="138" dt="2023-08-17T19:05:40.4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997756c0e6ef0c93aa413027f5a142c2868f7a3dee7282be28a8b8f4fa7067df::" providerId="AD" clId="Web-{2E6C2185-B445-E784-4D87-FCAEAEBDEC49}"/>
    <pc:docChg chg="sldOrd">
      <pc:chgData name="Guest User" userId="S::urn:spo:anon#997756c0e6ef0c93aa413027f5a142c2868f7a3dee7282be28a8b8f4fa7067df::" providerId="AD" clId="Web-{2E6C2185-B445-E784-4D87-FCAEAEBDEC49}" dt="2023-08-17T19:33:35.148" v="0"/>
      <pc:docMkLst>
        <pc:docMk/>
      </pc:docMkLst>
      <pc:sldChg chg="ord">
        <pc:chgData name="Guest User" userId="S::urn:spo:anon#997756c0e6ef0c93aa413027f5a142c2868f7a3dee7282be28a8b8f4fa7067df::" providerId="AD" clId="Web-{2E6C2185-B445-E784-4D87-FCAEAEBDEC49}" dt="2023-08-17T19:33:35.148" v="0"/>
        <pc:sldMkLst>
          <pc:docMk/>
          <pc:sldMk cId="4105385912" sldId="308"/>
        </pc:sldMkLst>
      </pc:sldChg>
    </pc:docChg>
  </pc:docChgLst>
  <pc:docChgLst>
    <pc:chgData name="Guest User" userId="S::urn:spo:anon#997756c0e6ef0c93aa413027f5a142c2868f7a3dee7282be28a8b8f4fa7067df::" providerId="AD" clId="Web-{0E8DA0B8-0A6B-3298-8184-014063C87286}"/>
    <pc:docChg chg="modSld">
      <pc:chgData name="Guest User" userId="S::urn:spo:anon#997756c0e6ef0c93aa413027f5a142c2868f7a3dee7282be28a8b8f4fa7067df::" providerId="AD" clId="Web-{0E8DA0B8-0A6B-3298-8184-014063C87286}" dt="2023-08-17T19:06:23.844" v="19" actId="20577"/>
      <pc:docMkLst>
        <pc:docMk/>
      </pc:docMkLst>
      <pc:sldChg chg="modSp">
        <pc:chgData name="Guest User" userId="S::urn:spo:anon#997756c0e6ef0c93aa413027f5a142c2868f7a3dee7282be28a8b8f4fa7067df::" providerId="AD" clId="Web-{0E8DA0B8-0A6B-3298-8184-014063C87286}" dt="2023-08-17T19:06:23.844" v="19" actId="20577"/>
        <pc:sldMkLst>
          <pc:docMk/>
          <pc:sldMk cId="1301021047" sldId="297"/>
        </pc:sldMkLst>
        <pc:spChg chg="mod">
          <ac:chgData name="Guest User" userId="S::urn:spo:anon#997756c0e6ef0c93aa413027f5a142c2868f7a3dee7282be28a8b8f4fa7067df::" providerId="AD" clId="Web-{0E8DA0B8-0A6B-3298-8184-014063C87286}" dt="2023-08-17T19:06:23.844" v="19" actId="20577"/>
          <ac:spMkLst>
            <pc:docMk/>
            <pc:sldMk cId="1301021047" sldId="297"/>
            <ac:spMk id="2" creationId="{38CB4003-D042-2A4D-2A26-A3D2213DF32D}"/>
          </ac:spMkLst>
        </pc:spChg>
      </pc:sldChg>
      <pc:sldChg chg="modSp">
        <pc:chgData name="Guest User" userId="S::urn:spo:anon#997756c0e6ef0c93aa413027f5a142c2868f7a3dee7282be28a8b8f4fa7067df::" providerId="AD" clId="Web-{0E8DA0B8-0A6B-3298-8184-014063C87286}" dt="2023-08-17T19:05:15.030" v="3" actId="20577"/>
        <pc:sldMkLst>
          <pc:docMk/>
          <pc:sldMk cId="1376062708" sldId="306"/>
        </pc:sldMkLst>
        <pc:spChg chg="mod">
          <ac:chgData name="Guest User" userId="S::urn:spo:anon#997756c0e6ef0c93aa413027f5a142c2868f7a3dee7282be28a8b8f4fa7067df::" providerId="AD" clId="Web-{0E8DA0B8-0A6B-3298-8184-014063C87286}" dt="2023-08-17T19:05:15.030" v="3" actId="20577"/>
          <ac:spMkLst>
            <pc:docMk/>
            <pc:sldMk cId="1376062708" sldId="306"/>
            <ac:spMk id="2" creationId="{38CB4003-D042-2A4D-2A26-A3D2213DF32D}"/>
          </ac:spMkLst>
        </pc:spChg>
      </pc:sldChg>
      <pc:sldChg chg="modSp">
        <pc:chgData name="Guest User" userId="S::urn:spo:anon#997756c0e6ef0c93aa413027f5a142c2868f7a3dee7282be28a8b8f4fa7067df::" providerId="AD" clId="Web-{0E8DA0B8-0A6B-3298-8184-014063C87286}" dt="2023-08-17T19:00:06.371" v="1" actId="20577"/>
        <pc:sldMkLst>
          <pc:docMk/>
          <pc:sldMk cId="55512238" sldId="309"/>
        </pc:sldMkLst>
        <pc:spChg chg="mod">
          <ac:chgData name="Guest User" userId="S::urn:spo:anon#997756c0e6ef0c93aa413027f5a142c2868f7a3dee7282be28a8b8f4fa7067df::" providerId="AD" clId="Web-{0E8DA0B8-0A6B-3298-8184-014063C87286}" dt="2023-08-17T19:00:06.371" v="1" actId="20577"/>
          <ac:spMkLst>
            <pc:docMk/>
            <pc:sldMk cId="55512238" sldId="309"/>
            <ac:spMk id="2" creationId="{3948C50C-C1B0-F71C-91F5-72C720F50EC0}"/>
          </ac:spMkLst>
        </pc:spChg>
      </pc:sldChg>
    </pc:docChg>
  </pc:docChgLst>
  <pc:docChgLst>
    <pc:chgData name="Guest User" userId="S::urn:spo:anon#997756c0e6ef0c93aa413027f5a142c2868f7a3dee7282be28a8b8f4fa7067df::" providerId="AD" clId="Web-{5809B4B6-72C8-4859-8E53-946B72578E91}"/>
    <pc:docChg chg="addSld modSld">
      <pc:chgData name="Guest User" userId="S::urn:spo:anon#997756c0e6ef0c93aa413027f5a142c2868f7a3dee7282be28a8b8f4fa7067df::" providerId="AD" clId="Web-{5809B4B6-72C8-4859-8E53-946B72578E91}" dt="2023-08-17T17:19:03.409" v="12" actId="20577"/>
      <pc:docMkLst>
        <pc:docMk/>
      </pc:docMkLst>
      <pc:sldChg chg="modSp">
        <pc:chgData name="Guest User" userId="S::urn:spo:anon#997756c0e6ef0c93aa413027f5a142c2868f7a3dee7282be28a8b8f4fa7067df::" providerId="AD" clId="Web-{5809B4B6-72C8-4859-8E53-946B72578E91}" dt="2023-08-17T17:19:03.409" v="12" actId="20577"/>
        <pc:sldMkLst>
          <pc:docMk/>
          <pc:sldMk cId="4156841359" sldId="295"/>
        </pc:sldMkLst>
        <pc:spChg chg="mod">
          <ac:chgData name="Guest User" userId="S::urn:spo:anon#997756c0e6ef0c93aa413027f5a142c2868f7a3dee7282be28a8b8f4fa7067df::" providerId="AD" clId="Web-{5809B4B6-72C8-4859-8E53-946B72578E91}" dt="2023-08-17T17:19:03.409" v="12" actId="20577"/>
          <ac:spMkLst>
            <pc:docMk/>
            <pc:sldMk cId="4156841359" sldId="295"/>
            <ac:spMk id="3" creationId="{1CB2D7F1-556E-04E1-051B-4E6D4B18581A}"/>
          </ac:spMkLst>
        </pc:spChg>
      </pc:sldChg>
      <pc:sldChg chg="add replId">
        <pc:chgData name="Guest User" userId="S::urn:spo:anon#997756c0e6ef0c93aa413027f5a142c2868f7a3dee7282be28a8b8f4fa7067df::" providerId="AD" clId="Web-{5809B4B6-72C8-4859-8E53-946B72578E91}" dt="2023-08-17T17:18:52.581" v="0"/>
        <pc:sldMkLst>
          <pc:docMk/>
          <pc:sldMk cId="157852093" sldId="298"/>
        </pc:sldMkLst>
      </pc:sldChg>
    </pc:docChg>
  </pc:docChgLst>
  <pc:docChgLst>
    <pc:chgData name="Guest User" userId="S::urn:spo:anon#997756c0e6ef0c93aa413027f5a142c2868f7a3dee7282be28a8b8f4fa7067df::" providerId="AD" clId="Web-{3756FE16-AEDE-019C-45EF-3A06D2C667C0}"/>
    <pc:docChg chg="modSld sldOrd">
      <pc:chgData name="Guest User" userId="S::urn:spo:anon#997756c0e6ef0c93aa413027f5a142c2868f7a3dee7282be28a8b8f4fa7067df::" providerId="AD" clId="Web-{3756FE16-AEDE-019C-45EF-3A06D2C667C0}" dt="2023-08-17T19:33:05.408" v="4" actId="20577"/>
      <pc:docMkLst>
        <pc:docMk/>
      </pc:docMkLst>
      <pc:sldChg chg="modSp ord">
        <pc:chgData name="Guest User" userId="S::urn:spo:anon#997756c0e6ef0c93aa413027f5a142c2868f7a3dee7282be28a8b8f4fa7067df::" providerId="AD" clId="Web-{3756FE16-AEDE-019C-45EF-3A06D2C667C0}" dt="2023-08-17T19:33:05.408" v="4" actId="20577"/>
        <pc:sldMkLst>
          <pc:docMk/>
          <pc:sldMk cId="2439229773" sldId="310"/>
        </pc:sldMkLst>
        <pc:spChg chg="mod">
          <ac:chgData name="Guest User" userId="S::urn:spo:anon#997756c0e6ef0c93aa413027f5a142c2868f7a3dee7282be28a8b8f4fa7067df::" providerId="AD" clId="Web-{3756FE16-AEDE-019C-45EF-3A06D2C667C0}" dt="2023-08-17T19:33:05.408" v="4" actId="20577"/>
          <ac:spMkLst>
            <pc:docMk/>
            <pc:sldMk cId="2439229773" sldId="310"/>
            <ac:spMk id="2" creationId="{8231B108-C548-91CD-7822-1FB8BC232543}"/>
          </ac:spMkLst>
        </pc:spChg>
      </pc:sldChg>
    </pc:docChg>
  </pc:docChgLst>
  <pc:docChgLst>
    <pc:chgData name="Guest User" userId="S::urn:spo:anon#997756c0e6ef0c93aa413027f5a142c2868f7a3dee7282be28a8b8f4fa7067df::" providerId="AD" clId="Web-{A00641B3-C333-B783-6CB1-9184A5654129}"/>
    <pc:docChg chg="delSld">
      <pc:chgData name="Guest User" userId="S::urn:spo:anon#997756c0e6ef0c93aa413027f5a142c2868f7a3dee7282be28a8b8f4fa7067df::" providerId="AD" clId="Web-{A00641B3-C333-B783-6CB1-9184A5654129}" dt="2023-08-17T19:10:48.423" v="0"/>
      <pc:docMkLst>
        <pc:docMk/>
      </pc:docMkLst>
      <pc:sldChg chg="del">
        <pc:chgData name="Guest User" userId="S::urn:spo:anon#997756c0e6ef0c93aa413027f5a142c2868f7a3dee7282be28a8b8f4fa7067df::" providerId="AD" clId="Web-{A00641B3-C333-B783-6CB1-9184A5654129}" dt="2023-08-17T19:10:48.423" v="0"/>
        <pc:sldMkLst>
          <pc:docMk/>
          <pc:sldMk cId="3128922676" sldId="296"/>
        </pc:sldMkLst>
      </pc:sldChg>
    </pc:docChg>
  </pc:docChgLst>
  <pc:docChgLst>
    <pc:chgData name="Guest User" userId="S::urn:spo:anon#997756c0e6ef0c93aa413027f5a142c2868f7a3dee7282be28a8b8f4fa7067df::" providerId="AD" clId="Web-{17738071-1CB6-4129-28B1-5221B2AE3262}"/>
    <pc:docChg chg="modSld sldOrd">
      <pc:chgData name="Guest User" userId="S::urn:spo:anon#997756c0e6ef0c93aa413027f5a142c2868f7a3dee7282be28a8b8f4fa7067df::" providerId="AD" clId="Web-{17738071-1CB6-4129-28B1-5221B2AE3262}" dt="2023-08-17T19:18:12.149" v="12" actId="20577"/>
      <pc:docMkLst>
        <pc:docMk/>
      </pc:docMkLst>
      <pc:sldChg chg="modSp">
        <pc:chgData name="Guest User" userId="S::urn:spo:anon#997756c0e6ef0c93aa413027f5a142c2868f7a3dee7282be28a8b8f4fa7067df::" providerId="AD" clId="Web-{17738071-1CB6-4129-28B1-5221B2AE3262}" dt="2023-08-17T19:18:12.149" v="12" actId="20577"/>
        <pc:sldMkLst>
          <pc:docMk/>
          <pc:sldMk cId="1301021047" sldId="297"/>
        </pc:sldMkLst>
        <pc:spChg chg="mod">
          <ac:chgData name="Guest User" userId="S::urn:spo:anon#997756c0e6ef0c93aa413027f5a142c2868f7a3dee7282be28a8b8f4fa7067df::" providerId="AD" clId="Web-{17738071-1CB6-4129-28B1-5221B2AE3262}" dt="2023-08-17T19:18:12.149" v="12" actId="20577"/>
          <ac:spMkLst>
            <pc:docMk/>
            <pc:sldMk cId="1301021047" sldId="297"/>
            <ac:spMk id="2" creationId="{38CB4003-D042-2A4D-2A26-A3D2213DF32D}"/>
          </ac:spMkLst>
        </pc:spChg>
      </pc:sldChg>
      <pc:sldChg chg="modSp">
        <pc:chgData name="Guest User" userId="S::urn:spo:anon#997756c0e6ef0c93aa413027f5a142c2868f7a3dee7282be28a8b8f4fa7067df::" providerId="AD" clId="Web-{17738071-1CB6-4129-28B1-5221B2AE3262}" dt="2023-08-17T19:10:51.348" v="8" actId="20577"/>
        <pc:sldMkLst>
          <pc:docMk/>
          <pc:sldMk cId="1957276888" sldId="304"/>
        </pc:sldMkLst>
        <pc:spChg chg="mod">
          <ac:chgData name="Guest User" userId="S::urn:spo:anon#997756c0e6ef0c93aa413027f5a142c2868f7a3dee7282be28a8b8f4fa7067df::" providerId="AD" clId="Web-{17738071-1CB6-4129-28B1-5221B2AE3262}" dt="2023-08-17T19:10:51.348" v="8" actId="20577"/>
          <ac:spMkLst>
            <pc:docMk/>
            <pc:sldMk cId="1957276888" sldId="304"/>
            <ac:spMk id="2" creationId="{38CB4003-D042-2A4D-2A26-A3D2213DF32D}"/>
          </ac:spMkLst>
        </pc:spChg>
      </pc:sldChg>
      <pc:sldChg chg="ord">
        <pc:chgData name="Guest User" userId="S::urn:spo:anon#997756c0e6ef0c93aa413027f5a142c2868f7a3dee7282be28a8b8f4fa7067df::" providerId="AD" clId="Web-{17738071-1CB6-4129-28B1-5221B2AE3262}" dt="2023-08-17T19:11:30.348" v="9"/>
        <pc:sldMkLst>
          <pc:docMk/>
          <pc:sldMk cId="1185237886" sldId="305"/>
        </pc:sldMkLst>
      </pc:sldChg>
      <pc:sldChg chg="modSp">
        <pc:chgData name="Guest User" userId="S::urn:spo:anon#997756c0e6ef0c93aa413027f5a142c2868f7a3dee7282be28a8b8f4fa7067df::" providerId="AD" clId="Web-{17738071-1CB6-4129-28B1-5221B2AE3262}" dt="2023-08-17T19:17:31.789" v="10" actId="20577"/>
        <pc:sldMkLst>
          <pc:docMk/>
          <pc:sldMk cId="1376062708" sldId="306"/>
        </pc:sldMkLst>
        <pc:spChg chg="mod">
          <ac:chgData name="Guest User" userId="S::urn:spo:anon#997756c0e6ef0c93aa413027f5a142c2868f7a3dee7282be28a8b8f4fa7067df::" providerId="AD" clId="Web-{17738071-1CB6-4129-28B1-5221B2AE3262}" dt="2023-08-17T19:17:31.789" v="10" actId="20577"/>
          <ac:spMkLst>
            <pc:docMk/>
            <pc:sldMk cId="1376062708" sldId="306"/>
            <ac:spMk id="2" creationId="{38CB4003-D042-2A4D-2A26-A3D2213DF32D}"/>
          </ac:spMkLst>
        </pc:spChg>
      </pc:sldChg>
    </pc:docChg>
  </pc:docChgLst>
  <pc:docChgLst>
    <pc:chgData name="Guest User" userId="S::urn:spo:anon#997756c0e6ef0c93aa413027f5a142c2868f7a3dee7282be28a8b8f4fa7067df::" providerId="AD" clId="Web-{E1F21A6E-A888-0019-E018-352FCD87BDF2}"/>
    <pc:docChg chg="modSld">
      <pc:chgData name="Guest User" userId="S::urn:spo:anon#997756c0e6ef0c93aa413027f5a142c2868f7a3dee7282be28a8b8f4fa7067df::" providerId="AD" clId="Web-{E1F21A6E-A888-0019-E018-352FCD87BDF2}" dt="2023-08-17T16:26:48.206" v="0" actId="20577"/>
      <pc:docMkLst>
        <pc:docMk/>
      </pc:docMkLst>
      <pc:sldChg chg="modSp">
        <pc:chgData name="Guest User" userId="S::urn:spo:anon#997756c0e6ef0c93aa413027f5a142c2868f7a3dee7282be28a8b8f4fa7067df::" providerId="AD" clId="Web-{E1F21A6E-A888-0019-E018-352FCD87BDF2}" dt="2023-08-17T16:26:48.206" v="0" actId="20577"/>
        <pc:sldMkLst>
          <pc:docMk/>
          <pc:sldMk cId="3128922676" sldId="296"/>
        </pc:sldMkLst>
        <pc:spChg chg="mod">
          <ac:chgData name="Guest User" userId="S::urn:spo:anon#997756c0e6ef0c93aa413027f5a142c2868f7a3dee7282be28a8b8f4fa7067df::" providerId="AD" clId="Web-{E1F21A6E-A888-0019-E018-352FCD87BDF2}" dt="2023-08-17T16:26:48.206" v="0" actId="20577"/>
          <ac:spMkLst>
            <pc:docMk/>
            <pc:sldMk cId="3128922676" sldId="296"/>
            <ac:spMk id="2" creationId="{C9F94E23-252E-EF47-AD90-1AB39765A1F9}"/>
          </ac:spMkLst>
        </pc:spChg>
      </pc:sldChg>
    </pc:docChg>
  </pc:docChgLst>
  <pc:docChgLst>
    <pc:chgData name="Guest User" userId="S::urn:spo:anon#997756c0e6ef0c93aa413027f5a142c2868f7a3dee7282be28a8b8f4fa7067df::" providerId="AD" clId="Web-{3A3C0EC8-4443-A00E-899F-0C7234CFA718}"/>
    <pc:docChg chg="addSld modSld sldOrd">
      <pc:chgData name="Guest User" userId="S::urn:spo:anon#997756c0e6ef0c93aa413027f5a142c2868f7a3dee7282be28a8b8f4fa7067df::" providerId="AD" clId="Web-{3A3C0EC8-4443-A00E-899F-0C7234CFA718}" dt="2023-08-17T17:42:12.347" v="204" actId="20577"/>
      <pc:docMkLst>
        <pc:docMk/>
      </pc:docMkLst>
      <pc:sldChg chg="modSp">
        <pc:chgData name="Guest User" userId="S::urn:spo:anon#997756c0e6ef0c93aa413027f5a142c2868f7a3dee7282be28a8b8f4fa7067df::" providerId="AD" clId="Web-{3A3C0EC8-4443-A00E-899F-0C7234CFA718}" dt="2023-08-17T17:23:09.934" v="17" actId="20577"/>
        <pc:sldMkLst>
          <pc:docMk/>
          <pc:sldMk cId="4156841359" sldId="295"/>
        </pc:sldMkLst>
        <pc:spChg chg="mod">
          <ac:chgData name="Guest User" userId="S::urn:spo:anon#997756c0e6ef0c93aa413027f5a142c2868f7a3dee7282be28a8b8f4fa7067df::" providerId="AD" clId="Web-{3A3C0EC8-4443-A00E-899F-0C7234CFA718}" dt="2023-08-17T17:23:09.934" v="17" actId="20577"/>
          <ac:spMkLst>
            <pc:docMk/>
            <pc:sldMk cId="4156841359" sldId="295"/>
            <ac:spMk id="2" creationId="{5EC33839-7165-A91C-5B34-9518E4DEFD35}"/>
          </ac:spMkLst>
        </pc:spChg>
        <pc:spChg chg="mod">
          <ac:chgData name="Guest User" userId="S::urn:spo:anon#997756c0e6ef0c93aa413027f5a142c2868f7a3dee7282be28a8b8f4fa7067df::" providerId="AD" clId="Web-{3A3C0EC8-4443-A00E-899F-0C7234CFA718}" dt="2023-08-17T17:21:50.214" v="10" actId="1076"/>
          <ac:spMkLst>
            <pc:docMk/>
            <pc:sldMk cId="4156841359" sldId="295"/>
            <ac:spMk id="3" creationId="{1CB2D7F1-556E-04E1-051B-4E6D4B18581A}"/>
          </ac:spMkLst>
        </pc:spChg>
      </pc:sldChg>
      <pc:sldChg chg="modSp">
        <pc:chgData name="Guest User" userId="S::urn:spo:anon#997756c0e6ef0c93aa413027f5a142c2868f7a3dee7282be28a8b8f4fa7067df::" providerId="AD" clId="Web-{3A3C0EC8-4443-A00E-899F-0C7234CFA718}" dt="2023-08-17T17:28:28.440" v="81" actId="20577"/>
        <pc:sldMkLst>
          <pc:docMk/>
          <pc:sldMk cId="3128922676" sldId="296"/>
        </pc:sldMkLst>
        <pc:spChg chg="mod">
          <ac:chgData name="Guest User" userId="S::urn:spo:anon#997756c0e6ef0c93aa413027f5a142c2868f7a3dee7282be28a8b8f4fa7067df::" providerId="AD" clId="Web-{3A3C0EC8-4443-A00E-899F-0C7234CFA718}" dt="2023-08-17T17:28:28.440" v="81" actId="20577"/>
          <ac:spMkLst>
            <pc:docMk/>
            <pc:sldMk cId="3128922676" sldId="296"/>
            <ac:spMk id="2" creationId="{C9F94E23-252E-EF47-AD90-1AB39765A1F9}"/>
          </ac:spMkLst>
        </pc:spChg>
      </pc:sldChg>
      <pc:sldChg chg="modSp">
        <pc:chgData name="Guest User" userId="S::urn:spo:anon#997756c0e6ef0c93aa413027f5a142c2868f7a3dee7282be28a8b8f4fa7067df::" providerId="AD" clId="Web-{3A3C0EC8-4443-A00E-899F-0C7234CFA718}" dt="2023-08-17T17:37:34.529" v="145" actId="20577"/>
        <pc:sldMkLst>
          <pc:docMk/>
          <pc:sldMk cId="1301021047" sldId="297"/>
        </pc:sldMkLst>
        <pc:spChg chg="mod">
          <ac:chgData name="Guest User" userId="S::urn:spo:anon#997756c0e6ef0c93aa413027f5a142c2868f7a3dee7282be28a8b8f4fa7067df::" providerId="AD" clId="Web-{3A3C0EC8-4443-A00E-899F-0C7234CFA718}" dt="2023-08-17T17:37:34.529" v="145" actId="20577"/>
          <ac:spMkLst>
            <pc:docMk/>
            <pc:sldMk cId="1301021047" sldId="297"/>
            <ac:spMk id="2" creationId="{38CB4003-D042-2A4D-2A26-A3D2213DF32D}"/>
          </ac:spMkLst>
        </pc:spChg>
      </pc:sldChg>
      <pc:sldChg chg="modSp">
        <pc:chgData name="Guest User" userId="S::urn:spo:anon#997756c0e6ef0c93aa413027f5a142c2868f7a3dee7282be28a8b8f4fa7067df::" providerId="AD" clId="Web-{3A3C0EC8-4443-A00E-899F-0C7234CFA718}" dt="2023-08-17T17:27:04.860" v="73" actId="20577"/>
        <pc:sldMkLst>
          <pc:docMk/>
          <pc:sldMk cId="157852093" sldId="298"/>
        </pc:sldMkLst>
        <pc:spChg chg="mod">
          <ac:chgData name="Guest User" userId="S::urn:spo:anon#997756c0e6ef0c93aa413027f5a142c2868f7a3dee7282be28a8b8f4fa7067df::" providerId="AD" clId="Web-{3A3C0EC8-4443-A00E-899F-0C7234CFA718}" dt="2023-08-17T17:27:04.860" v="73" actId="20577"/>
          <ac:spMkLst>
            <pc:docMk/>
            <pc:sldMk cId="157852093" sldId="298"/>
            <ac:spMk id="2" creationId="{5EC33839-7165-A91C-5B34-9518E4DEFD35}"/>
          </ac:spMkLst>
        </pc:spChg>
      </pc:sldChg>
      <pc:sldChg chg="modSp add replId">
        <pc:chgData name="Guest User" userId="S::urn:spo:anon#997756c0e6ef0c93aa413027f5a142c2868f7a3dee7282be28a8b8f4fa7067df::" providerId="AD" clId="Web-{3A3C0EC8-4443-A00E-899F-0C7234CFA718}" dt="2023-08-17T17:27:07.720" v="75" actId="20577"/>
        <pc:sldMkLst>
          <pc:docMk/>
          <pc:sldMk cId="577117135" sldId="299"/>
        </pc:sldMkLst>
        <pc:spChg chg="mod">
          <ac:chgData name="Guest User" userId="S::urn:spo:anon#997756c0e6ef0c93aa413027f5a142c2868f7a3dee7282be28a8b8f4fa7067df::" providerId="AD" clId="Web-{3A3C0EC8-4443-A00E-899F-0C7234CFA718}" dt="2023-08-17T17:27:07.720" v="75" actId="20577"/>
          <ac:spMkLst>
            <pc:docMk/>
            <pc:sldMk cId="577117135" sldId="299"/>
            <ac:spMk id="2" creationId="{5EC33839-7165-A91C-5B34-9518E4DEFD35}"/>
          </ac:spMkLst>
        </pc:spChg>
      </pc:sldChg>
      <pc:sldChg chg="modSp add replId">
        <pc:chgData name="Guest User" userId="S::urn:spo:anon#997756c0e6ef0c93aa413027f5a142c2868f7a3dee7282be28a8b8f4fa7067df::" providerId="AD" clId="Web-{3A3C0EC8-4443-A00E-899F-0C7234CFA718}" dt="2023-08-17T17:27:10.923" v="76" actId="20577"/>
        <pc:sldMkLst>
          <pc:docMk/>
          <pc:sldMk cId="850519283" sldId="300"/>
        </pc:sldMkLst>
        <pc:spChg chg="mod">
          <ac:chgData name="Guest User" userId="S::urn:spo:anon#997756c0e6ef0c93aa413027f5a142c2868f7a3dee7282be28a8b8f4fa7067df::" providerId="AD" clId="Web-{3A3C0EC8-4443-A00E-899F-0C7234CFA718}" dt="2023-08-17T17:27:10.923" v="76" actId="20577"/>
          <ac:spMkLst>
            <pc:docMk/>
            <pc:sldMk cId="850519283" sldId="300"/>
            <ac:spMk id="2" creationId="{5EC33839-7165-A91C-5B34-9518E4DEFD35}"/>
          </ac:spMkLst>
        </pc:spChg>
      </pc:sldChg>
      <pc:sldChg chg="modSp add replId">
        <pc:chgData name="Guest User" userId="S::urn:spo:anon#997756c0e6ef0c93aa413027f5a142c2868f7a3dee7282be28a8b8f4fa7067df::" providerId="AD" clId="Web-{3A3C0EC8-4443-A00E-899F-0C7234CFA718}" dt="2023-08-17T17:27:16.595" v="77" actId="20577"/>
        <pc:sldMkLst>
          <pc:docMk/>
          <pc:sldMk cId="3726425013" sldId="301"/>
        </pc:sldMkLst>
        <pc:spChg chg="mod">
          <ac:chgData name="Guest User" userId="S::urn:spo:anon#997756c0e6ef0c93aa413027f5a142c2868f7a3dee7282be28a8b8f4fa7067df::" providerId="AD" clId="Web-{3A3C0EC8-4443-A00E-899F-0C7234CFA718}" dt="2023-08-17T17:27:16.595" v="77" actId="20577"/>
          <ac:spMkLst>
            <pc:docMk/>
            <pc:sldMk cId="3726425013" sldId="301"/>
            <ac:spMk id="2" creationId="{5EC33839-7165-A91C-5B34-9518E4DEFD35}"/>
          </ac:spMkLst>
        </pc:spChg>
      </pc:sldChg>
      <pc:sldChg chg="modSp add replId">
        <pc:chgData name="Guest User" userId="S::urn:spo:anon#997756c0e6ef0c93aa413027f5a142c2868f7a3dee7282be28a8b8f4fa7067df::" providerId="AD" clId="Web-{3A3C0EC8-4443-A00E-899F-0C7234CFA718}" dt="2023-08-17T17:26:39.907" v="69" actId="20577"/>
        <pc:sldMkLst>
          <pc:docMk/>
          <pc:sldMk cId="1320692104" sldId="302"/>
        </pc:sldMkLst>
        <pc:spChg chg="mod">
          <ac:chgData name="Guest User" userId="S::urn:spo:anon#997756c0e6ef0c93aa413027f5a142c2868f7a3dee7282be28a8b8f4fa7067df::" providerId="AD" clId="Web-{3A3C0EC8-4443-A00E-899F-0C7234CFA718}" dt="2023-08-17T17:26:39.907" v="69" actId="20577"/>
          <ac:spMkLst>
            <pc:docMk/>
            <pc:sldMk cId="1320692104" sldId="302"/>
            <ac:spMk id="2" creationId="{5EC33839-7165-A91C-5B34-9518E4DEFD35}"/>
          </ac:spMkLst>
        </pc:spChg>
      </pc:sldChg>
      <pc:sldChg chg="modSp add replId">
        <pc:chgData name="Guest User" userId="S::urn:spo:anon#997756c0e6ef0c93aa413027f5a142c2868f7a3dee7282be28a8b8f4fa7067df::" providerId="AD" clId="Web-{3A3C0EC8-4443-A00E-899F-0C7234CFA718}" dt="2023-08-17T17:35:13.636" v="115" actId="20577"/>
        <pc:sldMkLst>
          <pc:docMk/>
          <pc:sldMk cId="1765521958" sldId="303"/>
        </pc:sldMkLst>
        <pc:spChg chg="mod">
          <ac:chgData name="Guest User" userId="S::urn:spo:anon#997756c0e6ef0c93aa413027f5a142c2868f7a3dee7282be28a8b8f4fa7067df::" providerId="AD" clId="Web-{3A3C0EC8-4443-A00E-899F-0C7234CFA718}" dt="2023-08-17T17:35:13.636" v="115" actId="20577"/>
          <ac:spMkLst>
            <pc:docMk/>
            <pc:sldMk cId="1765521958" sldId="303"/>
            <ac:spMk id="2" creationId="{38CB4003-D042-2A4D-2A26-A3D2213DF32D}"/>
          </ac:spMkLst>
        </pc:spChg>
      </pc:sldChg>
      <pc:sldChg chg="modSp add replId">
        <pc:chgData name="Guest User" userId="S::urn:spo:anon#997756c0e6ef0c93aa413027f5a142c2868f7a3dee7282be28a8b8f4fa7067df::" providerId="AD" clId="Web-{3A3C0EC8-4443-A00E-899F-0C7234CFA718}" dt="2023-08-17T17:38:12.046" v="155" actId="20577"/>
        <pc:sldMkLst>
          <pc:docMk/>
          <pc:sldMk cId="1957276888" sldId="304"/>
        </pc:sldMkLst>
        <pc:spChg chg="mod">
          <ac:chgData name="Guest User" userId="S::urn:spo:anon#997756c0e6ef0c93aa413027f5a142c2868f7a3dee7282be28a8b8f4fa7067df::" providerId="AD" clId="Web-{3A3C0EC8-4443-A00E-899F-0C7234CFA718}" dt="2023-08-17T17:38:12.046" v="155" actId="20577"/>
          <ac:spMkLst>
            <pc:docMk/>
            <pc:sldMk cId="1957276888" sldId="304"/>
            <ac:spMk id="2" creationId="{38CB4003-D042-2A4D-2A26-A3D2213DF32D}"/>
          </ac:spMkLst>
        </pc:spChg>
      </pc:sldChg>
      <pc:sldChg chg="modSp add ord replId">
        <pc:chgData name="Guest User" userId="S::urn:spo:anon#997756c0e6ef0c93aa413027f5a142c2868f7a3dee7282be28a8b8f4fa7067df::" providerId="AD" clId="Web-{3A3C0EC8-4443-A00E-899F-0C7234CFA718}" dt="2023-08-17T17:42:12.347" v="204" actId="20577"/>
        <pc:sldMkLst>
          <pc:docMk/>
          <pc:sldMk cId="1185237886" sldId="305"/>
        </pc:sldMkLst>
        <pc:spChg chg="mod">
          <ac:chgData name="Guest User" userId="S::urn:spo:anon#997756c0e6ef0c93aa413027f5a142c2868f7a3dee7282be28a8b8f4fa7067df::" providerId="AD" clId="Web-{3A3C0EC8-4443-A00E-899F-0C7234CFA718}" dt="2023-08-17T17:42:12.347" v="204" actId="20577"/>
          <ac:spMkLst>
            <pc:docMk/>
            <pc:sldMk cId="1185237886" sldId="305"/>
            <ac:spMk id="2" creationId="{38CB4003-D042-2A4D-2A26-A3D2213DF32D}"/>
          </ac:spMkLst>
        </pc:spChg>
      </pc:sldChg>
    </pc:docChg>
  </pc:docChgLst>
  <pc:docChgLst>
    <pc:chgData name="Madelyn Schoell" userId="S::maddiew@services.fnal.gov::c910991d-6c94-4e05-a020-c698ebee31cf" providerId="AD" clId="Web-{71B0A777-39B8-5A0C-AF21-5A6EE2791E67}"/>
    <pc:docChg chg="modSld">
      <pc:chgData name="Madelyn Schoell" userId="S::maddiew@services.fnal.gov::c910991d-6c94-4e05-a020-c698ebee31cf" providerId="AD" clId="Web-{71B0A777-39B8-5A0C-AF21-5A6EE2791E67}" dt="2023-08-17T20:06:51.524" v="12" actId="20577"/>
      <pc:docMkLst>
        <pc:docMk/>
      </pc:docMkLst>
      <pc:sldChg chg="modSp">
        <pc:chgData name="Madelyn Schoell" userId="S::maddiew@services.fnal.gov::c910991d-6c94-4e05-a020-c698ebee31cf" providerId="AD" clId="Web-{71B0A777-39B8-5A0C-AF21-5A6EE2791E67}" dt="2023-08-17T20:06:51.524" v="12" actId="20577"/>
        <pc:sldMkLst>
          <pc:docMk/>
          <pc:sldMk cId="1989597527" sldId="294"/>
        </pc:sldMkLst>
        <pc:spChg chg="mod">
          <ac:chgData name="Madelyn Schoell" userId="S::maddiew@services.fnal.gov::c910991d-6c94-4e05-a020-c698ebee31cf" providerId="AD" clId="Web-{71B0A777-39B8-5A0C-AF21-5A6EE2791E67}" dt="2023-08-17T20:06:51.524" v="12" actId="20577"/>
          <ac:spMkLst>
            <pc:docMk/>
            <pc:sldMk cId="1989597527" sldId="294"/>
            <ac:spMk id="3" creationId="{00000000-0000-0000-0000-000000000000}"/>
          </ac:spMkLst>
        </pc:spChg>
      </pc:sldChg>
    </pc:docChg>
  </pc:docChgLst>
  <pc:docChgLst>
    <pc:chgData name="Guest User" userId="S::urn:spo:anon#997756c0e6ef0c93aa413027f5a142c2868f7a3dee7282be28a8b8f4fa7067df::" providerId="AD" clId="Web-{3F9C6E15-8541-A2C7-656F-D8B64B0F16B6}"/>
    <pc:docChg chg="addSld modSld sldOrd">
      <pc:chgData name="Guest User" userId="S::urn:spo:anon#997756c0e6ef0c93aa413027f5a142c2868f7a3dee7282be28a8b8f4fa7067df::" providerId="AD" clId="Web-{3F9C6E15-8541-A2C7-656F-D8B64B0F16B6}" dt="2023-08-17T18:52:08.931" v="506"/>
      <pc:docMkLst>
        <pc:docMk/>
      </pc:docMkLst>
      <pc:sldChg chg="modSp">
        <pc:chgData name="Guest User" userId="S::urn:spo:anon#997756c0e6ef0c93aa413027f5a142c2868f7a3dee7282be28a8b8f4fa7067df::" providerId="AD" clId="Web-{3F9C6E15-8541-A2C7-656F-D8B64B0F16B6}" dt="2023-08-17T18:43:19.609" v="406" actId="20577"/>
        <pc:sldMkLst>
          <pc:docMk/>
          <pc:sldMk cId="1301021047" sldId="297"/>
        </pc:sldMkLst>
        <pc:spChg chg="mod">
          <ac:chgData name="Guest User" userId="S::urn:spo:anon#997756c0e6ef0c93aa413027f5a142c2868f7a3dee7282be28a8b8f4fa7067df::" providerId="AD" clId="Web-{3F9C6E15-8541-A2C7-656F-D8B64B0F16B6}" dt="2023-08-17T18:43:19.609" v="406" actId="20577"/>
          <ac:spMkLst>
            <pc:docMk/>
            <pc:sldMk cId="1301021047" sldId="297"/>
            <ac:spMk id="2" creationId="{38CB4003-D042-2A4D-2A26-A3D2213DF32D}"/>
          </ac:spMkLst>
        </pc:spChg>
      </pc:sldChg>
      <pc:sldChg chg="modSp">
        <pc:chgData name="Guest User" userId="S::urn:spo:anon#997756c0e6ef0c93aa413027f5a142c2868f7a3dee7282be28a8b8f4fa7067df::" providerId="AD" clId="Web-{3F9C6E15-8541-A2C7-656F-D8B64B0F16B6}" dt="2023-08-17T18:23:33.525" v="74" actId="20577"/>
        <pc:sldMkLst>
          <pc:docMk/>
          <pc:sldMk cId="157852093" sldId="298"/>
        </pc:sldMkLst>
        <pc:spChg chg="mod">
          <ac:chgData name="Guest User" userId="S::urn:spo:anon#997756c0e6ef0c93aa413027f5a142c2868f7a3dee7282be28a8b8f4fa7067df::" providerId="AD" clId="Web-{3F9C6E15-8541-A2C7-656F-D8B64B0F16B6}" dt="2023-08-17T18:23:33.525" v="74" actId="20577"/>
          <ac:spMkLst>
            <pc:docMk/>
            <pc:sldMk cId="157852093" sldId="298"/>
            <ac:spMk id="2" creationId="{5EC33839-7165-A91C-5B34-9518E4DEFD35}"/>
          </ac:spMkLst>
        </pc:spChg>
      </pc:sldChg>
      <pc:sldChg chg="modSp">
        <pc:chgData name="Guest User" userId="S::urn:spo:anon#997756c0e6ef0c93aa413027f5a142c2868f7a3dee7282be28a8b8f4fa7067df::" providerId="AD" clId="Web-{3F9C6E15-8541-A2C7-656F-D8B64B0F16B6}" dt="2023-08-17T18:23:39.384" v="75" actId="20577"/>
        <pc:sldMkLst>
          <pc:docMk/>
          <pc:sldMk cId="577117135" sldId="299"/>
        </pc:sldMkLst>
        <pc:spChg chg="mod">
          <ac:chgData name="Guest User" userId="S::urn:spo:anon#997756c0e6ef0c93aa413027f5a142c2868f7a3dee7282be28a8b8f4fa7067df::" providerId="AD" clId="Web-{3F9C6E15-8541-A2C7-656F-D8B64B0F16B6}" dt="2023-08-17T18:23:39.384" v="75" actId="20577"/>
          <ac:spMkLst>
            <pc:docMk/>
            <pc:sldMk cId="577117135" sldId="299"/>
            <ac:spMk id="2" creationId="{5EC33839-7165-A91C-5B34-9518E4DEFD35}"/>
          </ac:spMkLst>
        </pc:spChg>
      </pc:sldChg>
      <pc:sldChg chg="modSp">
        <pc:chgData name="Guest User" userId="S::urn:spo:anon#997756c0e6ef0c93aa413027f5a142c2868f7a3dee7282be28a8b8f4fa7067df::" providerId="AD" clId="Web-{3F9C6E15-8541-A2C7-656F-D8B64B0F16B6}" dt="2023-08-17T18:24:56.995" v="103" actId="20577"/>
        <pc:sldMkLst>
          <pc:docMk/>
          <pc:sldMk cId="850519283" sldId="300"/>
        </pc:sldMkLst>
        <pc:spChg chg="mod">
          <ac:chgData name="Guest User" userId="S::urn:spo:anon#997756c0e6ef0c93aa413027f5a142c2868f7a3dee7282be28a8b8f4fa7067df::" providerId="AD" clId="Web-{3F9C6E15-8541-A2C7-656F-D8B64B0F16B6}" dt="2023-08-17T18:24:56.995" v="103" actId="20577"/>
          <ac:spMkLst>
            <pc:docMk/>
            <pc:sldMk cId="850519283" sldId="300"/>
            <ac:spMk id="2" creationId="{5EC33839-7165-A91C-5B34-9518E4DEFD35}"/>
          </ac:spMkLst>
        </pc:spChg>
      </pc:sldChg>
      <pc:sldChg chg="modSp">
        <pc:chgData name="Guest User" userId="S::urn:spo:anon#997756c0e6ef0c93aa413027f5a142c2868f7a3dee7282be28a8b8f4fa7067df::" providerId="AD" clId="Web-{3F9C6E15-8541-A2C7-656F-D8B64B0F16B6}" dt="2023-08-17T18:26:43.419" v="133" actId="14100"/>
        <pc:sldMkLst>
          <pc:docMk/>
          <pc:sldMk cId="3726425013" sldId="301"/>
        </pc:sldMkLst>
        <pc:spChg chg="mod">
          <ac:chgData name="Guest User" userId="S::urn:spo:anon#997756c0e6ef0c93aa413027f5a142c2868f7a3dee7282be28a8b8f4fa7067df::" providerId="AD" clId="Web-{3F9C6E15-8541-A2C7-656F-D8B64B0F16B6}" dt="2023-08-17T18:26:43.419" v="133" actId="14100"/>
          <ac:spMkLst>
            <pc:docMk/>
            <pc:sldMk cId="3726425013" sldId="301"/>
            <ac:spMk id="2" creationId="{5EC33839-7165-A91C-5B34-9518E4DEFD35}"/>
          </ac:spMkLst>
        </pc:spChg>
      </pc:sldChg>
      <pc:sldChg chg="modSp">
        <pc:chgData name="Guest User" userId="S::urn:spo:anon#997756c0e6ef0c93aa413027f5a142c2868f7a3dee7282be28a8b8f4fa7067df::" providerId="AD" clId="Web-{3F9C6E15-8541-A2C7-656F-D8B64B0F16B6}" dt="2023-08-17T18:27:47.826" v="168" actId="20577"/>
        <pc:sldMkLst>
          <pc:docMk/>
          <pc:sldMk cId="1320692104" sldId="302"/>
        </pc:sldMkLst>
        <pc:spChg chg="mod">
          <ac:chgData name="Guest User" userId="S::urn:spo:anon#997756c0e6ef0c93aa413027f5a142c2868f7a3dee7282be28a8b8f4fa7067df::" providerId="AD" clId="Web-{3F9C6E15-8541-A2C7-656F-D8B64B0F16B6}" dt="2023-08-17T18:27:47.826" v="168" actId="20577"/>
          <ac:spMkLst>
            <pc:docMk/>
            <pc:sldMk cId="1320692104" sldId="302"/>
            <ac:spMk id="2" creationId="{5EC33839-7165-A91C-5B34-9518E4DEFD35}"/>
          </ac:spMkLst>
        </pc:spChg>
      </pc:sldChg>
      <pc:sldChg chg="modSp">
        <pc:chgData name="Guest User" userId="S::urn:spo:anon#997756c0e6ef0c93aa413027f5a142c2868f7a3dee7282be28a8b8f4fa7067df::" providerId="AD" clId="Web-{3F9C6E15-8541-A2C7-656F-D8B64B0F16B6}" dt="2023-08-17T18:45:13.345" v="416" actId="20577"/>
        <pc:sldMkLst>
          <pc:docMk/>
          <pc:sldMk cId="1765521958" sldId="303"/>
        </pc:sldMkLst>
        <pc:spChg chg="mod">
          <ac:chgData name="Guest User" userId="S::urn:spo:anon#997756c0e6ef0c93aa413027f5a142c2868f7a3dee7282be28a8b8f4fa7067df::" providerId="AD" clId="Web-{3F9C6E15-8541-A2C7-656F-D8B64B0F16B6}" dt="2023-08-17T18:45:13.345" v="416" actId="20577"/>
          <ac:spMkLst>
            <pc:docMk/>
            <pc:sldMk cId="1765521958" sldId="303"/>
            <ac:spMk id="2" creationId="{38CB4003-D042-2A4D-2A26-A3D2213DF32D}"/>
          </ac:spMkLst>
        </pc:spChg>
      </pc:sldChg>
      <pc:sldChg chg="modSp ord">
        <pc:chgData name="Guest User" userId="S::urn:spo:anon#997756c0e6ef0c93aa413027f5a142c2868f7a3dee7282be28a8b8f4fa7067df::" providerId="AD" clId="Web-{3F9C6E15-8541-A2C7-656F-D8B64B0F16B6}" dt="2023-08-17T18:51:46.509" v="504"/>
        <pc:sldMkLst>
          <pc:docMk/>
          <pc:sldMk cId="1957276888" sldId="304"/>
        </pc:sldMkLst>
        <pc:spChg chg="mod">
          <ac:chgData name="Guest User" userId="S::urn:spo:anon#997756c0e6ef0c93aa413027f5a142c2868f7a3dee7282be28a8b8f4fa7067df::" providerId="AD" clId="Web-{3F9C6E15-8541-A2C7-656F-D8B64B0F16B6}" dt="2023-08-17T18:45:39.690" v="435" actId="20577"/>
          <ac:spMkLst>
            <pc:docMk/>
            <pc:sldMk cId="1957276888" sldId="304"/>
            <ac:spMk id="2" creationId="{38CB4003-D042-2A4D-2A26-A3D2213DF32D}"/>
          </ac:spMkLst>
        </pc:spChg>
      </pc:sldChg>
      <pc:sldChg chg="modSp ord">
        <pc:chgData name="Guest User" userId="S::urn:spo:anon#997756c0e6ef0c93aa413027f5a142c2868f7a3dee7282be28a8b8f4fa7067df::" providerId="AD" clId="Web-{3F9C6E15-8541-A2C7-656F-D8B64B0F16B6}" dt="2023-08-17T18:48:16.333" v="467" actId="20577"/>
        <pc:sldMkLst>
          <pc:docMk/>
          <pc:sldMk cId="1185237886" sldId="305"/>
        </pc:sldMkLst>
        <pc:spChg chg="mod">
          <ac:chgData name="Guest User" userId="S::urn:spo:anon#997756c0e6ef0c93aa413027f5a142c2868f7a3dee7282be28a8b8f4fa7067df::" providerId="AD" clId="Web-{3F9C6E15-8541-A2C7-656F-D8B64B0F16B6}" dt="2023-08-17T18:48:16.333" v="467" actId="20577"/>
          <ac:spMkLst>
            <pc:docMk/>
            <pc:sldMk cId="1185237886" sldId="305"/>
            <ac:spMk id="2" creationId="{38CB4003-D042-2A4D-2A26-A3D2213DF32D}"/>
          </ac:spMkLst>
        </pc:spChg>
      </pc:sldChg>
      <pc:sldChg chg="modSp add ord replId">
        <pc:chgData name="Guest User" userId="S::urn:spo:anon#997756c0e6ef0c93aa413027f5a142c2868f7a3dee7282be28a8b8f4fa7067df::" providerId="AD" clId="Web-{3F9C6E15-8541-A2C7-656F-D8B64B0F16B6}" dt="2023-08-17T18:43:03.499" v="403" actId="20577"/>
        <pc:sldMkLst>
          <pc:docMk/>
          <pc:sldMk cId="1376062708" sldId="306"/>
        </pc:sldMkLst>
        <pc:spChg chg="mod">
          <ac:chgData name="Guest User" userId="S::urn:spo:anon#997756c0e6ef0c93aa413027f5a142c2868f7a3dee7282be28a8b8f4fa7067df::" providerId="AD" clId="Web-{3F9C6E15-8541-A2C7-656F-D8B64B0F16B6}" dt="2023-08-17T18:43:03.499" v="403" actId="20577"/>
          <ac:spMkLst>
            <pc:docMk/>
            <pc:sldMk cId="1376062708" sldId="306"/>
            <ac:spMk id="2" creationId="{38CB4003-D042-2A4D-2A26-A3D2213DF32D}"/>
          </ac:spMkLst>
        </pc:spChg>
      </pc:sldChg>
      <pc:sldChg chg="modSp add replId">
        <pc:chgData name="Guest User" userId="S::urn:spo:anon#997756c0e6ef0c93aa413027f5a142c2868f7a3dee7282be28a8b8f4fa7067df::" providerId="AD" clId="Web-{3F9C6E15-8541-A2C7-656F-D8B64B0F16B6}" dt="2023-08-17T18:51:58.884" v="505" actId="20577"/>
        <pc:sldMkLst>
          <pc:docMk/>
          <pc:sldMk cId="166916728" sldId="307"/>
        </pc:sldMkLst>
        <pc:spChg chg="mod">
          <ac:chgData name="Guest User" userId="S::urn:spo:anon#997756c0e6ef0c93aa413027f5a142c2868f7a3dee7282be28a8b8f4fa7067df::" providerId="AD" clId="Web-{3F9C6E15-8541-A2C7-656F-D8B64B0F16B6}" dt="2023-08-17T18:51:58.884" v="505" actId="20577"/>
          <ac:spMkLst>
            <pc:docMk/>
            <pc:sldMk cId="166916728" sldId="307"/>
            <ac:spMk id="2" creationId="{38CB4003-D042-2A4D-2A26-A3D2213DF32D}"/>
          </ac:spMkLst>
        </pc:spChg>
      </pc:sldChg>
      <pc:sldChg chg="modSp add ord replId">
        <pc:chgData name="Guest User" userId="S::urn:spo:anon#997756c0e6ef0c93aa413027f5a142c2868f7a3dee7282be28a8b8f4fa7067df::" providerId="AD" clId="Web-{3F9C6E15-8541-A2C7-656F-D8B64B0F16B6}" dt="2023-08-17T18:52:08.931" v="506"/>
        <pc:sldMkLst>
          <pc:docMk/>
          <pc:sldMk cId="4105385912" sldId="308"/>
        </pc:sldMkLst>
        <pc:spChg chg="mod">
          <ac:chgData name="Guest User" userId="S::urn:spo:anon#997756c0e6ef0c93aa413027f5a142c2868f7a3dee7282be28a8b8f4fa7067df::" providerId="AD" clId="Web-{3F9C6E15-8541-A2C7-656F-D8B64B0F16B6}" dt="2023-08-17T18:50:40.195" v="494" actId="20577"/>
          <ac:spMkLst>
            <pc:docMk/>
            <pc:sldMk cId="4105385912" sldId="308"/>
            <ac:spMk id="2" creationId="{38CB4003-D042-2A4D-2A26-A3D2213DF32D}"/>
          </ac:spMkLst>
        </pc:spChg>
      </pc:sldChg>
    </pc:docChg>
  </pc:docChgLst>
  <pc:docChgLst>
    <pc:chgData name="Guest User" userId="S::urn:spo:anon#997756c0e6ef0c93aa413027f5a142c2868f7a3dee7282be28a8b8f4fa7067df::" providerId="AD" clId="Web-{C66394FA-26C5-6C55-B0CD-7B4C402CA4D4}"/>
    <pc:docChg chg="modSld">
      <pc:chgData name="Guest User" userId="S::urn:spo:anon#997756c0e6ef0c93aa413027f5a142c2868f7a3dee7282be28a8b8f4fa7067df::" providerId="AD" clId="Web-{C66394FA-26C5-6C55-B0CD-7B4C402CA4D4}" dt="2023-08-17T19:05:40.461" v="136" actId="20577"/>
      <pc:docMkLst>
        <pc:docMk/>
      </pc:docMkLst>
      <pc:sldChg chg="modSp">
        <pc:chgData name="Guest User" userId="S::urn:spo:anon#997756c0e6ef0c93aa413027f5a142c2868f7a3dee7282be28a8b8f4fa7067df::" providerId="AD" clId="Web-{C66394FA-26C5-6C55-B0CD-7B4C402CA4D4}" dt="2023-08-17T19:05:40.461" v="136" actId="20577"/>
        <pc:sldMkLst>
          <pc:docMk/>
          <pc:sldMk cId="55512238" sldId="309"/>
        </pc:sldMkLst>
        <pc:spChg chg="mod">
          <ac:chgData name="Guest User" userId="S::urn:spo:anon#997756c0e6ef0c93aa413027f5a142c2868f7a3dee7282be28a8b8f4fa7067df::" providerId="AD" clId="Web-{C66394FA-26C5-6C55-B0CD-7B4C402CA4D4}" dt="2023-08-17T19:05:40.461" v="136" actId="20577"/>
          <ac:spMkLst>
            <pc:docMk/>
            <pc:sldMk cId="55512238" sldId="309"/>
            <ac:spMk id="2" creationId="{3948C50C-C1B0-F71C-91F5-72C720F50EC0}"/>
          </ac:spMkLst>
        </pc:spChg>
      </pc:sldChg>
    </pc:docChg>
  </pc:docChgLst>
  <pc:docChgLst>
    <pc:chgData name="Guest User" userId="S::urn:spo:anon#997756c0e6ef0c93aa413027f5a142c2868f7a3dee7282be28a8b8f4fa7067df::" providerId="AD" clId="Web-{4079CA50-93BC-A455-0989-D43348EF92AB}"/>
    <pc:docChg chg="modSld">
      <pc:chgData name="Guest User" userId="S::urn:spo:anon#997756c0e6ef0c93aa413027f5a142c2868f7a3dee7282be28a8b8f4fa7067df::" providerId="AD" clId="Web-{4079CA50-93BC-A455-0989-D43348EF92AB}" dt="2023-08-17T19:30:46.580" v="29" actId="20577"/>
      <pc:docMkLst>
        <pc:docMk/>
      </pc:docMkLst>
      <pc:sldChg chg="delSp">
        <pc:chgData name="Guest User" userId="S::urn:spo:anon#997756c0e6ef0c93aa413027f5a142c2868f7a3dee7282be28a8b8f4fa7067df::" providerId="AD" clId="Web-{4079CA50-93BC-A455-0989-D43348EF92AB}" dt="2023-08-17T19:14:09.039" v="0"/>
        <pc:sldMkLst>
          <pc:docMk/>
          <pc:sldMk cId="4156841359" sldId="295"/>
        </pc:sldMkLst>
        <pc:spChg chg="del">
          <ac:chgData name="Guest User" userId="S::urn:spo:anon#997756c0e6ef0c93aa413027f5a142c2868f7a3dee7282be28a8b8f4fa7067df::" providerId="AD" clId="Web-{4079CA50-93BC-A455-0989-D43348EF92AB}" dt="2023-08-17T19:14:09.039" v="0"/>
          <ac:spMkLst>
            <pc:docMk/>
            <pc:sldMk cId="4156841359" sldId="295"/>
            <ac:spMk id="5" creationId="{673776D8-54FB-8DC7-09C7-C23B557DE687}"/>
          </ac:spMkLst>
        </pc:spChg>
      </pc:sldChg>
      <pc:sldChg chg="delSp modSp">
        <pc:chgData name="Guest User" userId="S::urn:spo:anon#997756c0e6ef0c93aa413027f5a142c2868f7a3dee7282be28a8b8f4fa7067df::" providerId="AD" clId="Web-{4079CA50-93BC-A455-0989-D43348EF92AB}" dt="2023-08-17T19:30:46.580" v="29" actId="20577"/>
        <pc:sldMkLst>
          <pc:docMk/>
          <pc:sldMk cId="1301021047" sldId="297"/>
        </pc:sldMkLst>
        <pc:spChg chg="mod">
          <ac:chgData name="Guest User" userId="S::urn:spo:anon#997756c0e6ef0c93aa413027f5a142c2868f7a3dee7282be28a8b8f4fa7067df::" providerId="AD" clId="Web-{4079CA50-93BC-A455-0989-D43348EF92AB}" dt="2023-08-17T19:30:46.580" v="29" actId="20577"/>
          <ac:spMkLst>
            <pc:docMk/>
            <pc:sldMk cId="1301021047" sldId="297"/>
            <ac:spMk id="2" creationId="{38CB4003-D042-2A4D-2A26-A3D2213DF32D}"/>
          </ac:spMkLst>
        </pc:spChg>
        <pc:spChg chg="del mod">
          <ac:chgData name="Guest User" userId="S::urn:spo:anon#997756c0e6ef0c93aa413027f5a142c2868f7a3dee7282be28a8b8f4fa7067df::" providerId="AD" clId="Web-{4079CA50-93BC-A455-0989-D43348EF92AB}" dt="2023-08-17T19:14:52.555" v="9"/>
          <ac:spMkLst>
            <pc:docMk/>
            <pc:sldMk cId="1301021047" sldId="297"/>
            <ac:spMk id="5" creationId="{B7382946-FA3D-036D-4979-3749C0D56444}"/>
          </ac:spMkLst>
        </pc:spChg>
      </pc:sldChg>
      <pc:sldChg chg="delSp">
        <pc:chgData name="Guest User" userId="S::urn:spo:anon#997756c0e6ef0c93aa413027f5a142c2868f7a3dee7282be28a8b8f4fa7067df::" providerId="AD" clId="Web-{4079CA50-93BC-A455-0989-D43348EF92AB}" dt="2023-08-17T19:14:29.102" v="2"/>
        <pc:sldMkLst>
          <pc:docMk/>
          <pc:sldMk cId="157852093" sldId="298"/>
        </pc:sldMkLst>
        <pc:spChg chg="del">
          <ac:chgData name="Guest User" userId="S::urn:spo:anon#997756c0e6ef0c93aa413027f5a142c2868f7a3dee7282be28a8b8f4fa7067df::" providerId="AD" clId="Web-{4079CA50-93BC-A455-0989-D43348EF92AB}" dt="2023-08-17T19:14:29.102" v="2"/>
          <ac:spMkLst>
            <pc:docMk/>
            <pc:sldMk cId="157852093" sldId="298"/>
            <ac:spMk id="5" creationId="{673776D8-54FB-8DC7-09C7-C23B557DE687}"/>
          </ac:spMkLst>
        </pc:spChg>
      </pc:sldChg>
      <pc:sldChg chg="delSp">
        <pc:chgData name="Guest User" userId="S::urn:spo:anon#997756c0e6ef0c93aa413027f5a142c2868f7a3dee7282be28a8b8f4fa7067df::" providerId="AD" clId="Web-{4079CA50-93BC-A455-0989-D43348EF92AB}" dt="2023-08-17T19:14:33.352" v="3"/>
        <pc:sldMkLst>
          <pc:docMk/>
          <pc:sldMk cId="577117135" sldId="299"/>
        </pc:sldMkLst>
        <pc:spChg chg="del">
          <ac:chgData name="Guest User" userId="S::urn:spo:anon#997756c0e6ef0c93aa413027f5a142c2868f7a3dee7282be28a8b8f4fa7067df::" providerId="AD" clId="Web-{4079CA50-93BC-A455-0989-D43348EF92AB}" dt="2023-08-17T19:14:33.352" v="3"/>
          <ac:spMkLst>
            <pc:docMk/>
            <pc:sldMk cId="577117135" sldId="299"/>
            <ac:spMk id="5" creationId="{673776D8-54FB-8DC7-09C7-C23B557DE687}"/>
          </ac:spMkLst>
        </pc:spChg>
      </pc:sldChg>
      <pc:sldChg chg="delSp">
        <pc:chgData name="Guest User" userId="S::urn:spo:anon#997756c0e6ef0c93aa413027f5a142c2868f7a3dee7282be28a8b8f4fa7067df::" providerId="AD" clId="Web-{4079CA50-93BC-A455-0989-D43348EF92AB}" dt="2023-08-17T19:14:36.555" v="4"/>
        <pc:sldMkLst>
          <pc:docMk/>
          <pc:sldMk cId="850519283" sldId="300"/>
        </pc:sldMkLst>
        <pc:spChg chg="del">
          <ac:chgData name="Guest User" userId="S::urn:spo:anon#997756c0e6ef0c93aa413027f5a142c2868f7a3dee7282be28a8b8f4fa7067df::" providerId="AD" clId="Web-{4079CA50-93BC-A455-0989-D43348EF92AB}" dt="2023-08-17T19:14:36.555" v="4"/>
          <ac:spMkLst>
            <pc:docMk/>
            <pc:sldMk cId="850519283" sldId="300"/>
            <ac:spMk id="5" creationId="{673776D8-54FB-8DC7-09C7-C23B557DE687}"/>
          </ac:spMkLst>
        </pc:spChg>
      </pc:sldChg>
      <pc:sldChg chg="delSp">
        <pc:chgData name="Guest User" userId="S::urn:spo:anon#997756c0e6ef0c93aa413027f5a142c2868f7a3dee7282be28a8b8f4fa7067df::" providerId="AD" clId="Web-{4079CA50-93BC-A455-0989-D43348EF92AB}" dt="2023-08-17T19:14:40.024" v="5"/>
        <pc:sldMkLst>
          <pc:docMk/>
          <pc:sldMk cId="3726425013" sldId="301"/>
        </pc:sldMkLst>
        <pc:spChg chg="del">
          <ac:chgData name="Guest User" userId="S::urn:spo:anon#997756c0e6ef0c93aa413027f5a142c2868f7a3dee7282be28a8b8f4fa7067df::" providerId="AD" clId="Web-{4079CA50-93BC-A455-0989-D43348EF92AB}" dt="2023-08-17T19:14:40.024" v="5"/>
          <ac:spMkLst>
            <pc:docMk/>
            <pc:sldMk cId="3726425013" sldId="301"/>
            <ac:spMk id="5" creationId="{673776D8-54FB-8DC7-09C7-C23B557DE687}"/>
          </ac:spMkLst>
        </pc:spChg>
      </pc:sldChg>
      <pc:sldChg chg="delSp">
        <pc:chgData name="Guest User" userId="S::urn:spo:anon#997756c0e6ef0c93aa413027f5a142c2868f7a3dee7282be28a8b8f4fa7067df::" providerId="AD" clId="Web-{4079CA50-93BC-A455-0989-D43348EF92AB}" dt="2023-08-17T19:14:44.102" v="6"/>
        <pc:sldMkLst>
          <pc:docMk/>
          <pc:sldMk cId="1320692104" sldId="302"/>
        </pc:sldMkLst>
        <pc:spChg chg="del">
          <ac:chgData name="Guest User" userId="S::urn:spo:anon#997756c0e6ef0c93aa413027f5a142c2868f7a3dee7282be28a8b8f4fa7067df::" providerId="AD" clId="Web-{4079CA50-93BC-A455-0989-D43348EF92AB}" dt="2023-08-17T19:14:44.102" v="6"/>
          <ac:spMkLst>
            <pc:docMk/>
            <pc:sldMk cId="1320692104" sldId="302"/>
            <ac:spMk id="5" creationId="{673776D8-54FB-8DC7-09C7-C23B557DE687}"/>
          </ac:spMkLst>
        </pc:spChg>
      </pc:sldChg>
      <pc:sldChg chg="delSp">
        <pc:chgData name="Guest User" userId="S::urn:spo:anon#997756c0e6ef0c93aa413027f5a142c2868f7a3dee7282be28a8b8f4fa7067df::" providerId="AD" clId="Web-{4079CA50-93BC-A455-0989-D43348EF92AB}" dt="2023-08-17T19:14:57.165" v="10"/>
        <pc:sldMkLst>
          <pc:docMk/>
          <pc:sldMk cId="1765521958" sldId="303"/>
        </pc:sldMkLst>
        <pc:spChg chg="del">
          <ac:chgData name="Guest User" userId="S::urn:spo:anon#997756c0e6ef0c93aa413027f5a142c2868f7a3dee7282be28a8b8f4fa7067df::" providerId="AD" clId="Web-{4079CA50-93BC-A455-0989-D43348EF92AB}" dt="2023-08-17T19:14:57.165" v="10"/>
          <ac:spMkLst>
            <pc:docMk/>
            <pc:sldMk cId="1765521958" sldId="303"/>
            <ac:spMk id="5" creationId="{B7382946-FA3D-036D-4979-3749C0D56444}"/>
          </ac:spMkLst>
        </pc:spChg>
      </pc:sldChg>
      <pc:sldChg chg="delSp">
        <pc:chgData name="Guest User" userId="S::urn:spo:anon#997756c0e6ef0c93aa413027f5a142c2868f7a3dee7282be28a8b8f4fa7067df::" providerId="AD" clId="Web-{4079CA50-93BC-A455-0989-D43348EF92AB}" dt="2023-08-17T19:15:06.181" v="12"/>
        <pc:sldMkLst>
          <pc:docMk/>
          <pc:sldMk cId="1957276888" sldId="304"/>
        </pc:sldMkLst>
        <pc:spChg chg="del">
          <ac:chgData name="Guest User" userId="S::urn:spo:anon#997756c0e6ef0c93aa413027f5a142c2868f7a3dee7282be28a8b8f4fa7067df::" providerId="AD" clId="Web-{4079CA50-93BC-A455-0989-D43348EF92AB}" dt="2023-08-17T19:15:06.181" v="12"/>
          <ac:spMkLst>
            <pc:docMk/>
            <pc:sldMk cId="1957276888" sldId="304"/>
            <ac:spMk id="5" creationId="{B7382946-FA3D-036D-4979-3749C0D56444}"/>
          </ac:spMkLst>
        </pc:spChg>
      </pc:sldChg>
      <pc:sldChg chg="delSp">
        <pc:chgData name="Guest User" userId="S::urn:spo:anon#997756c0e6ef0c93aa413027f5a142c2868f7a3dee7282be28a8b8f4fa7067df::" providerId="AD" clId="Web-{4079CA50-93BC-A455-0989-D43348EF92AB}" dt="2023-08-17T19:15:08.821" v="13"/>
        <pc:sldMkLst>
          <pc:docMk/>
          <pc:sldMk cId="1185237886" sldId="305"/>
        </pc:sldMkLst>
        <pc:spChg chg="del">
          <ac:chgData name="Guest User" userId="S::urn:spo:anon#997756c0e6ef0c93aa413027f5a142c2868f7a3dee7282be28a8b8f4fa7067df::" providerId="AD" clId="Web-{4079CA50-93BC-A455-0989-D43348EF92AB}" dt="2023-08-17T19:15:08.821" v="13"/>
          <ac:spMkLst>
            <pc:docMk/>
            <pc:sldMk cId="1185237886" sldId="305"/>
            <ac:spMk id="5" creationId="{B7382946-FA3D-036D-4979-3749C0D56444}"/>
          </ac:spMkLst>
        </pc:spChg>
      </pc:sldChg>
      <pc:sldChg chg="delSp modSp">
        <pc:chgData name="Guest User" userId="S::urn:spo:anon#997756c0e6ef0c93aa413027f5a142c2868f7a3dee7282be28a8b8f4fa7067df::" providerId="AD" clId="Web-{4079CA50-93BC-A455-0989-D43348EF92AB}" dt="2023-08-17T19:17:43.682" v="16" actId="20577"/>
        <pc:sldMkLst>
          <pc:docMk/>
          <pc:sldMk cId="1376062708" sldId="306"/>
        </pc:sldMkLst>
        <pc:spChg chg="mod">
          <ac:chgData name="Guest User" userId="S::urn:spo:anon#997756c0e6ef0c93aa413027f5a142c2868f7a3dee7282be28a8b8f4fa7067df::" providerId="AD" clId="Web-{4079CA50-93BC-A455-0989-D43348EF92AB}" dt="2023-08-17T19:17:43.682" v="16" actId="20577"/>
          <ac:spMkLst>
            <pc:docMk/>
            <pc:sldMk cId="1376062708" sldId="306"/>
            <ac:spMk id="2" creationId="{38CB4003-D042-2A4D-2A26-A3D2213DF32D}"/>
          </ac:spMkLst>
        </pc:spChg>
        <pc:spChg chg="del">
          <ac:chgData name="Guest User" userId="S::urn:spo:anon#997756c0e6ef0c93aa413027f5a142c2868f7a3dee7282be28a8b8f4fa7067df::" providerId="AD" clId="Web-{4079CA50-93BC-A455-0989-D43348EF92AB}" dt="2023-08-17T19:14:47.321" v="7"/>
          <ac:spMkLst>
            <pc:docMk/>
            <pc:sldMk cId="1376062708" sldId="306"/>
            <ac:spMk id="5" creationId="{B7382946-FA3D-036D-4979-3749C0D56444}"/>
          </ac:spMkLst>
        </pc:spChg>
      </pc:sldChg>
      <pc:sldChg chg="delSp">
        <pc:chgData name="Guest User" userId="S::urn:spo:anon#997756c0e6ef0c93aa413027f5a142c2868f7a3dee7282be28a8b8f4fa7067df::" providerId="AD" clId="Web-{4079CA50-93BC-A455-0989-D43348EF92AB}" dt="2023-08-17T19:15:01.134" v="11"/>
        <pc:sldMkLst>
          <pc:docMk/>
          <pc:sldMk cId="166916728" sldId="307"/>
        </pc:sldMkLst>
        <pc:spChg chg="del">
          <ac:chgData name="Guest User" userId="S::urn:spo:anon#997756c0e6ef0c93aa413027f5a142c2868f7a3dee7282be28a8b8f4fa7067df::" providerId="AD" clId="Web-{4079CA50-93BC-A455-0989-D43348EF92AB}" dt="2023-08-17T19:15:01.134" v="11"/>
          <ac:spMkLst>
            <pc:docMk/>
            <pc:sldMk cId="166916728" sldId="307"/>
            <ac:spMk id="5" creationId="{B7382946-FA3D-036D-4979-3749C0D56444}"/>
          </ac:spMkLst>
        </pc:spChg>
      </pc:sldChg>
      <pc:sldChg chg="delSp">
        <pc:chgData name="Guest User" userId="S::urn:spo:anon#997756c0e6ef0c93aa413027f5a142c2868f7a3dee7282be28a8b8f4fa7067df::" providerId="AD" clId="Web-{4079CA50-93BC-A455-0989-D43348EF92AB}" dt="2023-08-17T19:15:13.431" v="14"/>
        <pc:sldMkLst>
          <pc:docMk/>
          <pc:sldMk cId="4105385912" sldId="308"/>
        </pc:sldMkLst>
        <pc:spChg chg="del">
          <ac:chgData name="Guest User" userId="S::urn:spo:anon#997756c0e6ef0c93aa413027f5a142c2868f7a3dee7282be28a8b8f4fa7067df::" providerId="AD" clId="Web-{4079CA50-93BC-A455-0989-D43348EF92AB}" dt="2023-08-17T19:15:13.431" v="14"/>
          <ac:spMkLst>
            <pc:docMk/>
            <pc:sldMk cId="4105385912" sldId="308"/>
            <ac:spMk id="5" creationId="{B7382946-FA3D-036D-4979-3749C0D56444}"/>
          </ac:spMkLst>
        </pc:spChg>
      </pc:sldChg>
      <pc:sldChg chg="addSp modSp">
        <pc:chgData name="Guest User" userId="S::urn:spo:anon#997756c0e6ef0c93aa413027f5a142c2868f7a3dee7282be28a8b8f4fa7067df::" providerId="AD" clId="Web-{4079CA50-93BC-A455-0989-D43348EF92AB}" dt="2023-08-17T19:14:20.602" v="1"/>
        <pc:sldMkLst>
          <pc:docMk/>
          <pc:sldMk cId="55512238" sldId="309"/>
        </pc:sldMkLst>
        <pc:spChg chg="add mod">
          <ac:chgData name="Guest User" userId="S::urn:spo:anon#997756c0e6ef0c93aa413027f5a142c2868f7a3dee7282be28a8b8f4fa7067df::" providerId="AD" clId="Web-{4079CA50-93BC-A455-0989-D43348EF92AB}" dt="2023-08-17T19:14:20.602" v="1"/>
          <ac:spMkLst>
            <pc:docMk/>
            <pc:sldMk cId="55512238" sldId="309"/>
            <ac:spMk id="5" creationId="{9E643A86-1393-80AB-2058-5EA749DFB50D}"/>
          </ac:spMkLst>
        </pc:spChg>
      </pc:sldChg>
    </pc:docChg>
  </pc:docChgLst>
  <pc:docChgLst>
    <pc:chgData name="Guest User" userId="S::urn:spo:anon#997756c0e6ef0c93aa413027f5a142c2868f7a3dee7282be28a8b8f4fa7067df::" providerId="AD" clId="Web-{02DD6208-C3D3-BF87-1C0F-F8C16A662BBC}"/>
    <pc:docChg chg="modSld">
      <pc:chgData name="Guest User" userId="S::urn:spo:anon#997756c0e6ef0c93aa413027f5a142c2868f7a3dee7282be28a8b8f4fa7067df::" providerId="AD" clId="Web-{02DD6208-C3D3-BF87-1C0F-F8C16A662BBC}" dt="2023-08-17T18:59:55.444" v="67"/>
      <pc:docMkLst>
        <pc:docMk/>
      </pc:docMkLst>
      <pc:sldChg chg="modSp">
        <pc:chgData name="Guest User" userId="S::urn:spo:anon#997756c0e6ef0c93aa413027f5a142c2868f7a3dee7282be28a8b8f4fa7067df::" providerId="AD" clId="Web-{02DD6208-C3D3-BF87-1C0F-F8C16A662BBC}" dt="2023-08-17T18:59:29.756" v="63" actId="20577"/>
        <pc:sldMkLst>
          <pc:docMk/>
          <pc:sldMk cId="1989597527" sldId="294"/>
        </pc:sldMkLst>
        <pc:spChg chg="mod">
          <ac:chgData name="Guest User" userId="S::urn:spo:anon#997756c0e6ef0c93aa413027f5a142c2868f7a3dee7282be28a8b8f4fa7067df::" providerId="AD" clId="Web-{02DD6208-C3D3-BF87-1C0F-F8C16A662BBC}" dt="2023-08-17T18:59:29.756" v="63" actId="20577"/>
          <ac:spMkLst>
            <pc:docMk/>
            <pc:sldMk cId="1989597527" sldId="294"/>
            <ac:spMk id="2" creationId="{00000000-0000-0000-0000-000000000000}"/>
          </ac:spMkLst>
        </pc:spChg>
      </pc:sldChg>
      <pc:sldChg chg="modSp">
        <pc:chgData name="Guest User" userId="S::urn:spo:anon#997756c0e6ef0c93aa413027f5a142c2868f7a3dee7282be28a8b8f4fa7067df::" providerId="AD" clId="Web-{02DD6208-C3D3-BF87-1C0F-F8C16A662BBC}" dt="2023-08-17T18:54:17.671" v="16" actId="20577"/>
        <pc:sldMkLst>
          <pc:docMk/>
          <pc:sldMk cId="4156841359" sldId="295"/>
        </pc:sldMkLst>
        <pc:spChg chg="mod">
          <ac:chgData name="Guest User" userId="S::urn:spo:anon#997756c0e6ef0c93aa413027f5a142c2868f7a3dee7282be28a8b8f4fa7067df::" providerId="AD" clId="Web-{02DD6208-C3D3-BF87-1C0F-F8C16A662BBC}" dt="2023-08-17T18:54:17.671" v="16" actId="20577"/>
          <ac:spMkLst>
            <pc:docMk/>
            <pc:sldMk cId="4156841359" sldId="295"/>
            <ac:spMk id="2" creationId="{5EC33839-7165-A91C-5B34-9518E4DEFD35}"/>
          </ac:spMkLst>
        </pc:spChg>
      </pc:sldChg>
      <pc:sldChg chg="modSp">
        <pc:chgData name="Guest User" userId="S::urn:spo:anon#997756c0e6ef0c93aa413027f5a142c2868f7a3dee7282be28a8b8f4fa7067df::" providerId="AD" clId="Web-{02DD6208-C3D3-BF87-1C0F-F8C16A662BBC}" dt="2023-08-17T18:57:08.847" v="42" actId="20577"/>
        <pc:sldMkLst>
          <pc:docMk/>
          <pc:sldMk cId="3128922676" sldId="296"/>
        </pc:sldMkLst>
        <pc:spChg chg="mod">
          <ac:chgData name="Guest User" userId="S::urn:spo:anon#997756c0e6ef0c93aa413027f5a142c2868f7a3dee7282be28a8b8f4fa7067df::" providerId="AD" clId="Web-{02DD6208-C3D3-BF87-1C0F-F8C16A662BBC}" dt="2023-08-17T18:57:08.847" v="42" actId="20577"/>
          <ac:spMkLst>
            <pc:docMk/>
            <pc:sldMk cId="3128922676" sldId="296"/>
            <ac:spMk id="2" creationId="{C9F94E23-252E-EF47-AD90-1AB39765A1F9}"/>
          </ac:spMkLst>
        </pc:spChg>
      </pc:sldChg>
      <pc:sldChg chg="modSp">
        <pc:chgData name="Guest User" userId="S::urn:spo:anon#997756c0e6ef0c93aa413027f5a142c2868f7a3dee7282be28a8b8f4fa7067df::" providerId="AD" clId="Web-{02DD6208-C3D3-BF87-1C0F-F8C16A662BBC}" dt="2023-08-17T18:57:35.191" v="45" actId="20577"/>
        <pc:sldMkLst>
          <pc:docMk/>
          <pc:sldMk cId="1301021047" sldId="297"/>
        </pc:sldMkLst>
        <pc:spChg chg="mod">
          <ac:chgData name="Guest User" userId="S::urn:spo:anon#997756c0e6ef0c93aa413027f5a142c2868f7a3dee7282be28a8b8f4fa7067df::" providerId="AD" clId="Web-{02DD6208-C3D3-BF87-1C0F-F8C16A662BBC}" dt="2023-08-17T18:57:35.191" v="45" actId="20577"/>
          <ac:spMkLst>
            <pc:docMk/>
            <pc:sldMk cId="1301021047" sldId="297"/>
            <ac:spMk id="2" creationId="{38CB4003-D042-2A4D-2A26-A3D2213DF32D}"/>
          </ac:spMkLst>
        </pc:spChg>
      </pc:sldChg>
      <pc:sldChg chg="modSp">
        <pc:chgData name="Guest User" userId="S::urn:spo:anon#997756c0e6ef0c93aa413027f5a142c2868f7a3dee7282be28a8b8f4fa7067df::" providerId="AD" clId="Web-{02DD6208-C3D3-BF87-1C0F-F8C16A662BBC}" dt="2023-08-17T18:55:32.985" v="20" actId="20577"/>
        <pc:sldMkLst>
          <pc:docMk/>
          <pc:sldMk cId="157852093" sldId="298"/>
        </pc:sldMkLst>
        <pc:spChg chg="mod">
          <ac:chgData name="Guest User" userId="S::urn:spo:anon#997756c0e6ef0c93aa413027f5a142c2868f7a3dee7282be28a8b8f4fa7067df::" providerId="AD" clId="Web-{02DD6208-C3D3-BF87-1C0F-F8C16A662BBC}" dt="2023-08-17T18:55:32.985" v="20" actId="20577"/>
          <ac:spMkLst>
            <pc:docMk/>
            <pc:sldMk cId="157852093" sldId="298"/>
            <ac:spMk id="2" creationId="{5EC33839-7165-A91C-5B34-9518E4DEFD35}"/>
          </ac:spMkLst>
        </pc:spChg>
      </pc:sldChg>
      <pc:sldChg chg="modSp">
        <pc:chgData name="Guest User" userId="S::urn:spo:anon#997756c0e6ef0c93aa413027f5a142c2868f7a3dee7282be28a8b8f4fa7067df::" providerId="AD" clId="Web-{02DD6208-C3D3-BF87-1C0F-F8C16A662BBC}" dt="2023-08-17T18:55:21.719" v="19" actId="20577"/>
        <pc:sldMkLst>
          <pc:docMk/>
          <pc:sldMk cId="577117135" sldId="299"/>
        </pc:sldMkLst>
        <pc:spChg chg="mod">
          <ac:chgData name="Guest User" userId="S::urn:spo:anon#997756c0e6ef0c93aa413027f5a142c2868f7a3dee7282be28a8b8f4fa7067df::" providerId="AD" clId="Web-{02DD6208-C3D3-BF87-1C0F-F8C16A662BBC}" dt="2023-08-17T18:55:21.719" v="19" actId="20577"/>
          <ac:spMkLst>
            <pc:docMk/>
            <pc:sldMk cId="577117135" sldId="299"/>
            <ac:spMk id="2" creationId="{5EC33839-7165-A91C-5B34-9518E4DEFD35}"/>
          </ac:spMkLst>
        </pc:spChg>
      </pc:sldChg>
      <pc:sldChg chg="modSp">
        <pc:chgData name="Guest User" userId="S::urn:spo:anon#997756c0e6ef0c93aa413027f5a142c2868f7a3dee7282be28a8b8f4fa7067df::" providerId="AD" clId="Web-{02DD6208-C3D3-BF87-1C0F-F8C16A662BBC}" dt="2023-08-17T18:55:50.751" v="21" actId="20577"/>
        <pc:sldMkLst>
          <pc:docMk/>
          <pc:sldMk cId="850519283" sldId="300"/>
        </pc:sldMkLst>
        <pc:spChg chg="mod">
          <ac:chgData name="Guest User" userId="S::urn:spo:anon#997756c0e6ef0c93aa413027f5a142c2868f7a3dee7282be28a8b8f4fa7067df::" providerId="AD" clId="Web-{02DD6208-C3D3-BF87-1C0F-F8C16A662BBC}" dt="2023-08-17T18:55:50.751" v="21" actId="20577"/>
          <ac:spMkLst>
            <pc:docMk/>
            <pc:sldMk cId="850519283" sldId="300"/>
            <ac:spMk id="2" creationId="{5EC33839-7165-A91C-5B34-9518E4DEFD35}"/>
          </ac:spMkLst>
        </pc:spChg>
      </pc:sldChg>
      <pc:sldChg chg="modSp">
        <pc:chgData name="Guest User" userId="S::urn:spo:anon#997756c0e6ef0c93aa413027f5a142c2868f7a3dee7282be28a8b8f4fa7067df::" providerId="AD" clId="Web-{02DD6208-C3D3-BF87-1C0F-F8C16A662BBC}" dt="2023-08-17T18:56:11.392" v="38" actId="20577"/>
        <pc:sldMkLst>
          <pc:docMk/>
          <pc:sldMk cId="3726425013" sldId="301"/>
        </pc:sldMkLst>
        <pc:spChg chg="mod">
          <ac:chgData name="Guest User" userId="S::urn:spo:anon#997756c0e6ef0c93aa413027f5a142c2868f7a3dee7282be28a8b8f4fa7067df::" providerId="AD" clId="Web-{02DD6208-C3D3-BF87-1C0F-F8C16A662BBC}" dt="2023-08-17T18:56:11.392" v="38" actId="20577"/>
          <ac:spMkLst>
            <pc:docMk/>
            <pc:sldMk cId="3726425013" sldId="301"/>
            <ac:spMk id="2" creationId="{5EC33839-7165-A91C-5B34-9518E4DEFD35}"/>
          </ac:spMkLst>
        </pc:spChg>
      </pc:sldChg>
      <pc:sldChg chg="modSp">
        <pc:chgData name="Guest User" userId="S::urn:spo:anon#997756c0e6ef0c93aa413027f5a142c2868f7a3dee7282be28a8b8f4fa7067df::" providerId="AD" clId="Web-{02DD6208-C3D3-BF87-1C0F-F8C16A662BBC}" dt="2023-08-17T18:56:21.080" v="39" actId="20577"/>
        <pc:sldMkLst>
          <pc:docMk/>
          <pc:sldMk cId="1320692104" sldId="302"/>
        </pc:sldMkLst>
        <pc:spChg chg="mod">
          <ac:chgData name="Guest User" userId="S::urn:spo:anon#997756c0e6ef0c93aa413027f5a142c2868f7a3dee7282be28a8b8f4fa7067df::" providerId="AD" clId="Web-{02DD6208-C3D3-BF87-1C0F-F8C16A662BBC}" dt="2023-08-17T18:56:21.080" v="39" actId="20577"/>
          <ac:spMkLst>
            <pc:docMk/>
            <pc:sldMk cId="1320692104" sldId="302"/>
            <ac:spMk id="2" creationId="{5EC33839-7165-A91C-5B34-9518E4DEFD35}"/>
          </ac:spMkLst>
        </pc:spChg>
      </pc:sldChg>
      <pc:sldChg chg="modSp">
        <pc:chgData name="Guest User" userId="S::urn:spo:anon#997756c0e6ef0c93aa413027f5a142c2868f7a3dee7282be28a8b8f4fa7067df::" providerId="AD" clId="Web-{02DD6208-C3D3-BF87-1C0F-F8C16A662BBC}" dt="2023-08-17T18:57:40.941" v="46" actId="20577"/>
        <pc:sldMkLst>
          <pc:docMk/>
          <pc:sldMk cId="1765521958" sldId="303"/>
        </pc:sldMkLst>
        <pc:spChg chg="mod">
          <ac:chgData name="Guest User" userId="S::urn:spo:anon#997756c0e6ef0c93aa413027f5a142c2868f7a3dee7282be28a8b8f4fa7067df::" providerId="AD" clId="Web-{02DD6208-C3D3-BF87-1C0F-F8C16A662BBC}" dt="2023-08-17T18:57:40.941" v="46" actId="20577"/>
          <ac:spMkLst>
            <pc:docMk/>
            <pc:sldMk cId="1765521958" sldId="303"/>
            <ac:spMk id="2" creationId="{38CB4003-D042-2A4D-2A26-A3D2213DF32D}"/>
          </ac:spMkLst>
        </pc:spChg>
      </pc:sldChg>
      <pc:sldChg chg="modSp">
        <pc:chgData name="Guest User" userId="S::urn:spo:anon#997756c0e6ef0c93aa413027f5a142c2868f7a3dee7282be28a8b8f4fa7067df::" providerId="AD" clId="Web-{02DD6208-C3D3-BF87-1C0F-F8C16A662BBC}" dt="2023-08-17T18:58:58.646" v="59" actId="20577"/>
        <pc:sldMkLst>
          <pc:docMk/>
          <pc:sldMk cId="1957276888" sldId="304"/>
        </pc:sldMkLst>
        <pc:spChg chg="mod">
          <ac:chgData name="Guest User" userId="S::urn:spo:anon#997756c0e6ef0c93aa413027f5a142c2868f7a3dee7282be28a8b8f4fa7067df::" providerId="AD" clId="Web-{02DD6208-C3D3-BF87-1C0F-F8C16A662BBC}" dt="2023-08-17T18:58:58.646" v="59" actId="20577"/>
          <ac:spMkLst>
            <pc:docMk/>
            <pc:sldMk cId="1957276888" sldId="304"/>
            <ac:spMk id="2" creationId="{38CB4003-D042-2A4D-2A26-A3D2213DF32D}"/>
          </ac:spMkLst>
        </pc:spChg>
      </pc:sldChg>
      <pc:sldChg chg="modSp">
        <pc:chgData name="Guest User" userId="S::urn:spo:anon#997756c0e6ef0c93aa413027f5a142c2868f7a3dee7282be28a8b8f4fa7067df::" providerId="AD" clId="Web-{02DD6208-C3D3-BF87-1C0F-F8C16A662BBC}" dt="2023-08-17T18:59:05.881" v="60" actId="20577"/>
        <pc:sldMkLst>
          <pc:docMk/>
          <pc:sldMk cId="1185237886" sldId="305"/>
        </pc:sldMkLst>
        <pc:spChg chg="mod">
          <ac:chgData name="Guest User" userId="S::urn:spo:anon#997756c0e6ef0c93aa413027f5a142c2868f7a3dee7282be28a8b8f4fa7067df::" providerId="AD" clId="Web-{02DD6208-C3D3-BF87-1C0F-F8C16A662BBC}" dt="2023-08-17T18:59:05.881" v="60" actId="20577"/>
          <ac:spMkLst>
            <pc:docMk/>
            <pc:sldMk cId="1185237886" sldId="305"/>
            <ac:spMk id="2" creationId="{38CB4003-D042-2A4D-2A26-A3D2213DF32D}"/>
          </ac:spMkLst>
        </pc:spChg>
      </pc:sldChg>
      <pc:sldChg chg="modSp">
        <pc:chgData name="Guest User" userId="S::urn:spo:anon#997756c0e6ef0c93aa413027f5a142c2868f7a3dee7282be28a8b8f4fa7067df::" providerId="AD" clId="Web-{02DD6208-C3D3-BF87-1C0F-F8C16A662BBC}" dt="2023-08-17T18:57:18.659" v="43" actId="20577"/>
        <pc:sldMkLst>
          <pc:docMk/>
          <pc:sldMk cId="1376062708" sldId="306"/>
        </pc:sldMkLst>
        <pc:spChg chg="mod">
          <ac:chgData name="Guest User" userId="S::urn:spo:anon#997756c0e6ef0c93aa413027f5a142c2868f7a3dee7282be28a8b8f4fa7067df::" providerId="AD" clId="Web-{02DD6208-C3D3-BF87-1C0F-F8C16A662BBC}" dt="2023-08-17T18:57:18.659" v="43" actId="20577"/>
          <ac:spMkLst>
            <pc:docMk/>
            <pc:sldMk cId="1376062708" sldId="306"/>
            <ac:spMk id="2" creationId="{38CB4003-D042-2A4D-2A26-A3D2213DF32D}"/>
          </ac:spMkLst>
        </pc:spChg>
      </pc:sldChg>
      <pc:sldChg chg="modSp">
        <pc:chgData name="Guest User" userId="S::urn:spo:anon#997756c0e6ef0c93aa413027f5a142c2868f7a3dee7282be28a8b8f4fa7067df::" providerId="AD" clId="Web-{02DD6208-C3D3-BF87-1C0F-F8C16A662BBC}" dt="2023-08-17T18:57:48.926" v="47" actId="20577"/>
        <pc:sldMkLst>
          <pc:docMk/>
          <pc:sldMk cId="166916728" sldId="307"/>
        </pc:sldMkLst>
        <pc:spChg chg="mod">
          <ac:chgData name="Guest User" userId="S::urn:spo:anon#997756c0e6ef0c93aa413027f5a142c2868f7a3dee7282be28a8b8f4fa7067df::" providerId="AD" clId="Web-{02DD6208-C3D3-BF87-1C0F-F8C16A662BBC}" dt="2023-08-17T18:57:48.926" v="47" actId="20577"/>
          <ac:spMkLst>
            <pc:docMk/>
            <pc:sldMk cId="166916728" sldId="307"/>
            <ac:spMk id="2" creationId="{38CB4003-D042-2A4D-2A26-A3D2213DF32D}"/>
          </ac:spMkLst>
        </pc:spChg>
      </pc:sldChg>
      <pc:sldChg chg="modSp">
        <pc:chgData name="Guest User" userId="S::urn:spo:anon#997756c0e6ef0c93aa413027f5a142c2868f7a3dee7282be28a8b8f4fa7067df::" providerId="AD" clId="Web-{02DD6208-C3D3-BF87-1C0F-F8C16A662BBC}" dt="2023-08-17T18:58:48.208" v="56" actId="20577"/>
        <pc:sldMkLst>
          <pc:docMk/>
          <pc:sldMk cId="4105385912" sldId="308"/>
        </pc:sldMkLst>
        <pc:spChg chg="mod">
          <ac:chgData name="Guest User" userId="S::urn:spo:anon#997756c0e6ef0c93aa413027f5a142c2868f7a3dee7282be28a8b8f4fa7067df::" providerId="AD" clId="Web-{02DD6208-C3D3-BF87-1C0F-F8C16A662BBC}" dt="2023-08-17T18:58:48.208" v="56" actId="20577"/>
          <ac:spMkLst>
            <pc:docMk/>
            <pc:sldMk cId="4105385912" sldId="308"/>
            <ac:spMk id="2" creationId="{38CB4003-D042-2A4D-2A26-A3D2213DF32D}"/>
          </ac:spMkLst>
        </pc:spChg>
      </pc:sldChg>
      <pc:sldChg chg="delSp modSp">
        <pc:chgData name="Guest User" userId="S::urn:spo:anon#997756c0e6ef0c93aa413027f5a142c2868f7a3dee7282be28a8b8f4fa7067df::" providerId="AD" clId="Web-{02DD6208-C3D3-BF87-1C0F-F8C16A662BBC}" dt="2023-08-17T18:59:55.444" v="67"/>
        <pc:sldMkLst>
          <pc:docMk/>
          <pc:sldMk cId="55512238" sldId="309"/>
        </pc:sldMkLst>
        <pc:spChg chg="mod">
          <ac:chgData name="Guest User" userId="S::urn:spo:anon#997756c0e6ef0c93aa413027f5a142c2868f7a3dee7282be28a8b8f4fa7067df::" providerId="AD" clId="Web-{02DD6208-C3D3-BF87-1C0F-F8C16A662BBC}" dt="2023-08-17T18:59:53.225" v="66" actId="20577"/>
          <ac:spMkLst>
            <pc:docMk/>
            <pc:sldMk cId="55512238" sldId="309"/>
            <ac:spMk id="2" creationId="{3948C50C-C1B0-F71C-91F5-72C720F50EC0}"/>
          </ac:spMkLst>
        </pc:spChg>
        <pc:spChg chg="del">
          <ac:chgData name="Guest User" userId="S::urn:spo:anon#997756c0e6ef0c93aa413027f5a142c2868f7a3dee7282be28a8b8f4fa7067df::" providerId="AD" clId="Web-{02DD6208-C3D3-BF87-1C0F-F8C16A662BBC}" dt="2023-08-17T18:59:55.444" v="67"/>
          <ac:spMkLst>
            <pc:docMk/>
            <pc:sldMk cId="55512238" sldId="309"/>
            <ac:spMk id="3" creationId="{7673DADB-9A8E-C0F7-F67A-36EDDFC0DB04}"/>
          </ac:spMkLst>
        </pc:spChg>
      </pc:sldChg>
    </pc:docChg>
  </pc:docChgLst>
  <pc:docChgLst>
    <pc:chgData name="Guest User" userId="S::urn:spo:anon#997756c0e6ef0c93aa413027f5a142c2868f7a3dee7282be28a8b8f4fa7067df::" providerId="AD" clId="Web-{51EC5924-1DE2-880D-AA06-47032A5968DC}"/>
    <pc:docChg chg="addSld modSld">
      <pc:chgData name="Guest User" userId="S::urn:spo:anon#997756c0e6ef0c93aa413027f5a142c2868f7a3dee7282be28a8b8f4fa7067df::" providerId="AD" clId="Web-{51EC5924-1DE2-880D-AA06-47032A5968DC}" dt="2023-08-17T19:31:37.364" v="438" actId="20577"/>
      <pc:docMkLst>
        <pc:docMk/>
      </pc:docMkLst>
      <pc:sldChg chg="addSp modSp new mod modClrScheme chgLayout">
        <pc:chgData name="Guest User" userId="S::urn:spo:anon#997756c0e6ef0c93aa413027f5a142c2868f7a3dee7282be28a8b8f4fa7067df::" providerId="AD" clId="Web-{51EC5924-1DE2-880D-AA06-47032A5968DC}" dt="2023-08-17T19:00:00.252" v="212" actId="20577"/>
        <pc:sldMkLst>
          <pc:docMk/>
          <pc:sldMk cId="55512238" sldId="309"/>
        </pc:sldMkLst>
        <pc:spChg chg="mod ord">
          <ac:chgData name="Guest User" userId="S::urn:spo:anon#997756c0e6ef0c93aa413027f5a142c2868f7a3dee7282be28a8b8f4fa7067df::" providerId="AD" clId="Web-{51EC5924-1DE2-880D-AA06-47032A5968DC}" dt="2023-08-17T19:00:00.252" v="212" actId="20577"/>
          <ac:spMkLst>
            <pc:docMk/>
            <pc:sldMk cId="55512238" sldId="309"/>
            <ac:spMk id="2" creationId="{3948C50C-C1B0-F71C-91F5-72C720F50EC0}"/>
          </ac:spMkLst>
        </pc:spChg>
        <pc:spChg chg="mod ord">
          <ac:chgData name="Guest User" userId="S::urn:spo:anon#997756c0e6ef0c93aa413027f5a142c2868f7a3dee7282be28a8b8f4fa7067df::" providerId="AD" clId="Web-{51EC5924-1DE2-880D-AA06-47032A5968DC}" dt="2023-08-17T18:55:42.779" v="10"/>
          <ac:spMkLst>
            <pc:docMk/>
            <pc:sldMk cId="55512238" sldId="309"/>
            <ac:spMk id="3" creationId="{7673DADB-9A8E-C0F7-F67A-36EDDFC0DB04}"/>
          </ac:spMkLst>
        </pc:spChg>
        <pc:spChg chg="add mod ord">
          <ac:chgData name="Guest User" userId="S::urn:spo:anon#997756c0e6ef0c93aa413027f5a142c2868f7a3dee7282be28a8b8f4fa7067df::" providerId="AD" clId="Web-{51EC5924-1DE2-880D-AA06-47032A5968DC}" dt="2023-08-17T18:55:51.638" v="21" actId="20577"/>
          <ac:spMkLst>
            <pc:docMk/>
            <pc:sldMk cId="55512238" sldId="309"/>
            <ac:spMk id="4" creationId="{1A9F95EC-E6BB-0D24-8B94-09BFF4F493AC}"/>
          </ac:spMkLst>
        </pc:spChg>
      </pc:sldChg>
      <pc:sldChg chg="modSp new">
        <pc:chgData name="Guest User" userId="S::urn:spo:anon#997756c0e6ef0c93aa413027f5a142c2868f7a3dee7282be28a8b8f4fa7067df::" providerId="AD" clId="Web-{51EC5924-1DE2-880D-AA06-47032A5968DC}" dt="2023-08-17T19:31:37.364" v="438" actId="20577"/>
        <pc:sldMkLst>
          <pc:docMk/>
          <pc:sldMk cId="2439229773" sldId="310"/>
        </pc:sldMkLst>
        <pc:spChg chg="mod">
          <ac:chgData name="Guest User" userId="S::urn:spo:anon#997756c0e6ef0c93aa413027f5a142c2868f7a3dee7282be28a8b8f4fa7067df::" providerId="AD" clId="Web-{51EC5924-1DE2-880D-AA06-47032A5968DC}" dt="2023-08-17T19:31:37.364" v="438" actId="20577"/>
          <ac:spMkLst>
            <pc:docMk/>
            <pc:sldMk cId="2439229773" sldId="310"/>
            <ac:spMk id="2" creationId="{8231B108-C548-91CD-7822-1FB8BC232543}"/>
          </ac:spMkLst>
        </pc:spChg>
        <pc:spChg chg="mod">
          <ac:chgData name="Guest User" userId="S::urn:spo:anon#997756c0e6ef0c93aa413027f5a142c2868f7a3dee7282be28a8b8f4fa7067df::" providerId="AD" clId="Web-{51EC5924-1DE2-880D-AA06-47032A5968DC}" dt="2023-08-17T19:28:37.298" v="221" actId="20577"/>
          <ac:spMkLst>
            <pc:docMk/>
            <pc:sldMk cId="2439229773" sldId="310"/>
            <ac:spMk id="3" creationId="{2A4ADC93-EFB8-18FC-F633-8F59E76377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8/17/2023</a:t>
            </a:fld>
            <a:endParaRPr lang="en-US"/>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8/17/2023</a:t>
            </a:fld>
            <a:endParaRPr lang="en-US"/>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8/17/2023</a:t>
            </a:fld>
            <a:endParaRPr lang="en-US"/>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8/17/2023</a:t>
            </a:fld>
            <a:endParaRPr lang="en-US"/>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8/17/2023</a:t>
            </a:fld>
            <a:endParaRPr lang="en-US"/>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8/17/2023</a:t>
            </a:fld>
            <a:endParaRPr lang="en-US"/>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8/17/2023</a:t>
            </a:fld>
            <a:endParaRPr lang="en-US"/>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lIns="0" tIns="45720" rIns="0" bIns="45720" anchor="t">
            <a:noAutofit/>
          </a:bodyPr>
          <a:lstStyle/>
          <a:p>
            <a:r>
              <a:rPr lang="en-US" sz="1600"/>
              <a:t>ARR Assessment Team</a:t>
            </a:r>
          </a:p>
          <a:p>
            <a:r>
              <a:rPr lang="en-US" sz="1600"/>
              <a:t>17 August 2023</a:t>
            </a:r>
          </a:p>
          <a:p>
            <a:endParaRPr lang="en-US"/>
          </a:p>
        </p:txBody>
      </p:sp>
      <p:sp>
        <p:nvSpPr>
          <p:cNvPr id="3" name="Text Placeholder 2"/>
          <p:cNvSpPr>
            <a:spLocks noGrp="1"/>
          </p:cNvSpPr>
          <p:nvPr>
            <p:ph type="body" sz="quarter" idx="11"/>
          </p:nvPr>
        </p:nvSpPr>
        <p:spPr/>
        <p:txBody>
          <a:bodyPr vert="horz" wrap="square" lIns="0" tIns="45720" rIns="91440" bIns="45720" anchor="ctr" anchorCtr="0">
            <a:noAutofit/>
          </a:bodyPr>
          <a:lstStyle/>
          <a:p>
            <a:r>
              <a:rPr lang="en-US" sz="1800"/>
              <a:t>ARR of Updated SAD &amp; ASE Closeout</a:t>
            </a:r>
          </a:p>
          <a:p>
            <a:r>
              <a:rPr lang="en-US" sz="1800"/>
              <a:t>Beginning at 3:15pm</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p:txBody>
          <a:bodyPr lIns="0" tIns="0" rIns="0" bIns="0" anchor="t"/>
          <a:lstStyle/>
          <a:p>
            <a:pPr marL="0" indent="0">
              <a:buNone/>
            </a:pPr>
            <a:r>
              <a:rPr lang="en-US" b="1" u="sng">
                <a:solidFill>
                  <a:srgbClr val="000000"/>
                </a:solidFill>
                <a:latin typeface="Calibri"/>
                <a:cs typeface="Calibri"/>
              </a:rPr>
              <a:t>Focus Areas to Meet Expectations</a:t>
            </a:r>
            <a:endParaRPr lang="en-US" b="1" u="sng">
              <a:solidFill>
                <a:srgbClr val="000000"/>
              </a:solidFill>
              <a:ea typeface="ＭＳ Ｐゴシック"/>
              <a:cs typeface="Calibri"/>
            </a:endParaRPr>
          </a:p>
          <a:p>
            <a:pPr>
              <a:buAutoNum type="arabicPeriod"/>
            </a:pPr>
            <a:r>
              <a:rPr lang="en-US" sz="1800" u="sng">
                <a:solidFill>
                  <a:srgbClr val="000000"/>
                </a:solidFill>
                <a:latin typeface="Calibri"/>
                <a:ea typeface="ＭＳ Ｐゴシック"/>
                <a:cs typeface="Calibri"/>
              </a:rPr>
              <a:t>SAD (continued)</a:t>
            </a:r>
            <a:endParaRPr lang="en-US" b="1" u="sng">
              <a:solidFill>
                <a:srgbClr val="000000"/>
              </a:solidFill>
              <a:ea typeface="ＭＳ Ｐゴシック"/>
              <a:cs typeface="Calibri"/>
            </a:endParaRPr>
          </a:p>
          <a:p>
            <a:pPr marL="457200" lvl="1" indent="0">
              <a:buNone/>
            </a:pPr>
            <a:r>
              <a:rPr lang="en-US">
                <a:solidFill>
                  <a:srgbClr val="000000"/>
                </a:solidFill>
                <a:latin typeface="Calibri"/>
                <a:ea typeface="ＭＳ Ｐゴシック"/>
                <a:cs typeface="Calibri"/>
              </a:rPr>
              <a:t>f. Compensatory actions must be evaluated in the SAD with the same rigor as the credited controls in the SAD.</a:t>
            </a:r>
            <a:endParaRPr lang="en-US">
              <a:solidFill>
                <a:srgbClr val="000000"/>
              </a:solidFill>
              <a:latin typeface="Calibri"/>
              <a:cs typeface="Calibri"/>
            </a:endParaRPr>
          </a:p>
          <a:p>
            <a:pPr marL="457200" lvl="1" indent="0">
              <a:buNone/>
            </a:pPr>
            <a:r>
              <a:rPr lang="en-US">
                <a:solidFill>
                  <a:srgbClr val="000000"/>
                </a:solidFill>
                <a:latin typeface="Calibri"/>
                <a:ea typeface="ＭＳ Ｐゴシック"/>
                <a:cs typeface="Calibri"/>
              </a:rPr>
              <a:t>g. The SAD should present the final mitigated hazards.</a:t>
            </a:r>
            <a:endParaRPr lang="en-US">
              <a:solidFill>
                <a:srgbClr val="000000"/>
              </a:solidFill>
              <a:latin typeface="Calibri"/>
              <a:cs typeface="Calibri"/>
            </a:endParaRPr>
          </a:p>
          <a:p>
            <a:pPr marL="457200" lvl="1" indent="0">
              <a:buNone/>
            </a:pPr>
            <a:r>
              <a:rPr lang="en-US">
                <a:solidFill>
                  <a:srgbClr val="000000"/>
                </a:solidFill>
                <a:latin typeface="Calibri"/>
                <a:ea typeface="ＭＳ Ｐゴシック"/>
                <a:cs typeface="Calibri"/>
              </a:rPr>
              <a:t>h. The SAD should summarize the hazards evaluated in the risk tables.</a:t>
            </a:r>
            <a:endParaRPr lang="en-US">
              <a:solidFill>
                <a:srgbClr val="000000"/>
              </a:solidFill>
              <a:latin typeface="Calibri"/>
              <a:cs typeface="Calibri"/>
            </a:endParaRPr>
          </a:p>
          <a:p>
            <a:pPr marL="457200" lvl="1" indent="0">
              <a:buNone/>
            </a:pPr>
            <a:r>
              <a:rPr lang="en-US" err="1">
                <a:solidFill>
                  <a:srgbClr val="000000"/>
                </a:solidFill>
                <a:latin typeface="Calibri"/>
                <a:ea typeface="ＭＳ Ｐゴシック"/>
                <a:cs typeface="Calibri"/>
              </a:rPr>
              <a:t>i</a:t>
            </a:r>
            <a:r>
              <a:rPr lang="en-US">
                <a:solidFill>
                  <a:srgbClr val="000000"/>
                </a:solidFill>
                <a:latin typeface="Calibri"/>
                <a:ea typeface="ＭＳ Ｐゴシック"/>
                <a:cs typeface="Calibri"/>
              </a:rPr>
              <a:t>. Ensure that the SAD addresses the comments received from the Fermi Site Office (FSO) on the reviewed SAD and ASE.</a:t>
            </a:r>
            <a:endParaRPr lang="en-US">
              <a:solidFill>
                <a:srgbClr val="000000"/>
              </a:solidFill>
              <a:latin typeface="Calibri"/>
              <a:cs typeface="Calibri"/>
            </a:endParaRPr>
          </a:p>
          <a:p>
            <a:pPr marL="457200" lvl="1" indent="0">
              <a:buNone/>
            </a:pPr>
            <a:r>
              <a:rPr lang="en-US">
                <a:solidFill>
                  <a:srgbClr val="000000"/>
                </a:solidFill>
                <a:latin typeface="Calibri"/>
                <a:ea typeface="ＭＳ Ｐゴシック"/>
                <a:cs typeface="Calibri"/>
              </a:rPr>
              <a:t>j. The applicability of ODH credited controls beyond exclusion areas should be evaluated and clarified in the SAD.</a:t>
            </a:r>
            <a:endParaRPr lang="en-US">
              <a:solidFill>
                <a:srgbClr val="000000"/>
              </a:solidFill>
              <a:latin typeface="Calibri"/>
              <a:cs typeface="Calibri"/>
            </a:endParaRPr>
          </a:p>
          <a:p>
            <a:pPr marL="457200" lvl="1" indent="0">
              <a:buNone/>
            </a:pPr>
            <a:r>
              <a:rPr lang="en-US">
                <a:solidFill>
                  <a:srgbClr val="000000"/>
                </a:solidFill>
                <a:latin typeface="Calibri"/>
                <a:ea typeface="ＭＳ Ｐゴシック"/>
                <a:cs typeface="Calibri"/>
              </a:rPr>
              <a:t>k. The controls used for </a:t>
            </a:r>
            <a:r>
              <a:rPr lang="en-US" err="1">
                <a:solidFill>
                  <a:srgbClr val="000000"/>
                </a:solidFill>
                <a:latin typeface="Calibri"/>
                <a:ea typeface="ＭＳ Ｐゴシック"/>
                <a:cs typeface="Calibri"/>
              </a:rPr>
              <a:t>fluorinert</a:t>
            </a:r>
            <a:r>
              <a:rPr lang="en-US">
                <a:solidFill>
                  <a:srgbClr val="000000"/>
                </a:solidFill>
                <a:latin typeface="Calibri"/>
                <a:ea typeface="ＭＳ Ｐゴシック"/>
                <a:cs typeface="Calibri"/>
              </a:rPr>
              <a:t> decomposition products (HF, </a:t>
            </a:r>
            <a:r>
              <a:rPr lang="en-US" err="1">
                <a:solidFill>
                  <a:srgbClr val="000000"/>
                </a:solidFill>
                <a:latin typeface="Calibri"/>
                <a:ea typeface="ＭＳ Ｐゴシック"/>
                <a:cs typeface="Calibri"/>
              </a:rPr>
              <a:t>perfluoroisobutylene</a:t>
            </a:r>
            <a:r>
              <a:rPr lang="en-US">
                <a:solidFill>
                  <a:srgbClr val="000000"/>
                </a:solidFill>
                <a:latin typeface="Calibri"/>
                <a:ea typeface="ＭＳ Ｐゴシック"/>
                <a:cs typeface="Calibri"/>
              </a:rPr>
              <a:t>) should be evaluated and clarified in the SAD.</a:t>
            </a:r>
            <a:endParaRPr lang="en-US">
              <a:solidFill>
                <a:srgbClr val="000000"/>
              </a:solidFill>
              <a:latin typeface="Calibri"/>
              <a:cs typeface="Calibri"/>
            </a:endParaRPr>
          </a:p>
          <a:p>
            <a:pPr marL="914400" lvl="1" indent="-457200">
              <a:buAutoNum type="alphaLcPeriod"/>
            </a:pPr>
            <a:endParaRPr lang="en-US" sz="2000">
              <a:latin typeface="Calibri"/>
              <a:ea typeface="ＭＳ Ｐゴシック"/>
              <a:cs typeface="Calibri"/>
            </a:endParaRPr>
          </a:p>
          <a:p>
            <a:pPr>
              <a:buNone/>
            </a:pPr>
            <a:endParaRPr lang="en-US" sz="1100">
              <a:latin typeface="Calibri"/>
              <a:cs typeface="Calibri"/>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Tree>
    <p:extLst>
      <p:ext uri="{BB962C8B-B14F-4D97-AF65-F5344CB8AC3E}">
        <p14:creationId xmlns:p14="http://schemas.microsoft.com/office/powerpoint/2010/main" val="130102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a:xfrm>
            <a:off x="219036" y="971550"/>
            <a:ext cx="8691641" cy="5384568"/>
          </a:xfrm>
        </p:spPr>
        <p:txBody>
          <a:bodyPr lIns="0" tIns="0" rIns="0" bIns="0" anchor="t"/>
          <a:lstStyle/>
          <a:p>
            <a:pPr marL="0" indent="0">
              <a:buNone/>
            </a:pPr>
            <a:r>
              <a:rPr lang="en-US" b="1" u="sng">
                <a:solidFill>
                  <a:srgbClr val="000000"/>
                </a:solidFill>
                <a:latin typeface="Calibri"/>
                <a:cs typeface="Calibri"/>
              </a:rPr>
              <a:t>Focus Areas to Meet Expectations</a:t>
            </a:r>
            <a:endParaRPr lang="en-US" b="1" u="sng">
              <a:solidFill>
                <a:srgbClr val="000000"/>
              </a:solidFill>
              <a:ea typeface="ＭＳ Ｐゴシック"/>
              <a:cs typeface="Calibri"/>
            </a:endParaRPr>
          </a:p>
          <a:p>
            <a:pPr>
              <a:buNone/>
            </a:pPr>
            <a:r>
              <a:rPr lang="en-US" sz="2000">
                <a:solidFill>
                  <a:srgbClr val="000000"/>
                </a:solidFill>
                <a:latin typeface="Calibri"/>
                <a:cs typeface="Calibri"/>
              </a:rPr>
              <a:t>2. </a:t>
            </a:r>
            <a:r>
              <a:rPr lang="en-US" sz="2000" u="sng">
                <a:solidFill>
                  <a:srgbClr val="000000"/>
                </a:solidFill>
                <a:latin typeface="Calibri"/>
                <a:cs typeface="Calibri"/>
              </a:rPr>
              <a:t>ASE</a:t>
            </a:r>
          </a:p>
          <a:p>
            <a:pPr marL="457200" indent="-457200">
              <a:buAutoNum type="alphaLcPeriod"/>
            </a:pPr>
            <a:r>
              <a:rPr lang="en-US">
                <a:solidFill>
                  <a:srgbClr val="000000"/>
                </a:solidFill>
                <a:latin typeface="Calibri"/>
                <a:ea typeface="ＭＳ Ｐゴシック"/>
                <a:cs typeface="Calibri"/>
              </a:rPr>
              <a:t>Credited Controls must be directly related to the hazard analysis documented in the SAD.</a:t>
            </a:r>
            <a:endParaRPr lang="en-US">
              <a:solidFill>
                <a:srgbClr val="000000"/>
              </a:solidFill>
              <a:ea typeface="ＭＳ Ｐゴシック"/>
              <a:cs typeface="Calibri"/>
            </a:endParaRPr>
          </a:p>
          <a:p>
            <a:pPr marL="457200" indent="-457200">
              <a:buAutoNum type="alphaLcPeriod"/>
            </a:pPr>
            <a:r>
              <a:rPr lang="en-US">
                <a:solidFill>
                  <a:srgbClr val="000000"/>
                </a:solidFill>
                <a:latin typeface="Calibri"/>
                <a:ea typeface="ＭＳ Ｐゴシック"/>
                <a:cs typeface="Calibri"/>
              </a:rPr>
              <a:t>The ASE must be written to clearly define the limits and how they are measured.</a:t>
            </a:r>
            <a:endParaRPr lang="en-US">
              <a:solidFill>
                <a:srgbClr val="000000"/>
              </a:solidFill>
              <a:ea typeface="ＭＳ Ｐゴシック"/>
              <a:cs typeface="Calibri"/>
            </a:endParaRPr>
          </a:p>
          <a:p>
            <a:pPr marL="457200" indent="-457200">
              <a:buAutoNum type="alphaLcPeriod"/>
            </a:pPr>
            <a:r>
              <a:rPr lang="en-US">
                <a:solidFill>
                  <a:srgbClr val="000000"/>
                </a:solidFill>
                <a:latin typeface="Calibri"/>
                <a:ea typeface="ＭＳ Ｐゴシック"/>
                <a:cs typeface="Calibri"/>
              </a:rPr>
              <a:t>Administrative Credited Controls that support multiple activities should be addressed in the SAD and identified in the ASE. </a:t>
            </a:r>
            <a:endParaRPr lang="en-US">
              <a:solidFill>
                <a:srgbClr val="000000"/>
              </a:solidFill>
              <a:ea typeface="ＭＳ Ｐゴシック"/>
              <a:cs typeface="Calibri"/>
            </a:endParaRPr>
          </a:p>
          <a:p>
            <a:pPr marL="457200" indent="-457200">
              <a:buAutoNum type="alphaLcPeriod"/>
            </a:pPr>
            <a:r>
              <a:rPr lang="en-US">
                <a:solidFill>
                  <a:srgbClr val="000000"/>
                </a:solidFill>
                <a:latin typeface="Calibri"/>
                <a:ea typeface="ＭＳ Ｐゴシック"/>
                <a:cs typeface="Calibri"/>
              </a:rPr>
              <a:t>Direct reference to Shielding Assessments in the ASE is problematic. Instead, the Shielding Assessments should be referenced and described in the SAD, such that the ASE rolls up the required and credited shielding without directly referencing these documents.</a:t>
            </a:r>
            <a:endParaRPr lang="en-US">
              <a:solidFill>
                <a:srgbClr val="000000"/>
              </a:solidFill>
              <a:ea typeface="ＭＳ Ｐゴシック"/>
              <a:cs typeface="Calibri"/>
            </a:endParaRPr>
          </a:p>
          <a:p>
            <a:pPr lvl="1"/>
            <a:endParaRPr lang="en-US">
              <a:solidFill>
                <a:srgbClr val="000000"/>
              </a:solidFill>
              <a:latin typeface="Calibri"/>
              <a:ea typeface="ＭＳ Ｐゴシック"/>
              <a:cs typeface="Calibri"/>
            </a:endParaRPr>
          </a:p>
          <a:p>
            <a:pPr marL="0" indent="0">
              <a:buNone/>
            </a:pPr>
            <a:endParaRPr lang="en-US">
              <a:ea typeface="ＭＳ Ｐゴシック"/>
              <a:cs typeface="Calibri"/>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Tree>
    <p:extLst>
      <p:ext uri="{BB962C8B-B14F-4D97-AF65-F5344CB8AC3E}">
        <p14:creationId xmlns:p14="http://schemas.microsoft.com/office/powerpoint/2010/main" val="176552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a:xfrm>
            <a:off x="219036" y="971550"/>
            <a:ext cx="8691641" cy="5384568"/>
          </a:xfrm>
        </p:spPr>
        <p:txBody>
          <a:bodyPr lIns="0" tIns="0" rIns="0" bIns="0" anchor="t"/>
          <a:lstStyle/>
          <a:p>
            <a:pPr marL="0" indent="0">
              <a:buNone/>
            </a:pPr>
            <a:r>
              <a:rPr lang="en-US" b="1" u="sng">
                <a:solidFill>
                  <a:srgbClr val="000000"/>
                </a:solidFill>
                <a:latin typeface="Calibri"/>
                <a:cs typeface="Calibri"/>
              </a:rPr>
              <a:t>Focus Areas to Meet Expectations</a:t>
            </a:r>
            <a:endParaRPr lang="en-US" b="1" u="sng">
              <a:solidFill>
                <a:srgbClr val="000000"/>
              </a:solidFill>
              <a:ea typeface="ＭＳ Ｐゴシック"/>
              <a:cs typeface="Calibri"/>
            </a:endParaRPr>
          </a:p>
          <a:p>
            <a:pPr>
              <a:buNone/>
            </a:pPr>
            <a:r>
              <a:rPr lang="en-US" sz="2000">
                <a:solidFill>
                  <a:srgbClr val="000000"/>
                </a:solidFill>
                <a:latin typeface="Calibri"/>
                <a:cs typeface="Calibri"/>
              </a:rPr>
              <a:t>2. </a:t>
            </a:r>
            <a:r>
              <a:rPr lang="en-US" sz="2000" u="sng">
                <a:solidFill>
                  <a:srgbClr val="000000"/>
                </a:solidFill>
                <a:latin typeface="Calibri"/>
                <a:cs typeface="Calibri"/>
              </a:rPr>
              <a:t>ASE</a:t>
            </a:r>
            <a:r>
              <a:rPr lang="en-US" sz="2000">
                <a:solidFill>
                  <a:srgbClr val="000000"/>
                </a:solidFill>
                <a:latin typeface="Calibri"/>
                <a:cs typeface="Calibri"/>
              </a:rPr>
              <a:t> (continued)</a:t>
            </a:r>
          </a:p>
          <a:p>
            <a:pPr marL="457200" lvl="1" indent="0">
              <a:buNone/>
            </a:pPr>
            <a:r>
              <a:rPr lang="en-US" sz="2400">
                <a:solidFill>
                  <a:srgbClr val="000000"/>
                </a:solidFill>
                <a:latin typeface="Calibri"/>
                <a:ea typeface="ＭＳ Ｐゴシック"/>
                <a:cs typeface="Calibri"/>
              </a:rPr>
              <a:t>e. The ASE currently references longitudinal and transverse spreadsheets. These spreadsheets should instead be referenced and summarized in the SAD.</a:t>
            </a:r>
          </a:p>
          <a:p>
            <a:pPr marL="457200" lvl="1" indent="0">
              <a:buNone/>
            </a:pPr>
            <a:r>
              <a:rPr lang="en-US" sz="2400">
                <a:solidFill>
                  <a:srgbClr val="000000"/>
                </a:solidFill>
                <a:latin typeface="Calibri"/>
                <a:ea typeface="ＭＳ Ｐゴシック"/>
                <a:cs typeface="Calibri"/>
              </a:rPr>
              <a:t>f. Some credited control sections in the ASE define the components that are required to be present. These lists are better placed in the SAD.</a:t>
            </a:r>
          </a:p>
          <a:p>
            <a:pPr marL="457200" lvl="1" indent="0">
              <a:buNone/>
            </a:pPr>
            <a:r>
              <a:rPr lang="en-US" sz="2400">
                <a:solidFill>
                  <a:srgbClr val="000000"/>
                </a:solidFill>
                <a:latin typeface="Calibri"/>
                <a:ea typeface="ＭＳ Ｐゴシック"/>
                <a:cs typeface="Calibri"/>
              </a:rPr>
              <a:t>g. As a test, the ASE should be written such that any three individuals could evaluate a potential ASE violation and reach agreement.</a:t>
            </a:r>
          </a:p>
          <a:p>
            <a:pPr lvl="1"/>
            <a:endParaRPr lang="en-US">
              <a:solidFill>
                <a:srgbClr val="000000"/>
              </a:solidFill>
              <a:latin typeface="Calibri"/>
              <a:ea typeface="ＭＳ Ｐゴシック"/>
              <a:cs typeface="Calibri"/>
            </a:endParaRPr>
          </a:p>
          <a:p>
            <a:pPr marL="0" indent="0">
              <a:buNone/>
            </a:pPr>
            <a:endParaRPr lang="en-US">
              <a:solidFill>
                <a:srgbClr val="000000"/>
              </a:solidFill>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spTree>
    <p:extLst>
      <p:ext uri="{BB962C8B-B14F-4D97-AF65-F5344CB8AC3E}">
        <p14:creationId xmlns:p14="http://schemas.microsoft.com/office/powerpoint/2010/main" val="16691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p:txBody>
          <a:bodyPr lIns="0" tIns="0" rIns="0" bIns="0" anchor="t"/>
          <a:lstStyle/>
          <a:p>
            <a:pPr marL="0" indent="0">
              <a:buNone/>
            </a:pPr>
            <a:r>
              <a:rPr lang="en-US" b="1" u="sng">
                <a:solidFill>
                  <a:srgbClr val="000000"/>
                </a:solidFill>
                <a:latin typeface="Calibri"/>
                <a:cs typeface="Calibri"/>
              </a:rPr>
              <a:t>Focus Areas to Meet Expectations</a:t>
            </a:r>
            <a:endParaRPr lang="en-US" b="1" u="sng">
              <a:solidFill>
                <a:srgbClr val="000000"/>
              </a:solidFill>
              <a:ea typeface="ＭＳ Ｐゴシック"/>
              <a:cs typeface="Calibri"/>
            </a:endParaRPr>
          </a:p>
          <a:p>
            <a:pPr>
              <a:buNone/>
            </a:pPr>
            <a:r>
              <a:rPr lang="en-US" sz="2000">
                <a:solidFill>
                  <a:srgbClr val="000000"/>
                </a:solidFill>
                <a:latin typeface="Calibri"/>
                <a:cs typeface="Calibri"/>
              </a:rPr>
              <a:t>3.  </a:t>
            </a:r>
            <a:r>
              <a:rPr lang="en-US" sz="2000" u="sng">
                <a:solidFill>
                  <a:srgbClr val="000000"/>
                </a:solidFill>
                <a:latin typeface="Calibri"/>
                <a:cs typeface="Calibri"/>
              </a:rPr>
              <a:t>USI</a:t>
            </a:r>
          </a:p>
          <a:p>
            <a:pPr marL="914400" lvl="1" indent="-457200">
              <a:buAutoNum type="alphaLcPeriod"/>
            </a:pPr>
            <a:r>
              <a:rPr lang="en-US" sz="2000">
                <a:solidFill>
                  <a:srgbClr val="000000"/>
                </a:solidFill>
                <a:latin typeface="Calibri"/>
                <a:ea typeface="ＭＳ Ｐゴシック"/>
                <a:cs typeface="Calibri"/>
              </a:rPr>
              <a:t>The USI process and forms should state how the determination is made if the issue is fully covered in the SAD or ASE, and therefore the necessary level of approval.</a:t>
            </a:r>
            <a:endParaRPr lang="en-US" sz="2000">
              <a:solidFill>
                <a:srgbClr val="000000"/>
              </a:solidFill>
              <a:ea typeface="ＭＳ Ｐゴシック"/>
              <a:cs typeface="Calibri"/>
            </a:endParaRPr>
          </a:p>
          <a:p>
            <a:pPr marL="914400" lvl="1" indent="-457200">
              <a:buAutoNum type="alphaLcPeriod"/>
            </a:pPr>
            <a:r>
              <a:rPr lang="en-US" sz="2000">
                <a:solidFill>
                  <a:srgbClr val="000000"/>
                </a:solidFill>
                <a:latin typeface="Calibri"/>
                <a:ea typeface="ＭＳ Ｐゴシック"/>
                <a:cs typeface="Calibri"/>
              </a:rPr>
              <a:t>The initiator of the USI process requires detailed understanding of the SAD or ASE. Consider implementing a screening process that does not require detailed knowledge of the SAD and ASE.</a:t>
            </a:r>
            <a:endParaRPr lang="en-US" sz="2000">
              <a:solidFill>
                <a:srgbClr val="000000"/>
              </a:solidFill>
              <a:ea typeface="ＭＳ Ｐゴシック"/>
              <a:cs typeface="Calibri"/>
            </a:endParaRPr>
          </a:p>
          <a:p>
            <a:pPr marL="914400" lvl="1" indent="-457200">
              <a:buAutoNum type="alphaLcPeriod"/>
            </a:pPr>
            <a:r>
              <a:rPr lang="en-US" sz="2000">
                <a:solidFill>
                  <a:srgbClr val="000000"/>
                </a:solidFill>
                <a:latin typeface="Calibri"/>
                <a:ea typeface="ＭＳ Ｐゴシック"/>
                <a:cs typeface="Calibri"/>
              </a:rPr>
              <a:t>Update the training process for USI initiators and evaluators to incorporate the new training.</a:t>
            </a:r>
            <a:endParaRPr lang="en-US" sz="2000">
              <a:solidFill>
                <a:srgbClr val="000000"/>
              </a:solidFill>
              <a:ea typeface="ＭＳ Ｐゴシック"/>
              <a:cs typeface="Calibri"/>
            </a:endParaRPr>
          </a:p>
          <a:p>
            <a:pPr>
              <a:buNone/>
            </a:pPr>
            <a:endParaRPr lang="en-US" sz="2000">
              <a:solidFill>
                <a:srgbClr val="000000"/>
              </a:solidFill>
              <a:latin typeface="Calibri"/>
              <a:cs typeface="Calibri"/>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a:p>
        </p:txBody>
      </p:sp>
    </p:spTree>
    <p:extLst>
      <p:ext uri="{BB962C8B-B14F-4D97-AF65-F5344CB8AC3E}">
        <p14:creationId xmlns:p14="http://schemas.microsoft.com/office/powerpoint/2010/main" val="195727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p:txBody>
          <a:bodyPr lIns="0" tIns="0" rIns="0" bIns="0" anchor="t"/>
          <a:lstStyle/>
          <a:p>
            <a:pPr marL="0" indent="0">
              <a:buNone/>
            </a:pPr>
            <a:r>
              <a:rPr lang="en-US" b="1" u="sng">
                <a:solidFill>
                  <a:srgbClr val="000000"/>
                </a:solidFill>
                <a:latin typeface="Calibri"/>
                <a:cs typeface="Calibri"/>
              </a:rPr>
              <a:t>B. Some specific areas identified that merit additional consideration</a:t>
            </a:r>
            <a:endParaRPr lang="en-US" b="1" u="sng">
              <a:solidFill>
                <a:srgbClr val="000000"/>
              </a:solidFill>
              <a:latin typeface="Calibri"/>
              <a:ea typeface="ＭＳ Ｐゴシック"/>
              <a:cs typeface="Calibri"/>
            </a:endParaRPr>
          </a:p>
          <a:p>
            <a:pPr marL="0" indent="0">
              <a:buNone/>
            </a:pPr>
            <a:r>
              <a:rPr lang="en-US" sz="2000">
                <a:solidFill>
                  <a:srgbClr val="000000"/>
                </a:solidFill>
                <a:latin typeface="Calibri"/>
                <a:ea typeface="ＭＳ Ｐゴシック"/>
                <a:cs typeface="Calibri"/>
              </a:rPr>
              <a:t>1. </a:t>
            </a:r>
            <a:r>
              <a:rPr lang="en-US" sz="2000" u="sng">
                <a:solidFill>
                  <a:srgbClr val="000000"/>
                </a:solidFill>
                <a:latin typeface="Calibri"/>
                <a:ea typeface="ＭＳ Ｐゴシック"/>
                <a:cs typeface="Calibri"/>
              </a:rPr>
              <a:t>Shielding Assessment</a:t>
            </a:r>
          </a:p>
          <a:p>
            <a:pPr marL="1200150" lvl="1" indent="-457200">
              <a:buAutoNum type="alphaLcPeriod"/>
            </a:pPr>
            <a:r>
              <a:rPr lang="en-US" sz="2000">
                <a:solidFill>
                  <a:srgbClr val="000000"/>
                </a:solidFill>
                <a:latin typeface="Calibri"/>
                <a:ea typeface="ＭＳ Ｐゴシック"/>
                <a:cs typeface="Calibri"/>
              </a:rPr>
              <a:t>Update the shielding assessments when the SAD is updated.</a:t>
            </a:r>
          </a:p>
          <a:p>
            <a:pPr marL="1200150" lvl="1" indent="-457200">
              <a:buAutoNum type="alphaLcPeriod"/>
            </a:pPr>
            <a:r>
              <a:rPr lang="en-US" sz="2000">
                <a:solidFill>
                  <a:srgbClr val="000000"/>
                </a:solidFill>
                <a:latin typeface="Calibri"/>
                <a:ea typeface="ＭＳ Ｐゴシック"/>
                <a:cs typeface="Calibri"/>
              </a:rPr>
              <a:t>Provided structural delineation of shielding between accelerator segments for ease of review and confirmation of hazard protection.</a:t>
            </a:r>
            <a:endParaRPr lang="en-US">
              <a:solidFill>
                <a:srgbClr val="000000"/>
              </a:solidFill>
              <a:cs typeface="Calibri"/>
            </a:endParaRPr>
          </a:p>
          <a:p>
            <a:pPr marL="1200150" lvl="1" indent="-457200">
              <a:buAutoNum type="alphaLcPeriod"/>
            </a:pPr>
            <a:r>
              <a:rPr lang="en-US" sz="2000">
                <a:solidFill>
                  <a:srgbClr val="000000"/>
                </a:solidFill>
                <a:latin typeface="Calibri"/>
                <a:ea typeface="ＭＳ Ｐゴシック"/>
                <a:cs typeface="Calibri"/>
              </a:rPr>
              <a:t>Ensure the shielding assessment addresses the Maximum Operating intensity for the proposed experiment. </a:t>
            </a:r>
            <a:endParaRPr lang="en-US">
              <a:solidFill>
                <a:srgbClr val="000000"/>
              </a:solidFill>
              <a:cs typeface="Calibri"/>
            </a:endParaRPr>
          </a:p>
          <a:p>
            <a:pPr marL="1200150" lvl="1" indent="-457200">
              <a:buAutoNum type="alphaLcPeriod"/>
            </a:pPr>
            <a:r>
              <a:rPr lang="en-US" sz="2000">
                <a:solidFill>
                  <a:srgbClr val="000000"/>
                </a:solidFill>
                <a:latin typeface="Calibri"/>
                <a:ea typeface="ＭＳ Ｐゴシック"/>
                <a:cs typeface="Calibri"/>
              </a:rPr>
              <a:t>If the Maximum Operating intensity is not the machine limit, a credited control is needed. Consider assessing the shielding at the maximum intensity of the machine.</a:t>
            </a:r>
            <a:endParaRPr lang="en-US">
              <a:solidFill>
                <a:srgbClr val="000000"/>
              </a:solidFill>
              <a:cs typeface="Calibri"/>
            </a:endParaRPr>
          </a:p>
          <a:p>
            <a:pPr lvl="1">
              <a:buNone/>
            </a:pPr>
            <a:endParaRPr lang="en-US" sz="2000">
              <a:latin typeface="Calibri"/>
              <a:ea typeface="ＭＳ Ｐゴシック"/>
              <a:cs typeface="Calibri"/>
            </a:endParaRPr>
          </a:p>
          <a:p>
            <a:pPr marL="0" indent="0">
              <a:buNone/>
            </a:pPr>
            <a:endParaRPr lang="en-US" sz="2000">
              <a:latin typeface="Calibri"/>
              <a:ea typeface="ＭＳ Ｐゴシック"/>
              <a:cs typeface="Calibri"/>
            </a:endParaRPr>
          </a:p>
          <a:p>
            <a:pPr>
              <a:buNone/>
            </a:pPr>
            <a:endParaRPr lang="en-US" sz="1100">
              <a:latin typeface="Calibri"/>
              <a:ea typeface="ＭＳ Ｐゴシック"/>
              <a:cs typeface="Calibri"/>
            </a:endParaRPr>
          </a:p>
          <a:p>
            <a:pPr marL="0" indent="0">
              <a:buNone/>
            </a:pPr>
            <a:endParaRPr lang="en-US" sz="2000">
              <a:latin typeface="Calibri"/>
              <a:ea typeface="ＭＳ Ｐゴシック"/>
              <a:cs typeface="Calibri"/>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a:p>
        </p:txBody>
      </p:sp>
    </p:spTree>
    <p:extLst>
      <p:ext uri="{BB962C8B-B14F-4D97-AF65-F5344CB8AC3E}">
        <p14:creationId xmlns:p14="http://schemas.microsoft.com/office/powerpoint/2010/main" val="118523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p:txBody>
          <a:bodyPr lIns="0" tIns="0" rIns="0" bIns="0" anchor="t"/>
          <a:lstStyle/>
          <a:p>
            <a:pPr marL="0" indent="0">
              <a:buNone/>
            </a:pPr>
            <a:r>
              <a:rPr lang="en-US" b="1" u="sng">
                <a:solidFill>
                  <a:srgbClr val="000000"/>
                </a:solidFill>
                <a:latin typeface="Calibri"/>
                <a:cs typeface="Calibri"/>
              </a:rPr>
              <a:t>B. Some specific areas identified that merit additional consideration</a:t>
            </a:r>
            <a:endParaRPr lang="en-US" b="1" u="sng">
              <a:solidFill>
                <a:srgbClr val="000000"/>
              </a:solidFill>
              <a:latin typeface="Calibri"/>
              <a:ea typeface="ＭＳ Ｐゴシック"/>
              <a:cs typeface="Calibri"/>
            </a:endParaRPr>
          </a:p>
          <a:p>
            <a:pPr marL="0" indent="0">
              <a:buNone/>
            </a:pPr>
            <a:r>
              <a:rPr lang="en-US" sz="2000">
                <a:solidFill>
                  <a:srgbClr val="000000"/>
                </a:solidFill>
                <a:latin typeface="Calibri"/>
                <a:ea typeface="ＭＳ Ｐゴシック"/>
                <a:cs typeface="Calibri"/>
              </a:rPr>
              <a:t>2. </a:t>
            </a:r>
            <a:r>
              <a:rPr lang="en-US" sz="2000" u="sng">
                <a:solidFill>
                  <a:srgbClr val="000000"/>
                </a:solidFill>
                <a:latin typeface="Calibri"/>
                <a:ea typeface="ＭＳ Ｐゴシック"/>
                <a:cs typeface="Calibri"/>
              </a:rPr>
              <a:t>Training</a:t>
            </a:r>
            <a:endParaRPr lang="en-US" b="1" u="sng">
              <a:solidFill>
                <a:srgbClr val="000000"/>
              </a:solidFill>
              <a:latin typeface="Calibri"/>
              <a:ea typeface="ＭＳ Ｐゴシック"/>
              <a:cs typeface="Calibri"/>
            </a:endParaRPr>
          </a:p>
          <a:p>
            <a:pPr lvl="1">
              <a:buNone/>
            </a:pPr>
            <a:r>
              <a:rPr lang="en-US" sz="2000">
                <a:solidFill>
                  <a:srgbClr val="000000"/>
                </a:solidFill>
                <a:latin typeface="Calibri"/>
                <a:ea typeface="ＭＳ Ｐゴシック"/>
                <a:cs typeface="Calibri"/>
              </a:rPr>
              <a:t>a. Clarify the changes in Fermilab training that addresses the changed requirements in the modified SAD and ASE. Link the training requirements to the results of the hazards analyses. DOE O 426.2 is a useful guidance document. </a:t>
            </a:r>
          </a:p>
          <a:p>
            <a:pPr lvl="1">
              <a:buNone/>
            </a:pPr>
            <a:r>
              <a:rPr lang="en-US" sz="2000">
                <a:solidFill>
                  <a:srgbClr val="000000"/>
                </a:solidFill>
                <a:latin typeface="Calibri"/>
                <a:ea typeface="ＭＳ Ｐゴシック"/>
                <a:cs typeface="Calibri"/>
              </a:rPr>
              <a:t>b. Develop guidance for training applicable personnel on updates to the ASE controls.</a:t>
            </a:r>
          </a:p>
          <a:p>
            <a:pPr lvl="1">
              <a:buNone/>
            </a:pPr>
            <a:endParaRPr lang="en-US" sz="2000">
              <a:solidFill>
                <a:srgbClr val="000000"/>
              </a:solidFill>
              <a:latin typeface="Calibri"/>
              <a:ea typeface="ＭＳ Ｐゴシック"/>
              <a:cs typeface="Calibri"/>
            </a:endParaRPr>
          </a:p>
          <a:p>
            <a:pPr marL="0" lvl="1" indent="0">
              <a:buNone/>
            </a:pPr>
            <a:r>
              <a:rPr lang="en-US" sz="2000">
                <a:solidFill>
                  <a:srgbClr val="000000"/>
                </a:solidFill>
                <a:latin typeface="Calibri"/>
                <a:ea typeface="ＭＳ Ｐゴシック"/>
                <a:cs typeface="Calibri"/>
              </a:rPr>
              <a:t>3. </a:t>
            </a:r>
            <a:r>
              <a:rPr lang="en-US" sz="2000" u="sng">
                <a:solidFill>
                  <a:srgbClr val="000000"/>
                </a:solidFill>
                <a:latin typeface="Calibri"/>
                <a:ea typeface="ＭＳ Ｐゴシック"/>
                <a:cs typeface="Calibri"/>
              </a:rPr>
              <a:t>Emergency Response</a:t>
            </a:r>
          </a:p>
          <a:p>
            <a:pPr marL="400050" lvl="2" indent="0">
              <a:buNone/>
            </a:pPr>
            <a:r>
              <a:rPr lang="en-US">
                <a:solidFill>
                  <a:srgbClr val="000000"/>
                </a:solidFill>
                <a:latin typeface="Calibri"/>
                <a:ea typeface="ＭＳ Ｐゴシック"/>
                <a:cs typeface="Calibri"/>
              </a:rPr>
              <a:t>The link between the hazard analyses, the mitigation actions, and the emergency response in the event of an incident should be evaluated; DOE O 151.1D is a useful guidance document.</a:t>
            </a:r>
            <a:endParaRPr lang="en-US">
              <a:solidFill>
                <a:srgbClr val="000000"/>
              </a:solidFill>
              <a:latin typeface="Calibri"/>
            </a:endParaRPr>
          </a:p>
          <a:p>
            <a:pPr>
              <a:buNone/>
            </a:pPr>
            <a:endParaRPr lang="en-US" sz="1100">
              <a:latin typeface="Calibri"/>
              <a:ea typeface="ＭＳ Ｐゴシック"/>
              <a:cs typeface="Calibri"/>
            </a:endParaRPr>
          </a:p>
          <a:p>
            <a:pPr marL="0" indent="0">
              <a:buNone/>
            </a:pPr>
            <a:endParaRPr lang="en-US" sz="2000">
              <a:latin typeface="Calibri"/>
              <a:ea typeface="ＭＳ Ｐゴシック"/>
              <a:cs typeface="Calibri"/>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a:p>
        </p:txBody>
      </p:sp>
    </p:spTree>
    <p:extLst>
      <p:ext uri="{BB962C8B-B14F-4D97-AF65-F5344CB8AC3E}">
        <p14:creationId xmlns:p14="http://schemas.microsoft.com/office/powerpoint/2010/main" val="410538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1B108-C548-91CD-7822-1FB8BC232543}"/>
              </a:ext>
            </a:extLst>
          </p:cNvPr>
          <p:cNvSpPr>
            <a:spLocks noGrp="1"/>
          </p:cNvSpPr>
          <p:nvPr>
            <p:ph idx="1"/>
          </p:nvPr>
        </p:nvSpPr>
        <p:spPr/>
        <p:txBody>
          <a:bodyPr lIns="0" tIns="0" rIns="0" bIns="0" anchor="t"/>
          <a:lstStyle/>
          <a:p>
            <a:endParaRPr lang="en-US"/>
          </a:p>
          <a:p>
            <a:endParaRPr lang="en-US"/>
          </a:p>
          <a:p>
            <a:pPr marL="0" indent="0">
              <a:buNone/>
            </a:pPr>
            <a:r>
              <a:rPr lang="en-US"/>
              <a:t>The team would like to express our gratitude to the staff for the open and honest discussions.</a:t>
            </a:r>
          </a:p>
          <a:p>
            <a:endParaRPr lang="en-US"/>
          </a:p>
          <a:p>
            <a:pPr marL="0" indent="0">
              <a:buNone/>
            </a:pPr>
            <a:r>
              <a:rPr lang="en-US"/>
              <a:t>We appreciate the support that made our Review possible, and hopefully useful to Fermilab.</a:t>
            </a:r>
          </a:p>
          <a:p>
            <a:endParaRPr lang="en-US"/>
          </a:p>
          <a:p>
            <a:endParaRPr lang="en-US"/>
          </a:p>
          <a:p>
            <a:endParaRPr lang="en-US"/>
          </a:p>
          <a:p>
            <a:endParaRPr lang="en-US"/>
          </a:p>
        </p:txBody>
      </p:sp>
      <p:sp>
        <p:nvSpPr>
          <p:cNvPr id="3" name="Title 2">
            <a:extLst>
              <a:ext uri="{FF2B5EF4-FFF2-40B4-BE49-F238E27FC236}">
                <a16:creationId xmlns:a16="http://schemas.microsoft.com/office/drawing/2014/main" id="{2A4ADC93-EFB8-18FC-F633-8F59E7637723}"/>
              </a:ext>
            </a:extLst>
          </p:cNvPr>
          <p:cNvSpPr>
            <a:spLocks noGrp="1"/>
          </p:cNvSpPr>
          <p:nvPr>
            <p:ph type="title"/>
          </p:nvPr>
        </p:nvSpPr>
        <p:spPr/>
        <p:txBody>
          <a:bodyPr/>
          <a:lstStyle/>
          <a:p>
            <a:r>
              <a:rPr lang="en-US"/>
              <a:t>Conclusion</a:t>
            </a:r>
          </a:p>
        </p:txBody>
      </p:sp>
      <p:sp>
        <p:nvSpPr>
          <p:cNvPr id="4" name="Date Placeholder 3">
            <a:extLst>
              <a:ext uri="{FF2B5EF4-FFF2-40B4-BE49-F238E27FC236}">
                <a16:creationId xmlns:a16="http://schemas.microsoft.com/office/drawing/2014/main" id="{EAF59CA9-7525-3370-068E-7C621BF46835}"/>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5" name="Footer Placeholder 4">
            <a:extLst>
              <a:ext uri="{FF2B5EF4-FFF2-40B4-BE49-F238E27FC236}">
                <a16:creationId xmlns:a16="http://schemas.microsoft.com/office/drawing/2014/main" id="{09628215-FEE0-D851-7C98-E30F14DC5CCC}"/>
              </a:ext>
            </a:extLst>
          </p:cNvPr>
          <p:cNvSpPr>
            <a:spLocks noGrp="1"/>
          </p:cNvSpPr>
          <p:nvPr>
            <p:ph type="ftr" sz="quarter" idx="3"/>
          </p:nvPr>
        </p:nvSpPr>
        <p:spPr/>
        <p:txBody>
          <a:bodyPr/>
          <a:lstStyle/>
          <a:p>
            <a:pPr>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E86C894A-D6E8-AF24-72B2-F377DA719E74}"/>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a:p>
        </p:txBody>
      </p:sp>
    </p:spTree>
    <p:extLst>
      <p:ext uri="{BB962C8B-B14F-4D97-AF65-F5344CB8AC3E}">
        <p14:creationId xmlns:p14="http://schemas.microsoft.com/office/powerpoint/2010/main" val="24392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48C50C-C1B0-F71C-91F5-72C720F50EC0}"/>
              </a:ext>
            </a:extLst>
          </p:cNvPr>
          <p:cNvSpPr>
            <a:spLocks noGrp="1"/>
          </p:cNvSpPr>
          <p:nvPr>
            <p:ph idx="1"/>
          </p:nvPr>
        </p:nvSpPr>
        <p:spPr/>
        <p:txBody>
          <a:bodyPr lIns="0" tIns="0" rIns="0" bIns="0" anchor="t"/>
          <a:lstStyle/>
          <a:p>
            <a:pPr marL="0" indent="0">
              <a:buNone/>
            </a:pPr>
            <a:r>
              <a:rPr lang="en-US" sz="1800">
                <a:solidFill>
                  <a:srgbClr val="000000"/>
                </a:solidFill>
                <a:cs typeface="Helvetica"/>
              </a:rPr>
              <a:t>Chairperson</a:t>
            </a:r>
          </a:p>
          <a:p>
            <a:pPr lvl="1"/>
            <a:r>
              <a:rPr lang="en-US" sz="1800">
                <a:solidFill>
                  <a:srgbClr val="000000"/>
                </a:solidFill>
                <a:ea typeface="ＭＳ Ｐゴシック"/>
                <a:cs typeface="Helvetica"/>
              </a:rPr>
              <a:t>Frank Kornegay, ORNL (Retired) </a:t>
            </a:r>
            <a:endParaRPr lang="en-US" sz="1800">
              <a:solidFill>
                <a:srgbClr val="000000"/>
              </a:solidFill>
              <a:ea typeface="ＭＳ Ｐゴシック"/>
            </a:endParaRPr>
          </a:p>
          <a:p>
            <a:pPr marL="0" indent="0">
              <a:buNone/>
            </a:pPr>
            <a:r>
              <a:rPr lang="en-US" sz="1800">
                <a:solidFill>
                  <a:srgbClr val="000000"/>
                </a:solidFill>
                <a:cs typeface="Helvetica"/>
              </a:rPr>
              <a:t>Reviewers</a:t>
            </a:r>
          </a:p>
          <a:p>
            <a:pPr lvl="1"/>
            <a:r>
              <a:rPr lang="en-US" sz="1800">
                <a:solidFill>
                  <a:srgbClr val="000000"/>
                </a:solidFill>
                <a:ea typeface="ＭＳ Ｐゴシック"/>
                <a:cs typeface="Helvetica"/>
              </a:rPr>
              <a:t>Dominic Arcidiacono, L&amp;A Contract</a:t>
            </a:r>
          </a:p>
          <a:p>
            <a:pPr lvl="1"/>
            <a:r>
              <a:rPr lang="en-US" sz="1800">
                <a:solidFill>
                  <a:srgbClr val="000000"/>
                </a:solidFill>
                <a:ea typeface="ＭＳ Ｐゴシック"/>
                <a:cs typeface="Helvetica"/>
              </a:rPr>
              <a:t>Mike Briggs, L&amp;A Contract</a:t>
            </a:r>
          </a:p>
          <a:p>
            <a:pPr lvl="1"/>
            <a:r>
              <a:rPr lang="en-US" sz="1800">
                <a:solidFill>
                  <a:srgbClr val="000000"/>
                </a:solidFill>
                <a:ea typeface="ＭＳ Ｐゴシック"/>
                <a:cs typeface="Helvetica"/>
              </a:rPr>
              <a:t>Thomas </a:t>
            </a:r>
            <a:r>
              <a:rPr lang="en-US" sz="1800" err="1">
                <a:solidFill>
                  <a:srgbClr val="000000"/>
                </a:solidFill>
                <a:ea typeface="ＭＳ Ｐゴシック"/>
                <a:cs typeface="Helvetica"/>
              </a:rPr>
              <a:t>Copinger</a:t>
            </a:r>
            <a:r>
              <a:rPr lang="en-US" sz="1800">
                <a:solidFill>
                  <a:srgbClr val="000000"/>
                </a:solidFill>
                <a:ea typeface="ＭＳ Ｐゴシック"/>
                <a:cs typeface="Helvetica"/>
              </a:rPr>
              <a:t>, ORNL</a:t>
            </a:r>
          </a:p>
          <a:p>
            <a:pPr lvl="1"/>
            <a:r>
              <a:rPr lang="en-US" sz="1800">
                <a:solidFill>
                  <a:srgbClr val="000000"/>
                </a:solidFill>
                <a:ea typeface="ＭＳ Ｐゴシック"/>
                <a:cs typeface="Helvetica"/>
              </a:rPr>
              <a:t>Ray </a:t>
            </a:r>
            <a:r>
              <a:rPr lang="en-US" sz="1800" err="1">
                <a:solidFill>
                  <a:srgbClr val="000000"/>
                </a:solidFill>
                <a:ea typeface="ＭＳ Ｐゴシック"/>
                <a:cs typeface="Helvetica"/>
              </a:rPr>
              <a:t>Fliller</a:t>
            </a:r>
            <a:r>
              <a:rPr lang="en-US" sz="1800">
                <a:solidFill>
                  <a:srgbClr val="000000"/>
                </a:solidFill>
                <a:ea typeface="ＭＳ Ｐゴシック"/>
                <a:cs typeface="Helvetica"/>
              </a:rPr>
              <a:t>, BNL</a:t>
            </a:r>
          </a:p>
          <a:p>
            <a:pPr lvl="1"/>
            <a:r>
              <a:rPr lang="en-US" sz="1800">
                <a:solidFill>
                  <a:srgbClr val="000000"/>
                </a:solidFill>
                <a:ea typeface="ＭＳ Ｐゴシック"/>
              </a:rPr>
              <a:t>John Woodford, ANL</a:t>
            </a:r>
          </a:p>
          <a:p>
            <a:pPr marL="0" indent="0">
              <a:buNone/>
            </a:pPr>
            <a:r>
              <a:rPr lang="en-US" sz="1800">
                <a:solidFill>
                  <a:srgbClr val="000000"/>
                </a:solidFill>
              </a:rPr>
              <a:t>Observers</a:t>
            </a:r>
          </a:p>
          <a:p>
            <a:pPr lvl="1"/>
            <a:r>
              <a:rPr lang="en-US" sz="1800">
                <a:solidFill>
                  <a:srgbClr val="000000"/>
                </a:solidFill>
                <a:ea typeface="ＭＳ Ｐゴシック"/>
              </a:rPr>
              <a:t>Joe Cracco, DOE BHSO</a:t>
            </a:r>
          </a:p>
          <a:p>
            <a:pPr lvl="1"/>
            <a:r>
              <a:rPr lang="en-US" sz="1800">
                <a:solidFill>
                  <a:srgbClr val="000000"/>
                </a:solidFill>
                <a:ea typeface="ＭＳ Ｐゴシック"/>
                <a:cs typeface="Helvetica"/>
              </a:rPr>
              <a:t>Gumi </a:t>
            </a:r>
            <a:r>
              <a:rPr lang="en-US" sz="1800" err="1">
                <a:solidFill>
                  <a:srgbClr val="000000"/>
                </a:solidFill>
                <a:ea typeface="ＭＳ Ｐゴシック"/>
                <a:cs typeface="Helvetica"/>
              </a:rPr>
              <a:t>Mabvuta</a:t>
            </a:r>
            <a:r>
              <a:rPr lang="en-US" sz="1800">
                <a:solidFill>
                  <a:srgbClr val="000000"/>
                </a:solidFill>
                <a:ea typeface="ＭＳ Ｐゴシック"/>
                <a:cs typeface="Helvetica"/>
              </a:rPr>
              <a:t>, DOE FSO</a:t>
            </a:r>
          </a:p>
          <a:p>
            <a:pPr lvl="1"/>
            <a:r>
              <a:rPr lang="en-US" sz="1800">
                <a:solidFill>
                  <a:srgbClr val="000000"/>
                </a:solidFill>
                <a:ea typeface="ＭＳ Ｐゴシック"/>
              </a:rPr>
              <a:t>Rachel Madiar, DOE FSO</a:t>
            </a:r>
          </a:p>
          <a:p>
            <a:pPr lvl="1"/>
            <a:r>
              <a:rPr lang="en-US" sz="1800">
                <a:solidFill>
                  <a:srgbClr val="000000"/>
                </a:solidFill>
                <a:ea typeface="ＭＳ Ｐゴシック"/>
                <a:cs typeface="Helvetica"/>
              </a:rPr>
              <a:t>James Piatek, DOE ASO</a:t>
            </a:r>
          </a:p>
        </p:txBody>
      </p:sp>
      <p:sp>
        <p:nvSpPr>
          <p:cNvPr id="4" name="Title 3">
            <a:extLst>
              <a:ext uri="{FF2B5EF4-FFF2-40B4-BE49-F238E27FC236}">
                <a16:creationId xmlns:a16="http://schemas.microsoft.com/office/drawing/2014/main" id="{1A9F95EC-E6BB-0D24-8B94-09BFF4F493AC}"/>
              </a:ext>
            </a:extLst>
          </p:cNvPr>
          <p:cNvSpPr>
            <a:spLocks noGrp="1"/>
          </p:cNvSpPr>
          <p:nvPr>
            <p:ph type="title"/>
          </p:nvPr>
        </p:nvSpPr>
        <p:spPr/>
        <p:txBody>
          <a:bodyPr/>
          <a:lstStyle/>
          <a:p>
            <a:r>
              <a:rPr lang="en-US"/>
              <a:t>Team Members</a:t>
            </a:r>
          </a:p>
        </p:txBody>
      </p:sp>
      <p:sp>
        <p:nvSpPr>
          <p:cNvPr id="5" name="Slide Number Placeholder 5">
            <a:extLst>
              <a:ext uri="{FF2B5EF4-FFF2-40B4-BE49-F238E27FC236}">
                <a16:creationId xmlns:a16="http://schemas.microsoft.com/office/drawing/2014/main" id="{9E643A86-1393-80AB-2058-5EA749DFB50D}"/>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5551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3839-7165-A91C-5B34-9518E4DEFD35}"/>
              </a:ext>
            </a:extLst>
          </p:cNvPr>
          <p:cNvSpPr>
            <a:spLocks noGrp="1"/>
          </p:cNvSpPr>
          <p:nvPr>
            <p:ph idx="1"/>
          </p:nvPr>
        </p:nvSpPr>
        <p:spPr>
          <a:xfrm>
            <a:off x="219036" y="1162847"/>
            <a:ext cx="8691641" cy="4868066"/>
          </a:xfrm>
        </p:spPr>
        <p:txBody>
          <a:bodyPr lIns="0" tIns="0" rIns="0" bIns="0" anchor="t"/>
          <a:lstStyle/>
          <a:p>
            <a:pPr marL="0" indent="0">
              <a:buNone/>
            </a:pPr>
            <a:endParaRPr lang="en-US" sz="2000">
              <a:solidFill>
                <a:srgbClr val="000000"/>
              </a:solidFill>
              <a:latin typeface="Calibri"/>
              <a:cs typeface="Calibri"/>
            </a:endParaRPr>
          </a:p>
          <a:p>
            <a:pPr marL="0" indent="0">
              <a:buNone/>
            </a:pPr>
            <a:r>
              <a:rPr lang="en-US" sz="2000">
                <a:solidFill>
                  <a:srgbClr val="000000"/>
                </a:solidFill>
                <a:latin typeface="Calibri"/>
                <a:cs typeface="Calibri"/>
              </a:rPr>
              <a:t>The Assessment Team judges that Fermi National Accelerator Laboratory (Fermilab) has appropriately updated their accelerator safety documentation in accordance with the changes implemented in the Department of Energy (DOE) Order 420.2D, </a:t>
            </a:r>
            <a:r>
              <a:rPr lang="en-US" sz="2000" i="1">
                <a:solidFill>
                  <a:srgbClr val="000000"/>
                </a:solidFill>
                <a:latin typeface="Calibri"/>
                <a:cs typeface="Calibri"/>
              </a:rPr>
              <a:t>Safety of Accelerators</a:t>
            </a:r>
            <a:r>
              <a:rPr lang="en-US" sz="2000">
                <a:solidFill>
                  <a:srgbClr val="000000"/>
                </a:solidFill>
                <a:latin typeface="Calibri"/>
                <a:cs typeface="Calibri"/>
              </a:rPr>
              <a:t>. </a:t>
            </a:r>
            <a:r>
              <a:rPr lang="en-US" sz="1600">
                <a:solidFill>
                  <a:srgbClr val="000000"/>
                </a:solidFill>
                <a:latin typeface="Calibri"/>
                <a:cs typeface="Calibri"/>
              </a:rPr>
              <a:t> </a:t>
            </a:r>
            <a:endParaRPr lang="en-US"/>
          </a:p>
        </p:txBody>
      </p:sp>
      <p:sp>
        <p:nvSpPr>
          <p:cNvPr id="3" name="Title 2">
            <a:extLst>
              <a:ext uri="{FF2B5EF4-FFF2-40B4-BE49-F238E27FC236}">
                <a16:creationId xmlns:a16="http://schemas.microsoft.com/office/drawing/2014/main" id="{1CB2D7F1-556E-04E1-051B-4E6D4B18581A}"/>
              </a:ext>
            </a:extLst>
          </p:cNvPr>
          <p:cNvSpPr>
            <a:spLocks noGrp="1"/>
          </p:cNvSpPr>
          <p:nvPr>
            <p:ph type="title"/>
          </p:nvPr>
        </p:nvSpPr>
        <p:spPr>
          <a:xfrm>
            <a:off x="228600" y="538698"/>
            <a:ext cx="8686800" cy="427877"/>
          </a:xfrm>
        </p:spPr>
        <p:txBody>
          <a:bodyPr/>
          <a:lstStyle/>
          <a:p>
            <a:r>
              <a:rPr lang="en-US"/>
              <a:t>Executive Summary</a:t>
            </a:r>
          </a:p>
        </p:txBody>
      </p:sp>
      <p:sp>
        <p:nvSpPr>
          <p:cNvPr id="4" name="Date Placeholder 3">
            <a:extLst>
              <a:ext uri="{FF2B5EF4-FFF2-40B4-BE49-F238E27FC236}">
                <a16:creationId xmlns:a16="http://schemas.microsoft.com/office/drawing/2014/main" id="{13BA93FB-749E-942B-09F5-1E29D3C53CA4}"/>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EDF58BFB-1934-1060-1004-19A628D5ADC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Tree>
    <p:extLst>
      <p:ext uri="{BB962C8B-B14F-4D97-AF65-F5344CB8AC3E}">
        <p14:creationId xmlns:p14="http://schemas.microsoft.com/office/powerpoint/2010/main" val="415684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3839-7165-A91C-5B34-9518E4DEFD35}"/>
              </a:ext>
            </a:extLst>
          </p:cNvPr>
          <p:cNvSpPr>
            <a:spLocks noGrp="1"/>
          </p:cNvSpPr>
          <p:nvPr>
            <p:ph idx="1"/>
          </p:nvPr>
        </p:nvSpPr>
        <p:spPr>
          <a:xfrm>
            <a:off x="324248" y="856771"/>
            <a:ext cx="8672513" cy="5059363"/>
          </a:xfrm>
        </p:spPr>
        <p:txBody>
          <a:bodyPr lIns="0" tIns="0" rIns="0" bIns="0" anchor="t"/>
          <a:lstStyle/>
          <a:p>
            <a:pPr algn="l" rtl="0" fontAlgn="base">
              <a:buFont typeface="+mj-lt"/>
              <a:buAutoNum type="arabicPeriod"/>
            </a:pPr>
            <a:r>
              <a:rPr lang="en-US" sz="2000" b="0" i="0">
                <a:solidFill>
                  <a:srgbClr val="000000"/>
                </a:solidFill>
                <a:effectLst/>
                <a:latin typeface="Calibri"/>
              </a:rPr>
              <a:t>Pending FSO approval of updated programs and documents, is the Lab’s updated approach appropriate for meeting the requirements of DOE O 420.2D and addressing the comments provided by FSO in the January 4, 2023</a:t>
            </a:r>
            <a:r>
              <a:rPr lang="en-US" sz="2000">
                <a:solidFill>
                  <a:srgbClr val="000000"/>
                </a:solidFill>
                <a:latin typeface="Calibri"/>
              </a:rPr>
              <a:t>,</a:t>
            </a:r>
            <a:r>
              <a:rPr lang="en-US" sz="2000" b="0" i="0">
                <a:solidFill>
                  <a:srgbClr val="000000"/>
                </a:solidFill>
                <a:effectLst/>
                <a:latin typeface="Calibri"/>
              </a:rPr>
              <a:t> letter? </a:t>
            </a:r>
          </a:p>
          <a:p>
            <a:pPr marL="0" indent="0">
              <a:buNone/>
            </a:pPr>
            <a:endParaRPr lang="en-US" sz="1800" u="sng">
              <a:solidFill>
                <a:srgbClr val="000000"/>
              </a:solidFill>
              <a:latin typeface="Calibri"/>
            </a:endParaRPr>
          </a:p>
          <a:p>
            <a:pPr marL="0" indent="0">
              <a:buNone/>
            </a:pPr>
            <a:r>
              <a:rPr lang="en-US" sz="2200" u="sng">
                <a:solidFill>
                  <a:srgbClr val="000000"/>
                </a:solidFill>
                <a:latin typeface="Calibri"/>
              </a:rPr>
              <a:t>Assessment Team Response</a:t>
            </a:r>
            <a:endParaRPr lang="en-US" sz="2200">
              <a:solidFill>
                <a:srgbClr val="000000"/>
              </a:solidFill>
              <a:latin typeface="Calibri"/>
            </a:endParaRPr>
          </a:p>
          <a:p>
            <a:pPr marL="0" indent="0">
              <a:buNone/>
            </a:pPr>
            <a:r>
              <a:rPr lang="en-US" sz="2000">
                <a:solidFill>
                  <a:srgbClr val="000000"/>
                </a:solidFill>
                <a:latin typeface="Calibri"/>
                <a:cs typeface="Calibri"/>
              </a:rPr>
              <a:t>Conditional YES, based on the following:</a:t>
            </a:r>
          </a:p>
          <a:p>
            <a:pPr marL="457200" indent="-457200">
              <a:buAutoNum type="alphaLcPeriod"/>
            </a:pPr>
            <a:r>
              <a:rPr lang="en-US" sz="2000">
                <a:solidFill>
                  <a:srgbClr val="000000"/>
                </a:solidFill>
                <a:latin typeface="Calibri"/>
                <a:ea typeface="ＭＳ Ｐゴシック"/>
                <a:cs typeface="Calibri"/>
              </a:rPr>
              <a:t>The Assessment Team believes the Lab’s approach to identify some facilities formerly categorized as radiation generating devices (RGDs) as accelerators is in accordance with DOE Order 420.2D.</a:t>
            </a:r>
          </a:p>
          <a:p>
            <a:pPr marL="457200" indent="-457200">
              <a:buAutoNum type="alphaLcPeriod"/>
            </a:pPr>
            <a:r>
              <a:rPr lang="en-US" sz="2000">
                <a:solidFill>
                  <a:srgbClr val="000000"/>
                </a:solidFill>
                <a:latin typeface="Calibri"/>
                <a:ea typeface="ＭＳ Ｐゴシック"/>
                <a:cs typeface="Calibri"/>
              </a:rPr>
              <a:t>The Lab approach to the SAD needs improvement to adequately describe the facilities, hazards and analyses to map credited controls into the ASE. </a:t>
            </a:r>
          </a:p>
          <a:p>
            <a:pPr marL="457200" indent="-457200">
              <a:buAutoNum type="alphaLcPeriod"/>
            </a:pPr>
            <a:r>
              <a:rPr lang="en-US" sz="2000">
                <a:solidFill>
                  <a:srgbClr val="000000"/>
                </a:solidFill>
                <a:latin typeface="Calibri"/>
                <a:ea typeface="ＭＳ Ｐゴシック"/>
                <a:cs typeface="Calibri"/>
              </a:rPr>
              <a:t>The ASE needs improvement to clarify the use of compensatory measures and approval authority for certain actions. </a:t>
            </a:r>
            <a:endParaRPr lang="en-US" sz="2000">
              <a:solidFill>
                <a:srgbClr val="000000"/>
              </a:solidFill>
              <a:latin typeface="Calibri"/>
              <a:cs typeface="Calibri"/>
            </a:endParaRPr>
          </a:p>
        </p:txBody>
      </p:sp>
      <p:sp>
        <p:nvSpPr>
          <p:cNvPr id="3" name="Title 2">
            <a:extLst>
              <a:ext uri="{FF2B5EF4-FFF2-40B4-BE49-F238E27FC236}">
                <a16:creationId xmlns:a16="http://schemas.microsoft.com/office/drawing/2014/main" id="{1CB2D7F1-556E-04E1-051B-4E6D4B18581A}"/>
              </a:ext>
            </a:extLst>
          </p:cNvPr>
          <p:cNvSpPr>
            <a:spLocks noGrp="1"/>
          </p:cNvSpPr>
          <p:nvPr>
            <p:ph type="title"/>
          </p:nvPr>
        </p:nvSpPr>
        <p:spPr/>
        <p:txBody>
          <a:bodyPr/>
          <a:lstStyle/>
          <a:p>
            <a:r>
              <a:rPr lang="en-US"/>
              <a:t>Charge Questions</a:t>
            </a:r>
          </a:p>
        </p:txBody>
      </p:sp>
      <p:sp>
        <p:nvSpPr>
          <p:cNvPr id="4" name="Date Placeholder 3">
            <a:extLst>
              <a:ext uri="{FF2B5EF4-FFF2-40B4-BE49-F238E27FC236}">
                <a16:creationId xmlns:a16="http://schemas.microsoft.com/office/drawing/2014/main" id="{13BA93FB-749E-942B-09F5-1E29D3C53CA4}"/>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EDF58BFB-1934-1060-1004-19A628D5ADC3}"/>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Tree>
    <p:extLst>
      <p:ext uri="{BB962C8B-B14F-4D97-AF65-F5344CB8AC3E}">
        <p14:creationId xmlns:p14="http://schemas.microsoft.com/office/powerpoint/2010/main" val="15785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3839-7165-A91C-5B34-9518E4DEFD35}"/>
              </a:ext>
            </a:extLst>
          </p:cNvPr>
          <p:cNvSpPr>
            <a:spLocks noGrp="1"/>
          </p:cNvSpPr>
          <p:nvPr>
            <p:ph idx="1"/>
          </p:nvPr>
        </p:nvSpPr>
        <p:spPr/>
        <p:txBody>
          <a:bodyPr lIns="0" tIns="0" rIns="0" bIns="0" anchor="t"/>
          <a:lstStyle/>
          <a:p>
            <a:pPr algn="l" rtl="0" fontAlgn="base">
              <a:buFont typeface="+mj-lt"/>
              <a:buAutoNum type="arabicPeriod" startAt="2"/>
            </a:pPr>
            <a:r>
              <a:rPr lang="en-US" sz="2000" b="0" i="0">
                <a:solidFill>
                  <a:srgbClr val="000000"/>
                </a:solidFill>
                <a:effectLst/>
                <a:latin typeface="Calibri"/>
              </a:rPr>
              <a:t>Is the approach for use of Compensatory Measures appropriate? </a:t>
            </a:r>
            <a:endParaRPr lang="en-US" sz="2000">
              <a:solidFill>
                <a:srgbClr val="000000"/>
              </a:solidFill>
              <a:latin typeface="Calibri"/>
            </a:endParaRPr>
          </a:p>
          <a:p>
            <a:pPr marL="0" indent="0" algn="l">
              <a:buNone/>
            </a:pPr>
            <a:endParaRPr lang="en-US" sz="1800" b="0" i="0">
              <a:solidFill>
                <a:srgbClr val="000000"/>
              </a:solidFill>
              <a:effectLst/>
              <a:latin typeface="Calibri" panose="020F0502020204030204" pitchFamily="34" charset="0"/>
            </a:endParaRPr>
          </a:p>
          <a:p>
            <a:pPr>
              <a:buNone/>
            </a:pPr>
            <a:r>
              <a:rPr lang="en-US" sz="2200" u="sng">
                <a:solidFill>
                  <a:srgbClr val="000000"/>
                </a:solidFill>
                <a:latin typeface="Calibri"/>
                <a:cs typeface="Calibri"/>
              </a:rPr>
              <a:t>Assessment Team Response</a:t>
            </a:r>
            <a:endParaRPr lang="en-US" sz="2200">
              <a:solidFill>
                <a:srgbClr val="000000"/>
              </a:solidFill>
              <a:latin typeface="Calibri"/>
              <a:cs typeface="Calibri"/>
            </a:endParaRPr>
          </a:p>
          <a:p>
            <a:pPr>
              <a:buNone/>
            </a:pPr>
            <a:r>
              <a:rPr lang="en-US" sz="2000">
                <a:solidFill>
                  <a:srgbClr val="000000"/>
                </a:solidFill>
                <a:latin typeface="Calibri"/>
                <a:cs typeface="Calibri"/>
              </a:rPr>
              <a:t>No, based on the following:</a:t>
            </a:r>
          </a:p>
          <a:p>
            <a:pPr marL="457200" indent="-457200">
              <a:buAutoNum type="alphaLcPeriod"/>
            </a:pPr>
            <a:r>
              <a:rPr lang="en-US" sz="2000">
                <a:solidFill>
                  <a:srgbClr val="000000"/>
                </a:solidFill>
                <a:latin typeface="Calibri"/>
                <a:ea typeface="ＭＳ Ｐゴシック"/>
                <a:cs typeface="Calibri"/>
              </a:rPr>
              <a:t>The Assessment Team finds that the implementation of compensatory measures in the ASE is not appropriate.</a:t>
            </a:r>
            <a:endParaRPr lang="en-US" sz="2000">
              <a:solidFill>
                <a:srgbClr val="000000"/>
              </a:solidFill>
              <a:latin typeface="Calibri" panose="020F0502020204030204" pitchFamily="34" charset="0"/>
              <a:ea typeface="ＭＳ Ｐゴシック"/>
              <a:cs typeface="Calibri"/>
            </a:endParaRPr>
          </a:p>
          <a:p>
            <a:pPr marL="457200" indent="-457200">
              <a:buAutoNum type="alphaLcPeriod"/>
            </a:pPr>
            <a:r>
              <a:rPr lang="en-US" sz="2000">
                <a:solidFill>
                  <a:srgbClr val="000000"/>
                </a:solidFill>
                <a:latin typeface="Calibri"/>
                <a:ea typeface="ＭＳ Ｐゴシック"/>
                <a:cs typeface="Calibri"/>
              </a:rPr>
              <a:t>Any compensatory actions must be analyzed in the SAD with rigor comparable to the credited control, and the time during which compensatory actions can be employed should be identified. </a:t>
            </a:r>
            <a:endParaRPr lang="en-US" sz="2000">
              <a:solidFill>
                <a:srgbClr val="000000"/>
              </a:solidFill>
              <a:latin typeface="Calibri" panose="020F0502020204030204" pitchFamily="34" charset="0"/>
              <a:cs typeface="Calibri"/>
            </a:endParaRPr>
          </a:p>
          <a:p>
            <a:pPr>
              <a:buNone/>
            </a:pPr>
            <a:endParaRPr lang="en-US" sz="2000" u="sng">
              <a:solidFill>
                <a:srgbClr val="000000"/>
              </a:solidFill>
              <a:latin typeface="Calibri" panose="020F0502020204030204" pitchFamily="34" charset="0"/>
              <a:cs typeface="Calibri"/>
            </a:endParaRPr>
          </a:p>
          <a:p>
            <a:pPr marL="0" indent="0">
              <a:buNone/>
            </a:pPr>
            <a:endParaRPr lang="en-US" sz="180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1CB2D7F1-556E-04E1-051B-4E6D4B18581A}"/>
              </a:ext>
            </a:extLst>
          </p:cNvPr>
          <p:cNvSpPr>
            <a:spLocks noGrp="1"/>
          </p:cNvSpPr>
          <p:nvPr>
            <p:ph type="title"/>
          </p:nvPr>
        </p:nvSpPr>
        <p:spPr/>
        <p:txBody>
          <a:bodyPr/>
          <a:lstStyle/>
          <a:p>
            <a:r>
              <a:rPr lang="en-US"/>
              <a:t>Charge Questions</a:t>
            </a:r>
          </a:p>
        </p:txBody>
      </p:sp>
      <p:sp>
        <p:nvSpPr>
          <p:cNvPr id="4" name="Date Placeholder 3">
            <a:extLst>
              <a:ext uri="{FF2B5EF4-FFF2-40B4-BE49-F238E27FC236}">
                <a16:creationId xmlns:a16="http://schemas.microsoft.com/office/drawing/2014/main" id="{13BA93FB-749E-942B-09F5-1E29D3C53CA4}"/>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EDF58BFB-1934-1060-1004-19A628D5ADC3}"/>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57711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3839-7165-A91C-5B34-9518E4DEFD35}"/>
              </a:ext>
            </a:extLst>
          </p:cNvPr>
          <p:cNvSpPr>
            <a:spLocks noGrp="1"/>
          </p:cNvSpPr>
          <p:nvPr>
            <p:ph idx="1"/>
          </p:nvPr>
        </p:nvSpPr>
        <p:spPr/>
        <p:txBody>
          <a:bodyPr lIns="0" tIns="0" rIns="0" bIns="0" anchor="t"/>
          <a:lstStyle/>
          <a:p>
            <a:pPr algn="l" rtl="0" fontAlgn="base">
              <a:buFont typeface="+mj-lt"/>
              <a:buAutoNum type="arabicPeriod" startAt="3"/>
            </a:pPr>
            <a:r>
              <a:rPr lang="en-US" sz="2000" b="0" i="0">
                <a:solidFill>
                  <a:srgbClr val="000000"/>
                </a:solidFill>
                <a:effectLst/>
                <a:latin typeface="Calibri"/>
              </a:rPr>
              <a:t>Is the methodology used for Risk Assessments appropriate? </a:t>
            </a:r>
            <a:endParaRPr lang="en-US" sz="2000">
              <a:solidFill>
                <a:srgbClr val="000000"/>
              </a:solidFill>
              <a:latin typeface="Calibri"/>
            </a:endParaRPr>
          </a:p>
          <a:p>
            <a:pPr marL="0" indent="0" algn="l">
              <a:buNone/>
            </a:pPr>
            <a:endParaRPr lang="en-US" sz="2000">
              <a:solidFill>
                <a:srgbClr val="000000"/>
              </a:solidFill>
              <a:latin typeface="Calibri"/>
            </a:endParaRPr>
          </a:p>
          <a:p>
            <a:pPr>
              <a:buNone/>
            </a:pPr>
            <a:r>
              <a:rPr lang="en-US" sz="2200" u="sng">
                <a:solidFill>
                  <a:srgbClr val="000000"/>
                </a:solidFill>
                <a:latin typeface="Calibri"/>
                <a:cs typeface="Calibri"/>
              </a:rPr>
              <a:t>Assessment Team Response</a:t>
            </a:r>
            <a:r>
              <a:rPr lang="en-US" sz="2200">
                <a:solidFill>
                  <a:srgbClr val="000000"/>
                </a:solidFill>
                <a:latin typeface="Calibri"/>
                <a:cs typeface="Calibri"/>
              </a:rPr>
              <a:t>:</a:t>
            </a:r>
          </a:p>
          <a:p>
            <a:pPr marL="0" indent="0">
              <a:buNone/>
            </a:pPr>
            <a:r>
              <a:rPr lang="en-US" sz="2000">
                <a:solidFill>
                  <a:srgbClr val="000000"/>
                </a:solidFill>
                <a:latin typeface="Calibri"/>
                <a:cs typeface="Calibri"/>
              </a:rPr>
              <a:t>Conditional YES, based on the following:</a:t>
            </a:r>
          </a:p>
          <a:p>
            <a:pPr marL="800100" indent="-457200">
              <a:buAutoNum type="alphaLcPeriod"/>
            </a:pPr>
            <a:r>
              <a:rPr lang="en-US" sz="2000">
                <a:solidFill>
                  <a:srgbClr val="000000"/>
                </a:solidFill>
                <a:latin typeface="Calibri"/>
                <a:ea typeface="ＭＳ Ｐゴシック"/>
                <a:cs typeface="Calibri"/>
              </a:rPr>
              <a:t>The Assessment Team judges the methodology used for risk assessments to be appropriate.  </a:t>
            </a:r>
          </a:p>
          <a:p>
            <a:pPr marL="800100" indent="-457200">
              <a:buAutoNum type="alphaLcPeriod"/>
            </a:pPr>
            <a:r>
              <a:rPr lang="en-US" sz="2000">
                <a:solidFill>
                  <a:srgbClr val="000000"/>
                </a:solidFill>
                <a:latin typeface="Calibri"/>
                <a:ea typeface="ＭＳ Ｐゴシック"/>
                <a:cs typeface="Calibri"/>
              </a:rPr>
              <a:t>The controls credited to reduce the risk for specific hazards are not clearly defined in the risk assessments. </a:t>
            </a:r>
          </a:p>
          <a:p>
            <a:pPr marL="0" indent="0">
              <a:buNone/>
            </a:pPr>
            <a:endParaRPr lang="en-US" sz="2000">
              <a:solidFill>
                <a:srgbClr val="000000"/>
              </a:solidFill>
              <a:latin typeface="Calibri"/>
            </a:endParaRPr>
          </a:p>
        </p:txBody>
      </p:sp>
      <p:sp>
        <p:nvSpPr>
          <p:cNvPr id="3" name="Title 2">
            <a:extLst>
              <a:ext uri="{FF2B5EF4-FFF2-40B4-BE49-F238E27FC236}">
                <a16:creationId xmlns:a16="http://schemas.microsoft.com/office/drawing/2014/main" id="{1CB2D7F1-556E-04E1-051B-4E6D4B18581A}"/>
              </a:ext>
            </a:extLst>
          </p:cNvPr>
          <p:cNvSpPr>
            <a:spLocks noGrp="1"/>
          </p:cNvSpPr>
          <p:nvPr>
            <p:ph type="title"/>
          </p:nvPr>
        </p:nvSpPr>
        <p:spPr/>
        <p:txBody>
          <a:bodyPr/>
          <a:lstStyle/>
          <a:p>
            <a:r>
              <a:rPr lang="en-US"/>
              <a:t>Charge Questions</a:t>
            </a:r>
          </a:p>
        </p:txBody>
      </p:sp>
      <p:sp>
        <p:nvSpPr>
          <p:cNvPr id="4" name="Date Placeholder 3">
            <a:extLst>
              <a:ext uri="{FF2B5EF4-FFF2-40B4-BE49-F238E27FC236}">
                <a16:creationId xmlns:a16="http://schemas.microsoft.com/office/drawing/2014/main" id="{13BA93FB-749E-942B-09F5-1E29D3C53CA4}"/>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EDF58BFB-1934-1060-1004-19A628D5ADC3}"/>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Tree>
    <p:extLst>
      <p:ext uri="{BB962C8B-B14F-4D97-AF65-F5344CB8AC3E}">
        <p14:creationId xmlns:p14="http://schemas.microsoft.com/office/powerpoint/2010/main" val="85051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3839-7165-A91C-5B34-9518E4DEFD35}"/>
              </a:ext>
            </a:extLst>
          </p:cNvPr>
          <p:cNvSpPr>
            <a:spLocks noGrp="1"/>
          </p:cNvSpPr>
          <p:nvPr>
            <p:ph idx="1"/>
          </p:nvPr>
        </p:nvSpPr>
        <p:spPr>
          <a:xfrm>
            <a:off x="219036" y="971550"/>
            <a:ext cx="8691641" cy="5231530"/>
          </a:xfrm>
        </p:spPr>
        <p:txBody>
          <a:bodyPr lIns="0" tIns="0" rIns="0" bIns="0" anchor="t"/>
          <a:lstStyle/>
          <a:p>
            <a:pPr algn="l" rtl="0" fontAlgn="base">
              <a:buFont typeface="+mj-lt"/>
              <a:buAutoNum type="arabicPeriod" startAt="4"/>
            </a:pPr>
            <a:r>
              <a:rPr lang="en-US" sz="2000" b="0" i="0">
                <a:solidFill>
                  <a:srgbClr val="000000"/>
                </a:solidFill>
                <a:effectLst/>
                <a:latin typeface="Calibri"/>
              </a:rPr>
              <a:t>Is the approach for instituting Credited Controls for ODH components within applicable accelerator facilities appropriate? </a:t>
            </a:r>
            <a:endParaRPr lang="en-US" sz="2000">
              <a:solidFill>
                <a:srgbClr val="000000"/>
              </a:solidFill>
              <a:latin typeface="Calibri"/>
            </a:endParaRPr>
          </a:p>
          <a:p>
            <a:pPr marL="0" indent="0" algn="l">
              <a:buNone/>
            </a:pPr>
            <a:endParaRPr lang="en-US" sz="1800">
              <a:solidFill>
                <a:srgbClr val="000000"/>
              </a:solidFill>
              <a:latin typeface="Calibri"/>
            </a:endParaRPr>
          </a:p>
          <a:p>
            <a:pPr>
              <a:buNone/>
            </a:pPr>
            <a:r>
              <a:rPr lang="en-US" sz="2000" u="sng">
                <a:solidFill>
                  <a:srgbClr val="000000"/>
                </a:solidFill>
                <a:latin typeface="Calibri"/>
                <a:cs typeface="Calibri"/>
              </a:rPr>
              <a:t>Assessment Team Response</a:t>
            </a:r>
            <a:r>
              <a:rPr lang="en-US" sz="2000">
                <a:solidFill>
                  <a:srgbClr val="000000"/>
                </a:solidFill>
                <a:latin typeface="Calibri"/>
                <a:cs typeface="Calibri"/>
              </a:rPr>
              <a:t>:</a:t>
            </a:r>
          </a:p>
          <a:p>
            <a:pPr marL="0" indent="0">
              <a:buNone/>
            </a:pPr>
            <a:r>
              <a:rPr lang="en-US" sz="2000">
                <a:solidFill>
                  <a:srgbClr val="000000"/>
                </a:solidFill>
                <a:latin typeface="Calibri"/>
                <a:cs typeface="Calibri"/>
              </a:rPr>
              <a:t>Conditional YES, based on the following:</a:t>
            </a:r>
          </a:p>
          <a:p>
            <a:pPr marL="857250" lvl="1" indent="-457200">
              <a:buAutoNum type="alphaLcPeriod"/>
            </a:pPr>
            <a:r>
              <a:rPr lang="en-US" sz="2000">
                <a:solidFill>
                  <a:srgbClr val="000000"/>
                </a:solidFill>
                <a:latin typeface="Calibri"/>
                <a:ea typeface="ＭＳ Ｐゴシック"/>
                <a:cs typeface="Calibri"/>
              </a:rPr>
              <a:t>The Assessment Team judges that the Lab used an appropriate approach for instituting credited controls for ODH components and exclusions areas.</a:t>
            </a:r>
            <a:endParaRPr lang="en-US" sz="2000">
              <a:solidFill>
                <a:srgbClr val="000000"/>
              </a:solidFill>
              <a:cs typeface="Calibri"/>
            </a:endParaRPr>
          </a:p>
          <a:p>
            <a:pPr marL="857250" lvl="1" indent="-457200">
              <a:buAutoNum type="alphaLcPeriod"/>
            </a:pPr>
            <a:r>
              <a:rPr lang="en-US" sz="2000">
                <a:solidFill>
                  <a:srgbClr val="000000"/>
                </a:solidFill>
                <a:latin typeface="Calibri"/>
                <a:ea typeface="ＭＳ Ｐゴシック"/>
                <a:cs typeface="Calibri"/>
              </a:rPr>
              <a:t>Training for personnel working in each ODH classification area is judged to be appropriate.</a:t>
            </a:r>
            <a:endParaRPr lang="en-US" sz="2000">
              <a:solidFill>
                <a:srgbClr val="000000"/>
              </a:solidFill>
              <a:cs typeface="Calibri"/>
            </a:endParaRPr>
          </a:p>
          <a:p>
            <a:pPr marL="857250" lvl="1" indent="-457200">
              <a:buAutoNum type="alphaLcPeriod"/>
            </a:pPr>
            <a:r>
              <a:rPr lang="en-US" sz="2000">
                <a:solidFill>
                  <a:srgbClr val="000000"/>
                </a:solidFill>
                <a:latin typeface="Calibri"/>
                <a:ea typeface="ＭＳ Ｐゴシック"/>
                <a:cs typeface="Calibri"/>
              </a:rPr>
              <a:t>The concept of when ODH systems must function should be evaluated to ensure that the process provides protection and does not create compliance traps.</a:t>
            </a:r>
            <a:endParaRPr lang="en-US" sz="2000">
              <a:solidFill>
                <a:srgbClr val="000000"/>
              </a:solidFill>
              <a:cs typeface="Calibri"/>
            </a:endParaRPr>
          </a:p>
          <a:p>
            <a:pPr marL="857250" lvl="1" indent="-457200">
              <a:buAutoNum type="alphaLcPeriod"/>
            </a:pPr>
            <a:r>
              <a:rPr lang="en-US" sz="2000">
                <a:solidFill>
                  <a:srgbClr val="000000"/>
                </a:solidFill>
                <a:latin typeface="Calibri"/>
                <a:ea typeface="ＭＳ Ｐゴシック"/>
                <a:cs typeface="Calibri"/>
              </a:rPr>
              <a:t>Labeling of ODH credited controls should be consistent throughout the Fermilab site.</a:t>
            </a:r>
            <a:endParaRPr lang="en-US" sz="2000">
              <a:solidFill>
                <a:srgbClr val="000000"/>
              </a:solidFill>
              <a:cs typeface="Calibri"/>
            </a:endParaRPr>
          </a:p>
        </p:txBody>
      </p:sp>
      <p:sp>
        <p:nvSpPr>
          <p:cNvPr id="3" name="Title 2">
            <a:extLst>
              <a:ext uri="{FF2B5EF4-FFF2-40B4-BE49-F238E27FC236}">
                <a16:creationId xmlns:a16="http://schemas.microsoft.com/office/drawing/2014/main" id="{1CB2D7F1-556E-04E1-051B-4E6D4B18581A}"/>
              </a:ext>
            </a:extLst>
          </p:cNvPr>
          <p:cNvSpPr>
            <a:spLocks noGrp="1"/>
          </p:cNvSpPr>
          <p:nvPr>
            <p:ph type="title"/>
          </p:nvPr>
        </p:nvSpPr>
        <p:spPr/>
        <p:txBody>
          <a:bodyPr/>
          <a:lstStyle/>
          <a:p>
            <a:r>
              <a:rPr lang="en-US"/>
              <a:t>Charge Questions</a:t>
            </a:r>
          </a:p>
        </p:txBody>
      </p:sp>
      <p:sp>
        <p:nvSpPr>
          <p:cNvPr id="4" name="Date Placeholder 3">
            <a:extLst>
              <a:ext uri="{FF2B5EF4-FFF2-40B4-BE49-F238E27FC236}">
                <a16:creationId xmlns:a16="http://schemas.microsoft.com/office/drawing/2014/main" id="{13BA93FB-749E-942B-09F5-1E29D3C53CA4}"/>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EDF58BFB-1934-1060-1004-19A628D5ADC3}"/>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Tree>
    <p:extLst>
      <p:ext uri="{BB962C8B-B14F-4D97-AF65-F5344CB8AC3E}">
        <p14:creationId xmlns:p14="http://schemas.microsoft.com/office/powerpoint/2010/main" val="372642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3839-7165-A91C-5B34-9518E4DEFD35}"/>
              </a:ext>
            </a:extLst>
          </p:cNvPr>
          <p:cNvSpPr>
            <a:spLocks noGrp="1"/>
          </p:cNvSpPr>
          <p:nvPr>
            <p:ph idx="1"/>
          </p:nvPr>
        </p:nvSpPr>
        <p:spPr/>
        <p:txBody>
          <a:bodyPr lIns="0" tIns="0" rIns="0" bIns="0" anchor="t"/>
          <a:lstStyle/>
          <a:p>
            <a:pPr marL="0" indent="0">
              <a:buNone/>
            </a:pPr>
            <a:r>
              <a:rPr lang="en-US" sz="1800">
                <a:solidFill>
                  <a:srgbClr val="000000"/>
                </a:solidFill>
                <a:latin typeface="Calibri"/>
              </a:rPr>
              <a:t>5.  </a:t>
            </a:r>
            <a:r>
              <a:rPr lang="en-US" sz="2000">
                <a:solidFill>
                  <a:srgbClr val="000000"/>
                </a:solidFill>
                <a:latin typeface="Calibri"/>
              </a:rPr>
              <a:t>Is</a:t>
            </a:r>
            <a:r>
              <a:rPr lang="en-US" sz="2000" b="0" i="0">
                <a:solidFill>
                  <a:srgbClr val="000000"/>
                </a:solidFill>
                <a:effectLst/>
                <a:latin typeface="Calibri"/>
              </a:rPr>
              <a:t> the approach for implementing a consistent authorization operating limit appropriate? </a:t>
            </a:r>
            <a:endParaRPr lang="en-US" sz="2000">
              <a:solidFill>
                <a:srgbClr val="000000"/>
              </a:solidFill>
              <a:latin typeface="Calibri"/>
            </a:endParaRPr>
          </a:p>
          <a:p>
            <a:pPr marL="0" indent="0">
              <a:buNone/>
            </a:pPr>
            <a:endParaRPr lang="en-US" sz="2000">
              <a:solidFill>
                <a:srgbClr val="000000"/>
              </a:solidFill>
              <a:latin typeface="Calibri"/>
            </a:endParaRPr>
          </a:p>
          <a:p>
            <a:pPr>
              <a:buNone/>
            </a:pPr>
            <a:r>
              <a:rPr lang="en-US" sz="2000" u="sng">
                <a:solidFill>
                  <a:srgbClr val="000000"/>
                </a:solidFill>
                <a:latin typeface="Calibri"/>
                <a:cs typeface="Calibri"/>
              </a:rPr>
              <a:t>Assessment Team Response</a:t>
            </a:r>
            <a:r>
              <a:rPr lang="en-US" sz="2000">
                <a:solidFill>
                  <a:srgbClr val="000000"/>
                </a:solidFill>
                <a:latin typeface="Calibri"/>
                <a:cs typeface="Calibri"/>
              </a:rPr>
              <a:t>:</a:t>
            </a:r>
          </a:p>
          <a:p>
            <a:pPr marL="0" indent="0">
              <a:buNone/>
            </a:pPr>
            <a:r>
              <a:rPr lang="en-US" sz="2000">
                <a:solidFill>
                  <a:srgbClr val="000000"/>
                </a:solidFill>
                <a:latin typeface="Calibri"/>
                <a:cs typeface="Calibri"/>
              </a:rPr>
              <a:t>Conditional YES, based on the following:</a:t>
            </a:r>
          </a:p>
          <a:p>
            <a:pPr marL="800100" indent="-457200">
              <a:buAutoNum type="alphaLcPeriod"/>
            </a:pPr>
            <a:r>
              <a:rPr lang="en-US" sz="2000">
                <a:solidFill>
                  <a:srgbClr val="000000"/>
                </a:solidFill>
                <a:latin typeface="Calibri"/>
                <a:ea typeface="ＭＳ Ｐゴシック"/>
                <a:cs typeface="Calibri"/>
              </a:rPr>
              <a:t>The Assessment Team judges that the approach for implementing authorization operating limits is consistent across the Lab machines.  </a:t>
            </a:r>
          </a:p>
          <a:p>
            <a:pPr marL="800100" indent="-457200">
              <a:buAutoNum type="alphaLcPeriod"/>
            </a:pPr>
            <a:r>
              <a:rPr lang="en-US" sz="2000">
                <a:solidFill>
                  <a:srgbClr val="000000"/>
                </a:solidFill>
                <a:latin typeface="Calibri"/>
                <a:ea typeface="ＭＳ Ｐゴシック"/>
                <a:cs typeface="Calibri"/>
              </a:rPr>
              <a:t>However, operating limits that permit a +5% beam intensity variation are not adequately addressed in the Shielding Assessments.</a:t>
            </a:r>
            <a:endParaRPr lang="en-US">
              <a:solidFill>
                <a:srgbClr val="000000"/>
              </a:solidFill>
            </a:endParaRPr>
          </a:p>
        </p:txBody>
      </p:sp>
      <p:sp>
        <p:nvSpPr>
          <p:cNvPr id="3" name="Title 2">
            <a:extLst>
              <a:ext uri="{FF2B5EF4-FFF2-40B4-BE49-F238E27FC236}">
                <a16:creationId xmlns:a16="http://schemas.microsoft.com/office/drawing/2014/main" id="{1CB2D7F1-556E-04E1-051B-4E6D4B18581A}"/>
              </a:ext>
            </a:extLst>
          </p:cNvPr>
          <p:cNvSpPr>
            <a:spLocks noGrp="1"/>
          </p:cNvSpPr>
          <p:nvPr>
            <p:ph type="title"/>
          </p:nvPr>
        </p:nvSpPr>
        <p:spPr/>
        <p:txBody>
          <a:bodyPr/>
          <a:lstStyle/>
          <a:p>
            <a:r>
              <a:rPr lang="en-US"/>
              <a:t>Charge Questions</a:t>
            </a:r>
          </a:p>
        </p:txBody>
      </p:sp>
      <p:sp>
        <p:nvSpPr>
          <p:cNvPr id="4" name="Date Placeholder 3">
            <a:extLst>
              <a:ext uri="{FF2B5EF4-FFF2-40B4-BE49-F238E27FC236}">
                <a16:creationId xmlns:a16="http://schemas.microsoft.com/office/drawing/2014/main" id="{13BA93FB-749E-942B-09F5-1E29D3C53CA4}"/>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EDF58BFB-1934-1060-1004-19A628D5ADC3}"/>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Tree>
    <p:extLst>
      <p:ext uri="{BB962C8B-B14F-4D97-AF65-F5344CB8AC3E}">
        <p14:creationId xmlns:p14="http://schemas.microsoft.com/office/powerpoint/2010/main" val="132069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4003-D042-2A4D-2A26-A3D2213DF32D}"/>
              </a:ext>
            </a:extLst>
          </p:cNvPr>
          <p:cNvSpPr>
            <a:spLocks noGrp="1"/>
          </p:cNvSpPr>
          <p:nvPr>
            <p:ph idx="1"/>
          </p:nvPr>
        </p:nvSpPr>
        <p:spPr>
          <a:xfrm>
            <a:off x="219036" y="971550"/>
            <a:ext cx="8691641" cy="5346308"/>
          </a:xfrm>
        </p:spPr>
        <p:txBody>
          <a:bodyPr lIns="0" tIns="0" rIns="0" bIns="0" anchor="t"/>
          <a:lstStyle/>
          <a:p>
            <a:pPr marL="0" indent="0">
              <a:buNone/>
            </a:pPr>
            <a:r>
              <a:rPr lang="en-US" b="1" u="sng">
                <a:solidFill>
                  <a:srgbClr val="000000"/>
                </a:solidFill>
                <a:latin typeface="Calibri"/>
                <a:cs typeface="Calibri"/>
              </a:rPr>
              <a:t>Focus Areas to Meet Expectations</a:t>
            </a:r>
            <a:endParaRPr lang="en-US" b="1" u="sng">
              <a:solidFill>
                <a:srgbClr val="000000"/>
              </a:solidFill>
              <a:ea typeface="ＭＳ Ｐゴシック"/>
              <a:cs typeface="Calibri"/>
            </a:endParaRPr>
          </a:p>
          <a:p>
            <a:pPr>
              <a:buAutoNum type="arabicPeriod"/>
            </a:pPr>
            <a:r>
              <a:rPr lang="en-US" sz="1800" u="sng">
                <a:solidFill>
                  <a:srgbClr val="000000"/>
                </a:solidFill>
                <a:latin typeface="Calibri"/>
                <a:ea typeface="ＭＳ Ｐゴシック"/>
                <a:cs typeface="Calibri"/>
              </a:rPr>
              <a:t>SAD</a:t>
            </a:r>
            <a:endParaRPr lang="en-US" b="1" u="sng">
              <a:solidFill>
                <a:srgbClr val="000000"/>
              </a:solidFill>
              <a:ea typeface="ＭＳ Ｐゴシック"/>
              <a:cs typeface="Calibri"/>
            </a:endParaRPr>
          </a:p>
          <a:p>
            <a:pPr marL="914400" lvl="1" indent="-457200">
              <a:buAutoNum type="alphaLcPeriod"/>
            </a:pPr>
            <a:r>
              <a:rPr lang="en-US" sz="2000">
                <a:solidFill>
                  <a:srgbClr val="000000"/>
                </a:solidFill>
                <a:latin typeface="Calibri"/>
                <a:ea typeface="ＭＳ Ｐゴシック"/>
                <a:cs typeface="Calibri"/>
              </a:rPr>
              <a:t>Fermilab should evaluate recent SADs from other facilities for ideas on structure and content.</a:t>
            </a:r>
          </a:p>
          <a:p>
            <a:pPr marL="914400" lvl="1" indent="-457200">
              <a:buAutoNum type="alphaLcPeriod"/>
            </a:pPr>
            <a:r>
              <a:rPr lang="en-US" sz="2000">
                <a:solidFill>
                  <a:srgbClr val="000000"/>
                </a:solidFill>
                <a:latin typeface="Calibri"/>
                <a:ea typeface="ＭＳ Ｐゴシック"/>
                <a:cs typeface="Calibri"/>
              </a:rPr>
              <a:t>Fermilab should establish contacts for reviews of interim work products. </a:t>
            </a:r>
            <a:endParaRPr lang="en-US">
              <a:solidFill>
                <a:srgbClr val="000000"/>
              </a:solidFill>
              <a:latin typeface="Calibri"/>
              <a:cs typeface="Calibri"/>
            </a:endParaRPr>
          </a:p>
          <a:p>
            <a:pPr marL="914400" lvl="1" indent="-457200">
              <a:buAutoNum type="alphaLcPeriod"/>
            </a:pPr>
            <a:r>
              <a:rPr lang="en-US" sz="2000">
                <a:solidFill>
                  <a:srgbClr val="000000"/>
                </a:solidFill>
                <a:latin typeface="Calibri"/>
                <a:ea typeface="ＭＳ Ｐゴシック"/>
                <a:cs typeface="Calibri"/>
              </a:rPr>
              <a:t>The SAD should contain facility descriptions with sufficient detail to understand the source of the hazards.</a:t>
            </a:r>
            <a:endParaRPr lang="en-US" sz="2000">
              <a:solidFill>
                <a:srgbClr val="000000"/>
              </a:solidFill>
              <a:latin typeface="Calibri"/>
              <a:cs typeface="Calibri"/>
            </a:endParaRPr>
          </a:p>
          <a:p>
            <a:pPr marL="914400" lvl="1" indent="-457200">
              <a:buAutoNum type="alphaLcPeriod"/>
            </a:pPr>
            <a:r>
              <a:rPr lang="en-US" sz="2000">
                <a:solidFill>
                  <a:srgbClr val="000000"/>
                </a:solidFill>
                <a:latin typeface="Calibri"/>
                <a:ea typeface="ＭＳ Ｐゴシック"/>
                <a:cs typeface="Calibri"/>
              </a:rPr>
              <a:t>The SAD should clearly describe the unmitigated accelerator specific hazards and non-accelerator specific hazards (NASH) that initiate accelerator-specific hazards.</a:t>
            </a:r>
            <a:endParaRPr lang="en-US" sz="2000">
              <a:solidFill>
                <a:srgbClr val="000000"/>
              </a:solidFill>
              <a:latin typeface="Calibri"/>
              <a:cs typeface="Calibri"/>
            </a:endParaRPr>
          </a:p>
          <a:p>
            <a:pPr marL="914400" lvl="1" indent="-457200">
              <a:buAutoNum type="alphaLcPeriod"/>
            </a:pPr>
            <a:r>
              <a:rPr lang="en-US" sz="2000">
                <a:solidFill>
                  <a:srgbClr val="000000"/>
                </a:solidFill>
                <a:latin typeface="Calibri"/>
                <a:ea typeface="ＭＳ Ｐゴシック"/>
                <a:cs typeface="Calibri"/>
              </a:rPr>
              <a:t>The SAD should specifically define the credited controls being applied to the hazard to reduce either the likelihood or consequences of the hazard to an acceptable risk level. Defense in depth measures cannot be used to reduce risk.</a:t>
            </a:r>
            <a:r>
              <a:rPr lang="en-US">
                <a:solidFill>
                  <a:srgbClr val="000000"/>
                </a:solidFill>
                <a:latin typeface="Calibri"/>
                <a:ea typeface="ＭＳ Ｐゴシック"/>
                <a:cs typeface="Calibri"/>
              </a:rPr>
              <a:t> </a:t>
            </a:r>
            <a:endParaRPr lang="en-US">
              <a:solidFill>
                <a:srgbClr val="000000"/>
              </a:solidFill>
              <a:latin typeface="Calibri"/>
              <a:cs typeface="Calibri"/>
            </a:endParaRPr>
          </a:p>
          <a:p>
            <a:pPr lvl="2"/>
            <a:endParaRPr lang="en-US">
              <a:solidFill>
                <a:srgbClr val="000000"/>
              </a:solidFill>
              <a:latin typeface="Calibri"/>
              <a:ea typeface="ＭＳ Ｐゴシック"/>
              <a:cs typeface="Calibri"/>
            </a:endParaRPr>
          </a:p>
          <a:p>
            <a:pPr marL="914400" lvl="1" indent="-457200">
              <a:buAutoNum type="alphaLcPeriod"/>
            </a:pPr>
            <a:endParaRPr lang="en-US" sz="2000">
              <a:latin typeface="Calibri"/>
              <a:ea typeface="ＭＳ Ｐゴシック"/>
              <a:cs typeface="Calibri"/>
            </a:endParaRPr>
          </a:p>
          <a:p>
            <a:pPr>
              <a:buNone/>
            </a:pPr>
            <a:endParaRPr lang="en-US" sz="1100">
              <a:latin typeface="Calibri"/>
              <a:cs typeface="Calibri"/>
            </a:endParaRPr>
          </a:p>
        </p:txBody>
      </p:sp>
      <p:sp>
        <p:nvSpPr>
          <p:cNvPr id="3" name="Title 2">
            <a:extLst>
              <a:ext uri="{FF2B5EF4-FFF2-40B4-BE49-F238E27FC236}">
                <a16:creationId xmlns:a16="http://schemas.microsoft.com/office/drawing/2014/main" id="{0866CE93-E82E-E24D-2054-18B841CA899B}"/>
              </a:ext>
            </a:extLst>
          </p:cNvPr>
          <p:cNvSpPr>
            <a:spLocks noGrp="1"/>
          </p:cNvSpPr>
          <p:nvPr>
            <p:ph type="title"/>
          </p:nvPr>
        </p:nvSpPr>
        <p:spPr/>
        <p:txBody>
          <a:bodyPr/>
          <a:lstStyle/>
          <a:p>
            <a:r>
              <a:rPr lang="en-US"/>
              <a:t>Recommendations</a:t>
            </a:r>
          </a:p>
        </p:txBody>
      </p:sp>
      <p:sp>
        <p:nvSpPr>
          <p:cNvPr id="4" name="Date Placeholder 3">
            <a:extLst>
              <a:ext uri="{FF2B5EF4-FFF2-40B4-BE49-F238E27FC236}">
                <a16:creationId xmlns:a16="http://schemas.microsoft.com/office/drawing/2014/main" id="{41B7FE96-E59E-2C70-89A2-4022EF7BF3FE}"/>
              </a:ext>
            </a:extLst>
          </p:cNvPr>
          <p:cNvSpPr>
            <a:spLocks noGrp="1"/>
          </p:cNvSpPr>
          <p:nvPr>
            <p:ph type="dt" sz="half" idx="2"/>
          </p:nvPr>
        </p:nvSpPr>
        <p:spPr/>
        <p:txBody>
          <a:bodyPr/>
          <a:lstStyle/>
          <a:p>
            <a:pPr>
              <a:defRPr/>
            </a:pPr>
            <a:fld id="{57ADAB69-348E-2C41-AF41-E98D046040A4}" type="datetime1">
              <a:rPr lang="en-US" smtClean="0"/>
              <a:t>8/17/2023</a:t>
            </a:fld>
            <a:endParaRPr lang="en-US"/>
          </a:p>
        </p:txBody>
      </p:sp>
      <p:sp>
        <p:nvSpPr>
          <p:cNvPr id="6" name="Slide Number Placeholder 5">
            <a:extLst>
              <a:ext uri="{FF2B5EF4-FFF2-40B4-BE49-F238E27FC236}">
                <a16:creationId xmlns:a16="http://schemas.microsoft.com/office/drawing/2014/main" id="{9875E104-C919-B861-3FEE-7FB56601492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Tree>
    <p:extLst>
      <p:ext uri="{BB962C8B-B14F-4D97-AF65-F5344CB8AC3E}">
        <p14:creationId xmlns:p14="http://schemas.microsoft.com/office/powerpoint/2010/main" val="137606270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15" ma:contentTypeDescription="Create a new document." ma:contentTypeScope="" ma:versionID="fd61d4a10b3ba11088311ea0149c2d7a">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5a6592338e42a95ddb049d5fd86cff8c"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element ref="ns4:MediaServiceDateTaken" minOccurs="0"/>
                <xsd:element ref="ns4:MediaServiceObjectDetectorVersions" minOccurs="0"/>
                <xsd:element ref="ns4:MediaServiceAutoTags" minOccurs="0"/>
                <xsd:element ref="ns4:MediaLengthInSecond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AF564E-A742-430B-A815-288141243925}">
  <ds:schemaRefs>
    <ds:schemaRef ds:uri="http://schemas.microsoft.com/sharepoint/v3/contenttype/forms"/>
  </ds:schemaRefs>
</ds:datastoreItem>
</file>

<file path=customXml/itemProps2.xml><?xml version="1.0" encoding="utf-8"?>
<ds:datastoreItem xmlns:ds="http://schemas.openxmlformats.org/officeDocument/2006/customXml" ds:itemID="{971E78F3-CAB9-4749-A7F7-8733C03CA17C}">
  <ds:schemaRefs>
    <ds:schemaRef ds:uri="d1fa51fb-4767-43a5-bca0-3d8a2ed6f0b8"/>
    <ds:schemaRef ds:uri="d89967ca-08df-4c21-aa97-7439da3258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9CB01E-C009-46F0-A77D-D1E169B45B76}">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FNAL_PowerPoint_4x3-seasons_052121 (16)</Template>
  <Application>Microsoft Office PowerPoint</Application>
  <PresentationFormat>On-screen Show (4:3)</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Fermilab_PPT_090815</vt:lpstr>
      <vt:lpstr>PowerPoint Presentation</vt:lpstr>
      <vt:lpstr>Team Members</vt:lpstr>
      <vt:lpstr>Executive Summary</vt:lpstr>
      <vt:lpstr>Charge Questions</vt:lpstr>
      <vt:lpstr>Charge Questions</vt:lpstr>
      <vt:lpstr>Charge Questions</vt:lpstr>
      <vt:lpstr>Charge Questions</vt:lpstr>
      <vt:lpstr>Charge Questions</vt:lpstr>
      <vt:lpstr>Recommendations</vt:lpstr>
      <vt:lpstr>Recommendations</vt:lpstr>
      <vt:lpstr>Recommendations</vt:lpstr>
      <vt:lpstr>Recommendations</vt:lpstr>
      <vt:lpstr>Recommendations</vt:lpstr>
      <vt:lpstr>Recommendations</vt:lpstr>
      <vt:lpstr>Recommendations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revision>1</cp:revision>
  <cp:lastPrinted>2014-01-20T19:40:21Z</cp:lastPrinted>
  <dcterms:created xsi:type="dcterms:W3CDTF">2023-08-17T13:27:14Z</dcterms:created>
  <dcterms:modified xsi:type="dcterms:W3CDTF">2023-08-17T20:07:01Z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