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Lst>
  <p:sldSz cy="6858000" cx="9144000"/>
  <p:notesSz cx="6858000" cy="9144000"/>
  <p:embeddedFontLst>
    <p:embeddedFont>
      <p:font typeface="Roboto"/>
      <p:regular r:id="rId19"/>
      <p:bold r:id="rId20"/>
      <p:italic r:id="rId21"/>
      <p:boldItalic r:id="rId22"/>
    </p:embeddedFont>
    <p:embeddedFont>
      <p:font typeface="Helvetica Neue"/>
      <p:regular r:id="rId23"/>
      <p:bold r:id="rId24"/>
      <p:italic r:id="rId25"/>
      <p:boldItalic r:id="rId26"/>
    </p:embeddedFont>
    <p:embeddedFont>
      <p:font typeface="Open Sans"/>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GoogleSlidesCustomDataVersion2">
      <go:slidesCustomData xmlns:go="http://customooxmlschemas.google.com/" r:id="rId31" roundtripDataSignature="AMtx7mjVZCJ08ZxFJ2TuoE9ZsC7l4G0sA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1A824BC-1A6B-4BDE-AFEE-239A556A4E6D}">
  <a:tblStyle styleId="{71A824BC-1A6B-4BDE-AFEE-239A556A4E6D}"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4142" orient="horz"/>
        <p:guide pos="4027" orient="horz"/>
        <p:guide pos="1698" orient="horz"/>
        <p:guide pos="152" orient="horz"/>
        <p:guide pos="2790" orient="horz"/>
        <p:guide pos="604" orient="horz"/>
        <p:guide pos="5616"/>
        <p:guide pos="136"/>
        <p:guide pos="589"/>
        <p:guide pos="4453"/>
        <p:guide pos="5163"/>
        <p:guide pos="4632"/>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fntdata"/><Relationship Id="rId22" Type="http://schemas.openxmlformats.org/officeDocument/2006/relationships/font" Target="fonts/Roboto-boldItalic.fntdata"/><Relationship Id="rId21" Type="http://schemas.openxmlformats.org/officeDocument/2006/relationships/font" Target="fonts/Roboto-italic.fntdata"/><Relationship Id="rId24" Type="http://schemas.openxmlformats.org/officeDocument/2006/relationships/font" Target="fonts/HelveticaNeue-bold.fntdata"/><Relationship Id="rId23" Type="http://schemas.openxmlformats.org/officeDocument/2006/relationships/font" Target="fonts/HelveticaNeue-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HelveticaNeue-boldItalic.fntdata"/><Relationship Id="rId25" Type="http://schemas.openxmlformats.org/officeDocument/2006/relationships/font" Target="fonts/HelveticaNeue-italic.fntdata"/><Relationship Id="rId28" Type="http://schemas.openxmlformats.org/officeDocument/2006/relationships/font" Target="fonts/OpenSans-bold.fntdata"/><Relationship Id="rId27" Type="http://schemas.openxmlformats.org/officeDocument/2006/relationships/font" Target="fonts/OpenSans-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OpenSans-italic.fntdata"/><Relationship Id="rId7" Type="http://schemas.openxmlformats.org/officeDocument/2006/relationships/slide" Target="slides/slide1.xml"/><Relationship Id="rId8" Type="http://schemas.openxmlformats.org/officeDocument/2006/relationships/slide" Target="slides/slide2.xml"/><Relationship Id="rId31" Type="http://customschemas.google.com/relationships/presentationmetadata" Target="metadata"/><Relationship Id="rId30" Type="http://schemas.openxmlformats.org/officeDocument/2006/relationships/font" Target="fonts/OpenSans-bold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font" Target="fonts/Roboto-regular.fntdata"/><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Helvetica Neue"/>
                <a:ea typeface="Helvetica Neue"/>
                <a:cs typeface="Helvetica Neue"/>
                <a:sym typeface="Helvetica Neue"/>
              </a:defRPr>
            </a:lvl1pPr>
            <a:lvl2pPr lvl="1"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Helvetica Neue"/>
                <a:ea typeface="Helvetica Neue"/>
                <a:cs typeface="Helvetica Neue"/>
                <a:sym typeface="Helvetica Neue"/>
              </a:defRPr>
            </a:lvl1pPr>
            <a:lvl2pPr lvl="1"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60"/>
              </a:spcBef>
              <a:spcAft>
                <a:spcPts val="0"/>
              </a:spcAft>
              <a:buSzPts val="1400"/>
              <a:buNone/>
              <a:defRPr b="0" i="0" sz="1200" u="none" cap="none" strike="noStrike">
                <a:solidFill>
                  <a:schemeClr val="dk1"/>
                </a:solidFill>
                <a:latin typeface="Helvetica Neue"/>
                <a:ea typeface="Helvetica Neue"/>
                <a:cs typeface="Helvetica Neue"/>
                <a:sym typeface="Helvetica Neue"/>
              </a:defRPr>
            </a:lvl1pPr>
            <a:lvl2pPr indent="-228600" lvl="1" marL="914400" marR="0" rtl="0" algn="l">
              <a:spcBef>
                <a:spcPts val="360"/>
              </a:spcBef>
              <a:spcAft>
                <a:spcPts val="0"/>
              </a:spcAft>
              <a:buSzPts val="1400"/>
              <a:buNone/>
              <a:defRPr b="0" i="0" sz="1200" u="none" cap="none" strike="noStrike">
                <a:solidFill>
                  <a:schemeClr val="dk1"/>
                </a:solidFill>
                <a:latin typeface="Helvetica Neue"/>
                <a:ea typeface="Helvetica Neue"/>
                <a:cs typeface="Helvetica Neue"/>
                <a:sym typeface="Helvetica Neue"/>
              </a:defRPr>
            </a:lvl2pPr>
            <a:lvl3pPr indent="-228600" lvl="2" marL="1371600" marR="0" rtl="0" algn="l">
              <a:spcBef>
                <a:spcPts val="360"/>
              </a:spcBef>
              <a:spcAft>
                <a:spcPts val="0"/>
              </a:spcAft>
              <a:buSzPts val="1400"/>
              <a:buNone/>
              <a:defRPr b="0" i="0" sz="1200" u="none" cap="none" strike="noStrike">
                <a:solidFill>
                  <a:schemeClr val="dk1"/>
                </a:solidFill>
                <a:latin typeface="Helvetica Neue"/>
                <a:ea typeface="Helvetica Neue"/>
                <a:cs typeface="Helvetica Neue"/>
                <a:sym typeface="Helvetica Neue"/>
              </a:defRPr>
            </a:lvl3pPr>
            <a:lvl4pPr indent="-228600" lvl="3" marL="1828800" marR="0" rtl="0" algn="l">
              <a:spcBef>
                <a:spcPts val="360"/>
              </a:spcBef>
              <a:spcAft>
                <a:spcPts val="0"/>
              </a:spcAft>
              <a:buSzPts val="1400"/>
              <a:buNone/>
              <a:defRPr b="0" i="0" sz="1200" u="none" cap="none" strike="noStrike">
                <a:solidFill>
                  <a:schemeClr val="dk1"/>
                </a:solidFill>
                <a:latin typeface="Helvetica Neue"/>
                <a:ea typeface="Helvetica Neue"/>
                <a:cs typeface="Helvetica Neue"/>
                <a:sym typeface="Helvetica Neue"/>
              </a:defRPr>
            </a:lvl4pPr>
            <a:lvl5pPr indent="-228600" lvl="4" marL="2286000" marR="0" rtl="0" algn="l">
              <a:spcBef>
                <a:spcPts val="360"/>
              </a:spcBef>
              <a:spcAft>
                <a:spcPts val="0"/>
              </a:spcAft>
              <a:buSzPts val="1400"/>
              <a:buNone/>
              <a:defRPr b="0" i="0" sz="1200" u="none" cap="none" strike="noStrike">
                <a:solidFill>
                  <a:schemeClr val="dk1"/>
                </a:solidFill>
                <a:latin typeface="Helvetica Neue"/>
                <a:ea typeface="Helvetica Neue"/>
                <a:cs typeface="Helvetica Neue"/>
                <a:sym typeface="Helvetica Neue"/>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Helvetica Neue"/>
                <a:ea typeface="Helvetica Neue"/>
                <a:cs typeface="Helvetica Neue"/>
                <a:sym typeface="Helvetica Neue"/>
              </a:defRPr>
            </a:lvl1pPr>
            <a:lvl2pPr lvl="1"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Helvetica Neue"/>
                <a:ea typeface="Helvetica Neue"/>
                <a:cs typeface="Helvetica Neue"/>
                <a:sym typeface="Helvetica Neue"/>
              </a:rPr>
              <a:t>‹#›</a:t>
            </a:fld>
            <a:endParaRPr b="0" i="0" sz="1200" u="none" cap="none" strike="noStrike">
              <a:solidFill>
                <a:schemeClr val="dk1"/>
              </a:solidFill>
              <a:latin typeface="Helvetica Neue"/>
              <a:ea typeface="Helvetica Neue"/>
              <a:cs typeface="Helvetica Neue"/>
              <a:sym typeface="Helvetica Neue"/>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a:t>Good Morning folks! Today, I give a gentle introduction to graphs and link </a:t>
            </a:r>
            <a:r>
              <a:rPr lang="en-US"/>
              <a:t>prediction</a:t>
            </a:r>
            <a:r>
              <a:rPr lang="en-US"/>
              <a:t> for automated scientific hypothesis. I worked on this with Brian, Ashia, and Alex!</a:t>
            </a:r>
            <a:endParaRPr/>
          </a:p>
        </p:txBody>
      </p:sp>
      <p:sp>
        <p:nvSpPr>
          <p:cNvPr id="127" name="Google Shape;127;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239f4f4e27e_0_3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a:t>construction and working of science4cast dataset</a:t>
            </a:r>
            <a:endParaRPr/>
          </a:p>
        </p:txBody>
      </p:sp>
      <p:sp>
        <p:nvSpPr>
          <p:cNvPr id="364" name="Google Shape;364;g239f4f4e27e_0_3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59" name="Google Shape;459;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75" name="Google Shape;475;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25fd6d50ddb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5" name="Google Shape;135;g25fd6d50ddb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1500">
                <a:latin typeface="Open Sans"/>
                <a:ea typeface="Open Sans"/>
                <a:cs typeface="Open Sans"/>
                <a:sym typeface="Open Sans"/>
              </a:rPr>
              <a:t>Thanks to our appetite for novelty, innovation is a requisite.  </a:t>
            </a:r>
            <a:r>
              <a:rPr lang="en-US" sz="1500"/>
              <a:t>As researchers and engineers, our never-ending goal is to come up with new ideas and hypothesis. </a:t>
            </a:r>
            <a:r>
              <a:rPr lang="en-US" sz="1500"/>
              <a:t>New Ideas and the hypotheses attached with it require time- and labor- intensive human effort</a:t>
            </a:r>
            <a:r>
              <a:rPr lang="en-US" sz="1500"/>
              <a:t>. Additionally, parsing vast amount of papers to study state of the art of any new idea can be tedious. </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Clr>
                <a:schemeClr val="dk1"/>
              </a:buClr>
              <a:buSzPts val="1100"/>
              <a:buFont typeface="Arial"/>
              <a:buNone/>
            </a:pPr>
            <a:r>
              <a:rPr lang="en-US" sz="1500"/>
              <a:t>Idea is that we can use ML to acc</a:t>
            </a:r>
            <a:r>
              <a:rPr lang="en-US" sz="1500">
                <a:extLst>
                  <a:ext uri="http://customooxmlschemas.google.com/">
                    <go:slidesCustomData xmlns:go="http://customooxmlschemas.google.com/" textRoundtripDataId="5"/>
                  </a:ext>
                </a:extLst>
              </a:rPr>
              <a:t>elerate this process of scientific discovery to make predictions about possible links across scientific literature</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Clr>
                <a:schemeClr val="dk1"/>
              </a:buClr>
              <a:buSzPts val="1100"/>
              <a:buFont typeface="Arial"/>
              <a:buNone/>
            </a:pPr>
            <a:r>
              <a:rPr lang="en-US" sz="1500"/>
              <a:t>We choose to work with graph data since graphs have the ability to capture huge amount of information in its structure and topology, which make it well fit to store all scientific paper content. </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Clr>
                <a:schemeClr val="dk1"/>
              </a:buClr>
              <a:buSzPts val="1100"/>
              <a:buFont typeface="Arial"/>
              <a:buNone/>
            </a:pPr>
            <a:r>
              <a:rPr lang="en-US" sz="1500"/>
              <a:t>As a first step to achieve this – we explore how graph data can be processed and trained to perform the task of link prediction to find future connections between existing concept keywords (ideas) in the graph. </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Clr>
                <a:schemeClr val="dk1"/>
              </a:buClr>
              <a:buSzPts val="1100"/>
              <a:buFont typeface="Arial"/>
              <a:buNone/>
            </a:pPr>
            <a:r>
              <a:rPr lang="en-US" sz="1500"/>
              <a:t>**show graph on screen and tell how concepts are nodes and edges represent the fact that they have been seen together in papers before**</a:t>
            </a:r>
            <a:endParaRPr sz="1500"/>
          </a:p>
          <a:p>
            <a:pPr indent="0" lvl="0" marL="0" rtl="0" algn="l">
              <a:spcBef>
                <a:spcPts val="0"/>
              </a:spcBef>
              <a:spcAft>
                <a:spcPts val="0"/>
              </a:spcAft>
              <a:buNone/>
            </a:pPr>
            <a:r>
              <a:t/>
            </a:r>
            <a:endParaRPr sz="1500">
              <a:latin typeface="Open Sans"/>
              <a:ea typeface="Open Sans"/>
              <a:cs typeface="Open Sans"/>
              <a:sym typeface="Open Sans"/>
            </a:endParaRPr>
          </a:p>
        </p:txBody>
      </p:sp>
      <p:sp>
        <p:nvSpPr>
          <p:cNvPr id="136" name="Google Shape;136;g25fd6d50ddb_0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239f4f4e27e_0_15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239f4f4e27e_0_15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a:t>Let me walk you through the the pipeline to understand the skeleton of the project. </a:t>
            </a:r>
            <a:endParaRPr/>
          </a:p>
          <a:p>
            <a:pPr indent="-317500" lvl="0" marL="457200" rtl="0" algn="l">
              <a:spcBef>
                <a:spcPts val="360"/>
              </a:spcBef>
              <a:spcAft>
                <a:spcPts val="0"/>
              </a:spcAft>
              <a:buSzPts val="1400"/>
              <a:buAutoNum type="arabicParenR"/>
            </a:pPr>
            <a:r>
              <a:rPr lang="en-US"/>
              <a:t>Unlike text or image data, in graphs we need to create training data thru edge removal process which results also results in creation of features and target variables.</a:t>
            </a:r>
            <a:endParaRPr/>
          </a:p>
          <a:p>
            <a:pPr indent="-317500" lvl="0" marL="457200" rtl="0" algn="l">
              <a:spcBef>
                <a:spcPts val="0"/>
              </a:spcBef>
              <a:spcAft>
                <a:spcPts val="0"/>
              </a:spcAft>
              <a:buSzPts val="1400"/>
              <a:buAutoNum type="arabicParenR"/>
            </a:pPr>
            <a:r>
              <a:rPr lang="en-US"/>
              <a:t>We cannot directly input graphical data into a neural network model, so we create embeddings</a:t>
            </a:r>
            <a:endParaRPr/>
          </a:p>
          <a:p>
            <a:pPr indent="-317500" lvl="0" marL="457200" rtl="0" algn="l">
              <a:spcBef>
                <a:spcPts val="0"/>
              </a:spcBef>
              <a:spcAft>
                <a:spcPts val="0"/>
              </a:spcAft>
              <a:buSzPts val="1400"/>
              <a:buAutoNum type="arabicParenR"/>
            </a:pPr>
            <a:r>
              <a:rPr lang="en-US"/>
              <a:t>GNN for AUC</a:t>
            </a:r>
            <a:endParaRPr/>
          </a:p>
        </p:txBody>
      </p:sp>
      <p:sp>
        <p:nvSpPr>
          <p:cNvPr id="148" name="Google Shape;148;g239f4f4e27e_0_153: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5fd6d50ddb_0_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4" name="Google Shape;164;g25fd6d50ddb_0_3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This is the first part of the pipeline. Here, we have a graph with some connections at time t. The nodes can represent any information in them. One could imagine this graph to be a facebook network where users are users and links are indicative of their friendship. Or one could think of graphs as a cluster of galaxies in the nodes where links represent gravitational force between the galaxies.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Constructing features using graphs essentially requires you to have two instances of the graph at different time points.</a:t>
            </a:r>
            <a:endParaRPr/>
          </a:p>
        </p:txBody>
      </p:sp>
      <p:sp>
        <p:nvSpPr>
          <p:cNvPr id="165" name="Google Shape;165;g25fd6d50ddb_0_3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25fd6d50ddb_0_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2" name="Google Shape;212;g25fd6d50ddb_0_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solidFill>
                  <a:srgbClr val="000000"/>
                </a:solidFill>
                <a:latin typeface="Open Sans"/>
                <a:ea typeface="Open Sans"/>
                <a:cs typeface="Open Sans"/>
                <a:sym typeface="Open Sans"/>
              </a:rPr>
              <a:t>Feature set view. </a:t>
            </a:r>
            <a:endParaRPr/>
          </a:p>
        </p:txBody>
      </p:sp>
      <p:sp>
        <p:nvSpPr>
          <p:cNvPr id="213" name="Google Shape;213;g25fd6d50ddb_0_1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239f4f4e27e_0_10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40" name="Google Shape;240;g239f4f4e27e_0_10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25fd6d50ddb_0_6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330200" lvl="0" marL="342900" rtl="0" algn="l">
              <a:spcBef>
                <a:spcPts val="0"/>
              </a:spcBef>
              <a:spcAft>
                <a:spcPts val="0"/>
              </a:spcAft>
              <a:buClr>
                <a:schemeClr val="dk1"/>
              </a:buClr>
              <a:buSzPts val="1600"/>
              <a:buFont typeface="Helvetica Neue"/>
              <a:buChar char="•"/>
            </a:pPr>
            <a:r>
              <a:rPr lang="en-US" sz="1600"/>
              <a:t>After creating training data, we extract node features using Node2vec</a:t>
            </a:r>
            <a:endParaRPr sz="1600"/>
          </a:p>
          <a:p>
            <a:pPr indent="-330200" lvl="0" marL="342900" rtl="0" algn="l">
              <a:spcBef>
                <a:spcPts val="0"/>
              </a:spcBef>
              <a:spcAft>
                <a:spcPts val="0"/>
              </a:spcAft>
              <a:buClr>
                <a:schemeClr val="dk1"/>
              </a:buClr>
              <a:buSzPts val="1600"/>
              <a:buFont typeface="Helvetica Neue"/>
              <a:buChar char="•"/>
            </a:pPr>
            <a:r>
              <a:rPr lang="en-US" sz="1600"/>
              <a:t>Vector representations of each node</a:t>
            </a:r>
            <a:endParaRPr sz="1600"/>
          </a:p>
          <a:p>
            <a:pPr indent="-330200" lvl="0" marL="342900" rtl="0" algn="l">
              <a:spcBef>
                <a:spcPts val="0"/>
              </a:spcBef>
              <a:spcAft>
                <a:spcPts val="0"/>
              </a:spcAft>
              <a:buClr>
                <a:schemeClr val="dk1"/>
              </a:buClr>
              <a:buSzPts val="1600"/>
              <a:buFont typeface="Helvetica Neue"/>
              <a:buChar char="•"/>
            </a:pPr>
            <a:r>
              <a:rPr lang="en-US" sz="1600"/>
              <a:t>Edge feature creation - Add up features of the 2 nodes. </a:t>
            </a:r>
            <a:endParaRPr sz="1600"/>
          </a:p>
          <a:p>
            <a:pPr indent="-330200" lvl="0" marL="342900" rtl="0" algn="l">
              <a:spcBef>
                <a:spcPts val="0"/>
              </a:spcBef>
              <a:spcAft>
                <a:spcPts val="0"/>
              </a:spcAft>
              <a:buClr>
                <a:schemeClr val="dk1"/>
              </a:buClr>
              <a:buSzPts val="1600"/>
              <a:buFont typeface="Helvetica Neue"/>
              <a:buChar char="•"/>
            </a:pPr>
            <a:r>
              <a:rPr lang="en-US" sz="1600"/>
              <a:t>Can choose different ways to calculate edge features using embeddings</a:t>
            </a:r>
            <a:endParaRPr sz="1600"/>
          </a:p>
          <a:p>
            <a:pPr indent="0" lvl="0" marL="0" rtl="0" algn="l">
              <a:spcBef>
                <a:spcPts val="360"/>
              </a:spcBef>
              <a:spcAft>
                <a:spcPts val="0"/>
              </a:spcAft>
              <a:buNone/>
            </a:pPr>
            <a:r>
              <a:t/>
            </a:r>
            <a:endParaRPr sz="1600"/>
          </a:p>
          <a:p>
            <a:pPr indent="0" lvl="0" marL="0" rtl="0" algn="l">
              <a:spcBef>
                <a:spcPts val="360"/>
              </a:spcBef>
              <a:spcAft>
                <a:spcPts val="0"/>
              </a:spcAft>
              <a:buNone/>
            </a:pPr>
            <a:r>
              <a:rPr lang="en-US" sz="1600"/>
              <a:t>Node2vec - second order:</a:t>
            </a:r>
            <a:endParaRPr sz="1600"/>
          </a:p>
          <a:p>
            <a:pPr indent="0" lvl="0" marL="0" rtl="0" algn="l">
              <a:spcBef>
                <a:spcPts val="360"/>
              </a:spcBef>
              <a:spcAft>
                <a:spcPts val="0"/>
              </a:spcAft>
              <a:buNone/>
            </a:pPr>
            <a:r>
              <a:rPr lang="en-US" sz="1600"/>
              <a:t>On the one hand, when the return parameter (p) and in-out parameter (q) are set to be 1, it recovers the first order random walk exactly. However, on the other hand, when p and q are set to be positive values other than 1, the random walks can be biased to either be localized in network modules or, conversely, be across the network.</a:t>
            </a:r>
            <a:endParaRPr sz="1600"/>
          </a:p>
        </p:txBody>
      </p:sp>
      <p:sp>
        <p:nvSpPr>
          <p:cNvPr id="278" name="Google Shape;278;g25fd6d50ddb_0_6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239f4f4e27e_0_2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239f4f4e27e_0_23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lnSpc>
                <a:spcPct val="175000"/>
              </a:lnSpc>
              <a:spcBef>
                <a:spcPts val="1500"/>
              </a:spcBef>
              <a:spcAft>
                <a:spcPts val="0"/>
              </a:spcAft>
              <a:buClr>
                <a:schemeClr val="dk1"/>
              </a:buClr>
              <a:buSzPts val="1100"/>
              <a:buFont typeface="Arial"/>
              <a:buNone/>
            </a:pPr>
            <a:r>
              <a:rPr lang="en-US" sz="1500">
                <a:latin typeface="Roboto"/>
                <a:ea typeface="Roboto"/>
                <a:cs typeface="Roboto"/>
                <a:sym typeface="Roboto"/>
              </a:rPr>
              <a:t>In Node2Vec, random walks are generated to explore the graph's structure. These random walks provide sequences of nodes that can be used to train the SkipGram model, which is a part of the Node2Vec algorithm. The SkipGram model takes these sequences of nodes and learns to predict the context (neighboring nodes) of a given node.</a:t>
            </a:r>
            <a:endParaRPr sz="1500">
              <a:latin typeface="Roboto"/>
              <a:ea typeface="Roboto"/>
              <a:cs typeface="Roboto"/>
              <a:sym typeface="Roboto"/>
            </a:endParaRPr>
          </a:p>
          <a:p>
            <a:pPr indent="0" lvl="0" marL="0" rtl="0" algn="l">
              <a:lnSpc>
                <a:spcPct val="175000"/>
              </a:lnSpc>
              <a:spcBef>
                <a:spcPts val="1500"/>
              </a:spcBef>
              <a:spcAft>
                <a:spcPts val="0"/>
              </a:spcAft>
              <a:buClr>
                <a:schemeClr val="dk1"/>
              </a:buClr>
              <a:buSzPts val="1100"/>
              <a:buFont typeface="Arial"/>
              <a:buNone/>
            </a:pPr>
            <a:r>
              <a:rPr lang="en-US" sz="1500">
                <a:latin typeface="Roboto"/>
                <a:ea typeface="Roboto"/>
                <a:cs typeface="Roboto"/>
                <a:sym typeface="Roboto"/>
              </a:rPr>
              <a:t>The output of the SkipGram model in the context of Node2Vec is a set of learned node embeddings. Each node in the graph is represented by a high-dimensional vector in this embedding space. These vectors are learned in such a way that nodes with similar neighborhoods (structural roles in the graph) have similar embeddings.</a:t>
            </a:r>
            <a:endParaRPr sz="1500">
              <a:latin typeface="Roboto"/>
              <a:ea typeface="Roboto"/>
              <a:cs typeface="Roboto"/>
              <a:sym typeface="Roboto"/>
            </a:endParaRPr>
          </a:p>
          <a:p>
            <a:pPr indent="0" lvl="0" marL="0" rtl="0" algn="l">
              <a:lnSpc>
                <a:spcPct val="175000"/>
              </a:lnSpc>
              <a:spcBef>
                <a:spcPts val="1500"/>
              </a:spcBef>
              <a:spcAft>
                <a:spcPts val="0"/>
              </a:spcAft>
              <a:buClr>
                <a:schemeClr val="dk1"/>
              </a:buClr>
              <a:buSzPts val="1100"/>
              <a:buFont typeface="Arial"/>
              <a:buNone/>
            </a:pPr>
            <a:r>
              <a:rPr lang="en-US" sz="1500">
                <a:latin typeface="Roboto"/>
                <a:ea typeface="Roboto"/>
                <a:cs typeface="Roboto"/>
                <a:sym typeface="Roboto"/>
              </a:rPr>
              <a:t>To summarize, the output of the random walk process that goes into the SkipGram model in Node2Vec is a set of learned node embeddings, where each node is represented by a vector capturing its structural information within the graph. These embeddings can then be used for various downstream graph analysis tasks.</a:t>
            </a:r>
            <a:endParaRPr sz="1500">
              <a:latin typeface="Roboto"/>
              <a:ea typeface="Roboto"/>
              <a:cs typeface="Roboto"/>
              <a:sym typeface="Roboto"/>
            </a:endParaRPr>
          </a:p>
          <a:p>
            <a:pPr indent="0" lvl="0" marL="0" rtl="0" algn="l">
              <a:spcBef>
                <a:spcPts val="360"/>
              </a:spcBef>
              <a:spcAft>
                <a:spcPts val="0"/>
              </a:spcAft>
              <a:buNone/>
            </a:pPr>
            <a:r>
              <a:t/>
            </a:r>
            <a:endParaRPr sz="1500"/>
          </a:p>
        </p:txBody>
      </p:sp>
      <p:sp>
        <p:nvSpPr>
          <p:cNvPr id="313" name="Google Shape;313;g239f4f4e27e_0_239: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a:t>Lets talk about the science4cast dataset and its structure. Our main motivation to use this dataset is because it uses concept connection at its core, which is also our objective. </a:t>
            </a:r>
            <a:endParaRPr/>
          </a:p>
        </p:txBody>
      </p:sp>
      <p:sp>
        <p:nvSpPr>
          <p:cNvPr id="327" name="Google Shape;327;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 Id="rId3"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 Id="rId3"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bg>
      <p:bgPr>
        <a:solidFill>
          <a:schemeClr val="lt1">
            <a:alpha val="0"/>
          </a:schemeClr>
        </a:solidFill>
      </p:bgPr>
    </p:bg>
    <p:spTree>
      <p:nvGrpSpPr>
        <p:cNvPr id="17" name="Shape 17"/>
        <p:cNvGrpSpPr/>
        <p:nvPr/>
      </p:nvGrpSpPr>
      <p:grpSpPr>
        <a:xfrm>
          <a:off x="0" y="0"/>
          <a:ext cx="0" cy="0"/>
          <a:chOff x="0" y="0"/>
          <a:chExt cx="0" cy="0"/>
        </a:xfrm>
      </p:grpSpPr>
      <p:sp>
        <p:nvSpPr>
          <p:cNvPr id="18" name="Google Shape;18;p14"/>
          <p:cNvSpPr txBox="1"/>
          <p:nvPr>
            <p:ph idx="1" type="body"/>
          </p:nvPr>
        </p:nvSpPr>
        <p:spPr>
          <a:xfrm>
            <a:off x="341924" y="4963772"/>
            <a:ext cx="8499231" cy="1529241"/>
          </a:xfrm>
          <a:prstGeom prst="rect">
            <a:avLst/>
          </a:prstGeom>
          <a:noFill/>
          <a:ln>
            <a:noFill/>
          </a:ln>
        </p:spPr>
        <p:txBody>
          <a:bodyPr anchorCtr="0" anchor="t" bIns="45700" lIns="0" spcFirstLastPara="1" rIns="0" wrap="square" tIns="45700">
            <a:noAutofit/>
          </a:bodyPr>
          <a:lstStyle>
            <a:lvl1pPr indent="-228600" lvl="0" marL="457200" marR="0" rtl="0" algn="l">
              <a:spcBef>
                <a:spcPts val="400"/>
              </a:spcBef>
              <a:spcAft>
                <a:spcPts val="0"/>
              </a:spcAft>
              <a:buClr>
                <a:srgbClr val="004C97"/>
              </a:buClr>
              <a:buSzPts val="2000"/>
              <a:buFont typeface="Arial"/>
              <a:buNone/>
              <a:defRPr b="0" i="0" sz="2000" u="none" cap="none" strike="noStrike">
                <a:solidFill>
                  <a:srgbClr val="004C97"/>
                </a:solidFill>
                <a:latin typeface="Helvetica Neue"/>
                <a:ea typeface="Helvetica Neue"/>
                <a:cs typeface="Helvetica Neue"/>
                <a:sym typeface="Helvetica Neue"/>
              </a:defRPr>
            </a:lvl1pPr>
            <a:lvl2pPr indent="-228600" lvl="1" marL="914400" marR="0" rtl="0" algn="l">
              <a:spcBef>
                <a:spcPts val="320"/>
              </a:spcBef>
              <a:spcAft>
                <a:spcPts val="0"/>
              </a:spcAft>
              <a:buClr>
                <a:srgbClr val="2E5286"/>
              </a:buClr>
              <a:buSzPts val="1600"/>
              <a:buFont typeface="Arial"/>
              <a:buNone/>
              <a:defRPr b="0" i="0" sz="1600" u="none" cap="none" strike="noStrike">
                <a:solidFill>
                  <a:srgbClr val="2E5286"/>
                </a:solidFill>
                <a:latin typeface="Helvetica Neue"/>
                <a:ea typeface="Helvetica Neue"/>
                <a:cs typeface="Helvetica Neue"/>
                <a:sym typeface="Helvetica Neue"/>
              </a:defRPr>
            </a:lvl2pPr>
            <a:lvl3pPr indent="-228600" lvl="2" marL="1371600" marR="0" rtl="0" algn="l">
              <a:spcBef>
                <a:spcPts val="320"/>
              </a:spcBef>
              <a:spcAft>
                <a:spcPts val="0"/>
              </a:spcAft>
              <a:buClr>
                <a:srgbClr val="2E5286"/>
              </a:buClr>
              <a:buSzPts val="1600"/>
              <a:buFont typeface="Arial"/>
              <a:buNone/>
              <a:defRPr b="0" i="0" sz="1600" u="none" cap="none" strike="noStrike">
                <a:solidFill>
                  <a:srgbClr val="2E5286"/>
                </a:solidFill>
                <a:latin typeface="Helvetica Neue"/>
                <a:ea typeface="Helvetica Neue"/>
                <a:cs typeface="Helvetica Neue"/>
                <a:sym typeface="Helvetica Neue"/>
              </a:defRPr>
            </a:lvl3pPr>
            <a:lvl4pPr indent="-228600" lvl="3" marL="1828800" marR="0" rtl="0" algn="l">
              <a:spcBef>
                <a:spcPts val="320"/>
              </a:spcBef>
              <a:spcAft>
                <a:spcPts val="0"/>
              </a:spcAft>
              <a:buClr>
                <a:srgbClr val="2E5286"/>
              </a:buClr>
              <a:buSzPts val="1600"/>
              <a:buFont typeface="Arial"/>
              <a:buNone/>
              <a:defRPr b="0" i="0" sz="1600" u="none" cap="none" strike="noStrike">
                <a:solidFill>
                  <a:srgbClr val="2E5286"/>
                </a:solidFill>
                <a:latin typeface="Helvetica Neue"/>
                <a:ea typeface="Helvetica Neue"/>
                <a:cs typeface="Helvetica Neue"/>
                <a:sym typeface="Helvetica Neue"/>
              </a:defRPr>
            </a:lvl4pPr>
            <a:lvl5pPr indent="-228600" lvl="4" marL="2286000" marR="0" rtl="0" algn="l">
              <a:spcBef>
                <a:spcPts val="320"/>
              </a:spcBef>
              <a:spcAft>
                <a:spcPts val="0"/>
              </a:spcAft>
              <a:buClr>
                <a:srgbClr val="2E5286"/>
              </a:buClr>
              <a:buSzPts val="1600"/>
              <a:buFont typeface="Arial"/>
              <a:buNone/>
              <a:defRPr b="0" i="0" sz="1600" u="none" cap="none" strike="noStrike">
                <a:solidFill>
                  <a:srgbClr val="2E5286"/>
                </a:solidFill>
                <a:latin typeface="Helvetica Neue"/>
                <a:ea typeface="Helvetica Neue"/>
                <a:cs typeface="Helvetica Neue"/>
                <a:sym typeface="Helvetica Neue"/>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9" name="Google Shape;19;p14"/>
          <p:cNvSpPr/>
          <p:nvPr/>
        </p:nvSpPr>
        <p:spPr>
          <a:xfrm>
            <a:off x="-17762" y="-1"/>
            <a:ext cx="9189720" cy="896936"/>
          </a:xfrm>
          <a:prstGeom prst="rect">
            <a:avLst/>
          </a:prstGeom>
          <a:solidFill>
            <a:srgbClr val="004C9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Calibri"/>
              <a:ea typeface="Calibri"/>
              <a:cs typeface="Calibri"/>
              <a:sym typeface="Calibri"/>
            </a:endParaRPr>
          </a:p>
        </p:txBody>
      </p:sp>
      <p:sp>
        <p:nvSpPr>
          <p:cNvPr id="20" name="Google Shape;20;p14"/>
          <p:cNvSpPr txBox="1"/>
          <p:nvPr>
            <p:ph idx="2" type="body"/>
          </p:nvPr>
        </p:nvSpPr>
        <p:spPr>
          <a:xfrm>
            <a:off x="341924" y="3951841"/>
            <a:ext cx="8499232" cy="1003049"/>
          </a:xfrm>
          <a:prstGeom prst="rect">
            <a:avLst/>
          </a:prstGeom>
          <a:noFill/>
          <a:ln>
            <a:noFill/>
          </a:ln>
        </p:spPr>
        <p:txBody>
          <a:bodyPr anchorCtr="0" anchor="ctr" bIns="45700" lIns="0" spcFirstLastPara="1" rIns="91425" wrap="square" tIns="45700">
            <a:normAutofit/>
          </a:bodyPr>
          <a:lstStyle>
            <a:lvl1pPr indent="-228600" lvl="0" marL="457200" marR="0" rtl="0" algn="l">
              <a:lnSpc>
                <a:spcPct val="100000"/>
              </a:lnSpc>
              <a:spcBef>
                <a:spcPts val="700"/>
              </a:spcBef>
              <a:spcAft>
                <a:spcPts val="0"/>
              </a:spcAft>
              <a:buClr>
                <a:srgbClr val="004C97"/>
              </a:buClr>
              <a:buSzPts val="3200"/>
              <a:buFont typeface="Arial"/>
              <a:buNone/>
              <a:defRPr b="1" i="0" sz="3200" u="none" cap="none" strike="noStrike">
                <a:solidFill>
                  <a:srgbClr val="004C97"/>
                </a:solidFill>
                <a:latin typeface="Helvetica Neue"/>
                <a:ea typeface="Helvetica Neue"/>
                <a:cs typeface="Helvetica Neue"/>
                <a:sym typeface="Helvetica Neue"/>
              </a:defRPr>
            </a:lvl1pPr>
            <a:lvl2pPr indent="-228600" lvl="1" marL="914400" marR="0" rtl="0" algn="l">
              <a:spcBef>
                <a:spcPts val="560"/>
              </a:spcBef>
              <a:spcAft>
                <a:spcPts val="0"/>
              </a:spcAft>
              <a:buClr>
                <a:srgbClr val="004C97"/>
              </a:buClr>
              <a:buSzPts val="2800"/>
              <a:buFont typeface="Arial"/>
              <a:buNone/>
              <a:defRPr b="1" i="0" sz="2800" u="none" cap="none" strike="noStrike">
                <a:solidFill>
                  <a:srgbClr val="004C97"/>
                </a:solidFill>
                <a:latin typeface="Helvetica Neue"/>
                <a:ea typeface="Helvetica Neue"/>
                <a:cs typeface="Helvetica Neue"/>
                <a:sym typeface="Helvetica Neue"/>
              </a:defRPr>
            </a:lvl2pPr>
            <a:lvl3pPr indent="-228600" lvl="2" marL="1371600" marR="0" rtl="0" algn="l">
              <a:spcBef>
                <a:spcPts val="560"/>
              </a:spcBef>
              <a:spcAft>
                <a:spcPts val="0"/>
              </a:spcAft>
              <a:buClr>
                <a:srgbClr val="004C97"/>
              </a:buClr>
              <a:buSzPts val="2800"/>
              <a:buFont typeface="Arial"/>
              <a:buNone/>
              <a:defRPr b="1" i="0" sz="2800" u="none" cap="none" strike="noStrike">
                <a:solidFill>
                  <a:srgbClr val="004C97"/>
                </a:solidFill>
                <a:latin typeface="Helvetica Neue"/>
                <a:ea typeface="Helvetica Neue"/>
                <a:cs typeface="Helvetica Neue"/>
                <a:sym typeface="Helvetica Neue"/>
              </a:defRPr>
            </a:lvl3pPr>
            <a:lvl4pPr indent="-228600" lvl="3" marL="1828800" marR="0" rtl="0" algn="l">
              <a:spcBef>
                <a:spcPts val="560"/>
              </a:spcBef>
              <a:spcAft>
                <a:spcPts val="0"/>
              </a:spcAft>
              <a:buClr>
                <a:srgbClr val="004C97"/>
              </a:buClr>
              <a:buSzPts val="2800"/>
              <a:buFont typeface="Arial"/>
              <a:buNone/>
              <a:defRPr b="1" i="0" sz="2800" u="none" cap="none" strike="noStrike">
                <a:solidFill>
                  <a:srgbClr val="004C97"/>
                </a:solidFill>
                <a:latin typeface="Helvetica Neue"/>
                <a:ea typeface="Helvetica Neue"/>
                <a:cs typeface="Helvetica Neue"/>
                <a:sym typeface="Helvetica Neue"/>
              </a:defRPr>
            </a:lvl4pPr>
            <a:lvl5pPr indent="-228600" lvl="4" marL="2286000" marR="0" rtl="0" algn="l">
              <a:spcBef>
                <a:spcPts val="560"/>
              </a:spcBef>
              <a:spcAft>
                <a:spcPts val="0"/>
              </a:spcAft>
              <a:buClr>
                <a:srgbClr val="004C97"/>
              </a:buClr>
              <a:buSzPts val="2800"/>
              <a:buFont typeface="Arial"/>
              <a:buNone/>
              <a:defRPr b="1" i="0" sz="2800" u="none" cap="none" strike="noStrike">
                <a:solidFill>
                  <a:srgbClr val="004C97"/>
                </a:solidFill>
                <a:latin typeface="Helvetica Neue"/>
                <a:ea typeface="Helvetica Neue"/>
                <a:cs typeface="Helvetica Neue"/>
                <a:sym typeface="Helvetica Neue"/>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14-0218-16D.lr.jpg" id="21" name="Google Shape;21;p14"/>
          <p:cNvPicPr preferRelativeResize="0"/>
          <p:nvPr/>
        </p:nvPicPr>
        <p:blipFill rotWithShape="1">
          <a:blip r:embed="rId2">
            <a:alphaModFix/>
          </a:blip>
          <a:srcRect b="25769" l="0" r="0" t="25815"/>
          <a:stretch/>
        </p:blipFill>
        <p:spPr>
          <a:xfrm>
            <a:off x="-17762" y="817011"/>
            <a:ext cx="9189720" cy="2966102"/>
          </a:xfrm>
          <a:prstGeom prst="rect">
            <a:avLst/>
          </a:prstGeom>
          <a:noFill/>
          <a:ln>
            <a:noFill/>
          </a:ln>
        </p:spPr>
      </p:pic>
      <p:pic>
        <p:nvPicPr>
          <p:cNvPr descr="FermiLogoBar_DOE_KO_horiz.eps" id="22" name="Google Shape;22;p14"/>
          <p:cNvPicPr preferRelativeResize="0"/>
          <p:nvPr/>
        </p:nvPicPr>
        <p:blipFill rotWithShape="1">
          <a:blip r:embed="rId3">
            <a:alphaModFix/>
          </a:blip>
          <a:srcRect b="0" l="0" r="0" t="0"/>
          <a:stretch/>
        </p:blipFill>
        <p:spPr>
          <a:xfrm>
            <a:off x="-17761" y="249843"/>
            <a:ext cx="9010786" cy="30189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go Bottom: Title &amp; Content" showMasterSp="0">
  <p:cSld name="Logo Bottom: Title &amp; Content">
    <p:spTree>
      <p:nvGrpSpPr>
        <p:cNvPr id="88" name="Shape 88"/>
        <p:cNvGrpSpPr/>
        <p:nvPr/>
      </p:nvGrpSpPr>
      <p:grpSpPr>
        <a:xfrm>
          <a:off x="0" y="0"/>
          <a:ext cx="0" cy="0"/>
          <a:chOff x="0" y="0"/>
          <a:chExt cx="0" cy="0"/>
        </a:xfrm>
      </p:grpSpPr>
      <p:sp>
        <p:nvSpPr>
          <p:cNvPr id="89" name="Google Shape;89;p23"/>
          <p:cNvSpPr txBox="1"/>
          <p:nvPr>
            <p:ph idx="1" type="body"/>
          </p:nvPr>
        </p:nvSpPr>
        <p:spPr>
          <a:xfrm>
            <a:off x="228600" y="971550"/>
            <a:ext cx="8672513" cy="5059363"/>
          </a:xfrm>
          <a:prstGeom prst="rect">
            <a:avLst/>
          </a:prstGeom>
          <a:noFill/>
          <a:ln>
            <a:noFill/>
          </a:ln>
        </p:spPr>
        <p:txBody>
          <a:bodyPr anchorCtr="0" anchor="t" bIns="0" lIns="0" spcFirstLastPara="1" rIns="0" wrap="square" tIns="0">
            <a:noAutofit/>
          </a:bodyPr>
          <a:lstStyle>
            <a:lvl1pPr indent="-381000" lvl="0" marL="457200" marR="0" rtl="0" algn="l">
              <a:spcBef>
                <a:spcPts val="984"/>
              </a:spcBef>
              <a:spcAft>
                <a:spcPts val="0"/>
              </a:spcAft>
              <a:buClr>
                <a:srgbClr val="505050"/>
              </a:buClr>
              <a:buSzPts val="2400"/>
              <a:buFont typeface="Arial"/>
              <a:buChar char="•"/>
              <a:defRPr b="0" i="0" sz="2400" u="none" cap="none" strike="noStrike">
                <a:solidFill>
                  <a:srgbClr val="505050"/>
                </a:solidFill>
                <a:latin typeface="Helvetica Neue"/>
                <a:ea typeface="Helvetica Neue"/>
                <a:cs typeface="Helvetica Neue"/>
                <a:sym typeface="Helvetica Neue"/>
              </a:defRPr>
            </a:lvl1pPr>
            <a:lvl2pPr indent="-368300" lvl="1" marL="914400" marR="0" rtl="0" algn="l">
              <a:spcBef>
                <a:spcPts val="984"/>
              </a:spcBef>
              <a:spcAft>
                <a:spcPts val="0"/>
              </a:spcAft>
              <a:buClr>
                <a:srgbClr val="505050"/>
              </a:buClr>
              <a:buSzPts val="2200"/>
              <a:buFont typeface="Arial"/>
              <a:buChar char="–"/>
              <a:defRPr b="0" i="0" sz="2200" u="none" cap="none" strike="noStrike">
                <a:solidFill>
                  <a:srgbClr val="505050"/>
                </a:solidFill>
                <a:latin typeface="Helvetica Neue"/>
                <a:ea typeface="Helvetica Neue"/>
                <a:cs typeface="Helvetica Neue"/>
                <a:sym typeface="Helvetica Neue"/>
              </a:defRPr>
            </a:lvl2pPr>
            <a:lvl3pPr indent="-355600" lvl="2" marL="1371600" marR="0" rtl="0" algn="l">
              <a:spcBef>
                <a:spcPts val="984"/>
              </a:spcBef>
              <a:spcAft>
                <a:spcPts val="0"/>
              </a:spcAft>
              <a:buClr>
                <a:srgbClr val="505050"/>
              </a:buClr>
              <a:buSzPts val="2000"/>
              <a:buFont typeface="Arial"/>
              <a:buChar char="•"/>
              <a:defRPr b="0" i="0" sz="2000" u="none" cap="none" strike="noStrike">
                <a:solidFill>
                  <a:srgbClr val="505050"/>
                </a:solidFill>
                <a:latin typeface="Helvetica Neue"/>
                <a:ea typeface="Helvetica Neue"/>
                <a:cs typeface="Helvetica Neue"/>
                <a:sym typeface="Helvetica Neue"/>
              </a:defRPr>
            </a:lvl3pPr>
            <a:lvl4pPr indent="-342900" lvl="3" marL="1828800" marR="0" rtl="0" algn="l">
              <a:spcBef>
                <a:spcPts val="984"/>
              </a:spcBef>
              <a:spcAft>
                <a:spcPts val="0"/>
              </a:spcAft>
              <a:buClr>
                <a:srgbClr val="505050"/>
              </a:buClr>
              <a:buSzPts val="1800"/>
              <a:buFont typeface="Arial"/>
              <a:buChar char="–"/>
              <a:defRPr b="0" i="0" sz="1800" u="none" cap="none" strike="noStrike">
                <a:solidFill>
                  <a:srgbClr val="505050"/>
                </a:solidFill>
                <a:latin typeface="Helvetica Neue"/>
                <a:ea typeface="Helvetica Neue"/>
                <a:cs typeface="Helvetica Neue"/>
                <a:sym typeface="Helvetica Neue"/>
              </a:defRPr>
            </a:lvl4pPr>
            <a:lvl5pPr indent="-342900" lvl="4" marL="2286000" marR="0" rtl="0" algn="l">
              <a:spcBef>
                <a:spcPts val="984"/>
              </a:spcBef>
              <a:spcAft>
                <a:spcPts val="0"/>
              </a:spcAft>
              <a:buClr>
                <a:srgbClr val="505050"/>
              </a:buClr>
              <a:buSzPts val="1800"/>
              <a:buFont typeface="Arial"/>
              <a:buChar char="•"/>
              <a:defRPr b="0" i="0" sz="1800" u="none" cap="none" strike="noStrike">
                <a:solidFill>
                  <a:srgbClr val="505050"/>
                </a:solidFill>
                <a:latin typeface="Helvetica Neue"/>
                <a:ea typeface="Helvetica Neue"/>
                <a:cs typeface="Helvetica Neue"/>
                <a:sym typeface="Helvetica Neue"/>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90" name="Google Shape;90;p23"/>
          <p:cNvSpPr txBox="1"/>
          <p:nvPr>
            <p:ph type="title"/>
          </p:nvPr>
        </p:nvSpPr>
        <p:spPr>
          <a:xfrm>
            <a:off x="228600" y="251752"/>
            <a:ext cx="8686800" cy="427877"/>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SzPts val="1400"/>
              <a:buNone/>
              <a:defRPr b="1" i="0" sz="2800" u="none" cap="none" strike="noStrike">
                <a:solidFill>
                  <a:srgbClr val="004C97"/>
                </a:solidFill>
                <a:latin typeface="Helvetica Neue"/>
                <a:ea typeface="Helvetica Neue"/>
                <a:cs typeface="Helvetica Neue"/>
                <a:sym typeface="Helvetica Neue"/>
              </a:defRPr>
            </a:lvl1pPr>
            <a:lvl2pPr lvl="1" marR="0" rtl="0" algn="l">
              <a:spcBef>
                <a:spcPts val="0"/>
              </a:spcBef>
              <a:spcAft>
                <a:spcPts val="0"/>
              </a:spcAft>
              <a:buSzPts val="1400"/>
              <a:buNone/>
              <a:defRPr b="1" i="0" sz="1700" u="none" cap="none" strike="noStrike">
                <a:solidFill>
                  <a:srgbClr val="2E5286"/>
                </a:solidFill>
                <a:latin typeface="Helvetica Neue"/>
                <a:ea typeface="Helvetica Neue"/>
                <a:cs typeface="Helvetica Neue"/>
                <a:sym typeface="Helvetica Neue"/>
              </a:defRPr>
            </a:lvl2pPr>
            <a:lvl3pPr lvl="2" marR="0" rtl="0" algn="l">
              <a:spcBef>
                <a:spcPts val="0"/>
              </a:spcBef>
              <a:spcAft>
                <a:spcPts val="0"/>
              </a:spcAft>
              <a:buSzPts val="1400"/>
              <a:buNone/>
              <a:defRPr b="1" i="0" sz="1700" u="none" cap="none" strike="noStrike">
                <a:solidFill>
                  <a:srgbClr val="2E5286"/>
                </a:solidFill>
                <a:latin typeface="Helvetica Neue"/>
                <a:ea typeface="Helvetica Neue"/>
                <a:cs typeface="Helvetica Neue"/>
                <a:sym typeface="Helvetica Neue"/>
              </a:defRPr>
            </a:lvl3pPr>
            <a:lvl4pPr lvl="3" marR="0" rtl="0" algn="l">
              <a:spcBef>
                <a:spcPts val="0"/>
              </a:spcBef>
              <a:spcAft>
                <a:spcPts val="0"/>
              </a:spcAft>
              <a:buSzPts val="1400"/>
              <a:buNone/>
              <a:defRPr b="1" i="0" sz="1700" u="none" cap="none" strike="noStrike">
                <a:solidFill>
                  <a:srgbClr val="2E5286"/>
                </a:solidFill>
                <a:latin typeface="Helvetica Neue"/>
                <a:ea typeface="Helvetica Neue"/>
                <a:cs typeface="Helvetica Neue"/>
                <a:sym typeface="Helvetica Neue"/>
              </a:defRPr>
            </a:lvl4pPr>
            <a:lvl5pPr lvl="4" marR="0" rtl="0" algn="l">
              <a:spcBef>
                <a:spcPts val="0"/>
              </a:spcBef>
              <a:spcAft>
                <a:spcPts val="0"/>
              </a:spcAft>
              <a:buSzPts val="1400"/>
              <a:buNone/>
              <a:defRPr b="1" i="0" sz="1700" u="none" cap="none" strike="noStrike">
                <a:solidFill>
                  <a:srgbClr val="2E5286"/>
                </a:solidFill>
                <a:latin typeface="Helvetica Neue"/>
                <a:ea typeface="Helvetica Neue"/>
                <a:cs typeface="Helvetica Neue"/>
                <a:sym typeface="Helvetica Neue"/>
              </a:defRPr>
            </a:lvl5pPr>
            <a:lvl6pPr lvl="5" marR="0" rtl="0" algn="l">
              <a:spcBef>
                <a:spcPts val="0"/>
              </a:spcBef>
              <a:spcAft>
                <a:spcPts val="0"/>
              </a:spcAft>
              <a:buSzPts val="1400"/>
              <a:buNone/>
              <a:defRPr b="1" i="0" sz="1700" u="none" cap="none" strike="noStrike">
                <a:solidFill>
                  <a:srgbClr val="2E5286"/>
                </a:solidFill>
                <a:latin typeface="Helvetica Neue"/>
                <a:ea typeface="Helvetica Neue"/>
                <a:cs typeface="Helvetica Neue"/>
                <a:sym typeface="Helvetica Neue"/>
              </a:defRPr>
            </a:lvl6pPr>
            <a:lvl7pPr lvl="6" marR="0" rtl="0" algn="l">
              <a:spcBef>
                <a:spcPts val="0"/>
              </a:spcBef>
              <a:spcAft>
                <a:spcPts val="0"/>
              </a:spcAft>
              <a:buSzPts val="1400"/>
              <a:buNone/>
              <a:defRPr b="1" i="0" sz="1700" u="none" cap="none" strike="noStrike">
                <a:solidFill>
                  <a:srgbClr val="2E5286"/>
                </a:solidFill>
                <a:latin typeface="Helvetica Neue"/>
                <a:ea typeface="Helvetica Neue"/>
                <a:cs typeface="Helvetica Neue"/>
                <a:sym typeface="Helvetica Neue"/>
              </a:defRPr>
            </a:lvl7pPr>
            <a:lvl8pPr lvl="7" marR="0" rtl="0" algn="l">
              <a:spcBef>
                <a:spcPts val="0"/>
              </a:spcBef>
              <a:spcAft>
                <a:spcPts val="0"/>
              </a:spcAft>
              <a:buSzPts val="1400"/>
              <a:buNone/>
              <a:defRPr b="1" i="0" sz="1700" u="none" cap="none" strike="noStrike">
                <a:solidFill>
                  <a:srgbClr val="2E5286"/>
                </a:solidFill>
                <a:latin typeface="Helvetica Neue"/>
                <a:ea typeface="Helvetica Neue"/>
                <a:cs typeface="Helvetica Neue"/>
                <a:sym typeface="Helvetica Neue"/>
              </a:defRPr>
            </a:lvl8pPr>
            <a:lvl9pPr lvl="8" marR="0" rtl="0" algn="l">
              <a:spcBef>
                <a:spcPts val="0"/>
              </a:spcBef>
              <a:spcAft>
                <a:spcPts val="0"/>
              </a:spcAft>
              <a:buSzPts val="1400"/>
              <a:buNone/>
              <a:defRPr b="1" i="0" sz="1700" u="none" cap="none" strike="noStrike">
                <a:solidFill>
                  <a:srgbClr val="2E5286"/>
                </a:solidFill>
                <a:latin typeface="Helvetica Neue"/>
                <a:ea typeface="Helvetica Neue"/>
                <a:cs typeface="Helvetica Neue"/>
                <a:sym typeface="Helvetica Neue"/>
              </a:defRPr>
            </a:lvl9pPr>
          </a:lstStyle>
          <a:p/>
        </p:txBody>
      </p:sp>
      <p:sp>
        <p:nvSpPr>
          <p:cNvPr id="91" name="Google Shape;91;p23"/>
          <p:cNvSpPr txBox="1"/>
          <p:nvPr>
            <p:ph idx="10" type="dt"/>
          </p:nvPr>
        </p:nvSpPr>
        <p:spPr>
          <a:xfrm>
            <a:off x="736827" y="6504213"/>
            <a:ext cx="675368" cy="24130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sz="1200">
                <a:solidFill>
                  <a:srgbClr val="004C97"/>
                </a:solidFill>
                <a:latin typeface="Helvetica Neue"/>
                <a:ea typeface="Helvetica Neue"/>
                <a:cs typeface="Helvetica Neue"/>
                <a:sym typeface="Helvetica Neu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23"/>
          <p:cNvSpPr txBox="1"/>
          <p:nvPr>
            <p:ph idx="11" type="ftr"/>
          </p:nvPr>
        </p:nvSpPr>
        <p:spPr>
          <a:xfrm>
            <a:off x="1530603" y="6504213"/>
            <a:ext cx="6262118" cy="242873"/>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sz="1200">
                <a:solidFill>
                  <a:srgbClr val="004C97"/>
                </a:solidFill>
                <a:latin typeface="Helvetica Neue"/>
                <a:ea typeface="Helvetica Neue"/>
                <a:cs typeface="Helvetica Neue"/>
                <a:sym typeface="Helvetica Neu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23"/>
          <p:cNvSpPr txBox="1"/>
          <p:nvPr>
            <p:ph idx="12" type="sldNum"/>
          </p:nvPr>
        </p:nvSpPr>
        <p:spPr>
          <a:xfrm>
            <a:off x="222250" y="6504213"/>
            <a:ext cx="414338" cy="237285"/>
          </a:xfrm>
          <a:prstGeom prst="rect">
            <a:avLst/>
          </a:prstGeom>
          <a:noFill/>
          <a:ln>
            <a:noFill/>
          </a:ln>
        </p:spPr>
        <p:txBody>
          <a:bodyPr anchorCtr="0" anchor="t" bIns="0" lIns="0" spcFirstLastPara="1" rIns="0" wrap="square" tIns="0">
            <a:noAutofit/>
          </a:bodyPr>
          <a:lstStyle>
            <a:lvl1pPr indent="0" lvl="0" marL="0" marR="0" algn="l">
              <a:spcBef>
                <a:spcPts val="0"/>
              </a:spcBef>
              <a:spcAft>
                <a:spcPts val="0"/>
              </a:spcAft>
              <a:buNone/>
              <a:defRPr sz="1200">
                <a:solidFill>
                  <a:srgbClr val="004C97"/>
                </a:solidFill>
                <a:latin typeface="Helvetica Neue"/>
                <a:ea typeface="Helvetica Neue"/>
                <a:cs typeface="Helvetica Neue"/>
                <a:sym typeface="Helvetica Neue"/>
              </a:defRPr>
            </a:lvl1pPr>
            <a:lvl2pPr indent="0" lvl="1" marL="0" marR="0" algn="l">
              <a:spcBef>
                <a:spcPts val="0"/>
              </a:spcBef>
              <a:spcAft>
                <a:spcPts val="0"/>
              </a:spcAft>
              <a:buNone/>
              <a:defRPr sz="1200">
                <a:solidFill>
                  <a:srgbClr val="004C97"/>
                </a:solidFill>
                <a:latin typeface="Helvetica Neue"/>
                <a:ea typeface="Helvetica Neue"/>
                <a:cs typeface="Helvetica Neue"/>
                <a:sym typeface="Helvetica Neue"/>
              </a:defRPr>
            </a:lvl2pPr>
            <a:lvl3pPr indent="0" lvl="2" marL="0" marR="0" algn="l">
              <a:spcBef>
                <a:spcPts val="0"/>
              </a:spcBef>
              <a:spcAft>
                <a:spcPts val="0"/>
              </a:spcAft>
              <a:buNone/>
              <a:defRPr sz="1200">
                <a:solidFill>
                  <a:srgbClr val="004C97"/>
                </a:solidFill>
                <a:latin typeface="Helvetica Neue"/>
                <a:ea typeface="Helvetica Neue"/>
                <a:cs typeface="Helvetica Neue"/>
                <a:sym typeface="Helvetica Neue"/>
              </a:defRPr>
            </a:lvl3pPr>
            <a:lvl4pPr indent="0" lvl="3" marL="0" marR="0" algn="l">
              <a:spcBef>
                <a:spcPts val="0"/>
              </a:spcBef>
              <a:spcAft>
                <a:spcPts val="0"/>
              </a:spcAft>
              <a:buNone/>
              <a:defRPr sz="1200">
                <a:solidFill>
                  <a:srgbClr val="004C97"/>
                </a:solidFill>
                <a:latin typeface="Helvetica Neue"/>
                <a:ea typeface="Helvetica Neue"/>
                <a:cs typeface="Helvetica Neue"/>
                <a:sym typeface="Helvetica Neue"/>
              </a:defRPr>
            </a:lvl4pPr>
            <a:lvl5pPr indent="0" lvl="4" marL="0" marR="0" algn="l">
              <a:spcBef>
                <a:spcPts val="0"/>
              </a:spcBef>
              <a:spcAft>
                <a:spcPts val="0"/>
              </a:spcAft>
              <a:buNone/>
              <a:defRPr sz="1200">
                <a:solidFill>
                  <a:srgbClr val="004C97"/>
                </a:solidFill>
                <a:latin typeface="Helvetica Neue"/>
                <a:ea typeface="Helvetica Neue"/>
                <a:cs typeface="Helvetica Neue"/>
                <a:sym typeface="Helvetica Neue"/>
              </a:defRPr>
            </a:lvl5pPr>
            <a:lvl6pPr indent="0" lvl="5" marL="0" marR="0" algn="l">
              <a:spcBef>
                <a:spcPts val="0"/>
              </a:spcBef>
              <a:spcAft>
                <a:spcPts val="0"/>
              </a:spcAft>
              <a:buNone/>
              <a:defRPr sz="1200">
                <a:solidFill>
                  <a:srgbClr val="004C97"/>
                </a:solidFill>
                <a:latin typeface="Helvetica Neue"/>
                <a:ea typeface="Helvetica Neue"/>
                <a:cs typeface="Helvetica Neue"/>
                <a:sym typeface="Helvetica Neue"/>
              </a:defRPr>
            </a:lvl6pPr>
            <a:lvl7pPr indent="0" lvl="6" marL="0" marR="0" algn="l">
              <a:spcBef>
                <a:spcPts val="0"/>
              </a:spcBef>
              <a:spcAft>
                <a:spcPts val="0"/>
              </a:spcAft>
              <a:buNone/>
              <a:defRPr sz="1200">
                <a:solidFill>
                  <a:srgbClr val="004C97"/>
                </a:solidFill>
                <a:latin typeface="Helvetica Neue"/>
                <a:ea typeface="Helvetica Neue"/>
                <a:cs typeface="Helvetica Neue"/>
                <a:sym typeface="Helvetica Neue"/>
              </a:defRPr>
            </a:lvl7pPr>
            <a:lvl8pPr indent="0" lvl="7" marL="0" marR="0" algn="l">
              <a:spcBef>
                <a:spcPts val="0"/>
              </a:spcBef>
              <a:spcAft>
                <a:spcPts val="0"/>
              </a:spcAft>
              <a:buNone/>
              <a:defRPr sz="1200">
                <a:solidFill>
                  <a:srgbClr val="004C97"/>
                </a:solidFill>
                <a:latin typeface="Helvetica Neue"/>
                <a:ea typeface="Helvetica Neue"/>
                <a:cs typeface="Helvetica Neue"/>
                <a:sym typeface="Helvetica Neue"/>
              </a:defRPr>
            </a:lvl8pPr>
            <a:lvl9pPr indent="0" lvl="8" marL="0" marR="0" algn="l">
              <a:spcBef>
                <a:spcPts val="0"/>
              </a:spcBef>
              <a:spcAft>
                <a:spcPts val="0"/>
              </a:spcAft>
              <a:buNone/>
              <a:defRPr sz="1200">
                <a:solidFill>
                  <a:srgbClr val="004C97"/>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pic>
        <p:nvPicPr>
          <p:cNvPr descr="A picture containing icon&#10;&#10;Description automatically generated" id="94" name="Google Shape;94;p23"/>
          <p:cNvPicPr preferRelativeResize="0"/>
          <p:nvPr/>
        </p:nvPicPr>
        <p:blipFill rotWithShape="1">
          <a:blip r:embed="rId2">
            <a:alphaModFix/>
          </a:blip>
          <a:srcRect b="0" l="0" r="0" t="0"/>
          <a:stretch/>
        </p:blipFill>
        <p:spPr>
          <a:xfrm>
            <a:off x="7811947" y="6258848"/>
            <a:ext cx="1108394" cy="199149"/>
          </a:xfrm>
          <a:prstGeom prst="rect">
            <a:avLst/>
          </a:prstGeom>
          <a:noFill/>
          <a:ln>
            <a:noFill/>
          </a:ln>
        </p:spPr>
      </p:pic>
      <p:sp>
        <p:nvSpPr>
          <p:cNvPr id="95" name="Google Shape;95;p23"/>
          <p:cNvSpPr/>
          <p:nvPr/>
        </p:nvSpPr>
        <p:spPr>
          <a:xfrm>
            <a:off x="214491" y="6323962"/>
            <a:ext cx="7531101" cy="73025"/>
          </a:xfrm>
          <a:prstGeom prst="rect">
            <a:avLst/>
          </a:prstGeom>
          <a:solidFill>
            <a:srgbClr val="97D7E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go Bottom: Comparison" showMasterSp="0">
  <p:cSld name="Logo Bottom: Comparison">
    <p:spTree>
      <p:nvGrpSpPr>
        <p:cNvPr id="96" name="Shape 96"/>
        <p:cNvGrpSpPr/>
        <p:nvPr/>
      </p:nvGrpSpPr>
      <p:grpSpPr>
        <a:xfrm>
          <a:off x="0" y="0"/>
          <a:ext cx="0" cy="0"/>
          <a:chOff x="0" y="0"/>
          <a:chExt cx="0" cy="0"/>
        </a:xfrm>
      </p:grpSpPr>
      <p:sp>
        <p:nvSpPr>
          <p:cNvPr id="97" name="Google Shape;97;p24"/>
          <p:cNvSpPr txBox="1"/>
          <p:nvPr>
            <p:ph idx="1" type="body"/>
          </p:nvPr>
        </p:nvSpPr>
        <p:spPr>
          <a:xfrm>
            <a:off x="228601" y="971550"/>
            <a:ext cx="4206240" cy="3633788"/>
          </a:xfrm>
          <a:prstGeom prst="rect">
            <a:avLst/>
          </a:prstGeom>
          <a:noFill/>
          <a:ln>
            <a:noFill/>
          </a:ln>
        </p:spPr>
        <p:txBody>
          <a:bodyPr anchorCtr="0" anchor="t" bIns="0" lIns="0" spcFirstLastPara="1" rIns="0" wrap="square" tIns="0">
            <a:noAutofit/>
          </a:bodyPr>
          <a:lstStyle>
            <a:lvl1pPr indent="-381000" lvl="0" marL="457200" marR="0" rtl="0" algn="l">
              <a:spcBef>
                <a:spcPts val="984"/>
              </a:spcBef>
              <a:spcAft>
                <a:spcPts val="0"/>
              </a:spcAft>
              <a:buClr>
                <a:srgbClr val="505050"/>
              </a:buClr>
              <a:buSzPts val="2400"/>
              <a:buFont typeface="Arial"/>
              <a:buChar char="•"/>
              <a:defRPr b="0" i="0" sz="2400" u="none" cap="none" strike="noStrike">
                <a:solidFill>
                  <a:srgbClr val="505050"/>
                </a:solidFill>
                <a:latin typeface="Helvetica Neue"/>
                <a:ea typeface="Helvetica Neue"/>
                <a:cs typeface="Helvetica Neue"/>
                <a:sym typeface="Helvetica Neue"/>
              </a:defRPr>
            </a:lvl1pPr>
            <a:lvl2pPr indent="-368300" lvl="1" marL="914400" marR="0" rtl="0" algn="l">
              <a:spcBef>
                <a:spcPts val="984"/>
              </a:spcBef>
              <a:spcAft>
                <a:spcPts val="0"/>
              </a:spcAft>
              <a:buClr>
                <a:srgbClr val="505050"/>
              </a:buClr>
              <a:buSzPts val="2200"/>
              <a:buFont typeface="Arial"/>
              <a:buChar char="–"/>
              <a:defRPr b="0" i="0" sz="2200" u="none" cap="none" strike="noStrike">
                <a:solidFill>
                  <a:srgbClr val="505050"/>
                </a:solidFill>
                <a:latin typeface="Helvetica Neue"/>
                <a:ea typeface="Helvetica Neue"/>
                <a:cs typeface="Helvetica Neue"/>
                <a:sym typeface="Helvetica Neue"/>
              </a:defRPr>
            </a:lvl2pPr>
            <a:lvl3pPr indent="-355600" lvl="2" marL="1371600" marR="0" rtl="0" algn="l">
              <a:spcBef>
                <a:spcPts val="984"/>
              </a:spcBef>
              <a:spcAft>
                <a:spcPts val="0"/>
              </a:spcAft>
              <a:buClr>
                <a:srgbClr val="505050"/>
              </a:buClr>
              <a:buSzPts val="2000"/>
              <a:buFont typeface="Arial"/>
              <a:buChar char="•"/>
              <a:defRPr b="0" i="0" sz="2000" u="none" cap="none" strike="noStrike">
                <a:solidFill>
                  <a:srgbClr val="505050"/>
                </a:solidFill>
                <a:latin typeface="Helvetica Neue"/>
                <a:ea typeface="Helvetica Neue"/>
                <a:cs typeface="Helvetica Neue"/>
                <a:sym typeface="Helvetica Neue"/>
              </a:defRPr>
            </a:lvl3pPr>
            <a:lvl4pPr indent="-342900" lvl="3" marL="1828800" marR="0" rtl="0" algn="l">
              <a:spcBef>
                <a:spcPts val="984"/>
              </a:spcBef>
              <a:spcAft>
                <a:spcPts val="0"/>
              </a:spcAft>
              <a:buClr>
                <a:srgbClr val="505050"/>
              </a:buClr>
              <a:buSzPts val="1800"/>
              <a:buFont typeface="Arial"/>
              <a:buChar char="–"/>
              <a:defRPr b="0" i="0" sz="1800" u="none" cap="none" strike="noStrike">
                <a:solidFill>
                  <a:srgbClr val="505050"/>
                </a:solidFill>
                <a:latin typeface="Helvetica Neue"/>
                <a:ea typeface="Helvetica Neue"/>
                <a:cs typeface="Helvetica Neue"/>
                <a:sym typeface="Helvetica Neue"/>
              </a:defRPr>
            </a:lvl4pPr>
            <a:lvl5pPr indent="-342900" lvl="4" marL="2286000" marR="0" rtl="0" algn="l">
              <a:spcBef>
                <a:spcPts val="984"/>
              </a:spcBef>
              <a:spcAft>
                <a:spcPts val="0"/>
              </a:spcAft>
              <a:buClr>
                <a:srgbClr val="505050"/>
              </a:buClr>
              <a:buSzPts val="1800"/>
              <a:buFont typeface="Arial"/>
              <a:buChar char="•"/>
              <a:defRPr b="0" i="0" sz="1800" u="none" cap="none" strike="noStrike">
                <a:solidFill>
                  <a:srgbClr val="505050"/>
                </a:solidFill>
                <a:latin typeface="Helvetica Neue"/>
                <a:ea typeface="Helvetica Neue"/>
                <a:cs typeface="Helvetica Neue"/>
                <a:sym typeface="Helvetica Neue"/>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8" name="Google Shape;98;p24"/>
          <p:cNvSpPr txBox="1"/>
          <p:nvPr>
            <p:ph idx="2" type="body"/>
          </p:nvPr>
        </p:nvSpPr>
        <p:spPr>
          <a:xfrm>
            <a:off x="4692452" y="971550"/>
            <a:ext cx="4215383" cy="3633788"/>
          </a:xfrm>
          <a:prstGeom prst="rect">
            <a:avLst/>
          </a:prstGeom>
          <a:noFill/>
          <a:ln>
            <a:noFill/>
          </a:ln>
        </p:spPr>
        <p:txBody>
          <a:bodyPr anchorCtr="0" anchor="t" bIns="0" lIns="0" spcFirstLastPara="1" rIns="0" wrap="square" tIns="0">
            <a:noAutofit/>
          </a:bodyPr>
          <a:lstStyle>
            <a:lvl1pPr indent="-381000" lvl="0" marL="457200" marR="0" rtl="0" algn="l">
              <a:spcBef>
                <a:spcPts val="984"/>
              </a:spcBef>
              <a:spcAft>
                <a:spcPts val="0"/>
              </a:spcAft>
              <a:buClr>
                <a:srgbClr val="505050"/>
              </a:buClr>
              <a:buSzPts val="2400"/>
              <a:buFont typeface="Arial"/>
              <a:buChar char="•"/>
              <a:defRPr b="0" i="0" sz="2400" u="none" cap="none" strike="noStrike">
                <a:solidFill>
                  <a:srgbClr val="505050"/>
                </a:solidFill>
                <a:latin typeface="Helvetica Neue"/>
                <a:ea typeface="Helvetica Neue"/>
                <a:cs typeface="Helvetica Neue"/>
                <a:sym typeface="Helvetica Neue"/>
              </a:defRPr>
            </a:lvl1pPr>
            <a:lvl2pPr indent="-368300" lvl="1" marL="914400" marR="0" rtl="0" algn="l">
              <a:spcBef>
                <a:spcPts val="984"/>
              </a:spcBef>
              <a:spcAft>
                <a:spcPts val="0"/>
              </a:spcAft>
              <a:buClr>
                <a:srgbClr val="505050"/>
              </a:buClr>
              <a:buSzPts val="2200"/>
              <a:buFont typeface="Arial"/>
              <a:buChar char="–"/>
              <a:defRPr b="0" i="0" sz="2200" u="none" cap="none" strike="noStrike">
                <a:solidFill>
                  <a:srgbClr val="505050"/>
                </a:solidFill>
                <a:latin typeface="Helvetica Neue"/>
                <a:ea typeface="Helvetica Neue"/>
                <a:cs typeface="Helvetica Neue"/>
                <a:sym typeface="Helvetica Neue"/>
              </a:defRPr>
            </a:lvl2pPr>
            <a:lvl3pPr indent="-355600" lvl="2" marL="1371600" marR="0" rtl="0" algn="l">
              <a:spcBef>
                <a:spcPts val="984"/>
              </a:spcBef>
              <a:spcAft>
                <a:spcPts val="0"/>
              </a:spcAft>
              <a:buClr>
                <a:srgbClr val="505050"/>
              </a:buClr>
              <a:buSzPts val="2000"/>
              <a:buFont typeface="Arial"/>
              <a:buChar char="•"/>
              <a:defRPr b="0" i="0" sz="2000" u="none" cap="none" strike="noStrike">
                <a:solidFill>
                  <a:srgbClr val="505050"/>
                </a:solidFill>
                <a:latin typeface="Helvetica Neue"/>
                <a:ea typeface="Helvetica Neue"/>
                <a:cs typeface="Helvetica Neue"/>
                <a:sym typeface="Helvetica Neue"/>
              </a:defRPr>
            </a:lvl3pPr>
            <a:lvl4pPr indent="-342900" lvl="3" marL="1828800" marR="0" rtl="0" algn="l">
              <a:spcBef>
                <a:spcPts val="984"/>
              </a:spcBef>
              <a:spcAft>
                <a:spcPts val="0"/>
              </a:spcAft>
              <a:buClr>
                <a:srgbClr val="505050"/>
              </a:buClr>
              <a:buSzPts val="1800"/>
              <a:buFont typeface="Arial"/>
              <a:buChar char="–"/>
              <a:defRPr b="0" i="0" sz="1800" u="none" cap="none" strike="noStrike">
                <a:solidFill>
                  <a:srgbClr val="505050"/>
                </a:solidFill>
                <a:latin typeface="Helvetica Neue"/>
                <a:ea typeface="Helvetica Neue"/>
                <a:cs typeface="Helvetica Neue"/>
                <a:sym typeface="Helvetica Neue"/>
              </a:defRPr>
            </a:lvl4pPr>
            <a:lvl5pPr indent="-342900" lvl="4" marL="2286000" marR="0" rtl="0" algn="l">
              <a:spcBef>
                <a:spcPts val="984"/>
              </a:spcBef>
              <a:spcAft>
                <a:spcPts val="0"/>
              </a:spcAft>
              <a:buClr>
                <a:srgbClr val="505050"/>
              </a:buClr>
              <a:buSzPts val="1800"/>
              <a:buFont typeface="Arial"/>
              <a:buChar char="•"/>
              <a:defRPr b="0" i="0" sz="1800" u="none" cap="none" strike="noStrike">
                <a:solidFill>
                  <a:srgbClr val="505050"/>
                </a:solidFill>
                <a:latin typeface="Helvetica Neue"/>
                <a:ea typeface="Helvetica Neue"/>
                <a:cs typeface="Helvetica Neue"/>
                <a:sym typeface="Helvetica Neue"/>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9" name="Google Shape;99;p24"/>
          <p:cNvSpPr txBox="1"/>
          <p:nvPr>
            <p:ph idx="3" type="body"/>
          </p:nvPr>
        </p:nvSpPr>
        <p:spPr>
          <a:xfrm>
            <a:off x="229365" y="4765101"/>
            <a:ext cx="4205476" cy="1265812"/>
          </a:xfrm>
          <a:prstGeom prst="rect">
            <a:avLst/>
          </a:prstGeom>
          <a:noFill/>
          <a:ln>
            <a:noFill/>
          </a:ln>
        </p:spPr>
        <p:txBody>
          <a:bodyPr anchorCtr="0" anchor="t" bIns="0" lIns="0" spcFirstLastPara="1" rIns="0" wrap="square" tIns="0">
            <a:noAutofit/>
          </a:bodyPr>
          <a:lstStyle>
            <a:lvl1pPr indent="-228600" lvl="0" marL="457200" marR="0" rtl="0" algn="l">
              <a:spcBef>
                <a:spcPts val="320"/>
              </a:spcBef>
              <a:spcAft>
                <a:spcPts val="0"/>
              </a:spcAft>
              <a:buClr>
                <a:srgbClr val="004C97"/>
              </a:buClr>
              <a:buSzPts val="1600"/>
              <a:buFont typeface="Arial"/>
              <a:buNone/>
              <a:defRPr b="1" i="0" sz="1600" u="none" cap="none" strike="noStrike">
                <a:solidFill>
                  <a:srgbClr val="004C97"/>
                </a:solidFill>
                <a:latin typeface="Helvetica Neue"/>
                <a:ea typeface="Helvetica Neue"/>
                <a:cs typeface="Helvetica Neue"/>
                <a:sym typeface="Helvetica Neue"/>
              </a:defRPr>
            </a:lvl1pPr>
            <a:lvl2pPr indent="-228600" lvl="1" marL="914400" marR="0" rtl="0" algn="l">
              <a:spcBef>
                <a:spcPts val="240"/>
              </a:spcBef>
              <a:spcAft>
                <a:spcPts val="0"/>
              </a:spcAft>
              <a:buClr>
                <a:srgbClr val="7F7F7F"/>
              </a:buClr>
              <a:buSzPts val="1200"/>
              <a:buFont typeface="Arial"/>
              <a:buNone/>
              <a:defRPr b="0" i="0" sz="1200" u="none" cap="none" strike="noStrike">
                <a:solidFill>
                  <a:srgbClr val="7F7F7F"/>
                </a:solidFill>
                <a:latin typeface="Helvetica Neue"/>
                <a:ea typeface="Helvetica Neue"/>
                <a:cs typeface="Helvetica Neue"/>
                <a:sym typeface="Helvetica Neue"/>
              </a:defRPr>
            </a:lvl2pPr>
            <a:lvl3pPr indent="-228600" lvl="2" marL="1371600" marR="0" rtl="0" algn="l">
              <a:spcBef>
                <a:spcPts val="200"/>
              </a:spcBef>
              <a:spcAft>
                <a:spcPts val="0"/>
              </a:spcAft>
              <a:buClr>
                <a:srgbClr val="7F7F7F"/>
              </a:buClr>
              <a:buSzPts val="1000"/>
              <a:buFont typeface="Arial"/>
              <a:buNone/>
              <a:defRPr b="0" i="0" sz="1000" u="none" cap="none" strike="noStrike">
                <a:solidFill>
                  <a:srgbClr val="7F7F7F"/>
                </a:solidFill>
                <a:latin typeface="Helvetica Neue"/>
                <a:ea typeface="Helvetica Neue"/>
                <a:cs typeface="Helvetica Neue"/>
                <a:sym typeface="Helvetica Neue"/>
              </a:defRPr>
            </a:lvl3pPr>
            <a:lvl4pPr indent="-228600" lvl="3" marL="1828800" marR="0" rtl="0" algn="l">
              <a:spcBef>
                <a:spcPts val="180"/>
              </a:spcBef>
              <a:spcAft>
                <a:spcPts val="0"/>
              </a:spcAft>
              <a:buClr>
                <a:srgbClr val="7F7F7F"/>
              </a:buClr>
              <a:buSzPts val="900"/>
              <a:buFont typeface="Arial"/>
              <a:buNone/>
              <a:defRPr b="0" i="0" sz="900" u="none" cap="none" strike="noStrike">
                <a:solidFill>
                  <a:srgbClr val="7F7F7F"/>
                </a:solidFill>
                <a:latin typeface="Helvetica Neue"/>
                <a:ea typeface="Helvetica Neue"/>
                <a:cs typeface="Helvetica Neue"/>
                <a:sym typeface="Helvetica Neue"/>
              </a:defRPr>
            </a:lvl4pPr>
            <a:lvl5pPr indent="-228600" lvl="4" marL="2286000" marR="0" rtl="0" algn="l">
              <a:spcBef>
                <a:spcPts val="180"/>
              </a:spcBef>
              <a:spcAft>
                <a:spcPts val="0"/>
              </a:spcAft>
              <a:buClr>
                <a:srgbClr val="7F7F7F"/>
              </a:buClr>
              <a:buSzPts val="900"/>
              <a:buFont typeface="Arial"/>
              <a:buNone/>
              <a:defRPr b="0" i="0" sz="900" u="none" cap="none" strike="noStrike">
                <a:solidFill>
                  <a:srgbClr val="7F7F7F"/>
                </a:solidFill>
                <a:latin typeface="Helvetica Neue"/>
                <a:ea typeface="Helvetica Neue"/>
                <a:cs typeface="Helvetica Neue"/>
                <a:sym typeface="Helvetica Neue"/>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100" name="Google Shape;100;p24"/>
          <p:cNvSpPr txBox="1"/>
          <p:nvPr>
            <p:ph idx="4" type="body"/>
          </p:nvPr>
        </p:nvSpPr>
        <p:spPr>
          <a:xfrm>
            <a:off x="4692450" y="4765101"/>
            <a:ext cx="4206239" cy="1265812"/>
          </a:xfrm>
          <a:prstGeom prst="rect">
            <a:avLst/>
          </a:prstGeom>
          <a:noFill/>
          <a:ln>
            <a:noFill/>
          </a:ln>
        </p:spPr>
        <p:txBody>
          <a:bodyPr anchorCtr="0" anchor="t" bIns="0" lIns="0" spcFirstLastPara="1" rIns="0" wrap="square" tIns="0">
            <a:noAutofit/>
          </a:bodyPr>
          <a:lstStyle>
            <a:lvl1pPr indent="-228600" lvl="0" marL="457200" marR="0" rtl="0" algn="l">
              <a:spcBef>
                <a:spcPts val="320"/>
              </a:spcBef>
              <a:spcAft>
                <a:spcPts val="0"/>
              </a:spcAft>
              <a:buClr>
                <a:srgbClr val="004C97"/>
              </a:buClr>
              <a:buSzPts val="1600"/>
              <a:buFont typeface="Arial"/>
              <a:buNone/>
              <a:defRPr b="1" i="0" sz="1600" u="none" cap="none" strike="noStrike">
                <a:solidFill>
                  <a:srgbClr val="004C97"/>
                </a:solidFill>
                <a:latin typeface="Helvetica Neue"/>
                <a:ea typeface="Helvetica Neue"/>
                <a:cs typeface="Helvetica Neue"/>
                <a:sym typeface="Helvetica Neue"/>
              </a:defRPr>
            </a:lvl1pPr>
            <a:lvl2pPr indent="-228600" lvl="1" marL="914400" marR="0" rtl="0" algn="l">
              <a:spcBef>
                <a:spcPts val="240"/>
              </a:spcBef>
              <a:spcAft>
                <a:spcPts val="0"/>
              </a:spcAft>
              <a:buClr>
                <a:srgbClr val="7F7F7F"/>
              </a:buClr>
              <a:buSzPts val="1200"/>
              <a:buFont typeface="Arial"/>
              <a:buNone/>
              <a:defRPr b="0" i="0" sz="1200" u="none" cap="none" strike="noStrike">
                <a:solidFill>
                  <a:srgbClr val="7F7F7F"/>
                </a:solidFill>
                <a:latin typeface="Helvetica Neue"/>
                <a:ea typeface="Helvetica Neue"/>
                <a:cs typeface="Helvetica Neue"/>
                <a:sym typeface="Helvetica Neue"/>
              </a:defRPr>
            </a:lvl2pPr>
            <a:lvl3pPr indent="-228600" lvl="2" marL="1371600" marR="0" rtl="0" algn="l">
              <a:spcBef>
                <a:spcPts val="200"/>
              </a:spcBef>
              <a:spcAft>
                <a:spcPts val="0"/>
              </a:spcAft>
              <a:buClr>
                <a:srgbClr val="7F7F7F"/>
              </a:buClr>
              <a:buSzPts val="1000"/>
              <a:buFont typeface="Arial"/>
              <a:buNone/>
              <a:defRPr b="0" i="0" sz="1000" u="none" cap="none" strike="noStrike">
                <a:solidFill>
                  <a:srgbClr val="7F7F7F"/>
                </a:solidFill>
                <a:latin typeface="Helvetica Neue"/>
                <a:ea typeface="Helvetica Neue"/>
                <a:cs typeface="Helvetica Neue"/>
                <a:sym typeface="Helvetica Neue"/>
              </a:defRPr>
            </a:lvl3pPr>
            <a:lvl4pPr indent="-228600" lvl="3" marL="1828800" marR="0" rtl="0" algn="l">
              <a:spcBef>
                <a:spcPts val="180"/>
              </a:spcBef>
              <a:spcAft>
                <a:spcPts val="0"/>
              </a:spcAft>
              <a:buClr>
                <a:srgbClr val="7F7F7F"/>
              </a:buClr>
              <a:buSzPts val="900"/>
              <a:buFont typeface="Arial"/>
              <a:buNone/>
              <a:defRPr b="0" i="0" sz="900" u="none" cap="none" strike="noStrike">
                <a:solidFill>
                  <a:srgbClr val="7F7F7F"/>
                </a:solidFill>
                <a:latin typeface="Helvetica Neue"/>
                <a:ea typeface="Helvetica Neue"/>
                <a:cs typeface="Helvetica Neue"/>
                <a:sym typeface="Helvetica Neue"/>
              </a:defRPr>
            </a:lvl4pPr>
            <a:lvl5pPr indent="-228600" lvl="4" marL="2286000" marR="0" rtl="0" algn="l">
              <a:spcBef>
                <a:spcPts val="180"/>
              </a:spcBef>
              <a:spcAft>
                <a:spcPts val="0"/>
              </a:spcAft>
              <a:buClr>
                <a:srgbClr val="7F7F7F"/>
              </a:buClr>
              <a:buSzPts val="900"/>
              <a:buFont typeface="Arial"/>
              <a:buNone/>
              <a:defRPr b="0" i="0" sz="900" u="none" cap="none" strike="noStrike">
                <a:solidFill>
                  <a:srgbClr val="7F7F7F"/>
                </a:solidFill>
                <a:latin typeface="Helvetica Neue"/>
                <a:ea typeface="Helvetica Neue"/>
                <a:cs typeface="Helvetica Neue"/>
                <a:sym typeface="Helvetica Neue"/>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101" name="Google Shape;101;p24"/>
          <p:cNvSpPr txBox="1"/>
          <p:nvPr>
            <p:ph idx="10" type="dt"/>
          </p:nvPr>
        </p:nvSpPr>
        <p:spPr>
          <a:xfrm>
            <a:off x="736827" y="6504213"/>
            <a:ext cx="675368" cy="24130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sz="1200">
                <a:solidFill>
                  <a:srgbClr val="004C97"/>
                </a:solidFill>
                <a:latin typeface="Helvetica Neue"/>
                <a:ea typeface="Helvetica Neue"/>
                <a:cs typeface="Helvetica Neue"/>
                <a:sym typeface="Helvetica Neu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24"/>
          <p:cNvSpPr txBox="1"/>
          <p:nvPr>
            <p:ph idx="11" type="ftr"/>
          </p:nvPr>
        </p:nvSpPr>
        <p:spPr>
          <a:xfrm>
            <a:off x="1530602" y="6504213"/>
            <a:ext cx="6262118" cy="242873"/>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sz="1200">
                <a:solidFill>
                  <a:srgbClr val="004C97"/>
                </a:solidFill>
                <a:latin typeface="Helvetica Neue"/>
                <a:ea typeface="Helvetica Neue"/>
                <a:cs typeface="Helvetica Neue"/>
                <a:sym typeface="Helvetica Neu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24"/>
          <p:cNvSpPr txBox="1"/>
          <p:nvPr>
            <p:ph idx="12" type="sldNum"/>
          </p:nvPr>
        </p:nvSpPr>
        <p:spPr>
          <a:xfrm>
            <a:off x="222250" y="6504213"/>
            <a:ext cx="414338" cy="237285"/>
          </a:xfrm>
          <a:prstGeom prst="rect">
            <a:avLst/>
          </a:prstGeom>
          <a:noFill/>
          <a:ln>
            <a:noFill/>
          </a:ln>
        </p:spPr>
        <p:txBody>
          <a:bodyPr anchorCtr="0" anchor="t" bIns="0" lIns="0" spcFirstLastPara="1" rIns="0" wrap="square" tIns="0">
            <a:noAutofit/>
          </a:bodyPr>
          <a:lstStyle>
            <a:lvl1pPr indent="0" lvl="0" marL="0" marR="0" algn="l">
              <a:spcBef>
                <a:spcPts val="0"/>
              </a:spcBef>
              <a:spcAft>
                <a:spcPts val="0"/>
              </a:spcAft>
              <a:buNone/>
              <a:defRPr sz="1200">
                <a:solidFill>
                  <a:srgbClr val="004C97"/>
                </a:solidFill>
                <a:latin typeface="Helvetica Neue"/>
                <a:ea typeface="Helvetica Neue"/>
                <a:cs typeface="Helvetica Neue"/>
                <a:sym typeface="Helvetica Neue"/>
              </a:defRPr>
            </a:lvl1pPr>
            <a:lvl2pPr indent="0" lvl="1" marL="0" marR="0" algn="l">
              <a:spcBef>
                <a:spcPts val="0"/>
              </a:spcBef>
              <a:spcAft>
                <a:spcPts val="0"/>
              </a:spcAft>
              <a:buNone/>
              <a:defRPr sz="1200">
                <a:solidFill>
                  <a:srgbClr val="004C97"/>
                </a:solidFill>
                <a:latin typeface="Helvetica Neue"/>
                <a:ea typeface="Helvetica Neue"/>
                <a:cs typeface="Helvetica Neue"/>
                <a:sym typeface="Helvetica Neue"/>
              </a:defRPr>
            </a:lvl2pPr>
            <a:lvl3pPr indent="0" lvl="2" marL="0" marR="0" algn="l">
              <a:spcBef>
                <a:spcPts val="0"/>
              </a:spcBef>
              <a:spcAft>
                <a:spcPts val="0"/>
              </a:spcAft>
              <a:buNone/>
              <a:defRPr sz="1200">
                <a:solidFill>
                  <a:srgbClr val="004C97"/>
                </a:solidFill>
                <a:latin typeface="Helvetica Neue"/>
                <a:ea typeface="Helvetica Neue"/>
                <a:cs typeface="Helvetica Neue"/>
                <a:sym typeface="Helvetica Neue"/>
              </a:defRPr>
            </a:lvl3pPr>
            <a:lvl4pPr indent="0" lvl="3" marL="0" marR="0" algn="l">
              <a:spcBef>
                <a:spcPts val="0"/>
              </a:spcBef>
              <a:spcAft>
                <a:spcPts val="0"/>
              </a:spcAft>
              <a:buNone/>
              <a:defRPr sz="1200">
                <a:solidFill>
                  <a:srgbClr val="004C97"/>
                </a:solidFill>
                <a:latin typeface="Helvetica Neue"/>
                <a:ea typeface="Helvetica Neue"/>
                <a:cs typeface="Helvetica Neue"/>
                <a:sym typeface="Helvetica Neue"/>
              </a:defRPr>
            </a:lvl4pPr>
            <a:lvl5pPr indent="0" lvl="4" marL="0" marR="0" algn="l">
              <a:spcBef>
                <a:spcPts val="0"/>
              </a:spcBef>
              <a:spcAft>
                <a:spcPts val="0"/>
              </a:spcAft>
              <a:buNone/>
              <a:defRPr sz="1200">
                <a:solidFill>
                  <a:srgbClr val="004C97"/>
                </a:solidFill>
                <a:latin typeface="Helvetica Neue"/>
                <a:ea typeface="Helvetica Neue"/>
                <a:cs typeface="Helvetica Neue"/>
                <a:sym typeface="Helvetica Neue"/>
              </a:defRPr>
            </a:lvl5pPr>
            <a:lvl6pPr indent="0" lvl="5" marL="0" marR="0" algn="l">
              <a:spcBef>
                <a:spcPts val="0"/>
              </a:spcBef>
              <a:spcAft>
                <a:spcPts val="0"/>
              </a:spcAft>
              <a:buNone/>
              <a:defRPr sz="1200">
                <a:solidFill>
                  <a:srgbClr val="004C97"/>
                </a:solidFill>
                <a:latin typeface="Helvetica Neue"/>
                <a:ea typeface="Helvetica Neue"/>
                <a:cs typeface="Helvetica Neue"/>
                <a:sym typeface="Helvetica Neue"/>
              </a:defRPr>
            </a:lvl6pPr>
            <a:lvl7pPr indent="0" lvl="6" marL="0" marR="0" algn="l">
              <a:spcBef>
                <a:spcPts val="0"/>
              </a:spcBef>
              <a:spcAft>
                <a:spcPts val="0"/>
              </a:spcAft>
              <a:buNone/>
              <a:defRPr sz="1200">
                <a:solidFill>
                  <a:srgbClr val="004C97"/>
                </a:solidFill>
                <a:latin typeface="Helvetica Neue"/>
                <a:ea typeface="Helvetica Neue"/>
                <a:cs typeface="Helvetica Neue"/>
                <a:sym typeface="Helvetica Neue"/>
              </a:defRPr>
            </a:lvl7pPr>
            <a:lvl8pPr indent="0" lvl="7" marL="0" marR="0" algn="l">
              <a:spcBef>
                <a:spcPts val="0"/>
              </a:spcBef>
              <a:spcAft>
                <a:spcPts val="0"/>
              </a:spcAft>
              <a:buNone/>
              <a:defRPr sz="1200">
                <a:solidFill>
                  <a:srgbClr val="004C97"/>
                </a:solidFill>
                <a:latin typeface="Helvetica Neue"/>
                <a:ea typeface="Helvetica Neue"/>
                <a:cs typeface="Helvetica Neue"/>
                <a:sym typeface="Helvetica Neue"/>
              </a:defRPr>
            </a:lvl8pPr>
            <a:lvl9pPr indent="0" lvl="8" marL="0" marR="0" algn="l">
              <a:spcBef>
                <a:spcPts val="0"/>
              </a:spcBef>
              <a:spcAft>
                <a:spcPts val="0"/>
              </a:spcAft>
              <a:buNone/>
              <a:defRPr sz="1200">
                <a:solidFill>
                  <a:srgbClr val="004C97"/>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sp>
        <p:nvSpPr>
          <p:cNvPr id="104" name="Google Shape;104;p24"/>
          <p:cNvSpPr txBox="1"/>
          <p:nvPr>
            <p:ph type="title"/>
          </p:nvPr>
        </p:nvSpPr>
        <p:spPr>
          <a:xfrm>
            <a:off x="228600" y="251752"/>
            <a:ext cx="8686800" cy="427877"/>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SzPts val="1400"/>
              <a:buNone/>
              <a:defRPr b="1" i="0" sz="2800" u="none" cap="none" strike="noStrike">
                <a:solidFill>
                  <a:srgbClr val="004C97"/>
                </a:solidFill>
                <a:latin typeface="Helvetica Neue"/>
                <a:ea typeface="Helvetica Neue"/>
                <a:cs typeface="Helvetica Neue"/>
                <a:sym typeface="Helvetica Neue"/>
              </a:defRPr>
            </a:lvl1pPr>
            <a:lvl2pPr lvl="1" marR="0" rtl="0" algn="l">
              <a:spcBef>
                <a:spcPts val="0"/>
              </a:spcBef>
              <a:spcAft>
                <a:spcPts val="0"/>
              </a:spcAft>
              <a:buSzPts val="1400"/>
              <a:buNone/>
              <a:defRPr b="1" i="0" sz="1700" u="none" cap="none" strike="noStrike">
                <a:solidFill>
                  <a:srgbClr val="2E5286"/>
                </a:solidFill>
                <a:latin typeface="Helvetica Neue"/>
                <a:ea typeface="Helvetica Neue"/>
                <a:cs typeface="Helvetica Neue"/>
                <a:sym typeface="Helvetica Neue"/>
              </a:defRPr>
            </a:lvl2pPr>
            <a:lvl3pPr lvl="2" marR="0" rtl="0" algn="l">
              <a:spcBef>
                <a:spcPts val="0"/>
              </a:spcBef>
              <a:spcAft>
                <a:spcPts val="0"/>
              </a:spcAft>
              <a:buSzPts val="1400"/>
              <a:buNone/>
              <a:defRPr b="1" i="0" sz="1700" u="none" cap="none" strike="noStrike">
                <a:solidFill>
                  <a:srgbClr val="2E5286"/>
                </a:solidFill>
                <a:latin typeface="Helvetica Neue"/>
                <a:ea typeface="Helvetica Neue"/>
                <a:cs typeface="Helvetica Neue"/>
                <a:sym typeface="Helvetica Neue"/>
              </a:defRPr>
            </a:lvl3pPr>
            <a:lvl4pPr lvl="3" marR="0" rtl="0" algn="l">
              <a:spcBef>
                <a:spcPts val="0"/>
              </a:spcBef>
              <a:spcAft>
                <a:spcPts val="0"/>
              </a:spcAft>
              <a:buSzPts val="1400"/>
              <a:buNone/>
              <a:defRPr b="1" i="0" sz="1700" u="none" cap="none" strike="noStrike">
                <a:solidFill>
                  <a:srgbClr val="2E5286"/>
                </a:solidFill>
                <a:latin typeface="Helvetica Neue"/>
                <a:ea typeface="Helvetica Neue"/>
                <a:cs typeface="Helvetica Neue"/>
                <a:sym typeface="Helvetica Neue"/>
              </a:defRPr>
            </a:lvl4pPr>
            <a:lvl5pPr lvl="4" marR="0" rtl="0" algn="l">
              <a:spcBef>
                <a:spcPts val="0"/>
              </a:spcBef>
              <a:spcAft>
                <a:spcPts val="0"/>
              </a:spcAft>
              <a:buSzPts val="1400"/>
              <a:buNone/>
              <a:defRPr b="1" i="0" sz="1700" u="none" cap="none" strike="noStrike">
                <a:solidFill>
                  <a:srgbClr val="2E5286"/>
                </a:solidFill>
                <a:latin typeface="Helvetica Neue"/>
                <a:ea typeface="Helvetica Neue"/>
                <a:cs typeface="Helvetica Neue"/>
                <a:sym typeface="Helvetica Neue"/>
              </a:defRPr>
            </a:lvl5pPr>
            <a:lvl6pPr lvl="5" marR="0" rtl="0" algn="l">
              <a:spcBef>
                <a:spcPts val="0"/>
              </a:spcBef>
              <a:spcAft>
                <a:spcPts val="0"/>
              </a:spcAft>
              <a:buSzPts val="1400"/>
              <a:buNone/>
              <a:defRPr b="1" i="0" sz="1700" u="none" cap="none" strike="noStrike">
                <a:solidFill>
                  <a:srgbClr val="2E5286"/>
                </a:solidFill>
                <a:latin typeface="Helvetica Neue"/>
                <a:ea typeface="Helvetica Neue"/>
                <a:cs typeface="Helvetica Neue"/>
                <a:sym typeface="Helvetica Neue"/>
              </a:defRPr>
            </a:lvl6pPr>
            <a:lvl7pPr lvl="6" marR="0" rtl="0" algn="l">
              <a:spcBef>
                <a:spcPts val="0"/>
              </a:spcBef>
              <a:spcAft>
                <a:spcPts val="0"/>
              </a:spcAft>
              <a:buSzPts val="1400"/>
              <a:buNone/>
              <a:defRPr b="1" i="0" sz="1700" u="none" cap="none" strike="noStrike">
                <a:solidFill>
                  <a:srgbClr val="2E5286"/>
                </a:solidFill>
                <a:latin typeface="Helvetica Neue"/>
                <a:ea typeface="Helvetica Neue"/>
                <a:cs typeface="Helvetica Neue"/>
                <a:sym typeface="Helvetica Neue"/>
              </a:defRPr>
            </a:lvl7pPr>
            <a:lvl8pPr lvl="7" marR="0" rtl="0" algn="l">
              <a:spcBef>
                <a:spcPts val="0"/>
              </a:spcBef>
              <a:spcAft>
                <a:spcPts val="0"/>
              </a:spcAft>
              <a:buSzPts val="1400"/>
              <a:buNone/>
              <a:defRPr b="1" i="0" sz="1700" u="none" cap="none" strike="noStrike">
                <a:solidFill>
                  <a:srgbClr val="2E5286"/>
                </a:solidFill>
                <a:latin typeface="Helvetica Neue"/>
                <a:ea typeface="Helvetica Neue"/>
                <a:cs typeface="Helvetica Neue"/>
                <a:sym typeface="Helvetica Neue"/>
              </a:defRPr>
            </a:lvl8pPr>
            <a:lvl9pPr lvl="8" marR="0" rtl="0" algn="l">
              <a:spcBef>
                <a:spcPts val="0"/>
              </a:spcBef>
              <a:spcAft>
                <a:spcPts val="0"/>
              </a:spcAft>
              <a:buSzPts val="1400"/>
              <a:buNone/>
              <a:defRPr b="1" i="0" sz="1700" u="none" cap="none" strike="noStrike">
                <a:solidFill>
                  <a:srgbClr val="2E5286"/>
                </a:solidFill>
                <a:latin typeface="Helvetica Neue"/>
                <a:ea typeface="Helvetica Neue"/>
                <a:cs typeface="Helvetica Neue"/>
                <a:sym typeface="Helvetica Neue"/>
              </a:defRPr>
            </a:lvl9pPr>
          </a:lstStyle>
          <a:p/>
        </p:txBody>
      </p:sp>
      <p:pic>
        <p:nvPicPr>
          <p:cNvPr descr="A picture containing icon&#10;&#10;Description automatically generated" id="105" name="Google Shape;105;p24"/>
          <p:cNvPicPr preferRelativeResize="0"/>
          <p:nvPr/>
        </p:nvPicPr>
        <p:blipFill rotWithShape="1">
          <a:blip r:embed="rId2">
            <a:alphaModFix/>
          </a:blip>
          <a:srcRect b="0" l="0" r="0" t="0"/>
          <a:stretch/>
        </p:blipFill>
        <p:spPr>
          <a:xfrm>
            <a:off x="7811947" y="6258848"/>
            <a:ext cx="1108394" cy="199149"/>
          </a:xfrm>
          <a:prstGeom prst="rect">
            <a:avLst/>
          </a:prstGeom>
          <a:noFill/>
          <a:ln>
            <a:noFill/>
          </a:ln>
        </p:spPr>
      </p:pic>
      <p:sp>
        <p:nvSpPr>
          <p:cNvPr id="106" name="Google Shape;106;p24"/>
          <p:cNvSpPr/>
          <p:nvPr/>
        </p:nvSpPr>
        <p:spPr>
          <a:xfrm>
            <a:off x="214491" y="6323962"/>
            <a:ext cx="7531101" cy="73025"/>
          </a:xfrm>
          <a:prstGeom prst="rect">
            <a:avLst/>
          </a:prstGeom>
          <a:solidFill>
            <a:srgbClr val="97D7E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go Bottom: Content &amp; Caption" showMasterSp="0">
  <p:cSld name="Logo Bottom: Content &amp; Caption">
    <p:spTree>
      <p:nvGrpSpPr>
        <p:cNvPr id="107" name="Shape 107"/>
        <p:cNvGrpSpPr/>
        <p:nvPr/>
      </p:nvGrpSpPr>
      <p:grpSpPr>
        <a:xfrm>
          <a:off x="0" y="0"/>
          <a:ext cx="0" cy="0"/>
          <a:chOff x="0" y="0"/>
          <a:chExt cx="0" cy="0"/>
        </a:xfrm>
      </p:grpSpPr>
      <p:sp>
        <p:nvSpPr>
          <p:cNvPr id="108" name="Google Shape;108;p25"/>
          <p:cNvSpPr txBox="1"/>
          <p:nvPr>
            <p:ph idx="1" type="body"/>
          </p:nvPr>
        </p:nvSpPr>
        <p:spPr>
          <a:xfrm>
            <a:off x="228600" y="958849"/>
            <a:ext cx="3027894" cy="5022676"/>
          </a:xfrm>
          <a:prstGeom prst="rect">
            <a:avLst/>
          </a:prstGeom>
          <a:noFill/>
          <a:ln>
            <a:noFill/>
          </a:ln>
        </p:spPr>
        <p:txBody>
          <a:bodyPr anchorCtr="0" anchor="t" bIns="0" lIns="0" spcFirstLastPara="1" rIns="0" wrap="square" tIns="0">
            <a:noAutofit/>
          </a:bodyPr>
          <a:lstStyle>
            <a:lvl1pPr indent="-228600" lvl="0" marL="457200" marR="0" rtl="0" algn="l">
              <a:spcBef>
                <a:spcPts val="320"/>
              </a:spcBef>
              <a:spcAft>
                <a:spcPts val="0"/>
              </a:spcAft>
              <a:buClr>
                <a:srgbClr val="004C97"/>
              </a:buClr>
              <a:buSzPts val="1600"/>
              <a:buFont typeface="Arial"/>
              <a:buNone/>
              <a:defRPr b="1" i="0" sz="1600" u="none" cap="none" strike="noStrike">
                <a:solidFill>
                  <a:srgbClr val="004C97"/>
                </a:solidFill>
                <a:latin typeface="Helvetica Neue"/>
                <a:ea typeface="Helvetica Neue"/>
                <a:cs typeface="Helvetica Neue"/>
                <a:sym typeface="Helvetica Neue"/>
              </a:defRPr>
            </a:lvl1pPr>
            <a:lvl2pPr indent="-228600" lvl="1" marL="914400" marR="0" rtl="0" algn="l">
              <a:spcBef>
                <a:spcPts val="240"/>
              </a:spcBef>
              <a:spcAft>
                <a:spcPts val="0"/>
              </a:spcAft>
              <a:buClr>
                <a:srgbClr val="7F7F7F"/>
              </a:buClr>
              <a:buSzPts val="1200"/>
              <a:buFont typeface="Arial"/>
              <a:buNone/>
              <a:defRPr b="0" i="0" sz="1200" u="none" cap="none" strike="noStrike">
                <a:solidFill>
                  <a:srgbClr val="7F7F7F"/>
                </a:solidFill>
                <a:latin typeface="Helvetica Neue"/>
                <a:ea typeface="Helvetica Neue"/>
                <a:cs typeface="Helvetica Neue"/>
                <a:sym typeface="Helvetica Neue"/>
              </a:defRPr>
            </a:lvl2pPr>
            <a:lvl3pPr indent="-228600" lvl="2" marL="1371600" marR="0" rtl="0" algn="l">
              <a:spcBef>
                <a:spcPts val="200"/>
              </a:spcBef>
              <a:spcAft>
                <a:spcPts val="0"/>
              </a:spcAft>
              <a:buClr>
                <a:srgbClr val="7F7F7F"/>
              </a:buClr>
              <a:buSzPts val="1000"/>
              <a:buFont typeface="Arial"/>
              <a:buNone/>
              <a:defRPr b="0" i="0" sz="1000" u="none" cap="none" strike="noStrike">
                <a:solidFill>
                  <a:srgbClr val="7F7F7F"/>
                </a:solidFill>
                <a:latin typeface="Helvetica Neue"/>
                <a:ea typeface="Helvetica Neue"/>
                <a:cs typeface="Helvetica Neue"/>
                <a:sym typeface="Helvetica Neue"/>
              </a:defRPr>
            </a:lvl3pPr>
            <a:lvl4pPr indent="-228600" lvl="3" marL="1828800" marR="0" rtl="0" algn="l">
              <a:spcBef>
                <a:spcPts val="180"/>
              </a:spcBef>
              <a:spcAft>
                <a:spcPts val="0"/>
              </a:spcAft>
              <a:buClr>
                <a:srgbClr val="7F7F7F"/>
              </a:buClr>
              <a:buSzPts val="900"/>
              <a:buFont typeface="Arial"/>
              <a:buNone/>
              <a:defRPr b="0" i="0" sz="900" u="none" cap="none" strike="noStrike">
                <a:solidFill>
                  <a:srgbClr val="7F7F7F"/>
                </a:solidFill>
                <a:latin typeface="Helvetica Neue"/>
                <a:ea typeface="Helvetica Neue"/>
                <a:cs typeface="Helvetica Neue"/>
                <a:sym typeface="Helvetica Neue"/>
              </a:defRPr>
            </a:lvl4pPr>
            <a:lvl5pPr indent="-228600" lvl="4" marL="2286000" marR="0" rtl="0" algn="l">
              <a:spcBef>
                <a:spcPts val="180"/>
              </a:spcBef>
              <a:spcAft>
                <a:spcPts val="0"/>
              </a:spcAft>
              <a:buClr>
                <a:srgbClr val="7F7F7F"/>
              </a:buClr>
              <a:buSzPts val="900"/>
              <a:buFont typeface="Arial"/>
              <a:buNone/>
              <a:defRPr b="0" i="0" sz="900" u="none" cap="none" strike="noStrike">
                <a:solidFill>
                  <a:srgbClr val="7F7F7F"/>
                </a:solidFill>
                <a:latin typeface="Helvetica Neue"/>
                <a:ea typeface="Helvetica Neue"/>
                <a:cs typeface="Helvetica Neue"/>
                <a:sym typeface="Helvetica Neue"/>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109" name="Google Shape;109;p25"/>
          <p:cNvSpPr txBox="1"/>
          <p:nvPr>
            <p:ph idx="2" type="body"/>
          </p:nvPr>
        </p:nvSpPr>
        <p:spPr>
          <a:xfrm>
            <a:off x="3542712" y="958850"/>
            <a:ext cx="5347605" cy="5022675"/>
          </a:xfrm>
          <a:prstGeom prst="rect">
            <a:avLst/>
          </a:prstGeom>
          <a:noFill/>
          <a:ln>
            <a:noFill/>
          </a:ln>
        </p:spPr>
        <p:txBody>
          <a:bodyPr anchorCtr="0" anchor="t" bIns="0" lIns="0" spcFirstLastPara="1" rIns="0" wrap="square" tIns="0">
            <a:noAutofit/>
          </a:bodyPr>
          <a:lstStyle>
            <a:lvl1pPr indent="-381000" lvl="0" marL="457200" marR="0" rtl="0" algn="l">
              <a:spcBef>
                <a:spcPts val="984"/>
              </a:spcBef>
              <a:spcAft>
                <a:spcPts val="0"/>
              </a:spcAft>
              <a:buClr>
                <a:srgbClr val="505050"/>
              </a:buClr>
              <a:buSzPts val="2400"/>
              <a:buFont typeface="Arial"/>
              <a:buChar char="•"/>
              <a:defRPr b="0" i="0" sz="2400" u="none" cap="none" strike="noStrike">
                <a:solidFill>
                  <a:srgbClr val="505050"/>
                </a:solidFill>
                <a:latin typeface="Helvetica Neue"/>
                <a:ea typeface="Helvetica Neue"/>
                <a:cs typeface="Helvetica Neue"/>
                <a:sym typeface="Helvetica Neue"/>
              </a:defRPr>
            </a:lvl1pPr>
            <a:lvl2pPr indent="-368300" lvl="1" marL="914400" marR="0" rtl="0" algn="l">
              <a:spcBef>
                <a:spcPts val="984"/>
              </a:spcBef>
              <a:spcAft>
                <a:spcPts val="0"/>
              </a:spcAft>
              <a:buClr>
                <a:srgbClr val="505050"/>
              </a:buClr>
              <a:buSzPts val="2200"/>
              <a:buFont typeface="Arial"/>
              <a:buChar char="–"/>
              <a:defRPr b="0" i="0" sz="2200" u="none" cap="none" strike="noStrike">
                <a:solidFill>
                  <a:srgbClr val="505050"/>
                </a:solidFill>
                <a:latin typeface="Helvetica Neue"/>
                <a:ea typeface="Helvetica Neue"/>
                <a:cs typeface="Helvetica Neue"/>
                <a:sym typeface="Helvetica Neue"/>
              </a:defRPr>
            </a:lvl2pPr>
            <a:lvl3pPr indent="-355600" lvl="2" marL="1371600" marR="0" rtl="0" algn="l">
              <a:spcBef>
                <a:spcPts val="984"/>
              </a:spcBef>
              <a:spcAft>
                <a:spcPts val="0"/>
              </a:spcAft>
              <a:buClr>
                <a:srgbClr val="505050"/>
              </a:buClr>
              <a:buSzPts val="2000"/>
              <a:buFont typeface="Arial"/>
              <a:buChar char="•"/>
              <a:defRPr b="0" i="0" sz="2000" u="none" cap="none" strike="noStrike">
                <a:solidFill>
                  <a:srgbClr val="505050"/>
                </a:solidFill>
                <a:latin typeface="Helvetica Neue"/>
                <a:ea typeface="Helvetica Neue"/>
                <a:cs typeface="Helvetica Neue"/>
                <a:sym typeface="Helvetica Neue"/>
              </a:defRPr>
            </a:lvl3pPr>
            <a:lvl4pPr indent="-342900" lvl="3" marL="1828800" marR="0" rtl="0" algn="l">
              <a:spcBef>
                <a:spcPts val="984"/>
              </a:spcBef>
              <a:spcAft>
                <a:spcPts val="0"/>
              </a:spcAft>
              <a:buClr>
                <a:srgbClr val="505050"/>
              </a:buClr>
              <a:buSzPts val="1800"/>
              <a:buFont typeface="Arial"/>
              <a:buChar char="–"/>
              <a:defRPr b="0" i="0" sz="1800" u="none" cap="none" strike="noStrike">
                <a:solidFill>
                  <a:srgbClr val="505050"/>
                </a:solidFill>
                <a:latin typeface="Helvetica Neue"/>
                <a:ea typeface="Helvetica Neue"/>
                <a:cs typeface="Helvetica Neue"/>
                <a:sym typeface="Helvetica Neue"/>
              </a:defRPr>
            </a:lvl4pPr>
            <a:lvl5pPr indent="-342900" lvl="4" marL="2286000" marR="0" rtl="0" algn="l">
              <a:spcBef>
                <a:spcPts val="984"/>
              </a:spcBef>
              <a:spcAft>
                <a:spcPts val="0"/>
              </a:spcAft>
              <a:buClr>
                <a:srgbClr val="505050"/>
              </a:buClr>
              <a:buSzPts val="1800"/>
              <a:buFont typeface="Arial"/>
              <a:buChar char="•"/>
              <a:defRPr b="0" i="0" sz="1800" u="none" cap="none" strike="noStrike">
                <a:solidFill>
                  <a:srgbClr val="505050"/>
                </a:solidFill>
                <a:latin typeface="Helvetica Neue"/>
                <a:ea typeface="Helvetica Neue"/>
                <a:cs typeface="Helvetica Neue"/>
                <a:sym typeface="Helvetica Neue"/>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0" name="Google Shape;110;p25"/>
          <p:cNvSpPr txBox="1"/>
          <p:nvPr>
            <p:ph idx="10" type="dt"/>
          </p:nvPr>
        </p:nvSpPr>
        <p:spPr>
          <a:xfrm>
            <a:off x="736827" y="6504213"/>
            <a:ext cx="675368" cy="24130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sz="1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25"/>
          <p:cNvSpPr txBox="1"/>
          <p:nvPr>
            <p:ph idx="11" type="ftr"/>
          </p:nvPr>
        </p:nvSpPr>
        <p:spPr>
          <a:xfrm>
            <a:off x="1530601" y="6504213"/>
            <a:ext cx="6262119" cy="250031"/>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sz="1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25"/>
          <p:cNvSpPr txBox="1"/>
          <p:nvPr>
            <p:ph idx="12" type="sldNum"/>
          </p:nvPr>
        </p:nvSpPr>
        <p:spPr>
          <a:xfrm>
            <a:off x="222250" y="6504213"/>
            <a:ext cx="414338" cy="237285"/>
          </a:xfrm>
          <a:prstGeom prst="rect">
            <a:avLst/>
          </a:prstGeom>
          <a:noFill/>
          <a:ln>
            <a:noFill/>
          </a:ln>
        </p:spPr>
        <p:txBody>
          <a:bodyPr anchorCtr="0" anchor="t" bIns="0" lIns="0" spcFirstLastPara="1" rIns="0" wrap="square" tIns="0">
            <a:noAutofit/>
          </a:bodyPr>
          <a:lstStyle>
            <a:lvl1pPr indent="0" lvl="0" marL="0" marR="0" algn="l">
              <a:spcBef>
                <a:spcPts val="0"/>
              </a:spcBef>
              <a:spcAft>
                <a:spcPts val="0"/>
              </a:spcAft>
              <a:buNone/>
              <a:defRPr sz="1200">
                <a:solidFill>
                  <a:srgbClr val="004C97"/>
                </a:solidFill>
                <a:latin typeface="Helvetica Neue"/>
                <a:ea typeface="Helvetica Neue"/>
                <a:cs typeface="Helvetica Neue"/>
                <a:sym typeface="Helvetica Neue"/>
              </a:defRPr>
            </a:lvl1pPr>
            <a:lvl2pPr indent="0" lvl="1" marL="0" marR="0" algn="l">
              <a:spcBef>
                <a:spcPts val="0"/>
              </a:spcBef>
              <a:spcAft>
                <a:spcPts val="0"/>
              </a:spcAft>
              <a:buNone/>
              <a:defRPr sz="1200">
                <a:solidFill>
                  <a:srgbClr val="004C97"/>
                </a:solidFill>
                <a:latin typeface="Helvetica Neue"/>
                <a:ea typeface="Helvetica Neue"/>
                <a:cs typeface="Helvetica Neue"/>
                <a:sym typeface="Helvetica Neue"/>
              </a:defRPr>
            </a:lvl2pPr>
            <a:lvl3pPr indent="0" lvl="2" marL="0" marR="0" algn="l">
              <a:spcBef>
                <a:spcPts val="0"/>
              </a:spcBef>
              <a:spcAft>
                <a:spcPts val="0"/>
              </a:spcAft>
              <a:buNone/>
              <a:defRPr sz="1200">
                <a:solidFill>
                  <a:srgbClr val="004C97"/>
                </a:solidFill>
                <a:latin typeface="Helvetica Neue"/>
                <a:ea typeface="Helvetica Neue"/>
                <a:cs typeface="Helvetica Neue"/>
                <a:sym typeface="Helvetica Neue"/>
              </a:defRPr>
            </a:lvl3pPr>
            <a:lvl4pPr indent="0" lvl="3" marL="0" marR="0" algn="l">
              <a:spcBef>
                <a:spcPts val="0"/>
              </a:spcBef>
              <a:spcAft>
                <a:spcPts val="0"/>
              </a:spcAft>
              <a:buNone/>
              <a:defRPr sz="1200">
                <a:solidFill>
                  <a:srgbClr val="004C97"/>
                </a:solidFill>
                <a:latin typeface="Helvetica Neue"/>
                <a:ea typeface="Helvetica Neue"/>
                <a:cs typeface="Helvetica Neue"/>
                <a:sym typeface="Helvetica Neue"/>
              </a:defRPr>
            </a:lvl4pPr>
            <a:lvl5pPr indent="0" lvl="4" marL="0" marR="0" algn="l">
              <a:spcBef>
                <a:spcPts val="0"/>
              </a:spcBef>
              <a:spcAft>
                <a:spcPts val="0"/>
              </a:spcAft>
              <a:buNone/>
              <a:defRPr sz="1200">
                <a:solidFill>
                  <a:srgbClr val="004C97"/>
                </a:solidFill>
                <a:latin typeface="Helvetica Neue"/>
                <a:ea typeface="Helvetica Neue"/>
                <a:cs typeface="Helvetica Neue"/>
                <a:sym typeface="Helvetica Neue"/>
              </a:defRPr>
            </a:lvl5pPr>
            <a:lvl6pPr indent="0" lvl="5" marL="0" marR="0" algn="l">
              <a:spcBef>
                <a:spcPts val="0"/>
              </a:spcBef>
              <a:spcAft>
                <a:spcPts val="0"/>
              </a:spcAft>
              <a:buNone/>
              <a:defRPr sz="1200">
                <a:solidFill>
                  <a:srgbClr val="004C97"/>
                </a:solidFill>
                <a:latin typeface="Helvetica Neue"/>
                <a:ea typeface="Helvetica Neue"/>
                <a:cs typeface="Helvetica Neue"/>
                <a:sym typeface="Helvetica Neue"/>
              </a:defRPr>
            </a:lvl6pPr>
            <a:lvl7pPr indent="0" lvl="6" marL="0" marR="0" algn="l">
              <a:spcBef>
                <a:spcPts val="0"/>
              </a:spcBef>
              <a:spcAft>
                <a:spcPts val="0"/>
              </a:spcAft>
              <a:buNone/>
              <a:defRPr sz="1200">
                <a:solidFill>
                  <a:srgbClr val="004C97"/>
                </a:solidFill>
                <a:latin typeface="Helvetica Neue"/>
                <a:ea typeface="Helvetica Neue"/>
                <a:cs typeface="Helvetica Neue"/>
                <a:sym typeface="Helvetica Neue"/>
              </a:defRPr>
            </a:lvl7pPr>
            <a:lvl8pPr indent="0" lvl="7" marL="0" marR="0" algn="l">
              <a:spcBef>
                <a:spcPts val="0"/>
              </a:spcBef>
              <a:spcAft>
                <a:spcPts val="0"/>
              </a:spcAft>
              <a:buNone/>
              <a:defRPr sz="1200">
                <a:solidFill>
                  <a:srgbClr val="004C97"/>
                </a:solidFill>
                <a:latin typeface="Helvetica Neue"/>
                <a:ea typeface="Helvetica Neue"/>
                <a:cs typeface="Helvetica Neue"/>
                <a:sym typeface="Helvetica Neue"/>
              </a:defRPr>
            </a:lvl8pPr>
            <a:lvl9pPr indent="0" lvl="8" marL="0" marR="0" algn="l">
              <a:spcBef>
                <a:spcPts val="0"/>
              </a:spcBef>
              <a:spcAft>
                <a:spcPts val="0"/>
              </a:spcAft>
              <a:buNone/>
              <a:defRPr sz="1200">
                <a:solidFill>
                  <a:srgbClr val="004C97"/>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sp>
        <p:nvSpPr>
          <p:cNvPr id="113" name="Google Shape;113;p25"/>
          <p:cNvSpPr txBox="1"/>
          <p:nvPr>
            <p:ph type="title"/>
          </p:nvPr>
        </p:nvSpPr>
        <p:spPr>
          <a:xfrm>
            <a:off x="228600" y="254026"/>
            <a:ext cx="8686800" cy="427877"/>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SzPts val="1400"/>
              <a:buNone/>
              <a:defRPr b="1" i="0" sz="2800" u="none" cap="none" strike="noStrike">
                <a:solidFill>
                  <a:srgbClr val="004C97"/>
                </a:solidFill>
                <a:latin typeface="Helvetica Neue"/>
                <a:ea typeface="Helvetica Neue"/>
                <a:cs typeface="Helvetica Neue"/>
                <a:sym typeface="Helvetica Neue"/>
              </a:defRPr>
            </a:lvl1pPr>
            <a:lvl2pPr lvl="1" marR="0" rtl="0" algn="l">
              <a:spcBef>
                <a:spcPts val="0"/>
              </a:spcBef>
              <a:spcAft>
                <a:spcPts val="0"/>
              </a:spcAft>
              <a:buSzPts val="1400"/>
              <a:buNone/>
              <a:defRPr b="1" i="0" sz="1700" u="none" cap="none" strike="noStrike">
                <a:solidFill>
                  <a:srgbClr val="2E5286"/>
                </a:solidFill>
                <a:latin typeface="Helvetica Neue"/>
                <a:ea typeface="Helvetica Neue"/>
                <a:cs typeface="Helvetica Neue"/>
                <a:sym typeface="Helvetica Neue"/>
              </a:defRPr>
            </a:lvl2pPr>
            <a:lvl3pPr lvl="2" marR="0" rtl="0" algn="l">
              <a:spcBef>
                <a:spcPts val="0"/>
              </a:spcBef>
              <a:spcAft>
                <a:spcPts val="0"/>
              </a:spcAft>
              <a:buSzPts val="1400"/>
              <a:buNone/>
              <a:defRPr b="1" i="0" sz="1700" u="none" cap="none" strike="noStrike">
                <a:solidFill>
                  <a:srgbClr val="2E5286"/>
                </a:solidFill>
                <a:latin typeface="Helvetica Neue"/>
                <a:ea typeface="Helvetica Neue"/>
                <a:cs typeface="Helvetica Neue"/>
                <a:sym typeface="Helvetica Neue"/>
              </a:defRPr>
            </a:lvl3pPr>
            <a:lvl4pPr lvl="3" marR="0" rtl="0" algn="l">
              <a:spcBef>
                <a:spcPts val="0"/>
              </a:spcBef>
              <a:spcAft>
                <a:spcPts val="0"/>
              </a:spcAft>
              <a:buSzPts val="1400"/>
              <a:buNone/>
              <a:defRPr b="1" i="0" sz="1700" u="none" cap="none" strike="noStrike">
                <a:solidFill>
                  <a:srgbClr val="2E5286"/>
                </a:solidFill>
                <a:latin typeface="Helvetica Neue"/>
                <a:ea typeface="Helvetica Neue"/>
                <a:cs typeface="Helvetica Neue"/>
                <a:sym typeface="Helvetica Neue"/>
              </a:defRPr>
            </a:lvl4pPr>
            <a:lvl5pPr lvl="4" marR="0" rtl="0" algn="l">
              <a:spcBef>
                <a:spcPts val="0"/>
              </a:spcBef>
              <a:spcAft>
                <a:spcPts val="0"/>
              </a:spcAft>
              <a:buSzPts val="1400"/>
              <a:buNone/>
              <a:defRPr b="1" i="0" sz="1700" u="none" cap="none" strike="noStrike">
                <a:solidFill>
                  <a:srgbClr val="2E5286"/>
                </a:solidFill>
                <a:latin typeface="Helvetica Neue"/>
                <a:ea typeface="Helvetica Neue"/>
                <a:cs typeface="Helvetica Neue"/>
                <a:sym typeface="Helvetica Neue"/>
              </a:defRPr>
            </a:lvl5pPr>
            <a:lvl6pPr lvl="5" marR="0" rtl="0" algn="l">
              <a:spcBef>
                <a:spcPts val="0"/>
              </a:spcBef>
              <a:spcAft>
                <a:spcPts val="0"/>
              </a:spcAft>
              <a:buSzPts val="1400"/>
              <a:buNone/>
              <a:defRPr b="1" i="0" sz="1700" u="none" cap="none" strike="noStrike">
                <a:solidFill>
                  <a:srgbClr val="2E5286"/>
                </a:solidFill>
                <a:latin typeface="Helvetica Neue"/>
                <a:ea typeface="Helvetica Neue"/>
                <a:cs typeface="Helvetica Neue"/>
                <a:sym typeface="Helvetica Neue"/>
              </a:defRPr>
            </a:lvl6pPr>
            <a:lvl7pPr lvl="6" marR="0" rtl="0" algn="l">
              <a:spcBef>
                <a:spcPts val="0"/>
              </a:spcBef>
              <a:spcAft>
                <a:spcPts val="0"/>
              </a:spcAft>
              <a:buSzPts val="1400"/>
              <a:buNone/>
              <a:defRPr b="1" i="0" sz="1700" u="none" cap="none" strike="noStrike">
                <a:solidFill>
                  <a:srgbClr val="2E5286"/>
                </a:solidFill>
                <a:latin typeface="Helvetica Neue"/>
                <a:ea typeface="Helvetica Neue"/>
                <a:cs typeface="Helvetica Neue"/>
                <a:sym typeface="Helvetica Neue"/>
              </a:defRPr>
            </a:lvl7pPr>
            <a:lvl8pPr lvl="7" marR="0" rtl="0" algn="l">
              <a:spcBef>
                <a:spcPts val="0"/>
              </a:spcBef>
              <a:spcAft>
                <a:spcPts val="0"/>
              </a:spcAft>
              <a:buSzPts val="1400"/>
              <a:buNone/>
              <a:defRPr b="1" i="0" sz="1700" u="none" cap="none" strike="noStrike">
                <a:solidFill>
                  <a:srgbClr val="2E5286"/>
                </a:solidFill>
                <a:latin typeface="Helvetica Neue"/>
                <a:ea typeface="Helvetica Neue"/>
                <a:cs typeface="Helvetica Neue"/>
                <a:sym typeface="Helvetica Neue"/>
              </a:defRPr>
            </a:lvl8pPr>
            <a:lvl9pPr lvl="8" marR="0" rtl="0" algn="l">
              <a:spcBef>
                <a:spcPts val="0"/>
              </a:spcBef>
              <a:spcAft>
                <a:spcPts val="0"/>
              </a:spcAft>
              <a:buSzPts val="1400"/>
              <a:buNone/>
              <a:defRPr b="1" i="0" sz="1700" u="none" cap="none" strike="noStrike">
                <a:solidFill>
                  <a:srgbClr val="2E5286"/>
                </a:solidFill>
                <a:latin typeface="Helvetica Neue"/>
                <a:ea typeface="Helvetica Neue"/>
                <a:cs typeface="Helvetica Neue"/>
                <a:sym typeface="Helvetica Neue"/>
              </a:defRPr>
            </a:lvl9pPr>
          </a:lstStyle>
          <a:p/>
        </p:txBody>
      </p:sp>
      <p:pic>
        <p:nvPicPr>
          <p:cNvPr descr="A picture containing icon&#10;&#10;Description automatically generated" id="114" name="Google Shape;114;p25"/>
          <p:cNvPicPr preferRelativeResize="0"/>
          <p:nvPr/>
        </p:nvPicPr>
        <p:blipFill rotWithShape="1">
          <a:blip r:embed="rId2">
            <a:alphaModFix/>
          </a:blip>
          <a:srcRect b="0" l="0" r="0" t="0"/>
          <a:stretch/>
        </p:blipFill>
        <p:spPr>
          <a:xfrm>
            <a:off x="7811947" y="6258848"/>
            <a:ext cx="1108394" cy="199149"/>
          </a:xfrm>
          <a:prstGeom prst="rect">
            <a:avLst/>
          </a:prstGeom>
          <a:noFill/>
          <a:ln>
            <a:noFill/>
          </a:ln>
        </p:spPr>
      </p:pic>
      <p:sp>
        <p:nvSpPr>
          <p:cNvPr id="115" name="Google Shape;115;p25"/>
          <p:cNvSpPr/>
          <p:nvPr/>
        </p:nvSpPr>
        <p:spPr>
          <a:xfrm>
            <a:off x="214491" y="6323962"/>
            <a:ext cx="7531101" cy="73025"/>
          </a:xfrm>
          <a:prstGeom prst="rect">
            <a:avLst/>
          </a:prstGeom>
          <a:solidFill>
            <a:srgbClr val="97D7E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go Bottom: Picture &amp; Caption" showMasterSp="0">
  <p:cSld name="Logo Bottom: Picture &amp; Caption">
    <p:spTree>
      <p:nvGrpSpPr>
        <p:cNvPr id="116" name="Shape 116"/>
        <p:cNvGrpSpPr/>
        <p:nvPr/>
      </p:nvGrpSpPr>
      <p:grpSpPr>
        <a:xfrm>
          <a:off x="0" y="0"/>
          <a:ext cx="0" cy="0"/>
          <a:chOff x="0" y="0"/>
          <a:chExt cx="0" cy="0"/>
        </a:xfrm>
      </p:grpSpPr>
      <p:sp>
        <p:nvSpPr>
          <p:cNvPr id="117" name="Google Shape;117;p26"/>
          <p:cNvSpPr/>
          <p:nvPr>
            <p:ph idx="2" type="pic"/>
          </p:nvPr>
        </p:nvSpPr>
        <p:spPr>
          <a:xfrm>
            <a:off x="224073" y="971550"/>
            <a:ext cx="8686800" cy="3726717"/>
          </a:xfrm>
          <a:prstGeom prst="rect">
            <a:avLst/>
          </a:prstGeom>
          <a:noFill/>
          <a:ln>
            <a:noFill/>
          </a:ln>
        </p:spPr>
      </p:sp>
      <p:sp>
        <p:nvSpPr>
          <p:cNvPr id="118" name="Google Shape;118;p26"/>
          <p:cNvSpPr txBox="1"/>
          <p:nvPr>
            <p:ph idx="1" type="body"/>
          </p:nvPr>
        </p:nvSpPr>
        <p:spPr>
          <a:xfrm>
            <a:off x="224073" y="4943005"/>
            <a:ext cx="8686800" cy="1091259"/>
          </a:xfrm>
          <a:prstGeom prst="rect">
            <a:avLst/>
          </a:prstGeom>
          <a:noFill/>
          <a:ln>
            <a:noFill/>
          </a:ln>
        </p:spPr>
        <p:txBody>
          <a:bodyPr anchorCtr="0" anchor="t" bIns="0" lIns="0" spcFirstLastPara="1" rIns="0" wrap="square" tIns="0">
            <a:noAutofit/>
          </a:bodyPr>
          <a:lstStyle>
            <a:lvl1pPr indent="-228600" lvl="0" marL="457200" marR="0" rtl="0" algn="l">
              <a:spcBef>
                <a:spcPts val="320"/>
              </a:spcBef>
              <a:spcAft>
                <a:spcPts val="0"/>
              </a:spcAft>
              <a:buClr>
                <a:srgbClr val="004C97"/>
              </a:buClr>
              <a:buSzPts val="1600"/>
              <a:buFont typeface="Arial"/>
              <a:buNone/>
              <a:defRPr b="1" i="0" sz="1600" u="none" cap="none" strike="noStrike">
                <a:solidFill>
                  <a:srgbClr val="004C97"/>
                </a:solidFill>
                <a:latin typeface="Helvetica Neue"/>
                <a:ea typeface="Helvetica Neue"/>
                <a:cs typeface="Helvetica Neue"/>
                <a:sym typeface="Helvetica Neue"/>
              </a:defRPr>
            </a:lvl1pPr>
            <a:lvl2pPr indent="-228600" lvl="1" marL="914400" marR="0" rtl="0" algn="l">
              <a:spcBef>
                <a:spcPts val="240"/>
              </a:spcBef>
              <a:spcAft>
                <a:spcPts val="0"/>
              </a:spcAft>
              <a:buClr>
                <a:srgbClr val="7F7F7F"/>
              </a:buClr>
              <a:buSzPts val="1200"/>
              <a:buFont typeface="Arial"/>
              <a:buNone/>
              <a:defRPr b="0" i="0" sz="1200" u="none" cap="none" strike="noStrike">
                <a:solidFill>
                  <a:srgbClr val="7F7F7F"/>
                </a:solidFill>
                <a:latin typeface="Helvetica Neue"/>
                <a:ea typeface="Helvetica Neue"/>
                <a:cs typeface="Helvetica Neue"/>
                <a:sym typeface="Helvetica Neue"/>
              </a:defRPr>
            </a:lvl2pPr>
            <a:lvl3pPr indent="-228600" lvl="2" marL="1371600" marR="0" rtl="0" algn="l">
              <a:spcBef>
                <a:spcPts val="200"/>
              </a:spcBef>
              <a:spcAft>
                <a:spcPts val="0"/>
              </a:spcAft>
              <a:buClr>
                <a:srgbClr val="7F7F7F"/>
              </a:buClr>
              <a:buSzPts val="1000"/>
              <a:buFont typeface="Arial"/>
              <a:buNone/>
              <a:defRPr b="0" i="0" sz="1000" u="none" cap="none" strike="noStrike">
                <a:solidFill>
                  <a:srgbClr val="7F7F7F"/>
                </a:solidFill>
                <a:latin typeface="Helvetica Neue"/>
                <a:ea typeface="Helvetica Neue"/>
                <a:cs typeface="Helvetica Neue"/>
                <a:sym typeface="Helvetica Neue"/>
              </a:defRPr>
            </a:lvl3pPr>
            <a:lvl4pPr indent="-228600" lvl="3" marL="1828800" marR="0" rtl="0" algn="l">
              <a:spcBef>
                <a:spcPts val="180"/>
              </a:spcBef>
              <a:spcAft>
                <a:spcPts val="0"/>
              </a:spcAft>
              <a:buClr>
                <a:srgbClr val="7F7F7F"/>
              </a:buClr>
              <a:buSzPts val="900"/>
              <a:buFont typeface="Arial"/>
              <a:buNone/>
              <a:defRPr b="0" i="0" sz="900" u="none" cap="none" strike="noStrike">
                <a:solidFill>
                  <a:srgbClr val="7F7F7F"/>
                </a:solidFill>
                <a:latin typeface="Helvetica Neue"/>
                <a:ea typeface="Helvetica Neue"/>
                <a:cs typeface="Helvetica Neue"/>
                <a:sym typeface="Helvetica Neue"/>
              </a:defRPr>
            </a:lvl4pPr>
            <a:lvl5pPr indent="-228600" lvl="4" marL="2286000" marR="0" rtl="0" algn="l">
              <a:spcBef>
                <a:spcPts val="180"/>
              </a:spcBef>
              <a:spcAft>
                <a:spcPts val="0"/>
              </a:spcAft>
              <a:buClr>
                <a:srgbClr val="7F7F7F"/>
              </a:buClr>
              <a:buSzPts val="900"/>
              <a:buFont typeface="Arial"/>
              <a:buNone/>
              <a:defRPr b="0" i="0" sz="900" u="none" cap="none" strike="noStrike">
                <a:solidFill>
                  <a:srgbClr val="7F7F7F"/>
                </a:solidFill>
                <a:latin typeface="Helvetica Neue"/>
                <a:ea typeface="Helvetica Neue"/>
                <a:cs typeface="Helvetica Neue"/>
                <a:sym typeface="Helvetica Neue"/>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119" name="Google Shape;119;p26"/>
          <p:cNvSpPr txBox="1"/>
          <p:nvPr>
            <p:ph idx="10" type="dt"/>
          </p:nvPr>
        </p:nvSpPr>
        <p:spPr>
          <a:xfrm>
            <a:off x="736827" y="6504213"/>
            <a:ext cx="675368" cy="24130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sz="1200">
                <a:solidFill>
                  <a:srgbClr val="004C97"/>
                </a:solidFill>
                <a:latin typeface="Helvetica Neue"/>
                <a:ea typeface="Helvetica Neue"/>
                <a:cs typeface="Helvetica Neue"/>
                <a:sym typeface="Helvetica Neu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 name="Google Shape;120;p26"/>
          <p:cNvSpPr txBox="1"/>
          <p:nvPr>
            <p:ph idx="11" type="ftr"/>
          </p:nvPr>
        </p:nvSpPr>
        <p:spPr>
          <a:xfrm>
            <a:off x="1530603" y="6504213"/>
            <a:ext cx="6251958" cy="242873"/>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sz="1200">
                <a:solidFill>
                  <a:srgbClr val="004C97"/>
                </a:solidFill>
                <a:latin typeface="Helvetica Neue"/>
                <a:ea typeface="Helvetica Neue"/>
                <a:cs typeface="Helvetica Neue"/>
                <a:sym typeface="Helvetica Neu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26"/>
          <p:cNvSpPr txBox="1"/>
          <p:nvPr>
            <p:ph idx="12" type="sldNum"/>
          </p:nvPr>
        </p:nvSpPr>
        <p:spPr>
          <a:xfrm>
            <a:off x="222250" y="6504213"/>
            <a:ext cx="414338" cy="237285"/>
          </a:xfrm>
          <a:prstGeom prst="rect">
            <a:avLst/>
          </a:prstGeom>
          <a:noFill/>
          <a:ln>
            <a:noFill/>
          </a:ln>
        </p:spPr>
        <p:txBody>
          <a:bodyPr anchorCtr="0" anchor="t" bIns="0" lIns="0" spcFirstLastPara="1" rIns="0" wrap="square" tIns="0">
            <a:noAutofit/>
          </a:bodyPr>
          <a:lstStyle>
            <a:lvl1pPr indent="0" lvl="0" marL="0" marR="0" algn="l">
              <a:spcBef>
                <a:spcPts val="0"/>
              </a:spcBef>
              <a:spcAft>
                <a:spcPts val="0"/>
              </a:spcAft>
              <a:buNone/>
              <a:defRPr sz="1200">
                <a:solidFill>
                  <a:srgbClr val="004C97"/>
                </a:solidFill>
                <a:latin typeface="Helvetica Neue"/>
                <a:ea typeface="Helvetica Neue"/>
                <a:cs typeface="Helvetica Neue"/>
                <a:sym typeface="Helvetica Neue"/>
              </a:defRPr>
            </a:lvl1pPr>
            <a:lvl2pPr indent="0" lvl="1" marL="0" marR="0" algn="l">
              <a:spcBef>
                <a:spcPts val="0"/>
              </a:spcBef>
              <a:spcAft>
                <a:spcPts val="0"/>
              </a:spcAft>
              <a:buNone/>
              <a:defRPr sz="1200">
                <a:solidFill>
                  <a:srgbClr val="004C97"/>
                </a:solidFill>
                <a:latin typeface="Helvetica Neue"/>
                <a:ea typeface="Helvetica Neue"/>
                <a:cs typeface="Helvetica Neue"/>
                <a:sym typeface="Helvetica Neue"/>
              </a:defRPr>
            </a:lvl2pPr>
            <a:lvl3pPr indent="0" lvl="2" marL="0" marR="0" algn="l">
              <a:spcBef>
                <a:spcPts val="0"/>
              </a:spcBef>
              <a:spcAft>
                <a:spcPts val="0"/>
              </a:spcAft>
              <a:buNone/>
              <a:defRPr sz="1200">
                <a:solidFill>
                  <a:srgbClr val="004C97"/>
                </a:solidFill>
                <a:latin typeface="Helvetica Neue"/>
                <a:ea typeface="Helvetica Neue"/>
                <a:cs typeface="Helvetica Neue"/>
                <a:sym typeface="Helvetica Neue"/>
              </a:defRPr>
            </a:lvl3pPr>
            <a:lvl4pPr indent="0" lvl="3" marL="0" marR="0" algn="l">
              <a:spcBef>
                <a:spcPts val="0"/>
              </a:spcBef>
              <a:spcAft>
                <a:spcPts val="0"/>
              </a:spcAft>
              <a:buNone/>
              <a:defRPr sz="1200">
                <a:solidFill>
                  <a:srgbClr val="004C97"/>
                </a:solidFill>
                <a:latin typeface="Helvetica Neue"/>
                <a:ea typeface="Helvetica Neue"/>
                <a:cs typeface="Helvetica Neue"/>
                <a:sym typeface="Helvetica Neue"/>
              </a:defRPr>
            </a:lvl4pPr>
            <a:lvl5pPr indent="0" lvl="4" marL="0" marR="0" algn="l">
              <a:spcBef>
                <a:spcPts val="0"/>
              </a:spcBef>
              <a:spcAft>
                <a:spcPts val="0"/>
              </a:spcAft>
              <a:buNone/>
              <a:defRPr sz="1200">
                <a:solidFill>
                  <a:srgbClr val="004C97"/>
                </a:solidFill>
                <a:latin typeface="Helvetica Neue"/>
                <a:ea typeface="Helvetica Neue"/>
                <a:cs typeface="Helvetica Neue"/>
                <a:sym typeface="Helvetica Neue"/>
              </a:defRPr>
            </a:lvl5pPr>
            <a:lvl6pPr indent="0" lvl="5" marL="0" marR="0" algn="l">
              <a:spcBef>
                <a:spcPts val="0"/>
              </a:spcBef>
              <a:spcAft>
                <a:spcPts val="0"/>
              </a:spcAft>
              <a:buNone/>
              <a:defRPr sz="1200">
                <a:solidFill>
                  <a:srgbClr val="004C97"/>
                </a:solidFill>
                <a:latin typeface="Helvetica Neue"/>
                <a:ea typeface="Helvetica Neue"/>
                <a:cs typeface="Helvetica Neue"/>
                <a:sym typeface="Helvetica Neue"/>
              </a:defRPr>
            </a:lvl6pPr>
            <a:lvl7pPr indent="0" lvl="6" marL="0" marR="0" algn="l">
              <a:spcBef>
                <a:spcPts val="0"/>
              </a:spcBef>
              <a:spcAft>
                <a:spcPts val="0"/>
              </a:spcAft>
              <a:buNone/>
              <a:defRPr sz="1200">
                <a:solidFill>
                  <a:srgbClr val="004C97"/>
                </a:solidFill>
                <a:latin typeface="Helvetica Neue"/>
                <a:ea typeface="Helvetica Neue"/>
                <a:cs typeface="Helvetica Neue"/>
                <a:sym typeface="Helvetica Neue"/>
              </a:defRPr>
            </a:lvl7pPr>
            <a:lvl8pPr indent="0" lvl="7" marL="0" marR="0" algn="l">
              <a:spcBef>
                <a:spcPts val="0"/>
              </a:spcBef>
              <a:spcAft>
                <a:spcPts val="0"/>
              </a:spcAft>
              <a:buNone/>
              <a:defRPr sz="1200">
                <a:solidFill>
                  <a:srgbClr val="004C97"/>
                </a:solidFill>
                <a:latin typeface="Helvetica Neue"/>
                <a:ea typeface="Helvetica Neue"/>
                <a:cs typeface="Helvetica Neue"/>
                <a:sym typeface="Helvetica Neue"/>
              </a:defRPr>
            </a:lvl8pPr>
            <a:lvl9pPr indent="0" lvl="8" marL="0" marR="0" algn="l">
              <a:spcBef>
                <a:spcPts val="0"/>
              </a:spcBef>
              <a:spcAft>
                <a:spcPts val="0"/>
              </a:spcAft>
              <a:buNone/>
              <a:defRPr sz="1200">
                <a:solidFill>
                  <a:srgbClr val="004C97"/>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sp>
        <p:nvSpPr>
          <p:cNvPr id="122" name="Google Shape;122;p26"/>
          <p:cNvSpPr txBox="1"/>
          <p:nvPr>
            <p:ph type="title"/>
          </p:nvPr>
        </p:nvSpPr>
        <p:spPr>
          <a:xfrm>
            <a:off x="228600" y="251752"/>
            <a:ext cx="8686800" cy="427877"/>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SzPts val="1400"/>
              <a:buNone/>
              <a:defRPr b="1" i="0" sz="2800" u="none" cap="none" strike="noStrike">
                <a:solidFill>
                  <a:srgbClr val="004C97"/>
                </a:solidFill>
                <a:latin typeface="Helvetica Neue"/>
                <a:ea typeface="Helvetica Neue"/>
                <a:cs typeface="Helvetica Neue"/>
                <a:sym typeface="Helvetica Neue"/>
              </a:defRPr>
            </a:lvl1pPr>
            <a:lvl2pPr lvl="1" marR="0" rtl="0" algn="l">
              <a:spcBef>
                <a:spcPts val="0"/>
              </a:spcBef>
              <a:spcAft>
                <a:spcPts val="0"/>
              </a:spcAft>
              <a:buSzPts val="1400"/>
              <a:buNone/>
              <a:defRPr b="1" i="0" sz="1700" u="none" cap="none" strike="noStrike">
                <a:solidFill>
                  <a:srgbClr val="2E5286"/>
                </a:solidFill>
                <a:latin typeface="Helvetica Neue"/>
                <a:ea typeface="Helvetica Neue"/>
                <a:cs typeface="Helvetica Neue"/>
                <a:sym typeface="Helvetica Neue"/>
              </a:defRPr>
            </a:lvl2pPr>
            <a:lvl3pPr lvl="2" marR="0" rtl="0" algn="l">
              <a:spcBef>
                <a:spcPts val="0"/>
              </a:spcBef>
              <a:spcAft>
                <a:spcPts val="0"/>
              </a:spcAft>
              <a:buSzPts val="1400"/>
              <a:buNone/>
              <a:defRPr b="1" i="0" sz="1700" u="none" cap="none" strike="noStrike">
                <a:solidFill>
                  <a:srgbClr val="2E5286"/>
                </a:solidFill>
                <a:latin typeface="Helvetica Neue"/>
                <a:ea typeface="Helvetica Neue"/>
                <a:cs typeface="Helvetica Neue"/>
                <a:sym typeface="Helvetica Neue"/>
              </a:defRPr>
            </a:lvl3pPr>
            <a:lvl4pPr lvl="3" marR="0" rtl="0" algn="l">
              <a:spcBef>
                <a:spcPts val="0"/>
              </a:spcBef>
              <a:spcAft>
                <a:spcPts val="0"/>
              </a:spcAft>
              <a:buSzPts val="1400"/>
              <a:buNone/>
              <a:defRPr b="1" i="0" sz="1700" u="none" cap="none" strike="noStrike">
                <a:solidFill>
                  <a:srgbClr val="2E5286"/>
                </a:solidFill>
                <a:latin typeface="Helvetica Neue"/>
                <a:ea typeface="Helvetica Neue"/>
                <a:cs typeface="Helvetica Neue"/>
                <a:sym typeface="Helvetica Neue"/>
              </a:defRPr>
            </a:lvl4pPr>
            <a:lvl5pPr lvl="4" marR="0" rtl="0" algn="l">
              <a:spcBef>
                <a:spcPts val="0"/>
              </a:spcBef>
              <a:spcAft>
                <a:spcPts val="0"/>
              </a:spcAft>
              <a:buSzPts val="1400"/>
              <a:buNone/>
              <a:defRPr b="1" i="0" sz="1700" u="none" cap="none" strike="noStrike">
                <a:solidFill>
                  <a:srgbClr val="2E5286"/>
                </a:solidFill>
                <a:latin typeface="Helvetica Neue"/>
                <a:ea typeface="Helvetica Neue"/>
                <a:cs typeface="Helvetica Neue"/>
                <a:sym typeface="Helvetica Neue"/>
              </a:defRPr>
            </a:lvl5pPr>
            <a:lvl6pPr lvl="5" marR="0" rtl="0" algn="l">
              <a:spcBef>
                <a:spcPts val="0"/>
              </a:spcBef>
              <a:spcAft>
                <a:spcPts val="0"/>
              </a:spcAft>
              <a:buSzPts val="1400"/>
              <a:buNone/>
              <a:defRPr b="1" i="0" sz="1700" u="none" cap="none" strike="noStrike">
                <a:solidFill>
                  <a:srgbClr val="2E5286"/>
                </a:solidFill>
                <a:latin typeface="Helvetica Neue"/>
                <a:ea typeface="Helvetica Neue"/>
                <a:cs typeface="Helvetica Neue"/>
                <a:sym typeface="Helvetica Neue"/>
              </a:defRPr>
            </a:lvl6pPr>
            <a:lvl7pPr lvl="6" marR="0" rtl="0" algn="l">
              <a:spcBef>
                <a:spcPts val="0"/>
              </a:spcBef>
              <a:spcAft>
                <a:spcPts val="0"/>
              </a:spcAft>
              <a:buSzPts val="1400"/>
              <a:buNone/>
              <a:defRPr b="1" i="0" sz="1700" u="none" cap="none" strike="noStrike">
                <a:solidFill>
                  <a:srgbClr val="2E5286"/>
                </a:solidFill>
                <a:latin typeface="Helvetica Neue"/>
                <a:ea typeface="Helvetica Neue"/>
                <a:cs typeface="Helvetica Neue"/>
                <a:sym typeface="Helvetica Neue"/>
              </a:defRPr>
            </a:lvl7pPr>
            <a:lvl8pPr lvl="7" marR="0" rtl="0" algn="l">
              <a:spcBef>
                <a:spcPts val="0"/>
              </a:spcBef>
              <a:spcAft>
                <a:spcPts val="0"/>
              </a:spcAft>
              <a:buSzPts val="1400"/>
              <a:buNone/>
              <a:defRPr b="1" i="0" sz="1700" u="none" cap="none" strike="noStrike">
                <a:solidFill>
                  <a:srgbClr val="2E5286"/>
                </a:solidFill>
                <a:latin typeface="Helvetica Neue"/>
                <a:ea typeface="Helvetica Neue"/>
                <a:cs typeface="Helvetica Neue"/>
                <a:sym typeface="Helvetica Neue"/>
              </a:defRPr>
            </a:lvl8pPr>
            <a:lvl9pPr lvl="8" marR="0" rtl="0" algn="l">
              <a:spcBef>
                <a:spcPts val="0"/>
              </a:spcBef>
              <a:spcAft>
                <a:spcPts val="0"/>
              </a:spcAft>
              <a:buSzPts val="1400"/>
              <a:buNone/>
              <a:defRPr b="1" i="0" sz="1700" u="none" cap="none" strike="noStrike">
                <a:solidFill>
                  <a:srgbClr val="2E5286"/>
                </a:solidFill>
                <a:latin typeface="Helvetica Neue"/>
                <a:ea typeface="Helvetica Neue"/>
                <a:cs typeface="Helvetica Neue"/>
                <a:sym typeface="Helvetica Neue"/>
              </a:defRPr>
            </a:lvl9pPr>
          </a:lstStyle>
          <a:p/>
        </p:txBody>
      </p:sp>
      <p:pic>
        <p:nvPicPr>
          <p:cNvPr descr="A picture containing icon&#10;&#10;Description automatically generated" id="123" name="Google Shape;123;p26"/>
          <p:cNvPicPr preferRelativeResize="0"/>
          <p:nvPr/>
        </p:nvPicPr>
        <p:blipFill rotWithShape="1">
          <a:blip r:embed="rId2">
            <a:alphaModFix/>
          </a:blip>
          <a:srcRect b="0" l="0" r="0" t="0"/>
          <a:stretch/>
        </p:blipFill>
        <p:spPr>
          <a:xfrm>
            <a:off x="7811947" y="6258848"/>
            <a:ext cx="1108394" cy="199149"/>
          </a:xfrm>
          <a:prstGeom prst="rect">
            <a:avLst/>
          </a:prstGeom>
          <a:noFill/>
          <a:ln>
            <a:noFill/>
          </a:ln>
        </p:spPr>
      </p:pic>
      <p:sp>
        <p:nvSpPr>
          <p:cNvPr id="124" name="Google Shape;124;p26"/>
          <p:cNvSpPr/>
          <p:nvPr/>
        </p:nvSpPr>
        <p:spPr>
          <a:xfrm>
            <a:off x="214491" y="6323962"/>
            <a:ext cx="7531101" cy="73025"/>
          </a:xfrm>
          <a:prstGeom prst="rect">
            <a:avLst/>
          </a:prstGeom>
          <a:solidFill>
            <a:srgbClr val="97D7E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Layout" showMasterSp="0">
  <p:cSld name="Picture Layout">
    <p:spTree>
      <p:nvGrpSpPr>
        <p:cNvPr id="23" name="Shape 23"/>
        <p:cNvGrpSpPr/>
        <p:nvPr/>
      </p:nvGrpSpPr>
      <p:grpSpPr>
        <a:xfrm>
          <a:off x="0" y="0"/>
          <a:ext cx="0" cy="0"/>
          <a:chOff x="0" y="0"/>
          <a:chExt cx="0" cy="0"/>
        </a:xfrm>
      </p:grpSpPr>
      <p:sp>
        <p:nvSpPr>
          <p:cNvPr id="24" name="Google Shape;24;p15"/>
          <p:cNvSpPr txBox="1"/>
          <p:nvPr>
            <p:ph idx="10" type="dt"/>
          </p:nvPr>
        </p:nvSpPr>
        <p:spPr>
          <a:xfrm>
            <a:off x="736827" y="6504213"/>
            <a:ext cx="675368" cy="24130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5"/>
          <p:cNvSpPr txBox="1"/>
          <p:nvPr>
            <p:ph idx="11" type="ftr"/>
          </p:nvPr>
        </p:nvSpPr>
        <p:spPr>
          <a:xfrm>
            <a:off x="1530602" y="6504213"/>
            <a:ext cx="6260399" cy="242873"/>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5"/>
          <p:cNvSpPr txBox="1"/>
          <p:nvPr>
            <p:ph idx="12" type="sldNum"/>
          </p:nvPr>
        </p:nvSpPr>
        <p:spPr>
          <a:xfrm>
            <a:off x="222250" y="6504213"/>
            <a:ext cx="414338" cy="237285"/>
          </a:xfrm>
          <a:prstGeom prst="rect">
            <a:avLst/>
          </a:prstGeom>
          <a:noFill/>
          <a:ln>
            <a:noFill/>
          </a:ln>
        </p:spPr>
        <p:txBody>
          <a:bodyPr anchorCtr="0" anchor="t" bIns="0" lIns="0" spcFirstLastPara="1" rIns="0" wrap="square" tIns="0">
            <a:noAutofit/>
          </a:bodyPr>
          <a:lstStyle>
            <a:lvl1pPr indent="0" lvl="0" marL="0" algn="l">
              <a:spcBef>
                <a:spcPts val="0"/>
              </a:spcBef>
              <a:spcAft>
                <a:spcPts val="0"/>
              </a:spcAft>
              <a:buNone/>
              <a:defRPr/>
            </a:lvl1pPr>
            <a:lvl2pPr indent="0" lvl="1" marL="0" algn="l">
              <a:spcBef>
                <a:spcPts val="0"/>
              </a:spcBef>
              <a:spcAft>
                <a:spcPts val="0"/>
              </a:spcAft>
              <a:buNone/>
              <a:defRPr/>
            </a:lvl2pPr>
            <a:lvl3pPr indent="0" lvl="2" marL="0" algn="l">
              <a:spcBef>
                <a:spcPts val="0"/>
              </a:spcBef>
              <a:spcAft>
                <a:spcPts val="0"/>
              </a:spcAft>
              <a:buNone/>
              <a:defRPr/>
            </a:lvl3pPr>
            <a:lvl4pPr indent="0" lvl="3" marL="0" algn="l">
              <a:spcBef>
                <a:spcPts val="0"/>
              </a:spcBef>
              <a:spcAft>
                <a:spcPts val="0"/>
              </a:spcAft>
              <a:buNone/>
              <a:defRPr/>
            </a:lvl4pPr>
            <a:lvl5pPr indent="0" lvl="4" marL="0" algn="l">
              <a:spcBef>
                <a:spcPts val="0"/>
              </a:spcBef>
              <a:spcAft>
                <a:spcPts val="0"/>
              </a:spcAft>
              <a:buNone/>
              <a:defRPr/>
            </a:lvl5pPr>
            <a:lvl6pPr indent="0" lvl="5" marL="0" algn="l">
              <a:spcBef>
                <a:spcPts val="0"/>
              </a:spcBef>
              <a:spcAft>
                <a:spcPts val="0"/>
              </a:spcAft>
              <a:buNone/>
              <a:defRPr/>
            </a:lvl6pPr>
            <a:lvl7pPr indent="0" lvl="6" marL="0" algn="l">
              <a:spcBef>
                <a:spcPts val="0"/>
              </a:spcBef>
              <a:spcAft>
                <a:spcPts val="0"/>
              </a:spcAft>
              <a:buNone/>
              <a:defRPr/>
            </a:lvl7pPr>
            <a:lvl8pPr indent="0" lvl="7" marL="0" algn="l">
              <a:spcBef>
                <a:spcPts val="0"/>
              </a:spcBef>
              <a:spcAft>
                <a:spcPts val="0"/>
              </a:spcAft>
              <a:buNone/>
              <a:defRPr/>
            </a:lvl8pPr>
            <a:lvl9pPr indent="0" lvl="8" marL="0" algn="l">
              <a:spcBef>
                <a:spcPts val="0"/>
              </a:spcBef>
              <a:spcAft>
                <a:spcPts val="0"/>
              </a:spcAft>
              <a:buNone/>
              <a:defRPr/>
            </a:lvl9pPr>
          </a:lstStyle>
          <a:p>
            <a:pPr indent="0" lvl="0" marL="0" rtl="0" algn="l">
              <a:spcBef>
                <a:spcPts val="0"/>
              </a:spcBef>
              <a:spcAft>
                <a:spcPts val="0"/>
              </a:spcAft>
              <a:buNone/>
            </a:pPr>
            <a:fld id="{00000000-1234-1234-1234-123412341234}" type="slidenum">
              <a:rPr lang="en-US"/>
              <a:t>‹#›</a:t>
            </a:fld>
            <a:endParaRPr/>
          </a:p>
        </p:txBody>
      </p:sp>
      <p:sp>
        <p:nvSpPr>
          <p:cNvPr id="27" name="Google Shape;27;p15"/>
          <p:cNvSpPr/>
          <p:nvPr>
            <p:ph idx="2" type="pic"/>
          </p:nvPr>
        </p:nvSpPr>
        <p:spPr>
          <a:xfrm>
            <a:off x="222250" y="254000"/>
            <a:ext cx="8675688" cy="5802923"/>
          </a:xfrm>
          <a:prstGeom prst="rect">
            <a:avLst/>
          </a:prstGeom>
          <a:noFill/>
          <a:ln>
            <a:noFill/>
          </a:ln>
        </p:spPr>
      </p:sp>
      <p:pic>
        <p:nvPicPr>
          <p:cNvPr descr="A picture containing icon&#10;&#10;Description automatically generated" id="28" name="Google Shape;28;p15"/>
          <p:cNvPicPr preferRelativeResize="0"/>
          <p:nvPr/>
        </p:nvPicPr>
        <p:blipFill rotWithShape="1">
          <a:blip r:embed="rId2">
            <a:alphaModFix/>
          </a:blip>
          <a:srcRect b="0" l="0" r="0" t="0"/>
          <a:stretch/>
        </p:blipFill>
        <p:spPr>
          <a:xfrm>
            <a:off x="7811947" y="6258848"/>
            <a:ext cx="1108394" cy="199149"/>
          </a:xfrm>
          <a:prstGeom prst="rect">
            <a:avLst/>
          </a:prstGeom>
          <a:noFill/>
          <a:ln>
            <a:noFill/>
          </a:ln>
        </p:spPr>
      </p:pic>
      <p:sp>
        <p:nvSpPr>
          <p:cNvPr id="29" name="Google Shape;29;p15"/>
          <p:cNvSpPr/>
          <p:nvPr/>
        </p:nvSpPr>
        <p:spPr>
          <a:xfrm>
            <a:off x="214491" y="6323962"/>
            <a:ext cx="7531101" cy="73025"/>
          </a:xfrm>
          <a:prstGeom prst="rect">
            <a:avLst/>
          </a:prstGeom>
          <a:solidFill>
            <a:srgbClr val="97D7E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go Bottom: Extra Logos" showMasterSp="0">
  <p:cSld name="Logo Bottom: Extra Logos">
    <p:spTree>
      <p:nvGrpSpPr>
        <p:cNvPr id="30" name="Shape 30"/>
        <p:cNvGrpSpPr/>
        <p:nvPr/>
      </p:nvGrpSpPr>
      <p:grpSpPr>
        <a:xfrm>
          <a:off x="0" y="0"/>
          <a:ext cx="0" cy="0"/>
          <a:chOff x="0" y="0"/>
          <a:chExt cx="0" cy="0"/>
        </a:xfrm>
      </p:grpSpPr>
      <p:sp>
        <p:nvSpPr>
          <p:cNvPr id="31" name="Google Shape;31;p16"/>
          <p:cNvSpPr txBox="1"/>
          <p:nvPr>
            <p:ph idx="10" type="dt"/>
          </p:nvPr>
        </p:nvSpPr>
        <p:spPr>
          <a:xfrm>
            <a:off x="736827" y="6504213"/>
            <a:ext cx="675368" cy="24130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6"/>
          <p:cNvSpPr txBox="1"/>
          <p:nvPr>
            <p:ph idx="11" type="ftr"/>
          </p:nvPr>
        </p:nvSpPr>
        <p:spPr>
          <a:xfrm>
            <a:off x="1530603" y="6504213"/>
            <a:ext cx="6272278" cy="242873"/>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16"/>
          <p:cNvSpPr txBox="1"/>
          <p:nvPr>
            <p:ph idx="12" type="sldNum"/>
          </p:nvPr>
        </p:nvSpPr>
        <p:spPr>
          <a:xfrm>
            <a:off x="222250" y="6504213"/>
            <a:ext cx="414338" cy="237285"/>
          </a:xfrm>
          <a:prstGeom prst="rect">
            <a:avLst/>
          </a:prstGeom>
          <a:noFill/>
          <a:ln>
            <a:noFill/>
          </a:ln>
        </p:spPr>
        <p:txBody>
          <a:bodyPr anchorCtr="0" anchor="t" bIns="0" lIns="0" spcFirstLastPara="1" rIns="0" wrap="square" tIns="0">
            <a:noAutofit/>
          </a:bodyPr>
          <a:lstStyle>
            <a:lvl1pPr indent="0" lvl="0" marL="0" algn="l">
              <a:spcBef>
                <a:spcPts val="0"/>
              </a:spcBef>
              <a:spcAft>
                <a:spcPts val="0"/>
              </a:spcAft>
              <a:buNone/>
              <a:defRPr/>
            </a:lvl1pPr>
            <a:lvl2pPr indent="0" lvl="1" marL="0" algn="l">
              <a:spcBef>
                <a:spcPts val="0"/>
              </a:spcBef>
              <a:spcAft>
                <a:spcPts val="0"/>
              </a:spcAft>
              <a:buNone/>
              <a:defRPr/>
            </a:lvl2pPr>
            <a:lvl3pPr indent="0" lvl="2" marL="0" algn="l">
              <a:spcBef>
                <a:spcPts val="0"/>
              </a:spcBef>
              <a:spcAft>
                <a:spcPts val="0"/>
              </a:spcAft>
              <a:buNone/>
              <a:defRPr/>
            </a:lvl3pPr>
            <a:lvl4pPr indent="0" lvl="3" marL="0" algn="l">
              <a:spcBef>
                <a:spcPts val="0"/>
              </a:spcBef>
              <a:spcAft>
                <a:spcPts val="0"/>
              </a:spcAft>
              <a:buNone/>
              <a:defRPr/>
            </a:lvl4pPr>
            <a:lvl5pPr indent="0" lvl="4" marL="0" algn="l">
              <a:spcBef>
                <a:spcPts val="0"/>
              </a:spcBef>
              <a:spcAft>
                <a:spcPts val="0"/>
              </a:spcAft>
              <a:buNone/>
              <a:defRPr/>
            </a:lvl5pPr>
            <a:lvl6pPr indent="0" lvl="5" marL="0" algn="l">
              <a:spcBef>
                <a:spcPts val="0"/>
              </a:spcBef>
              <a:spcAft>
                <a:spcPts val="0"/>
              </a:spcAft>
              <a:buNone/>
              <a:defRPr/>
            </a:lvl6pPr>
            <a:lvl7pPr indent="0" lvl="6" marL="0" algn="l">
              <a:spcBef>
                <a:spcPts val="0"/>
              </a:spcBef>
              <a:spcAft>
                <a:spcPts val="0"/>
              </a:spcAft>
              <a:buNone/>
              <a:defRPr/>
            </a:lvl7pPr>
            <a:lvl8pPr indent="0" lvl="7" marL="0" algn="l">
              <a:spcBef>
                <a:spcPts val="0"/>
              </a:spcBef>
              <a:spcAft>
                <a:spcPts val="0"/>
              </a:spcAft>
              <a:buNone/>
              <a:defRPr/>
            </a:lvl8pPr>
            <a:lvl9pPr indent="0" lvl="8" marL="0" algn="l">
              <a:spcBef>
                <a:spcPts val="0"/>
              </a:spcBef>
              <a:spcAft>
                <a:spcPts val="0"/>
              </a:spcAft>
              <a:buNone/>
              <a:defRPr/>
            </a:lvl9pPr>
          </a:lstStyle>
          <a:p>
            <a:pPr indent="0" lvl="0" marL="0" rtl="0" algn="l">
              <a:spcBef>
                <a:spcPts val="0"/>
              </a:spcBef>
              <a:spcAft>
                <a:spcPts val="0"/>
              </a:spcAft>
              <a:buNone/>
            </a:pPr>
            <a:fld id="{00000000-1234-1234-1234-123412341234}" type="slidenum">
              <a:rPr lang="en-US"/>
              <a:t>‹#›</a:t>
            </a:fld>
            <a:endParaRPr/>
          </a:p>
        </p:txBody>
      </p:sp>
      <p:sp>
        <p:nvSpPr>
          <p:cNvPr id="34" name="Google Shape;34;p16"/>
          <p:cNvSpPr txBox="1"/>
          <p:nvPr>
            <p:ph type="title"/>
          </p:nvPr>
        </p:nvSpPr>
        <p:spPr>
          <a:xfrm>
            <a:off x="228600" y="251752"/>
            <a:ext cx="8686800" cy="427877"/>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SzPts val="1400"/>
              <a:buNone/>
              <a:defRPr b="1" i="0" sz="2800" u="none" cap="none" strike="noStrike">
                <a:solidFill>
                  <a:srgbClr val="004C97"/>
                </a:solidFill>
                <a:latin typeface="Helvetica Neue"/>
                <a:ea typeface="Helvetica Neue"/>
                <a:cs typeface="Helvetica Neue"/>
                <a:sym typeface="Helvetica Neue"/>
              </a:defRPr>
            </a:lvl1pPr>
            <a:lvl2pPr lvl="1" marR="0" rtl="0" algn="l">
              <a:spcBef>
                <a:spcPts val="0"/>
              </a:spcBef>
              <a:spcAft>
                <a:spcPts val="0"/>
              </a:spcAft>
              <a:buSzPts val="1400"/>
              <a:buNone/>
              <a:defRPr b="1" i="0" sz="1700" u="none" cap="none" strike="noStrike">
                <a:solidFill>
                  <a:srgbClr val="2E5286"/>
                </a:solidFill>
                <a:latin typeface="Helvetica Neue"/>
                <a:ea typeface="Helvetica Neue"/>
                <a:cs typeface="Helvetica Neue"/>
                <a:sym typeface="Helvetica Neue"/>
              </a:defRPr>
            </a:lvl2pPr>
            <a:lvl3pPr lvl="2" marR="0" rtl="0" algn="l">
              <a:spcBef>
                <a:spcPts val="0"/>
              </a:spcBef>
              <a:spcAft>
                <a:spcPts val="0"/>
              </a:spcAft>
              <a:buSzPts val="1400"/>
              <a:buNone/>
              <a:defRPr b="1" i="0" sz="1700" u="none" cap="none" strike="noStrike">
                <a:solidFill>
                  <a:srgbClr val="2E5286"/>
                </a:solidFill>
                <a:latin typeface="Helvetica Neue"/>
                <a:ea typeface="Helvetica Neue"/>
                <a:cs typeface="Helvetica Neue"/>
                <a:sym typeface="Helvetica Neue"/>
              </a:defRPr>
            </a:lvl3pPr>
            <a:lvl4pPr lvl="3" marR="0" rtl="0" algn="l">
              <a:spcBef>
                <a:spcPts val="0"/>
              </a:spcBef>
              <a:spcAft>
                <a:spcPts val="0"/>
              </a:spcAft>
              <a:buSzPts val="1400"/>
              <a:buNone/>
              <a:defRPr b="1" i="0" sz="1700" u="none" cap="none" strike="noStrike">
                <a:solidFill>
                  <a:srgbClr val="2E5286"/>
                </a:solidFill>
                <a:latin typeface="Helvetica Neue"/>
                <a:ea typeface="Helvetica Neue"/>
                <a:cs typeface="Helvetica Neue"/>
                <a:sym typeface="Helvetica Neue"/>
              </a:defRPr>
            </a:lvl4pPr>
            <a:lvl5pPr lvl="4" marR="0" rtl="0" algn="l">
              <a:spcBef>
                <a:spcPts val="0"/>
              </a:spcBef>
              <a:spcAft>
                <a:spcPts val="0"/>
              </a:spcAft>
              <a:buSzPts val="1400"/>
              <a:buNone/>
              <a:defRPr b="1" i="0" sz="1700" u="none" cap="none" strike="noStrike">
                <a:solidFill>
                  <a:srgbClr val="2E5286"/>
                </a:solidFill>
                <a:latin typeface="Helvetica Neue"/>
                <a:ea typeface="Helvetica Neue"/>
                <a:cs typeface="Helvetica Neue"/>
                <a:sym typeface="Helvetica Neue"/>
              </a:defRPr>
            </a:lvl5pPr>
            <a:lvl6pPr lvl="5" marR="0" rtl="0" algn="l">
              <a:spcBef>
                <a:spcPts val="0"/>
              </a:spcBef>
              <a:spcAft>
                <a:spcPts val="0"/>
              </a:spcAft>
              <a:buSzPts val="1400"/>
              <a:buNone/>
              <a:defRPr b="1" i="0" sz="1700" u="none" cap="none" strike="noStrike">
                <a:solidFill>
                  <a:srgbClr val="2E5286"/>
                </a:solidFill>
                <a:latin typeface="Helvetica Neue"/>
                <a:ea typeface="Helvetica Neue"/>
                <a:cs typeface="Helvetica Neue"/>
                <a:sym typeface="Helvetica Neue"/>
              </a:defRPr>
            </a:lvl6pPr>
            <a:lvl7pPr lvl="6" marR="0" rtl="0" algn="l">
              <a:spcBef>
                <a:spcPts val="0"/>
              </a:spcBef>
              <a:spcAft>
                <a:spcPts val="0"/>
              </a:spcAft>
              <a:buSzPts val="1400"/>
              <a:buNone/>
              <a:defRPr b="1" i="0" sz="1700" u="none" cap="none" strike="noStrike">
                <a:solidFill>
                  <a:srgbClr val="2E5286"/>
                </a:solidFill>
                <a:latin typeface="Helvetica Neue"/>
                <a:ea typeface="Helvetica Neue"/>
                <a:cs typeface="Helvetica Neue"/>
                <a:sym typeface="Helvetica Neue"/>
              </a:defRPr>
            </a:lvl7pPr>
            <a:lvl8pPr lvl="7" marR="0" rtl="0" algn="l">
              <a:spcBef>
                <a:spcPts val="0"/>
              </a:spcBef>
              <a:spcAft>
                <a:spcPts val="0"/>
              </a:spcAft>
              <a:buSzPts val="1400"/>
              <a:buNone/>
              <a:defRPr b="1" i="0" sz="1700" u="none" cap="none" strike="noStrike">
                <a:solidFill>
                  <a:srgbClr val="2E5286"/>
                </a:solidFill>
                <a:latin typeface="Helvetica Neue"/>
                <a:ea typeface="Helvetica Neue"/>
                <a:cs typeface="Helvetica Neue"/>
                <a:sym typeface="Helvetica Neue"/>
              </a:defRPr>
            </a:lvl8pPr>
            <a:lvl9pPr lvl="8" marR="0" rtl="0" algn="l">
              <a:spcBef>
                <a:spcPts val="0"/>
              </a:spcBef>
              <a:spcAft>
                <a:spcPts val="0"/>
              </a:spcAft>
              <a:buSzPts val="1400"/>
              <a:buNone/>
              <a:defRPr b="1" i="0" sz="1700" u="none" cap="none" strike="noStrike">
                <a:solidFill>
                  <a:srgbClr val="2E5286"/>
                </a:solidFill>
                <a:latin typeface="Helvetica Neue"/>
                <a:ea typeface="Helvetica Neue"/>
                <a:cs typeface="Helvetica Neue"/>
                <a:sym typeface="Helvetica Neue"/>
              </a:defRPr>
            </a:lvl9pPr>
          </a:lstStyle>
          <a:p/>
        </p:txBody>
      </p:sp>
      <p:sp>
        <p:nvSpPr>
          <p:cNvPr id="35" name="Google Shape;35;p16"/>
          <p:cNvSpPr/>
          <p:nvPr>
            <p:ph idx="2" type="pic"/>
          </p:nvPr>
        </p:nvSpPr>
        <p:spPr>
          <a:xfrm>
            <a:off x="205694" y="2715561"/>
            <a:ext cx="1600200" cy="1600200"/>
          </a:xfrm>
          <a:prstGeom prst="rect">
            <a:avLst/>
          </a:prstGeom>
          <a:noFill/>
          <a:ln>
            <a:noFill/>
          </a:ln>
        </p:spPr>
      </p:sp>
      <p:sp>
        <p:nvSpPr>
          <p:cNvPr id="36" name="Google Shape;36;p16"/>
          <p:cNvSpPr/>
          <p:nvPr>
            <p:ph idx="3" type="pic"/>
          </p:nvPr>
        </p:nvSpPr>
        <p:spPr>
          <a:xfrm>
            <a:off x="1979425" y="2715561"/>
            <a:ext cx="1600200" cy="1600200"/>
          </a:xfrm>
          <a:prstGeom prst="rect">
            <a:avLst/>
          </a:prstGeom>
          <a:noFill/>
          <a:ln>
            <a:noFill/>
          </a:ln>
        </p:spPr>
      </p:sp>
      <p:sp>
        <p:nvSpPr>
          <p:cNvPr id="37" name="Google Shape;37;p16"/>
          <p:cNvSpPr/>
          <p:nvPr>
            <p:ph idx="4" type="pic"/>
          </p:nvPr>
        </p:nvSpPr>
        <p:spPr>
          <a:xfrm>
            <a:off x="3753205" y="2715561"/>
            <a:ext cx="1600200" cy="1600200"/>
          </a:xfrm>
          <a:prstGeom prst="rect">
            <a:avLst/>
          </a:prstGeom>
          <a:noFill/>
          <a:ln>
            <a:noFill/>
          </a:ln>
        </p:spPr>
      </p:sp>
      <p:sp>
        <p:nvSpPr>
          <p:cNvPr id="38" name="Google Shape;38;p16"/>
          <p:cNvSpPr/>
          <p:nvPr>
            <p:ph idx="5" type="pic"/>
          </p:nvPr>
        </p:nvSpPr>
        <p:spPr>
          <a:xfrm>
            <a:off x="5534456" y="2715561"/>
            <a:ext cx="1600200" cy="1600200"/>
          </a:xfrm>
          <a:prstGeom prst="rect">
            <a:avLst/>
          </a:prstGeom>
          <a:noFill/>
          <a:ln>
            <a:noFill/>
          </a:ln>
        </p:spPr>
      </p:sp>
      <p:sp>
        <p:nvSpPr>
          <p:cNvPr id="39" name="Google Shape;39;p16"/>
          <p:cNvSpPr/>
          <p:nvPr>
            <p:ph idx="6" type="pic"/>
          </p:nvPr>
        </p:nvSpPr>
        <p:spPr>
          <a:xfrm>
            <a:off x="7300765" y="2715561"/>
            <a:ext cx="1600200" cy="1600200"/>
          </a:xfrm>
          <a:prstGeom prst="rect">
            <a:avLst/>
          </a:prstGeom>
          <a:noFill/>
          <a:ln>
            <a:noFill/>
          </a:ln>
        </p:spPr>
      </p:sp>
      <p:sp>
        <p:nvSpPr>
          <p:cNvPr id="40" name="Google Shape;40;p16"/>
          <p:cNvSpPr/>
          <p:nvPr>
            <p:ph idx="7" type="pic"/>
          </p:nvPr>
        </p:nvSpPr>
        <p:spPr>
          <a:xfrm>
            <a:off x="205694" y="972176"/>
            <a:ext cx="1600200" cy="1600200"/>
          </a:xfrm>
          <a:prstGeom prst="rect">
            <a:avLst/>
          </a:prstGeom>
          <a:noFill/>
          <a:ln>
            <a:noFill/>
          </a:ln>
        </p:spPr>
      </p:sp>
      <p:sp>
        <p:nvSpPr>
          <p:cNvPr id="41" name="Google Shape;41;p16"/>
          <p:cNvSpPr/>
          <p:nvPr>
            <p:ph idx="8" type="pic"/>
          </p:nvPr>
        </p:nvSpPr>
        <p:spPr>
          <a:xfrm>
            <a:off x="1979425" y="972176"/>
            <a:ext cx="1600200" cy="1600200"/>
          </a:xfrm>
          <a:prstGeom prst="rect">
            <a:avLst/>
          </a:prstGeom>
          <a:noFill/>
          <a:ln>
            <a:noFill/>
          </a:ln>
        </p:spPr>
      </p:sp>
      <p:sp>
        <p:nvSpPr>
          <p:cNvPr id="42" name="Google Shape;42;p16"/>
          <p:cNvSpPr/>
          <p:nvPr>
            <p:ph idx="9" type="pic"/>
          </p:nvPr>
        </p:nvSpPr>
        <p:spPr>
          <a:xfrm>
            <a:off x="3753205" y="972176"/>
            <a:ext cx="1600200" cy="1600200"/>
          </a:xfrm>
          <a:prstGeom prst="rect">
            <a:avLst/>
          </a:prstGeom>
          <a:noFill/>
          <a:ln>
            <a:noFill/>
          </a:ln>
        </p:spPr>
      </p:sp>
      <p:sp>
        <p:nvSpPr>
          <p:cNvPr id="43" name="Google Shape;43;p16"/>
          <p:cNvSpPr/>
          <p:nvPr>
            <p:ph idx="13" type="pic"/>
          </p:nvPr>
        </p:nvSpPr>
        <p:spPr>
          <a:xfrm>
            <a:off x="5534456" y="972176"/>
            <a:ext cx="1600200" cy="1600200"/>
          </a:xfrm>
          <a:prstGeom prst="rect">
            <a:avLst/>
          </a:prstGeom>
          <a:noFill/>
          <a:ln>
            <a:noFill/>
          </a:ln>
        </p:spPr>
      </p:sp>
      <p:sp>
        <p:nvSpPr>
          <p:cNvPr id="44" name="Google Shape;44;p16"/>
          <p:cNvSpPr/>
          <p:nvPr>
            <p:ph idx="14" type="pic"/>
          </p:nvPr>
        </p:nvSpPr>
        <p:spPr>
          <a:xfrm>
            <a:off x="7300765" y="972176"/>
            <a:ext cx="1600200" cy="1600200"/>
          </a:xfrm>
          <a:prstGeom prst="rect">
            <a:avLst/>
          </a:prstGeom>
          <a:noFill/>
          <a:ln>
            <a:noFill/>
          </a:ln>
        </p:spPr>
      </p:sp>
      <p:sp>
        <p:nvSpPr>
          <p:cNvPr id="45" name="Google Shape;45;p16"/>
          <p:cNvSpPr/>
          <p:nvPr>
            <p:ph idx="15" type="pic"/>
          </p:nvPr>
        </p:nvSpPr>
        <p:spPr>
          <a:xfrm>
            <a:off x="205694" y="4448801"/>
            <a:ext cx="1600200" cy="1600200"/>
          </a:xfrm>
          <a:prstGeom prst="rect">
            <a:avLst/>
          </a:prstGeom>
          <a:noFill/>
          <a:ln>
            <a:noFill/>
          </a:ln>
        </p:spPr>
      </p:sp>
      <p:sp>
        <p:nvSpPr>
          <p:cNvPr id="46" name="Google Shape;46;p16"/>
          <p:cNvSpPr/>
          <p:nvPr>
            <p:ph idx="16" type="pic"/>
          </p:nvPr>
        </p:nvSpPr>
        <p:spPr>
          <a:xfrm>
            <a:off x="1979425" y="4448801"/>
            <a:ext cx="1600200" cy="1600200"/>
          </a:xfrm>
          <a:prstGeom prst="rect">
            <a:avLst/>
          </a:prstGeom>
          <a:noFill/>
          <a:ln>
            <a:noFill/>
          </a:ln>
        </p:spPr>
      </p:sp>
      <p:sp>
        <p:nvSpPr>
          <p:cNvPr id="47" name="Google Shape;47;p16"/>
          <p:cNvSpPr/>
          <p:nvPr>
            <p:ph idx="17" type="pic"/>
          </p:nvPr>
        </p:nvSpPr>
        <p:spPr>
          <a:xfrm>
            <a:off x="3753205" y="4448801"/>
            <a:ext cx="1600200" cy="1600200"/>
          </a:xfrm>
          <a:prstGeom prst="rect">
            <a:avLst/>
          </a:prstGeom>
          <a:noFill/>
          <a:ln>
            <a:noFill/>
          </a:ln>
        </p:spPr>
      </p:sp>
      <p:sp>
        <p:nvSpPr>
          <p:cNvPr id="48" name="Google Shape;48;p16"/>
          <p:cNvSpPr/>
          <p:nvPr>
            <p:ph idx="18" type="pic"/>
          </p:nvPr>
        </p:nvSpPr>
        <p:spPr>
          <a:xfrm>
            <a:off x="5534456" y="4448801"/>
            <a:ext cx="1600200" cy="1600200"/>
          </a:xfrm>
          <a:prstGeom prst="rect">
            <a:avLst/>
          </a:prstGeom>
          <a:noFill/>
          <a:ln>
            <a:noFill/>
          </a:ln>
        </p:spPr>
      </p:sp>
      <p:sp>
        <p:nvSpPr>
          <p:cNvPr id="49" name="Google Shape;49;p16"/>
          <p:cNvSpPr/>
          <p:nvPr>
            <p:ph idx="19" type="pic"/>
          </p:nvPr>
        </p:nvSpPr>
        <p:spPr>
          <a:xfrm>
            <a:off x="7300765" y="4448801"/>
            <a:ext cx="1600200" cy="1600200"/>
          </a:xfrm>
          <a:prstGeom prst="rect">
            <a:avLst/>
          </a:prstGeom>
          <a:noFill/>
          <a:ln>
            <a:noFill/>
          </a:ln>
        </p:spPr>
      </p:sp>
      <p:pic>
        <p:nvPicPr>
          <p:cNvPr descr="A picture containing icon&#10;&#10;Description automatically generated" id="50" name="Google Shape;50;p16"/>
          <p:cNvPicPr preferRelativeResize="0"/>
          <p:nvPr/>
        </p:nvPicPr>
        <p:blipFill rotWithShape="1">
          <a:blip r:embed="rId2">
            <a:alphaModFix/>
          </a:blip>
          <a:srcRect b="0" l="0" r="0" t="0"/>
          <a:stretch/>
        </p:blipFill>
        <p:spPr>
          <a:xfrm>
            <a:off x="7811947" y="6258848"/>
            <a:ext cx="1108394" cy="199149"/>
          </a:xfrm>
          <a:prstGeom prst="rect">
            <a:avLst/>
          </a:prstGeom>
          <a:noFill/>
          <a:ln>
            <a:noFill/>
          </a:ln>
        </p:spPr>
      </p:pic>
      <p:sp>
        <p:nvSpPr>
          <p:cNvPr id="51" name="Google Shape;51;p16"/>
          <p:cNvSpPr/>
          <p:nvPr/>
        </p:nvSpPr>
        <p:spPr>
          <a:xfrm>
            <a:off x="214491" y="6323962"/>
            <a:ext cx="7531101" cy="73025"/>
          </a:xfrm>
          <a:prstGeom prst="rect">
            <a:avLst/>
          </a:prstGeom>
          <a:solidFill>
            <a:srgbClr val="97D7E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showMasterSp="0">
  <p:cSld name="1_Title Slide">
    <p:bg>
      <p:bgPr>
        <a:solidFill>
          <a:schemeClr val="lt1">
            <a:alpha val="0"/>
          </a:schemeClr>
        </a:solidFill>
      </p:bgPr>
    </p:bg>
    <p:spTree>
      <p:nvGrpSpPr>
        <p:cNvPr id="52" name="Shape 52"/>
        <p:cNvGrpSpPr/>
        <p:nvPr/>
      </p:nvGrpSpPr>
      <p:grpSpPr>
        <a:xfrm>
          <a:off x="0" y="0"/>
          <a:ext cx="0" cy="0"/>
          <a:chOff x="0" y="0"/>
          <a:chExt cx="0" cy="0"/>
        </a:xfrm>
      </p:grpSpPr>
      <p:sp>
        <p:nvSpPr>
          <p:cNvPr id="53" name="Google Shape;53;p17"/>
          <p:cNvSpPr txBox="1"/>
          <p:nvPr>
            <p:ph idx="1" type="body"/>
          </p:nvPr>
        </p:nvSpPr>
        <p:spPr>
          <a:xfrm>
            <a:off x="341924" y="4963772"/>
            <a:ext cx="8499231" cy="1529241"/>
          </a:xfrm>
          <a:prstGeom prst="rect">
            <a:avLst/>
          </a:prstGeom>
          <a:noFill/>
          <a:ln>
            <a:noFill/>
          </a:ln>
        </p:spPr>
        <p:txBody>
          <a:bodyPr anchorCtr="0" anchor="t" bIns="45700" lIns="0" spcFirstLastPara="1" rIns="0" wrap="square" tIns="45700">
            <a:noAutofit/>
          </a:bodyPr>
          <a:lstStyle>
            <a:lvl1pPr indent="-228600" lvl="0" marL="457200" marR="0" rtl="0" algn="l">
              <a:spcBef>
                <a:spcPts val="400"/>
              </a:spcBef>
              <a:spcAft>
                <a:spcPts val="0"/>
              </a:spcAft>
              <a:buClr>
                <a:srgbClr val="004C97"/>
              </a:buClr>
              <a:buSzPts val="2000"/>
              <a:buFont typeface="Arial"/>
              <a:buNone/>
              <a:defRPr b="0" i="0" sz="2000" u="none" cap="none" strike="noStrike">
                <a:solidFill>
                  <a:srgbClr val="004C97"/>
                </a:solidFill>
                <a:latin typeface="Helvetica Neue"/>
                <a:ea typeface="Helvetica Neue"/>
                <a:cs typeface="Helvetica Neue"/>
                <a:sym typeface="Helvetica Neue"/>
              </a:defRPr>
            </a:lvl1pPr>
            <a:lvl2pPr indent="-228600" lvl="1" marL="914400" marR="0" rtl="0" algn="l">
              <a:spcBef>
                <a:spcPts val="320"/>
              </a:spcBef>
              <a:spcAft>
                <a:spcPts val="0"/>
              </a:spcAft>
              <a:buClr>
                <a:srgbClr val="2E5286"/>
              </a:buClr>
              <a:buSzPts val="1600"/>
              <a:buFont typeface="Arial"/>
              <a:buNone/>
              <a:defRPr b="0" i="0" sz="1600" u="none" cap="none" strike="noStrike">
                <a:solidFill>
                  <a:srgbClr val="2E5286"/>
                </a:solidFill>
                <a:latin typeface="Helvetica Neue"/>
                <a:ea typeface="Helvetica Neue"/>
                <a:cs typeface="Helvetica Neue"/>
                <a:sym typeface="Helvetica Neue"/>
              </a:defRPr>
            </a:lvl2pPr>
            <a:lvl3pPr indent="-228600" lvl="2" marL="1371600" marR="0" rtl="0" algn="l">
              <a:spcBef>
                <a:spcPts val="320"/>
              </a:spcBef>
              <a:spcAft>
                <a:spcPts val="0"/>
              </a:spcAft>
              <a:buClr>
                <a:srgbClr val="2E5286"/>
              </a:buClr>
              <a:buSzPts val="1600"/>
              <a:buFont typeface="Arial"/>
              <a:buNone/>
              <a:defRPr b="0" i="0" sz="1600" u="none" cap="none" strike="noStrike">
                <a:solidFill>
                  <a:srgbClr val="2E5286"/>
                </a:solidFill>
                <a:latin typeface="Helvetica Neue"/>
                <a:ea typeface="Helvetica Neue"/>
                <a:cs typeface="Helvetica Neue"/>
                <a:sym typeface="Helvetica Neue"/>
              </a:defRPr>
            </a:lvl3pPr>
            <a:lvl4pPr indent="-228600" lvl="3" marL="1828800" marR="0" rtl="0" algn="l">
              <a:spcBef>
                <a:spcPts val="320"/>
              </a:spcBef>
              <a:spcAft>
                <a:spcPts val="0"/>
              </a:spcAft>
              <a:buClr>
                <a:srgbClr val="2E5286"/>
              </a:buClr>
              <a:buSzPts val="1600"/>
              <a:buFont typeface="Arial"/>
              <a:buNone/>
              <a:defRPr b="0" i="0" sz="1600" u="none" cap="none" strike="noStrike">
                <a:solidFill>
                  <a:srgbClr val="2E5286"/>
                </a:solidFill>
                <a:latin typeface="Helvetica Neue"/>
                <a:ea typeface="Helvetica Neue"/>
                <a:cs typeface="Helvetica Neue"/>
                <a:sym typeface="Helvetica Neue"/>
              </a:defRPr>
            </a:lvl4pPr>
            <a:lvl5pPr indent="-228600" lvl="4" marL="2286000" marR="0" rtl="0" algn="l">
              <a:spcBef>
                <a:spcPts val="320"/>
              </a:spcBef>
              <a:spcAft>
                <a:spcPts val="0"/>
              </a:spcAft>
              <a:buClr>
                <a:srgbClr val="2E5286"/>
              </a:buClr>
              <a:buSzPts val="1600"/>
              <a:buFont typeface="Arial"/>
              <a:buNone/>
              <a:defRPr b="0" i="0" sz="1600" u="none" cap="none" strike="noStrike">
                <a:solidFill>
                  <a:srgbClr val="2E5286"/>
                </a:solidFill>
                <a:latin typeface="Helvetica Neue"/>
                <a:ea typeface="Helvetica Neue"/>
                <a:cs typeface="Helvetica Neue"/>
                <a:sym typeface="Helvetica Neue"/>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4" name="Google Shape;54;p17"/>
          <p:cNvSpPr/>
          <p:nvPr/>
        </p:nvSpPr>
        <p:spPr>
          <a:xfrm>
            <a:off x="-17762" y="-1"/>
            <a:ext cx="9189720" cy="896936"/>
          </a:xfrm>
          <a:prstGeom prst="rect">
            <a:avLst/>
          </a:prstGeom>
          <a:solidFill>
            <a:srgbClr val="004C9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55" name="Google Shape;55;p17"/>
          <p:cNvSpPr txBox="1"/>
          <p:nvPr>
            <p:ph idx="2" type="body"/>
          </p:nvPr>
        </p:nvSpPr>
        <p:spPr>
          <a:xfrm>
            <a:off x="341924" y="3951841"/>
            <a:ext cx="8499232" cy="1003049"/>
          </a:xfrm>
          <a:prstGeom prst="rect">
            <a:avLst/>
          </a:prstGeom>
          <a:noFill/>
          <a:ln>
            <a:noFill/>
          </a:ln>
        </p:spPr>
        <p:txBody>
          <a:bodyPr anchorCtr="0" anchor="ctr" bIns="45700" lIns="0" spcFirstLastPara="1" rIns="91425" wrap="square" tIns="45700">
            <a:normAutofit/>
          </a:bodyPr>
          <a:lstStyle>
            <a:lvl1pPr indent="-228600" lvl="0" marL="457200" marR="0" rtl="0" algn="l">
              <a:lnSpc>
                <a:spcPct val="100000"/>
              </a:lnSpc>
              <a:spcBef>
                <a:spcPts val="700"/>
              </a:spcBef>
              <a:spcAft>
                <a:spcPts val="0"/>
              </a:spcAft>
              <a:buClr>
                <a:srgbClr val="004C97"/>
              </a:buClr>
              <a:buSzPts val="3200"/>
              <a:buFont typeface="Arial"/>
              <a:buNone/>
              <a:defRPr b="1" i="0" sz="3200" u="none" cap="none" strike="noStrike">
                <a:solidFill>
                  <a:srgbClr val="004C97"/>
                </a:solidFill>
                <a:latin typeface="Helvetica Neue"/>
                <a:ea typeface="Helvetica Neue"/>
                <a:cs typeface="Helvetica Neue"/>
                <a:sym typeface="Helvetica Neue"/>
              </a:defRPr>
            </a:lvl1pPr>
            <a:lvl2pPr indent="-228600" lvl="1" marL="914400" marR="0" rtl="0" algn="l">
              <a:spcBef>
                <a:spcPts val="560"/>
              </a:spcBef>
              <a:spcAft>
                <a:spcPts val="0"/>
              </a:spcAft>
              <a:buClr>
                <a:srgbClr val="004C97"/>
              </a:buClr>
              <a:buSzPts val="2800"/>
              <a:buFont typeface="Arial"/>
              <a:buNone/>
              <a:defRPr b="1" i="0" sz="2800" u="none" cap="none" strike="noStrike">
                <a:solidFill>
                  <a:srgbClr val="004C97"/>
                </a:solidFill>
                <a:latin typeface="Helvetica Neue"/>
                <a:ea typeface="Helvetica Neue"/>
                <a:cs typeface="Helvetica Neue"/>
                <a:sym typeface="Helvetica Neue"/>
              </a:defRPr>
            </a:lvl2pPr>
            <a:lvl3pPr indent="-228600" lvl="2" marL="1371600" marR="0" rtl="0" algn="l">
              <a:spcBef>
                <a:spcPts val="560"/>
              </a:spcBef>
              <a:spcAft>
                <a:spcPts val="0"/>
              </a:spcAft>
              <a:buClr>
                <a:srgbClr val="004C97"/>
              </a:buClr>
              <a:buSzPts val="2800"/>
              <a:buFont typeface="Arial"/>
              <a:buNone/>
              <a:defRPr b="1" i="0" sz="2800" u="none" cap="none" strike="noStrike">
                <a:solidFill>
                  <a:srgbClr val="004C97"/>
                </a:solidFill>
                <a:latin typeface="Helvetica Neue"/>
                <a:ea typeface="Helvetica Neue"/>
                <a:cs typeface="Helvetica Neue"/>
                <a:sym typeface="Helvetica Neue"/>
              </a:defRPr>
            </a:lvl3pPr>
            <a:lvl4pPr indent="-228600" lvl="3" marL="1828800" marR="0" rtl="0" algn="l">
              <a:spcBef>
                <a:spcPts val="560"/>
              </a:spcBef>
              <a:spcAft>
                <a:spcPts val="0"/>
              </a:spcAft>
              <a:buClr>
                <a:srgbClr val="004C97"/>
              </a:buClr>
              <a:buSzPts val="2800"/>
              <a:buFont typeface="Arial"/>
              <a:buNone/>
              <a:defRPr b="1" i="0" sz="2800" u="none" cap="none" strike="noStrike">
                <a:solidFill>
                  <a:srgbClr val="004C97"/>
                </a:solidFill>
                <a:latin typeface="Helvetica Neue"/>
                <a:ea typeface="Helvetica Neue"/>
                <a:cs typeface="Helvetica Neue"/>
                <a:sym typeface="Helvetica Neue"/>
              </a:defRPr>
            </a:lvl4pPr>
            <a:lvl5pPr indent="-228600" lvl="4" marL="2286000" marR="0" rtl="0" algn="l">
              <a:spcBef>
                <a:spcPts val="560"/>
              </a:spcBef>
              <a:spcAft>
                <a:spcPts val="0"/>
              </a:spcAft>
              <a:buClr>
                <a:srgbClr val="004C97"/>
              </a:buClr>
              <a:buSzPts val="2800"/>
              <a:buFont typeface="Arial"/>
              <a:buNone/>
              <a:defRPr b="1" i="0" sz="2800" u="none" cap="none" strike="noStrike">
                <a:solidFill>
                  <a:srgbClr val="004C97"/>
                </a:solidFill>
                <a:latin typeface="Helvetica Neue"/>
                <a:ea typeface="Helvetica Neue"/>
                <a:cs typeface="Helvetica Neue"/>
                <a:sym typeface="Helvetica Neue"/>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56" name="Google Shape;56;p17"/>
          <p:cNvPicPr preferRelativeResize="0"/>
          <p:nvPr/>
        </p:nvPicPr>
        <p:blipFill rotWithShape="1">
          <a:blip r:embed="rId2">
            <a:alphaModFix/>
          </a:blip>
          <a:srcRect b="27867" l="0" r="0" t="27868"/>
          <a:stretch/>
        </p:blipFill>
        <p:spPr>
          <a:xfrm>
            <a:off x="-17762" y="817011"/>
            <a:ext cx="9189720" cy="2966102"/>
          </a:xfrm>
          <a:prstGeom prst="rect">
            <a:avLst/>
          </a:prstGeom>
          <a:noFill/>
          <a:ln>
            <a:noFill/>
          </a:ln>
        </p:spPr>
      </p:pic>
      <p:pic>
        <p:nvPicPr>
          <p:cNvPr descr="FermiLogoBar_DOE_KO_horiz.eps" id="57" name="Google Shape;57;p17"/>
          <p:cNvPicPr preferRelativeResize="0"/>
          <p:nvPr/>
        </p:nvPicPr>
        <p:blipFill rotWithShape="1">
          <a:blip r:embed="rId3">
            <a:alphaModFix/>
          </a:blip>
          <a:srcRect b="0" l="0" r="0" t="0"/>
          <a:stretch/>
        </p:blipFill>
        <p:spPr>
          <a:xfrm>
            <a:off x="-17761" y="249843"/>
            <a:ext cx="9010786" cy="30189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showMasterSp="0">
  <p:cSld name="2_Title Slide">
    <p:bg>
      <p:bgPr>
        <a:solidFill>
          <a:schemeClr val="lt1">
            <a:alpha val="0"/>
          </a:schemeClr>
        </a:solidFill>
      </p:bgPr>
    </p:bg>
    <p:spTree>
      <p:nvGrpSpPr>
        <p:cNvPr id="58" name="Shape 58"/>
        <p:cNvGrpSpPr/>
        <p:nvPr/>
      </p:nvGrpSpPr>
      <p:grpSpPr>
        <a:xfrm>
          <a:off x="0" y="0"/>
          <a:ext cx="0" cy="0"/>
          <a:chOff x="0" y="0"/>
          <a:chExt cx="0" cy="0"/>
        </a:xfrm>
      </p:grpSpPr>
      <p:sp>
        <p:nvSpPr>
          <p:cNvPr id="59" name="Google Shape;59;p18"/>
          <p:cNvSpPr txBox="1"/>
          <p:nvPr>
            <p:ph idx="1" type="body"/>
          </p:nvPr>
        </p:nvSpPr>
        <p:spPr>
          <a:xfrm>
            <a:off x="341924" y="4963772"/>
            <a:ext cx="8499231" cy="1529241"/>
          </a:xfrm>
          <a:prstGeom prst="rect">
            <a:avLst/>
          </a:prstGeom>
          <a:noFill/>
          <a:ln>
            <a:noFill/>
          </a:ln>
        </p:spPr>
        <p:txBody>
          <a:bodyPr anchorCtr="0" anchor="t" bIns="45700" lIns="0" spcFirstLastPara="1" rIns="0" wrap="square" tIns="45700">
            <a:noAutofit/>
          </a:bodyPr>
          <a:lstStyle>
            <a:lvl1pPr indent="-228600" lvl="0" marL="457200" marR="0" rtl="0" algn="l">
              <a:spcBef>
                <a:spcPts val="400"/>
              </a:spcBef>
              <a:spcAft>
                <a:spcPts val="0"/>
              </a:spcAft>
              <a:buClr>
                <a:srgbClr val="004C97"/>
              </a:buClr>
              <a:buSzPts val="2000"/>
              <a:buFont typeface="Arial"/>
              <a:buNone/>
              <a:defRPr b="0" i="0" sz="2000" u="none" cap="none" strike="noStrike">
                <a:solidFill>
                  <a:srgbClr val="004C97"/>
                </a:solidFill>
                <a:latin typeface="Helvetica Neue"/>
                <a:ea typeface="Helvetica Neue"/>
                <a:cs typeface="Helvetica Neue"/>
                <a:sym typeface="Helvetica Neue"/>
              </a:defRPr>
            </a:lvl1pPr>
            <a:lvl2pPr indent="-228600" lvl="1" marL="914400" marR="0" rtl="0" algn="l">
              <a:spcBef>
                <a:spcPts val="320"/>
              </a:spcBef>
              <a:spcAft>
                <a:spcPts val="0"/>
              </a:spcAft>
              <a:buClr>
                <a:srgbClr val="2E5286"/>
              </a:buClr>
              <a:buSzPts val="1600"/>
              <a:buFont typeface="Arial"/>
              <a:buNone/>
              <a:defRPr b="0" i="0" sz="1600" u="none" cap="none" strike="noStrike">
                <a:solidFill>
                  <a:srgbClr val="2E5286"/>
                </a:solidFill>
                <a:latin typeface="Helvetica Neue"/>
                <a:ea typeface="Helvetica Neue"/>
                <a:cs typeface="Helvetica Neue"/>
                <a:sym typeface="Helvetica Neue"/>
              </a:defRPr>
            </a:lvl2pPr>
            <a:lvl3pPr indent="-228600" lvl="2" marL="1371600" marR="0" rtl="0" algn="l">
              <a:spcBef>
                <a:spcPts val="320"/>
              </a:spcBef>
              <a:spcAft>
                <a:spcPts val="0"/>
              </a:spcAft>
              <a:buClr>
                <a:srgbClr val="2E5286"/>
              </a:buClr>
              <a:buSzPts val="1600"/>
              <a:buFont typeface="Arial"/>
              <a:buNone/>
              <a:defRPr b="0" i="0" sz="1600" u="none" cap="none" strike="noStrike">
                <a:solidFill>
                  <a:srgbClr val="2E5286"/>
                </a:solidFill>
                <a:latin typeface="Helvetica Neue"/>
                <a:ea typeface="Helvetica Neue"/>
                <a:cs typeface="Helvetica Neue"/>
                <a:sym typeface="Helvetica Neue"/>
              </a:defRPr>
            </a:lvl3pPr>
            <a:lvl4pPr indent="-228600" lvl="3" marL="1828800" marR="0" rtl="0" algn="l">
              <a:spcBef>
                <a:spcPts val="320"/>
              </a:spcBef>
              <a:spcAft>
                <a:spcPts val="0"/>
              </a:spcAft>
              <a:buClr>
                <a:srgbClr val="2E5286"/>
              </a:buClr>
              <a:buSzPts val="1600"/>
              <a:buFont typeface="Arial"/>
              <a:buNone/>
              <a:defRPr b="0" i="0" sz="1600" u="none" cap="none" strike="noStrike">
                <a:solidFill>
                  <a:srgbClr val="2E5286"/>
                </a:solidFill>
                <a:latin typeface="Helvetica Neue"/>
                <a:ea typeface="Helvetica Neue"/>
                <a:cs typeface="Helvetica Neue"/>
                <a:sym typeface="Helvetica Neue"/>
              </a:defRPr>
            </a:lvl4pPr>
            <a:lvl5pPr indent="-228600" lvl="4" marL="2286000" marR="0" rtl="0" algn="l">
              <a:spcBef>
                <a:spcPts val="320"/>
              </a:spcBef>
              <a:spcAft>
                <a:spcPts val="0"/>
              </a:spcAft>
              <a:buClr>
                <a:srgbClr val="2E5286"/>
              </a:buClr>
              <a:buSzPts val="1600"/>
              <a:buFont typeface="Arial"/>
              <a:buNone/>
              <a:defRPr b="0" i="0" sz="1600" u="none" cap="none" strike="noStrike">
                <a:solidFill>
                  <a:srgbClr val="2E5286"/>
                </a:solidFill>
                <a:latin typeface="Helvetica Neue"/>
                <a:ea typeface="Helvetica Neue"/>
                <a:cs typeface="Helvetica Neue"/>
                <a:sym typeface="Helvetica Neue"/>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0" name="Google Shape;60;p18"/>
          <p:cNvSpPr/>
          <p:nvPr/>
        </p:nvSpPr>
        <p:spPr>
          <a:xfrm>
            <a:off x="-17762" y="-1"/>
            <a:ext cx="9189720" cy="896936"/>
          </a:xfrm>
          <a:prstGeom prst="rect">
            <a:avLst/>
          </a:prstGeom>
          <a:solidFill>
            <a:srgbClr val="004C9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61" name="Google Shape;61;p18"/>
          <p:cNvSpPr txBox="1"/>
          <p:nvPr>
            <p:ph idx="2" type="body"/>
          </p:nvPr>
        </p:nvSpPr>
        <p:spPr>
          <a:xfrm>
            <a:off x="341924" y="3951841"/>
            <a:ext cx="8499232" cy="1003049"/>
          </a:xfrm>
          <a:prstGeom prst="rect">
            <a:avLst/>
          </a:prstGeom>
          <a:noFill/>
          <a:ln>
            <a:noFill/>
          </a:ln>
        </p:spPr>
        <p:txBody>
          <a:bodyPr anchorCtr="0" anchor="ctr" bIns="45700" lIns="0" spcFirstLastPara="1" rIns="91425" wrap="square" tIns="45700">
            <a:normAutofit/>
          </a:bodyPr>
          <a:lstStyle>
            <a:lvl1pPr indent="-228600" lvl="0" marL="457200" marR="0" rtl="0" algn="l">
              <a:lnSpc>
                <a:spcPct val="100000"/>
              </a:lnSpc>
              <a:spcBef>
                <a:spcPts val="700"/>
              </a:spcBef>
              <a:spcAft>
                <a:spcPts val="0"/>
              </a:spcAft>
              <a:buClr>
                <a:srgbClr val="004C97"/>
              </a:buClr>
              <a:buSzPts val="3200"/>
              <a:buFont typeface="Arial"/>
              <a:buNone/>
              <a:defRPr b="1" i="0" sz="3200" u="none" cap="none" strike="noStrike">
                <a:solidFill>
                  <a:srgbClr val="004C97"/>
                </a:solidFill>
                <a:latin typeface="Helvetica Neue"/>
                <a:ea typeface="Helvetica Neue"/>
                <a:cs typeface="Helvetica Neue"/>
                <a:sym typeface="Helvetica Neue"/>
              </a:defRPr>
            </a:lvl1pPr>
            <a:lvl2pPr indent="-228600" lvl="1" marL="914400" marR="0" rtl="0" algn="l">
              <a:spcBef>
                <a:spcPts val="560"/>
              </a:spcBef>
              <a:spcAft>
                <a:spcPts val="0"/>
              </a:spcAft>
              <a:buClr>
                <a:srgbClr val="004C97"/>
              </a:buClr>
              <a:buSzPts val="2800"/>
              <a:buFont typeface="Arial"/>
              <a:buNone/>
              <a:defRPr b="1" i="0" sz="2800" u="none" cap="none" strike="noStrike">
                <a:solidFill>
                  <a:srgbClr val="004C97"/>
                </a:solidFill>
                <a:latin typeface="Helvetica Neue"/>
                <a:ea typeface="Helvetica Neue"/>
                <a:cs typeface="Helvetica Neue"/>
                <a:sym typeface="Helvetica Neue"/>
              </a:defRPr>
            </a:lvl2pPr>
            <a:lvl3pPr indent="-228600" lvl="2" marL="1371600" marR="0" rtl="0" algn="l">
              <a:spcBef>
                <a:spcPts val="560"/>
              </a:spcBef>
              <a:spcAft>
                <a:spcPts val="0"/>
              </a:spcAft>
              <a:buClr>
                <a:srgbClr val="004C97"/>
              </a:buClr>
              <a:buSzPts val="2800"/>
              <a:buFont typeface="Arial"/>
              <a:buNone/>
              <a:defRPr b="1" i="0" sz="2800" u="none" cap="none" strike="noStrike">
                <a:solidFill>
                  <a:srgbClr val="004C97"/>
                </a:solidFill>
                <a:latin typeface="Helvetica Neue"/>
                <a:ea typeface="Helvetica Neue"/>
                <a:cs typeface="Helvetica Neue"/>
                <a:sym typeface="Helvetica Neue"/>
              </a:defRPr>
            </a:lvl3pPr>
            <a:lvl4pPr indent="-228600" lvl="3" marL="1828800" marR="0" rtl="0" algn="l">
              <a:spcBef>
                <a:spcPts val="560"/>
              </a:spcBef>
              <a:spcAft>
                <a:spcPts val="0"/>
              </a:spcAft>
              <a:buClr>
                <a:srgbClr val="004C97"/>
              </a:buClr>
              <a:buSzPts val="2800"/>
              <a:buFont typeface="Arial"/>
              <a:buNone/>
              <a:defRPr b="1" i="0" sz="2800" u="none" cap="none" strike="noStrike">
                <a:solidFill>
                  <a:srgbClr val="004C97"/>
                </a:solidFill>
                <a:latin typeface="Helvetica Neue"/>
                <a:ea typeface="Helvetica Neue"/>
                <a:cs typeface="Helvetica Neue"/>
                <a:sym typeface="Helvetica Neue"/>
              </a:defRPr>
            </a:lvl4pPr>
            <a:lvl5pPr indent="-228600" lvl="4" marL="2286000" marR="0" rtl="0" algn="l">
              <a:spcBef>
                <a:spcPts val="560"/>
              </a:spcBef>
              <a:spcAft>
                <a:spcPts val="0"/>
              </a:spcAft>
              <a:buClr>
                <a:srgbClr val="004C97"/>
              </a:buClr>
              <a:buSzPts val="2800"/>
              <a:buFont typeface="Arial"/>
              <a:buNone/>
              <a:defRPr b="1" i="0" sz="2800" u="none" cap="none" strike="noStrike">
                <a:solidFill>
                  <a:srgbClr val="004C97"/>
                </a:solidFill>
                <a:latin typeface="Helvetica Neue"/>
                <a:ea typeface="Helvetica Neue"/>
                <a:cs typeface="Helvetica Neue"/>
                <a:sym typeface="Helvetica Neue"/>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62" name="Google Shape;62;p18"/>
          <p:cNvPicPr preferRelativeResize="0"/>
          <p:nvPr/>
        </p:nvPicPr>
        <p:blipFill rotWithShape="1">
          <a:blip r:embed="rId2">
            <a:alphaModFix/>
          </a:blip>
          <a:srcRect b="36987" l="0" r="0" t="14599"/>
          <a:stretch/>
        </p:blipFill>
        <p:spPr>
          <a:xfrm>
            <a:off x="-17762" y="817011"/>
            <a:ext cx="9189720" cy="2966102"/>
          </a:xfrm>
          <a:prstGeom prst="rect">
            <a:avLst/>
          </a:prstGeom>
          <a:noFill/>
          <a:ln cap="flat" cmpd="sng" w="9525">
            <a:solidFill>
              <a:schemeClr val="accent1"/>
            </a:solidFill>
            <a:prstDash val="solid"/>
            <a:round/>
            <a:headEnd len="sm" w="sm" type="none"/>
            <a:tailEnd len="sm" w="sm" type="none"/>
          </a:ln>
        </p:spPr>
      </p:pic>
      <p:pic>
        <p:nvPicPr>
          <p:cNvPr descr="FermiLogoBar_DOE_KO_horiz.eps" id="63" name="Google Shape;63;p18"/>
          <p:cNvPicPr preferRelativeResize="0"/>
          <p:nvPr/>
        </p:nvPicPr>
        <p:blipFill rotWithShape="1">
          <a:blip r:embed="rId3">
            <a:alphaModFix/>
          </a:blip>
          <a:srcRect b="0" l="0" r="0" t="0"/>
          <a:stretch/>
        </p:blipFill>
        <p:spPr>
          <a:xfrm>
            <a:off x="-17761" y="249843"/>
            <a:ext cx="9010786" cy="30189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showMasterSp="0">
  <p:cSld name="3_Title Slide">
    <p:bg>
      <p:bgPr>
        <a:solidFill>
          <a:schemeClr val="lt1">
            <a:alpha val="0"/>
          </a:schemeClr>
        </a:solidFill>
      </p:bgPr>
    </p:bg>
    <p:spTree>
      <p:nvGrpSpPr>
        <p:cNvPr id="64" name="Shape 64"/>
        <p:cNvGrpSpPr/>
        <p:nvPr/>
      </p:nvGrpSpPr>
      <p:grpSpPr>
        <a:xfrm>
          <a:off x="0" y="0"/>
          <a:ext cx="0" cy="0"/>
          <a:chOff x="0" y="0"/>
          <a:chExt cx="0" cy="0"/>
        </a:xfrm>
      </p:grpSpPr>
      <p:sp>
        <p:nvSpPr>
          <p:cNvPr id="65" name="Google Shape;65;p19"/>
          <p:cNvSpPr txBox="1"/>
          <p:nvPr>
            <p:ph idx="1" type="body"/>
          </p:nvPr>
        </p:nvSpPr>
        <p:spPr>
          <a:xfrm>
            <a:off x="341924" y="4963772"/>
            <a:ext cx="8499231" cy="1529241"/>
          </a:xfrm>
          <a:prstGeom prst="rect">
            <a:avLst/>
          </a:prstGeom>
          <a:noFill/>
          <a:ln>
            <a:noFill/>
          </a:ln>
        </p:spPr>
        <p:txBody>
          <a:bodyPr anchorCtr="0" anchor="t" bIns="45700" lIns="0" spcFirstLastPara="1" rIns="0" wrap="square" tIns="45700">
            <a:noAutofit/>
          </a:bodyPr>
          <a:lstStyle>
            <a:lvl1pPr indent="-228600" lvl="0" marL="457200" marR="0" rtl="0" algn="l">
              <a:spcBef>
                <a:spcPts val="400"/>
              </a:spcBef>
              <a:spcAft>
                <a:spcPts val="0"/>
              </a:spcAft>
              <a:buClr>
                <a:srgbClr val="004C97"/>
              </a:buClr>
              <a:buSzPts val="2000"/>
              <a:buFont typeface="Arial"/>
              <a:buNone/>
              <a:defRPr b="0" i="0" sz="2000" u="none" cap="none" strike="noStrike">
                <a:solidFill>
                  <a:srgbClr val="004C97"/>
                </a:solidFill>
                <a:latin typeface="Helvetica Neue"/>
                <a:ea typeface="Helvetica Neue"/>
                <a:cs typeface="Helvetica Neue"/>
                <a:sym typeface="Helvetica Neue"/>
              </a:defRPr>
            </a:lvl1pPr>
            <a:lvl2pPr indent="-228600" lvl="1" marL="914400" marR="0" rtl="0" algn="l">
              <a:spcBef>
                <a:spcPts val="320"/>
              </a:spcBef>
              <a:spcAft>
                <a:spcPts val="0"/>
              </a:spcAft>
              <a:buClr>
                <a:srgbClr val="2E5286"/>
              </a:buClr>
              <a:buSzPts val="1600"/>
              <a:buFont typeface="Arial"/>
              <a:buNone/>
              <a:defRPr b="0" i="0" sz="1600" u="none" cap="none" strike="noStrike">
                <a:solidFill>
                  <a:srgbClr val="2E5286"/>
                </a:solidFill>
                <a:latin typeface="Helvetica Neue"/>
                <a:ea typeface="Helvetica Neue"/>
                <a:cs typeface="Helvetica Neue"/>
                <a:sym typeface="Helvetica Neue"/>
              </a:defRPr>
            </a:lvl2pPr>
            <a:lvl3pPr indent="-228600" lvl="2" marL="1371600" marR="0" rtl="0" algn="l">
              <a:spcBef>
                <a:spcPts val="320"/>
              </a:spcBef>
              <a:spcAft>
                <a:spcPts val="0"/>
              </a:spcAft>
              <a:buClr>
                <a:srgbClr val="2E5286"/>
              </a:buClr>
              <a:buSzPts val="1600"/>
              <a:buFont typeface="Arial"/>
              <a:buNone/>
              <a:defRPr b="0" i="0" sz="1600" u="none" cap="none" strike="noStrike">
                <a:solidFill>
                  <a:srgbClr val="2E5286"/>
                </a:solidFill>
                <a:latin typeface="Helvetica Neue"/>
                <a:ea typeface="Helvetica Neue"/>
                <a:cs typeface="Helvetica Neue"/>
                <a:sym typeface="Helvetica Neue"/>
              </a:defRPr>
            </a:lvl3pPr>
            <a:lvl4pPr indent="-228600" lvl="3" marL="1828800" marR="0" rtl="0" algn="l">
              <a:spcBef>
                <a:spcPts val="320"/>
              </a:spcBef>
              <a:spcAft>
                <a:spcPts val="0"/>
              </a:spcAft>
              <a:buClr>
                <a:srgbClr val="2E5286"/>
              </a:buClr>
              <a:buSzPts val="1600"/>
              <a:buFont typeface="Arial"/>
              <a:buNone/>
              <a:defRPr b="0" i="0" sz="1600" u="none" cap="none" strike="noStrike">
                <a:solidFill>
                  <a:srgbClr val="2E5286"/>
                </a:solidFill>
                <a:latin typeface="Helvetica Neue"/>
                <a:ea typeface="Helvetica Neue"/>
                <a:cs typeface="Helvetica Neue"/>
                <a:sym typeface="Helvetica Neue"/>
              </a:defRPr>
            </a:lvl4pPr>
            <a:lvl5pPr indent="-228600" lvl="4" marL="2286000" marR="0" rtl="0" algn="l">
              <a:spcBef>
                <a:spcPts val="320"/>
              </a:spcBef>
              <a:spcAft>
                <a:spcPts val="0"/>
              </a:spcAft>
              <a:buClr>
                <a:srgbClr val="2E5286"/>
              </a:buClr>
              <a:buSzPts val="1600"/>
              <a:buFont typeface="Arial"/>
              <a:buNone/>
              <a:defRPr b="0" i="0" sz="1600" u="none" cap="none" strike="noStrike">
                <a:solidFill>
                  <a:srgbClr val="2E5286"/>
                </a:solidFill>
                <a:latin typeface="Helvetica Neue"/>
                <a:ea typeface="Helvetica Neue"/>
                <a:cs typeface="Helvetica Neue"/>
                <a:sym typeface="Helvetica Neue"/>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6" name="Google Shape;66;p19"/>
          <p:cNvSpPr/>
          <p:nvPr/>
        </p:nvSpPr>
        <p:spPr>
          <a:xfrm>
            <a:off x="-17762" y="-1"/>
            <a:ext cx="9189720" cy="896936"/>
          </a:xfrm>
          <a:prstGeom prst="rect">
            <a:avLst/>
          </a:prstGeom>
          <a:solidFill>
            <a:srgbClr val="004C9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67" name="Google Shape;67;p19"/>
          <p:cNvSpPr txBox="1"/>
          <p:nvPr>
            <p:ph idx="2" type="body"/>
          </p:nvPr>
        </p:nvSpPr>
        <p:spPr>
          <a:xfrm>
            <a:off x="341924" y="3951841"/>
            <a:ext cx="8499232" cy="1003049"/>
          </a:xfrm>
          <a:prstGeom prst="rect">
            <a:avLst/>
          </a:prstGeom>
          <a:noFill/>
          <a:ln>
            <a:noFill/>
          </a:ln>
        </p:spPr>
        <p:txBody>
          <a:bodyPr anchorCtr="0" anchor="ctr" bIns="45700" lIns="0" spcFirstLastPara="1" rIns="91425" wrap="square" tIns="45700">
            <a:normAutofit/>
          </a:bodyPr>
          <a:lstStyle>
            <a:lvl1pPr indent="-228600" lvl="0" marL="457200" marR="0" rtl="0" algn="l">
              <a:lnSpc>
                <a:spcPct val="100000"/>
              </a:lnSpc>
              <a:spcBef>
                <a:spcPts val="700"/>
              </a:spcBef>
              <a:spcAft>
                <a:spcPts val="0"/>
              </a:spcAft>
              <a:buClr>
                <a:srgbClr val="004C97"/>
              </a:buClr>
              <a:buSzPts val="3200"/>
              <a:buFont typeface="Arial"/>
              <a:buNone/>
              <a:defRPr b="1" i="0" sz="3200" u="none" cap="none" strike="noStrike">
                <a:solidFill>
                  <a:srgbClr val="004C97"/>
                </a:solidFill>
                <a:latin typeface="Helvetica Neue"/>
                <a:ea typeface="Helvetica Neue"/>
                <a:cs typeface="Helvetica Neue"/>
                <a:sym typeface="Helvetica Neue"/>
              </a:defRPr>
            </a:lvl1pPr>
            <a:lvl2pPr indent="-228600" lvl="1" marL="914400" marR="0" rtl="0" algn="l">
              <a:spcBef>
                <a:spcPts val="560"/>
              </a:spcBef>
              <a:spcAft>
                <a:spcPts val="0"/>
              </a:spcAft>
              <a:buClr>
                <a:srgbClr val="004C97"/>
              </a:buClr>
              <a:buSzPts val="2800"/>
              <a:buFont typeface="Arial"/>
              <a:buNone/>
              <a:defRPr b="1" i="0" sz="2800" u="none" cap="none" strike="noStrike">
                <a:solidFill>
                  <a:srgbClr val="004C97"/>
                </a:solidFill>
                <a:latin typeface="Helvetica Neue"/>
                <a:ea typeface="Helvetica Neue"/>
                <a:cs typeface="Helvetica Neue"/>
                <a:sym typeface="Helvetica Neue"/>
              </a:defRPr>
            </a:lvl2pPr>
            <a:lvl3pPr indent="-228600" lvl="2" marL="1371600" marR="0" rtl="0" algn="l">
              <a:spcBef>
                <a:spcPts val="560"/>
              </a:spcBef>
              <a:spcAft>
                <a:spcPts val="0"/>
              </a:spcAft>
              <a:buClr>
                <a:srgbClr val="004C97"/>
              </a:buClr>
              <a:buSzPts val="2800"/>
              <a:buFont typeface="Arial"/>
              <a:buNone/>
              <a:defRPr b="1" i="0" sz="2800" u="none" cap="none" strike="noStrike">
                <a:solidFill>
                  <a:srgbClr val="004C97"/>
                </a:solidFill>
                <a:latin typeface="Helvetica Neue"/>
                <a:ea typeface="Helvetica Neue"/>
                <a:cs typeface="Helvetica Neue"/>
                <a:sym typeface="Helvetica Neue"/>
              </a:defRPr>
            </a:lvl3pPr>
            <a:lvl4pPr indent="-228600" lvl="3" marL="1828800" marR="0" rtl="0" algn="l">
              <a:spcBef>
                <a:spcPts val="560"/>
              </a:spcBef>
              <a:spcAft>
                <a:spcPts val="0"/>
              </a:spcAft>
              <a:buClr>
                <a:srgbClr val="004C97"/>
              </a:buClr>
              <a:buSzPts val="2800"/>
              <a:buFont typeface="Arial"/>
              <a:buNone/>
              <a:defRPr b="1" i="0" sz="2800" u="none" cap="none" strike="noStrike">
                <a:solidFill>
                  <a:srgbClr val="004C97"/>
                </a:solidFill>
                <a:latin typeface="Helvetica Neue"/>
                <a:ea typeface="Helvetica Neue"/>
                <a:cs typeface="Helvetica Neue"/>
                <a:sym typeface="Helvetica Neue"/>
              </a:defRPr>
            </a:lvl4pPr>
            <a:lvl5pPr indent="-228600" lvl="4" marL="2286000" marR="0" rtl="0" algn="l">
              <a:spcBef>
                <a:spcPts val="560"/>
              </a:spcBef>
              <a:spcAft>
                <a:spcPts val="0"/>
              </a:spcAft>
              <a:buClr>
                <a:srgbClr val="004C97"/>
              </a:buClr>
              <a:buSzPts val="2800"/>
              <a:buFont typeface="Arial"/>
              <a:buNone/>
              <a:defRPr b="1" i="0" sz="2800" u="none" cap="none" strike="noStrike">
                <a:solidFill>
                  <a:srgbClr val="004C97"/>
                </a:solidFill>
                <a:latin typeface="Helvetica Neue"/>
                <a:ea typeface="Helvetica Neue"/>
                <a:cs typeface="Helvetica Neue"/>
                <a:sym typeface="Helvetica Neue"/>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68" name="Google Shape;68;p19"/>
          <p:cNvPicPr preferRelativeResize="0"/>
          <p:nvPr/>
        </p:nvPicPr>
        <p:blipFill rotWithShape="1">
          <a:blip r:embed="rId2">
            <a:alphaModFix/>
          </a:blip>
          <a:srcRect b="40729" l="0" r="0" t="10916"/>
          <a:stretch/>
        </p:blipFill>
        <p:spPr>
          <a:xfrm>
            <a:off x="-17762" y="817011"/>
            <a:ext cx="9189720" cy="2966102"/>
          </a:xfrm>
          <a:prstGeom prst="rect">
            <a:avLst/>
          </a:prstGeom>
          <a:noFill/>
          <a:ln>
            <a:noFill/>
          </a:ln>
        </p:spPr>
      </p:pic>
      <p:pic>
        <p:nvPicPr>
          <p:cNvPr descr="FermiLogoBar_DOE_KO_horiz.eps" id="69" name="Google Shape;69;p19"/>
          <p:cNvPicPr preferRelativeResize="0"/>
          <p:nvPr/>
        </p:nvPicPr>
        <p:blipFill rotWithShape="1">
          <a:blip r:embed="rId3">
            <a:alphaModFix/>
          </a:blip>
          <a:srcRect b="0" l="0" r="0" t="0"/>
          <a:stretch/>
        </p:blipFill>
        <p:spPr>
          <a:xfrm>
            <a:off x="-17761" y="249843"/>
            <a:ext cx="9010786" cy="30189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showMasterSp="0">
  <p:cSld name="4_Title Slide">
    <p:bg>
      <p:bgPr>
        <a:solidFill>
          <a:schemeClr val="lt1">
            <a:alpha val="0"/>
          </a:schemeClr>
        </a:solidFill>
      </p:bgPr>
    </p:bg>
    <p:spTree>
      <p:nvGrpSpPr>
        <p:cNvPr id="70" name="Shape 70"/>
        <p:cNvGrpSpPr/>
        <p:nvPr/>
      </p:nvGrpSpPr>
      <p:grpSpPr>
        <a:xfrm>
          <a:off x="0" y="0"/>
          <a:ext cx="0" cy="0"/>
          <a:chOff x="0" y="0"/>
          <a:chExt cx="0" cy="0"/>
        </a:xfrm>
      </p:grpSpPr>
      <p:sp>
        <p:nvSpPr>
          <p:cNvPr id="71" name="Google Shape;71;p20"/>
          <p:cNvSpPr txBox="1"/>
          <p:nvPr>
            <p:ph idx="1" type="body"/>
          </p:nvPr>
        </p:nvSpPr>
        <p:spPr>
          <a:xfrm>
            <a:off x="341924" y="4963772"/>
            <a:ext cx="8499231" cy="1529241"/>
          </a:xfrm>
          <a:prstGeom prst="rect">
            <a:avLst/>
          </a:prstGeom>
          <a:noFill/>
          <a:ln>
            <a:noFill/>
          </a:ln>
        </p:spPr>
        <p:txBody>
          <a:bodyPr anchorCtr="0" anchor="t" bIns="45700" lIns="0" spcFirstLastPara="1" rIns="0" wrap="square" tIns="45700">
            <a:noAutofit/>
          </a:bodyPr>
          <a:lstStyle>
            <a:lvl1pPr indent="-228600" lvl="0" marL="457200" marR="0" rtl="0" algn="l">
              <a:spcBef>
                <a:spcPts val="400"/>
              </a:spcBef>
              <a:spcAft>
                <a:spcPts val="0"/>
              </a:spcAft>
              <a:buClr>
                <a:srgbClr val="004C97"/>
              </a:buClr>
              <a:buSzPts val="2000"/>
              <a:buFont typeface="Arial"/>
              <a:buNone/>
              <a:defRPr b="0" i="0" sz="2000" u="none" cap="none" strike="noStrike">
                <a:solidFill>
                  <a:srgbClr val="004C97"/>
                </a:solidFill>
                <a:latin typeface="Helvetica Neue"/>
                <a:ea typeface="Helvetica Neue"/>
                <a:cs typeface="Helvetica Neue"/>
                <a:sym typeface="Helvetica Neue"/>
              </a:defRPr>
            </a:lvl1pPr>
            <a:lvl2pPr indent="-228600" lvl="1" marL="914400" marR="0" rtl="0" algn="l">
              <a:spcBef>
                <a:spcPts val="320"/>
              </a:spcBef>
              <a:spcAft>
                <a:spcPts val="0"/>
              </a:spcAft>
              <a:buClr>
                <a:srgbClr val="2E5286"/>
              </a:buClr>
              <a:buSzPts val="1600"/>
              <a:buFont typeface="Arial"/>
              <a:buNone/>
              <a:defRPr b="0" i="0" sz="1600" u="none" cap="none" strike="noStrike">
                <a:solidFill>
                  <a:srgbClr val="2E5286"/>
                </a:solidFill>
                <a:latin typeface="Helvetica Neue"/>
                <a:ea typeface="Helvetica Neue"/>
                <a:cs typeface="Helvetica Neue"/>
                <a:sym typeface="Helvetica Neue"/>
              </a:defRPr>
            </a:lvl2pPr>
            <a:lvl3pPr indent="-228600" lvl="2" marL="1371600" marR="0" rtl="0" algn="l">
              <a:spcBef>
                <a:spcPts val="320"/>
              </a:spcBef>
              <a:spcAft>
                <a:spcPts val="0"/>
              </a:spcAft>
              <a:buClr>
                <a:srgbClr val="2E5286"/>
              </a:buClr>
              <a:buSzPts val="1600"/>
              <a:buFont typeface="Arial"/>
              <a:buNone/>
              <a:defRPr b="0" i="0" sz="1600" u="none" cap="none" strike="noStrike">
                <a:solidFill>
                  <a:srgbClr val="2E5286"/>
                </a:solidFill>
                <a:latin typeface="Helvetica Neue"/>
                <a:ea typeface="Helvetica Neue"/>
                <a:cs typeface="Helvetica Neue"/>
                <a:sym typeface="Helvetica Neue"/>
              </a:defRPr>
            </a:lvl3pPr>
            <a:lvl4pPr indent="-228600" lvl="3" marL="1828800" marR="0" rtl="0" algn="l">
              <a:spcBef>
                <a:spcPts val="320"/>
              </a:spcBef>
              <a:spcAft>
                <a:spcPts val="0"/>
              </a:spcAft>
              <a:buClr>
                <a:srgbClr val="2E5286"/>
              </a:buClr>
              <a:buSzPts val="1600"/>
              <a:buFont typeface="Arial"/>
              <a:buNone/>
              <a:defRPr b="0" i="0" sz="1600" u="none" cap="none" strike="noStrike">
                <a:solidFill>
                  <a:srgbClr val="2E5286"/>
                </a:solidFill>
                <a:latin typeface="Helvetica Neue"/>
                <a:ea typeface="Helvetica Neue"/>
                <a:cs typeface="Helvetica Neue"/>
                <a:sym typeface="Helvetica Neue"/>
              </a:defRPr>
            </a:lvl4pPr>
            <a:lvl5pPr indent="-228600" lvl="4" marL="2286000" marR="0" rtl="0" algn="l">
              <a:spcBef>
                <a:spcPts val="320"/>
              </a:spcBef>
              <a:spcAft>
                <a:spcPts val="0"/>
              </a:spcAft>
              <a:buClr>
                <a:srgbClr val="2E5286"/>
              </a:buClr>
              <a:buSzPts val="1600"/>
              <a:buFont typeface="Arial"/>
              <a:buNone/>
              <a:defRPr b="0" i="0" sz="1600" u="none" cap="none" strike="noStrike">
                <a:solidFill>
                  <a:srgbClr val="2E5286"/>
                </a:solidFill>
                <a:latin typeface="Helvetica Neue"/>
                <a:ea typeface="Helvetica Neue"/>
                <a:cs typeface="Helvetica Neue"/>
                <a:sym typeface="Helvetica Neue"/>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2" name="Google Shape;72;p20"/>
          <p:cNvSpPr/>
          <p:nvPr/>
        </p:nvSpPr>
        <p:spPr>
          <a:xfrm>
            <a:off x="-17762" y="-1"/>
            <a:ext cx="9189720" cy="896936"/>
          </a:xfrm>
          <a:prstGeom prst="rect">
            <a:avLst/>
          </a:prstGeom>
          <a:solidFill>
            <a:srgbClr val="004C9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73" name="Google Shape;73;p20"/>
          <p:cNvSpPr txBox="1"/>
          <p:nvPr>
            <p:ph idx="2" type="body"/>
          </p:nvPr>
        </p:nvSpPr>
        <p:spPr>
          <a:xfrm>
            <a:off x="341924" y="3951841"/>
            <a:ext cx="8499232" cy="1003049"/>
          </a:xfrm>
          <a:prstGeom prst="rect">
            <a:avLst/>
          </a:prstGeom>
          <a:noFill/>
          <a:ln>
            <a:noFill/>
          </a:ln>
        </p:spPr>
        <p:txBody>
          <a:bodyPr anchorCtr="0" anchor="ctr" bIns="45700" lIns="0" spcFirstLastPara="1" rIns="91425" wrap="square" tIns="45700">
            <a:normAutofit/>
          </a:bodyPr>
          <a:lstStyle>
            <a:lvl1pPr indent="-228600" lvl="0" marL="457200" marR="0" rtl="0" algn="l">
              <a:lnSpc>
                <a:spcPct val="100000"/>
              </a:lnSpc>
              <a:spcBef>
                <a:spcPts val="700"/>
              </a:spcBef>
              <a:spcAft>
                <a:spcPts val="0"/>
              </a:spcAft>
              <a:buClr>
                <a:srgbClr val="004C97"/>
              </a:buClr>
              <a:buSzPts val="3200"/>
              <a:buFont typeface="Arial"/>
              <a:buNone/>
              <a:defRPr b="1" i="0" sz="3200" u="none" cap="none" strike="noStrike">
                <a:solidFill>
                  <a:srgbClr val="004C97"/>
                </a:solidFill>
                <a:latin typeface="Helvetica Neue"/>
                <a:ea typeface="Helvetica Neue"/>
                <a:cs typeface="Helvetica Neue"/>
                <a:sym typeface="Helvetica Neue"/>
              </a:defRPr>
            </a:lvl1pPr>
            <a:lvl2pPr indent="-228600" lvl="1" marL="914400" marR="0" rtl="0" algn="l">
              <a:spcBef>
                <a:spcPts val="560"/>
              </a:spcBef>
              <a:spcAft>
                <a:spcPts val="0"/>
              </a:spcAft>
              <a:buClr>
                <a:srgbClr val="004C97"/>
              </a:buClr>
              <a:buSzPts val="2800"/>
              <a:buFont typeface="Arial"/>
              <a:buNone/>
              <a:defRPr b="1" i="0" sz="2800" u="none" cap="none" strike="noStrike">
                <a:solidFill>
                  <a:srgbClr val="004C97"/>
                </a:solidFill>
                <a:latin typeface="Helvetica Neue"/>
                <a:ea typeface="Helvetica Neue"/>
                <a:cs typeface="Helvetica Neue"/>
                <a:sym typeface="Helvetica Neue"/>
              </a:defRPr>
            </a:lvl2pPr>
            <a:lvl3pPr indent="-228600" lvl="2" marL="1371600" marR="0" rtl="0" algn="l">
              <a:spcBef>
                <a:spcPts val="560"/>
              </a:spcBef>
              <a:spcAft>
                <a:spcPts val="0"/>
              </a:spcAft>
              <a:buClr>
                <a:srgbClr val="004C97"/>
              </a:buClr>
              <a:buSzPts val="2800"/>
              <a:buFont typeface="Arial"/>
              <a:buNone/>
              <a:defRPr b="1" i="0" sz="2800" u="none" cap="none" strike="noStrike">
                <a:solidFill>
                  <a:srgbClr val="004C97"/>
                </a:solidFill>
                <a:latin typeface="Helvetica Neue"/>
                <a:ea typeface="Helvetica Neue"/>
                <a:cs typeface="Helvetica Neue"/>
                <a:sym typeface="Helvetica Neue"/>
              </a:defRPr>
            </a:lvl3pPr>
            <a:lvl4pPr indent="-228600" lvl="3" marL="1828800" marR="0" rtl="0" algn="l">
              <a:spcBef>
                <a:spcPts val="560"/>
              </a:spcBef>
              <a:spcAft>
                <a:spcPts val="0"/>
              </a:spcAft>
              <a:buClr>
                <a:srgbClr val="004C97"/>
              </a:buClr>
              <a:buSzPts val="2800"/>
              <a:buFont typeface="Arial"/>
              <a:buNone/>
              <a:defRPr b="1" i="0" sz="2800" u="none" cap="none" strike="noStrike">
                <a:solidFill>
                  <a:srgbClr val="004C97"/>
                </a:solidFill>
                <a:latin typeface="Helvetica Neue"/>
                <a:ea typeface="Helvetica Neue"/>
                <a:cs typeface="Helvetica Neue"/>
                <a:sym typeface="Helvetica Neue"/>
              </a:defRPr>
            </a:lvl4pPr>
            <a:lvl5pPr indent="-228600" lvl="4" marL="2286000" marR="0" rtl="0" algn="l">
              <a:spcBef>
                <a:spcPts val="560"/>
              </a:spcBef>
              <a:spcAft>
                <a:spcPts val="0"/>
              </a:spcAft>
              <a:buClr>
                <a:srgbClr val="004C97"/>
              </a:buClr>
              <a:buSzPts val="2800"/>
              <a:buFont typeface="Arial"/>
              <a:buNone/>
              <a:defRPr b="1" i="0" sz="2800" u="none" cap="none" strike="noStrike">
                <a:solidFill>
                  <a:srgbClr val="004C97"/>
                </a:solidFill>
                <a:latin typeface="Helvetica Neue"/>
                <a:ea typeface="Helvetica Neue"/>
                <a:cs typeface="Helvetica Neue"/>
                <a:sym typeface="Helvetica Neue"/>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74" name="Google Shape;74;p20"/>
          <p:cNvPicPr preferRelativeResize="0"/>
          <p:nvPr/>
        </p:nvPicPr>
        <p:blipFill rotWithShape="1">
          <a:blip r:embed="rId2">
            <a:alphaModFix/>
          </a:blip>
          <a:srcRect b="35511" l="0" r="0" t="16134"/>
          <a:stretch/>
        </p:blipFill>
        <p:spPr>
          <a:xfrm>
            <a:off x="-17762" y="817011"/>
            <a:ext cx="9189720" cy="2966102"/>
          </a:xfrm>
          <a:prstGeom prst="rect">
            <a:avLst/>
          </a:prstGeom>
          <a:noFill/>
          <a:ln>
            <a:noFill/>
          </a:ln>
        </p:spPr>
      </p:pic>
      <p:pic>
        <p:nvPicPr>
          <p:cNvPr descr="FermiLogoBar_DOE_KO_horiz.eps" id="75" name="Google Shape;75;p20"/>
          <p:cNvPicPr preferRelativeResize="0"/>
          <p:nvPr/>
        </p:nvPicPr>
        <p:blipFill rotWithShape="1">
          <a:blip r:embed="rId3">
            <a:alphaModFix/>
          </a:blip>
          <a:srcRect b="0" l="0" r="0" t="0"/>
          <a:stretch/>
        </p:blipFill>
        <p:spPr>
          <a:xfrm>
            <a:off x="-17761" y="249843"/>
            <a:ext cx="9010786" cy="30189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Slide" showMasterSp="0">
  <p:cSld name="6_Title Slide">
    <p:bg>
      <p:bgPr>
        <a:solidFill>
          <a:schemeClr val="lt1">
            <a:alpha val="0"/>
          </a:schemeClr>
        </a:solidFill>
      </p:bgPr>
    </p:bg>
    <p:spTree>
      <p:nvGrpSpPr>
        <p:cNvPr id="76" name="Shape 76"/>
        <p:cNvGrpSpPr/>
        <p:nvPr/>
      </p:nvGrpSpPr>
      <p:grpSpPr>
        <a:xfrm>
          <a:off x="0" y="0"/>
          <a:ext cx="0" cy="0"/>
          <a:chOff x="0" y="0"/>
          <a:chExt cx="0" cy="0"/>
        </a:xfrm>
      </p:grpSpPr>
      <p:sp>
        <p:nvSpPr>
          <p:cNvPr id="77" name="Google Shape;77;p21"/>
          <p:cNvSpPr txBox="1"/>
          <p:nvPr>
            <p:ph idx="1" type="body"/>
          </p:nvPr>
        </p:nvSpPr>
        <p:spPr>
          <a:xfrm>
            <a:off x="341924" y="4963772"/>
            <a:ext cx="8499231" cy="1529241"/>
          </a:xfrm>
          <a:prstGeom prst="rect">
            <a:avLst/>
          </a:prstGeom>
          <a:noFill/>
          <a:ln>
            <a:noFill/>
          </a:ln>
        </p:spPr>
        <p:txBody>
          <a:bodyPr anchorCtr="0" anchor="t" bIns="45700" lIns="0" spcFirstLastPara="1" rIns="0" wrap="square" tIns="45700">
            <a:noAutofit/>
          </a:bodyPr>
          <a:lstStyle>
            <a:lvl1pPr indent="-228600" lvl="0" marL="457200" marR="0" rtl="0" algn="l">
              <a:spcBef>
                <a:spcPts val="400"/>
              </a:spcBef>
              <a:spcAft>
                <a:spcPts val="0"/>
              </a:spcAft>
              <a:buClr>
                <a:srgbClr val="004C97"/>
              </a:buClr>
              <a:buSzPts val="2000"/>
              <a:buFont typeface="Arial"/>
              <a:buNone/>
              <a:defRPr b="0" i="0" sz="2000" u="none" cap="none" strike="noStrike">
                <a:solidFill>
                  <a:srgbClr val="004C97"/>
                </a:solidFill>
                <a:latin typeface="Helvetica Neue"/>
                <a:ea typeface="Helvetica Neue"/>
                <a:cs typeface="Helvetica Neue"/>
                <a:sym typeface="Helvetica Neue"/>
              </a:defRPr>
            </a:lvl1pPr>
            <a:lvl2pPr indent="-228600" lvl="1" marL="914400" marR="0" rtl="0" algn="l">
              <a:spcBef>
                <a:spcPts val="320"/>
              </a:spcBef>
              <a:spcAft>
                <a:spcPts val="0"/>
              </a:spcAft>
              <a:buClr>
                <a:srgbClr val="2E5286"/>
              </a:buClr>
              <a:buSzPts val="1600"/>
              <a:buFont typeface="Arial"/>
              <a:buNone/>
              <a:defRPr b="0" i="0" sz="1600" u="none" cap="none" strike="noStrike">
                <a:solidFill>
                  <a:srgbClr val="2E5286"/>
                </a:solidFill>
                <a:latin typeface="Helvetica Neue"/>
                <a:ea typeface="Helvetica Neue"/>
                <a:cs typeface="Helvetica Neue"/>
                <a:sym typeface="Helvetica Neue"/>
              </a:defRPr>
            </a:lvl2pPr>
            <a:lvl3pPr indent="-228600" lvl="2" marL="1371600" marR="0" rtl="0" algn="l">
              <a:spcBef>
                <a:spcPts val="320"/>
              </a:spcBef>
              <a:spcAft>
                <a:spcPts val="0"/>
              </a:spcAft>
              <a:buClr>
                <a:srgbClr val="2E5286"/>
              </a:buClr>
              <a:buSzPts val="1600"/>
              <a:buFont typeface="Arial"/>
              <a:buNone/>
              <a:defRPr b="0" i="0" sz="1600" u="none" cap="none" strike="noStrike">
                <a:solidFill>
                  <a:srgbClr val="2E5286"/>
                </a:solidFill>
                <a:latin typeface="Helvetica Neue"/>
                <a:ea typeface="Helvetica Neue"/>
                <a:cs typeface="Helvetica Neue"/>
                <a:sym typeface="Helvetica Neue"/>
              </a:defRPr>
            </a:lvl3pPr>
            <a:lvl4pPr indent="-228600" lvl="3" marL="1828800" marR="0" rtl="0" algn="l">
              <a:spcBef>
                <a:spcPts val="320"/>
              </a:spcBef>
              <a:spcAft>
                <a:spcPts val="0"/>
              </a:spcAft>
              <a:buClr>
                <a:srgbClr val="2E5286"/>
              </a:buClr>
              <a:buSzPts val="1600"/>
              <a:buFont typeface="Arial"/>
              <a:buNone/>
              <a:defRPr b="0" i="0" sz="1600" u="none" cap="none" strike="noStrike">
                <a:solidFill>
                  <a:srgbClr val="2E5286"/>
                </a:solidFill>
                <a:latin typeface="Helvetica Neue"/>
                <a:ea typeface="Helvetica Neue"/>
                <a:cs typeface="Helvetica Neue"/>
                <a:sym typeface="Helvetica Neue"/>
              </a:defRPr>
            </a:lvl4pPr>
            <a:lvl5pPr indent="-228600" lvl="4" marL="2286000" marR="0" rtl="0" algn="l">
              <a:spcBef>
                <a:spcPts val="320"/>
              </a:spcBef>
              <a:spcAft>
                <a:spcPts val="0"/>
              </a:spcAft>
              <a:buClr>
                <a:srgbClr val="2E5286"/>
              </a:buClr>
              <a:buSzPts val="1600"/>
              <a:buFont typeface="Arial"/>
              <a:buNone/>
              <a:defRPr b="0" i="0" sz="1600" u="none" cap="none" strike="noStrike">
                <a:solidFill>
                  <a:srgbClr val="2E5286"/>
                </a:solidFill>
                <a:latin typeface="Helvetica Neue"/>
                <a:ea typeface="Helvetica Neue"/>
                <a:cs typeface="Helvetica Neue"/>
                <a:sym typeface="Helvetica Neue"/>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8" name="Google Shape;78;p21"/>
          <p:cNvSpPr/>
          <p:nvPr/>
        </p:nvSpPr>
        <p:spPr>
          <a:xfrm>
            <a:off x="-17762" y="-1"/>
            <a:ext cx="9189720" cy="896936"/>
          </a:xfrm>
          <a:prstGeom prst="rect">
            <a:avLst/>
          </a:prstGeom>
          <a:solidFill>
            <a:srgbClr val="004C9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79" name="Google Shape;79;p21"/>
          <p:cNvSpPr txBox="1"/>
          <p:nvPr>
            <p:ph idx="2" type="body"/>
          </p:nvPr>
        </p:nvSpPr>
        <p:spPr>
          <a:xfrm>
            <a:off x="341924" y="3951841"/>
            <a:ext cx="8499232" cy="1003049"/>
          </a:xfrm>
          <a:prstGeom prst="rect">
            <a:avLst/>
          </a:prstGeom>
          <a:noFill/>
          <a:ln>
            <a:noFill/>
          </a:ln>
        </p:spPr>
        <p:txBody>
          <a:bodyPr anchorCtr="0" anchor="ctr" bIns="45700" lIns="0" spcFirstLastPara="1" rIns="91425" wrap="square" tIns="45700">
            <a:normAutofit/>
          </a:bodyPr>
          <a:lstStyle>
            <a:lvl1pPr indent="-228600" lvl="0" marL="457200" marR="0" rtl="0" algn="l">
              <a:lnSpc>
                <a:spcPct val="100000"/>
              </a:lnSpc>
              <a:spcBef>
                <a:spcPts val="700"/>
              </a:spcBef>
              <a:spcAft>
                <a:spcPts val="0"/>
              </a:spcAft>
              <a:buClr>
                <a:srgbClr val="004C97"/>
              </a:buClr>
              <a:buSzPts val="3200"/>
              <a:buFont typeface="Arial"/>
              <a:buNone/>
              <a:defRPr b="1" i="0" sz="3200" u="none" cap="none" strike="noStrike">
                <a:solidFill>
                  <a:srgbClr val="004C97"/>
                </a:solidFill>
                <a:latin typeface="Helvetica Neue"/>
                <a:ea typeface="Helvetica Neue"/>
                <a:cs typeface="Helvetica Neue"/>
                <a:sym typeface="Helvetica Neue"/>
              </a:defRPr>
            </a:lvl1pPr>
            <a:lvl2pPr indent="-228600" lvl="1" marL="914400" marR="0" rtl="0" algn="l">
              <a:spcBef>
                <a:spcPts val="560"/>
              </a:spcBef>
              <a:spcAft>
                <a:spcPts val="0"/>
              </a:spcAft>
              <a:buClr>
                <a:srgbClr val="004C97"/>
              </a:buClr>
              <a:buSzPts val="2800"/>
              <a:buFont typeface="Arial"/>
              <a:buNone/>
              <a:defRPr b="1" i="0" sz="2800" u="none" cap="none" strike="noStrike">
                <a:solidFill>
                  <a:srgbClr val="004C97"/>
                </a:solidFill>
                <a:latin typeface="Helvetica Neue"/>
                <a:ea typeface="Helvetica Neue"/>
                <a:cs typeface="Helvetica Neue"/>
                <a:sym typeface="Helvetica Neue"/>
              </a:defRPr>
            </a:lvl2pPr>
            <a:lvl3pPr indent="-228600" lvl="2" marL="1371600" marR="0" rtl="0" algn="l">
              <a:spcBef>
                <a:spcPts val="560"/>
              </a:spcBef>
              <a:spcAft>
                <a:spcPts val="0"/>
              </a:spcAft>
              <a:buClr>
                <a:srgbClr val="004C97"/>
              </a:buClr>
              <a:buSzPts val="2800"/>
              <a:buFont typeface="Arial"/>
              <a:buNone/>
              <a:defRPr b="1" i="0" sz="2800" u="none" cap="none" strike="noStrike">
                <a:solidFill>
                  <a:srgbClr val="004C97"/>
                </a:solidFill>
                <a:latin typeface="Helvetica Neue"/>
                <a:ea typeface="Helvetica Neue"/>
                <a:cs typeface="Helvetica Neue"/>
                <a:sym typeface="Helvetica Neue"/>
              </a:defRPr>
            </a:lvl3pPr>
            <a:lvl4pPr indent="-228600" lvl="3" marL="1828800" marR="0" rtl="0" algn="l">
              <a:spcBef>
                <a:spcPts val="560"/>
              </a:spcBef>
              <a:spcAft>
                <a:spcPts val="0"/>
              </a:spcAft>
              <a:buClr>
                <a:srgbClr val="004C97"/>
              </a:buClr>
              <a:buSzPts val="2800"/>
              <a:buFont typeface="Arial"/>
              <a:buNone/>
              <a:defRPr b="1" i="0" sz="2800" u="none" cap="none" strike="noStrike">
                <a:solidFill>
                  <a:srgbClr val="004C97"/>
                </a:solidFill>
                <a:latin typeface="Helvetica Neue"/>
                <a:ea typeface="Helvetica Neue"/>
                <a:cs typeface="Helvetica Neue"/>
                <a:sym typeface="Helvetica Neue"/>
              </a:defRPr>
            </a:lvl4pPr>
            <a:lvl5pPr indent="-228600" lvl="4" marL="2286000" marR="0" rtl="0" algn="l">
              <a:spcBef>
                <a:spcPts val="560"/>
              </a:spcBef>
              <a:spcAft>
                <a:spcPts val="0"/>
              </a:spcAft>
              <a:buClr>
                <a:srgbClr val="004C97"/>
              </a:buClr>
              <a:buSzPts val="2800"/>
              <a:buFont typeface="Arial"/>
              <a:buNone/>
              <a:defRPr b="1" i="0" sz="2800" u="none" cap="none" strike="noStrike">
                <a:solidFill>
                  <a:srgbClr val="004C97"/>
                </a:solidFill>
                <a:latin typeface="Helvetica Neue"/>
                <a:ea typeface="Helvetica Neue"/>
                <a:cs typeface="Helvetica Neue"/>
                <a:sym typeface="Helvetica Neue"/>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80" name="Google Shape;80;p21"/>
          <p:cNvPicPr preferRelativeResize="0"/>
          <p:nvPr/>
        </p:nvPicPr>
        <p:blipFill rotWithShape="1">
          <a:blip r:embed="rId2">
            <a:alphaModFix/>
          </a:blip>
          <a:srcRect b="12406" l="0" r="0" t="39238"/>
          <a:stretch/>
        </p:blipFill>
        <p:spPr>
          <a:xfrm>
            <a:off x="-17762" y="817011"/>
            <a:ext cx="9189720" cy="2966102"/>
          </a:xfrm>
          <a:prstGeom prst="rect">
            <a:avLst/>
          </a:prstGeom>
          <a:noFill/>
          <a:ln>
            <a:noFill/>
          </a:ln>
        </p:spPr>
      </p:pic>
      <p:pic>
        <p:nvPicPr>
          <p:cNvPr descr="FermiLogoBar_DOE_KO_horiz.eps" id="81" name="Google Shape;81;p21"/>
          <p:cNvPicPr preferRelativeResize="0"/>
          <p:nvPr/>
        </p:nvPicPr>
        <p:blipFill rotWithShape="1">
          <a:blip r:embed="rId3">
            <a:alphaModFix/>
          </a:blip>
          <a:srcRect b="0" l="0" r="0" t="0"/>
          <a:stretch/>
        </p:blipFill>
        <p:spPr>
          <a:xfrm>
            <a:off x="-17761" y="249843"/>
            <a:ext cx="9010786" cy="301891"/>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Slide" showMasterSp="0">
  <p:cSld name="5_Title Slide">
    <p:bg>
      <p:bgPr>
        <a:solidFill>
          <a:schemeClr val="lt1">
            <a:alpha val="0"/>
          </a:schemeClr>
        </a:solidFill>
      </p:bgPr>
    </p:bg>
    <p:spTree>
      <p:nvGrpSpPr>
        <p:cNvPr id="82" name="Shape 82"/>
        <p:cNvGrpSpPr/>
        <p:nvPr/>
      </p:nvGrpSpPr>
      <p:grpSpPr>
        <a:xfrm>
          <a:off x="0" y="0"/>
          <a:ext cx="0" cy="0"/>
          <a:chOff x="0" y="0"/>
          <a:chExt cx="0" cy="0"/>
        </a:xfrm>
      </p:grpSpPr>
      <p:sp>
        <p:nvSpPr>
          <p:cNvPr id="83" name="Google Shape;83;p22"/>
          <p:cNvSpPr txBox="1"/>
          <p:nvPr>
            <p:ph idx="1" type="body"/>
          </p:nvPr>
        </p:nvSpPr>
        <p:spPr>
          <a:xfrm>
            <a:off x="341924" y="4963772"/>
            <a:ext cx="8499231" cy="1529241"/>
          </a:xfrm>
          <a:prstGeom prst="rect">
            <a:avLst/>
          </a:prstGeom>
          <a:noFill/>
          <a:ln>
            <a:noFill/>
          </a:ln>
        </p:spPr>
        <p:txBody>
          <a:bodyPr anchorCtr="0" anchor="t" bIns="45700" lIns="0" spcFirstLastPara="1" rIns="0" wrap="square" tIns="45700">
            <a:noAutofit/>
          </a:bodyPr>
          <a:lstStyle>
            <a:lvl1pPr indent="-228600" lvl="0" marL="457200" marR="0" rtl="0" algn="l">
              <a:spcBef>
                <a:spcPts val="400"/>
              </a:spcBef>
              <a:spcAft>
                <a:spcPts val="0"/>
              </a:spcAft>
              <a:buClr>
                <a:srgbClr val="004C97"/>
              </a:buClr>
              <a:buSzPts val="2000"/>
              <a:buFont typeface="Arial"/>
              <a:buNone/>
              <a:defRPr b="0" i="0" sz="2000" u="none" cap="none" strike="noStrike">
                <a:solidFill>
                  <a:srgbClr val="004C97"/>
                </a:solidFill>
                <a:latin typeface="Helvetica Neue"/>
                <a:ea typeface="Helvetica Neue"/>
                <a:cs typeface="Helvetica Neue"/>
                <a:sym typeface="Helvetica Neue"/>
              </a:defRPr>
            </a:lvl1pPr>
            <a:lvl2pPr indent="-228600" lvl="1" marL="914400" marR="0" rtl="0" algn="l">
              <a:spcBef>
                <a:spcPts val="320"/>
              </a:spcBef>
              <a:spcAft>
                <a:spcPts val="0"/>
              </a:spcAft>
              <a:buClr>
                <a:srgbClr val="2E5286"/>
              </a:buClr>
              <a:buSzPts val="1600"/>
              <a:buFont typeface="Arial"/>
              <a:buNone/>
              <a:defRPr b="0" i="0" sz="1600" u="none" cap="none" strike="noStrike">
                <a:solidFill>
                  <a:srgbClr val="2E5286"/>
                </a:solidFill>
                <a:latin typeface="Helvetica Neue"/>
                <a:ea typeface="Helvetica Neue"/>
                <a:cs typeface="Helvetica Neue"/>
                <a:sym typeface="Helvetica Neue"/>
              </a:defRPr>
            </a:lvl2pPr>
            <a:lvl3pPr indent="-228600" lvl="2" marL="1371600" marR="0" rtl="0" algn="l">
              <a:spcBef>
                <a:spcPts val="320"/>
              </a:spcBef>
              <a:spcAft>
                <a:spcPts val="0"/>
              </a:spcAft>
              <a:buClr>
                <a:srgbClr val="2E5286"/>
              </a:buClr>
              <a:buSzPts val="1600"/>
              <a:buFont typeface="Arial"/>
              <a:buNone/>
              <a:defRPr b="0" i="0" sz="1600" u="none" cap="none" strike="noStrike">
                <a:solidFill>
                  <a:srgbClr val="2E5286"/>
                </a:solidFill>
                <a:latin typeface="Helvetica Neue"/>
                <a:ea typeface="Helvetica Neue"/>
                <a:cs typeface="Helvetica Neue"/>
                <a:sym typeface="Helvetica Neue"/>
              </a:defRPr>
            </a:lvl3pPr>
            <a:lvl4pPr indent="-228600" lvl="3" marL="1828800" marR="0" rtl="0" algn="l">
              <a:spcBef>
                <a:spcPts val="320"/>
              </a:spcBef>
              <a:spcAft>
                <a:spcPts val="0"/>
              </a:spcAft>
              <a:buClr>
                <a:srgbClr val="2E5286"/>
              </a:buClr>
              <a:buSzPts val="1600"/>
              <a:buFont typeface="Arial"/>
              <a:buNone/>
              <a:defRPr b="0" i="0" sz="1600" u="none" cap="none" strike="noStrike">
                <a:solidFill>
                  <a:srgbClr val="2E5286"/>
                </a:solidFill>
                <a:latin typeface="Helvetica Neue"/>
                <a:ea typeface="Helvetica Neue"/>
                <a:cs typeface="Helvetica Neue"/>
                <a:sym typeface="Helvetica Neue"/>
              </a:defRPr>
            </a:lvl4pPr>
            <a:lvl5pPr indent="-228600" lvl="4" marL="2286000" marR="0" rtl="0" algn="l">
              <a:spcBef>
                <a:spcPts val="320"/>
              </a:spcBef>
              <a:spcAft>
                <a:spcPts val="0"/>
              </a:spcAft>
              <a:buClr>
                <a:srgbClr val="2E5286"/>
              </a:buClr>
              <a:buSzPts val="1600"/>
              <a:buFont typeface="Arial"/>
              <a:buNone/>
              <a:defRPr b="0" i="0" sz="1600" u="none" cap="none" strike="noStrike">
                <a:solidFill>
                  <a:srgbClr val="2E5286"/>
                </a:solidFill>
                <a:latin typeface="Helvetica Neue"/>
                <a:ea typeface="Helvetica Neue"/>
                <a:cs typeface="Helvetica Neue"/>
                <a:sym typeface="Helvetica Neue"/>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4" name="Google Shape;84;p22"/>
          <p:cNvSpPr/>
          <p:nvPr/>
        </p:nvSpPr>
        <p:spPr>
          <a:xfrm>
            <a:off x="-17762" y="-1"/>
            <a:ext cx="9189720" cy="896936"/>
          </a:xfrm>
          <a:prstGeom prst="rect">
            <a:avLst/>
          </a:prstGeom>
          <a:solidFill>
            <a:srgbClr val="004C9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85" name="Google Shape;85;p22"/>
          <p:cNvSpPr txBox="1"/>
          <p:nvPr>
            <p:ph idx="2" type="body"/>
          </p:nvPr>
        </p:nvSpPr>
        <p:spPr>
          <a:xfrm>
            <a:off x="341924" y="3951841"/>
            <a:ext cx="8499232" cy="1003049"/>
          </a:xfrm>
          <a:prstGeom prst="rect">
            <a:avLst/>
          </a:prstGeom>
          <a:noFill/>
          <a:ln>
            <a:noFill/>
          </a:ln>
        </p:spPr>
        <p:txBody>
          <a:bodyPr anchorCtr="0" anchor="ctr" bIns="45700" lIns="0" spcFirstLastPara="1" rIns="91425" wrap="square" tIns="45700">
            <a:normAutofit/>
          </a:bodyPr>
          <a:lstStyle>
            <a:lvl1pPr indent="-228600" lvl="0" marL="457200" marR="0" rtl="0" algn="l">
              <a:lnSpc>
                <a:spcPct val="100000"/>
              </a:lnSpc>
              <a:spcBef>
                <a:spcPts val="700"/>
              </a:spcBef>
              <a:spcAft>
                <a:spcPts val="0"/>
              </a:spcAft>
              <a:buClr>
                <a:srgbClr val="004C97"/>
              </a:buClr>
              <a:buSzPts val="3200"/>
              <a:buFont typeface="Arial"/>
              <a:buNone/>
              <a:defRPr b="1" i="0" sz="3200" u="none" cap="none" strike="noStrike">
                <a:solidFill>
                  <a:srgbClr val="004C97"/>
                </a:solidFill>
                <a:latin typeface="Helvetica Neue"/>
                <a:ea typeface="Helvetica Neue"/>
                <a:cs typeface="Helvetica Neue"/>
                <a:sym typeface="Helvetica Neue"/>
              </a:defRPr>
            </a:lvl1pPr>
            <a:lvl2pPr indent="-228600" lvl="1" marL="914400" marR="0" rtl="0" algn="l">
              <a:spcBef>
                <a:spcPts val="560"/>
              </a:spcBef>
              <a:spcAft>
                <a:spcPts val="0"/>
              </a:spcAft>
              <a:buClr>
                <a:srgbClr val="004C97"/>
              </a:buClr>
              <a:buSzPts val="2800"/>
              <a:buFont typeface="Arial"/>
              <a:buNone/>
              <a:defRPr b="1" i="0" sz="2800" u="none" cap="none" strike="noStrike">
                <a:solidFill>
                  <a:srgbClr val="004C97"/>
                </a:solidFill>
                <a:latin typeface="Helvetica Neue"/>
                <a:ea typeface="Helvetica Neue"/>
                <a:cs typeface="Helvetica Neue"/>
                <a:sym typeface="Helvetica Neue"/>
              </a:defRPr>
            </a:lvl2pPr>
            <a:lvl3pPr indent="-228600" lvl="2" marL="1371600" marR="0" rtl="0" algn="l">
              <a:spcBef>
                <a:spcPts val="560"/>
              </a:spcBef>
              <a:spcAft>
                <a:spcPts val="0"/>
              </a:spcAft>
              <a:buClr>
                <a:srgbClr val="004C97"/>
              </a:buClr>
              <a:buSzPts val="2800"/>
              <a:buFont typeface="Arial"/>
              <a:buNone/>
              <a:defRPr b="1" i="0" sz="2800" u="none" cap="none" strike="noStrike">
                <a:solidFill>
                  <a:srgbClr val="004C97"/>
                </a:solidFill>
                <a:latin typeface="Helvetica Neue"/>
                <a:ea typeface="Helvetica Neue"/>
                <a:cs typeface="Helvetica Neue"/>
                <a:sym typeface="Helvetica Neue"/>
              </a:defRPr>
            </a:lvl3pPr>
            <a:lvl4pPr indent="-228600" lvl="3" marL="1828800" marR="0" rtl="0" algn="l">
              <a:spcBef>
                <a:spcPts val="560"/>
              </a:spcBef>
              <a:spcAft>
                <a:spcPts val="0"/>
              </a:spcAft>
              <a:buClr>
                <a:srgbClr val="004C97"/>
              </a:buClr>
              <a:buSzPts val="2800"/>
              <a:buFont typeface="Arial"/>
              <a:buNone/>
              <a:defRPr b="1" i="0" sz="2800" u="none" cap="none" strike="noStrike">
                <a:solidFill>
                  <a:srgbClr val="004C97"/>
                </a:solidFill>
                <a:latin typeface="Helvetica Neue"/>
                <a:ea typeface="Helvetica Neue"/>
                <a:cs typeface="Helvetica Neue"/>
                <a:sym typeface="Helvetica Neue"/>
              </a:defRPr>
            </a:lvl4pPr>
            <a:lvl5pPr indent="-228600" lvl="4" marL="2286000" marR="0" rtl="0" algn="l">
              <a:spcBef>
                <a:spcPts val="560"/>
              </a:spcBef>
              <a:spcAft>
                <a:spcPts val="0"/>
              </a:spcAft>
              <a:buClr>
                <a:srgbClr val="004C97"/>
              </a:buClr>
              <a:buSzPts val="2800"/>
              <a:buFont typeface="Arial"/>
              <a:buNone/>
              <a:defRPr b="1" i="0" sz="2800" u="none" cap="none" strike="noStrike">
                <a:solidFill>
                  <a:srgbClr val="004C97"/>
                </a:solidFill>
                <a:latin typeface="Helvetica Neue"/>
                <a:ea typeface="Helvetica Neue"/>
                <a:cs typeface="Helvetica Neue"/>
                <a:sym typeface="Helvetica Neue"/>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86" name="Google Shape;86;p22"/>
          <p:cNvPicPr preferRelativeResize="0"/>
          <p:nvPr/>
        </p:nvPicPr>
        <p:blipFill rotWithShape="1">
          <a:blip r:embed="rId2">
            <a:alphaModFix/>
          </a:blip>
          <a:srcRect b="0" l="7732" r="7731" t="0"/>
          <a:stretch/>
        </p:blipFill>
        <p:spPr>
          <a:xfrm>
            <a:off x="-17762" y="817011"/>
            <a:ext cx="9189720" cy="2966102"/>
          </a:xfrm>
          <a:prstGeom prst="rect">
            <a:avLst/>
          </a:prstGeom>
          <a:noFill/>
          <a:ln>
            <a:noFill/>
          </a:ln>
        </p:spPr>
      </p:pic>
      <p:pic>
        <p:nvPicPr>
          <p:cNvPr descr="FermiLogoBar_DOE_KO_horiz.eps" id="87" name="Google Shape;87;p22"/>
          <p:cNvPicPr preferRelativeResize="0"/>
          <p:nvPr/>
        </p:nvPicPr>
        <p:blipFill rotWithShape="1">
          <a:blip r:embed="rId3">
            <a:alphaModFix/>
          </a:blip>
          <a:srcRect b="0" l="0" r="0" t="0"/>
          <a:stretch/>
        </p:blipFill>
        <p:spPr>
          <a:xfrm>
            <a:off x="-17761" y="249843"/>
            <a:ext cx="9010786" cy="30189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theme" Target="../theme/theme1.xml"/><Relationship Id="rId14" Type="http://schemas.openxmlformats.org/officeDocument/2006/relationships/slideLayout" Target="../slideLayouts/slideLayout1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alpha val="0"/>
          </a:schemeClr>
        </a:solidFill>
      </p:bgPr>
    </p:bg>
    <p:spTree>
      <p:nvGrpSpPr>
        <p:cNvPr id="9" name="Shape 9"/>
        <p:cNvGrpSpPr/>
        <p:nvPr/>
      </p:nvGrpSpPr>
      <p:grpSpPr>
        <a:xfrm>
          <a:off x="0" y="0"/>
          <a:ext cx="0" cy="0"/>
          <a:chOff x="0" y="0"/>
          <a:chExt cx="0" cy="0"/>
        </a:xfrm>
      </p:grpSpPr>
      <p:sp>
        <p:nvSpPr>
          <p:cNvPr id="10" name="Google Shape;10;p13"/>
          <p:cNvSpPr txBox="1"/>
          <p:nvPr>
            <p:ph idx="10" type="dt"/>
          </p:nvPr>
        </p:nvSpPr>
        <p:spPr>
          <a:xfrm>
            <a:off x="736827" y="6504213"/>
            <a:ext cx="675368" cy="24130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b="0" i="0" sz="1200" u="none" cap="none" strike="noStrike">
                <a:solidFill>
                  <a:srgbClr val="004C97"/>
                </a:solidFill>
                <a:latin typeface="Helvetica Neue"/>
                <a:ea typeface="Helvetica Neue"/>
                <a:cs typeface="Helvetica Neue"/>
                <a:sym typeface="Helvetica Neue"/>
              </a:defRPr>
            </a:lvl1pPr>
            <a:lvl2pPr lvl="1"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11" name="Google Shape;11;p13"/>
          <p:cNvSpPr txBox="1"/>
          <p:nvPr>
            <p:ph idx="11" type="ftr"/>
          </p:nvPr>
        </p:nvSpPr>
        <p:spPr>
          <a:xfrm>
            <a:off x="1530602" y="6504213"/>
            <a:ext cx="6260399" cy="242873"/>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b="0" i="0" sz="1200" u="none" cap="none" strike="noStrike">
                <a:solidFill>
                  <a:srgbClr val="004C97"/>
                </a:solidFill>
                <a:latin typeface="Helvetica Neue"/>
                <a:ea typeface="Helvetica Neue"/>
                <a:cs typeface="Helvetica Neue"/>
                <a:sym typeface="Helvetica Neue"/>
              </a:defRPr>
            </a:lvl1pPr>
            <a:lvl2pPr lvl="1"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12" name="Google Shape;12;p13"/>
          <p:cNvSpPr txBox="1"/>
          <p:nvPr>
            <p:ph idx="12" type="sldNum"/>
          </p:nvPr>
        </p:nvSpPr>
        <p:spPr>
          <a:xfrm>
            <a:off x="222250" y="6504213"/>
            <a:ext cx="414338" cy="237285"/>
          </a:xfrm>
          <a:prstGeom prst="rect">
            <a:avLst/>
          </a:prstGeom>
          <a:noFill/>
          <a:ln>
            <a:noFill/>
          </a:ln>
        </p:spPr>
        <p:txBody>
          <a:bodyPr anchorCtr="0" anchor="t" bIns="0" lIns="0" spcFirstLastPara="1" rIns="0" wrap="square" tIns="0">
            <a:noAutofit/>
          </a:bodyPr>
          <a:lstStyle>
            <a:lvl1pPr indent="0" lvl="0" marL="0" marR="0" rtl="0" algn="l">
              <a:spcBef>
                <a:spcPts val="0"/>
              </a:spcBef>
              <a:spcAft>
                <a:spcPts val="0"/>
              </a:spcAft>
              <a:buNone/>
              <a:defRPr b="0" i="0" sz="1200" u="none" cap="none" strike="noStrike">
                <a:solidFill>
                  <a:srgbClr val="004C97"/>
                </a:solidFill>
                <a:latin typeface="Helvetica Neue"/>
                <a:ea typeface="Helvetica Neue"/>
                <a:cs typeface="Helvetica Neue"/>
                <a:sym typeface="Helvetica Neue"/>
              </a:defRPr>
            </a:lvl1pPr>
            <a:lvl2pPr indent="0" lvl="1" marL="0" marR="0" rtl="0" algn="l">
              <a:spcBef>
                <a:spcPts val="0"/>
              </a:spcBef>
              <a:spcAft>
                <a:spcPts val="0"/>
              </a:spcAft>
              <a:buNone/>
              <a:defRPr b="0" i="0" sz="1200" u="none" cap="none" strike="noStrike">
                <a:solidFill>
                  <a:srgbClr val="004C97"/>
                </a:solidFill>
                <a:latin typeface="Helvetica Neue"/>
                <a:ea typeface="Helvetica Neue"/>
                <a:cs typeface="Helvetica Neue"/>
                <a:sym typeface="Helvetica Neue"/>
              </a:defRPr>
            </a:lvl2pPr>
            <a:lvl3pPr indent="0" lvl="2" marL="0" marR="0" rtl="0" algn="l">
              <a:spcBef>
                <a:spcPts val="0"/>
              </a:spcBef>
              <a:spcAft>
                <a:spcPts val="0"/>
              </a:spcAft>
              <a:buNone/>
              <a:defRPr b="0" i="0" sz="1200" u="none" cap="none" strike="noStrike">
                <a:solidFill>
                  <a:srgbClr val="004C97"/>
                </a:solidFill>
                <a:latin typeface="Helvetica Neue"/>
                <a:ea typeface="Helvetica Neue"/>
                <a:cs typeface="Helvetica Neue"/>
                <a:sym typeface="Helvetica Neue"/>
              </a:defRPr>
            </a:lvl3pPr>
            <a:lvl4pPr indent="0" lvl="3" marL="0" marR="0" rtl="0" algn="l">
              <a:spcBef>
                <a:spcPts val="0"/>
              </a:spcBef>
              <a:spcAft>
                <a:spcPts val="0"/>
              </a:spcAft>
              <a:buNone/>
              <a:defRPr b="0" i="0" sz="1200" u="none" cap="none" strike="noStrike">
                <a:solidFill>
                  <a:srgbClr val="004C97"/>
                </a:solidFill>
                <a:latin typeface="Helvetica Neue"/>
                <a:ea typeface="Helvetica Neue"/>
                <a:cs typeface="Helvetica Neue"/>
                <a:sym typeface="Helvetica Neue"/>
              </a:defRPr>
            </a:lvl4pPr>
            <a:lvl5pPr indent="0" lvl="4" marL="0" marR="0" rtl="0" algn="l">
              <a:spcBef>
                <a:spcPts val="0"/>
              </a:spcBef>
              <a:spcAft>
                <a:spcPts val="0"/>
              </a:spcAft>
              <a:buNone/>
              <a:defRPr b="0" i="0" sz="1200" u="none" cap="none" strike="noStrike">
                <a:solidFill>
                  <a:srgbClr val="004C97"/>
                </a:solidFill>
                <a:latin typeface="Helvetica Neue"/>
                <a:ea typeface="Helvetica Neue"/>
                <a:cs typeface="Helvetica Neue"/>
                <a:sym typeface="Helvetica Neue"/>
              </a:defRPr>
            </a:lvl5pPr>
            <a:lvl6pPr indent="0" lvl="5" marL="0" marR="0" rtl="0" algn="l">
              <a:spcBef>
                <a:spcPts val="0"/>
              </a:spcBef>
              <a:spcAft>
                <a:spcPts val="0"/>
              </a:spcAft>
              <a:buNone/>
              <a:defRPr b="0" i="0" sz="1200" u="none" cap="none" strike="noStrike">
                <a:solidFill>
                  <a:srgbClr val="004C97"/>
                </a:solidFill>
                <a:latin typeface="Helvetica Neue"/>
                <a:ea typeface="Helvetica Neue"/>
                <a:cs typeface="Helvetica Neue"/>
                <a:sym typeface="Helvetica Neue"/>
              </a:defRPr>
            </a:lvl6pPr>
            <a:lvl7pPr indent="0" lvl="6" marL="0" marR="0" rtl="0" algn="l">
              <a:spcBef>
                <a:spcPts val="0"/>
              </a:spcBef>
              <a:spcAft>
                <a:spcPts val="0"/>
              </a:spcAft>
              <a:buNone/>
              <a:defRPr b="0" i="0" sz="1200" u="none" cap="none" strike="noStrike">
                <a:solidFill>
                  <a:srgbClr val="004C97"/>
                </a:solidFill>
                <a:latin typeface="Helvetica Neue"/>
                <a:ea typeface="Helvetica Neue"/>
                <a:cs typeface="Helvetica Neue"/>
                <a:sym typeface="Helvetica Neue"/>
              </a:defRPr>
            </a:lvl7pPr>
            <a:lvl8pPr indent="0" lvl="7" marL="0" marR="0" rtl="0" algn="l">
              <a:spcBef>
                <a:spcPts val="0"/>
              </a:spcBef>
              <a:spcAft>
                <a:spcPts val="0"/>
              </a:spcAft>
              <a:buNone/>
              <a:defRPr b="0" i="0" sz="1200" u="none" cap="none" strike="noStrike">
                <a:solidFill>
                  <a:srgbClr val="004C97"/>
                </a:solidFill>
                <a:latin typeface="Helvetica Neue"/>
                <a:ea typeface="Helvetica Neue"/>
                <a:cs typeface="Helvetica Neue"/>
                <a:sym typeface="Helvetica Neue"/>
              </a:defRPr>
            </a:lvl8pPr>
            <a:lvl9pPr indent="0" lvl="8" marL="0" marR="0" rtl="0" algn="l">
              <a:spcBef>
                <a:spcPts val="0"/>
              </a:spcBef>
              <a:spcAft>
                <a:spcPts val="0"/>
              </a:spcAft>
              <a:buNone/>
              <a:defRPr b="0" i="0" sz="1200" u="none" cap="none" strike="noStrike">
                <a:solidFill>
                  <a:srgbClr val="004C97"/>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sp>
        <p:nvSpPr>
          <p:cNvPr id="13" name="Google Shape;13;p13"/>
          <p:cNvSpPr txBox="1"/>
          <p:nvPr/>
        </p:nvSpPr>
        <p:spPr>
          <a:xfrm>
            <a:off x="6450013" y="4477484"/>
            <a:ext cx="1076325" cy="241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Calibri"/>
              <a:ea typeface="Calibri"/>
              <a:cs typeface="Calibri"/>
              <a:sym typeface="Calibri"/>
            </a:endParaRPr>
          </a:p>
        </p:txBody>
      </p:sp>
      <p:grpSp>
        <p:nvGrpSpPr>
          <p:cNvPr id="14" name="Google Shape;14;p13"/>
          <p:cNvGrpSpPr/>
          <p:nvPr/>
        </p:nvGrpSpPr>
        <p:grpSpPr>
          <a:xfrm>
            <a:off x="215900" y="6258863"/>
            <a:ext cx="8699500" cy="197990"/>
            <a:chOff x="600217" y="6258863"/>
            <a:chExt cx="8297721" cy="188846"/>
          </a:xfrm>
        </p:grpSpPr>
        <p:cxnSp>
          <p:nvCxnSpPr>
            <p:cNvPr id="15" name="Google Shape;15;p13"/>
            <p:cNvCxnSpPr/>
            <p:nvPr/>
          </p:nvCxnSpPr>
          <p:spPr>
            <a:xfrm>
              <a:off x="600217" y="6357936"/>
              <a:ext cx="7190785" cy="0"/>
            </a:xfrm>
            <a:prstGeom prst="straightConnector1">
              <a:avLst/>
            </a:prstGeom>
            <a:noFill/>
            <a:ln cap="flat" cmpd="sng" w="76200">
              <a:solidFill>
                <a:srgbClr val="99D6EA"/>
              </a:solidFill>
              <a:prstDash val="solid"/>
              <a:round/>
              <a:headEnd len="sm" w="sm" type="none"/>
              <a:tailEnd len="sm" w="sm" type="none"/>
            </a:ln>
          </p:spPr>
        </p:cxnSp>
        <p:pic>
          <p:nvPicPr>
            <p:cNvPr descr="FermiLogo_RGB_NALBlue.png" id="16" name="Google Shape;16;p13"/>
            <p:cNvPicPr preferRelativeResize="0"/>
            <p:nvPr/>
          </p:nvPicPr>
          <p:blipFill rotWithShape="1">
            <a:blip r:embed="rId1">
              <a:alphaModFix/>
            </a:blip>
            <a:srcRect b="0" l="0" r="0" t="0"/>
            <a:stretch/>
          </p:blipFill>
          <p:spPr>
            <a:xfrm>
              <a:off x="7853781" y="6258863"/>
              <a:ext cx="1044157" cy="188846"/>
            </a:xfrm>
            <a:prstGeom prst="rect">
              <a:avLst/>
            </a:prstGeom>
            <a:noFill/>
            <a:ln>
              <a:noFill/>
            </a:ln>
          </p:spPr>
        </p:pic>
      </p:gr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1"/>
          <p:cNvSpPr txBox="1"/>
          <p:nvPr>
            <p:ph idx="1" type="body"/>
          </p:nvPr>
        </p:nvSpPr>
        <p:spPr>
          <a:xfrm>
            <a:off x="341924" y="5045612"/>
            <a:ext cx="8499231" cy="1390219"/>
          </a:xfrm>
          <a:prstGeom prst="rect">
            <a:avLst/>
          </a:prstGeom>
          <a:noFill/>
          <a:ln>
            <a:noFill/>
          </a:ln>
        </p:spPr>
        <p:txBody>
          <a:bodyPr anchorCtr="0" anchor="t" bIns="45700" lIns="0" spcFirstLastPara="1" rIns="0" wrap="square" tIns="45700">
            <a:noAutofit/>
          </a:bodyPr>
          <a:lstStyle/>
          <a:p>
            <a:pPr indent="0" lvl="0" marL="0" rtl="0" algn="l">
              <a:spcBef>
                <a:spcPts val="0"/>
              </a:spcBef>
              <a:spcAft>
                <a:spcPts val="0"/>
              </a:spcAft>
              <a:buClr>
                <a:srgbClr val="004C97"/>
              </a:buClr>
              <a:buSzPts val="1600"/>
              <a:buFont typeface="Helvetica Neue"/>
              <a:buNone/>
            </a:pPr>
            <a:r>
              <a:rPr lang="en-US" sz="1600"/>
              <a:t>Pooja Ganesh</a:t>
            </a:r>
            <a:endParaRPr sz="1600"/>
          </a:p>
          <a:p>
            <a:pPr indent="0" lvl="0" marL="0" rtl="0" algn="l">
              <a:spcBef>
                <a:spcPts val="0"/>
              </a:spcBef>
              <a:spcAft>
                <a:spcPts val="0"/>
              </a:spcAft>
              <a:buClr>
                <a:srgbClr val="004C97"/>
              </a:buClr>
              <a:buSzPts val="1600"/>
              <a:buFont typeface="Helvetica Neue"/>
              <a:buNone/>
            </a:pPr>
            <a:r>
              <a:rPr b="1" lang="en-US" sz="1600">
                <a:extLst>
                  <a:ext uri="http://customooxmlschemas.google.com/">
                    <go:slidesCustomData xmlns:go="http://customooxmlschemas.google.com/" textRoundtripDataId="0"/>
                  </a:ext>
                </a:extLst>
              </a:rPr>
              <a:t>Advisor </a:t>
            </a:r>
            <a:r>
              <a:rPr lang="en-US" sz="1600">
                <a:extLst>
                  <a:ext uri="http://customooxmlschemas.google.com/">
                    <go:slidesCustomData xmlns:go="http://customooxmlschemas.google.com/" textRoundtripDataId="1"/>
                  </a:ext>
                </a:extLst>
              </a:rPr>
              <a:t>-  Brian Nord	</a:t>
            </a:r>
            <a:endParaRPr sz="1600"/>
          </a:p>
          <a:p>
            <a:pPr indent="0" lvl="0" marL="0" rtl="0" algn="l">
              <a:spcBef>
                <a:spcPts val="0"/>
              </a:spcBef>
              <a:spcAft>
                <a:spcPts val="0"/>
              </a:spcAft>
              <a:buClr>
                <a:srgbClr val="004C97"/>
              </a:buClr>
              <a:buSzPts val="1600"/>
              <a:buFont typeface="Helvetica Neue"/>
              <a:buNone/>
            </a:pPr>
            <a:r>
              <a:rPr b="1" lang="en-US" sz="1600"/>
              <a:t>Co-advisor</a:t>
            </a:r>
            <a:r>
              <a:rPr lang="en-US" sz="1600"/>
              <a:t> - Ashia Livaudais, Aleksandra Ciprijanovic</a:t>
            </a:r>
            <a:endParaRPr sz="1600">
              <a:extLst>
                <a:ext uri="http://customooxmlschemas.google.com/">
                  <go:slidesCustomData xmlns:go="http://customooxmlschemas.google.com/" textRoundtripDataId="2"/>
                </a:ext>
              </a:extLst>
            </a:endParaRPr>
          </a:p>
          <a:p>
            <a:pPr indent="0" lvl="0" marL="0" rtl="0" algn="l">
              <a:spcBef>
                <a:spcPts val="320"/>
              </a:spcBef>
              <a:spcAft>
                <a:spcPts val="0"/>
              </a:spcAft>
              <a:buClr>
                <a:srgbClr val="004C97"/>
              </a:buClr>
              <a:buSzPts val="1600"/>
              <a:buFont typeface="Helvetica Neue"/>
              <a:buNone/>
            </a:pPr>
            <a:r>
              <a:rPr b="1" lang="en-US" sz="1600">
                <a:extLst>
                  <a:ext uri="http://customooxmlschemas.google.com/">
                    <go:slidesCustomData xmlns:go="http://customooxmlschemas.google.com/" textRoundtripDataId="3"/>
                  </a:ext>
                </a:extLst>
              </a:rPr>
              <a:t>FCSI Presentation</a:t>
            </a:r>
            <a:r>
              <a:rPr lang="en-US" sz="1600">
                <a:extLst>
                  <a:ext uri="http://customooxmlschemas.google.com/">
                    <go:slidesCustomData xmlns:go="http://customooxmlschemas.google.com/" textRoundtripDataId="4"/>
                  </a:ext>
                </a:extLst>
              </a:rPr>
              <a:t> - Deepskies Labor</a:t>
            </a:r>
            <a:r>
              <a:rPr lang="en-US" sz="1600"/>
              <a:t>atory</a:t>
            </a:r>
            <a:endParaRPr/>
          </a:p>
          <a:p>
            <a:pPr indent="0" lvl="0" marL="0" rtl="0" algn="l">
              <a:spcBef>
                <a:spcPts val="320"/>
              </a:spcBef>
              <a:spcAft>
                <a:spcPts val="0"/>
              </a:spcAft>
              <a:buClr>
                <a:srgbClr val="004C97"/>
              </a:buClr>
              <a:buSzPts val="1600"/>
              <a:buFont typeface="Helvetica Neue"/>
              <a:buNone/>
            </a:pPr>
            <a:r>
              <a:rPr lang="en-US" sz="1600"/>
              <a:t>11 August 2023</a:t>
            </a:r>
            <a:endParaRPr/>
          </a:p>
          <a:p>
            <a:pPr indent="0" lvl="0" marL="0" rtl="0" algn="l">
              <a:spcBef>
                <a:spcPts val="400"/>
              </a:spcBef>
              <a:spcAft>
                <a:spcPts val="0"/>
              </a:spcAft>
              <a:buClr>
                <a:srgbClr val="004C97"/>
              </a:buClr>
              <a:buSzPts val="2000"/>
              <a:buFont typeface="Helvetica Neue"/>
              <a:buNone/>
            </a:pPr>
            <a:r>
              <a:t/>
            </a:r>
            <a:endParaRPr/>
          </a:p>
        </p:txBody>
      </p:sp>
      <p:sp>
        <p:nvSpPr>
          <p:cNvPr id="130" name="Google Shape;130;p1"/>
          <p:cNvSpPr txBox="1"/>
          <p:nvPr>
            <p:ph idx="2" type="body"/>
          </p:nvPr>
        </p:nvSpPr>
        <p:spPr>
          <a:xfrm>
            <a:off x="341924" y="3951841"/>
            <a:ext cx="8499232" cy="1003049"/>
          </a:xfrm>
          <a:prstGeom prst="rect">
            <a:avLst/>
          </a:prstGeom>
          <a:noFill/>
          <a:ln>
            <a:noFill/>
          </a:ln>
        </p:spPr>
        <p:txBody>
          <a:bodyPr anchorCtr="0" anchor="ctr" bIns="45700" lIns="0" spcFirstLastPara="1" rIns="91425" wrap="square" tIns="45700">
            <a:noAutofit/>
          </a:bodyPr>
          <a:lstStyle/>
          <a:p>
            <a:pPr indent="0" lvl="0" marL="0" rtl="0" algn="l">
              <a:lnSpc>
                <a:spcPct val="100000"/>
              </a:lnSpc>
              <a:spcBef>
                <a:spcPts val="0"/>
              </a:spcBef>
              <a:spcAft>
                <a:spcPts val="0"/>
              </a:spcAft>
              <a:buClr>
                <a:srgbClr val="004C97"/>
              </a:buClr>
              <a:buSzPts val="1800"/>
              <a:buFont typeface="Helvetica Neue"/>
              <a:buNone/>
            </a:pPr>
            <a:r>
              <a:rPr lang="en-US" sz="1800"/>
              <a:t>Link Prediction for Automated Scientific Hypothesis Generation</a:t>
            </a:r>
            <a:endParaRPr/>
          </a:p>
        </p:txBody>
      </p:sp>
      <p:pic>
        <p:nvPicPr>
          <p:cNvPr id="131" name="Google Shape;131;p1"/>
          <p:cNvPicPr preferRelativeResize="0"/>
          <p:nvPr/>
        </p:nvPicPr>
        <p:blipFill>
          <a:blip r:embed="rId3">
            <a:alphaModFix/>
          </a:blip>
          <a:stretch>
            <a:fillRect/>
          </a:stretch>
        </p:blipFill>
        <p:spPr>
          <a:xfrm>
            <a:off x="7146350" y="5896175"/>
            <a:ext cx="1769050" cy="765600"/>
          </a:xfrm>
          <a:prstGeom prst="rect">
            <a:avLst/>
          </a:prstGeom>
          <a:noFill/>
          <a:ln>
            <a:noFill/>
          </a:ln>
        </p:spPr>
      </p:pic>
      <p:pic>
        <p:nvPicPr>
          <p:cNvPr id="132" name="Google Shape;132;p1"/>
          <p:cNvPicPr preferRelativeResize="0"/>
          <p:nvPr/>
        </p:nvPicPr>
        <p:blipFill>
          <a:blip r:embed="rId4">
            <a:alphaModFix/>
          </a:blip>
          <a:stretch>
            <a:fillRect/>
          </a:stretch>
        </p:blipFill>
        <p:spPr>
          <a:xfrm>
            <a:off x="5525550" y="5423775"/>
            <a:ext cx="1543601" cy="123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g239f4f4e27e_0_314"/>
          <p:cNvSpPr txBox="1"/>
          <p:nvPr>
            <p:ph idx="12" type="sldNum"/>
          </p:nvPr>
        </p:nvSpPr>
        <p:spPr>
          <a:xfrm>
            <a:off x="222250" y="6504213"/>
            <a:ext cx="414300" cy="2373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US"/>
              <a:t>‹#›</a:t>
            </a:fld>
            <a:endParaRPr/>
          </a:p>
        </p:txBody>
      </p:sp>
      <p:sp>
        <p:nvSpPr>
          <p:cNvPr id="367" name="Google Shape;367;g239f4f4e27e_0_314"/>
          <p:cNvSpPr txBox="1"/>
          <p:nvPr/>
        </p:nvSpPr>
        <p:spPr>
          <a:xfrm>
            <a:off x="354345" y="339431"/>
            <a:ext cx="83238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Science4Cast Dataset Link Prediction -Benchmark </a:t>
            </a:r>
            <a:endParaRPr/>
          </a:p>
        </p:txBody>
      </p:sp>
      <p:sp>
        <p:nvSpPr>
          <p:cNvPr id="368" name="Google Shape;368;g239f4f4e27e_0_314"/>
          <p:cNvSpPr/>
          <p:nvPr/>
        </p:nvSpPr>
        <p:spPr>
          <a:xfrm>
            <a:off x="502425" y="811325"/>
            <a:ext cx="1536600" cy="461700"/>
          </a:xfrm>
          <a:prstGeom prst="rect">
            <a:avLst/>
          </a:prstGeom>
          <a:solidFill>
            <a:srgbClr val="C9DAF8"/>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Training Data</a:t>
            </a:r>
            <a:endParaRPr/>
          </a:p>
        </p:txBody>
      </p:sp>
      <p:sp>
        <p:nvSpPr>
          <p:cNvPr id="369" name="Google Shape;369;g239f4f4e27e_0_314"/>
          <p:cNvSpPr txBox="1"/>
          <p:nvPr/>
        </p:nvSpPr>
        <p:spPr>
          <a:xfrm>
            <a:off x="3226026" y="811325"/>
            <a:ext cx="1830600" cy="461700"/>
          </a:xfrm>
          <a:prstGeom prst="rect">
            <a:avLst/>
          </a:prstGeom>
          <a:solidFill>
            <a:srgbClr val="C9DAF8"/>
          </a:solidFill>
          <a:ln cap="flat" cmpd="sng" w="9525">
            <a:solidFill>
              <a:schemeClr val="accent6"/>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US"/>
              <a:t>Feature Creation</a:t>
            </a:r>
            <a:endParaRPr/>
          </a:p>
        </p:txBody>
      </p:sp>
      <p:sp>
        <p:nvSpPr>
          <p:cNvPr id="370" name="Google Shape;370;g239f4f4e27e_0_314"/>
          <p:cNvSpPr txBox="1"/>
          <p:nvPr/>
        </p:nvSpPr>
        <p:spPr>
          <a:xfrm>
            <a:off x="6172525" y="900450"/>
            <a:ext cx="1607700" cy="46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g239f4f4e27e_0_314"/>
          <p:cNvSpPr txBox="1"/>
          <p:nvPr/>
        </p:nvSpPr>
        <p:spPr>
          <a:xfrm>
            <a:off x="6243623" y="811338"/>
            <a:ext cx="1389300" cy="461700"/>
          </a:xfrm>
          <a:prstGeom prst="rect">
            <a:avLst/>
          </a:prstGeom>
          <a:solidFill>
            <a:srgbClr val="C9DAF8"/>
          </a:solidFill>
          <a:ln cap="flat" cmpd="sng" w="9525">
            <a:solidFill>
              <a:schemeClr val="accent6"/>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US"/>
              <a:t>	GNN</a:t>
            </a:r>
            <a:endParaRPr/>
          </a:p>
        </p:txBody>
      </p:sp>
      <p:sp>
        <p:nvSpPr>
          <p:cNvPr id="372" name="Google Shape;372;g239f4f4e27e_0_314"/>
          <p:cNvSpPr txBox="1"/>
          <p:nvPr/>
        </p:nvSpPr>
        <p:spPr>
          <a:xfrm>
            <a:off x="413625" y="1374200"/>
            <a:ext cx="2376000" cy="7542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Helvetica Neue"/>
              <a:buChar char="●"/>
            </a:pPr>
            <a:r>
              <a:rPr lang="en-US">
                <a:latin typeface="Helvetica Neue"/>
                <a:ea typeface="Helvetica Neue"/>
                <a:cs typeface="Helvetica Neue"/>
                <a:sym typeface="Helvetica Neue"/>
              </a:rPr>
              <a:t>Split across years </a:t>
            </a:r>
            <a:r>
              <a:rPr lang="en-US">
                <a:latin typeface="Helvetica Neue"/>
                <a:ea typeface="Helvetica Neue"/>
                <a:cs typeface="Helvetica Neue"/>
                <a:sym typeface="Helvetica Neue"/>
                <a:extLst>
                  <a:ext uri="http://customooxmlschemas.google.com/">
                    <go:slidesCustomData xmlns:go="http://customooxmlschemas.google.com/" textRoundtripDataId="25"/>
                  </a:ext>
                </a:extLst>
              </a:rPr>
              <a:t>before</a:t>
            </a:r>
            <a:r>
              <a:rPr lang="en-US">
                <a:latin typeface="Helvetica Neue"/>
                <a:ea typeface="Helvetica Neue"/>
                <a:cs typeface="Helvetica Neue"/>
                <a:sym typeface="Helvetica Neue"/>
              </a:rPr>
              <a:t> 2014</a:t>
            </a:r>
            <a:endParaRPr>
              <a:latin typeface="Helvetica Neue"/>
              <a:ea typeface="Helvetica Neue"/>
              <a:cs typeface="Helvetica Neue"/>
              <a:sym typeface="Helvetica Neue"/>
            </a:endParaRPr>
          </a:p>
          <a:p>
            <a:pPr indent="-317500" lvl="0" marL="457200" rtl="0" algn="l">
              <a:spcBef>
                <a:spcPts val="0"/>
              </a:spcBef>
              <a:spcAft>
                <a:spcPts val="0"/>
              </a:spcAft>
              <a:buSzPts val="1400"/>
              <a:buFont typeface="Helvetica Neue"/>
              <a:buChar char="●"/>
            </a:pPr>
            <a:r>
              <a:rPr lang="en-US">
                <a:latin typeface="Helvetica Neue"/>
                <a:ea typeface="Helvetica Neue"/>
                <a:cs typeface="Helvetica Neue"/>
                <a:sym typeface="Helvetica Neue"/>
              </a:rPr>
              <a:t>Example - graph for 2011, 2012, 2013, 2014</a:t>
            </a:r>
            <a:endParaRPr>
              <a:latin typeface="Helvetica Neue"/>
              <a:ea typeface="Helvetica Neue"/>
              <a:cs typeface="Helvetica Neue"/>
              <a:sym typeface="Helvetica Neue"/>
            </a:endParaRPr>
          </a:p>
        </p:txBody>
      </p:sp>
      <p:sp>
        <p:nvSpPr>
          <p:cNvPr id="373" name="Google Shape;373;g239f4f4e27e_0_314"/>
          <p:cNvSpPr txBox="1"/>
          <p:nvPr/>
        </p:nvSpPr>
        <p:spPr>
          <a:xfrm>
            <a:off x="3137225" y="1374200"/>
            <a:ext cx="2376000" cy="7542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Helvetica Neue"/>
              <a:buChar char="●"/>
            </a:pPr>
            <a:r>
              <a:rPr lang="en-US">
                <a:latin typeface="Helvetica Neue"/>
                <a:ea typeface="Helvetica Neue"/>
                <a:cs typeface="Helvetica Neue"/>
                <a:sym typeface="Helvetica Neue"/>
              </a:rPr>
              <a:t>Handcrafted features for node pairs</a:t>
            </a:r>
            <a:endParaRPr>
              <a:latin typeface="Helvetica Neue"/>
              <a:ea typeface="Helvetica Neue"/>
              <a:cs typeface="Helvetica Neue"/>
              <a:sym typeface="Helvetica Neue"/>
            </a:endParaRPr>
          </a:p>
          <a:p>
            <a:pPr indent="-317500" lvl="0" marL="457200" rtl="0" algn="l">
              <a:spcBef>
                <a:spcPts val="0"/>
              </a:spcBef>
              <a:spcAft>
                <a:spcPts val="0"/>
              </a:spcAft>
              <a:buSzPts val="1400"/>
              <a:buFont typeface="Helvetica Neue"/>
              <a:buChar char="●"/>
            </a:pPr>
            <a:r>
              <a:rPr lang="en-US">
                <a:latin typeface="Helvetica Neue"/>
                <a:ea typeface="Helvetica Neue"/>
                <a:cs typeface="Helvetica Neue"/>
                <a:sym typeface="Helvetica Neue"/>
              </a:rPr>
              <a:t>Example - degree of the node pairs in various years</a:t>
            </a:r>
            <a:endParaRPr>
              <a:latin typeface="Helvetica Neue"/>
              <a:ea typeface="Helvetica Neue"/>
              <a:cs typeface="Helvetica Neue"/>
              <a:sym typeface="Helvetica Neue"/>
            </a:endParaRPr>
          </a:p>
        </p:txBody>
      </p:sp>
      <p:sp>
        <p:nvSpPr>
          <p:cNvPr id="374" name="Google Shape;374;g239f4f4e27e_0_314"/>
          <p:cNvSpPr txBox="1"/>
          <p:nvPr/>
        </p:nvSpPr>
        <p:spPr>
          <a:xfrm>
            <a:off x="6154825" y="1362163"/>
            <a:ext cx="2376000" cy="11097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Helvetica Neue"/>
              <a:buChar char="●"/>
            </a:pPr>
            <a:r>
              <a:rPr lang="en-US">
                <a:latin typeface="Helvetica Neue"/>
                <a:ea typeface="Helvetica Neue"/>
                <a:cs typeface="Helvetica Neue"/>
                <a:sym typeface="Helvetica Neue"/>
              </a:rPr>
              <a:t>Simple 2 layer GNN </a:t>
            </a:r>
            <a:endParaRPr>
              <a:latin typeface="Helvetica Neue"/>
              <a:ea typeface="Helvetica Neue"/>
              <a:cs typeface="Helvetica Neue"/>
              <a:sym typeface="Helvetica Neue"/>
            </a:endParaRPr>
          </a:p>
          <a:p>
            <a:pPr indent="-317500" lvl="0" marL="457200" rtl="0" algn="l">
              <a:spcBef>
                <a:spcPts val="0"/>
              </a:spcBef>
              <a:spcAft>
                <a:spcPts val="0"/>
              </a:spcAft>
              <a:buSzPts val="1400"/>
              <a:buFont typeface="Helvetica Neue"/>
              <a:buChar char="●"/>
            </a:pPr>
            <a:r>
              <a:rPr b="1" lang="en-US">
                <a:latin typeface="Helvetica Neue"/>
                <a:ea typeface="Helvetica Neue"/>
                <a:cs typeface="Helvetica Neue"/>
                <a:sym typeface="Helvetica Neue"/>
              </a:rPr>
              <a:t>AUC train 0.74</a:t>
            </a:r>
            <a:endParaRPr b="1">
              <a:latin typeface="Helvetica Neue"/>
              <a:ea typeface="Helvetica Neue"/>
              <a:cs typeface="Helvetica Neue"/>
              <a:sym typeface="Helvetica Neue"/>
            </a:endParaRPr>
          </a:p>
          <a:p>
            <a:pPr indent="-317500" lvl="0" marL="457200" rtl="0" algn="l">
              <a:spcBef>
                <a:spcPts val="0"/>
              </a:spcBef>
              <a:spcAft>
                <a:spcPts val="0"/>
              </a:spcAft>
              <a:buSzPts val="1400"/>
              <a:buFont typeface="Helvetica Neue"/>
              <a:buChar char="●"/>
            </a:pPr>
            <a:r>
              <a:rPr b="1" lang="en-US">
                <a:latin typeface="Helvetica Neue"/>
                <a:ea typeface="Helvetica Neue"/>
                <a:cs typeface="Helvetica Neue"/>
                <a:sym typeface="Helvetica Neue"/>
              </a:rPr>
              <a:t>AUC test 0.82</a:t>
            </a:r>
            <a:endParaRPr b="1">
              <a:latin typeface="Helvetica Neue"/>
              <a:ea typeface="Helvetica Neue"/>
              <a:cs typeface="Helvetica Neue"/>
              <a:sym typeface="Helvetica Neue"/>
            </a:endParaRPr>
          </a:p>
        </p:txBody>
      </p:sp>
      <p:sp>
        <p:nvSpPr>
          <p:cNvPr id="375" name="Google Shape;375;g239f4f4e27e_0_314"/>
          <p:cNvSpPr/>
          <p:nvPr/>
        </p:nvSpPr>
        <p:spPr>
          <a:xfrm>
            <a:off x="223300" y="2635350"/>
            <a:ext cx="8727600" cy="3675300"/>
          </a:xfrm>
          <a:prstGeom prst="rect">
            <a:avLst/>
          </a:prstGeom>
          <a:solidFill>
            <a:srgbClr val="D1D2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g239f4f4e27e_0_314"/>
          <p:cNvSpPr/>
          <p:nvPr/>
        </p:nvSpPr>
        <p:spPr>
          <a:xfrm>
            <a:off x="2716588" y="3945788"/>
            <a:ext cx="178800" cy="151200"/>
          </a:xfrm>
          <a:prstGeom prst="ellipse">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g239f4f4e27e_0_314"/>
          <p:cNvSpPr/>
          <p:nvPr/>
        </p:nvSpPr>
        <p:spPr>
          <a:xfrm>
            <a:off x="2868988" y="4098188"/>
            <a:ext cx="178800" cy="151200"/>
          </a:xfrm>
          <a:prstGeom prst="ellipse">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g239f4f4e27e_0_314"/>
          <p:cNvSpPr/>
          <p:nvPr/>
        </p:nvSpPr>
        <p:spPr>
          <a:xfrm>
            <a:off x="3207013" y="4058088"/>
            <a:ext cx="178800" cy="151200"/>
          </a:xfrm>
          <a:prstGeom prst="ellipse">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g239f4f4e27e_0_314"/>
          <p:cNvSpPr/>
          <p:nvPr/>
        </p:nvSpPr>
        <p:spPr>
          <a:xfrm>
            <a:off x="3047788" y="4313613"/>
            <a:ext cx="178800" cy="151200"/>
          </a:xfrm>
          <a:prstGeom prst="ellipse">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g239f4f4e27e_0_314"/>
          <p:cNvSpPr/>
          <p:nvPr/>
        </p:nvSpPr>
        <p:spPr>
          <a:xfrm>
            <a:off x="2994988" y="3661613"/>
            <a:ext cx="178800" cy="151200"/>
          </a:xfrm>
          <a:prstGeom prst="ellipse">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1" name="Google Shape;381;g239f4f4e27e_0_314"/>
          <p:cNvCxnSpPr>
            <a:stCxn id="380" idx="3"/>
            <a:endCxn id="376" idx="7"/>
          </p:cNvCxnSpPr>
          <p:nvPr/>
        </p:nvCxnSpPr>
        <p:spPr>
          <a:xfrm flipH="1">
            <a:off x="2869072" y="3790670"/>
            <a:ext cx="152100" cy="177300"/>
          </a:xfrm>
          <a:prstGeom prst="straightConnector1">
            <a:avLst/>
          </a:prstGeom>
          <a:noFill/>
          <a:ln cap="flat" cmpd="sng" w="9525">
            <a:solidFill>
              <a:srgbClr val="595959"/>
            </a:solidFill>
            <a:prstDash val="solid"/>
            <a:round/>
            <a:headEnd len="med" w="med" type="none"/>
            <a:tailEnd len="med" w="med" type="none"/>
          </a:ln>
        </p:spPr>
      </p:cxnSp>
      <p:cxnSp>
        <p:nvCxnSpPr>
          <p:cNvPr id="382" name="Google Shape;382;g239f4f4e27e_0_314"/>
          <p:cNvCxnSpPr>
            <a:stCxn id="380" idx="5"/>
            <a:endCxn id="378" idx="0"/>
          </p:cNvCxnSpPr>
          <p:nvPr/>
        </p:nvCxnSpPr>
        <p:spPr>
          <a:xfrm>
            <a:off x="3147603" y="3790670"/>
            <a:ext cx="148800" cy="267300"/>
          </a:xfrm>
          <a:prstGeom prst="straightConnector1">
            <a:avLst/>
          </a:prstGeom>
          <a:noFill/>
          <a:ln cap="flat" cmpd="sng" w="9525">
            <a:solidFill>
              <a:srgbClr val="595959"/>
            </a:solidFill>
            <a:prstDash val="solid"/>
            <a:round/>
            <a:headEnd len="med" w="med" type="none"/>
            <a:tailEnd len="med" w="med" type="none"/>
          </a:ln>
        </p:spPr>
      </p:cxnSp>
      <p:cxnSp>
        <p:nvCxnSpPr>
          <p:cNvPr id="383" name="Google Shape;383;g239f4f4e27e_0_314"/>
          <p:cNvCxnSpPr>
            <a:stCxn id="377" idx="5"/>
            <a:endCxn id="379" idx="1"/>
          </p:cNvCxnSpPr>
          <p:nvPr/>
        </p:nvCxnSpPr>
        <p:spPr>
          <a:xfrm>
            <a:off x="3021603" y="4227245"/>
            <a:ext cx="52500" cy="108600"/>
          </a:xfrm>
          <a:prstGeom prst="straightConnector1">
            <a:avLst/>
          </a:prstGeom>
          <a:noFill/>
          <a:ln cap="flat" cmpd="sng" w="9525">
            <a:solidFill>
              <a:srgbClr val="595959"/>
            </a:solidFill>
            <a:prstDash val="solid"/>
            <a:round/>
            <a:headEnd len="med" w="med" type="none"/>
            <a:tailEnd len="med" w="med" type="none"/>
          </a:ln>
        </p:spPr>
      </p:cxnSp>
      <p:cxnSp>
        <p:nvCxnSpPr>
          <p:cNvPr id="384" name="Google Shape;384;g239f4f4e27e_0_314"/>
          <p:cNvCxnSpPr>
            <a:stCxn id="378" idx="4"/>
            <a:endCxn id="379" idx="7"/>
          </p:cNvCxnSpPr>
          <p:nvPr/>
        </p:nvCxnSpPr>
        <p:spPr>
          <a:xfrm flipH="1">
            <a:off x="3200413" y="4209288"/>
            <a:ext cx="96000" cy="126600"/>
          </a:xfrm>
          <a:prstGeom prst="straightConnector1">
            <a:avLst/>
          </a:prstGeom>
          <a:noFill/>
          <a:ln cap="flat" cmpd="sng" w="9525">
            <a:solidFill>
              <a:srgbClr val="595959"/>
            </a:solidFill>
            <a:prstDash val="solid"/>
            <a:round/>
            <a:headEnd len="med" w="med" type="none"/>
            <a:tailEnd len="med" w="med" type="none"/>
          </a:ln>
        </p:spPr>
      </p:cxnSp>
      <p:sp>
        <p:nvSpPr>
          <p:cNvPr id="385" name="Google Shape;385;g239f4f4e27e_0_314"/>
          <p:cNvSpPr txBox="1"/>
          <p:nvPr/>
        </p:nvSpPr>
        <p:spPr>
          <a:xfrm>
            <a:off x="267763" y="3791138"/>
            <a:ext cx="1355700" cy="46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300">
                <a:latin typeface="Helvetica Neue"/>
                <a:ea typeface="Helvetica Neue"/>
                <a:cs typeface="Helvetica Neue"/>
                <a:sym typeface="Helvetica Neue"/>
              </a:rPr>
              <a:t>Training Data </a:t>
            </a:r>
            <a:endParaRPr sz="1300">
              <a:latin typeface="Helvetica Neue"/>
              <a:ea typeface="Helvetica Neue"/>
              <a:cs typeface="Helvetica Neue"/>
              <a:sym typeface="Helvetica Neue"/>
            </a:endParaRPr>
          </a:p>
        </p:txBody>
      </p:sp>
      <p:sp>
        <p:nvSpPr>
          <p:cNvPr id="386" name="Google Shape;386;g239f4f4e27e_0_314"/>
          <p:cNvSpPr/>
          <p:nvPr/>
        </p:nvSpPr>
        <p:spPr>
          <a:xfrm>
            <a:off x="4140913" y="3903963"/>
            <a:ext cx="178800" cy="151200"/>
          </a:xfrm>
          <a:prstGeom prst="ellipse">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g239f4f4e27e_0_314"/>
          <p:cNvSpPr/>
          <p:nvPr/>
        </p:nvSpPr>
        <p:spPr>
          <a:xfrm>
            <a:off x="4293313" y="4056363"/>
            <a:ext cx="178800" cy="151200"/>
          </a:xfrm>
          <a:prstGeom prst="ellipse">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g239f4f4e27e_0_314"/>
          <p:cNvSpPr/>
          <p:nvPr/>
        </p:nvSpPr>
        <p:spPr>
          <a:xfrm>
            <a:off x="4631338" y="4016263"/>
            <a:ext cx="178800" cy="151200"/>
          </a:xfrm>
          <a:prstGeom prst="ellipse">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g239f4f4e27e_0_314"/>
          <p:cNvSpPr/>
          <p:nvPr/>
        </p:nvSpPr>
        <p:spPr>
          <a:xfrm>
            <a:off x="4472113" y="4271788"/>
            <a:ext cx="178800" cy="151200"/>
          </a:xfrm>
          <a:prstGeom prst="ellipse">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g239f4f4e27e_0_314"/>
          <p:cNvSpPr/>
          <p:nvPr/>
        </p:nvSpPr>
        <p:spPr>
          <a:xfrm>
            <a:off x="4419313" y="3619788"/>
            <a:ext cx="178800" cy="151200"/>
          </a:xfrm>
          <a:prstGeom prst="ellipse">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91" name="Google Shape;391;g239f4f4e27e_0_314"/>
          <p:cNvCxnSpPr>
            <a:stCxn id="390" idx="3"/>
            <a:endCxn id="386" idx="7"/>
          </p:cNvCxnSpPr>
          <p:nvPr/>
        </p:nvCxnSpPr>
        <p:spPr>
          <a:xfrm flipH="1">
            <a:off x="4293397" y="3748845"/>
            <a:ext cx="152100" cy="177300"/>
          </a:xfrm>
          <a:prstGeom prst="straightConnector1">
            <a:avLst/>
          </a:prstGeom>
          <a:noFill/>
          <a:ln cap="flat" cmpd="sng" w="9525">
            <a:solidFill>
              <a:srgbClr val="595959"/>
            </a:solidFill>
            <a:prstDash val="solid"/>
            <a:round/>
            <a:headEnd len="med" w="med" type="none"/>
            <a:tailEnd len="med" w="med" type="none"/>
          </a:ln>
        </p:spPr>
      </p:cxnSp>
      <p:cxnSp>
        <p:nvCxnSpPr>
          <p:cNvPr id="392" name="Google Shape;392;g239f4f4e27e_0_314"/>
          <p:cNvCxnSpPr>
            <a:stCxn id="390" idx="5"/>
            <a:endCxn id="388" idx="0"/>
          </p:cNvCxnSpPr>
          <p:nvPr/>
        </p:nvCxnSpPr>
        <p:spPr>
          <a:xfrm>
            <a:off x="4571928" y="3748845"/>
            <a:ext cx="148800" cy="267300"/>
          </a:xfrm>
          <a:prstGeom prst="straightConnector1">
            <a:avLst/>
          </a:prstGeom>
          <a:noFill/>
          <a:ln cap="flat" cmpd="sng" w="9525">
            <a:solidFill>
              <a:srgbClr val="595959"/>
            </a:solidFill>
            <a:prstDash val="solid"/>
            <a:round/>
            <a:headEnd len="med" w="med" type="none"/>
            <a:tailEnd len="med" w="med" type="none"/>
          </a:ln>
        </p:spPr>
      </p:cxnSp>
      <p:cxnSp>
        <p:nvCxnSpPr>
          <p:cNvPr id="393" name="Google Shape;393;g239f4f4e27e_0_314"/>
          <p:cNvCxnSpPr>
            <a:stCxn id="387" idx="5"/>
            <a:endCxn id="389" idx="1"/>
          </p:cNvCxnSpPr>
          <p:nvPr/>
        </p:nvCxnSpPr>
        <p:spPr>
          <a:xfrm>
            <a:off x="4445928" y="4185420"/>
            <a:ext cx="52500" cy="108600"/>
          </a:xfrm>
          <a:prstGeom prst="straightConnector1">
            <a:avLst/>
          </a:prstGeom>
          <a:noFill/>
          <a:ln cap="flat" cmpd="sng" w="9525">
            <a:solidFill>
              <a:srgbClr val="595959"/>
            </a:solidFill>
            <a:prstDash val="solid"/>
            <a:round/>
            <a:headEnd len="med" w="med" type="none"/>
            <a:tailEnd len="med" w="med" type="none"/>
          </a:ln>
        </p:spPr>
      </p:cxnSp>
      <p:cxnSp>
        <p:nvCxnSpPr>
          <p:cNvPr id="394" name="Google Shape;394;g239f4f4e27e_0_314"/>
          <p:cNvCxnSpPr>
            <a:stCxn id="388" idx="4"/>
            <a:endCxn id="389" idx="7"/>
          </p:cNvCxnSpPr>
          <p:nvPr/>
        </p:nvCxnSpPr>
        <p:spPr>
          <a:xfrm flipH="1">
            <a:off x="4624738" y="4167463"/>
            <a:ext cx="96000" cy="126600"/>
          </a:xfrm>
          <a:prstGeom prst="straightConnector1">
            <a:avLst/>
          </a:prstGeom>
          <a:noFill/>
          <a:ln cap="flat" cmpd="sng" w="9525">
            <a:solidFill>
              <a:srgbClr val="595959"/>
            </a:solidFill>
            <a:prstDash val="solid"/>
            <a:round/>
            <a:headEnd len="med" w="med" type="none"/>
            <a:tailEnd len="med" w="med" type="none"/>
          </a:ln>
        </p:spPr>
      </p:cxnSp>
      <p:cxnSp>
        <p:nvCxnSpPr>
          <p:cNvPr id="395" name="Google Shape;395;g239f4f4e27e_0_314"/>
          <p:cNvCxnSpPr>
            <a:stCxn id="387" idx="6"/>
            <a:endCxn id="388" idx="2"/>
          </p:cNvCxnSpPr>
          <p:nvPr/>
        </p:nvCxnSpPr>
        <p:spPr>
          <a:xfrm flipH="1" rot="10800000">
            <a:off x="4472113" y="4091763"/>
            <a:ext cx="159300" cy="40200"/>
          </a:xfrm>
          <a:prstGeom prst="straightConnector1">
            <a:avLst/>
          </a:prstGeom>
          <a:noFill/>
          <a:ln cap="flat" cmpd="sng" w="9525">
            <a:solidFill>
              <a:srgbClr val="595959"/>
            </a:solidFill>
            <a:prstDash val="solid"/>
            <a:round/>
            <a:headEnd len="med" w="med" type="none"/>
            <a:tailEnd len="med" w="med" type="none"/>
          </a:ln>
        </p:spPr>
      </p:cxnSp>
      <p:sp>
        <p:nvSpPr>
          <p:cNvPr id="396" name="Google Shape;396;g239f4f4e27e_0_314"/>
          <p:cNvSpPr/>
          <p:nvPr/>
        </p:nvSpPr>
        <p:spPr>
          <a:xfrm>
            <a:off x="5780938" y="3903963"/>
            <a:ext cx="178800" cy="151200"/>
          </a:xfrm>
          <a:prstGeom prst="ellipse">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g239f4f4e27e_0_314"/>
          <p:cNvSpPr/>
          <p:nvPr/>
        </p:nvSpPr>
        <p:spPr>
          <a:xfrm>
            <a:off x="5933338" y="4056363"/>
            <a:ext cx="178800" cy="151200"/>
          </a:xfrm>
          <a:prstGeom prst="ellipse">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g239f4f4e27e_0_314"/>
          <p:cNvSpPr/>
          <p:nvPr/>
        </p:nvSpPr>
        <p:spPr>
          <a:xfrm>
            <a:off x="6271363" y="4016263"/>
            <a:ext cx="178800" cy="151200"/>
          </a:xfrm>
          <a:prstGeom prst="ellipse">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g239f4f4e27e_0_314"/>
          <p:cNvSpPr/>
          <p:nvPr/>
        </p:nvSpPr>
        <p:spPr>
          <a:xfrm>
            <a:off x="6112138" y="4271788"/>
            <a:ext cx="178800" cy="151200"/>
          </a:xfrm>
          <a:prstGeom prst="ellipse">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g239f4f4e27e_0_314"/>
          <p:cNvSpPr/>
          <p:nvPr/>
        </p:nvSpPr>
        <p:spPr>
          <a:xfrm>
            <a:off x="6059338" y="3619788"/>
            <a:ext cx="178800" cy="151200"/>
          </a:xfrm>
          <a:prstGeom prst="ellipse">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1" name="Google Shape;401;g239f4f4e27e_0_314"/>
          <p:cNvCxnSpPr>
            <a:stCxn id="400" idx="3"/>
            <a:endCxn id="396" idx="7"/>
          </p:cNvCxnSpPr>
          <p:nvPr/>
        </p:nvCxnSpPr>
        <p:spPr>
          <a:xfrm flipH="1">
            <a:off x="5933422" y="3748845"/>
            <a:ext cx="152100" cy="177300"/>
          </a:xfrm>
          <a:prstGeom prst="straightConnector1">
            <a:avLst/>
          </a:prstGeom>
          <a:noFill/>
          <a:ln cap="flat" cmpd="sng" w="9525">
            <a:solidFill>
              <a:srgbClr val="595959"/>
            </a:solidFill>
            <a:prstDash val="solid"/>
            <a:round/>
            <a:headEnd len="med" w="med" type="none"/>
            <a:tailEnd len="med" w="med" type="none"/>
          </a:ln>
        </p:spPr>
      </p:cxnSp>
      <p:cxnSp>
        <p:nvCxnSpPr>
          <p:cNvPr id="402" name="Google Shape;402;g239f4f4e27e_0_314"/>
          <p:cNvCxnSpPr>
            <a:stCxn id="400" idx="5"/>
            <a:endCxn id="398" idx="0"/>
          </p:cNvCxnSpPr>
          <p:nvPr/>
        </p:nvCxnSpPr>
        <p:spPr>
          <a:xfrm>
            <a:off x="6211953" y="3748845"/>
            <a:ext cx="148800" cy="267300"/>
          </a:xfrm>
          <a:prstGeom prst="straightConnector1">
            <a:avLst/>
          </a:prstGeom>
          <a:noFill/>
          <a:ln cap="flat" cmpd="sng" w="9525">
            <a:solidFill>
              <a:srgbClr val="595959"/>
            </a:solidFill>
            <a:prstDash val="solid"/>
            <a:round/>
            <a:headEnd len="med" w="med" type="none"/>
            <a:tailEnd len="med" w="med" type="none"/>
          </a:ln>
        </p:spPr>
      </p:cxnSp>
      <p:cxnSp>
        <p:nvCxnSpPr>
          <p:cNvPr id="403" name="Google Shape;403;g239f4f4e27e_0_314"/>
          <p:cNvCxnSpPr>
            <a:stCxn id="397" idx="5"/>
            <a:endCxn id="399" idx="1"/>
          </p:cNvCxnSpPr>
          <p:nvPr/>
        </p:nvCxnSpPr>
        <p:spPr>
          <a:xfrm>
            <a:off x="6085953" y="4185420"/>
            <a:ext cx="52500" cy="108600"/>
          </a:xfrm>
          <a:prstGeom prst="straightConnector1">
            <a:avLst/>
          </a:prstGeom>
          <a:noFill/>
          <a:ln cap="flat" cmpd="sng" w="9525">
            <a:solidFill>
              <a:srgbClr val="595959"/>
            </a:solidFill>
            <a:prstDash val="solid"/>
            <a:round/>
            <a:headEnd len="med" w="med" type="none"/>
            <a:tailEnd len="med" w="med" type="none"/>
          </a:ln>
        </p:spPr>
      </p:cxnSp>
      <p:cxnSp>
        <p:nvCxnSpPr>
          <p:cNvPr id="404" name="Google Shape;404;g239f4f4e27e_0_314"/>
          <p:cNvCxnSpPr>
            <a:stCxn id="398" idx="4"/>
            <a:endCxn id="399" idx="7"/>
          </p:cNvCxnSpPr>
          <p:nvPr/>
        </p:nvCxnSpPr>
        <p:spPr>
          <a:xfrm flipH="1">
            <a:off x="6264763" y="4167463"/>
            <a:ext cx="96000" cy="126600"/>
          </a:xfrm>
          <a:prstGeom prst="straightConnector1">
            <a:avLst/>
          </a:prstGeom>
          <a:noFill/>
          <a:ln cap="flat" cmpd="sng" w="9525">
            <a:solidFill>
              <a:srgbClr val="595959"/>
            </a:solidFill>
            <a:prstDash val="solid"/>
            <a:round/>
            <a:headEnd len="med" w="med" type="none"/>
            <a:tailEnd len="med" w="med" type="none"/>
          </a:ln>
        </p:spPr>
      </p:cxnSp>
      <p:cxnSp>
        <p:nvCxnSpPr>
          <p:cNvPr id="405" name="Google Shape;405;g239f4f4e27e_0_314"/>
          <p:cNvCxnSpPr>
            <a:stCxn id="396" idx="6"/>
            <a:endCxn id="398" idx="1"/>
          </p:cNvCxnSpPr>
          <p:nvPr/>
        </p:nvCxnSpPr>
        <p:spPr>
          <a:xfrm>
            <a:off x="5959738" y="3979563"/>
            <a:ext cx="337800" cy="58800"/>
          </a:xfrm>
          <a:prstGeom prst="straightConnector1">
            <a:avLst/>
          </a:prstGeom>
          <a:noFill/>
          <a:ln cap="flat" cmpd="sng" w="9525">
            <a:solidFill>
              <a:srgbClr val="595959"/>
            </a:solidFill>
            <a:prstDash val="solid"/>
            <a:round/>
            <a:headEnd len="med" w="med" type="none"/>
            <a:tailEnd len="med" w="med" type="none"/>
          </a:ln>
        </p:spPr>
      </p:cxnSp>
      <p:cxnSp>
        <p:nvCxnSpPr>
          <p:cNvPr id="406" name="Google Shape;406;g239f4f4e27e_0_314"/>
          <p:cNvCxnSpPr>
            <a:stCxn id="397" idx="6"/>
            <a:endCxn id="398" idx="2"/>
          </p:cNvCxnSpPr>
          <p:nvPr/>
        </p:nvCxnSpPr>
        <p:spPr>
          <a:xfrm flipH="1" rot="10800000">
            <a:off x="6112138" y="4091763"/>
            <a:ext cx="159300" cy="40200"/>
          </a:xfrm>
          <a:prstGeom prst="straightConnector1">
            <a:avLst/>
          </a:prstGeom>
          <a:noFill/>
          <a:ln cap="flat" cmpd="sng" w="9525">
            <a:solidFill>
              <a:srgbClr val="595959"/>
            </a:solidFill>
            <a:prstDash val="solid"/>
            <a:round/>
            <a:headEnd len="med" w="med" type="none"/>
            <a:tailEnd len="med" w="med" type="none"/>
          </a:ln>
        </p:spPr>
      </p:cxnSp>
      <p:sp>
        <p:nvSpPr>
          <p:cNvPr id="407" name="Google Shape;407;g239f4f4e27e_0_314"/>
          <p:cNvSpPr/>
          <p:nvPr/>
        </p:nvSpPr>
        <p:spPr>
          <a:xfrm>
            <a:off x="7324738" y="3884988"/>
            <a:ext cx="178800" cy="151200"/>
          </a:xfrm>
          <a:prstGeom prst="ellipse">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g239f4f4e27e_0_314"/>
          <p:cNvSpPr/>
          <p:nvPr/>
        </p:nvSpPr>
        <p:spPr>
          <a:xfrm>
            <a:off x="7477138" y="4037388"/>
            <a:ext cx="178800" cy="151200"/>
          </a:xfrm>
          <a:prstGeom prst="ellipse">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g239f4f4e27e_0_314"/>
          <p:cNvSpPr/>
          <p:nvPr/>
        </p:nvSpPr>
        <p:spPr>
          <a:xfrm>
            <a:off x="7815163" y="3997288"/>
            <a:ext cx="178800" cy="151200"/>
          </a:xfrm>
          <a:prstGeom prst="ellipse">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g239f4f4e27e_0_314"/>
          <p:cNvSpPr/>
          <p:nvPr/>
        </p:nvSpPr>
        <p:spPr>
          <a:xfrm>
            <a:off x="7655938" y="4252813"/>
            <a:ext cx="178800" cy="151200"/>
          </a:xfrm>
          <a:prstGeom prst="ellipse">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g239f4f4e27e_0_314"/>
          <p:cNvSpPr/>
          <p:nvPr/>
        </p:nvSpPr>
        <p:spPr>
          <a:xfrm>
            <a:off x="7725538" y="3607363"/>
            <a:ext cx="178800" cy="151200"/>
          </a:xfrm>
          <a:prstGeom prst="ellipse">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2" name="Google Shape;412;g239f4f4e27e_0_314"/>
          <p:cNvCxnSpPr>
            <a:stCxn id="411" idx="3"/>
            <a:endCxn id="407" idx="7"/>
          </p:cNvCxnSpPr>
          <p:nvPr/>
        </p:nvCxnSpPr>
        <p:spPr>
          <a:xfrm flipH="1">
            <a:off x="7477222" y="3736420"/>
            <a:ext cx="274500" cy="170700"/>
          </a:xfrm>
          <a:prstGeom prst="straightConnector1">
            <a:avLst/>
          </a:prstGeom>
          <a:noFill/>
          <a:ln cap="flat" cmpd="sng" w="9525">
            <a:solidFill>
              <a:srgbClr val="595959"/>
            </a:solidFill>
            <a:prstDash val="solid"/>
            <a:round/>
            <a:headEnd len="med" w="med" type="none"/>
            <a:tailEnd len="med" w="med" type="none"/>
          </a:ln>
        </p:spPr>
      </p:cxnSp>
      <p:cxnSp>
        <p:nvCxnSpPr>
          <p:cNvPr id="413" name="Google Shape;413;g239f4f4e27e_0_314"/>
          <p:cNvCxnSpPr>
            <a:stCxn id="411" idx="5"/>
            <a:endCxn id="409" idx="0"/>
          </p:cNvCxnSpPr>
          <p:nvPr/>
        </p:nvCxnSpPr>
        <p:spPr>
          <a:xfrm>
            <a:off x="7878153" y="3736420"/>
            <a:ext cx="26400" cy="261000"/>
          </a:xfrm>
          <a:prstGeom prst="straightConnector1">
            <a:avLst/>
          </a:prstGeom>
          <a:noFill/>
          <a:ln cap="flat" cmpd="sng" w="9525">
            <a:solidFill>
              <a:srgbClr val="595959"/>
            </a:solidFill>
            <a:prstDash val="solid"/>
            <a:round/>
            <a:headEnd len="med" w="med" type="none"/>
            <a:tailEnd len="med" w="med" type="none"/>
          </a:ln>
        </p:spPr>
      </p:cxnSp>
      <p:cxnSp>
        <p:nvCxnSpPr>
          <p:cNvPr id="414" name="Google Shape;414;g239f4f4e27e_0_314"/>
          <p:cNvCxnSpPr>
            <a:stCxn id="411" idx="4"/>
            <a:endCxn id="408" idx="7"/>
          </p:cNvCxnSpPr>
          <p:nvPr/>
        </p:nvCxnSpPr>
        <p:spPr>
          <a:xfrm flipH="1">
            <a:off x="7629838" y="3758563"/>
            <a:ext cx="185100" cy="300900"/>
          </a:xfrm>
          <a:prstGeom prst="straightConnector1">
            <a:avLst/>
          </a:prstGeom>
          <a:noFill/>
          <a:ln cap="flat" cmpd="sng" w="9525">
            <a:solidFill>
              <a:srgbClr val="595959"/>
            </a:solidFill>
            <a:prstDash val="solid"/>
            <a:round/>
            <a:headEnd len="med" w="med" type="none"/>
            <a:tailEnd len="med" w="med" type="none"/>
          </a:ln>
        </p:spPr>
      </p:cxnSp>
      <p:cxnSp>
        <p:nvCxnSpPr>
          <p:cNvPr id="415" name="Google Shape;415;g239f4f4e27e_0_314"/>
          <p:cNvCxnSpPr>
            <a:stCxn id="408" idx="5"/>
            <a:endCxn id="410" idx="1"/>
          </p:cNvCxnSpPr>
          <p:nvPr/>
        </p:nvCxnSpPr>
        <p:spPr>
          <a:xfrm>
            <a:off x="7629753" y="4166445"/>
            <a:ext cx="52500" cy="108600"/>
          </a:xfrm>
          <a:prstGeom prst="straightConnector1">
            <a:avLst/>
          </a:prstGeom>
          <a:noFill/>
          <a:ln cap="flat" cmpd="sng" w="9525">
            <a:solidFill>
              <a:srgbClr val="595959"/>
            </a:solidFill>
            <a:prstDash val="solid"/>
            <a:round/>
            <a:headEnd len="med" w="med" type="none"/>
            <a:tailEnd len="med" w="med" type="none"/>
          </a:ln>
        </p:spPr>
      </p:cxnSp>
      <p:cxnSp>
        <p:nvCxnSpPr>
          <p:cNvPr id="416" name="Google Shape;416;g239f4f4e27e_0_314"/>
          <p:cNvCxnSpPr>
            <a:stCxn id="409" idx="4"/>
            <a:endCxn id="410" idx="7"/>
          </p:cNvCxnSpPr>
          <p:nvPr/>
        </p:nvCxnSpPr>
        <p:spPr>
          <a:xfrm flipH="1">
            <a:off x="7808563" y="4148488"/>
            <a:ext cx="96000" cy="126600"/>
          </a:xfrm>
          <a:prstGeom prst="straightConnector1">
            <a:avLst/>
          </a:prstGeom>
          <a:noFill/>
          <a:ln cap="flat" cmpd="sng" w="9525">
            <a:solidFill>
              <a:srgbClr val="595959"/>
            </a:solidFill>
            <a:prstDash val="solid"/>
            <a:round/>
            <a:headEnd len="med" w="med" type="none"/>
            <a:tailEnd len="med" w="med" type="none"/>
          </a:ln>
        </p:spPr>
      </p:cxnSp>
      <p:cxnSp>
        <p:nvCxnSpPr>
          <p:cNvPr id="417" name="Google Shape;417;g239f4f4e27e_0_314"/>
          <p:cNvCxnSpPr>
            <a:stCxn id="407" idx="6"/>
            <a:endCxn id="409" idx="1"/>
          </p:cNvCxnSpPr>
          <p:nvPr/>
        </p:nvCxnSpPr>
        <p:spPr>
          <a:xfrm>
            <a:off x="7503538" y="3960588"/>
            <a:ext cx="337800" cy="58800"/>
          </a:xfrm>
          <a:prstGeom prst="straightConnector1">
            <a:avLst/>
          </a:prstGeom>
          <a:noFill/>
          <a:ln cap="flat" cmpd="sng" w="9525">
            <a:solidFill>
              <a:srgbClr val="595959"/>
            </a:solidFill>
            <a:prstDash val="solid"/>
            <a:round/>
            <a:headEnd len="med" w="med" type="none"/>
            <a:tailEnd len="med" w="med" type="none"/>
          </a:ln>
        </p:spPr>
      </p:cxnSp>
      <p:cxnSp>
        <p:nvCxnSpPr>
          <p:cNvPr id="418" name="Google Shape;418;g239f4f4e27e_0_314"/>
          <p:cNvCxnSpPr>
            <a:stCxn id="408" idx="6"/>
            <a:endCxn id="409" idx="2"/>
          </p:cNvCxnSpPr>
          <p:nvPr/>
        </p:nvCxnSpPr>
        <p:spPr>
          <a:xfrm flipH="1" rot="10800000">
            <a:off x="7655938" y="4072788"/>
            <a:ext cx="159300" cy="40200"/>
          </a:xfrm>
          <a:prstGeom prst="straightConnector1">
            <a:avLst/>
          </a:prstGeom>
          <a:noFill/>
          <a:ln cap="flat" cmpd="sng" w="9525">
            <a:solidFill>
              <a:srgbClr val="595959"/>
            </a:solidFill>
            <a:prstDash val="solid"/>
            <a:round/>
            <a:headEnd len="med" w="med" type="none"/>
            <a:tailEnd len="med" w="med" type="none"/>
          </a:ln>
        </p:spPr>
      </p:cxnSp>
      <p:sp>
        <p:nvSpPr>
          <p:cNvPr id="419" name="Google Shape;419;g239f4f4e27e_0_314"/>
          <p:cNvSpPr/>
          <p:nvPr/>
        </p:nvSpPr>
        <p:spPr>
          <a:xfrm>
            <a:off x="2729775" y="3389913"/>
            <a:ext cx="5501700" cy="151200"/>
          </a:xfrm>
          <a:prstGeom prst="rightArrow">
            <a:avLst>
              <a:gd fmla="val 50000" name="adj1"/>
              <a:gd fmla="val 50000" name="adj2"/>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g239f4f4e27e_0_314"/>
          <p:cNvSpPr txBox="1"/>
          <p:nvPr/>
        </p:nvSpPr>
        <p:spPr>
          <a:xfrm>
            <a:off x="3107900" y="3039288"/>
            <a:ext cx="5117100" cy="26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2011                  2012                         2013                      2014  </a:t>
            </a:r>
            <a:endParaRPr/>
          </a:p>
        </p:txBody>
      </p:sp>
      <p:sp>
        <p:nvSpPr>
          <p:cNvPr id="421" name="Google Shape;421;g239f4f4e27e_0_314"/>
          <p:cNvSpPr/>
          <p:nvPr/>
        </p:nvSpPr>
        <p:spPr>
          <a:xfrm>
            <a:off x="7256188" y="4572675"/>
            <a:ext cx="754200" cy="300900"/>
          </a:xfrm>
          <a:prstGeom prst="flowChartProcess">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g239f4f4e27e_0_314"/>
          <p:cNvSpPr/>
          <p:nvPr/>
        </p:nvSpPr>
        <p:spPr>
          <a:xfrm>
            <a:off x="5698825" y="4578349"/>
            <a:ext cx="754200" cy="300900"/>
          </a:xfrm>
          <a:prstGeom prst="flowChartProcess">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g239f4f4e27e_0_314"/>
          <p:cNvSpPr/>
          <p:nvPr/>
        </p:nvSpPr>
        <p:spPr>
          <a:xfrm>
            <a:off x="4141475" y="4596624"/>
            <a:ext cx="754200" cy="350700"/>
          </a:xfrm>
          <a:prstGeom prst="flowChartProcess">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g239f4f4e27e_0_314"/>
          <p:cNvSpPr/>
          <p:nvPr/>
        </p:nvSpPr>
        <p:spPr>
          <a:xfrm>
            <a:off x="2699050" y="4603200"/>
            <a:ext cx="754200" cy="300900"/>
          </a:xfrm>
          <a:prstGeom prst="flowChartProcess">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g239f4f4e27e_0_314"/>
          <p:cNvSpPr txBox="1"/>
          <p:nvPr/>
        </p:nvSpPr>
        <p:spPr>
          <a:xfrm>
            <a:off x="2651688" y="4599938"/>
            <a:ext cx="877800" cy="26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t>5 features</a:t>
            </a:r>
            <a:endParaRPr sz="1000"/>
          </a:p>
        </p:txBody>
      </p:sp>
      <p:sp>
        <p:nvSpPr>
          <p:cNvPr id="426" name="Google Shape;426;g239f4f4e27e_0_314"/>
          <p:cNvSpPr txBox="1"/>
          <p:nvPr/>
        </p:nvSpPr>
        <p:spPr>
          <a:xfrm>
            <a:off x="4096888" y="4595100"/>
            <a:ext cx="980400" cy="26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t>5 features</a:t>
            </a:r>
            <a:endParaRPr sz="1000"/>
          </a:p>
        </p:txBody>
      </p:sp>
      <p:sp>
        <p:nvSpPr>
          <p:cNvPr id="427" name="Google Shape;427;g239f4f4e27e_0_314"/>
          <p:cNvSpPr txBox="1"/>
          <p:nvPr/>
        </p:nvSpPr>
        <p:spPr>
          <a:xfrm>
            <a:off x="5727825" y="4575088"/>
            <a:ext cx="877800" cy="26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t>5 features</a:t>
            </a:r>
            <a:endParaRPr sz="1000"/>
          </a:p>
        </p:txBody>
      </p:sp>
      <p:sp>
        <p:nvSpPr>
          <p:cNvPr id="428" name="Google Shape;428;g239f4f4e27e_0_314"/>
          <p:cNvSpPr txBox="1"/>
          <p:nvPr/>
        </p:nvSpPr>
        <p:spPr>
          <a:xfrm>
            <a:off x="7256188" y="4551663"/>
            <a:ext cx="980400" cy="26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t>5 features</a:t>
            </a:r>
            <a:endParaRPr sz="1000"/>
          </a:p>
        </p:txBody>
      </p:sp>
      <p:sp>
        <p:nvSpPr>
          <p:cNvPr id="429" name="Google Shape;429;g239f4f4e27e_0_314"/>
          <p:cNvSpPr txBox="1"/>
          <p:nvPr/>
        </p:nvSpPr>
        <p:spPr>
          <a:xfrm>
            <a:off x="367088" y="4409300"/>
            <a:ext cx="1289400" cy="131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300">
                <a:latin typeface="Helvetica Neue"/>
                <a:ea typeface="Helvetica Neue"/>
                <a:cs typeface="Helvetica Neue"/>
                <a:sym typeface="Helvetica Neue"/>
              </a:rPr>
              <a:t>As you add more graphs at other time points, the features will increase</a:t>
            </a:r>
            <a:endParaRPr sz="1300">
              <a:latin typeface="Helvetica Neue"/>
              <a:ea typeface="Helvetica Neue"/>
              <a:cs typeface="Helvetica Neue"/>
              <a:sym typeface="Helvetica Neue"/>
            </a:endParaRPr>
          </a:p>
          <a:p>
            <a:pPr indent="0" lvl="0" marL="0" rtl="0" algn="l">
              <a:spcBef>
                <a:spcPts val="0"/>
              </a:spcBef>
              <a:spcAft>
                <a:spcPts val="0"/>
              </a:spcAft>
              <a:buNone/>
            </a:pPr>
            <a:r>
              <a:t/>
            </a:r>
            <a:endParaRPr sz="1300">
              <a:latin typeface="Helvetica Neue"/>
              <a:ea typeface="Helvetica Neue"/>
              <a:cs typeface="Helvetica Neue"/>
              <a:sym typeface="Helvetica Neue"/>
            </a:endParaRPr>
          </a:p>
        </p:txBody>
      </p:sp>
      <p:sp>
        <p:nvSpPr>
          <p:cNvPr id="430" name="Google Shape;430;g239f4f4e27e_0_314"/>
          <p:cNvSpPr/>
          <p:nvPr/>
        </p:nvSpPr>
        <p:spPr>
          <a:xfrm>
            <a:off x="2147438" y="3979563"/>
            <a:ext cx="178800" cy="588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g239f4f4e27e_0_314"/>
          <p:cNvSpPr/>
          <p:nvPr/>
        </p:nvSpPr>
        <p:spPr>
          <a:xfrm>
            <a:off x="1598588" y="3979563"/>
            <a:ext cx="178800" cy="588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g239f4f4e27e_0_314"/>
          <p:cNvSpPr/>
          <p:nvPr/>
        </p:nvSpPr>
        <p:spPr>
          <a:xfrm>
            <a:off x="1873013" y="3979563"/>
            <a:ext cx="178800" cy="588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g239f4f4e27e_0_314"/>
          <p:cNvSpPr/>
          <p:nvPr/>
        </p:nvSpPr>
        <p:spPr>
          <a:xfrm>
            <a:off x="2421863" y="3979563"/>
            <a:ext cx="178800" cy="588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g239f4f4e27e_0_314"/>
          <p:cNvSpPr txBox="1"/>
          <p:nvPr/>
        </p:nvSpPr>
        <p:spPr>
          <a:xfrm>
            <a:off x="8145813" y="2571363"/>
            <a:ext cx="877800" cy="24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g239f4f4e27e_0_314"/>
          <p:cNvSpPr/>
          <p:nvPr/>
        </p:nvSpPr>
        <p:spPr>
          <a:xfrm>
            <a:off x="2140000" y="3436113"/>
            <a:ext cx="178800" cy="588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g239f4f4e27e_0_314"/>
          <p:cNvSpPr/>
          <p:nvPr/>
        </p:nvSpPr>
        <p:spPr>
          <a:xfrm>
            <a:off x="1591150" y="3436113"/>
            <a:ext cx="178800" cy="588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g239f4f4e27e_0_314"/>
          <p:cNvSpPr/>
          <p:nvPr/>
        </p:nvSpPr>
        <p:spPr>
          <a:xfrm>
            <a:off x="1865575" y="3436113"/>
            <a:ext cx="178800" cy="588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g239f4f4e27e_0_314"/>
          <p:cNvSpPr/>
          <p:nvPr/>
        </p:nvSpPr>
        <p:spPr>
          <a:xfrm>
            <a:off x="2414425" y="3436113"/>
            <a:ext cx="178800" cy="588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g239f4f4e27e_0_314"/>
          <p:cNvSpPr txBox="1"/>
          <p:nvPr/>
        </p:nvSpPr>
        <p:spPr>
          <a:xfrm>
            <a:off x="1532850" y="3079513"/>
            <a:ext cx="1125900" cy="24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Helvetica Neue"/>
                <a:ea typeface="Helvetica Neue"/>
                <a:cs typeface="Helvetica Neue"/>
                <a:sym typeface="Helvetica Neue"/>
              </a:rPr>
              <a:t>More years</a:t>
            </a:r>
            <a:endParaRPr>
              <a:latin typeface="Helvetica Neue"/>
              <a:ea typeface="Helvetica Neue"/>
              <a:cs typeface="Helvetica Neue"/>
              <a:sym typeface="Helvetica Neue"/>
            </a:endParaRPr>
          </a:p>
        </p:txBody>
      </p:sp>
      <p:sp>
        <p:nvSpPr>
          <p:cNvPr id="440" name="Google Shape;440;g239f4f4e27e_0_314"/>
          <p:cNvSpPr/>
          <p:nvPr/>
        </p:nvSpPr>
        <p:spPr>
          <a:xfrm>
            <a:off x="2151038" y="4863263"/>
            <a:ext cx="178800" cy="588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g239f4f4e27e_0_314"/>
          <p:cNvSpPr/>
          <p:nvPr/>
        </p:nvSpPr>
        <p:spPr>
          <a:xfrm>
            <a:off x="1602188" y="4863263"/>
            <a:ext cx="178800" cy="588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g239f4f4e27e_0_314"/>
          <p:cNvSpPr/>
          <p:nvPr/>
        </p:nvSpPr>
        <p:spPr>
          <a:xfrm>
            <a:off x="1876613" y="4863263"/>
            <a:ext cx="178800" cy="588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g239f4f4e27e_0_314"/>
          <p:cNvSpPr/>
          <p:nvPr/>
        </p:nvSpPr>
        <p:spPr>
          <a:xfrm>
            <a:off x="2425463" y="4863263"/>
            <a:ext cx="178800" cy="588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44" name="Google Shape;444;g239f4f4e27e_0_314"/>
          <p:cNvCxnSpPr>
            <a:stCxn id="442" idx="1"/>
          </p:cNvCxnSpPr>
          <p:nvPr/>
        </p:nvCxnSpPr>
        <p:spPr>
          <a:xfrm>
            <a:off x="1876613" y="4892663"/>
            <a:ext cx="1833900" cy="384900"/>
          </a:xfrm>
          <a:prstGeom prst="straightConnector1">
            <a:avLst/>
          </a:prstGeom>
          <a:noFill/>
          <a:ln cap="flat" cmpd="sng" w="9525">
            <a:solidFill>
              <a:srgbClr val="595959"/>
            </a:solidFill>
            <a:prstDash val="lgDash"/>
            <a:round/>
            <a:headEnd len="med" w="med" type="none"/>
            <a:tailEnd len="med" w="med" type="triangle"/>
          </a:ln>
        </p:spPr>
      </p:cxnSp>
      <p:sp>
        <p:nvSpPr>
          <p:cNvPr id="445" name="Google Shape;445;g239f4f4e27e_0_314"/>
          <p:cNvSpPr txBox="1"/>
          <p:nvPr/>
        </p:nvSpPr>
        <p:spPr>
          <a:xfrm>
            <a:off x="2039000" y="4983438"/>
            <a:ext cx="1103100" cy="14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t>More features</a:t>
            </a:r>
            <a:endParaRPr sz="1000"/>
          </a:p>
        </p:txBody>
      </p:sp>
      <p:sp>
        <p:nvSpPr>
          <p:cNvPr id="446" name="Google Shape;446;g239f4f4e27e_0_314"/>
          <p:cNvSpPr/>
          <p:nvPr/>
        </p:nvSpPr>
        <p:spPr>
          <a:xfrm rot="-5400000">
            <a:off x="4961563" y="3913450"/>
            <a:ext cx="350700" cy="27621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47" name="Google Shape;447;g239f4f4e27e_0_314"/>
          <p:cNvCxnSpPr/>
          <p:nvPr/>
        </p:nvCxnSpPr>
        <p:spPr>
          <a:xfrm>
            <a:off x="3021613" y="4888000"/>
            <a:ext cx="699300" cy="167400"/>
          </a:xfrm>
          <a:prstGeom prst="straightConnector1">
            <a:avLst/>
          </a:prstGeom>
          <a:noFill/>
          <a:ln cap="flat" cmpd="sng" w="9525">
            <a:solidFill>
              <a:srgbClr val="595959"/>
            </a:solidFill>
            <a:prstDash val="solid"/>
            <a:round/>
            <a:headEnd len="med" w="med" type="none"/>
            <a:tailEnd len="med" w="med" type="triangle"/>
          </a:ln>
        </p:spPr>
      </p:cxnSp>
      <p:cxnSp>
        <p:nvCxnSpPr>
          <p:cNvPr id="448" name="Google Shape;448;g239f4f4e27e_0_314"/>
          <p:cNvCxnSpPr>
            <a:endCxn id="449" idx="3"/>
          </p:cNvCxnSpPr>
          <p:nvPr/>
        </p:nvCxnSpPr>
        <p:spPr>
          <a:xfrm flipH="1">
            <a:off x="6450163" y="4838238"/>
            <a:ext cx="1236900" cy="374700"/>
          </a:xfrm>
          <a:prstGeom prst="straightConnector1">
            <a:avLst/>
          </a:prstGeom>
          <a:noFill/>
          <a:ln cap="flat" cmpd="sng" w="9525">
            <a:solidFill>
              <a:srgbClr val="595959"/>
            </a:solidFill>
            <a:prstDash val="solid"/>
            <a:round/>
            <a:headEnd len="med" w="med" type="none"/>
            <a:tailEnd len="med" w="med" type="triangle"/>
          </a:ln>
        </p:spPr>
      </p:cxnSp>
      <p:cxnSp>
        <p:nvCxnSpPr>
          <p:cNvPr id="450" name="Google Shape;450;g239f4f4e27e_0_314"/>
          <p:cNvCxnSpPr/>
          <p:nvPr/>
        </p:nvCxnSpPr>
        <p:spPr>
          <a:xfrm flipH="1">
            <a:off x="5713288" y="4844150"/>
            <a:ext cx="314100" cy="154800"/>
          </a:xfrm>
          <a:prstGeom prst="straightConnector1">
            <a:avLst/>
          </a:prstGeom>
          <a:noFill/>
          <a:ln cap="flat" cmpd="sng" w="9525">
            <a:solidFill>
              <a:srgbClr val="595959"/>
            </a:solidFill>
            <a:prstDash val="solid"/>
            <a:round/>
            <a:headEnd len="med" w="med" type="none"/>
            <a:tailEnd len="med" w="med" type="triangle"/>
          </a:ln>
        </p:spPr>
      </p:cxnSp>
      <p:cxnSp>
        <p:nvCxnSpPr>
          <p:cNvPr id="451" name="Google Shape;451;g239f4f4e27e_0_314"/>
          <p:cNvCxnSpPr/>
          <p:nvPr/>
        </p:nvCxnSpPr>
        <p:spPr>
          <a:xfrm>
            <a:off x="4423575" y="4962538"/>
            <a:ext cx="327000" cy="147900"/>
          </a:xfrm>
          <a:prstGeom prst="straightConnector1">
            <a:avLst/>
          </a:prstGeom>
          <a:noFill/>
          <a:ln cap="flat" cmpd="sng" w="9525">
            <a:solidFill>
              <a:srgbClr val="595959"/>
            </a:solidFill>
            <a:prstDash val="solid"/>
            <a:round/>
            <a:headEnd len="med" w="med" type="none"/>
            <a:tailEnd len="med" w="med" type="triangle"/>
          </a:ln>
        </p:spPr>
      </p:cxnSp>
      <p:sp>
        <p:nvSpPr>
          <p:cNvPr id="449" name="Google Shape;449;g239f4f4e27e_0_314"/>
          <p:cNvSpPr txBox="1"/>
          <p:nvPr/>
        </p:nvSpPr>
        <p:spPr>
          <a:xfrm>
            <a:off x="3823663" y="5116638"/>
            <a:ext cx="2626500" cy="19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100"/>
              <a:t>Combined to make 30 total features</a:t>
            </a:r>
            <a:endParaRPr sz="1100"/>
          </a:p>
        </p:txBody>
      </p:sp>
      <p:cxnSp>
        <p:nvCxnSpPr>
          <p:cNvPr id="452" name="Google Shape;452;g239f4f4e27e_0_314"/>
          <p:cNvCxnSpPr>
            <a:endCxn id="453" idx="0"/>
          </p:cNvCxnSpPr>
          <p:nvPr/>
        </p:nvCxnSpPr>
        <p:spPr>
          <a:xfrm>
            <a:off x="4895688" y="5469775"/>
            <a:ext cx="15000" cy="261600"/>
          </a:xfrm>
          <a:prstGeom prst="straightConnector1">
            <a:avLst/>
          </a:prstGeom>
          <a:noFill/>
          <a:ln cap="flat" cmpd="sng" w="9525">
            <a:solidFill>
              <a:schemeClr val="dk2"/>
            </a:solidFill>
            <a:prstDash val="solid"/>
            <a:round/>
            <a:headEnd len="med" w="med" type="none"/>
            <a:tailEnd len="med" w="med" type="triangle"/>
          </a:ln>
        </p:spPr>
      </p:cxnSp>
      <p:sp>
        <p:nvSpPr>
          <p:cNvPr id="454" name="Google Shape;454;g239f4f4e27e_0_314"/>
          <p:cNvSpPr txBox="1"/>
          <p:nvPr/>
        </p:nvSpPr>
        <p:spPr>
          <a:xfrm>
            <a:off x="4368613" y="5723788"/>
            <a:ext cx="1536600" cy="16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GNN Model</a:t>
            </a:r>
            <a:endParaRPr/>
          </a:p>
        </p:txBody>
      </p:sp>
      <p:sp>
        <p:nvSpPr>
          <p:cNvPr id="453" name="Google Shape;453;g239f4f4e27e_0_314"/>
          <p:cNvSpPr/>
          <p:nvPr/>
        </p:nvSpPr>
        <p:spPr>
          <a:xfrm>
            <a:off x="4359138" y="5731375"/>
            <a:ext cx="1103100" cy="3507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g239f4f4e27e_0_314"/>
          <p:cNvSpPr txBox="1"/>
          <p:nvPr/>
        </p:nvSpPr>
        <p:spPr>
          <a:xfrm>
            <a:off x="268238" y="2581188"/>
            <a:ext cx="2846700" cy="41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a:solidFill>
                  <a:schemeClr val="dk2"/>
                </a:solidFill>
              </a:rPr>
              <a:t>Workflow with visualization</a:t>
            </a:r>
            <a:endParaRPr b="1">
              <a:solidFill>
                <a:schemeClr val="dk2"/>
              </a:solidFill>
            </a:endParaRPr>
          </a:p>
        </p:txBody>
      </p:sp>
      <p:sp>
        <p:nvSpPr>
          <p:cNvPr id="456" name="Google Shape;456;g239f4f4e27e_0_314"/>
          <p:cNvSpPr txBox="1"/>
          <p:nvPr>
            <p:ph idx="10" type="dt"/>
          </p:nvPr>
        </p:nvSpPr>
        <p:spPr>
          <a:xfrm>
            <a:off x="736825" y="6504225"/>
            <a:ext cx="831000" cy="2412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US"/>
              <a:t>8/11/2023</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p9"/>
          <p:cNvSpPr txBox="1"/>
          <p:nvPr>
            <p:ph idx="12" type="sldNum"/>
          </p:nvPr>
        </p:nvSpPr>
        <p:spPr>
          <a:xfrm>
            <a:off x="222250" y="6504213"/>
            <a:ext cx="414338" cy="237285"/>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US"/>
              <a:t>‹#›</a:t>
            </a:fld>
            <a:endParaRPr/>
          </a:p>
        </p:txBody>
      </p:sp>
      <p:sp>
        <p:nvSpPr>
          <p:cNvPr id="462" name="Google Shape;462;p9"/>
          <p:cNvSpPr txBox="1"/>
          <p:nvPr/>
        </p:nvSpPr>
        <p:spPr>
          <a:xfrm>
            <a:off x="367645" y="424206"/>
            <a:ext cx="83238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Cora and Comparisons</a:t>
            </a:r>
            <a:endParaRPr/>
          </a:p>
        </p:txBody>
      </p:sp>
      <p:graphicFrame>
        <p:nvGraphicFramePr>
          <p:cNvPr id="463" name="Google Shape;463;p9"/>
          <p:cNvGraphicFramePr/>
          <p:nvPr/>
        </p:nvGraphicFramePr>
        <p:xfrm>
          <a:off x="828700" y="2367938"/>
          <a:ext cx="3000000" cy="3000000"/>
        </p:xfrm>
        <a:graphic>
          <a:graphicData uri="http://schemas.openxmlformats.org/drawingml/2006/table">
            <a:tbl>
              <a:tblPr>
                <a:noFill/>
                <a:tableStyleId>{71A824BC-1A6B-4BDE-AFEE-239A556A4E6D}</a:tableStyleId>
              </a:tblPr>
              <a:tblGrid>
                <a:gridCol w="1497325"/>
                <a:gridCol w="1497325"/>
                <a:gridCol w="1673875"/>
                <a:gridCol w="1320750"/>
                <a:gridCol w="1497325"/>
              </a:tblGrid>
              <a:tr h="382375">
                <a:tc>
                  <a:txBody>
                    <a:bodyPr/>
                    <a:lstStyle/>
                    <a:p>
                      <a:pPr indent="0" lvl="0" marL="0" rtl="0" algn="ctr">
                        <a:spcBef>
                          <a:spcPts val="0"/>
                        </a:spcBef>
                        <a:spcAft>
                          <a:spcPts val="0"/>
                        </a:spcAft>
                        <a:buNone/>
                      </a:pPr>
                      <a:r>
                        <a:rPr b="1" lang="en-US" sz="1600"/>
                        <a:t>Dataset</a:t>
                      </a:r>
                      <a:endParaRPr b="1" sz="1600"/>
                    </a:p>
                  </a:txBody>
                  <a:tcPr marT="91425" marB="91425" marR="91425" marL="91425"/>
                </a:tc>
                <a:tc>
                  <a:txBody>
                    <a:bodyPr/>
                    <a:lstStyle/>
                    <a:p>
                      <a:pPr indent="0" lvl="0" marL="0" rtl="0" algn="ctr">
                        <a:spcBef>
                          <a:spcPts val="0"/>
                        </a:spcBef>
                        <a:spcAft>
                          <a:spcPts val="0"/>
                        </a:spcAft>
                        <a:buNone/>
                      </a:pPr>
                      <a:r>
                        <a:rPr b="1" lang="en-US" sz="1600"/>
                        <a:t>Method</a:t>
                      </a:r>
                      <a:endParaRPr b="1" sz="1600"/>
                    </a:p>
                  </a:txBody>
                  <a:tcPr marT="91425" marB="91425" marR="91425" marL="91425"/>
                </a:tc>
                <a:tc>
                  <a:txBody>
                    <a:bodyPr/>
                    <a:lstStyle/>
                    <a:p>
                      <a:pPr indent="0" lvl="0" marL="0" rtl="0" algn="ctr">
                        <a:spcBef>
                          <a:spcPts val="0"/>
                        </a:spcBef>
                        <a:spcAft>
                          <a:spcPts val="0"/>
                        </a:spcAft>
                        <a:buNone/>
                      </a:pPr>
                      <a:r>
                        <a:rPr b="1" lang="en-US" sz="1600"/>
                        <a:t>Features</a:t>
                      </a:r>
                      <a:endParaRPr b="1" sz="1600"/>
                    </a:p>
                  </a:txBody>
                  <a:tcPr marT="91425" marB="91425" marR="91425" marL="91425"/>
                </a:tc>
                <a:tc>
                  <a:txBody>
                    <a:bodyPr/>
                    <a:lstStyle/>
                    <a:p>
                      <a:pPr indent="0" lvl="0" marL="0" rtl="0" algn="ctr">
                        <a:spcBef>
                          <a:spcPts val="0"/>
                        </a:spcBef>
                        <a:spcAft>
                          <a:spcPts val="0"/>
                        </a:spcAft>
                        <a:buNone/>
                      </a:pPr>
                      <a:r>
                        <a:rPr b="1" lang="en-US" sz="1600"/>
                        <a:t>AUC train</a:t>
                      </a:r>
                      <a:endParaRPr b="1" sz="1600"/>
                    </a:p>
                  </a:txBody>
                  <a:tcPr marT="91425" marB="91425" marR="91425" marL="91425"/>
                </a:tc>
                <a:tc>
                  <a:txBody>
                    <a:bodyPr/>
                    <a:lstStyle/>
                    <a:p>
                      <a:pPr indent="0" lvl="0" marL="0" rtl="0" algn="ctr">
                        <a:spcBef>
                          <a:spcPts val="0"/>
                        </a:spcBef>
                        <a:spcAft>
                          <a:spcPts val="0"/>
                        </a:spcAft>
                        <a:buNone/>
                      </a:pPr>
                      <a:r>
                        <a:rPr b="1" lang="en-US" sz="1600"/>
                        <a:t>AUC test</a:t>
                      </a:r>
                      <a:endParaRPr b="1" sz="1600"/>
                    </a:p>
                  </a:txBody>
                  <a:tcPr marT="91425" marB="91425" marR="91425" marL="91425"/>
                </a:tc>
              </a:tr>
              <a:tr h="600900">
                <a:tc>
                  <a:txBody>
                    <a:bodyPr/>
                    <a:lstStyle/>
                    <a:p>
                      <a:pPr indent="0" lvl="0" marL="0" rtl="0" algn="ctr">
                        <a:spcBef>
                          <a:spcPts val="0"/>
                        </a:spcBef>
                        <a:spcAft>
                          <a:spcPts val="0"/>
                        </a:spcAft>
                        <a:buNone/>
                      </a:pPr>
                      <a:r>
                        <a:rPr lang="en-US" sz="1600"/>
                        <a:t>Science4cast</a:t>
                      </a:r>
                      <a:endParaRPr sz="1600"/>
                    </a:p>
                  </a:txBody>
                  <a:tcPr marT="91425" marB="91425" marR="91425" marL="91425"/>
                </a:tc>
                <a:tc>
                  <a:txBody>
                    <a:bodyPr/>
                    <a:lstStyle/>
                    <a:p>
                      <a:pPr indent="0" lvl="0" marL="0" rtl="0" algn="ctr">
                        <a:spcBef>
                          <a:spcPts val="0"/>
                        </a:spcBef>
                        <a:spcAft>
                          <a:spcPts val="0"/>
                        </a:spcAft>
                        <a:buNone/>
                      </a:pPr>
                      <a:r>
                        <a:rPr lang="en-US" sz="1600"/>
                        <a:t>2 layer GNN</a:t>
                      </a:r>
                      <a:endParaRPr sz="1600"/>
                    </a:p>
                  </a:txBody>
                  <a:tcPr marT="91425" marB="91425" marR="91425" marL="91425"/>
                </a:tc>
                <a:tc>
                  <a:txBody>
                    <a:bodyPr/>
                    <a:lstStyle/>
                    <a:p>
                      <a:pPr indent="0" lvl="0" marL="0" rtl="0" algn="ctr">
                        <a:spcBef>
                          <a:spcPts val="0"/>
                        </a:spcBef>
                        <a:spcAft>
                          <a:spcPts val="0"/>
                        </a:spcAft>
                        <a:buNone/>
                      </a:pPr>
                      <a:r>
                        <a:rPr lang="en-US" sz="1600"/>
                        <a:t>Hand crafted (30)</a:t>
                      </a:r>
                      <a:endParaRPr sz="1600"/>
                    </a:p>
                  </a:txBody>
                  <a:tcPr marT="91425" marB="91425" marR="91425" marL="91425"/>
                </a:tc>
                <a:tc>
                  <a:txBody>
                    <a:bodyPr/>
                    <a:lstStyle/>
                    <a:p>
                      <a:pPr indent="0" lvl="0" marL="0" rtl="0" algn="ctr">
                        <a:spcBef>
                          <a:spcPts val="0"/>
                        </a:spcBef>
                        <a:spcAft>
                          <a:spcPts val="0"/>
                        </a:spcAft>
                        <a:buNone/>
                      </a:pPr>
                      <a:r>
                        <a:rPr lang="en-US" sz="1600"/>
                        <a:t>0.74</a:t>
                      </a:r>
                      <a:endParaRPr sz="1600"/>
                    </a:p>
                  </a:txBody>
                  <a:tcPr marT="91425" marB="91425" marR="91425" marL="91425"/>
                </a:tc>
                <a:tc>
                  <a:txBody>
                    <a:bodyPr/>
                    <a:lstStyle/>
                    <a:p>
                      <a:pPr indent="0" lvl="0" marL="0" rtl="0" algn="ctr">
                        <a:spcBef>
                          <a:spcPts val="0"/>
                        </a:spcBef>
                        <a:spcAft>
                          <a:spcPts val="0"/>
                        </a:spcAft>
                        <a:buNone/>
                      </a:pPr>
                      <a:r>
                        <a:rPr lang="en-US" sz="1600"/>
                        <a:t>0.82</a:t>
                      </a:r>
                      <a:endParaRPr sz="1600"/>
                    </a:p>
                  </a:txBody>
                  <a:tcPr marT="91425" marB="91425" marR="91425" marL="91425"/>
                </a:tc>
              </a:tr>
              <a:tr h="600900">
                <a:tc>
                  <a:txBody>
                    <a:bodyPr/>
                    <a:lstStyle/>
                    <a:p>
                      <a:pPr indent="0" lvl="0" marL="0" rtl="0" algn="ctr">
                        <a:spcBef>
                          <a:spcPts val="0"/>
                        </a:spcBef>
                        <a:spcAft>
                          <a:spcPts val="0"/>
                        </a:spcAft>
                        <a:buNone/>
                      </a:pPr>
                      <a:r>
                        <a:rPr lang="en-US" sz="1600"/>
                        <a:t>Cora</a:t>
                      </a:r>
                      <a:endParaRPr sz="1600"/>
                    </a:p>
                  </a:txBody>
                  <a:tcPr marT="91425" marB="91425" marR="91425" marL="91425"/>
                </a:tc>
                <a:tc>
                  <a:txBody>
                    <a:bodyPr/>
                    <a:lstStyle/>
                    <a:p>
                      <a:pPr indent="0" lvl="0" marL="0" rtl="0" algn="ctr">
                        <a:spcBef>
                          <a:spcPts val="0"/>
                        </a:spcBef>
                        <a:spcAft>
                          <a:spcPts val="0"/>
                        </a:spcAft>
                        <a:buNone/>
                      </a:pPr>
                      <a:r>
                        <a:rPr lang="en-US" sz="1600"/>
                        <a:t>Logistic Regression</a:t>
                      </a:r>
                      <a:endParaRPr sz="1600"/>
                    </a:p>
                  </a:txBody>
                  <a:tcPr marT="91425" marB="91425" marR="91425" marL="91425"/>
                </a:tc>
                <a:tc>
                  <a:txBody>
                    <a:bodyPr/>
                    <a:lstStyle/>
                    <a:p>
                      <a:pPr indent="0" lvl="0" marL="0" rtl="0" algn="ctr">
                        <a:spcBef>
                          <a:spcPts val="0"/>
                        </a:spcBef>
                        <a:spcAft>
                          <a:spcPts val="0"/>
                        </a:spcAft>
                        <a:buNone/>
                      </a:pPr>
                      <a:r>
                        <a:rPr lang="en-US" sz="1600"/>
                        <a:t>Node Embeddings</a:t>
                      </a:r>
                      <a:endParaRPr sz="1600"/>
                    </a:p>
                  </a:txBody>
                  <a:tcPr marT="91425" marB="91425" marR="91425" marL="91425"/>
                </a:tc>
                <a:tc>
                  <a:txBody>
                    <a:bodyPr/>
                    <a:lstStyle/>
                    <a:p>
                      <a:pPr indent="0" lvl="0" marL="0" rtl="0" algn="ctr">
                        <a:spcBef>
                          <a:spcPts val="0"/>
                        </a:spcBef>
                        <a:spcAft>
                          <a:spcPts val="0"/>
                        </a:spcAft>
                        <a:buNone/>
                      </a:pPr>
                      <a:r>
                        <a:rPr lang="en-US" sz="1600"/>
                        <a:t>0.86</a:t>
                      </a:r>
                      <a:endParaRPr sz="1600"/>
                    </a:p>
                  </a:txBody>
                  <a:tcPr marT="91425" marB="91425" marR="91425" marL="91425"/>
                </a:tc>
                <a:tc>
                  <a:txBody>
                    <a:bodyPr/>
                    <a:lstStyle/>
                    <a:p>
                      <a:pPr indent="0" lvl="0" marL="0" rtl="0" algn="ctr">
                        <a:spcBef>
                          <a:spcPts val="0"/>
                        </a:spcBef>
                        <a:spcAft>
                          <a:spcPts val="0"/>
                        </a:spcAft>
                        <a:buNone/>
                      </a:pPr>
                      <a:r>
                        <a:rPr lang="en-US" sz="1600"/>
                        <a:t>0.88</a:t>
                      </a:r>
                      <a:endParaRPr sz="1600"/>
                    </a:p>
                  </a:txBody>
                  <a:tcPr marT="91425" marB="91425" marR="91425" marL="91425"/>
                </a:tc>
              </a:tr>
            </a:tbl>
          </a:graphicData>
        </a:graphic>
      </p:graphicFrame>
      <p:sp>
        <p:nvSpPr>
          <p:cNvPr id="464" name="Google Shape;464;p9"/>
          <p:cNvSpPr txBox="1"/>
          <p:nvPr/>
        </p:nvSpPr>
        <p:spPr>
          <a:xfrm>
            <a:off x="478400" y="995863"/>
            <a:ext cx="4236000" cy="12621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dk2"/>
              </a:buClr>
              <a:buSzPts val="1400"/>
              <a:buChar char="●"/>
            </a:pPr>
            <a:r>
              <a:rPr lang="en-US">
                <a:solidFill>
                  <a:schemeClr val="dk2"/>
                </a:solidFill>
              </a:rPr>
              <a:t>Less complicated structure of graph dataset</a:t>
            </a:r>
            <a:endParaRPr>
              <a:solidFill>
                <a:schemeClr val="dk2"/>
              </a:solidFill>
            </a:endParaRPr>
          </a:p>
          <a:p>
            <a:pPr indent="-317500" lvl="0" marL="457200" rtl="0" algn="l">
              <a:spcBef>
                <a:spcPts val="0"/>
              </a:spcBef>
              <a:spcAft>
                <a:spcPts val="0"/>
              </a:spcAft>
              <a:buClr>
                <a:schemeClr val="dk2"/>
              </a:buClr>
              <a:buSzPts val="1400"/>
              <a:buChar char="●"/>
            </a:pPr>
            <a:r>
              <a:rPr lang="en-US">
                <a:solidFill>
                  <a:schemeClr val="dk2"/>
                </a:solidFill>
              </a:rPr>
              <a:t>Much smaller than Science4cast</a:t>
            </a:r>
            <a:endParaRPr>
              <a:solidFill>
                <a:schemeClr val="dk2"/>
              </a:solidFill>
            </a:endParaRPr>
          </a:p>
          <a:p>
            <a:pPr indent="-317500" lvl="0" marL="457200" rtl="0" algn="l">
              <a:spcBef>
                <a:spcPts val="0"/>
              </a:spcBef>
              <a:spcAft>
                <a:spcPts val="0"/>
              </a:spcAft>
              <a:buClr>
                <a:schemeClr val="dk2"/>
              </a:buClr>
              <a:buSzPts val="1400"/>
              <a:buChar char="●"/>
            </a:pPr>
            <a:r>
              <a:rPr lang="en-US">
                <a:solidFill>
                  <a:schemeClr val="dk2"/>
                </a:solidFill>
              </a:rPr>
              <a:t>Paper citation network </a:t>
            </a:r>
            <a:endParaRPr>
              <a:solidFill>
                <a:schemeClr val="dk2"/>
              </a:solidFill>
            </a:endParaRPr>
          </a:p>
          <a:p>
            <a:pPr indent="-317500" lvl="0" marL="457200" rtl="0" algn="l">
              <a:spcBef>
                <a:spcPts val="0"/>
              </a:spcBef>
              <a:spcAft>
                <a:spcPts val="0"/>
              </a:spcAft>
              <a:buClr>
                <a:schemeClr val="dk2"/>
              </a:buClr>
              <a:buSzPts val="1400"/>
              <a:buChar char="●"/>
            </a:pPr>
            <a:r>
              <a:rPr lang="en-US">
                <a:solidFill>
                  <a:schemeClr val="dk2"/>
                </a:solidFill>
              </a:rPr>
              <a:t>Undirected graph</a:t>
            </a:r>
            <a:endParaRPr>
              <a:solidFill>
                <a:schemeClr val="dk2"/>
              </a:solidFill>
            </a:endParaRPr>
          </a:p>
          <a:p>
            <a:pPr indent="-317500" lvl="0" marL="457200" rtl="0" algn="l">
              <a:spcBef>
                <a:spcPts val="0"/>
              </a:spcBef>
              <a:spcAft>
                <a:spcPts val="0"/>
              </a:spcAft>
              <a:buClr>
                <a:schemeClr val="dk2"/>
              </a:buClr>
              <a:buSzPts val="1400"/>
              <a:buChar char="●"/>
            </a:pPr>
            <a:r>
              <a:rPr b="1" lang="en-US">
                <a:solidFill>
                  <a:schemeClr val="dk2"/>
                </a:solidFill>
              </a:rPr>
              <a:t>Nodes - 2485 and Edges - 4689</a:t>
            </a:r>
            <a:endParaRPr b="1">
              <a:solidFill>
                <a:schemeClr val="dk2"/>
              </a:solidFill>
            </a:endParaRPr>
          </a:p>
        </p:txBody>
      </p:sp>
      <p:sp>
        <p:nvSpPr>
          <p:cNvPr id="465" name="Google Shape;465;p9"/>
          <p:cNvSpPr/>
          <p:nvPr/>
        </p:nvSpPr>
        <p:spPr>
          <a:xfrm>
            <a:off x="4689150" y="1179050"/>
            <a:ext cx="810900" cy="6831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9"/>
          <p:cNvSpPr/>
          <p:nvPr/>
        </p:nvSpPr>
        <p:spPr>
          <a:xfrm>
            <a:off x="7886400" y="1179050"/>
            <a:ext cx="810900" cy="6831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67" name="Google Shape;467;p9"/>
          <p:cNvCxnSpPr>
            <a:stCxn id="465" idx="6"/>
            <a:endCxn id="466" idx="2"/>
          </p:cNvCxnSpPr>
          <p:nvPr/>
        </p:nvCxnSpPr>
        <p:spPr>
          <a:xfrm>
            <a:off x="5500050" y="1520600"/>
            <a:ext cx="2386500" cy="0"/>
          </a:xfrm>
          <a:prstGeom prst="straightConnector1">
            <a:avLst/>
          </a:prstGeom>
          <a:noFill/>
          <a:ln cap="flat" cmpd="sng" w="9525">
            <a:solidFill>
              <a:schemeClr val="dk2"/>
            </a:solidFill>
            <a:prstDash val="solid"/>
            <a:round/>
            <a:headEnd len="med" w="med" type="none"/>
            <a:tailEnd len="med" w="med" type="none"/>
          </a:ln>
        </p:spPr>
      </p:cxnSp>
      <p:sp>
        <p:nvSpPr>
          <p:cNvPr id="468" name="Google Shape;468;p9"/>
          <p:cNvSpPr txBox="1"/>
          <p:nvPr/>
        </p:nvSpPr>
        <p:spPr>
          <a:xfrm>
            <a:off x="4689150" y="1290825"/>
            <a:ext cx="981900" cy="35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Paper 1</a:t>
            </a:r>
            <a:endParaRPr/>
          </a:p>
        </p:txBody>
      </p:sp>
      <p:sp>
        <p:nvSpPr>
          <p:cNvPr id="469" name="Google Shape;469;p9"/>
          <p:cNvSpPr txBox="1"/>
          <p:nvPr/>
        </p:nvSpPr>
        <p:spPr>
          <a:xfrm>
            <a:off x="7886550" y="1290950"/>
            <a:ext cx="981900" cy="35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Paper 2</a:t>
            </a:r>
            <a:endParaRPr/>
          </a:p>
        </p:txBody>
      </p:sp>
      <p:sp>
        <p:nvSpPr>
          <p:cNvPr id="470" name="Google Shape;470;p9"/>
          <p:cNvSpPr txBox="1"/>
          <p:nvPr/>
        </p:nvSpPr>
        <p:spPr>
          <a:xfrm>
            <a:off x="6441143" y="1105850"/>
            <a:ext cx="675300" cy="35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cites</a:t>
            </a:r>
            <a:endParaRPr/>
          </a:p>
        </p:txBody>
      </p:sp>
      <p:sp>
        <p:nvSpPr>
          <p:cNvPr id="471" name="Google Shape;471;p9"/>
          <p:cNvSpPr txBox="1"/>
          <p:nvPr/>
        </p:nvSpPr>
        <p:spPr>
          <a:xfrm>
            <a:off x="478400" y="4282725"/>
            <a:ext cx="7836900" cy="246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500">
                <a:solidFill>
                  <a:schemeClr val="dk2"/>
                </a:solidFill>
              </a:rPr>
              <a:t>Observations</a:t>
            </a:r>
            <a:endParaRPr b="1" sz="1500">
              <a:solidFill>
                <a:schemeClr val="dk2"/>
              </a:solidFill>
            </a:endParaRPr>
          </a:p>
          <a:p>
            <a:pPr indent="-323850" lvl="0" marL="457200" rtl="0" algn="l">
              <a:spcBef>
                <a:spcPts val="0"/>
              </a:spcBef>
              <a:spcAft>
                <a:spcPts val="0"/>
              </a:spcAft>
              <a:buClr>
                <a:schemeClr val="dk2"/>
              </a:buClr>
              <a:buSzPts val="1500"/>
              <a:buChar char="●"/>
            </a:pPr>
            <a:r>
              <a:rPr lang="en-US" sz="1500">
                <a:solidFill>
                  <a:schemeClr val="dk2"/>
                </a:solidFill>
              </a:rPr>
              <a:t>Recorded AUC for both test and train are higher for Cora dataset</a:t>
            </a:r>
            <a:endParaRPr sz="1500">
              <a:solidFill>
                <a:schemeClr val="dk2"/>
              </a:solidFill>
            </a:endParaRPr>
          </a:p>
          <a:p>
            <a:pPr indent="-323850" lvl="0" marL="457200" rtl="0" algn="l">
              <a:spcBef>
                <a:spcPts val="0"/>
              </a:spcBef>
              <a:spcAft>
                <a:spcPts val="0"/>
              </a:spcAft>
              <a:buClr>
                <a:schemeClr val="dk2"/>
              </a:buClr>
              <a:buSzPts val="1500"/>
              <a:buChar char="●"/>
            </a:pPr>
            <a:r>
              <a:rPr lang="en-US" sz="1500">
                <a:solidFill>
                  <a:schemeClr val="dk2"/>
                </a:solidFill>
              </a:rPr>
              <a:t>Reason - small dataset, use of node embeddings</a:t>
            </a:r>
            <a:endParaRPr sz="1500">
              <a:solidFill>
                <a:schemeClr val="dk2"/>
              </a:solidFill>
            </a:endParaRPr>
          </a:p>
          <a:p>
            <a:pPr indent="0" lvl="0" marL="0" rtl="0" algn="l">
              <a:spcBef>
                <a:spcPts val="0"/>
              </a:spcBef>
              <a:spcAft>
                <a:spcPts val="0"/>
              </a:spcAft>
              <a:buNone/>
            </a:pPr>
            <a:r>
              <a:t/>
            </a:r>
            <a:endParaRPr b="1" sz="1500">
              <a:solidFill>
                <a:schemeClr val="dk2"/>
              </a:solidFill>
            </a:endParaRPr>
          </a:p>
          <a:p>
            <a:pPr indent="0" lvl="0" marL="0" rtl="0" algn="l">
              <a:spcBef>
                <a:spcPts val="0"/>
              </a:spcBef>
              <a:spcAft>
                <a:spcPts val="0"/>
              </a:spcAft>
              <a:buNone/>
            </a:pPr>
            <a:r>
              <a:rPr b="1" lang="en-US" sz="1500">
                <a:solidFill>
                  <a:schemeClr val="dk2"/>
                </a:solidFill>
              </a:rPr>
              <a:t>Scope for  Improvement for science4cast dataset</a:t>
            </a:r>
            <a:endParaRPr b="1" sz="1500">
              <a:solidFill>
                <a:schemeClr val="dk2"/>
              </a:solidFill>
            </a:endParaRPr>
          </a:p>
          <a:p>
            <a:pPr indent="-323850" lvl="0" marL="457200" rtl="0" algn="l">
              <a:spcBef>
                <a:spcPts val="0"/>
              </a:spcBef>
              <a:spcAft>
                <a:spcPts val="0"/>
              </a:spcAft>
              <a:buClr>
                <a:schemeClr val="dk2"/>
              </a:buClr>
              <a:buSzPts val="1500"/>
              <a:buChar char="●"/>
            </a:pPr>
            <a:r>
              <a:rPr lang="en-US" sz="1500">
                <a:solidFill>
                  <a:schemeClr val="dk2"/>
                </a:solidFill>
              </a:rPr>
              <a:t>Adding more layers in GNN</a:t>
            </a:r>
            <a:endParaRPr sz="1500">
              <a:solidFill>
                <a:schemeClr val="dk2"/>
              </a:solidFill>
            </a:endParaRPr>
          </a:p>
          <a:p>
            <a:pPr indent="-323850" lvl="0" marL="457200" rtl="0" algn="l">
              <a:spcBef>
                <a:spcPts val="0"/>
              </a:spcBef>
              <a:spcAft>
                <a:spcPts val="0"/>
              </a:spcAft>
              <a:buClr>
                <a:schemeClr val="dk2"/>
              </a:buClr>
              <a:buSzPts val="1500"/>
              <a:buChar char="●"/>
            </a:pPr>
            <a:r>
              <a:rPr lang="en-US" sz="1500">
                <a:solidFill>
                  <a:schemeClr val="dk2"/>
                </a:solidFill>
              </a:rPr>
              <a:t>Increasing the number of handcrafted features</a:t>
            </a:r>
            <a:endParaRPr sz="1500">
              <a:solidFill>
                <a:schemeClr val="dk2"/>
              </a:solidFill>
            </a:endParaRPr>
          </a:p>
          <a:p>
            <a:pPr indent="-323850" lvl="0" marL="457200" rtl="0" algn="l">
              <a:spcBef>
                <a:spcPts val="0"/>
              </a:spcBef>
              <a:spcAft>
                <a:spcPts val="0"/>
              </a:spcAft>
              <a:buClr>
                <a:schemeClr val="dk2"/>
              </a:buClr>
              <a:buSzPts val="1500"/>
              <a:buChar char="●"/>
            </a:pPr>
            <a:r>
              <a:rPr lang="en-US" sz="1500">
                <a:solidFill>
                  <a:schemeClr val="dk2"/>
                </a:solidFill>
              </a:rPr>
              <a:t>Adding node embeddings as model inputs to capture the graph topology better</a:t>
            </a:r>
            <a:endParaRPr sz="1500">
              <a:solidFill>
                <a:schemeClr val="dk2"/>
              </a:solidFill>
            </a:endParaRPr>
          </a:p>
          <a:p>
            <a:pPr indent="0" lvl="0" marL="0" rtl="0" algn="l">
              <a:spcBef>
                <a:spcPts val="0"/>
              </a:spcBef>
              <a:spcAft>
                <a:spcPts val="0"/>
              </a:spcAft>
              <a:buNone/>
            </a:pPr>
            <a:r>
              <a:t/>
            </a:r>
            <a:endParaRPr b="1">
              <a:solidFill>
                <a:schemeClr val="dk2"/>
              </a:solidFill>
            </a:endParaRPr>
          </a:p>
          <a:p>
            <a:pPr indent="0" lvl="0" marL="0" rtl="0" algn="l">
              <a:spcBef>
                <a:spcPts val="0"/>
              </a:spcBef>
              <a:spcAft>
                <a:spcPts val="0"/>
              </a:spcAft>
              <a:buNone/>
            </a:pPr>
            <a:r>
              <a:t/>
            </a:r>
            <a:endParaRPr b="1">
              <a:solidFill>
                <a:schemeClr val="dk2"/>
              </a:solidFill>
            </a:endParaRPr>
          </a:p>
        </p:txBody>
      </p:sp>
      <p:sp>
        <p:nvSpPr>
          <p:cNvPr id="472" name="Google Shape;472;p9"/>
          <p:cNvSpPr txBox="1"/>
          <p:nvPr>
            <p:ph idx="10" type="dt"/>
          </p:nvPr>
        </p:nvSpPr>
        <p:spPr>
          <a:xfrm>
            <a:off x="736825" y="6504225"/>
            <a:ext cx="831000" cy="2412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US"/>
              <a:t>8/11/2023</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p11"/>
          <p:cNvSpPr txBox="1"/>
          <p:nvPr>
            <p:ph idx="12" type="sldNum"/>
          </p:nvPr>
        </p:nvSpPr>
        <p:spPr>
          <a:xfrm>
            <a:off x="222250" y="6504213"/>
            <a:ext cx="414338" cy="237285"/>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US"/>
              <a:t>‹#›</a:t>
            </a:fld>
            <a:endParaRPr/>
          </a:p>
        </p:txBody>
      </p:sp>
      <p:sp>
        <p:nvSpPr>
          <p:cNvPr id="478" name="Google Shape;478;p11"/>
          <p:cNvSpPr txBox="1"/>
          <p:nvPr/>
        </p:nvSpPr>
        <p:spPr>
          <a:xfrm>
            <a:off x="367645" y="424206"/>
            <a:ext cx="832386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Future work in HypoGen</a:t>
            </a:r>
            <a:endParaRPr/>
          </a:p>
        </p:txBody>
      </p:sp>
      <p:sp>
        <p:nvSpPr>
          <p:cNvPr id="479" name="Google Shape;479;p11"/>
          <p:cNvSpPr txBox="1"/>
          <p:nvPr/>
        </p:nvSpPr>
        <p:spPr>
          <a:xfrm>
            <a:off x="500825" y="1243550"/>
            <a:ext cx="7982100" cy="34431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Font typeface="Helvetica Neue"/>
              <a:buChar char="●"/>
            </a:pPr>
            <a:r>
              <a:rPr lang="en-US" sz="1800">
                <a:latin typeface="Helvetica Neue"/>
                <a:ea typeface="Helvetica Neue"/>
                <a:cs typeface="Helvetica Neue"/>
                <a:sym typeface="Helvetica Neue"/>
              </a:rPr>
              <a:t>Exploring other link prediction algorithms</a:t>
            </a:r>
            <a:endParaRPr sz="1800">
              <a:latin typeface="Helvetica Neue"/>
              <a:ea typeface="Helvetica Neue"/>
              <a:cs typeface="Helvetica Neue"/>
              <a:sym typeface="Helvetica Neue"/>
            </a:endParaRPr>
          </a:p>
          <a:p>
            <a:pPr indent="-342900" lvl="0" marL="457200" rtl="0" algn="l">
              <a:spcBef>
                <a:spcPts val="0"/>
              </a:spcBef>
              <a:spcAft>
                <a:spcPts val="0"/>
              </a:spcAft>
              <a:buSzPts val="1800"/>
              <a:buFont typeface="Helvetica Neue"/>
              <a:buChar char="●"/>
            </a:pPr>
            <a:r>
              <a:rPr lang="en-US" sz="1800">
                <a:latin typeface="Helvetica Neue"/>
                <a:ea typeface="Helvetica Neue"/>
                <a:cs typeface="Helvetica Neue"/>
                <a:sym typeface="Helvetica Neue"/>
              </a:rPr>
              <a:t>Employing feature extraction methods other than node2vec to build edge features</a:t>
            </a:r>
            <a:endParaRPr sz="1800">
              <a:latin typeface="Helvetica Neue"/>
              <a:ea typeface="Helvetica Neue"/>
              <a:cs typeface="Helvetica Neue"/>
              <a:sym typeface="Helvetica Neue"/>
            </a:endParaRPr>
          </a:p>
          <a:p>
            <a:pPr indent="-342900" lvl="0" marL="457200" rtl="0" algn="l">
              <a:spcBef>
                <a:spcPts val="0"/>
              </a:spcBef>
              <a:spcAft>
                <a:spcPts val="0"/>
              </a:spcAft>
              <a:buSzPts val="1800"/>
              <a:buFont typeface="Helvetica Neue"/>
              <a:buChar char="●"/>
            </a:pPr>
            <a:r>
              <a:rPr lang="en-US" sz="1800">
                <a:latin typeface="Helvetica Neue"/>
                <a:ea typeface="Helvetica Neue"/>
                <a:cs typeface="Helvetica Neue"/>
                <a:sym typeface="Helvetica Neue"/>
              </a:rPr>
              <a:t>Exploring new ways to build better edge features</a:t>
            </a:r>
            <a:endParaRPr sz="1800">
              <a:latin typeface="Helvetica Neue"/>
              <a:ea typeface="Helvetica Neue"/>
              <a:cs typeface="Helvetica Neue"/>
              <a:sym typeface="Helvetica Neue"/>
            </a:endParaRPr>
          </a:p>
          <a:p>
            <a:pPr indent="-342900" lvl="0" marL="457200" rtl="0" algn="l">
              <a:spcBef>
                <a:spcPts val="0"/>
              </a:spcBef>
              <a:spcAft>
                <a:spcPts val="0"/>
              </a:spcAft>
              <a:buSzPts val="1800"/>
              <a:buFont typeface="Helvetica Neue"/>
              <a:buChar char="●"/>
            </a:pPr>
            <a:r>
              <a:rPr lang="en-US" sz="1800">
                <a:latin typeface="Helvetica Neue"/>
                <a:ea typeface="Helvetica Neue"/>
                <a:cs typeface="Helvetica Neue"/>
                <a:sym typeface="Helvetica Neue"/>
              </a:rPr>
              <a:t>Exploring larger, more complex datasets with predefined edge features and weights to </a:t>
            </a:r>
            <a:r>
              <a:rPr lang="en-US" sz="1800">
                <a:latin typeface="Helvetica Neue"/>
                <a:ea typeface="Helvetica Neue"/>
                <a:cs typeface="Helvetica Neue"/>
                <a:sym typeface="Helvetica Neue"/>
              </a:rPr>
              <a:t>strengthen link prediction algorithm.</a:t>
            </a:r>
            <a:endParaRPr sz="1800">
              <a:latin typeface="Helvetica Neue"/>
              <a:ea typeface="Helvetica Neue"/>
              <a:cs typeface="Helvetica Neue"/>
              <a:sym typeface="Helvetica Neue"/>
            </a:endParaRPr>
          </a:p>
        </p:txBody>
      </p:sp>
      <p:sp>
        <p:nvSpPr>
          <p:cNvPr id="480" name="Google Shape;480;p11"/>
          <p:cNvSpPr txBox="1"/>
          <p:nvPr>
            <p:ph idx="10" type="dt"/>
          </p:nvPr>
        </p:nvSpPr>
        <p:spPr>
          <a:xfrm>
            <a:off x="736825" y="6504225"/>
            <a:ext cx="831000" cy="2412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US"/>
              <a:t>8/11/2023</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g25fd6d50ddb_0_0"/>
          <p:cNvSpPr txBox="1"/>
          <p:nvPr>
            <p:ph idx="10" type="dt"/>
          </p:nvPr>
        </p:nvSpPr>
        <p:spPr>
          <a:xfrm>
            <a:off x="736825" y="6504225"/>
            <a:ext cx="831000" cy="2412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US"/>
              <a:t>8/11/2023</a:t>
            </a:r>
            <a:endParaRPr/>
          </a:p>
        </p:txBody>
      </p:sp>
      <p:sp>
        <p:nvSpPr>
          <p:cNvPr id="139" name="Google Shape;139;g25fd6d50ddb_0_0"/>
          <p:cNvSpPr txBox="1"/>
          <p:nvPr>
            <p:ph idx="12" type="sldNum"/>
          </p:nvPr>
        </p:nvSpPr>
        <p:spPr>
          <a:xfrm>
            <a:off x="222250" y="6504213"/>
            <a:ext cx="414300" cy="2373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US"/>
              <a:t>‹#›</a:t>
            </a:fld>
            <a:endParaRPr/>
          </a:p>
        </p:txBody>
      </p:sp>
      <p:sp>
        <p:nvSpPr>
          <p:cNvPr id="140" name="Google Shape;140;g25fd6d50ddb_0_0"/>
          <p:cNvSpPr txBox="1"/>
          <p:nvPr/>
        </p:nvSpPr>
        <p:spPr>
          <a:xfrm>
            <a:off x="374650" y="406400"/>
            <a:ext cx="8675700" cy="902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g25fd6d50ddb_0_0"/>
          <p:cNvSpPr txBox="1"/>
          <p:nvPr/>
        </p:nvSpPr>
        <p:spPr>
          <a:xfrm>
            <a:off x="429419" y="406400"/>
            <a:ext cx="8082900" cy="392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950">
                <a:solidFill>
                  <a:schemeClr val="dk1"/>
                </a:solidFill>
                <a:latin typeface="Helvetica Neue"/>
                <a:ea typeface="Helvetica Neue"/>
                <a:cs typeface="Helvetica Neue"/>
                <a:sym typeface="Helvetica Neue"/>
              </a:rPr>
              <a:t>The HypoGen Project</a:t>
            </a:r>
            <a:endParaRPr/>
          </a:p>
        </p:txBody>
      </p:sp>
      <p:sp>
        <p:nvSpPr>
          <p:cNvPr id="142" name="Google Shape;142;g25fd6d50ddb_0_0"/>
          <p:cNvSpPr txBox="1"/>
          <p:nvPr/>
        </p:nvSpPr>
        <p:spPr>
          <a:xfrm>
            <a:off x="3341366" y="5689757"/>
            <a:ext cx="22590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Helvetica Neue"/>
                <a:ea typeface="Helvetica Neue"/>
                <a:cs typeface="Helvetica Neue"/>
                <a:sym typeface="Helvetica Neue"/>
              </a:rPr>
              <a:t>Graph Data Structure</a:t>
            </a:r>
            <a:endParaRPr/>
          </a:p>
        </p:txBody>
      </p:sp>
      <p:sp>
        <p:nvSpPr>
          <p:cNvPr id="143" name="Google Shape;143;g25fd6d50ddb_0_0"/>
          <p:cNvSpPr txBox="1"/>
          <p:nvPr/>
        </p:nvSpPr>
        <p:spPr>
          <a:xfrm>
            <a:off x="488650" y="1110375"/>
            <a:ext cx="7203900" cy="30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850">
                <a:solidFill>
                  <a:schemeClr val="dk1"/>
                </a:solidFill>
                <a:latin typeface="Helvetica Neue"/>
                <a:ea typeface="Helvetica Neue"/>
                <a:cs typeface="Helvetica Neue"/>
                <a:sym typeface="Helvetica Neue"/>
              </a:rPr>
              <a:t>Motivation</a:t>
            </a:r>
            <a:endParaRPr b="1" sz="185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t/>
            </a:r>
            <a:endParaRPr b="1" sz="1450">
              <a:solidFill>
                <a:schemeClr val="dk1"/>
              </a:solidFill>
              <a:latin typeface="Helvetica Neue"/>
              <a:ea typeface="Helvetica Neue"/>
              <a:cs typeface="Helvetica Neue"/>
              <a:sym typeface="Helvetica Neue"/>
              <a:extLst>
                <a:ext uri="http://customooxmlschemas.google.com/">
                  <go:slidesCustomData xmlns:go="http://customooxmlschemas.google.com/" textRoundtripDataId="6"/>
                </a:ext>
              </a:extLst>
            </a:endParaRPr>
          </a:p>
          <a:p>
            <a:pPr indent="0" lvl="0" marL="0" rtl="0" algn="l">
              <a:spcBef>
                <a:spcPts val="0"/>
              </a:spcBef>
              <a:spcAft>
                <a:spcPts val="0"/>
              </a:spcAft>
              <a:buNone/>
            </a:pPr>
            <a:r>
              <a:rPr lang="en-US" sz="1800">
                <a:solidFill>
                  <a:schemeClr val="dk1"/>
                </a:solidFill>
                <a:latin typeface="Helvetica Neue"/>
                <a:ea typeface="Helvetica Neue"/>
                <a:cs typeface="Helvetica Neue"/>
                <a:sym typeface="Helvetica Neue"/>
                <a:extLst>
                  <a:ext uri="http://customooxmlschemas.google.com/">
                    <go:slidesCustomData xmlns:go="http://customooxmlschemas.google.com/" textRoundtripDataId="7"/>
                  </a:ext>
                </a:extLst>
              </a:rPr>
              <a:t>Can we accelerate scientific discovery using automated hypothesis generation, a machine learning method to make predictions about possible links across scientific literature?</a:t>
            </a:r>
            <a:endParaRPr sz="18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t/>
            </a:r>
            <a:endParaRPr sz="18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rPr b="1" lang="en-US" sz="1850">
                <a:solidFill>
                  <a:schemeClr val="dk1"/>
                </a:solidFill>
                <a:latin typeface="Helvetica Neue"/>
                <a:ea typeface="Helvetica Neue"/>
                <a:cs typeface="Helvetica Neue"/>
                <a:sym typeface="Helvetica Neue"/>
              </a:rPr>
              <a:t>Solution</a:t>
            </a:r>
            <a:endParaRPr b="1" sz="185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t/>
            </a:r>
            <a:endParaRPr b="1" sz="185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rPr lang="en-US" sz="1800">
                <a:solidFill>
                  <a:schemeClr val="dk1"/>
                </a:solidFill>
                <a:latin typeface="Helvetica Neue"/>
                <a:ea typeface="Helvetica Neue"/>
                <a:cs typeface="Helvetica Neue"/>
                <a:sym typeface="Helvetica Neue"/>
              </a:rPr>
              <a:t> Exploring link prediction for scientific concepts.</a:t>
            </a:r>
            <a:endParaRPr sz="18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t/>
            </a:r>
            <a:endParaRPr b="1" sz="185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t/>
            </a:r>
            <a:endParaRPr b="1" sz="1450">
              <a:solidFill>
                <a:schemeClr val="dk1"/>
              </a:solidFill>
              <a:latin typeface="Helvetica Neue"/>
              <a:ea typeface="Helvetica Neue"/>
              <a:cs typeface="Helvetica Neue"/>
              <a:sym typeface="Helvetica Neue"/>
            </a:endParaRPr>
          </a:p>
          <a:p>
            <a:pPr indent="0" lvl="0" marL="0" rtl="0" algn="l">
              <a:spcBef>
                <a:spcPts val="0"/>
              </a:spcBef>
              <a:spcAft>
                <a:spcPts val="0"/>
              </a:spcAft>
              <a:buClr>
                <a:srgbClr val="000000"/>
              </a:buClr>
              <a:buFont typeface="Arial"/>
              <a:buNone/>
            </a:pPr>
            <a:r>
              <a:t/>
            </a:r>
            <a:endParaRPr b="1" sz="1450">
              <a:solidFill>
                <a:schemeClr val="dk1"/>
              </a:solidFill>
              <a:latin typeface="Helvetica Neue"/>
              <a:ea typeface="Helvetica Neue"/>
              <a:cs typeface="Helvetica Neue"/>
              <a:sym typeface="Helvetica Neue"/>
            </a:endParaRPr>
          </a:p>
        </p:txBody>
      </p:sp>
      <p:pic>
        <p:nvPicPr>
          <p:cNvPr id="144" name="Google Shape;144;g25fd6d50ddb_0_0"/>
          <p:cNvPicPr preferRelativeResize="0"/>
          <p:nvPr/>
        </p:nvPicPr>
        <p:blipFill>
          <a:blip r:embed="rId3">
            <a:alphaModFix/>
          </a:blip>
          <a:stretch>
            <a:fillRect/>
          </a:stretch>
        </p:blipFill>
        <p:spPr>
          <a:xfrm>
            <a:off x="2225950" y="3701150"/>
            <a:ext cx="4489839" cy="198861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g239f4f4e27e_0_153"/>
          <p:cNvSpPr txBox="1"/>
          <p:nvPr>
            <p:ph idx="12" type="sldNum"/>
          </p:nvPr>
        </p:nvSpPr>
        <p:spPr>
          <a:xfrm>
            <a:off x="222250" y="6504213"/>
            <a:ext cx="414300" cy="237300"/>
          </a:xfrm>
          <a:prstGeom prst="rect">
            <a:avLst/>
          </a:prstGeom>
        </p:spPr>
        <p:txBody>
          <a:bodyPr anchorCtr="0" anchor="t" bIns="0" lIns="0" spcFirstLastPara="1" rIns="0" wrap="square" tIns="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
        <p:nvSpPr>
          <p:cNvPr id="151" name="Google Shape;151;g239f4f4e27e_0_153"/>
          <p:cNvSpPr txBox="1"/>
          <p:nvPr/>
        </p:nvSpPr>
        <p:spPr>
          <a:xfrm>
            <a:off x="344325" y="404075"/>
            <a:ext cx="8437200" cy="69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950">
                <a:solidFill>
                  <a:schemeClr val="dk2"/>
                </a:solidFill>
                <a:latin typeface="Helvetica Neue"/>
                <a:ea typeface="Helvetica Neue"/>
                <a:cs typeface="Helvetica Neue"/>
                <a:sym typeface="Helvetica Neue"/>
              </a:rPr>
              <a:t>Pipeline - From Data Preprocessing to Model Assessment</a:t>
            </a:r>
            <a:endParaRPr b="1" sz="1950">
              <a:solidFill>
                <a:schemeClr val="dk2"/>
              </a:solidFill>
              <a:latin typeface="Helvetica Neue"/>
              <a:ea typeface="Helvetica Neue"/>
              <a:cs typeface="Helvetica Neue"/>
              <a:sym typeface="Helvetica Neue"/>
            </a:endParaRPr>
          </a:p>
        </p:txBody>
      </p:sp>
      <p:sp>
        <p:nvSpPr>
          <p:cNvPr id="152" name="Google Shape;152;g239f4f4e27e_0_153"/>
          <p:cNvSpPr txBox="1"/>
          <p:nvPr/>
        </p:nvSpPr>
        <p:spPr>
          <a:xfrm>
            <a:off x="958200" y="1188625"/>
            <a:ext cx="8264400" cy="73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200">
                <a:solidFill>
                  <a:schemeClr val="dk2"/>
                </a:solidFill>
                <a:latin typeface="Helvetica Neue"/>
                <a:ea typeface="Helvetica Neue"/>
                <a:cs typeface="Helvetica Neue"/>
                <a:sym typeface="Helvetica Neue"/>
                <a:extLst>
                  <a:ext uri="http://customooxmlschemas.google.com/">
                    <go:slidesCustomData xmlns:go="http://customooxmlschemas.google.com/" textRoundtripDataId="8"/>
                  </a:ext>
                </a:extLst>
              </a:rPr>
              <a:t>Graph</a:t>
            </a:r>
            <a:r>
              <a:rPr lang="en-US" sz="2200">
                <a:solidFill>
                  <a:schemeClr val="dk2"/>
                </a:solidFill>
                <a:latin typeface="Helvetica Neue"/>
                <a:ea typeface="Helvetica Neue"/>
                <a:cs typeface="Helvetica Neue"/>
                <a:sym typeface="Helvetica Neue"/>
              </a:rPr>
              <a:t> Data </a:t>
            </a:r>
            <a:endParaRPr sz="2200">
              <a:solidFill>
                <a:schemeClr val="dk2"/>
              </a:solidFill>
              <a:latin typeface="Helvetica Neue"/>
              <a:ea typeface="Helvetica Neue"/>
              <a:cs typeface="Helvetica Neue"/>
              <a:sym typeface="Helvetica Neue"/>
            </a:endParaRPr>
          </a:p>
          <a:p>
            <a:pPr indent="-342900" lvl="0" marL="457200" rtl="0" algn="l">
              <a:spcBef>
                <a:spcPts val="0"/>
              </a:spcBef>
              <a:spcAft>
                <a:spcPts val="0"/>
              </a:spcAft>
              <a:buClr>
                <a:schemeClr val="dk2"/>
              </a:buClr>
              <a:buSzPts val="1800"/>
              <a:buFont typeface="Helvetica Neue"/>
              <a:buChar char="●"/>
            </a:pPr>
            <a:r>
              <a:rPr lang="en-US" sz="1800">
                <a:solidFill>
                  <a:schemeClr val="dk1"/>
                </a:solidFill>
                <a:latin typeface="Helvetica Neue"/>
                <a:ea typeface="Helvetica Neue"/>
                <a:cs typeface="Helvetica Neue"/>
                <a:sym typeface="Helvetica Neue"/>
              </a:rPr>
              <a:t>Edge removal for training data</a:t>
            </a:r>
            <a:endParaRPr sz="1800">
              <a:solidFill>
                <a:schemeClr val="dk2"/>
              </a:solidFill>
              <a:latin typeface="Helvetica Neue"/>
              <a:ea typeface="Helvetica Neue"/>
              <a:cs typeface="Helvetica Neue"/>
              <a:sym typeface="Helvetica Neue"/>
            </a:endParaRPr>
          </a:p>
          <a:p>
            <a:pPr indent="-342900" lvl="0" marL="457200" rtl="0" algn="l">
              <a:spcBef>
                <a:spcPts val="0"/>
              </a:spcBef>
              <a:spcAft>
                <a:spcPts val="0"/>
              </a:spcAft>
              <a:buClr>
                <a:schemeClr val="dk2"/>
              </a:buClr>
              <a:buSzPts val="1800"/>
              <a:buFont typeface="Helvetica Neue"/>
              <a:buChar char="●"/>
            </a:pPr>
            <a:r>
              <a:rPr lang="en-US" sz="1800">
                <a:solidFill>
                  <a:schemeClr val="dk2"/>
                </a:solidFill>
                <a:latin typeface="Helvetica Neue"/>
                <a:ea typeface="Helvetica Neue"/>
                <a:cs typeface="Helvetica Neue"/>
                <a:sym typeface="Helvetica Neue"/>
              </a:rPr>
              <a:t>Creation of edge features and target </a:t>
            </a:r>
            <a:endParaRPr sz="1800">
              <a:solidFill>
                <a:schemeClr val="dk2"/>
              </a:solidFill>
              <a:latin typeface="Helvetica Neue"/>
              <a:ea typeface="Helvetica Neue"/>
              <a:cs typeface="Helvetica Neue"/>
              <a:sym typeface="Helvetica Neue"/>
            </a:endParaRPr>
          </a:p>
          <a:p>
            <a:pPr indent="0" lvl="0" marL="457200" rtl="0" algn="l">
              <a:spcBef>
                <a:spcPts val="0"/>
              </a:spcBef>
              <a:spcAft>
                <a:spcPts val="0"/>
              </a:spcAft>
              <a:buNone/>
            </a:pPr>
            <a:r>
              <a:rPr lang="en-US" sz="1800">
                <a:solidFill>
                  <a:schemeClr val="dk2"/>
                </a:solidFill>
                <a:latin typeface="Helvetica Neue"/>
                <a:ea typeface="Helvetica Neue"/>
                <a:cs typeface="Helvetica Neue"/>
                <a:sym typeface="Helvetica Neue"/>
              </a:rPr>
              <a:t>variable</a:t>
            </a:r>
            <a:r>
              <a:rPr lang="en-US" sz="1800">
                <a:solidFill>
                  <a:schemeClr val="dk2"/>
                </a:solidFill>
                <a:latin typeface="Helvetica Neue"/>
                <a:ea typeface="Helvetica Neue"/>
                <a:cs typeface="Helvetica Neue"/>
                <a:sym typeface="Helvetica Neue"/>
              </a:rPr>
              <a:t> for unconnected node pairs</a:t>
            </a:r>
            <a:endParaRPr sz="1800">
              <a:solidFill>
                <a:schemeClr val="dk2"/>
              </a:solidFill>
              <a:latin typeface="Helvetica Neue"/>
              <a:ea typeface="Helvetica Neue"/>
              <a:cs typeface="Helvetica Neue"/>
              <a:sym typeface="Helvetica Neue"/>
            </a:endParaRPr>
          </a:p>
          <a:p>
            <a:pPr indent="-342900" lvl="0" marL="457200" rtl="0" algn="l">
              <a:spcBef>
                <a:spcPts val="0"/>
              </a:spcBef>
              <a:spcAft>
                <a:spcPts val="0"/>
              </a:spcAft>
              <a:buClr>
                <a:schemeClr val="dk2"/>
              </a:buClr>
              <a:buSzPts val="1800"/>
              <a:buFont typeface="Helvetica Neue"/>
              <a:buChar char="●"/>
            </a:pPr>
            <a:r>
              <a:rPr lang="en-US" sz="1800">
                <a:solidFill>
                  <a:schemeClr val="dk2"/>
                </a:solidFill>
                <a:latin typeface="Helvetica Neue"/>
                <a:ea typeface="Helvetica Neue"/>
                <a:cs typeface="Helvetica Neue"/>
                <a:sym typeface="Helvetica Neue"/>
              </a:rPr>
              <a:t>Prevention data leakage by careful splitting</a:t>
            </a:r>
            <a:endParaRPr sz="1800">
              <a:solidFill>
                <a:schemeClr val="dk2"/>
              </a:solidFill>
              <a:latin typeface="Helvetica Neue"/>
              <a:ea typeface="Helvetica Neue"/>
              <a:cs typeface="Helvetica Neue"/>
              <a:sym typeface="Helvetica Neue"/>
            </a:endParaRPr>
          </a:p>
          <a:p>
            <a:pPr indent="-342900" lvl="0" marL="457200" rtl="0" algn="l">
              <a:spcBef>
                <a:spcPts val="0"/>
              </a:spcBef>
              <a:spcAft>
                <a:spcPts val="0"/>
              </a:spcAft>
              <a:buClr>
                <a:schemeClr val="dk2"/>
              </a:buClr>
              <a:buSzPts val="1800"/>
              <a:buFont typeface="Helvetica Neue"/>
              <a:buChar char="●"/>
            </a:pPr>
            <a:r>
              <a:rPr lang="en-US" sz="1800">
                <a:solidFill>
                  <a:schemeClr val="dk2"/>
                </a:solidFill>
                <a:latin typeface="Helvetica Neue"/>
                <a:ea typeface="Helvetica Neue"/>
                <a:cs typeface="Helvetica Neue"/>
                <a:sym typeface="Helvetica Neue"/>
              </a:rPr>
              <a:t>Datasets - Cora, Science4cast</a:t>
            </a:r>
            <a:endParaRPr sz="1800">
              <a:solidFill>
                <a:schemeClr val="dk2"/>
              </a:solidFill>
              <a:latin typeface="Helvetica Neue"/>
              <a:ea typeface="Helvetica Neue"/>
              <a:cs typeface="Helvetica Neue"/>
              <a:sym typeface="Helvetica Neue"/>
            </a:endParaRPr>
          </a:p>
          <a:p>
            <a:pPr indent="0" lvl="0" marL="0" rtl="0" algn="l">
              <a:spcBef>
                <a:spcPts val="0"/>
              </a:spcBef>
              <a:spcAft>
                <a:spcPts val="0"/>
              </a:spcAft>
              <a:buNone/>
            </a:pPr>
            <a:r>
              <a:t/>
            </a:r>
            <a:endParaRPr sz="1800">
              <a:solidFill>
                <a:schemeClr val="dk2"/>
              </a:solidFill>
              <a:latin typeface="Helvetica Neue"/>
              <a:ea typeface="Helvetica Neue"/>
              <a:cs typeface="Helvetica Neue"/>
              <a:sym typeface="Helvetica Neue"/>
            </a:endParaRPr>
          </a:p>
        </p:txBody>
      </p:sp>
      <p:sp>
        <p:nvSpPr>
          <p:cNvPr id="153" name="Google Shape;153;g239f4f4e27e_0_153"/>
          <p:cNvSpPr/>
          <p:nvPr/>
        </p:nvSpPr>
        <p:spPr>
          <a:xfrm>
            <a:off x="245400" y="1323775"/>
            <a:ext cx="498000" cy="4695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g239f4f4e27e_0_153"/>
          <p:cNvSpPr txBox="1"/>
          <p:nvPr/>
        </p:nvSpPr>
        <p:spPr>
          <a:xfrm>
            <a:off x="39600" y="1323775"/>
            <a:ext cx="909600" cy="469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a:t>1</a:t>
            </a:r>
            <a:endParaRPr/>
          </a:p>
        </p:txBody>
      </p:sp>
      <p:sp>
        <p:nvSpPr>
          <p:cNvPr id="155" name="Google Shape;155;g239f4f4e27e_0_153"/>
          <p:cNvSpPr/>
          <p:nvPr/>
        </p:nvSpPr>
        <p:spPr>
          <a:xfrm>
            <a:off x="245400" y="3285425"/>
            <a:ext cx="498000" cy="4695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g239f4f4e27e_0_153"/>
          <p:cNvSpPr txBox="1"/>
          <p:nvPr/>
        </p:nvSpPr>
        <p:spPr>
          <a:xfrm>
            <a:off x="0" y="3311600"/>
            <a:ext cx="988800" cy="739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a:extLst>
                  <a:ext uri="http://customooxmlschemas.google.com/">
                    <go:slidesCustomData xmlns:go="http://customooxmlschemas.google.com/" textRoundtripDataId="9"/>
                  </a:ext>
                </a:extLst>
              </a:rPr>
              <a:t>2</a:t>
            </a:r>
            <a:endParaRPr/>
          </a:p>
        </p:txBody>
      </p:sp>
      <p:sp>
        <p:nvSpPr>
          <p:cNvPr id="157" name="Google Shape;157;g239f4f4e27e_0_153"/>
          <p:cNvSpPr txBox="1"/>
          <p:nvPr/>
        </p:nvSpPr>
        <p:spPr>
          <a:xfrm>
            <a:off x="993900" y="3197750"/>
            <a:ext cx="8029500" cy="64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200">
                <a:solidFill>
                  <a:schemeClr val="dk2"/>
                </a:solidFill>
                <a:latin typeface="Helvetica Neue"/>
                <a:ea typeface="Helvetica Neue"/>
                <a:cs typeface="Helvetica Neue"/>
                <a:sym typeface="Helvetica Neue"/>
              </a:rPr>
              <a:t>Node2vec</a:t>
            </a:r>
            <a:endParaRPr sz="2200">
              <a:solidFill>
                <a:schemeClr val="dk2"/>
              </a:solidFill>
              <a:latin typeface="Helvetica Neue"/>
              <a:ea typeface="Helvetica Neue"/>
              <a:cs typeface="Helvetica Neue"/>
              <a:sym typeface="Helvetica Neue"/>
            </a:endParaRPr>
          </a:p>
          <a:p>
            <a:pPr indent="-342900" lvl="0" marL="457200" rtl="0" algn="l">
              <a:spcBef>
                <a:spcPts val="0"/>
              </a:spcBef>
              <a:spcAft>
                <a:spcPts val="0"/>
              </a:spcAft>
              <a:buClr>
                <a:schemeClr val="dk2"/>
              </a:buClr>
              <a:buSzPts val="1800"/>
              <a:buFont typeface="Helvetica Neue"/>
              <a:buChar char="●"/>
            </a:pPr>
            <a:r>
              <a:rPr lang="en-US" sz="1800">
                <a:solidFill>
                  <a:schemeClr val="dk2"/>
                </a:solidFill>
                <a:latin typeface="Helvetica Neue"/>
                <a:ea typeface="Helvetica Neue"/>
                <a:cs typeface="Helvetica Neue"/>
                <a:sym typeface="Helvetica Neue"/>
              </a:rPr>
              <a:t>Vector Representation for nodes</a:t>
            </a:r>
            <a:endParaRPr sz="1800">
              <a:solidFill>
                <a:schemeClr val="dk2"/>
              </a:solidFill>
              <a:latin typeface="Helvetica Neue"/>
              <a:ea typeface="Helvetica Neue"/>
              <a:cs typeface="Helvetica Neue"/>
              <a:sym typeface="Helvetica Neue"/>
            </a:endParaRPr>
          </a:p>
          <a:p>
            <a:pPr indent="-342900" lvl="0" marL="457200" rtl="0" algn="l">
              <a:spcBef>
                <a:spcPts val="0"/>
              </a:spcBef>
              <a:spcAft>
                <a:spcPts val="0"/>
              </a:spcAft>
              <a:buClr>
                <a:schemeClr val="dk2"/>
              </a:buClr>
              <a:buSzPts val="1800"/>
              <a:buFont typeface="Helvetica Neue"/>
              <a:buChar char="●"/>
            </a:pPr>
            <a:r>
              <a:rPr lang="en-US" sz="1800">
                <a:solidFill>
                  <a:schemeClr val="dk2"/>
                </a:solidFill>
                <a:latin typeface="Helvetica Neue"/>
                <a:ea typeface="Helvetica Neue"/>
                <a:cs typeface="Helvetica Neue"/>
                <a:sym typeface="Helvetica Neue"/>
              </a:rPr>
              <a:t>Representation of network topology</a:t>
            </a:r>
            <a:endParaRPr sz="1800">
              <a:solidFill>
                <a:schemeClr val="dk2"/>
              </a:solidFill>
              <a:latin typeface="Helvetica Neue"/>
              <a:ea typeface="Helvetica Neue"/>
              <a:cs typeface="Helvetica Neue"/>
              <a:sym typeface="Helvetica Neue"/>
            </a:endParaRPr>
          </a:p>
          <a:p>
            <a:pPr indent="-342900" lvl="0" marL="457200" rtl="0" algn="l">
              <a:spcBef>
                <a:spcPts val="0"/>
              </a:spcBef>
              <a:spcAft>
                <a:spcPts val="0"/>
              </a:spcAft>
              <a:buClr>
                <a:schemeClr val="dk2"/>
              </a:buClr>
              <a:buSzPts val="1800"/>
              <a:buFont typeface="Helvetica Neue"/>
              <a:buChar char="●"/>
            </a:pPr>
            <a:r>
              <a:rPr lang="en-US" sz="1800">
                <a:solidFill>
                  <a:schemeClr val="dk2"/>
                </a:solidFill>
                <a:latin typeface="Helvetica Neue"/>
                <a:ea typeface="Helvetica Neue"/>
                <a:cs typeface="Helvetica Neue"/>
                <a:sym typeface="Helvetica Neue"/>
              </a:rPr>
              <a:t>Input for neural network model additional to features</a:t>
            </a:r>
            <a:endParaRPr sz="1800">
              <a:solidFill>
                <a:schemeClr val="dk2"/>
              </a:solidFill>
              <a:latin typeface="Helvetica Neue"/>
              <a:ea typeface="Helvetica Neue"/>
              <a:cs typeface="Helvetica Neue"/>
              <a:sym typeface="Helvetica Neue"/>
            </a:endParaRPr>
          </a:p>
        </p:txBody>
      </p:sp>
      <p:sp>
        <p:nvSpPr>
          <p:cNvPr id="158" name="Google Shape;158;g239f4f4e27e_0_153"/>
          <p:cNvSpPr/>
          <p:nvPr/>
        </p:nvSpPr>
        <p:spPr>
          <a:xfrm>
            <a:off x="245400" y="5036950"/>
            <a:ext cx="498000" cy="4695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g239f4f4e27e_0_153"/>
          <p:cNvSpPr txBox="1"/>
          <p:nvPr/>
        </p:nvSpPr>
        <p:spPr>
          <a:xfrm>
            <a:off x="173400" y="5036950"/>
            <a:ext cx="642000" cy="54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a:t>3</a:t>
            </a:r>
            <a:endParaRPr/>
          </a:p>
        </p:txBody>
      </p:sp>
      <p:sp>
        <p:nvSpPr>
          <p:cNvPr id="160" name="Google Shape;160;g239f4f4e27e_0_153"/>
          <p:cNvSpPr txBox="1"/>
          <p:nvPr/>
        </p:nvSpPr>
        <p:spPr>
          <a:xfrm>
            <a:off x="988800" y="4797025"/>
            <a:ext cx="6199200" cy="177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200">
                <a:solidFill>
                  <a:schemeClr val="dk2"/>
                </a:solidFill>
                <a:latin typeface="Helvetica Neue"/>
                <a:ea typeface="Helvetica Neue"/>
                <a:cs typeface="Helvetica Neue"/>
                <a:sym typeface="Helvetica Neue"/>
              </a:rPr>
              <a:t>Graph Convolutional Network Model</a:t>
            </a:r>
            <a:endParaRPr sz="2200">
              <a:solidFill>
                <a:schemeClr val="dk2"/>
              </a:solidFill>
              <a:latin typeface="Helvetica Neue"/>
              <a:ea typeface="Helvetica Neue"/>
              <a:cs typeface="Helvetica Neue"/>
              <a:sym typeface="Helvetica Neue"/>
            </a:endParaRPr>
          </a:p>
          <a:p>
            <a:pPr indent="-342900" lvl="0" marL="457200" rtl="0" algn="l">
              <a:spcBef>
                <a:spcPts val="0"/>
              </a:spcBef>
              <a:spcAft>
                <a:spcPts val="0"/>
              </a:spcAft>
              <a:buClr>
                <a:schemeClr val="dk2"/>
              </a:buClr>
              <a:buSzPts val="1800"/>
              <a:buFont typeface="Helvetica Neue"/>
              <a:buChar char="●"/>
            </a:pPr>
            <a:r>
              <a:rPr lang="en-US" sz="1800">
                <a:solidFill>
                  <a:schemeClr val="dk2"/>
                </a:solidFill>
                <a:latin typeface="Helvetica Neue"/>
                <a:ea typeface="Helvetica Neue"/>
                <a:cs typeface="Helvetica Neue"/>
                <a:sym typeface="Helvetica Neue"/>
              </a:rPr>
              <a:t>Link Prediction for unconnected node pair</a:t>
            </a:r>
            <a:endParaRPr sz="1800">
              <a:solidFill>
                <a:schemeClr val="dk2"/>
              </a:solidFill>
              <a:latin typeface="Helvetica Neue"/>
              <a:ea typeface="Helvetica Neue"/>
              <a:cs typeface="Helvetica Neue"/>
              <a:sym typeface="Helvetica Neue"/>
            </a:endParaRPr>
          </a:p>
          <a:p>
            <a:pPr indent="-342900" lvl="0" marL="457200" rtl="0" algn="l">
              <a:spcBef>
                <a:spcPts val="0"/>
              </a:spcBef>
              <a:spcAft>
                <a:spcPts val="0"/>
              </a:spcAft>
              <a:buClr>
                <a:schemeClr val="dk2"/>
              </a:buClr>
              <a:buSzPts val="1800"/>
              <a:buFont typeface="Helvetica Neue"/>
              <a:buChar char="●"/>
            </a:pPr>
            <a:r>
              <a:rPr lang="en-US" sz="1800">
                <a:solidFill>
                  <a:schemeClr val="dk2"/>
                </a:solidFill>
                <a:latin typeface="Helvetica Neue"/>
                <a:ea typeface="Helvetica Neue"/>
                <a:cs typeface="Helvetica Neue"/>
                <a:sym typeface="Helvetica Neue"/>
              </a:rPr>
              <a:t>Performance Metrics AUC</a:t>
            </a:r>
            <a:endParaRPr sz="1800">
              <a:solidFill>
                <a:schemeClr val="dk2"/>
              </a:solidFill>
              <a:latin typeface="Helvetica Neue"/>
              <a:ea typeface="Helvetica Neue"/>
              <a:cs typeface="Helvetica Neue"/>
              <a:sym typeface="Helvetica Neue"/>
            </a:endParaRPr>
          </a:p>
        </p:txBody>
      </p:sp>
      <p:sp>
        <p:nvSpPr>
          <p:cNvPr id="161" name="Google Shape;161;g239f4f4e27e_0_153"/>
          <p:cNvSpPr txBox="1"/>
          <p:nvPr>
            <p:ph idx="10" type="dt"/>
          </p:nvPr>
        </p:nvSpPr>
        <p:spPr>
          <a:xfrm>
            <a:off x="736825" y="6504225"/>
            <a:ext cx="831000" cy="2412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US"/>
              <a:t>8/11/2023</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g25fd6d50ddb_0_39"/>
          <p:cNvSpPr txBox="1"/>
          <p:nvPr>
            <p:ph idx="12" type="sldNum"/>
          </p:nvPr>
        </p:nvSpPr>
        <p:spPr>
          <a:xfrm>
            <a:off x="222250" y="6504213"/>
            <a:ext cx="414300" cy="2373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US"/>
              <a:t>‹#›</a:t>
            </a:fld>
            <a:endParaRPr/>
          </a:p>
        </p:txBody>
      </p:sp>
      <p:sp>
        <p:nvSpPr>
          <p:cNvPr id="168" name="Google Shape;168;g25fd6d50ddb_0_39"/>
          <p:cNvSpPr txBox="1"/>
          <p:nvPr/>
        </p:nvSpPr>
        <p:spPr>
          <a:xfrm>
            <a:off x="429424" y="406400"/>
            <a:ext cx="6474000" cy="392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950">
                <a:solidFill>
                  <a:schemeClr val="dk1"/>
                </a:solidFill>
                <a:latin typeface="Helvetica Neue"/>
                <a:ea typeface="Helvetica Neue"/>
                <a:cs typeface="Helvetica Neue"/>
                <a:sym typeface="Helvetica Neue"/>
              </a:rPr>
              <a:t>Graph Data and Link Prediction (Graphical Structure)</a:t>
            </a:r>
            <a:endParaRPr/>
          </a:p>
        </p:txBody>
      </p:sp>
      <p:sp>
        <p:nvSpPr>
          <p:cNvPr id="169" name="Google Shape;169;g25fd6d50ddb_0_39"/>
          <p:cNvSpPr txBox="1"/>
          <p:nvPr/>
        </p:nvSpPr>
        <p:spPr>
          <a:xfrm>
            <a:off x="1600200" y="2455975"/>
            <a:ext cx="12237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a:solidFill>
                  <a:srgbClr val="980000"/>
                </a:solidFill>
                <a:latin typeface="Helvetica Neue"/>
                <a:ea typeface="Helvetica Neue"/>
                <a:cs typeface="Helvetica Neue"/>
                <a:sym typeface="Helvetica Neue"/>
              </a:rPr>
              <a:t>At time t</a:t>
            </a:r>
            <a:endParaRPr>
              <a:solidFill>
                <a:srgbClr val="980000"/>
              </a:solidFill>
              <a:latin typeface="Helvetica Neue"/>
              <a:ea typeface="Helvetica Neue"/>
              <a:cs typeface="Helvetica Neue"/>
              <a:sym typeface="Helvetica Neue"/>
            </a:endParaRPr>
          </a:p>
        </p:txBody>
      </p:sp>
      <p:sp>
        <p:nvSpPr>
          <p:cNvPr id="170" name="Google Shape;170;g25fd6d50ddb_0_39"/>
          <p:cNvSpPr txBox="1"/>
          <p:nvPr/>
        </p:nvSpPr>
        <p:spPr>
          <a:xfrm>
            <a:off x="5932198" y="2428025"/>
            <a:ext cx="1374900" cy="32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500">
                <a:solidFill>
                  <a:srgbClr val="980000"/>
                </a:solidFill>
                <a:latin typeface="Helvetica Neue"/>
                <a:ea typeface="Helvetica Neue"/>
                <a:cs typeface="Helvetica Neue"/>
                <a:sym typeface="Helvetica Neue"/>
              </a:rPr>
              <a:t>At time t + n</a:t>
            </a:r>
            <a:endParaRPr sz="1500">
              <a:solidFill>
                <a:srgbClr val="980000"/>
              </a:solidFill>
              <a:latin typeface="Helvetica Neue"/>
              <a:ea typeface="Helvetica Neue"/>
              <a:cs typeface="Helvetica Neue"/>
              <a:sym typeface="Helvetica Neue"/>
            </a:endParaRPr>
          </a:p>
        </p:txBody>
      </p:sp>
      <p:sp>
        <p:nvSpPr>
          <p:cNvPr id="171" name="Google Shape;171;g25fd6d50ddb_0_39"/>
          <p:cNvSpPr txBox="1"/>
          <p:nvPr/>
        </p:nvSpPr>
        <p:spPr>
          <a:xfrm>
            <a:off x="1287750" y="2131700"/>
            <a:ext cx="18486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a:solidFill>
                  <a:schemeClr val="dk1"/>
                </a:solidFill>
                <a:latin typeface="Helvetica Neue"/>
                <a:ea typeface="Helvetica Neue"/>
                <a:cs typeface="Helvetica Neue"/>
                <a:sym typeface="Helvetica Neue"/>
              </a:rPr>
              <a:t>Before prediction</a:t>
            </a:r>
            <a:endParaRPr/>
          </a:p>
        </p:txBody>
      </p:sp>
      <p:sp>
        <p:nvSpPr>
          <p:cNvPr id="172" name="Google Shape;172;g25fd6d50ddb_0_39"/>
          <p:cNvSpPr txBox="1"/>
          <p:nvPr/>
        </p:nvSpPr>
        <p:spPr>
          <a:xfrm>
            <a:off x="438750" y="5280688"/>
            <a:ext cx="8266500" cy="923400"/>
          </a:xfrm>
          <a:prstGeom prst="rect">
            <a:avLst/>
          </a:prstGeom>
          <a:noFill/>
          <a:ln>
            <a:noFill/>
          </a:ln>
        </p:spPr>
        <p:txBody>
          <a:bodyPr anchorCtr="0" anchor="t" bIns="45700" lIns="91425" spcFirstLastPara="1" rIns="91425" wrap="square" tIns="45700">
            <a:spAutoFit/>
          </a:bodyPr>
          <a:lstStyle/>
          <a:p>
            <a:pPr indent="-342900" lvl="0" marL="457200" marR="0" rtl="0" algn="l">
              <a:spcBef>
                <a:spcPts val="0"/>
              </a:spcBef>
              <a:spcAft>
                <a:spcPts val="0"/>
              </a:spcAft>
              <a:buClr>
                <a:schemeClr val="dk1"/>
              </a:buClr>
              <a:buSzPts val="1800"/>
              <a:buFont typeface="Helvetica Neue"/>
              <a:buChar char="●"/>
            </a:pPr>
            <a:r>
              <a:rPr lang="en-US" sz="1800">
                <a:solidFill>
                  <a:schemeClr val="dk1"/>
                </a:solidFill>
                <a:latin typeface="Helvetica Neue"/>
                <a:ea typeface="Helvetica Neue"/>
                <a:cs typeface="Helvetica Neue"/>
                <a:sym typeface="Helvetica Neue"/>
              </a:rPr>
              <a:t>W</a:t>
            </a:r>
            <a:r>
              <a:rPr b="0" i="0" lang="en-US" sz="1800">
                <a:solidFill>
                  <a:schemeClr val="dk1"/>
                </a:solidFill>
                <a:latin typeface="Helvetica Neue"/>
                <a:ea typeface="Helvetica Neue"/>
                <a:cs typeface="Helvetica Neue"/>
                <a:sym typeface="Helvetica Neue"/>
              </a:rPr>
              <a:t>e need to use graphs at two different instances of time to extract the target variable. </a:t>
            </a:r>
            <a:endParaRPr b="0" i="0" sz="1800">
              <a:solidFill>
                <a:schemeClr val="dk1"/>
              </a:solidFill>
              <a:latin typeface="Helvetica Neue"/>
              <a:ea typeface="Helvetica Neue"/>
              <a:cs typeface="Helvetica Neue"/>
              <a:sym typeface="Helvetica Neue"/>
            </a:endParaRPr>
          </a:p>
          <a:p>
            <a:pPr indent="-342900" lvl="0" marL="457200" marR="0" rtl="0" algn="l">
              <a:spcBef>
                <a:spcPts val="0"/>
              </a:spcBef>
              <a:spcAft>
                <a:spcPts val="0"/>
              </a:spcAft>
              <a:buClr>
                <a:schemeClr val="dk1"/>
              </a:buClr>
              <a:buSzPts val="1800"/>
              <a:buFont typeface="Helvetica Neue"/>
              <a:buChar char="●"/>
            </a:pPr>
            <a:r>
              <a:rPr b="0" i="0" lang="en-US" sz="1800">
                <a:solidFill>
                  <a:schemeClr val="dk1"/>
                </a:solidFill>
                <a:latin typeface="Helvetica Neue"/>
                <a:ea typeface="Helvetica Neue"/>
                <a:cs typeface="Helvetica Neue"/>
                <a:sym typeface="Helvetica Neue"/>
              </a:rPr>
              <a:t>But in real life, we only have one initial graph. </a:t>
            </a:r>
            <a:endParaRPr sz="1800">
              <a:solidFill>
                <a:schemeClr val="dk1"/>
              </a:solidFill>
              <a:latin typeface="Helvetica Neue"/>
              <a:ea typeface="Helvetica Neue"/>
              <a:cs typeface="Helvetica Neue"/>
              <a:sym typeface="Helvetica Neue"/>
            </a:endParaRPr>
          </a:p>
        </p:txBody>
      </p:sp>
      <p:sp>
        <p:nvSpPr>
          <p:cNvPr id="173" name="Google Shape;173;g25fd6d50ddb_0_39"/>
          <p:cNvSpPr/>
          <p:nvPr/>
        </p:nvSpPr>
        <p:spPr>
          <a:xfrm>
            <a:off x="828513" y="3460296"/>
            <a:ext cx="635700" cy="636600"/>
          </a:xfrm>
          <a:prstGeom prst="ellipse">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g25fd6d50ddb_0_39"/>
          <p:cNvSpPr/>
          <p:nvPr/>
        </p:nvSpPr>
        <p:spPr>
          <a:xfrm>
            <a:off x="1791056" y="2914775"/>
            <a:ext cx="635700" cy="636600"/>
          </a:xfrm>
          <a:prstGeom prst="ellipse">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g25fd6d50ddb_0_39"/>
          <p:cNvSpPr/>
          <p:nvPr/>
        </p:nvSpPr>
        <p:spPr>
          <a:xfrm>
            <a:off x="1464158" y="4238114"/>
            <a:ext cx="635700" cy="636600"/>
          </a:xfrm>
          <a:prstGeom prst="ellipse">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g25fd6d50ddb_0_39"/>
          <p:cNvSpPr/>
          <p:nvPr/>
        </p:nvSpPr>
        <p:spPr>
          <a:xfrm>
            <a:off x="2500786" y="4096681"/>
            <a:ext cx="635700" cy="636600"/>
          </a:xfrm>
          <a:prstGeom prst="ellipse">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g25fd6d50ddb_0_39"/>
          <p:cNvSpPr txBox="1"/>
          <p:nvPr/>
        </p:nvSpPr>
        <p:spPr>
          <a:xfrm>
            <a:off x="979125" y="3605351"/>
            <a:ext cx="485100" cy="39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A</a:t>
            </a:r>
            <a:endParaRPr/>
          </a:p>
        </p:txBody>
      </p:sp>
      <p:sp>
        <p:nvSpPr>
          <p:cNvPr id="178" name="Google Shape;178;g25fd6d50ddb_0_39"/>
          <p:cNvSpPr txBox="1"/>
          <p:nvPr/>
        </p:nvSpPr>
        <p:spPr>
          <a:xfrm>
            <a:off x="1969500" y="3022526"/>
            <a:ext cx="485100" cy="39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B</a:t>
            </a:r>
            <a:endParaRPr/>
          </a:p>
        </p:txBody>
      </p:sp>
      <p:sp>
        <p:nvSpPr>
          <p:cNvPr id="179" name="Google Shape;179;g25fd6d50ddb_0_39"/>
          <p:cNvSpPr txBox="1"/>
          <p:nvPr/>
        </p:nvSpPr>
        <p:spPr>
          <a:xfrm>
            <a:off x="1632600" y="4374625"/>
            <a:ext cx="336900" cy="30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C</a:t>
            </a:r>
            <a:endParaRPr/>
          </a:p>
        </p:txBody>
      </p:sp>
      <p:sp>
        <p:nvSpPr>
          <p:cNvPr id="180" name="Google Shape;180;g25fd6d50ddb_0_39"/>
          <p:cNvSpPr txBox="1"/>
          <p:nvPr/>
        </p:nvSpPr>
        <p:spPr>
          <a:xfrm>
            <a:off x="2661025" y="4235721"/>
            <a:ext cx="336900" cy="2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D</a:t>
            </a:r>
            <a:endParaRPr/>
          </a:p>
        </p:txBody>
      </p:sp>
      <p:cxnSp>
        <p:nvCxnSpPr>
          <p:cNvPr id="181" name="Google Shape;181;g25fd6d50ddb_0_39"/>
          <p:cNvCxnSpPr>
            <a:stCxn id="174" idx="2"/>
            <a:endCxn id="173" idx="7"/>
          </p:cNvCxnSpPr>
          <p:nvPr/>
        </p:nvCxnSpPr>
        <p:spPr>
          <a:xfrm flipH="1">
            <a:off x="1371056" y="3233075"/>
            <a:ext cx="420000" cy="320400"/>
          </a:xfrm>
          <a:prstGeom prst="straightConnector1">
            <a:avLst/>
          </a:prstGeom>
          <a:noFill/>
          <a:ln cap="flat" cmpd="sng" w="9525">
            <a:solidFill>
              <a:schemeClr val="dk2"/>
            </a:solidFill>
            <a:prstDash val="lgDash"/>
            <a:round/>
            <a:headEnd len="med" w="med" type="none"/>
            <a:tailEnd len="med" w="med" type="none"/>
          </a:ln>
        </p:spPr>
      </p:cxnSp>
      <p:cxnSp>
        <p:nvCxnSpPr>
          <p:cNvPr id="182" name="Google Shape;182;g25fd6d50ddb_0_39"/>
          <p:cNvCxnSpPr>
            <a:stCxn id="174" idx="5"/>
            <a:endCxn id="176" idx="0"/>
          </p:cNvCxnSpPr>
          <p:nvPr/>
        </p:nvCxnSpPr>
        <p:spPr>
          <a:xfrm>
            <a:off x="2333660" y="3458147"/>
            <a:ext cx="485100" cy="638400"/>
          </a:xfrm>
          <a:prstGeom prst="straightConnector1">
            <a:avLst/>
          </a:prstGeom>
          <a:noFill/>
          <a:ln cap="flat" cmpd="sng" w="9525">
            <a:solidFill>
              <a:schemeClr val="dk2"/>
            </a:solidFill>
            <a:prstDash val="solid"/>
            <a:round/>
            <a:headEnd len="med" w="med" type="none"/>
            <a:tailEnd len="med" w="med" type="none"/>
          </a:ln>
        </p:spPr>
      </p:cxnSp>
      <p:cxnSp>
        <p:nvCxnSpPr>
          <p:cNvPr id="183" name="Google Shape;183;g25fd6d50ddb_0_39"/>
          <p:cNvCxnSpPr>
            <a:stCxn id="175" idx="1"/>
          </p:cNvCxnSpPr>
          <p:nvPr/>
        </p:nvCxnSpPr>
        <p:spPr>
          <a:xfrm rot="10800000">
            <a:off x="1320854" y="4049642"/>
            <a:ext cx="236400" cy="281700"/>
          </a:xfrm>
          <a:prstGeom prst="straightConnector1">
            <a:avLst/>
          </a:prstGeom>
          <a:noFill/>
          <a:ln cap="flat" cmpd="sng" w="9525">
            <a:solidFill>
              <a:schemeClr val="dk2"/>
            </a:solidFill>
            <a:prstDash val="solid"/>
            <a:round/>
            <a:headEnd len="med" w="med" type="none"/>
            <a:tailEnd len="med" w="med" type="none"/>
          </a:ln>
        </p:spPr>
      </p:cxnSp>
      <p:cxnSp>
        <p:nvCxnSpPr>
          <p:cNvPr id="184" name="Google Shape;184;g25fd6d50ddb_0_39"/>
          <p:cNvCxnSpPr>
            <a:stCxn id="175" idx="0"/>
            <a:endCxn id="174" idx="4"/>
          </p:cNvCxnSpPr>
          <p:nvPr/>
        </p:nvCxnSpPr>
        <p:spPr>
          <a:xfrm flipH="1" rot="10800000">
            <a:off x="1782008" y="3551414"/>
            <a:ext cx="327000" cy="686700"/>
          </a:xfrm>
          <a:prstGeom prst="straightConnector1">
            <a:avLst/>
          </a:prstGeom>
          <a:noFill/>
          <a:ln cap="flat" cmpd="sng" w="9525">
            <a:solidFill>
              <a:schemeClr val="dk2"/>
            </a:solidFill>
            <a:prstDash val="solid"/>
            <a:round/>
            <a:headEnd len="med" w="med" type="none"/>
            <a:tailEnd len="med" w="med" type="none"/>
          </a:ln>
        </p:spPr>
      </p:cxnSp>
      <p:cxnSp>
        <p:nvCxnSpPr>
          <p:cNvPr id="185" name="Google Shape;185;g25fd6d50ddb_0_39"/>
          <p:cNvCxnSpPr>
            <a:stCxn id="175" idx="6"/>
            <a:endCxn id="176" idx="2"/>
          </p:cNvCxnSpPr>
          <p:nvPr/>
        </p:nvCxnSpPr>
        <p:spPr>
          <a:xfrm flipH="1" rot="10800000">
            <a:off x="2099858" y="4415114"/>
            <a:ext cx="400800" cy="141300"/>
          </a:xfrm>
          <a:prstGeom prst="straightConnector1">
            <a:avLst/>
          </a:prstGeom>
          <a:noFill/>
          <a:ln cap="flat" cmpd="sng" w="9525">
            <a:solidFill>
              <a:schemeClr val="dk2"/>
            </a:solidFill>
            <a:prstDash val="lgDash"/>
            <a:round/>
            <a:headEnd len="med" w="med" type="none"/>
            <a:tailEnd len="med" w="med" type="none"/>
          </a:ln>
        </p:spPr>
      </p:cxnSp>
      <p:sp>
        <p:nvSpPr>
          <p:cNvPr id="186" name="Google Shape;186;g25fd6d50ddb_0_39"/>
          <p:cNvSpPr txBox="1"/>
          <p:nvPr/>
        </p:nvSpPr>
        <p:spPr>
          <a:xfrm>
            <a:off x="1905895" y="4803875"/>
            <a:ext cx="2026800" cy="17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200"/>
              <a:t>Possible Link C-D</a:t>
            </a:r>
            <a:endParaRPr sz="1200"/>
          </a:p>
        </p:txBody>
      </p:sp>
      <p:sp>
        <p:nvSpPr>
          <p:cNvPr id="187" name="Google Shape;187;g25fd6d50ddb_0_39"/>
          <p:cNvSpPr txBox="1"/>
          <p:nvPr/>
        </p:nvSpPr>
        <p:spPr>
          <a:xfrm>
            <a:off x="222254" y="2940250"/>
            <a:ext cx="1848600" cy="19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200"/>
              <a:t>Possible Link A--B</a:t>
            </a:r>
            <a:endParaRPr sz="1200"/>
          </a:p>
        </p:txBody>
      </p:sp>
      <p:cxnSp>
        <p:nvCxnSpPr>
          <p:cNvPr id="188" name="Google Shape;188;g25fd6d50ddb_0_39"/>
          <p:cNvCxnSpPr/>
          <p:nvPr/>
        </p:nvCxnSpPr>
        <p:spPr>
          <a:xfrm>
            <a:off x="3661631" y="3735578"/>
            <a:ext cx="1479000" cy="0"/>
          </a:xfrm>
          <a:prstGeom prst="straightConnector1">
            <a:avLst/>
          </a:prstGeom>
          <a:noFill/>
          <a:ln cap="flat" cmpd="sng" w="25400">
            <a:solidFill>
              <a:schemeClr val="accent6"/>
            </a:solidFill>
            <a:prstDash val="solid"/>
            <a:round/>
            <a:headEnd len="sm" w="sm" type="none"/>
            <a:tailEnd len="med" w="med" type="triangle"/>
          </a:ln>
          <a:effectLst>
            <a:outerShdw blurRad="40000" rotWithShape="0" dir="5400000" dist="20000">
              <a:srgbClr val="000000">
                <a:alpha val="37650"/>
              </a:srgbClr>
            </a:outerShdw>
          </a:effectLst>
        </p:spPr>
      </p:cxnSp>
      <p:sp>
        <p:nvSpPr>
          <p:cNvPr id="189" name="Google Shape;189;g25fd6d50ddb_0_39"/>
          <p:cNvSpPr txBox="1"/>
          <p:nvPr/>
        </p:nvSpPr>
        <p:spPr>
          <a:xfrm>
            <a:off x="3661625" y="3408600"/>
            <a:ext cx="14790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1"/>
                </a:solidFill>
                <a:latin typeface="Helvetica Neue"/>
                <a:ea typeface="Helvetica Neue"/>
                <a:cs typeface="Helvetica Neue"/>
                <a:sym typeface="Helvetica Neue"/>
              </a:rPr>
              <a:t>Edge Prediction</a:t>
            </a:r>
            <a:endParaRPr/>
          </a:p>
        </p:txBody>
      </p:sp>
      <p:sp>
        <p:nvSpPr>
          <p:cNvPr id="190" name="Google Shape;190;g25fd6d50ddb_0_39"/>
          <p:cNvSpPr/>
          <p:nvPr/>
        </p:nvSpPr>
        <p:spPr>
          <a:xfrm>
            <a:off x="5666155" y="3440133"/>
            <a:ext cx="635700" cy="636600"/>
          </a:xfrm>
          <a:prstGeom prst="ellipse">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g25fd6d50ddb_0_39"/>
          <p:cNvSpPr/>
          <p:nvPr/>
        </p:nvSpPr>
        <p:spPr>
          <a:xfrm>
            <a:off x="6628699" y="2894613"/>
            <a:ext cx="635700" cy="636600"/>
          </a:xfrm>
          <a:prstGeom prst="ellipse">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g25fd6d50ddb_0_39"/>
          <p:cNvSpPr/>
          <p:nvPr/>
        </p:nvSpPr>
        <p:spPr>
          <a:xfrm>
            <a:off x="6301801" y="4217951"/>
            <a:ext cx="635700" cy="636600"/>
          </a:xfrm>
          <a:prstGeom prst="ellipse">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g25fd6d50ddb_0_39"/>
          <p:cNvSpPr/>
          <p:nvPr/>
        </p:nvSpPr>
        <p:spPr>
          <a:xfrm>
            <a:off x="7338429" y="4076518"/>
            <a:ext cx="635700" cy="636600"/>
          </a:xfrm>
          <a:prstGeom prst="ellipse">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g25fd6d50ddb_0_39"/>
          <p:cNvSpPr txBox="1"/>
          <p:nvPr/>
        </p:nvSpPr>
        <p:spPr>
          <a:xfrm>
            <a:off x="5741450" y="3573325"/>
            <a:ext cx="485100" cy="446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a:t>A</a:t>
            </a:r>
            <a:endParaRPr/>
          </a:p>
        </p:txBody>
      </p:sp>
      <p:sp>
        <p:nvSpPr>
          <p:cNvPr id="195" name="Google Shape;195;g25fd6d50ddb_0_39"/>
          <p:cNvSpPr txBox="1"/>
          <p:nvPr/>
        </p:nvSpPr>
        <p:spPr>
          <a:xfrm>
            <a:off x="6599000" y="3039026"/>
            <a:ext cx="695100" cy="511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a:t>B</a:t>
            </a:r>
            <a:endParaRPr/>
          </a:p>
        </p:txBody>
      </p:sp>
      <p:sp>
        <p:nvSpPr>
          <p:cNvPr id="196" name="Google Shape;196;g25fd6d50ddb_0_39"/>
          <p:cNvSpPr txBox="1"/>
          <p:nvPr/>
        </p:nvSpPr>
        <p:spPr>
          <a:xfrm>
            <a:off x="6470250" y="4341861"/>
            <a:ext cx="400800" cy="32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C</a:t>
            </a:r>
            <a:endParaRPr/>
          </a:p>
        </p:txBody>
      </p:sp>
      <p:sp>
        <p:nvSpPr>
          <p:cNvPr id="197" name="Google Shape;197;g25fd6d50ddb_0_39"/>
          <p:cNvSpPr txBox="1"/>
          <p:nvPr/>
        </p:nvSpPr>
        <p:spPr>
          <a:xfrm>
            <a:off x="7498648" y="4189458"/>
            <a:ext cx="400800" cy="30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D</a:t>
            </a:r>
            <a:endParaRPr/>
          </a:p>
        </p:txBody>
      </p:sp>
      <p:cxnSp>
        <p:nvCxnSpPr>
          <p:cNvPr id="198" name="Google Shape;198;g25fd6d50ddb_0_39"/>
          <p:cNvCxnSpPr>
            <a:stCxn id="191" idx="2"/>
            <a:endCxn id="190" idx="7"/>
          </p:cNvCxnSpPr>
          <p:nvPr/>
        </p:nvCxnSpPr>
        <p:spPr>
          <a:xfrm flipH="1">
            <a:off x="6208699" y="3212913"/>
            <a:ext cx="420000" cy="320400"/>
          </a:xfrm>
          <a:prstGeom prst="straightConnector1">
            <a:avLst/>
          </a:prstGeom>
          <a:noFill/>
          <a:ln cap="flat" cmpd="sng" w="38100">
            <a:solidFill>
              <a:srgbClr val="FF0000"/>
            </a:solidFill>
            <a:prstDash val="solid"/>
            <a:round/>
            <a:headEnd len="med" w="med" type="none"/>
            <a:tailEnd len="med" w="med" type="none"/>
          </a:ln>
        </p:spPr>
      </p:cxnSp>
      <p:cxnSp>
        <p:nvCxnSpPr>
          <p:cNvPr id="199" name="Google Shape;199;g25fd6d50ddb_0_39"/>
          <p:cNvCxnSpPr>
            <a:stCxn id="191" idx="5"/>
            <a:endCxn id="193" idx="0"/>
          </p:cNvCxnSpPr>
          <p:nvPr/>
        </p:nvCxnSpPr>
        <p:spPr>
          <a:xfrm>
            <a:off x="7171303" y="3437985"/>
            <a:ext cx="485100" cy="638400"/>
          </a:xfrm>
          <a:prstGeom prst="straightConnector1">
            <a:avLst/>
          </a:prstGeom>
          <a:noFill/>
          <a:ln cap="flat" cmpd="sng" w="9525">
            <a:solidFill>
              <a:schemeClr val="dk2"/>
            </a:solidFill>
            <a:prstDash val="solid"/>
            <a:round/>
            <a:headEnd len="med" w="med" type="none"/>
            <a:tailEnd len="med" w="med" type="none"/>
          </a:ln>
        </p:spPr>
      </p:cxnSp>
      <p:cxnSp>
        <p:nvCxnSpPr>
          <p:cNvPr id="200" name="Google Shape;200;g25fd6d50ddb_0_39"/>
          <p:cNvCxnSpPr>
            <a:stCxn id="192" idx="1"/>
          </p:cNvCxnSpPr>
          <p:nvPr/>
        </p:nvCxnSpPr>
        <p:spPr>
          <a:xfrm rot="10800000">
            <a:off x="6158497" y="4029479"/>
            <a:ext cx="236400" cy="281700"/>
          </a:xfrm>
          <a:prstGeom prst="straightConnector1">
            <a:avLst/>
          </a:prstGeom>
          <a:noFill/>
          <a:ln cap="flat" cmpd="sng" w="9525">
            <a:solidFill>
              <a:schemeClr val="dk2"/>
            </a:solidFill>
            <a:prstDash val="solid"/>
            <a:round/>
            <a:headEnd len="med" w="med" type="none"/>
            <a:tailEnd len="med" w="med" type="none"/>
          </a:ln>
        </p:spPr>
      </p:cxnSp>
      <p:cxnSp>
        <p:nvCxnSpPr>
          <p:cNvPr id="201" name="Google Shape;201;g25fd6d50ddb_0_39"/>
          <p:cNvCxnSpPr>
            <a:stCxn id="192" idx="0"/>
            <a:endCxn id="191" idx="4"/>
          </p:cNvCxnSpPr>
          <p:nvPr/>
        </p:nvCxnSpPr>
        <p:spPr>
          <a:xfrm flipH="1" rot="10800000">
            <a:off x="6619651" y="3531251"/>
            <a:ext cx="327000" cy="686700"/>
          </a:xfrm>
          <a:prstGeom prst="straightConnector1">
            <a:avLst/>
          </a:prstGeom>
          <a:noFill/>
          <a:ln cap="flat" cmpd="sng" w="9525">
            <a:solidFill>
              <a:schemeClr val="dk2"/>
            </a:solidFill>
            <a:prstDash val="solid"/>
            <a:round/>
            <a:headEnd len="med" w="med" type="none"/>
            <a:tailEnd len="med" w="med" type="none"/>
          </a:ln>
        </p:spPr>
      </p:cxnSp>
      <p:sp>
        <p:nvSpPr>
          <p:cNvPr id="202" name="Google Shape;202;g25fd6d50ddb_0_39"/>
          <p:cNvSpPr txBox="1"/>
          <p:nvPr/>
        </p:nvSpPr>
        <p:spPr>
          <a:xfrm>
            <a:off x="6807150" y="4682913"/>
            <a:ext cx="1848600" cy="17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200"/>
              <a:t>No Link Predicted C-D</a:t>
            </a:r>
            <a:endParaRPr sz="1200"/>
          </a:p>
        </p:txBody>
      </p:sp>
      <p:sp>
        <p:nvSpPr>
          <p:cNvPr id="203" name="Google Shape;203;g25fd6d50ddb_0_39"/>
          <p:cNvSpPr txBox="1"/>
          <p:nvPr/>
        </p:nvSpPr>
        <p:spPr>
          <a:xfrm>
            <a:off x="5140622" y="3109075"/>
            <a:ext cx="1479000" cy="19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200"/>
              <a:t>Link Formed A-B</a:t>
            </a:r>
            <a:endParaRPr sz="1200"/>
          </a:p>
        </p:txBody>
      </p:sp>
      <p:cxnSp>
        <p:nvCxnSpPr>
          <p:cNvPr id="204" name="Google Shape;204;g25fd6d50ddb_0_39"/>
          <p:cNvCxnSpPr/>
          <p:nvPr/>
        </p:nvCxnSpPr>
        <p:spPr>
          <a:xfrm>
            <a:off x="5765224" y="1087733"/>
            <a:ext cx="695100" cy="0"/>
          </a:xfrm>
          <a:prstGeom prst="straightConnector1">
            <a:avLst/>
          </a:prstGeom>
          <a:noFill/>
          <a:ln cap="flat" cmpd="sng" w="9525">
            <a:solidFill>
              <a:schemeClr val="dk2"/>
            </a:solidFill>
            <a:prstDash val="solid"/>
            <a:round/>
            <a:headEnd len="med" w="med" type="none"/>
            <a:tailEnd len="med" w="med" type="none"/>
          </a:ln>
        </p:spPr>
      </p:cxnSp>
      <p:cxnSp>
        <p:nvCxnSpPr>
          <p:cNvPr id="205" name="Google Shape;205;g25fd6d50ddb_0_39"/>
          <p:cNvCxnSpPr/>
          <p:nvPr/>
        </p:nvCxnSpPr>
        <p:spPr>
          <a:xfrm>
            <a:off x="5788586" y="1250008"/>
            <a:ext cx="621300" cy="0"/>
          </a:xfrm>
          <a:prstGeom prst="straightConnector1">
            <a:avLst/>
          </a:prstGeom>
          <a:noFill/>
          <a:ln cap="flat" cmpd="sng" w="9525">
            <a:solidFill>
              <a:schemeClr val="dk2"/>
            </a:solidFill>
            <a:prstDash val="lgDash"/>
            <a:round/>
            <a:headEnd len="med" w="med" type="none"/>
            <a:tailEnd len="med" w="med" type="none"/>
          </a:ln>
        </p:spPr>
      </p:cxnSp>
      <p:cxnSp>
        <p:nvCxnSpPr>
          <p:cNvPr id="206" name="Google Shape;206;g25fd6d50ddb_0_39"/>
          <p:cNvCxnSpPr/>
          <p:nvPr/>
        </p:nvCxnSpPr>
        <p:spPr>
          <a:xfrm>
            <a:off x="5768025" y="1412275"/>
            <a:ext cx="662400" cy="3300"/>
          </a:xfrm>
          <a:prstGeom prst="straightConnector1">
            <a:avLst/>
          </a:prstGeom>
          <a:noFill/>
          <a:ln cap="flat" cmpd="sng" w="19050">
            <a:solidFill>
              <a:srgbClr val="FF0000"/>
            </a:solidFill>
            <a:prstDash val="solid"/>
            <a:round/>
            <a:headEnd len="med" w="med" type="none"/>
            <a:tailEnd len="med" w="med" type="none"/>
          </a:ln>
        </p:spPr>
      </p:cxnSp>
      <p:sp>
        <p:nvSpPr>
          <p:cNvPr id="207" name="Google Shape;207;g25fd6d50ddb_0_39"/>
          <p:cNvSpPr txBox="1"/>
          <p:nvPr/>
        </p:nvSpPr>
        <p:spPr>
          <a:xfrm>
            <a:off x="6488675" y="875400"/>
            <a:ext cx="3415200" cy="60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200"/>
              <a:t>Existing link before or after prediction</a:t>
            </a:r>
            <a:endParaRPr sz="1200"/>
          </a:p>
          <a:p>
            <a:pPr indent="0" lvl="0" marL="0" rtl="0" algn="l">
              <a:spcBef>
                <a:spcPts val="0"/>
              </a:spcBef>
              <a:spcAft>
                <a:spcPts val="0"/>
              </a:spcAft>
              <a:buNone/>
            </a:pPr>
            <a:r>
              <a:rPr lang="en-US" sz="1200"/>
              <a:t>Possible link before prediction</a:t>
            </a:r>
            <a:endParaRPr sz="1200"/>
          </a:p>
          <a:p>
            <a:pPr indent="0" lvl="0" marL="0" rtl="0" algn="l">
              <a:spcBef>
                <a:spcPts val="0"/>
              </a:spcBef>
              <a:spcAft>
                <a:spcPts val="0"/>
              </a:spcAft>
              <a:buNone/>
            </a:pPr>
            <a:r>
              <a:rPr lang="en-US" sz="1200"/>
              <a:t>New connections after prediction</a:t>
            </a:r>
            <a:endParaRPr sz="1200"/>
          </a:p>
        </p:txBody>
      </p:sp>
      <p:sp>
        <p:nvSpPr>
          <p:cNvPr id="208" name="Google Shape;208;g25fd6d50ddb_0_39"/>
          <p:cNvSpPr txBox="1"/>
          <p:nvPr/>
        </p:nvSpPr>
        <p:spPr>
          <a:xfrm>
            <a:off x="5695350" y="2102400"/>
            <a:ext cx="18486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a:solidFill>
                  <a:schemeClr val="dk1"/>
                </a:solidFill>
                <a:latin typeface="Helvetica Neue"/>
                <a:ea typeface="Helvetica Neue"/>
                <a:cs typeface="Helvetica Neue"/>
                <a:sym typeface="Helvetica Neue"/>
              </a:rPr>
              <a:t>After </a:t>
            </a:r>
            <a:r>
              <a:rPr b="1" lang="en-US">
                <a:solidFill>
                  <a:schemeClr val="dk1"/>
                </a:solidFill>
                <a:latin typeface="Helvetica Neue"/>
                <a:ea typeface="Helvetica Neue"/>
                <a:cs typeface="Helvetica Neue"/>
                <a:sym typeface="Helvetica Neue"/>
              </a:rPr>
              <a:t>prediction</a:t>
            </a:r>
            <a:endParaRPr/>
          </a:p>
        </p:txBody>
      </p:sp>
      <p:sp>
        <p:nvSpPr>
          <p:cNvPr id="209" name="Google Shape;209;g25fd6d50ddb_0_39"/>
          <p:cNvSpPr txBox="1"/>
          <p:nvPr>
            <p:ph idx="10" type="dt"/>
          </p:nvPr>
        </p:nvSpPr>
        <p:spPr>
          <a:xfrm>
            <a:off x="736825" y="6504225"/>
            <a:ext cx="831000" cy="2412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US"/>
              <a:t>8/11/2023</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g25fd6d50ddb_0_17"/>
          <p:cNvSpPr txBox="1"/>
          <p:nvPr>
            <p:ph idx="12" type="sldNum"/>
          </p:nvPr>
        </p:nvSpPr>
        <p:spPr>
          <a:xfrm>
            <a:off x="222250" y="6504213"/>
            <a:ext cx="414300" cy="2373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US"/>
              <a:t>‹#›</a:t>
            </a:fld>
            <a:endParaRPr/>
          </a:p>
        </p:txBody>
      </p:sp>
      <p:sp>
        <p:nvSpPr>
          <p:cNvPr id="216" name="Google Shape;216;g25fd6d50ddb_0_17"/>
          <p:cNvSpPr txBox="1"/>
          <p:nvPr/>
        </p:nvSpPr>
        <p:spPr>
          <a:xfrm>
            <a:off x="736827" y="327417"/>
            <a:ext cx="8675700" cy="902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g25fd6d50ddb_0_17"/>
          <p:cNvSpPr txBox="1"/>
          <p:nvPr/>
        </p:nvSpPr>
        <p:spPr>
          <a:xfrm>
            <a:off x="429419" y="406400"/>
            <a:ext cx="8082900" cy="392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950">
                <a:solidFill>
                  <a:schemeClr val="dk1"/>
                </a:solidFill>
                <a:latin typeface="Helvetica Neue"/>
                <a:ea typeface="Helvetica Neue"/>
                <a:cs typeface="Helvetica Neue"/>
                <a:sym typeface="Helvetica Neue"/>
              </a:rPr>
              <a:t>Graph Data and Link Prediction (Feature Set View)</a:t>
            </a:r>
            <a:endParaRPr/>
          </a:p>
        </p:txBody>
      </p:sp>
      <p:sp>
        <p:nvSpPr>
          <p:cNvPr id="218" name="Google Shape;218;g25fd6d50ddb_0_17"/>
          <p:cNvSpPr txBox="1"/>
          <p:nvPr/>
        </p:nvSpPr>
        <p:spPr>
          <a:xfrm>
            <a:off x="429435" y="1105164"/>
            <a:ext cx="32805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a:solidFill>
                  <a:schemeClr val="dk1"/>
                </a:solidFill>
                <a:latin typeface="Helvetica Neue"/>
                <a:ea typeface="Helvetica Neue"/>
                <a:cs typeface="Helvetica Neue"/>
                <a:sym typeface="Helvetica Neue"/>
              </a:rPr>
              <a:t>Graph Structure</a:t>
            </a:r>
            <a:endParaRPr/>
          </a:p>
        </p:txBody>
      </p:sp>
      <p:sp>
        <p:nvSpPr>
          <p:cNvPr id="219" name="Google Shape;219;g25fd6d50ddb_0_17"/>
          <p:cNvSpPr txBox="1"/>
          <p:nvPr/>
        </p:nvSpPr>
        <p:spPr>
          <a:xfrm>
            <a:off x="6055751" y="1105175"/>
            <a:ext cx="20268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a:solidFill>
                  <a:schemeClr val="dk1"/>
                </a:solidFill>
                <a:latin typeface="Helvetica Neue"/>
                <a:ea typeface="Helvetica Neue"/>
                <a:cs typeface="Helvetica Neue"/>
                <a:sym typeface="Helvetica Neue"/>
              </a:rPr>
              <a:t>Feature Set </a:t>
            </a:r>
            <a:endParaRPr/>
          </a:p>
        </p:txBody>
      </p:sp>
      <p:sp>
        <p:nvSpPr>
          <p:cNvPr id="220" name="Google Shape;220;g25fd6d50ddb_0_17"/>
          <p:cNvSpPr txBox="1"/>
          <p:nvPr/>
        </p:nvSpPr>
        <p:spPr>
          <a:xfrm>
            <a:off x="1701155" y="4821438"/>
            <a:ext cx="5919300" cy="646500"/>
          </a:xfrm>
          <a:prstGeom prst="rect">
            <a:avLst/>
          </a:prstGeom>
          <a:noFill/>
          <a:ln>
            <a:noFill/>
          </a:ln>
        </p:spPr>
        <p:txBody>
          <a:bodyPr anchorCtr="0" anchor="t" bIns="45700" lIns="91425" spcFirstLastPara="1" rIns="91425" wrap="square" tIns="45700">
            <a:spAutoFit/>
          </a:bodyPr>
          <a:lstStyle/>
          <a:p>
            <a:pPr indent="-342900" lvl="0" marL="457200" marR="0" rtl="0" algn="l">
              <a:spcBef>
                <a:spcPts val="0"/>
              </a:spcBef>
              <a:spcAft>
                <a:spcPts val="0"/>
              </a:spcAft>
              <a:buClr>
                <a:schemeClr val="dk1"/>
              </a:buClr>
              <a:buSzPts val="1800"/>
              <a:buFont typeface="Helvetica Neue"/>
              <a:buChar char="●"/>
            </a:pPr>
            <a:r>
              <a:rPr lang="en-US" sz="1800">
                <a:solidFill>
                  <a:schemeClr val="dk1"/>
                </a:solidFill>
                <a:latin typeface="Helvetica Neue"/>
                <a:ea typeface="Helvetica Neue"/>
                <a:cs typeface="Helvetica Neue"/>
                <a:sym typeface="Helvetica Neue"/>
              </a:rPr>
              <a:t>We need predictor and target variables to predict link between 2 unconnected nodes</a:t>
            </a:r>
            <a:endParaRPr sz="1800"/>
          </a:p>
        </p:txBody>
      </p:sp>
      <p:sp>
        <p:nvSpPr>
          <p:cNvPr id="221" name="Google Shape;221;g25fd6d50ddb_0_17"/>
          <p:cNvSpPr txBox="1"/>
          <p:nvPr/>
        </p:nvSpPr>
        <p:spPr>
          <a:xfrm>
            <a:off x="1499720" y="4025738"/>
            <a:ext cx="21777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980000"/>
                </a:solidFill>
                <a:latin typeface="Helvetica Neue"/>
                <a:ea typeface="Helvetica Neue"/>
                <a:cs typeface="Helvetica Neue"/>
                <a:sym typeface="Helvetica Neue"/>
                <a:extLst>
                  <a:ext uri="http://customooxmlschemas.google.com/">
                    <go:slidesCustomData xmlns:go="http://customooxmlschemas.google.com/" textRoundtripDataId="10"/>
                  </a:ext>
                </a:extLst>
              </a:rPr>
              <a:t>time</a:t>
            </a:r>
            <a:r>
              <a:rPr b="1" lang="en-US" sz="1400">
                <a:solidFill>
                  <a:srgbClr val="980000"/>
                </a:solidFill>
                <a:latin typeface="Helvetica Neue"/>
                <a:ea typeface="Helvetica Neue"/>
                <a:cs typeface="Helvetica Neue"/>
                <a:sym typeface="Helvetica Neue"/>
              </a:rPr>
              <a:t>: t + n</a:t>
            </a:r>
            <a:endParaRPr>
              <a:solidFill>
                <a:srgbClr val="980000"/>
              </a:solidFill>
            </a:endParaRPr>
          </a:p>
        </p:txBody>
      </p:sp>
      <p:sp>
        <p:nvSpPr>
          <p:cNvPr id="222" name="Google Shape;222;g25fd6d50ddb_0_17"/>
          <p:cNvSpPr/>
          <p:nvPr/>
        </p:nvSpPr>
        <p:spPr>
          <a:xfrm>
            <a:off x="840880" y="2264871"/>
            <a:ext cx="635700" cy="636600"/>
          </a:xfrm>
          <a:prstGeom prst="ellipse">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g25fd6d50ddb_0_17"/>
          <p:cNvSpPr/>
          <p:nvPr/>
        </p:nvSpPr>
        <p:spPr>
          <a:xfrm>
            <a:off x="1803424" y="1719350"/>
            <a:ext cx="635700" cy="636600"/>
          </a:xfrm>
          <a:prstGeom prst="ellipse">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g25fd6d50ddb_0_17"/>
          <p:cNvSpPr/>
          <p:nvPr/>
        </p:nvSpPr>
        <p:spPr>
          <a:xfrm>
            <a:off x="1476526" y="3042689"/>
            <a:ext cx="635700" cy="636600"/>
          </a:xfrm>
          <a:prstGeom prst="ellipse">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g25fd6d50ddb_0_17"/>
          <p:cNvSpPr/>
          <p:nvPr/>
        </p:nvSpPr>
        <p:spPr>
          <a:xfrm>
            <a:off x="2513154" y="2901256"/>
            <a:ext cx="635700" cy="636600"/>
          </a:xfrm>
          <a:prstGeom prst="ellipse">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g25fd6d50ddb_0_17"/>
          <p:cNvSpPr txBox="1"/>
          <p:nvPr/>
        </p:nvSpPr>
        <p:spPr>
          <a:xfrm>
            <a:off x="1981875" y="1841450"/>
            <a:ext cx="420000" cy="39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B</a:t>
            </a:r>
            <a:endParaRPr/>
          </a:p>
        </p:txBody>
      </p:sp>
      <p:sp>
        <p:nvSpPr>
          <p:cNvPr id="227" name="Google Shape;227;g25fd6d50ddb_0_17"/>
          <p:cNvSpPr txBox="1"/>
          <p:nvPr/>
        </p:nvSpPr>
        <p:spPr>
          <a:xfrm>
            <a:off x="1625925" y="3184722"/>
            <a:ext cx="336900" cy="2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C</a:t>
            </a:r>
            <a:endParaRPr/>
          </a:p>
        </p:txBody>
      </p:sp>
      <p:sp>
        <p:nvSpPr>
          <p:cNvPr id="228" name="Google Shape;228;g25fd6d50ddb_0_17"/>
          <p:cNvSpPr txBox="1"/>
          <p:nvPr/>
        </p:nvSpPr>
        <p:spPr>
          <a:xfrm>
            <a:off x="2673375" y="3014196"/>
            <a:ext cx="336900" cy="30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D</a:t>
            </a:r>
            <a:endParaRPr/>
          </a:p>
        </p:txBody>
      </p:sp>
      <p:cxnSp>
        <p:nvCxnSpPr>
          <p:cNvPr id="229" name="Google Shape;229;g25fd6d50ddb_0_17"/>
          <p:cNvCxnSpPr>
            <a:stCxn id="223" idx="2"/>
            <a:endCxn id="222" idx="7"/>
          </p:cNvCxnSpPr>
          <p:nvPr/>
        </p:nvCxnSpPr>
        <p:spPr>
          <a:xfrm flipH="1">
            <a:off x="1383424" y="2037650"/>
            <a:ext cx="420000" cy="320400"/>
          </a:xfrm>
          <a:prstGeom prst="straightConnector1">
            <a:avLst/>
          </a:prstGeom>
          <a:noFill/>
          <a:ln cap="flat" cmpd="sng" w="9525">
            <a:solidFill>
              <a:schemeClr val="dk2"/>
            </a:solidFill>
            <a:prstDash val="solid"/>
            <a:round/>
            <a:headEnd len="med" w="med" type="none"/>
            <a:tailEnd len="med" w="med" type="none"/>
          </a:ln>
        </p:spPr>
      </p:cxnSp>
      <p:cxnSp>
        <p:nvCxnSpPr>
          <p:cNvPr id="230" name="Google Shape;230;g25fd6d50ddb_0_17"/>
          <p:cNvCxnSpPr>
            <a:stCxn id="223" idx="5"/>
            <a:endCxn id="225" idx="0"/>
          </p:cNvCxnSpPr>
          <p:nvPr/>
        </p:nvCxnSpPr>
        <p:spPr>
          <a:xfrm>
            <a:off x="2346028" y="2262722"/>
            <a:ext cx="485100" cy="638400"/>
          </a:xfrm>
          <a:prstGeom prst="straightConnector1">
            <a:avLst/>
          </a:prstGeom>
          <a:noFill/>
          <a:ln cap="flat" cmpd="sng" w="9525">
            <a:solidFill>
              <a:schemeClr val="dk2"/>
            </a:solidFill>
            <a:prstDash val="solid"/>
            <a:round/>
            <a:headEnd len="med" w="med" type="none"/>
            <a:tailEnd len="med" w="med" type="none"/>
          </a:ln>
        </p:spPr>
      </p:cxnSp>
      <p:cxnSp>
        <p:nvCxnSpPr>
          <p:cNvPr id="231" name="Google Shape;231;g25fd6d50ddb_0_17"/>
          <p:cNvCxnSpPr>
            <a:stCxn id="224" idx="1"/>
          </p:cNvCxnSpPr>
          <p:nvPr/>
        </p:nvCxnSpPr>
        <p:spPr>
          <a:xfrm rot="10800000">
            <a:off x="1333222" y="2854217"/>
            <a:ext cx="236400" cy="281700"/>
          </a:xfrm>
          <a:prstGeom prst="straightConnector1">
            <a:avLst/>
          </a:prstGeom>
          <a:noFill/>
          <a:ln cap="flat" cmpd="sng" w="9525">
            <a:solidFill>
              <a:schemeClr val="dk2"/>
            </a:solidFill>
            <a:prstDash val="solid"/>
            <a:round/>
            <a:headEnd len="med" w="med" type="none"/>
            <a:tailEnd len="med" w="med" type="none"/>
          </a:ln>
        </p:spPr>
      </p:cxnSp>
      <p:cxnSp>
        <p:nvCxnSpPr>
          <p:cNvPr id="232" name="Google Shape;232;g25fd6d50ddb_0_17"/>
          <p:cNvCxnSpPr>
            <a:stCxn id="224" idx="0"/>
            <a:endCxn id="223" idx="4"/>
          </p:cNvCxnSpPr>
          <p:nvPr/>
        </p:nvCxnSpPr>
        <p:spPr>
          <a:xfrm flipH="1" rot="10800000">
            <a:off x="1794376" y="2355989"/>
            <a:ext cx="327000" cy="686700"/>
          </a:xfrm>
          <a:prstGeom prst="straightConnector1">
            <a:avLst/>
          </a:prstGeom>
          <a:noFill/>
          <a:ln cap="flat" cmpd="sng" w="9525">
            <a:solidFill>
              <a:schemeClr val="dk2"/>
            </a:solidFill>
            <a:prstDash val="solid"/>
            <a:round/>
            <a:headEnd len="med" w="med" type="none"/>
            <a:tailEnd len="med" w="med" type="none"/>
          </a:ln>
        </p:spPr>
      </p:cxnSp>
      <p:sp>
        <p:nvSpPr>
          <p:cNvPr id="233" name="Google Shape;233;g25fd6d50ddb_0_17"/>
          <p:cNvSpPr txBox="1"/>
          <p:nvPr/>
        </p:nvSpPr>
        <p:spPr>
          <a:xfrm>
            <a:off x="1918274" y="3608450"/>
            <a:ext cx="2466900" cy="17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200"/>
              <a:t>No Link Predicted C-D</a:t>
            </a:r>
            <a:endParaRPr sz="1200"/>
          </a:p>
        </p:txBody>
      </p:sp>
      <p:sp>
        <p:nvSpPr>
          <p:cNvPr id="234" name="Google Shape;234;g25fd6d50ddb_0_17"/>
          <p:cNvSpPr txBox="1"/>
          <p:nvPr/>
        </p:nvSpPr>
        <p:spPr>
          <a:xfrm>
            <a:off x="108776" y="1798613"/>
            <a:ext cx="2087100" cy="19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200"/>
              <a:t>New </a:t>
            </a:r>
            <a:r>
              <a:rPr lang="en-US" sz="1200"/>
              <a:t>Link Formed A-B</a:t>
            </a:r>
            <a:endParaRPr sz="1200"/>
          </a:p>
        </p:txBody>
      </p:sp>
      <p:sp>
        <p:nvSpPr>
          <p:cNvPr id="235" name="Google Shape;235;g25fd6d50ddb_0_17"/>
          <p:cNvSpPr txBox="1"/>
          <p:nvPr/>
        </p:nvSpPr>
        <p:spPr>
          <a:xfrm>
            <a:off x="840875" y="2381050"/>
            <a:ext cx="635700" cy="636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a:t>A</a:t>
            </a:r>
            <a:endParaRPr/>
          </a:p>
        </p:txBody>
      </p:sp>
      <p:graphicFrame>
        <p:nvGraphicFramePr>
          <p:cNvPr id="236" name="Google Shape;236;g25fd6d50ddb_0_17"/>
          <p:cNvGraphicFramePr/>
          <p:nvPr/>
        </p:nvGraphicFramePr>
        <p:xfrm>
          <a:off x="5110863" y="1822338"/>
          <a:ext cx="3000000" cy="3000000"/>
        </p:xfrm>
        <a:graphic>
          <a:graphicData uri="http://schemas.openxmlformats.org/drawingml/2006/table">
            <a:tbl>
              <a:tblPr>
                <a:noFill/>
                <a:tableStyleId>{71A824BC-1A6B-4BDE-AFEE-239A556A4E6D}</a:tableStyleId>
              </a:tblPr>
              <a:tblGrid>
                <a:gridCol w="1668125"/>
                <a:gridCol w="1198600"/>
              </a:tblGrid>
              <a:tr h="499875">
                <a:tc>
                  <a:txBody>
                    <a:bodyPr/>
                    <a:lstStyle/>
                    <a:p>
                      <a:pPr indent="0" lvl="0" marL="0" rtl="0" algn="ctr">
                        <a:spcBef>
                          <a:spcPts val="0"/>
                        </a:spcBef>
                        <a:spcAft>
                          <a:spcPts val="0"/>
                        </a:spcAft>
                        <a:buNone/>
                      </a:pPr>
                      <a:r>
                        <a:rPr b="1" lang="en-US">
                          <a:extLst>
                            <a:ext uri="http://customooxmlschemas.google.com/">
                              <go:slidesCustomData xmlns:go="http://customooxmlschemas.google.com/" textRoundtripDataId="11"/>
                            </a:ext>
                          </a:extLst>
                        </a:rPr>
                        <a:t>Features</a:t>
                      </a:r>
                      <a:endParaRPr b="1"/>
                    </a:p>
                  </a:txBody>
                  <a:tcPr marT="91425" marB="91425" marR="91425" marL="91425"/>
                </a:tc>
                <a:tc>
                  <a:txBody>
                    <a:bodyPr/>
                    <a:lstStyle/>
                    <a:p>
                      <a:pPr indent="0" lvl="0" marL="0" rtl="0" algn="ctr">
                        <a:spcBef>
                          <a:spcPts val="0"/>
                        </a:spcBef>
                        <a:spcAft>
                          <a:spcPts val="0"/>
                        </a:spcAft>
                        <a:buNone/>
                      </a:pPr>
                      <a:r>
                        <a:rPr b="1" lang="en-US">
                          <a:extLst>
                            <a:ext uri="http://customooxmlschemas.google.com/">
                              <go:slidesCustomData xmlns:go="http://customooxmlschemas.google.com/" textRoundtripDataId="12"/>
                            </a:ext>
                          </a:extLst>
                        </a:rPr>
                        <a:t>L</a:t>
                      </a:r>
                      <a:r>
                        <a:rPr b="1" lang="en-US">
                          <a:extLst>
                            <a:ext uri="http://customooxmlschemas.google.com/">
                              <go:slidesCustomData xmlns:go="http://customooxmlschemas.google.com/" textRoundtripDataId="13"/>
                            </a:ext>
                          </a:extLst>
                        </a:rPr>
                        <a:t>ink (Target Variable</a:t>
                      </a:r>
                      <a:r>
                        <a:rPr b="1" lang="en-US">
                          <a:extLst>
                            <a:ext uri="http://customooxmlschemas.google.com/">
                              <go:slidesCustomData xmlns:go="http://customooxmlschemas.google.com/" textRoundtripDataId="14"/>
                            </a:ext>
                          </a:extLst>
                        </a:rPr>
                        <a:t>)</a:t>
                      </a:r>
                      <a:endParaRPr b="1"/>
                    </a:p>
                  </a:txBody>
                  <a:tcPr marT="91425" marB="91425" marR="91425" marL="91425"/>
                </a:tc>
              </a:tr>
              <a:tr h="499875">
                <a:tc>
                  <a:txBody>
                    <a:bodyPr/>
                    <a:lstStyle/>
                    <a:p>
                      <a:pPr indent="0" lvl="0" marL="0" rtl="0" algn="ctr">
                        <a:spcBef>
                          <a:spcPts val="0"/>
                        </a:spcBef>
                        <a:spcAft>
                          <a:spcPts val="0"/>
                        </a:spcAft>
                        <a:buNone/>
                      </a:pPr>
                      <a:r>
                        <a:rPr lang="en-US"/>
                        <a:t>A-B  Node Pair</a:t>
                      </a:r>
                      <a:endParaRPr/>
                    </a:p>
                  </a:txBody>
                  <a:tcPr marT="91425" marB="91425" marR="91425" marL="91425"/>
                </a:tc>
                <a:tc>
                  <a:txBody>
                    <a:bodyPr/>
                    <a:lstStyle/>
                    <a:p>
                      <a:pPr indent="0" lvl="0" marL="0" rtl="0" algn="ctr">
                        <a:spcBef>
                          <a:spcPts val="0"/>
                        </a:spcBef>
                        <a:spcAft>
                          <a:spcPts val="0"/>
                        </a:spcAft>
                        <a:buNone/>
                      </a:pPr>
                      <a:r>
                        <a:rPr lang="en-US"/>
                        <a:t>1</a:t>
                      </a:r>
                      <a:endParaRPr/>
                    </a:p>
                  </a:txBody>
                  <a:tcPr marT="91425" marB="91425" marR="91425" marL="91425"/>
                </a:tc>
              </a:tr>
              <a:tr h="499875">
                <a:tc>
                  <a:txBody>
                    <a:bodyPr/>
                    <a:lstStyle/>
                    <a:p>
                      <a:pPr indent="0" lvl="0" marL="0" rtl="0" algn="ctr">
                        <a:spcBef>
                          <a:spcPts val="0"/>
                        </a:spcBef>
                        <a:spcAft>
                          <a:spcPts val="0"/>
                        </a:spcAft>
                        <a:buNone/>
                      </a:pPr>
                      <a:r>
                        <a:rPr lang="en-US"/>
                        <a:t>C-D Node Pair</a:t>
                      </a:r>
                      <a:endParaRPr/>
                    </a:p>
                  </a:txBody>
                  <a:tcPr marT="91425" marB="91425" marR="91425" marL="91425"/>
                </a:tc>
                <a:tc>
                  <a:txBody>
                    <a:bodyPr/>
                    <a:lstStyle/>
                    <a:p>
                      <a:pPr indent="0" lvl="0" marL="0" rtl="0" algn="ctr">
                        <a:spcBef>
                          <a:spcPts val="0"/>
                        </a:spcBef>
                        <a:spcAft>
                          <a:spcPts val="0"/>
                        </a:spcAft>
                        <a:buNone/>
                      </a:pPr>
                      <a:r>
                        <a:rPr lang="en-US"/>
                        <a:t>0</a:t>
                      </a:r>
                      <a:endParaRPr/>
                    </a:p>
                  </a:txBody>
                  <a:tcPr marT="91425" marB="91425" marR="91425" marL="91425"/>
                </a:tc>
              </a:tr>
            </a:tbl>
          </a:graphicData>
        </a:graphic>
      </p:graphicFrame>
      <p:sp>
        <p:nvSpPr>
          <p:cNvPr id="237" name="Google Shape;237;g25fd6d50ddb_0_17"/>
          <p:cNvSpPr txBox="1"/>
          <p:nvPr>
            <p:ph idx="10" type="dt"/>
          </p:nvPr>
        </p:nvSpPr>
        <p:spPr>
          <a:xfrm>
            <a:off x="736825" y="6504225"/>
            <a:ext cx="831000" cy="2412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US"/>
              <a:t>8/11/2023</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g239f4f4e27e_0_101"/>
          <p:cNvSpPr txBox="1"/>
          <p:nvPr>
            <p:ph idx="12" type="sldNum"/>
          </p:nvPr>
        </p:nvSpPr>
        <p:spPr>
          <a:xfrm>
            <a:off x="222250" y="6504213"/>
            <a:ext cx="414300" cy="2373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US"/>
              <a:t>‹#›</a:t>
            </a:fld>
            <a:endParaRPr/>
          </a:p>
        </p:txBody>
      </p:sp>
      <p:sp>
        <p:nvSpPr>
          <p:cNvPr id="243" name="Google Shape;243;g239f4f4e27e_0_101"/>
          <p:cNvSpPr txBox="1"/>
          <p:nvPr/>
        </p:nvSpPr>
        <p:spPr>
          <a:xfrm>
            <a:off x="452487" y="377072"/>
            <a:ext cx="8342700" cy="392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950">
                <a:solidFill>
                  <a:schemeClr val="dk1"/>
                </a:solidFill>
                <a:latin typeface="Calibri"/>
                <a:ea typeface="Calibri"/>
                <a:cs typeface="Calibri"/>
                <a:sym typeface="Calibri"/>
              </a:rPr>
              <a:t>Creating Training Data using Graph in present time t with one graph</a:t>
            </a:r>
            <a:endParaRPr/>
          </a:p>
        </p:txBody>
      </p:sp>
      <p:sp>
        <p:nvSpPr>
          <p:cNvPr id="244" name="Google Shape;244;g239f4f4e27e_0_101"/>
          <p:cNvSpPr txBox="1"/>
          <p:nvPr/>
        </p:nvSpPr>
        <p:spPr>
          <a:xfrm>
            <a:off x="3148199" y="979675"/>
            <a:ext cx="34107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a:p>
        </p:txBody>
      </p:sp>
      <p:cxnSp>
        <p:nvCxnSpPr>
          <p:cNvPr id="245" name="Google Shape;245;g239f4f4e27e_0_101"/>
          <p:cNvCxnSpPr/>
          <p:nvPr/>
        </p:nvCxnSpPr>
        <p:spPr>
          <a:xfrm>
            <a:off x="3476554" y="2469425"/>
            <a:ext cx="2190900" cy="0"/>
          </a:xfrm>
          <a:prstGeom prst="straightConnector1">
            <a:avLst/>
          </a:prstGeom>
          <a:noFill/>
          <a:ln cap="flat" cmpd="sng" w="25400">
            <a:solidFill>
              <a:schemeClr val="accent6"/>
            </a:solidFill>
            <a:prstDash val="solid"/>
            <a:round/>
            <a:headEnd len="sm" w="sm" type="none"/>
            <a:tailEnd len="med" w="med" type="triangle"/>
          </a:ln>
          <a:effectLst>
            <a:outerShdw blurRad="40000" rotWithShape="0" dir="5400000" dist="20000">
              <a:srgbClr val="000000">
                <a:alpha val="37650"/>
              </a:srgbClr>
            </a:outerShdw>
          </a:effectLst>
        </p:spPr>
      </p:cxnSp>
      <p:sp>
        <p:nvSpPr>
          <p:cNvPr id="246" name="Google Shape;246;g239f4f4e27e_0_101"/>
          <p:cNvSpPr txBox="1"/>
          <p:nvPr/>
        </p:nvSpPr>
        <p:spPr>
          <a:xfrm>
            <a:off x="3815604" y="2137450"/>
            <a:ext cx="19188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1"/>
                </a:solidFill>
                <a:latin typeface="Helvetica Neue"/>
                <a:ea typeface="Helvetica Neue"/>
                <a:cs typeface="Helvetica Neue"/>
                <a:sym typeface="Helvetica Neue"/>
              </a:rPr>
              <a:t>Remove Edges</a:t>
            </a:r>
            <a:endParaRPr/>
          </a:p>
        </p:txBody>
      </p:sp>
      <p:sp>
        <p:nvSpPr>
          <p:cNvPr id="247" name="Google Shape;247;g239f4f4e27e_0_101"/>
          <p:cNvSpPr txBox="1"/>
          <p:nvPr/>
        </p:nvSpPr>
        <p:spPr>
          <a:xfrm>
            <a:off x="452475" y="3794625"/>
            <a:ext cx="5214900" cy="2031900"/>
          </a:xfrm>
          <a:prstGeom prst="rect">
            <a:avLst/>
          </a:prstGeom>
          <a:noFill/>
          <a:ln>
            <a:noFill/>
          </a:ln>
        </p:spPr>
        <p:txBody>
          <a:bodyPr anchorCtr="0" anchor="t" bIns="45700" lIns="91425" spcFirstLastPara="1" rIns="91425" wrap="square" tIns="45700">
            <a:spAutoFit/>
          </a:bodyPr>
          <a:lstStyle/>
          <a:p>
            <a:pPr indent="-317500" lvl="0" marL="457200" rtl="0" algn="l">
              <a:spcBef>
                <a:spcPts val="0"/>
              </a:spcBef>
              <a:spcAft>
                <a:spcPts val="0"/>
              </a:spcAft>
              <a:buClr>
                <a:schemeClr val="dk1"/>
              </a:buClr>
              <a:buSzPts val="1400"/>
              <a:buFont typeface="Helvetica Neue"/>
              <a:buChar char="●"/>
            </a:pPr>
            <a:r>
              <a:rPr lang="en-US">
                <a:solidFill>
                  <a:schemeClr val="dk1"/>
                </a:solidFill>
                <a:latin typeface="Helvetica Neue"/>
                <a:ea typeface="Helvetica Neue"/>
                <a:cs typeface="Helvetica Neue"/>
                <a:sym typeface="Helvetica Neue"/>
              </a:rPr>
              <a:t>Objective is to predict link existence between candidate node pair : A-B</a:t>
            </a:r>
            <a:endParaRPr>
              <a:solidFill>
                <a:schemeClr val="dk1"/>
              </a:solidFill>
              <a:latin typeface="Helvetica Neue"/>
              <a:ea typeface="Helvetica Neue"/>
              <a:cs typeface="Helvetica Neue"/>
              <a:sym typeface="Helvetica Neue"/>
            </a:endParaRPr>
          </a:p>
          <a:p>
            <a:pPr indent="0" lvl="0" marL="457200" rtl="0" algn="l">
              <a:spcBef>
                <a:spcPts val="0"/>
              </a:spcBef>
              <a:spcAft>
                <a:spcPts val="0"/>
              </a:spcAft>
              <a:buNone/>
            </a:pPr>
            <a:r>
              <a:t/>
            </a:r>
            <a:endParaRPr>
              <a:solidFill>
                <a:schemeClr val="dk1"/>
              </a:solidFill>
              <a:latin typeface="Helvetica Neue"/>
              <a:ea typeface="Helvetica Neue"/>
              <a:cs typeface="Helvetica Neue"/>
              <a:sym typeface="Helvetica Neue"/>
            </a:endParaRPr>
          </a:p>
          <a:p>
            <a:pPr indent="-317500" lvl="0" marL="457200" marR="0" rtl="0" algn="l">
              <a:spcBef>
                <a:spcPts val="0"/>
              </a:spcBef>
              <a:spcAft>
                <a:spcPts val="0"/>
              </a:spcAft>
              <a:buClr>
                <a:schemeClr val="dk1"/>
              </a:buClr>
              <a:buSzPts val="1400"/>
              <a:buFont typeface="Helvetica Neue"/>
              <a:buChar char="●"/>
            </a:pPr>
            <a:r>
              <a:rPr lang="en-US" sz="1400">
                <a:solidFill>
                  <a:schemeClr val="dk1"/>
                </a:solidFill>
                <a:latin typeface="Helvetica Neue"/>
                <a:ea typeface="Helvetica Neue"/>
                <a:cs typeface="Helvetica Neue"/>
                <a:sym typeface="Helvetica Neue"/>
              </a:rPr>
              <a:t>F</a:t>
            </a:r>
            <a:r>
              <a:rPr b="0" i="0" lang="en-US" sz="1400">
                <a:solidFill>
                  <a:schemeClr val="dk1"/>
                </a:solidFill>
                <a:latin typeface="Helvetica Neue"/>
                <a:ea typeface="Helvetica Neue"/>
                <a:cs typeface="Helvetica Neue"/>
                <a:sym typeface="Helvetica Neue"/>
              </a:rPr>
              <a:t>eature creation for all the unconnected node pairs including the ones for which we have </a:t>
            </a:r>
            <a:r>
              <a:rPr lang="en-US">
                <a:solidFill>
                  <a:schemeClr val="dk1"/>
                </a:solidFill>
                <a:latin typeface="Helvetica Neue"/>
                <a:ea typeface="Helvetica Neue"/>
                <a:cs typeface="Helvetica Neue"/>
                <a:sym typeface="Helvetica Neue"/>
              </a:rPr>
              <a:t>removed </a:t>
            </a:r>
            <a:r>
              <a:rPr b="0" i="0" lang="en-US" sz="1400">
                <a:solidFill>
                  <a:schemeClr val="dk1"/>
                </a:solidFill>
                <a:latin typeface="Helvetica Neue"/>
                <a:ea typeface="Helvetica Neue"/>
                <a:cs typeface="Helvetica Neue"/>
                <a:sym typeface="Helvetica Neue"/>
              </a:rPr>
              <a:t>the edges. </a:t>
            </a:r>
            <a:endParaRPr b="0" i="0" sz="14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t/>
            </a:r>
            <a:endParaRPr>
              <a:solidFill>
                <a:schemeClr val="dk1"/>
              </a:solidFill>
              <a:latin typeface="Helvetica Neue"/>
              <a:ea typeface="Helvetica Neue"/>
              <a:cs typeface="Helvetica Neue"/>
              <a:sym typeface="Helvetica Neue"/>
            </a:endParaRPr>
          </a:p>
          <a:p>
            <a:pPr indent="-317500" lvl="0" marL="457200" rtl="0" algn="l">
              <a:spcBef>
                <a:spcPts val="0"/>
              </a:spcBef>
              <a:spcAft>
                <a:spcPts val="0"/>
              </a:spcAft>
              <a:buClr>
                <a:schemeClr val="dk1"/>
              </a:buClr>
              <a:buSzPts val="1400"/>
              <a:buFont typeface="Helvetica Neue"/>
              <a:buChar char="●"/>
            </a:pPr>
            <a:r>
              <a:rPr lang="en-US">
                <a:solidFill>
                  <a:schemeClr val="dk1"/>
                </a:solidFill>
                <a:latin typeface="Helvetica Neue"/>
                <a:ea typeface="Helvetica Neue"/>
                <a:cs typeface="Helvetica Neue"/>
                <a:sym typeface="Helvetica Neue"/>
              </a:rPr>
              <a:t>Usually </a:t>
            </a:r>
            <a:r>
              <a:rPr lang="en-US">
                <a:solidFill>
                  <a:schemeClr val="dk1"/>
                </a:solidFill>
                <a:latin typeface="Helvetica Neue"/>
                <a:ea typeface="Helvetica Neue"/>
                <a:cs typeface="Helvetica Neue"/>
                <a:sym typeface="Helvetica Neue"/>
                <a:extLst>
                  <a:ext uri="http://customooxmlschemas.google.com/">
                    <go:slidesCustomData xmlns:go="http://customooxmlschemas.google.com/" textRoundtripDataId="15"/>
                  </a:ext>
                </a:extLst>
              </a:rPr>
              <a:t>imbalanced</a:t>
            </a:r>
            <a:r>
              <a:rPr lang="en-US">
                <a:solidFill>
                  <a:schemeClr val="dk1"/>
                </a:solidFill>
                <a:latin typeface="Helvetica Neue"/>
                <a:ea typeface="Helvetica Neue"/>
                <a:cs typeface="Helvetica Neue"/>
                <a:sym typeface="Helvetica Neue"/>
              </a:rPr>
              <a:t> dataset, needs to be balanced to get proper evaluation</a:t>
            </a:r>
            <a:endParaRPr/>
          </a:p>
          <a:p>
            <a:pPr indent="0" lvl="0" marL="0" marR="0" rtl="0" algn="l">
              <a:spcBef>
                <a:spcPts val="0"/>
              </a:spcBef>
              <a:spcAft>
                <a:spcPts val="0"/>
              </a:spcAft>
              <a:buNone/>
            </a:pPr>
            <a:r>
              <a:t/>
            </a:r>
            <a:endParaRPr>
              <a:solidFill>
                <a:schemeClr val="dk1"/>
              </a:solidFill>
              <a:latin typeface="Helvetica Neue"/>
              <a:ea typeface="Helvetica Neue"/>
              <a:cs typeface="Helvetica Neue"/>
              <a:sym typeface="Helvetica Neue"/>
            </a:endParaRPr>
          </a:p>
        </p:txBody>
      </p:sp>
      <p:sp>
        <p:nvSpPr>
          <p:cNvPr id="248" name="Google Shape;248;g239f4f4e27e_0_101"/>
          <p:cNvSpPr/>
          <p:nvPr/>
        </p:nvSpPr>
        <p:spPr>
          <a:xfrm>
            <a:off x="935038" y="2043196"/>
            <a:ext cx="635700" cy="636600"/>
          </a:xfrm>
          <a:prstGeom prst="ellipse">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g239f4f4e27e_0_101"/>
          <p:cNvSpPr/>
          <p:nvPr/>
        </p:nvSpPr>
        <p:spPr>
          <a:xfrm>
            <a:off x="1897581" y="1497675"/>
            <a:ext cx="635700" cy="636600"/>
          </a:xfrm>
          <a:prstGeom prst="ellipse">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g239f4f4e27e_0_101"/>
          <p:cNvSpPr/>
          <p:nvPr/>
        </p:nvSpPr>
        <p:spPr>
          <a:xfrm>
            <a:off x="1570683" y="2821014"/>
            <a:ext cx="635700" cy="636600"/>
          </a:xfrm>
          <a:prstGeom prst="ellipse">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g239f4f4e27e_0_101"/>
          <p:cNvSpPr/>
          <p:nvPr/>
        </p:nvSpPr>
        <p:spPr>
          <a:xfrm>
            <a:off x="2607311" y="2679581"/>
            <a:ext cx="635700" cy="636600"/>
          </a:xfrm>
          <a:prstGeom prst="ellipse">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g239f4f4e27e_0_101"/>
          <p:cNvSpPr txBox="1"/>
          <p:nvPr/>
        </p:nvSpPr>
        <p:spPr>
          <a:xfrm>
            <a:off x="1084625" y="2139494"/>
            <a:ext cx="336900" cy="32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A</a:t>
            </a:r>
            <a:endParaRPr/>
          </a:p>
        </p:txBody>
      </p:sp>
      <p:sp>
        <p:nvSpPr>
          <p:cNvPr id="253" name="Google Shape;253;g239f4f4e27e_0_101"/>
          <p:cNvSpPr txBox="1"/>
          <p:nvPr/>
        </p:nvSpPr>
        <p:spPr>
          <a:xfrm>
            <a:off x="2070651" y="1640099"/>
            <a:ext cx="327000" cy="2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B</a:t>
            </a:r>
            <a:endParaRPr/>
          </a:p>
        </p:txBody>
      </p:sp>
      <p:sp>
        <p:nvSpPr>
          <p:cNvPr id="254" name="Google Shape;254;g239f4f4e27e_0_101"/>
          <p:cNvSpPr txBox="1"/>
          <p:nvPr/>
        </p:nvSpPr>
        <p:spPr>
          <a:xfrm>
            <a:off x="1739125" y="2983623"/>
            <a:ext cx="336900" cy="2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C</a:t>
            </a:r>
            <a:endParaRPr/>
          </a:p>
        </p:txBody>
      </p:sp>
      <p:sp>
        <p:nvSpPr>
          <p:cNvPr id="255" name="Google Shape;255;g239f4f4e27e_0_101"/>
          <p:cNvSpPr txBox="1"/>
          <p:nvPr/>
        </p:nvSpPr>
        <p:spPr>
          <a:xfrm>
            <a:off x="2793675" y="2793450"/>
            <a:ext cx="532500" cy="39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D</a:t>
            </a:r>
            <a:endParaRPr/>
          </a:p>
        </p:txBody>
      </p:sp>
      <p:cxnSp>
        <p:nvCxnSpPr>
          <p:cNvPr id="256" name="Google Shape;256;g239f4f4e27e_0_101"/>
          <p:cNvCxnSpPr>
            <a:stCxn id="249" idx="2"/>
            <a:endCxn id="248" idx="7"/>
          </p:cNvCxnSpPr>
          <p:nvPr/>
        </p:nvCxnSpPr>
        <p:spPr>
          <a:xfrm flipH="1">
            <a:off x="1477581" y="1815975"/>
            <a:ext cx="420000" cy="320400"/>
          </a:xfrm>
          <a:prstGeom prst="straightConnector1">
            <a:avLst/>
          </a:prstGeom>
          <a:noFill/>
          <a:ln cap="flat" cmpd="sng" w="9525">
            <a:solidFill>
              <a:schemeClr val="dk2"/>
            </a:solidFill>
            <a:prstDash val="lgDash"/>
            <a:round/>
            <a:headEnd len="med" w="med" type="none"/>
            <a:tailEnd len="med" w="med" type="none"/>
          </a:ln>
        </p:spPr>
      </p:cxnSp>
      <p:cxnSp>
        <p:nvCxnSpPr>
          <p:cNvPr id="257" name="Google Shape;257;g239f4f4e27e_0_101"/>
          <p:cNvCxnSpPr>
            <a:stCxn id="249" idx="5"/>
            <a:endCxn id="251" idx="0"/>
          </p:cNvCxnSpPr>
          <p:nvPr/>
        </p:nvCxnSpPr>
        <p:spPr>
          <a:xfrm>
            <a:off x="2440185" y="2041047"/>
            <a:ext cx="485100" cy="638400"/>
          </a:xfrm>
          <a:prstGeom prst="straightConnector1">
            <a:avLst/>
          </a:prstGeom>
          <a:noFill/>
          <a:ln cap="flat" cmpd="sng" w="9525">
            <a:solidFill>
              <a:schemeClr val="dk2"/>
            </a:solidFill>
            <a:prstDash val="solid"/>
            <a:round/>
            <a:headEnd len="med" w="med" type="none"/>
            <a:tailEnd len="med" w="med" type="none"/>
          </a:ln>
        </p:spPr>
      </p:cxnSp>
      <p:cxnSp>
        <p:nvCxnSpPr>
          <p:cNvPr id="258" name="Google Shape;258;g239f4f4e27e_0_101"/>
          <p:cNvCxnSpPr>
            <a:stCxn id="250" idx="1"/>
          </p:cNvCxnSpPr>
          <p:nvPr/>
        </p:nvCxnSpPr>
        <p:spPr>
          <a:xfrm rot="10800000">
            <a:off x="1427379" y="2632542"/>
            <a:ext cx="236400" cy="281700"/>
          </a:xfrm>
          <a:prstGeom prst="straightConnector1">
            <a:avLst/>
          </a:prstGeom>
          <a:noFill/>
          <a:ln cap="flat" cmpd="sng" w="9525">
            <a:solidFill>
              <a:schemeClr val="dk2"/>
            </a:solidFill>
            <a:prstDash val="solid"/>
            <a:round/>
            <a:headEnd len="med" w="med" type="none"/>
            <a:tailEnd len="med" w="med" type="none"/>
          </a:ln>
        </p:spPr>
      </p:cxnSp>
      <p:cxnSp>
        <p:nvCxnSpPr>
          <p:cNvPr id="259" name="Google Shape;259;g239f4f4e27e_0_101"/>
          <p:cNvCxnSpPr>
            <a:stCxn id="250" idx="0"/>
            <a:endCxn id="249" idx="4"/>
          </p:cNvCxnSpPr>
          <p:nvPr/>
        </p:nvCxnSpPr>
        <p:spPr>
          <a:xfrm flipH="1" rot="10800000">
            <a:off x="1888533" y="2134314"/>
            <a:ext cx="327000" cy="686700"/>
          </a:xfrm>
          <a:prstGeom prst="straightConnector1">
            <a:avLst/>
          </a:prstGeom>
          <a:noFill/>
          <a:ln cap="flat" cmpd="sng" w="9525">
            <a:solidFill>
              <a:schemeClr val="dk2"/>
            </a:solidFill>
            <a:prstDash val="solid"/>
            <a:round/>
            <a:headEnd len="med" w="med" type="none"/>
            <a:tailEnd len="med" w="med" type="none"/>
          </a:ln>
        </p:spPr>
      </p:cxnSp>
      <p:cxnSp>
        <p:nvCxnSpPr>
          <p:cNvPr id="260" name="Google Shape;260;g239f4f4e27e_0_101"/>
          <p:cNvCxnSpPr>
            <a:stCxn id="250" idx="6"/>
            <a:endCxn id="251" idx="2"/>
          </p:cNvCxnSpPr>
          <p:nvPr/>
        </p:nvCxnSpPr>
        <p:spPr>
          <a:xfrm flipH="1" rot="10800000">
            <a:off x="2206383" y="2998014"/>
            <a:ext cx="400800" cy="141300"/>
          </a:xfrm>
          <a:prstGeom prst="straightConnector1">
            <a:avLst/>
          </a:prstGeom>
          <a:noFill/>
          <a:ln cap="flat" cmpd="sng" w="9525">
            <a:solidFill>
              <a:schemeClr val="dk2"/>
            </a:solidFill>
            <a:prstDash val="solid"/>
            <a:round/>
            <a:headEnd len="med" w="med" type="none"/>
            <a:tailEnd len="med" w="med" type="none"/>
          </a:ln>
        </p:spPr>
      </p:cxnSp>
      <p:sp>
        <p:nvSpPr>
          <p:cNvPr id="261" name="Google Shape;261;g239f4f4e27e_0_101"/>
          <p:cNvSpPr txBox="1"/>
          <p:nvPr/>
        </p:nvSpPr>
        <p:spPr>
          <a:xfrm>
            <a:off x="61070" y="1427925"/>
            <a:ext cx="2026800" cy="17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200"/>
              <a:t>Candidate Node Pair A-B</a:t>
            </a:r>
            <a:endParaRPr sz="1200"/>
          </a:p>
        </p:txBody>
      </p:sp>
      <p:sp>
        <p:nvSpPr>
          <p:cNvPr id="262" name="Google Shape;262;g239f4f4e27e_0_101"/>
          <p:cNvSpPr/>
          <p:nvPr/>
        </p:nvSpPr>
        <p:spPr>
          <a:xfrm>
            <a:off x="6052200" y="2034971"/>
            <a:ext cx="635700" cy="636600"/>
          </a:xfrm>
          <a:prstGeom prst="ellipse">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g239f4f4e27e_0_101"/>
          <p:cNvSpPr/>
          <p:nvPr/>
        </p:nvSpPr>
        <p:spPr>
          <a:xfrm>
            <a:off x="7014743" y="1489450"/>
            <a:ext cx="635700" cy="636600"/>
          </a:xfrm>
          <a:prstGeom prst="ellipse">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g239f4f4e27e_0_101"/>
          <p:cNvSpPr/>
          <p:nvPr/>
        </p:nvSpPr>
        <p:spPr>
          <a:xfrm>
            <a:off x="6687845" y="2812789"/>
            <a:ext cx="635700" cy="636600"/>
          </a:xfrm>
          <a:prstGeom prst="ellipse">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g239f4f4e27e_0_101"/>
          <p:cNvSpPr/>
          <p:nvPr/>
        </p:nvSpPr>
        <p:spPr>
          <a:xfrm>
            <a:off x="7724474" y="2671356"/>
            <a:ext cx="635700" cy="636600"/>
          </a:xfrm>
          <a:prstGeom prst="ellipse">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g239f4f4e27e_0_101"/>
          <p:cNvSpPr txBox="1"/>
          <p:nvPr/>
        </p:nvSpPr>
        <p:spPr>
          <a:xfrm>
            <a:off x="6201800" y="2208672"/>
            <a:ext cx="336900" cy="24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A</a:t>
            </a:r>
            <a:endParaRPr/>
          </a:p>
        </p:txBody>
      </p:sp>
      <p:sp>
        <p:nvSpPr>
          <p:cNvPr id="267" name="Google Shape;267;g239f4f4e27e_0_101"/>
          <p:cNvSpPr txBox="1"/>
          <p:nvPr/>
        </p:nvSpPr>
        <p:spPr>
          <a:xfrm>
            <a:off x="7005700" y="1613235"/>
            <a:ext cx="675300" cy="518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a:t>B</a:t>
            </a:r>
            <a:endParaRPr/>
          </a:p>
        </p:txBody>
      </p:sp>
      <p:sp>
        <p:nvSpPr>
          <p:cNvPr id="268" name="Google Shape;268;g239f4f4e27e_0_101"/>
          <p:cNvSpPr txBox="1"/>
          <p:nvPr/>
        </p:nvSpPr>
        <p:spPr>
          <a:xfrm>
            <a:off x="6856300" y="2975400"/>
            <a:ext cx="336900" cy="2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C</a:t>
            </a:r>
            <a:endParaRPr/>
          </a:p>
        </p:txBody>
      </p:sp>
      <p:sp>
        <p:nvSpPr>
          <p:cNvPr id="269" name="Google Shape;269;g239f4f4e27e_0_101"/>
          <p:cNvSpPr txBox="1"/>
          <p:nvPr/>
        </p:nvSpPr>
        <p:spPr>
          <a:xfrm>
            <a:off x="7884700" y="2771700"/>
            <a:ext cx="336900" cy="32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D</a:t>
            </a:r>
            <a:endParaRPr/>
          </a:p>
        </p:txBody>
      </p:sp>
      <p:cxnSp>
        <p:nvCxnSpPr>
          <p:cNvPr id="270" name="Google Shape;270;g239f4f4e27e_0_101"/>
          <p:cNvCxnSpPr>
            <a:stCxn id="264" idx="1"/>
          </p:cNvCxnSpPr>
          <p:nvPr/>
        </p:nvCxnSpPr>
        <p:spPr>
          <a:xfrm rot="10800000">
            <a:off x="6544541" y="2624317"/>
            <a:ext cx="236400" cy="281700"/>
          </a:xfrm>
          <a:prstGeom prst="straightConnector1">
            <a:avLst/>
          </a:prstGeom>
          <a:noFill/>
          <a:ln cap="flat" cmpd="sng" w="9525">
            <a:solidFill>
              <a:schemeClr val="dk2"/>
            </a:solidFill>
            <a:prstDash val="solid"/>
            <a:round/>
            <a:headEnd len="med" w="med" type="none"/>
            <a:tailEnd len="med" w="med" type="none"/>
          </a:ln>
        </p:spPr>
      </p:cxnSp>
      <p:cxnSp>
        <p:nvCxnSpPr>
          <p:cNvPr id="271" name="Google Shape;271;g239f4f4e27e_0_101"/>
          <p:cNvCxnSpPr>
            <a:stCxn id="264" idx="0"/>
            <a:endCxn id="263" idx="4"/>
          </p:cNvCxnSpPr>
          <p:nvPr/>
        </p:nvCxnSpPr>
        <p:spPr>
          <a:xfrm flipH="1" rot="10800000">
            <a:off x="7005695" y="2126089"/>
            <a:ext cx="327000" cy="686700"/>
          </a:xfrm>
          <a:prstGeom prst="straightConnector1">
            <a:avLst/>
          </a:prstGeom>
          <a:noFill/>
          <a:ln cap="flat" cmpd="sng" w="9525">
            <a:solidFill>
              <a:schemeClr val="dk2"/>
            </a:solidFill>
            <a:prstDash val="solid"/>
            <a:round/>
            <a:headEnd len="med" w="med" type="none"/>
            <a:tailEnd len="med" w="med" type="none"/>
          </a:ln>
        </p:spPr>
      </p:cxnSp>
      <p:sp>
        <p:nvSpPr>
          <p:cNvPr id="272" name="Google Shape;272;g239f4f4e27e_0_101"/>
          <p:cNvSpPr txBox="1"/>
          <p:nvPr/>
        </p:nvSpPr>
        <p:spPr>
          <a:xfrm>
            <a:off x="7722937" y="2011400"/>
            <a:ext cx="2026800" cy="19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200"/>
          </a:p>
        </p:txBody>
      </p:sp>
      <p:cxnSp>
        <p:nvCxnSpPr>
          <p:cNvPr id="273" name="Google Shape;273;g239f4f4e27e_0_101"/>
          <p:cNvCxnSpPr/>
          <p:nvPr/>
        </p:nvCxnSpPr>
        <p:spPr>
          <a:xfrm flipH="1" rot="10800000">
            <a:off x="7338558" y="3082414"/>
            <a:ext cx="400800" cy="141300"/>
          </a:xfrm>
          <a:prstGeom prst="straightConnector1">
            <a:avLst/>
          </a:prstGeom>
          <a:noFill/>
          <a:ln cap="flat" cmpd="sng" w="9525">
            <a:solidFill>
              <a:schemeClr val="dk2"/>
            </a:solidFill>
            <a:prstDash val="solid"/>
            <a:round/>
            <a:headEnd len="med" w="med" type="none"/>
            <a:tailEnd len="med" w="med" type="none"/>
          </a:ln>
        </p:spPr>
      </p:cxnSp>
      <p:graphicFrame>
        <p:nvGraphicFramePr>
          <p:cNvPr id="274" name="Google Shape;274;g239f4f4e27e_0_101"/>
          <p:cNvGraphicFramePr/>
          <p:nvPr/>
        </p:nvGraphicFramePr>
        <p:xfrm>
          <a:off x="5950625" y="4109775"/>
          <a:ext cx="3000000" cy="3000000"/>
        </p:xfrm>
        <a:graphic>
          <a:graphicData uri="http://schemas.openxmlformats.org/drawingml/2006/table">
            <a:tbl>
              <a:tblPr>
                <a:noFill/>
                <a:tableStyleId>{71A824BC-1A6B-4BDE-AFEE-239A556A4E6D}</a:tableStyleId>
              </a:tblPr>
              <a:tblGrid>
                <a:gridCol w="1529250"/>
                <a:gridCol w="1529250"/>
              </a:tblGrid>
              <a:tr h="578025">
                <a:tc>
                  <a:txBody>
                    <a:bodyPr/>
                    <a:lstStyle/>
                    <a:p>
                      <a:pPr indent="0" lvl="0" marL="0" rtl="0" algn="ctr">
                        <a:spcBef>
                          <a:spcPts val="0"/>
                        </a:spcBef>
                        <a:spcAft>
                          <a:spcPts val="0"/>
                        </a:spcAft>
                        <a:buNone/>
                      </a:pPr>
                      <a:r>
                        <a:rPr b="1" lang="en-US">
                          <a:extLst>
                            <a:ext uri="http://customooxmlschemas.google.com/">
                              <go:slidesCustomData xmlns:go="http://customooxmlschemas.google.com/" textRoundtripDataId="16"/>
                            </a:ext>
                          </a:extLst>
                        </a:rPr>
                        <a:t>Features</a:t>
                      </a:r>
                      <a:endParaRPr b="1"/>
                    </a:p>
                  </a:txBody>
                  <a:tcPr marT="91425" marB="91425" marR="91425" marL="91425"/>
                </a:tc>
                <a:tc>
                  <a:txBody>
                    <a:bodyPr/>
                    <a:lstStyle/>
                    <a:p>
                      <a:pPr indent="0" lvl="0" marL="0" rtl="0" algn="ctr">
                        <a:spcBef>
                          <a:spcPts val="0"/>
                        </a:spcBef>
                        <a:spcAft>
                          <a:spcPts val="0"/>
                        </a:spcAft>
                        <a:buNone/>
                      </a:pPr>
                      <a:r>
                        <a:rPr b="1" lang="en-US">
                          <a:extLst>
                            <a:ext uri="http://customooxmlschemas.google.com/">
                              <go:slidesCustomData xmlns:go="http://customooxmlschemas.google.com/" textRoundtripDataId="17"/>
                            </a:ext>
                          </a:extLst>
                        </a:rPr>
                        <a:t>Links (Target)</a:t>
                      </a:r>
                      <a:endParaRPr b="1"/>
                    </a:p>
                  </a:txBody>
                  <a:tcPr marT="91425" marB="91425" marR="91425" marL="91425"/>
                </a:tc>
              </a:tr>
              <a:tr h="578025">
                <a:tc>
                  <a:txBody>
                    <a:bodyPr/>
                    <a:lstStyle/>
                    <a:p>
                      <a:pPr indent="0" lvl="0" marL="0" rtl="0" algn="ctr">
                        <a:spcBef>
                          <a:spcPts val="0"/>
                        </a:spcBef>
                        <a:spcAft>
                          <a:spcPts val="0"/>
                        </a:spcAft>
                        <a:buNone/>
                      </a:pPr>
                      <a:r>
                        <a:rPr lang="en-US"/>
                        <a:t>B-D</a:t>
                      </a:r>
                      <a:endParaRPr/>
                    </a:p>
                  </a:txBody>
                  <a:tcPr marT="91425" marB="91425" marR="91425" marL="91425"/>
                </a:tc>
                <a:tc>
                  <a:txBody>
                    <a:bodyPr/>
                    <a:lstStyle/>
                    <a:p>
                      <a:pPr indent="0" lvl="0" marL="0" rtl="0" algn="ctr">
                        <a:spcBef>
                          <a:spcPts val="0"/>
                        </a:spcBef>
                        <a:spcAft>
                          <a:spcPts val="0"/>
                        </a:spcAft>
                        <a:buNone/>
                      </a:pPr>
                      <a:r>
                        <a:rPr lang="en-US"/>
                        <a:t>1 (removed)</a:t>
                      </a:r>
                      <a:endParaRPr/>
                    </a:p>
                  </a:txBody>
                  <a:tcPr marT="91425" marB="91425" marR="91425" marL="91425"/>
                </a:tc>
              </a:tr>
              <a:tr h="578025">
                <a:tc>
                  <a:txBody>
                    <a:bodyPr/>
                    <a:lstStyle/>
                    <a:p>
                      <a:pPr indent="0" lvl="0" marL="0" rtl="0" algn="ctr">
                        <a:spcBef>
                          <a:spcPts val="0"/>
                        </a:spcBef>
                        <a:spcAft>
                          <a:spcPts val="0"/>
                        </a:spcAft>
                        <a:buNone/>
                      </a:pPr>
                      <a:r>
                        <a:rPr lang="en-US"/>
                        <a:t>A-D</a:t>
                      </a:r>
                      <a:endParaRPr/>
                    </a:p>
                  </a:txBody>
                  <a:tcPr marT="91425" marB="91425" marR="91425" marL="91425"/>
                </a:tc>
                <a:tc>
                  <a:txBody>
                    <a:bodyPr/>
                    <a:lstStyle/>
                    <a:p>
                      <a:pPr indent="0" lvl="0" marL="0" rtl="0" algn="ctr">
                        <a:spcBef>
                          <a:spcPts val="0"/>
                        </a:spcBef>
                        <a:spcAft>
                          <a:spcPts val="0"/>
                        </a:spcAft>
                        <a:buNone/>
                      </a:pPr>
                      <a:r>
                        <a:rPr lang="en-US"/>
                        <a:t>0 (never existed)</a:t>
                      </a:r>
                      <a:endParaRPr/>
                    </a:p>
                  </a:txBody>
                  <a:tcPr marT="91425" marB="91425" marR="91425" marL="91425"/>
                </a:tc>
              </a:tr>
            </a:tbl>
          </a:graphicData>
        </a:graphic>
      </p:graphicFrame>
      <p:sp>
        <p:nvSpPr>
          <p:cNvPr id="275" name="Google Shape;275;g239f4f4e27e_0_101"/>
          <p:cNvSpPr txBox="1"/>
          <p:nvPr>
            <p:ph idx="10" type="dt"/>
          </p:nvPr>
        </p:nvSpPr>
        <p:spPr>
          <a:xfrm>
            <a:off x="736825" y="6504225"/>
            <a:ext cx="831000" cy="2412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US"/>
              <a:t>8/11/2023</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g25fd6d50ddb_0_60"/>
          <p:cNvSpPr txBox="1"/>
          <p:nvPr>
            <p:ph idx="12" type="sldNum"/>
          </p:nvPr>
        </p:nvSpPr>
        <p:spPr>
          <a:xfrm>
            <a:off x="222250" y="6504213"/>
            <a:ext cx="414300" cy="2373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US"/>
              <a:t>‹#›</a:t>
            </a:fld>
            <a:endParaRPr/>
          </a:p>
        </p:txBody>
      </p:sp>
      <p:sp>
        <p:nvSpPr>
          <p:cNvPr id="281" name="Google Shape;281;g25fd6d50ddb_0_60"/>
          <p:cNvSpPr txBox="1"/>
          <p:nvPr/>
        </p:nvSpPr>
        <p:spPr>
          <a:xfrm>
            <a:off x="410000" y="332750"/>
            <a:ext cx="5889300" cy="392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950">
                <a:solidFill>
                  <a:schemeClr val="dk1"/>
                </a:solidFill>
                <a:latin typeface="Calibri"/>
                <a:ea typeface="Calibri"/>
                <a:cs typeface="Calibri"/>
                <a:sym typeface="Calibri"/>
              </a:rPr>
              <a:t>Node2vec - Feature Extraction (Node Embeddings)</a:t>
            </a:r>
            <a:endParaRPr/>
          </a:p>
        </p:txBody>
      </p:sp>
      <p:sp>
        <p:nvSpPr>
          <p:cNvPr id="282" name="Google Shape;282;g25fd6d50ddb_0_60"/>
          <p:cNvSpPr/>
          <p:nvPr/>
        </p:nvSpPr>
        <p:spPr>
          <a:xfrm>
            <a:off x="1895023" y="2867702"/>
            <a:ext cx="537900" cy="551100"/>
          </a:xfrm>
          <a:prstGeom prst="ellipse">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A</a:t>
            </a:r>
            <a:endParaRPr/>
          </a:p>
        </p:txBody>
      </p:sp>
      <p:sp>
        <p:nvSpPr>
          <p:cNvPr id="283" name="Google Shape;283;g25fd6d50ddb_0_60"/>
          <p:cNvSpPr/>
          <p:nvPr/>
        </p:nvSpPr>
        <p:spPr>
          <a:xfrm>
            <a:off x="2709391" y="2395345"/>
            <a:ext cx="537900" cy="551100"/>
          </a:xfrm>
          <a:prstGeom prst="ellipse">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B</a:t>
            </a:r>
            <a:endParaRPr/>
          </a:p>
        </p:txBody>
      </p:sp>
      <p:sp>
        <p:nvSpPr>
          <p:cNvPr id="284" name="Google Shape;284;g25fd6d50ddb_0_60"/>
          <p:cNvSpPr/>
          <p:nvPr/>
        </p:nvSpPr>
        <p:spPr>
          <a:xfrm>
            <a:off x="2432816" y="3541203"/>
            <a:ext cx="537900" cy="551100"/>
          </a:xfrm>
          <a:prstGeom prst="ellipse">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C</a:t>
            </a:r>
            <a:endParaRPr/>
          </a:p>
        </p:txBody>
      </p:sp>
      <p:sp>
        <p:nvSpPr>
          <p:cNvPr id="285" name="Google Shape;285;g25fd6d50ddb_0_60"/>
          <p:cNvSpPr/>
          <p:nvPr/>
        </p:nvSpPr>
        <p:spPr>
          <a:xfrm>
            <a:off x="3309865" y="3418739"/>
            <a:ext cx="537900" cy="551100"/>
          </a:xfrm>
          <a:prstGeom prst="ellipse">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g25fd6d50ddb_0_60"/>
          <p:cNvSpPr txBox="1"/>
          <p:nvPr/>
        </p:nvSpPr>
        <p:spPr>
          <a:xfrm>
            <a:off x="3432188" y="3498088"/>
            <a:ext cx="537900" cy="39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D</a:t>
            </a:r>
            <a:endParaRPr/>
          </a:p>
        </p:txBody>
      </p:sp>
      <p:cxnSp>
        <p:nvCxnSpPr>
          <p:cNvPr id="287" name="Google Shape;287;g25fd6d50ddb_0_60"/>
          <p:cNvCxnSpPr>
            <a:stCxn id="283" idx="2"/>
            <a:endCxn id="282" idx="7"/>
          </p:cNvCxnSpPr>
          <p:nvPr/>
        </p:nvCxnSpPr>
        <p:spPr>
          <a:xfrm flipH="1">
            <a:off x="2354191" y="2670895"/>
            <a:ext cx="355200" cy="277500"/>
          </a:xfrm>
          <a:prstGeom prst="straightConnector1">
            <a:avLst/>
          </a:prstGeom>
          <a:noFill/>
          <a:ln cap="flat" cmpd="sng" w="9525">
            <a:solidFill>
              <a:schemeClr val="dk2"/>
            </a:solidFill>
            <a:prstDash val="solid"/>
            <a:round/>
            <a:headEnd len="med" w="med" type="none"/>
            <a:tailEnd len="med" w="med" type="none"/>
          </a:ln>
        </p:spPr>
      </p:cxnSp>
      <p:cxnSp>
        <p:nvCxnSpPr>
          <p:cNvPr id="288" name="Google Shape;288;g25fd6d50ddb_0_60"/>
          <p:cNvCxnSpPr>
            <a:stCxn id="283" idx="5"/>
            <a:endCxn id="285" idx="0"/>
          </p:cNvCxnSpPr>
          <p:nvPr/>
        </p:nvCxnSpPr>
        <p:spPr>
          <a:xfrm>
            <a:off x="3168518" y="2865738"/>
            <a:ext cx="410400" cy="552900"/>
          </a:xfrm>
          <a:prstGeom prst="straightConnector1">
            <a:avLst/>
          </a:prstGeom>
          <a:noFill/>
          <a:ln cap="flat" cmpd="sng" w="9525">
            <a:solidFill>
              <a:schemeClr val="dk2"/>
            </a:solidFill>
            <a:prstDash val="solid"/>
            <a:round/>
            <a:headEnd len="med" w="med" type="none"/>
            <a:tailEnd len="med" w="med" type="none"/>
          </a:ln>
        </p:spPr>
      </p:cxnSp>
      <p:cxnSp>
        <p:nvCxnSpPr>
          <p:cNvPr id="289" name="Google Shape;289;g25fd6d50ddb_0_60"/>
          <p:cNvCxnSpPr>
            <a:stCxn id="284" idx="1"/>
          </p:cNvCxnSpPr>
          <p:nvPr/>
        </p:nvCxnSpPr>
        <p:spPr>
          <a:xfrm rot="10800000">
            <a:off x="2311490" y="3378010"/>
            <a:ext cx="200100" cy="243900"/>
          </a:xfrm>
          <a:prstGeom prst="straightConnector1">
            <a:avLst/>
          </a:prstGeom>
          <a:noFill/>
          <a:ln cap="flat" cmpd="sng" w="9525">
            <a:solidFill>
              <a:schemeClr val="dk2"/>
            </a:solidFill>
            <a:prstDash val="solid"/>
            <a:round/>
            <a:headEnd len="med" w="med" type="none"/>
            <a:tailEnd len="med" w="med" type="none"/>
          </a:ln>
        </p:spPr>
      </p:cxnSp>
      <p:cxnSp>
        <p:nvCxnSpPr>
          <p:cNvPr id="290" name="Google Shape;290;g25fd6d50ddb_0_60"/>
          <p:cNvCxnSpPr>
            <a:stCxn id="284" idx="0"/>
            <a:endCxn id="283" idx="4"/>
          </p:cNvCxnSpPr>
          <p:nvPr/>
        </p:nvCxnSpPr>
        <p:spPr>
          <a:xfrm flipH="1" rot="10800000">
            <a:off x="2701766" y="2946303"/>
            <a:ext cx="276600" cy="594900"/>
          </a:xfrm>
          <a:prstGeom prst="straightConnector1">
            <a:avLst/>
          </a:prstGeom>
          <a:noFill/>
          <a:ln cap="flat" cmpd="sng" w="9525">
            <a:solidFill>
              <a:schemeClr val="dk2"/>
            </a:solidFill>
            <a:prstDash val="solid"/>
            <a:round/>
            <a:headEnd len="med" w="med" type="none"/>
            <a:tailEnd len="med" w="med" type="none"/>
          </a:ln>
        </p:spPr>
      </p:cxnSp>
      <p:cxnSp>
        <p:nvCxnSpPr>
          <p:cNvPr id="291" name="Google Shape;291;g25fd6d50ddb_0_60"/>
          <p:cNvCxnSpPr>
            <a:stCxn id="284" idx="6"/>
            <a:endCxn id="285" idx="2"/>
          </p:cNvCxnSpPr>
          <p:nvPr/>
        </p:nvCxnSpPr>
        <p:spPr>
          <a:xfrm flipH="1" rot="10800000">
            <a:off x="2970716" y="3694353"/>
            <a:ext cx="339000" cy="122400"/>
          </a:xfrm>
          <a:prstGeom prst="straightConnector1">
            <a:avLst/>
          </a:prstGeom>
          <a:noFill/>
          <a:ln cap="flat" cmpd="sng" w="9525">
            <a:solidFill>
              <a:schemeClr val="dk2"/>
            </a:solidFill>
            <a:prstDash val="solid"/>
            <a:round/>
            <a:headEnd len="med" w="med" type="none"/>
            <a:tailEnd len="med" w="med" type="none"/>
          </a:ln>
        </p:spPr>
      </p:cxnSp>
      <p:sp>
        <p:nvSpPr>
          <p:cNvPr id="292" name="Google Shape;292;g25fd6d50ddb_0_60"/>
          <p:cNvSpPr txBox="1"/>
          <p:nvPr/>
        </p:nvSpPr>
        <p:spPr>
          <a:xfrm>
            <a:off x="4050175" y="2655300"/>
            <a:ext cx="4717200" cy="9321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Helvetica Neue"/>
              <a:buChar char="●"/>
            </a:pPr>
            <a:r>
              <a:rPr lang="en-US">
                <a:latin typeface="Helvetica Neue"/>
                <a:ea typeface="Helvetica Neue"/>
                <a:cs typeface="Helvetica Neue"/>
                <a:sym typeface="Helvetica Neue"/>
              </a:rPr>
              <a:t>Mapping each node in graph with a vector sequence interpretable my a neural network model</a:t>
            </a:r>
            <a:endParaRPr>
              <a:latin typeface="Helvetica Neue"/>
              <a:ea typeface="Helvetica Neue"/>
              <a:cs typeface="Helvetica Neue"/>
              <a:sym typeface="Helvetica Neue"/>
            </a:endParaRPr>
          </a:p>
          <a:p>
            <a:pPr indent="-317500" lvl="0" marL="457200" rtl="0" algn="l">
              <a:spcBef>
                <a:spcPts val="0"/>
              </a:spcBef>
              <a:spcAft>
                <a:spcPts val="0"/>
              </a:spcAft>
              <a:buSzPts val="1400"/>
              <a:buFont typeface="Helvetica Neue"/>
              <a:buChar char="●"/>
            </a:pPr>
            <a:r>
              <a:rPr lang="en-US">
                <a:latin typeface="Helvetica Neue"/>
                <a:ea typeface="Helvetica Neue"/>
                <a:cs typeface="Helvetica Neue"/>
                <a:sym typeface="Helvetica Neue"/>
              </a:rPr>
              <a:t>Numerical representation of the graph </a:t>
            </a:r>
            <a:endParaRPr>
              <a:latin typeface="Helvetica Neue"/>
              <a:ea typeface="Helvetica Neue"/>
              <a:cs typeface="Helvetica Neue"/>
              <a:sym typeface="Helvetica Neue"/>
            </a:endParaRPr>
          </a:p>
          <a:p>
            <a:pPr indent="-317500" lvl="0" marL="457200" rtl="0" algn="l">
              <a:spcBef>
                <a:spcPts val="0"/>
              </a:spcBef>
              <a:spcAft>
                <a:spcPts val="0"/>
              </a:spcAft>
              <a:buSzPts val="1400"/>
              <a:buFont typeface="Helvetica Neue"/>
              <a:buChar char="●"/>
            </a:pPr>
            <a:r>
              <a:rPr lang="en-US">
                <a:latin typeface="Helvetica Neue"/>
                <a:ea typeface="Helvetica Neue"/>
                <a:cs typeface="Helvetica Neue"/>
                <a:sym typeface="Helvetica Neue"/>
              </a:rPr>
              <a:t>Dimensions size for each node = n (default = 128)</a:t>
            </a:r>
            <a:endParaRPr>
              <a:latin typeface="Helvetica Neue"/>
              <a:ea typeface="Helvetica Neue"/>
              <a:cs typeface="Helvetica Neue"/>
              <a:sym typeface="Helvetica Neue"/>
            </a:endParaRPr>
          </a:p>
        </p:txBody>
      </p:sp>
      <p:graphicFrame>
        <p:nvGraphicFramePr>
          <p:cNvPr id="293" name="Google Shape;293;g25fd6d50ddb_0_60"/>
          <p:cNvGraphicFramePr/>
          <p:nvPr/>
        </p:nvGraphicFramePr>
        <p:xfrm>
          <a:off x="3027425" y="4271888"/>
          <a:ext cx="3000000" cy="3000000"/>
        </p:xfrm>
        <a:graphic>
          <a:graphicData uri="http://schemas.openxmlformats.org/drawingml/2006/table">
            <a:tbl>
              <a:tblPr>
                <a:noFill/>
                <a:tableStyleId>{71A824BC-1A6B-4BDE-AFEE-239A556A4E6D}</a:tableStyleId>
              </a:tblPr>
              <a:tblGrid>
                <a:gridCol w="1015100"/>
                <a:gridCol w="2074050"/>
              </a:tblGrid>
              <a:tr h="381000">
                <a:tc>
                  <a:txBody>
                    <a:bodyPr/>
                    <a:lstStyle/>
                    <a:p>
                      <a:pPr indent="0" lvl="0" marL="0" rtl="0" algn="ctr">
                        <a:spcBef>
                          <a:spcPts val="0"/>
                        </a:spcBef>
                        <a:spcAft>
                          <a:spcPts val="0"/>
                        </a:spcAft>
                        <a:buNone/>
                      </a:pPr>
                      <a:r>
                        <a:rPr b="1" lang="en-US">
                          <a:extLst>
                            <a:ext uri="http://customooxmlschemas.google.com/">
                              <go:slidesCustomData xmlns:go="http://customooxmlschemas.google.com/" textRoundtripDataId="18"/>
                            </a:ext>
                          </a:extLst>
                        </a:rPr>
                        <a:t>Nodes</a:t>
                      </a:r>
                      <a:endParaRPr b="1"/>
                    </a:p>
                  </a:txBody>
                  <a:tcPr marT="91425" marB="91425" marR="91425" marL="91425"/>
                </a:tc>
                <a:tc>
                  <a:txBody>
                    <a:bodyPr/>
                    <a:lstStyle/>
                    <a:p>
                      <a:pPr indent="0" lvl="0" marL="0" rtl="0" algn="ctr">
                        <a:spcBef>
                          <a:spcPts val="0"/>
                        </a:spcBef>
                        <a:spcAft>
                          <a:spcPts val="0"/>
                        </a:spcAft>
                        <a:buNone/>
                      </a:pPr>
                      <a:r>
                        <a:rPr b="1" lang="en-US"/>
                        <a:t>Embeddings/Features</a:t>
                      </a:r>
                      <a:endParaRPr b="1"/>
                    </a:p>
                  </a:txBody>
                  <a:tcPr marT="91425" marB="91425" marR="91425" marL="91425"/>
                </a:tc>
              </a:tr>
              <a:tr h="381000">
                <a:tc>
                  <a:txBody>
                    <a:bodyPr/>
                    <a:lstStyle/>
                    <a:p>
                      <a:pPr indent="0" lvl="0" marL="0" rtl="0" algn="ctr">
                        <a:spcBef>
                          <a:spcPts val="0"/>
                        </a:spcBef>
                        <a:spcAft>
                          <a:spcPts val="0"/>
                        </a:spcAft>
                        <a:buNone/>
                      </a:pPr>
                      <a:r>
                        <a:rPr lang="en-US">
                          <a:extLst>
                            <a:ext uri="http://customooxmlschemas.google.com/">
                              <go:slidesCustomData xmlns:go="http://customooxmlschemas.google.com/" textRoundtripDataId="19"/>
                            </a:ext>
                          </a:extLst>
                        </a:rPr>
                        <a:t>A</a:t>
                      </a:r>
                      <a:endParaRPr/>
                    </a:p>
                  </a:txBody>
                  <a:tcPr marT="91425" marB="91425" marR="91425" marL="91425"/>
                </a:tc>
                <a:tc>
                  <a:txBody>
                    <a:bodyPr/>
                    <a:lstStyle/>
                    <a:p>
                      <a:pPr indent="0" lvl="0" marL="0" rtl="0" algn="ctr">
                        <a:spcBef>
                          <a:spcPts val="0"/>
                        </a:spcBef>
                        <a:spcAft>
                          <a:spcPts val="0"/>
                        </a:spcAft>
                        <a:buNone/>
                      </a:pPr>
                      <a:r>
                        <a:rPr lang="en-US"/>
                        <a:t>[0.1, 2.85, 3.25,....n]</a:t>
                      </a:r>
                      <a:endParaRPr/>
                    </a:p>
                  </a:txBody>
                  <a:tcPr marT="91425" marB="91425" marR="91425" marL="91425"/>
                </a:tc>
              </a:tr>
              <a:tr h="381000">
                <a:tc>
                  <a:txBody>
                    <a:bodyPr/>
                    <a:lstStyle/>
                    <a:p>
                      <a:pPr indent="0" lvl="0" marL="0" rtl="0" algn="ctr">
                        <a:spcBef>
                          <a:spcPts val="0"/>
                        </a:spcBef>
                        <a:spcAft>
                          <a:spcPts val="0"/>
                        </a:spcAft>
                        <a:buNone/>
                      </a:pPr>
                      <a:r>
                        <a:rPr lang="en-US">
                          <a:extLst>
                            <a:ext uri="http://customooxmlschemas.google.com/">
                              <go:slidesCustomData xmlns:go="http://customooxmlschemas.google.com/" textRoundtripDataId="20"/>
                            </a:ext>
                          </a:extLst>
                        </a:rPr>
                        <a:t>B</a:t>
                      </a:r>
                      <a:endParaRPr/>
                    </a:p>
                  </a:txBody>
                  <a:tcPr marT="91425" marB="91425" marR="91425" marL="91425"/>
                </a:tc>
                <a:tc>
                  <a:txBody>
                    <a:bodyPr/>
                    <a:lstStyle/>
                    <a:p>
                      <a:pPr indent="0" lvl="0" marL="0" rtl="0" algn="ctr">
                        <a:spcBef>
                          <a:spcPts val="0"/>
                        </a:spcBef>
                        <a:spcAft>
                          <a:spcPts val="0"/>
                        </a:spcAft>
                        <a:buNone/>
                      </a:pPr>
                      <a:r>
                        <a:rPr lang="en-US"/>
                        <a:t>[0.03, 4.95, 0.5,....n]</a:t>
                      </a:r>
                      <a:endParaRPr/>
                    </a:p>
                  </a:txBody>
                  <a:tcPr marT="91425" marB="91425" marR="91425" marL="91425"/>
                </a:tc>
              </a:tr>
              <a:tr h="100000">
                <a:tc>
                  <a:txBody>
                    <a:bodyPr/>
                    <a:lstStyle/>
                    <a:p>
                      <a:pPr indent="0" lvl="0" marL="0" rtl="0" algn="ctr">
                        <a:spcBef>
                          <a:spcPts val="0"/>
                        </a:spcBef>
                        <a:spcAft>
                          <a:spcPts val="0"/>
                        </a:spcAft>
                        <a:buNone/>
                      </a:pPr>
                      <a:r>
                        <a:rPr lang="en-US">
                          <a:extLst>
                            <a:ext uri="http://customooxmlschemas.google.com/">
                              <go:slidesCustomData xmlns:go="http://customooxmlschemas.google.com/" textRoundtripDataId="21"/>
                            </a:ext>
                          </a:extLst>
                        </a:rPr>
                        <a:t>C</a:t>
                      </a:r>
                      <a:endParaRPr/>
                    </a:p>
                  </a:txBody>
                  <a:tcPr marT="91425" marB="91425" marR="91425" marL="91425"/>
                </a:tc>
                <a:tc>
                  <a:txBody>
                    <a:bodyPr/>
                    <a:lstStyle/>
                    <a:p>
                      <a:pPr indent="0" lvl="0" marL="0" rtl="0" algn="ctr">
                        <a:spcBef>
                          <a:spcPts val="0"/>
                        </a:spcBef>
                        <a:spcAft>
                          <a:spcPts val="0"/>
                        </a:spcAft>
                        <a:buNone/>
                      </a:pPr>
                      <a:r>
                        <a:rPr lang="en-US"/>
                        <a:t>[1.02, 8.85, 4.05,...n]</a:t>
                      </a:r>
                      <a:endParaRPr/>
                    </a:p>
                  </a:txBody>
                  <a:tcPr marT="91425" marB="91425" marR="91425" marL="91425"/>
                </a:tc>
              </a:tr>
              <a:tr h="381000">
                <a:tc>
                  <a:txBody>
                    <a:bodyPr/>
                    <a:lstStyle/>
                    <a:p>
                      <a:pPr indent="0" lvl="0" marL="0" rtl="0" algn="ctr">
                        <a:spcBef>
                          <a:spcPts val="0"/>
                        </a:spcBef>
                        <a:spcAft>
                          <a:spcPts val="0"/>
                        </a:spcAft>
                        <a:buNone/>
                      </a:pPr>
                      <a:r>
                        <a:rPr lang="en-US">
                          <a:extLst>
                            <a:ext uri="http://customooxmlschemas.google.com/">
                              <go:slidesCustomData xmlns:go="http://customooxmlschemas.google.com/" textRoundtripDataId="22"/>
                            </a:ext>
                          </a:extLst>
                        </a:rPr>
                        <a:t>D</a:t>
                      </a:r>
                      <a:endParaRPr/>
                    </a:p>
                  </a:txBody>
                  <a:tcPr marT="91425" marB="91425" marR="91425" marL="91425"/>
                </a:tc>
                <a:tc>
                  <a:txBody>
                    <a:bodyPr/>
                    <a:lstStyle/>
                    <a:p>
                      <a:pPr indent="0" lvl="0" marL="0" rtl="0" algn="ctr">
                        <a:spcBef>
                          <a:spcPts val="0"/>
                        </a:spcBef>
                        <a:spcAft>
                          <a:spcPts val="0"/>
                        </a:spcAft>
                        <a:buNone/>
                      </a:pPr>
                      <a:r>
                        <a:rPr lang="en-US"/>
                        <a:t>[0.12, 0.25, 6.9,.....n]</a:t>
                      </a:r>
                      <a:endParaRPr/>
                    </a:p>
                  </a:txBody>
                  <a:tcPr marT="91425" marB="91425" marR="91425" marL="91425"/>
                </a:tc>
              </a:tr>
            </a:tbl>
          </a:graphicData>
        </a:graphic>
      </p:graphicFrame>
      <p:sp>
        <p:nvSpPr>
          <p:cNvPr id="294" name="Google Shape;294;g25fd6d50ddb_0_60"/>
          <p:cNvSpPr txBox="1"/>
          <p:nvPr/>
        </p:nvSpPr>
        <p:spPr>
          <a:xfrm>
            <a:off x="690150" y="1487038"/>
            <a:ext cx="1440000" cy="47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solidFill>
                  <a:schemeClr val="dk1"/>
                </a:solidFill>
                <a:latin typeface="Helvetica Neue"/>
                <a:ea typeface="Helvetica Neue"/>
                <a:cs typeface="Helvetica Neue"/>
                <a:sym typeface="Helvetica Neue"/>
              </a:rPr>
              <a:t>Training Data</a:t>
            </a:r>
            <a:endParaRPr>
              <a:solidFill>
                <a:schemeClr val="dk1"/>
              </a:solidFill>
              <a:latin typeface="Helvetica Neue"/>
              <a:ea typeface="Helvetica Neue"/>
              <a:cs typeface="Helvetica Neue"/>
              <a:sym typeface="Helvetica Neue"/>
            </a:endParaRPr>
          </a:p>
        </p:txBody>
      </p:sp>
      <p:sp>
        <p:nvSpPr>
          <p:cNvPr id="295" name="Google Shape;295;g25fd6d50ddb_0_60"/>
          <p:cNvSpPr txBox="1"/>
          <p:nvPr/>
        </p:nvSpPr>
        <p:spPr>
          <a:xfrm>
            <a:off x="2783150" y="1528438"/>
            <a:ext cx="1143000" cy="39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solidFill>
                  <a:schemeClr val="dk1"/>
                </a:solidFill>
                <a:latin typeface="Helvetica Neue"/>
                <a:ea typeface="Helvetica Neue"/>
                <a:cs typeface="Helvetica Neue"/>
                <a:sym typeface="Helvetica Neue"/>
              </a:rPr>
              <a:t>Node2vec </a:t>
            </a:r>
            <a:endParaRPr>
              <a:solidFill>
                <a:schemeClr val="dk1"/>
              </a:solidFill>
              <a:latin typeface="Helvetica Neue"/>
              <a:ea typeface="Helvetica Neue"/>
              <a:cs typeface="Helvetica Neue"/>
              <a:sym typeface="Helvetica Neue"/>
            </a:endParaRPr>
          </a:p>
        </p:txBody>
      </p:sp>
      <p:cxnSp>
        <p:nvCxnSpPr>
          <p:cNvPr id="296" name="Google Shape;296;g25fd6d50ddb_0_60"/>
          <p:cNvCxnSpPr>
            <a:stCxn id="294" idx="3"/>
            <a:endCxn id="295" idx="1"/>
          </p:cNvCxnSpPr>
          <p:nvPr/>
        </p:nvCxnSpPr>
        <p:spPr>
          <a:xfrm>
            <a:off x="2130150" y="1724488"/>
            <a:ext cx="653100" cy="300"/>
          </a:xfrm>
          <a:prstGeom prst="straightConnector1">
            <a:avLst/>
          </a:prstGeom>
          <a:noFill/>
          <a:ln cap="flat" cmpd="sng" w="28575">
            <a:solidFill>
              <a:schemeClr val="dk2"/>
            </a:solidFill>
            <a:prstDash val="solid"/>
            <a:round/>
            <a:headEnd len="med" w="med" type="none"/>
            <a:tailEnd len="med" w="med" type="triangle"/>
          </a:ln>
        </p:spPr>
      </p:cxnSp>
      <p:sp>
        <p:nvSpPr>
          <p:cNvPr id="297" name="Google Shape;297;g25fd6d50ddb_0_60"/>
          <p:cNvSpPr txBox="1"/>
          <p:nvPr/>
        </p:nvSpPr>
        <p:spPr>
          <a:xfrm>
            <a:off x="4605350" y="1536838"/>
            <a:ext cx="1796100" cy="34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solidFill>
                  <a:schemeClr val="dk1"/>
                </a:solidFill>
              </a:rPr>
              <a:t>Node Embeddings</a:t>
            </a:r>
            <a:endParaRPr>
              <a:solidFill>
                <a:schemeClr val="dk1"/>
              </a:solidFill>
            </a:endParaRPr>
          </a:p>
        </p:txBody>
      </p:sp>
      <p:sp>
        <p:nvSpPr>
          <p:cNvPr id="298" name="Google Shape;298;g25fd6d50ddb_0_60"/>
          <p:cNvSpPr txBox="1"/>
          <p:nvPr/>
        </p:nvSpPr>
        <p:spPr>
          <a:xfrm>
            <a:off x="6862800" y="1593013"/>
            <a:ext cx="1533900" cy="40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solidFill>
                  <a:schemeClr val="dk1"/>
                </a:solidFill>
              </a:rPr>
              <a:t>Edge Features</a:t>
            </a:r>
            <a:endParaRPr>
              <a:solidFill>
                <a:schemeClr val="dk1"/>
              </a:solidFill>
            </a:endParaRPr>
          </a:p>
        </p:txBody>
      </p:sp>
      <p:cxnSp>
        <p:nvCxnSpPr>
          <p:cNvPr id="299" name="Google Shape;299;g25fd6d50ddb_0_60"/>
          <p:cNvCxnSpPr>
            <a:stCxn id="295" idx="3"/>
            <a:endCxn id="300" idx="1"/>
          </p:cNvCxnSpPr>
          <p:nvPr/>
        </p:nvCxnSpPr>
        <p:spPr>
          <a:xfrm>
            <a:off x="3926150" y="1724638"/>
            <a:ext cx="652800" cy="8700"/>
          </a:xfrm>
          <a:prstGeom prst="straightConnector1">
            <a:avLst/>
          </a:prstGeom>
          <a:noFill/>
          <a:ln cap="flat" cmpd="sng" w="28575">
            <a:solidFill>
              <a:schemeClr val="accent4"/>
            </a:solidFill>
            <a:prstDash val="solid"/>
            <a:round/>
            <a:headEnd len="med" w="med" type="none"/>
            <a:tailEnd len="med" w="med" type="triangle"/>
          </a:ln>
        </p:spPr>
      </p:cxnSp>
      <p:cxnSp>
        <p:nvCxnSpPr>
          <p:cNvPr id="301" name="Google Shape;301;g25fd6d50ddb_0_60"/>
          <p:cNvCxnSpPr>
            <a:stCxn id="300" idx="3"/>
            <a:endCxn id="302" idx="1"/>
          </p:cNvCxnSpPr>
          <p:nvPr/>
        </p:nvCxnSpPr>
        <p:spPr>
          <a:xfrm flipH="1" rot="10800000">
            <a:off x="6256900" y="1724638"/>
            <a:ext cx="606000" cy="8700"/>
          </a:xfrm>
          <a:prstGeom prst="straightConnector1">
            <a:avLst/>
          </a:prstGeom>
          <a:noFill/>
          <a:ln cap="flat" cmpd="sng" w="28575">
            <a:solidFill>
              <a:srgbClr val="980000"/>
            </a:solidFill>
            <a:prstDash val="solid"/>
            <a:round/>
            <a:headEnd len="med" w="med" type="none"/>
            <a:tailEnd len="med" w="med" type="triangle"/>
          </a:ln>
        </p:spPr>
      </p:cxnSp>
      <p:sp>
        <p:nvSpPr>
          <p:cNvPr id="303" name="Google Shape;303;g25fd6d50ddb_0_60"/>
          <p:cNvSpPr/>
          <p:nvPr/>
        </p:nvSpPr>
        <p:spPr>
          <a:xfrm>
            <a:off x="596400" y="1487038"/>
            <a:ext cx="1533900" cy="474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g25fd6d50ddb_0_60"/>
          <p:cNvSpPr/>
          <p:nvPr/>
        </p:nvSpPr>
        <p:spPr>
          <a:xfrm>
            <a:off x="2783150" y="1478188"/>
            <a:ext cx="1143000" cy="474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g25fd6d50ddb_0_60"/>
          <p:cNvSpPr/>
          <p:nvPr/>
        </p:nvSpPr>
        <p:spPr>
          <a:xfrm>
            <a:off x="4579000" y="1495888"/>
            <a:ext cx="1677900" cy="474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g25fd6d50ddb_0_60"/>
          <p:cNvSpPr/>
          <p:nvPr/>
        </p:nvSpPr>
        <p:spPr>
          <a:xfrm>
            <a:off x="6862800" y="1487038"/>
            <a:ext cx="1440000" cy="474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g25fd6d50ddb_0_60"/>
          <p:cNvSpPr txBox="1"/>
          <p:nvPr/>
        </p:nvSpPr>
        <p:spPr>
          <a:xfrm>
            <a:off x="3432188" y="1054488"/>
            <a:ext cx="2048400" cy="34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solidFill>
                  <a:srgbClr val="980000"/>
                </a:solidFill>
                <a:latin typeface="Helvetica Neue"/>
                <a:ea typeface="Helvetica Neue"/>
                <a:cs typeface="Helvetica Neue"/>
                <a:sym typeface="Helvetica Neue"/>
              </a:rPr>
              <a:t>Vector Representation</a:t>
            </a:r>
            <a:endParaRPr>
              <a:solidFill>
                <a:srgbClr val="980000"/>
              </a:solidFill>
              <a:latin typeface="Helvetica Neue"/>
              <a:ea typeface="Helvetica Neue"/>
              <a:cs typeface="Helvetica Neue"/>
              <a:sym typeface="Helvetica Neue"/>
            </a:endParaRPr>
          </a:p>
        </p:txBody>
      </p:sp>
      <p:sp>
        <p:nvSpPr>
          <p:cNvPr id="306" name="Google Shape;306;g25fd6d50ddb_0_60"/>
          <p:cNvSpPr txBox="1"/>
          <p:nvPr/>
        </p:nvSpPr>
        <p:spPr>
          <a:xfrm>
            <a:off x="5693975" y="1065975"/>
            <a:ext cx="2502300" cy="34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solidFill>
                  <a:srgbClr val="980000"/>
                </a:solidFill>
                <a:latin typeface="Helvetica Neue"/>
                <a:ea typeface="Helvetica Neue"/>
                <a:cs typeface="Helvetica Neue"/>
                <a:sym typeface="Helvetica Neue"/>
              </a:rPr>
              <a:t>Operator on embeddings </a:t>
            </a:r>
            <a:endParaRPr>
              <a:solidFill>
                <a:srgbClr val="980000"/>
              </a:solidFill>
              <a:latin typeface="Helvetica Neue"/>
              <a:ea typeface="Helvetica Neue"/>
              <a:cs typeface="Helvetica Neue"/>
              <a:sym typeface="Helvetica Neue"/>
            </a:endParaRPr>
          </a:p>
        </p:txBody>
      </p:sp>
      <p:sp>
        <p:nvSpPr>
          <p:cNvPr id="307" name="Google Shape;307;g25fd6d50ddb_0_60"/>
          <p:cNvSpPr txBox="1"/>
          <p:nvPr/>
        </p:nvSpPr>
        <p:spPr>
          <a:xfrm>
            <a:off x="596400" y="2110650"/>
            <a:ext cx="2048400" cy="28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a:solidFill>
                  <a:schemeClr val="dk2"/>
                </a:solidFill>
              </a:rPr>
              <a:t>About node2vec</a:t>
            </a:r>
            <a:endParaRPr b="1">
              <a:solidFill>
                <a:schemeClr val="dk2"/>
              </a:solidFill>
            </a:endParaRPr>
          </a:p>
        </p:txBody>
      </p:sp>
      <p:sp>
        <p:nvSpPr>
          <p:cNvPr id="308" name="Google Shape;308;g25fd6d50ddb_0_60"/>
          <p:cNvSpPr txBox="1"/>
          <p:nvPr/>
        </p:nvSpPr>
        <p:spPr>
          <a:xfrm>
            <a:off x="596400" y="909900"/>
            <a:ext cx="1533900" cy="39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a:solidFill>
                  <a:schemeClr val="dk2"/>
                </a:solidFill>
                <a:extLst>
                  <a:ext uri="http://customooxmlschemas.google.com/">
                    <go:slidesCustomData xmlns:go="http://customooxmlschemas.google.com/" textRoundtripDataId="23"/>
                  </a:ext>
                </a:extLst>
              </a:rPr>
              <a:t>Workflow</a:t>
            </a:r>
            <a:endParaRPr b="1">
              <a:solidFill>
                <a:schemeClr val="dk2"/>
              </a:solidFill>
            </a:endParaRPr>
          </a:p>
        </p:txBody>
      </p:sp>
      <p:sp>
        <p:nvSpPr>
          <p:cNvPr id="309" name="Google Shape;309;g25fd6d50ddb_0_60"/>
          <p:cNvSpPr txBox="1"/>
          <p:nvPr>
            <p:ph idx="10" type="dt"/>
          </p:nvPr>
        </p:nvSpPr>
        <p:spPr>
          <a:xfrm>
            <a:off x="736825" y="6504225"/>
            <a:ext cx="831000" cy="2412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US"/>
              <a:t>8/11/2023</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g239f4f4e27e_0_239"/>
          <p:cNvSpPr txBox="1"/>
          <p:nvPr>
            <p:ph idx="12" type="sldNum"/>
          </p:nvPr>
        </p:nvSpPr>
        <p:spPr>
          <a:xfrm>
            <a:off x="222250" y="6504213"/>
            <a:ext cx="414300" cy="237300"/>
          </a:xfrm>
          <a:prstGeom prst="rect">
            <a:avLst/>
          </a:prstGeom>
        </p:spPr>
        <p:txBody>
          <a:bodyPr anchorCtr="0" anchor="t" bIns="0" lIns="0" spcFirstLastPara="1" rIns="0" wrap="square" tIns="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
        <p:nvSpPr>
          <p:cNvPr id="316" name="Google Shape;316;g239f4f4e27e_0_239"/>
          <p:cNvSpPr txBox="1"/>
          <p:nvPr/>
        </p:nvSpPr>
        <p:spPr>
          <a:xfrm>
            <a:off x="355700" y="587875"/>
            <a:ext cx="9009300" cy="484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950">
                <a:solidFill>
                  <a:schemeClr val="dk1"/>
                </a:solidFill>
                <a:latin typeface="Calibri"/>
                <a:ea typeface="Calibri"/>
                <a:cs typeface="Calibri"/>
                <a:sym typeface="Calibri"/>
              </a:rPr>
              <a:t>Node2vec - Feature Extraction (A peek inside the module)</a:t>
            </a:r>
            <a:endParaRPr/>
          </a:p>
        </p:txBody>
      </p:sp>
      <p:sp>
        <p:nvSpPr>
          <p:cNvPr id="317" name="Google Shape;317;g239f4f4e27e_0_239"/>
          <p:cNvSpPr/>
          <p:nvPr/>
        </p:nvSpPr>
        <p:spPr>
          <a:xfrm>
            <a:off x="2902013" y="3122400"/>
            <a:ext cx="3258300" cy="1322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US"/>
              <a:t>Biased </a:t>
            </a:r>
            <a:r>
              <a:rPr b="1" lang="en-US"/>
              <a:t>Random walk</a:t>
            </a:r>
            <a:endParaRPr b="1"/>
          </a:p>
          <a:p>
            <a:pPr indent="-317500" lvl="0" marL="457200" rtl="0" algn="l">
              <a:spcBef>
                <a:spcPts val="0"/>
              </a:spcBef>
              <a:spcAft>
                <a:spcPts val="0"/>
              </a:spcAft>
              <a:buSzPts val="1400"/>
              <a:buChar char="●"/>
            </a:pPr>
            <a:r>
              <a:rPr lang="en-US"/>
              <a:t>2nd order for diverse neighborhood exploration</a:t>
            </a:r>
            <a:endParaRPr/>
          </a:p>
          <a:p>
            <a:pPr indent="-317500" lvl="0" marL="457200" rtl="0" algn="l">
              <a:spcBef>
                <a:spcPts val="0"/>
              </a:spcBef>
              <a:spcAft>
                <a:spcPts val="0"/>
              </a:spcAft>
              <a:buSzPts val="1400"/>
              <a:buChar char="●"/>
            </a:pPr>
            <a:r>
              <a:rPr lang="en-US"/>
              <a:t>Output - node sequences</a:t>
            </a:r>
            <a:endParaRPr/>
          </a:p>
        </p:txBody>
      </p:sp>
      <p:sp>
        <p:nvSpPr>
          <p:cNvPr id="318" name="Google Shape;318;g239f4f4e27e_0_239"/>
          <p:cNvSpPr/>
          <p:nvPr/>
        </p:nvSpPr>
        <p:spPr>
          <a:xfrm>
            <a:off x="2902013" y="4671000"/>
            <a:ext cx="4002000" cy="1322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US"/>
              <a:t>Skip - gram model</a:t>
            </a:r>
            <a:endParaRPr b="1"/>
          </a:p>
          <a:p>
            <a:pPr indent="-317500" lvl="0" marL="457200" rtl="0" algn="l">
              <a:spcBef>
                <a:spcPts val="0"/>
              </a:spcBef>
              <a:spcAft>
                <a:spcPts val="0"/>
              </a:spcAft>
              <a:buSzPts val="1400"/>
              <a:buChar char="●"/>
            </a:pPr>
            <a:r>
              <a:rPr lang="en-US"/>
              <a:t>Inputs node sequences from random walk</a:t>
            </a:r>
            <a:endParaRPr/>
          </a:p>
          <a:p>
            <a:pPr indent="-317500" lvl="0" marL="457200" rtl="0" algn="l">
              <a:spcBef>
                <a:spcPts val="0"/>
              </a:spcBef>
              <a:spcAft>
                <a:spcPts val="0"/>
              </a:spcAft>
              <a:buSzPts val="1400"/>
              <a:buChar char="●"/>
            </a:pPr>
            <a:r>
              <a:rPr lang="en-US"/>
              <a:t>Output - learnt node embeddings representing graph topology</a:t>
            </a:r>
            <a:endParaRPr/>
          </a:p>
        </p:txBody>
      </p:sp>
      <p:sp>
        <p:nvSpPr>
          <p:cNvPr id="319" name="Google Shape;319;g239f4f4e27e_0_239"/>
          <p:cNvSpPr txBox="1"/>
          <p:nvPr/>
        </p:nvSpPr>
        <p:spPr>
          <a:xfrm>
            <a:off x="222250" y="1240700"/>
            <a:ext cx="8844000" cy="7968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US" sz="1800"/>
              <a:t>Two major steps that happen - biased random walk, followed by training a skip-gram model.</a:t>
            </a:r>
            <a:endParaRPr sz="1800"/>
          </a:p>
        </p:txBody>
      </p:sp>
      <p:sp>
        <p:nvSpPr>
          <p:cNvPr id="320" name="Google Shape;320;g239f4f4e27e_0_239"/>
          <p:cNvSpPr txBox="1"/>
          <p:nvPr/>
        </p:nvSpPr>
        <p:spPr>
          <a:xfrm>
            <a:off x="1681900" y="2307675"/>
            <a:ext cx="3429000" cy="38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a:t>Embedding Model</a:t>
            </a:r>
            <a:endParaRPr b="1"/>
          </a:p>
        </p:txBody>
      </p:sp>
      <p:cxnSp>
        <p:nvCxnSpPr>
          <p:cNvPr id="321" name="Google Shape;321;g239f4f4e27e_0_239"/>
          <p:cNvCxnSpPr/>
          <p:nvPr/>
        </p:nvCxnSpPr>
        <p:spPr>
          <a:xfrm>
            <a:off x="2250900" y="2709050"/>
            <a:ext cx="14100" cy="2603700"/>
          </a:xfrm>
          <a:prstGeom prst="straightConnector1">
            <a:avLst/>
          </a:prstGeom>
          <a:noFill/>
          <a:ln cap="flat" cmpd="sng" w="9525">
            <a:solidFill>
              <a:schemeClr val="dk2"/>
            </a:solidFill>
            <a:prstDash val="solid"/>
            <a:round/>
            <a:headEnd len="med" w="med" type="none"/>
            <a:tailEnd len="med" w="med" type="none"/>
          </a:ln>
        </p:spPr>
      </p:cxnSp>
      <p:cxnSp>
        <p:nvCxnSpPr>
          <p:cNvPr id="322" name="Google Shape;322;g239f4f4e27e_0_239"/>
          <p:cNvCxnSpPr/>
          <p:nvPr/>
        </p:nvCxnSpPr>
        <p:spPr>
          <a:xfrm>
            <a:off x="2250900" y="3676575"/>
            <a:ext cx="369900" cy="0"/>
          </a:xfrm>
          <a:prstGeom prst="straightConnector1">
            <a:avLst/>
          </a:prstGeom>
          <a:noFill/>
          <a:ln cap="flat" cmpd="sng" w="9525">
            <a:solidFill>
              <a:schemeClr val="dk2"/>
            </a:solidFill>
            <a:prstDash val="solid"/>
            <a:round/>
            <a:headEnd len="med" w="med" type="none"/>
            <a:tailEnd len="med" w="med" type="none"/>
          </a:ln>
        </p:spPr>
      </p:cxnSp>
      <p:cxnSp>
        <p:nvCxnSpPr>
          <p:cNvPr id="323" name="Google Shape;323;g239f4f4e27e_0_239"/>
          <p:cNvCxnSpPr/>
          <p:nvPr/>
        </p:nvCxnSpPr>
        <p:spPr>
          <a:xfrm flipH="1" rot="10800000">
            <a:off x="2250900" y="5284475"/>
            <a:ext cx="412500" cy="14100"/>
          </a:xfrm>
          <a:prstGeom prst="straightConnector1">
            <a:avLst/>
          </a:prstGeom>
          <a:noFill/>
          <a:ln cap="flat" cmpd="sng" w="9525">
            <a:solidFill>
              <a:schemeClr val="dk2"/>
            </a:solidFill>
            <a:prstDash val="solid"/>
            <a:round/>
            <a:headEnd len="med" w="med" type="none"/>
            <a:tailEnd len="med" w="med" type="none"/>
          </a:ln>
        </p:spPr>
      </p:cxnSp>
      <p:sp>
        <p:nvSpPr>
          <p:cNvPr id="324" name="Google Shape;324;g239f4f4e27e_0_239"/>
          <p:cNvSpPr txBox="1"/>
          <p:nvPr>
            <p:ph idx="10" type="dt"/>
          </p:nvPr>
        </p:nvSpPr>
        <p:spPr>
          <a:xfrm>
            <a:off x="736825" y="6504225"/>
            <a:ext cx="831000" cy="2412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US"/>
              <a:t>8/11/2023</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7"/>
          <p:cNvSpPr txBox="1"/>
          <p:nvPr>
            <p:ph idx="12" type="sldNum"/>
          </p:nvPr>
        </p:nvSpPr>
        <p:spPr>
          <a:xfrm>
            <a:off x="222250" y="6504213"/>
            <a:ext cx="414338" cy="237285"/>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US"/>
              <a:t>‹#›</a:t>
            </a:fld>
            <a:endParaRPr/>
          </a:p>
        </p:txBody>
      </p:sp>
      <p:sp>
        <p:nvSpPr>
          <p:cNvPr id="330" name="Google Shape;330;p7"/>
          <p:cNvSpPr txBox="1"/>
          <p:nvPr/>
        </p:nvSpPr>
        <p:spPr>
          <a:xfrm>
            <a:off x="367645" y="424206"/>
            <a:ext cx="832386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Science4Cast Benchmark Dataset</a:t>
            </a:r>
            <a:endParaRPr/>
          </a:p>
        </p:txBody>
      </p:sp>
      <p:sp>
        <p:nvSpPr>
          <p:cNvPr id="331" name="Google Shape;331;p7"/>
          <p:cNvSpPr/>
          <p:nvPr/>
        </p:nvSpPr>
        <p:spPr>
          <a:xfrm>
            <a:off x="740450" y="2461550"/>
            <a:ext cx="1536600" cy="461700"/>
          </a:xfrm>
          <a:prstGeom prst="rect">
            <a:avLst/>
          </a:prstGeom>
          <a:solidFill>
            <a:srgbClr val="C9DAF8"/>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construction</a:t>
            </a:r>
            <a:endParaRPr/>
          </a:p>
        </p:txBody>
      </p:sp>
      <p:sp>
        <p:nvSpPr>
          <p:cNvPr id="332" name="Google Shape;332;p7"/>
          <p:cNvSpPr txBox="1"/>
          <p:nvPr/>
        </p:nvSpPr>
        <p:spPr>
          <a:xfrm>
            <a:off x="380800" y="2997763"/>
            <a:ext cx="2247600" cy="9243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US"/>
              <a:t>Concept keywords extracted from </a:t>
            </a:r>
            <a:r>
              <a:rPr b="1" lang="en-US"/>
              <a:t>titles </a:t>
            </a:r>
            <a:r>
              <a:rPr lang="en-US"/>
              <a:t>and </a:t>
            </a:r>
            <a:r>
              <a:rPr b="1" lang="en-US"/>
              <a:t>abstracts </a:t>
            </a:r>
            <a:r>
              <a:rPr lang="en-US"/>
              <a:t>of scientific papers</a:t>
            </a:r>
            <a:endParaRPr/>
          </a:p>
          <a:p>
            <a:pPr indent="-317500" lvl="0" marL="457200" rtl="0" algn="l">
              <a:spcBef>
                <a:spcPts val="0"/>
              </a:spcBef>
              <a:spcAft>
                <a:spcPts val="0"/>
              </a:spcAft>
              <a:buSzPts val="1400"/>
              <a:buChar char="●"/>
            </a:pPr>
            <a:r>
              <a:rPr b="1" lang="en-US"/>
              <a:t>Concept examples</a:t>
            </a:r>
            <a:r>
              <a:rPr lang="en-US"/>
              <a:t>  - graph NN, recurrent NN</a:t>
            </a:r>
            <a:endParaRPr/>
          </a:p>
          <a:p>
            <a:pPr indent="-317500" lvl="0" marL="457200" rtl="0" algn="l">
              <a:spcBef>
                <a:spcPts val="0"/>
              </a:spcBef>
              <a:spcAft>
                <a:spcPts val="0"/>
              </a:spcAft>
              <a:buSzPts val="1400"/>
              <a:buChar char="●"/>
            </a:pPr>
            <a:r>
              <a:rPr lang="en-US"/>
              <a:t>Papers between 1990 and 2014</a:t>
            </a:r>
            <a:endParaRPr/>
          </a:p>
          <a:p>
            <a:pPr indent="-317500" lvl="0" marL="457200" rtl="0" algn="l">
              <a:spcBef>
                <a:spcPts val="0"/>
              </a:spcBef>
              <a:spcAft>
                <a:spcPts val="0"/>
              </a:spcAft>
              <a:buSzPts val="1400"/>
              <a:buChar char="●"/>
            </a:pPr>
            <a:r>
              <a:rPr lang="en-US"/>
              <a:t>Unweighted edges</a:t>
            </a:r>
            <a:endParaRPr/>
          </a:p>
        </p:txBody>
      </p:sp>
      <p:sp>
        <p:nvSpPr>
          <p:cNvPr id="333" name="Google Shape;333;p7"/>
          <p:cNvSpPr txBox="1"/>
          <p:nvPr/>
        </p:nvSpPr>
        <p:spPr>
          <a:xfrm>
            <a:off x="3877623" y="2495238"/>
            <a:ext cx="1389300" cy="461700"/>
          </a:xfrm>
          <a:prstGeom prst="rect">
            <a:avLst/>
          </a:prstGeom>
          <a:solidFill>
            <a:srgbClr val="C9DAF8"/>
          </a:solidFill>
          <a:ln cap="flat" cmpd="sng" w="9525">
            <a:solidFill>
              <a:schemeClr val="accent6"/>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US"/>
              <a:t>data</a:t>
            </a:r>
            <a:endParaRPr/>
          </a:p>
        </p:txBody>
      </p:sp>
      <p:sp>
        <p:nvSpPr>
          <p:cNvPr id="334" name="Google Shape;334;p7"/>
          <p:cNvSpPr txBox="1"/>
          <p:nvPr/>
        </p:nvSpPr>
        <p:spPr>
          <a:xfrm>
            <a:off x="2983125" y="3031425"/>
            <a:ext cx="3173400" cy="20823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US"/>
              <a:t>64,000 </a:t>
            </a:r>
            <a:r>
              <a:rPr lang="en-US"/>
              <a:t>concept</a:t>
            </a:r>
            <a:r>
              <a:rPr lang="en-US"/>
              <a:t> nodes</a:t>
            </a:r>
            <a:endParaRPr/>
          </a:p>
          <a:p>
            <a:pPr indent="-317500" lvl="0" marL="457200" rtl="0" algn="l">
              <a:spcBef>
                <a:spcPts val="0"/>
              </a:spcBef>
              <a:spcAft>
                <a:spcPts val="0"/>
              </a:spcAft>
              <a:buSzPts val="1400"/>
              <a:buChar char="●"/>
            </a:pPr>
            <a:r>
              <a:rPr lang="en-US"/>
              <a:t>18,000,000 edges</a:t>
            </a:r>
            <a:endParaRPr/>
          </a:p>
          <a:p>
            <a:pPr indent="-317500" lvl="0" marL="457200" rtl="0" algn="l">
              <a:spcBef>
                <a:spcPts val="0"/>
              </a:spcBef>
              <a:spcAft>
                <a:spcPts val="0"/>
              </a:spcAft>
              <a:buSzPts val="1400"/>
              <a:buChar char="●"/>
            </a:pPr>
            <a:r>
              <a:rPr lang="en-US"/>
              <a:t>Multiple edges can exist between two nodes</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Char char="●"/>
            </a:pPr>
            <a:r>
              <a:rPr lang="en-US"/>
              <a:t>That is a huge dataset!</a:t>
            </a:r>
            <a:endParaRPr/>
          </a:p>
          <a:p>
            <a:pPr indent="-317500" lvl="0" marL="457200" rtl="0" algn="l">
              <a:spcBef>
                <a:spcPts val="0"/>
              </a:spcBef>
              <a:spcAft>
                <a:spcPts val="0"/>
              </a:spcAft>
              <a:buSzPts val="1400"/>
              <a:buChar char="●"/>
            </a:pPr>
            <a:r>
              <a:rPr lang="en-US"/>
              <a:t>Computationally expensive due to input to the model is a matrix of size N X M, where N - nodes and M is embedding size!</a:t>
            </a:r>
            <a:endParaRPr/>
          </a:p>
          <a:p>
            <a:pPr indent="0" lvl="0" marL="457200" rtl="0" algn="l">
              <a:spcBef>
                <a:spcPts val="0"/>
              </a:spcBef>
              <a:spcAft>
                <a:spcPts val="0"/>
              </a:spcAft>
              <a:buNone/>
            </a:pPr>
            <a:r>
              <a:rPr lang="en-US"/>
              <a:t>That is 64000 X 128 !!</a:t>
            </a:r>
            <a:endParaRPr/>
          </a:p>
          <a:p>
            <a:pPr indent="-317500" lvl="0" marL="457200" rtl="0" algn="l">
              <a:spcBef>
                <a:spcPts val="0"/>
              </a:spcBef>
              <a:spcAft>
                <a:spcPts val="0"/>
              </a:spcAft>
              <a:buSzPts val="1400"/>
              <a:buChar char="●"/>
            </a:pPr>
            <a:r>
              <a:rPr lang="en-US"/>
              <a:t>Node2vec is also expensive</a:t>
            </a:r>
            <a:endParaRPr/>
          </a:p>
        </p:txBody>
      </p:sp>
      <p:sp>
        <p:nvSpPr>
          <p:cNvPr id="335" name="Google Shape;335;p7"/>
          <p:cNvSpPr/>
          <p:nvPr/>
        </p:nvSpPr>
        <p:spPr>
          <a:xfrm>
            <a:off x="6396250" y="5272025"/>
            <a:ext cx="675300" cy="670200"/>
          </a:xfrm>
          <a:prstGeom prst="ellipse">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7"/>
          <p:cNvSpPr/>
          <p:nvPr/>
        </p:nvSpPr>
        <p:spPr>
          <a:xfrm>
            <a:off x="8360100" y="5272025"/>
            <a:ext cx="675300" cy="684000"/>
          </a:xfrm>
          <a:prstGeom prst="ellipse">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7"/>
          <p:cNvSpPr txBox="1"/>
          <p:nvPr/>
        </p:nvSpPr>
        <p:spPr>
          <a:xfrm>
            <a:off x="6423950" y="5406350"/>
            <a:ext cx="9426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300"/>
              <a:t>G</a:t>
            </a:r>
            <a:r>
              <a:rPr lang="en-US" sz="1300"/>
              <a:t>NN</a:t>
            </a:r>
            <a:endParaRPr sz="1300"/>
          </a:p>
        </p:txBody>
      </p:sp>
      <p:sp>
        <p:nvSpPr>
          <p:cNvPr id="338" name="Google Shape;338;p7"/>
          <p:cNvSpPr txBox="1"/>
          <p:nvPr/>
        </p:nvSpPr>
        <p:spPr>
          <a:xfrm>
            <a:off x="8440059" y="5449625"/>
            <a:ext cx="6522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300"/>
              <a:t>RNN</a:t>
            </a:r>
            <a:endParaRPr sz="1300"/>
          </a:p>
        </p:txBody>
      </p:sp>
      <p:sp>
        <p:nvSpPr>
          <p:cNvPr id="339" name="Google Shape;339;p7"/>
          <p:cNvSpPr txBox="1"/>
          <p:nvPr/>
        </p:nvSpPr>
        <p:spPr>
          <a:xfrm>
            <a:off x="7158450" y="5336563"/>
            <a:ext cx="16905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300"/>
              <a:t>co-</a:t>
            </a:r>
            <a:r>
              <a:rPr lang="en-US" sz="1300">
                <a:extLst>
                  <a:ext uri="http://customooxmlschemas.google.com/">
                    <go:slidesCustomData xmlns:go="http://customooxmlschemas.google.com/" textRoundtripDataId="24"/>
                  </a:ext>
                </a:extLst>
              </a:rPr>
              <a:t>occurrence</a:t>
            </a:r>
            <a:endParaRPr sz="1300"/>
          </a:p>
        </p:txBody>
      </p:sp>
      <p:cxnSp>
        <p:nvCxnSpPr>
          <p:cNvPr id="340" name="Google Shape;340;p7"/>
          <p:cNvCxnSpPr>
            <a:endCxn id="336" idx="2"/>
          </p:cNvCxnSpPr>
          <p:nvPr/>
        </p:nvCxnSpPr>
        <p:spPr>
          <a:xfrm>
            <a:off x="7074300" y="5611925"/>
            <a:ext cx="1285800" cy="2100"/>
          </a:xfrm>
          <a:prstGeom prst="straightConnector1">
            <a:avLst/>
          </a:prstGeom>
          <a:noFill/>
          <a:ln cap="flat" cmpd="sng" w="9525">
            <a:solidFill>
              <a:schemeClr val="dk2"/>
            </a:solidFill>
            <a:prstDash val="solid"/>
            <a:round/>
            <a:headEnd len="med" w="med" type="none"/>
            <a:tailEnd len="med" w="med" type="none"/>
          </a:ln>
        </p:spPr>
      </p:cxnSp>
      <p:sp>
        <p:nvSpPr>
          <p:cNvPr id="341" name="Google Shape;341;p7"/>
          <p:cNvSpPr txBox="1"/>
          <p:nvPr/>
        </p:nvSpPr>
        <p:spPr>
          <a:xfrm>
            <a:off x="6433225" y="2610788"/>
            <a:ext cx="1607700" cy="46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7"/>
          <p:cNvSpPr txBox="1"/>
          <p:nvPr/>
        </p:nvSpPr>
        <p:spPr>
          <a:xfrm>
            <a:off x="6433226" y="2553825"/>
            <a:ext cx="1821900" cy="461700"/>
          </a:xfrm>
          <a:prstGeom prst="rect">
            <a:avLst/>
          </a:prstGeom>
          <a:solidFill>
            <a:srgbClr val="C9DAF8"/>
          </a:solidFill>
          <a:ln cap="flat" cmpd="sng" w="9525">
            <a:solidFill>
              <a:schemeClr val="accent6"/>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US"/>
              <a:t>our network/graph</a:t>
            </a:r>
            <a:endParaRPr/>
          </a:p>
        </p:txBody>
      </p:sp>
      <p:sp>
        <p:nvSpPr>
          <p:cNvPr id="343" name="Google Shape;343;p7"/>
          <p:cNvSpPr/>
          <p:nvPr/>
        </p:nvSpPr>
        <p:spPr>
          <a:xfrm>
            <a:off x="6948900" y="4284600"/>
            <a:ext cx="854700" cy="684000"/>
          </a:xfrm>
          <a:prstGeom prst="ellipse">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1100"/>
              <a:t>GAN</a:t>
            </a:r>
            <a:endParaRPr sz="1100"/>
          </a:p>
        </p:txBody>
      </p:sp>
      <p:cxnSp>
        <p:nvCxnSpPr>
          <p:cNvPr id="344" name="Google Shape;344;p7"/>
          <p:cNvCxnSpPr/>
          <p:nvPr/>
        </p:nvCxnSpPr>
        <p:spPr>
          <a:xfrm>
            <a:off x="8199620" y="3612431"/>
            <a:ext cx="422400" cy="533100"/>
          </a:xfrm>
          <a:prstGeom prst="straightConnector1">
            <a:avLst/>
          </a:prstGeom>
          <a:noFill/>
          <a:ln cap="flat" cmpd="sng" w="9525">
            <a:solidFill>
              <a:schemeClr val="dk2"/>
            </a:solidFill>
            <a:prstDash val="solid"/>
            <a:round/>
            <a:headEnd len="med" w="med" type="none"/>
            <a:tailEnd len="med" w="med" type="none"/>
          </a:ln>
        </p:spPr>
      </p:cxnSp>
      <p:cxnSp>
        <p:nvCxnSpPr>
          <p:cNvPr id="345" name="Google Shape;345;p7"/>
          <p:cNvCxnSpPr>
            <a:stCxn id="343" idx="1"/>
          </p:cNvCxnSpPr>
          <p:nvPr/>
        </p:nvCxnSpPr>
        <p:spPr>
          <a:xfrm rot="10800000">
            <a:off x="6892568" y="4145969"/>
            <a:ext cx="181500" cy="238800"/>
          </a:xfrm>
          <a:prstGeom prst="straightConnector1">
            <a:avLst/>
          </a:prstGeom>
          <a:noFill/>
          <a:ln cap="flat" cmpd="sng" w="9525">
            <a:solidFill>
              <a:schemeClr val="dk2"/>
            </a:solidFill>
            <a:prstDash val="solid"/>
            <a:round/>
            <a:headEnd len="med" w="med" type="none"/>
            <a:tailEnd len="med" w="med" type="none"/>
          </a:ln>
        </p:spPr>
      </p:cxnSp>
      <p:cxnSp>
        <p:nvCxnSpPr>
          <p:cNvPr id="346" name="Google Shape;346;p7"/>
          <p:cNvCxnSpPr>
            <a:stCxn id="343" idx="0"/>
            <a:endCxn id="347" idx="4"/>
          </p:cNvCxnSpPr>
          <p:nvPr/>
        </p:nvCxnSpPr>
        <p:spPr>
          <a:xfrm flipH="1" rot="10800000">
            <a:off x="7376250" y="3702000"/>
            <a:ext cx="561300" cy="582600"/>
          </a:xfrm>
          <a:prstGeom prst="straightConnector1">
            <a:avLst/>
          </a:prstGeom>
          <a:noFill/>
          <a:ln cap="flat" cmpd="sng" w="9525">
            <a:solidFill>
              <a:schemeClr val="dk2"/>
            </a:solidFill>
            <a:prstDash val="solid"/>
            <a:round/>
            <a:headEnd len="med" w="med" type="none"/>
            <a:tailEnd len="med" w="med" type="none"/>
          </a:ln>
        </p:spPr>
      </p:cxnSp>
      <p:cxnSp>
        <p:nvCxnSpPr>
          <p:cNvPr id="348" name="Google Shape;348;p7"/>
          <p:cNvCxnSpPr>
            <a:stCxn id="343" idx="6"/>
            <a:endCxn id="349" idx="2"/>
          </p:cNvCxnSpPr>
          <p:nvPr/>
        </p:nvCxnSpPr>
        <p:spPr>
          <a:xfrm flipH="1" rot="10800000">
            <a:off x="7803600" y="4487400"/>
            <a:ext cx="391200" cy="139200"/>
          </a:xfrm>
          <a:prstGeom prst="straightConnector1">
            <a:avLst/>
          </a:prstGeom>
          <a:noFill/>
          <a:ln cap="flat" cmpd="sng" w="9525">
            <a:solidFill>
              <a:schemeClr val="dk2"/>
            </a:solidFill>
            <a:prstDash val="solid"/>
            <a:round/>
            <a:headEnd len="med" w="med" type="none"/>
            <a:tailEnd len="med" w="med" type="none"/>
          </a:ln>
        </p:spPr>
      </p:cxnSp>
      <p:sp>
        <p:nvSpPr>
          <p:cNvPr id="350" name="Google Shape;350;p7"/>
          <p:cNvSpPr txBox="1"/>
          <p:nvPr/>
        </p:nvSpPr>
        <p:spPr>
          <a:xfrm>
            <a:off x="8054369" y="3703925"/>
            <a:ext cx="942600" cy="23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2009</a:t>
            </a:r>
            <a:endParaRPr/>
          </a:p>
        </p:txBody>
      </p:sp>
      <p:sp>
        <p:nvSpPr>
          <p:cNvPr id="351" name="Google Shape;351;p7"/>
          <p:cNvSpPr txBox="1"/>
          <p:nvPr/>
        </p:nvSpPr>
        <p:spPr>
          <a:xfrm>
            <a:off x="7390716" y="3798214"/>
            <a:ext cx="760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t>2013</a:t>
            </a:r>
            <a:endParaRPr/>
          </a:p>
        </p:txBody>
      </p:sp>
      <p:sp>
        <p:nvSpPr>
          <p:cNvPr id="352" name="Google Shape;352;p7"/>
          <p:cNvSpPr txBox="1"/>
          <p:nvPr/>
        </p:nvSpPr>
        <p:spPr>
          <a:xfrm>
            <a:off x="7697520" y="4574153"/>
            <a:ext cx="760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t>2014</a:t>
            </a:r>
            <a:endParaRPr/>
          </a:p>
        </p:txBody>
      </p:sp>
      <p:sp>
        <p:nvSpPr>
          <p:cNvPr id="353" name="Google Shape;353;p7"/>
          <p:cNvSpPr/>
          <p:nvPr/>
        </p:nvSpPr>
        <p:spPr>
          <a:xfrm>
            <a:off x="437700" y="3026225"/>
            <a:ext cx="2247600" cy="28101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7"/>
          <p:cNvSpPr txBox="1"/>
          <p:nvPr/>
        </p:nvSpPr>
        <p:spPr>
          <a:xfrm>
            <a:off x="437700" y="1087025"/>
            <a:ext cx="8707500" cy="68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500">
                <a:latin typeface="Helvetica Neue"/>
                <a:ea typeface="Helvetica Neue"/>
                <a:cs typeface="Helvetica Neue"/>
                <a:sym typeface="Helvetica Neue"/>
              </a:rPr>
              <a:t>Motivation for benchmark</a:t>
            </a:r>
            <a:r>
              <a:rPr lang="en-US" sz="1500">
                <a:latin typeface="Helvetica Neue"/>
                <a:ea typeface="Helvetica Neue"/>
                <a:cs typeface="Helvetica Neue"/>
                <a:sym typeface="Helvetica Neue"/>
              </a:rPr>
              <a:t> - vast dataset with concepts as node to facilitate hypothesis generation</a:t>
            </a:r>
            <a:endParaRPr sz="1500">
              <a:latin typeface="Helvetica Neue"/>
              <a:ea typeface="Helvetica Neue"/>
              <a:cs typeface="Helvetica Neue"/>
              <a:sym typeface="Helvetica Neue"/>
            </a:endParaRPr>
          </a:p>
          <a:p>
            <a:pPr indent="0" lvl="0" marL="0" rtl="0" algn="l">
              <a:spcBef>
                <a:spcPts val="0"/>
              </a:spcBef>
              <a:spcAft>
                <a:spcPts val="0"/>
              </a:spcAft>
              <a:buNone/>
            </a:pPr>
            <a:r>
              <a:rPr b="1" lang="en-US" sz="1500">
                <a:latin typeface="Helvetica Neue"/>
                <a:ea typeface="Helvetica Neue"/>
                <a:cs typeface="Helvetica Neue"/>
                <a:sym typeface="Helvetica Neue"/>
              </a:rPr>
              <a:t>Problem Statement</a:t>
            </a:r>
            <a:r>
              <a:rPr lang="en-US" sz="1500">
                <a:latin typeface="Helvetica Neue"/>
                <a:ea typeface="Helvetica Neue"/>
                <a:cs typeface="Helvetica Neue"/>
                <a:sym typeface="Helvetica Neue"/>
              </a:rPr>
              <a:t> - </a:t>
            </a:r>
            <a:r>
              <a:rPr lang="en-US" sz="1500">
                <a:latin typeface="Helvetica Neue"/>
                <a:ea typeface="Helvetica Neue"/>
                <a:cs typeface="Helvetica Neue"/>
                <a:sym typeface="Helvetica Neue"/>
              </a:rPr>
              <a:t>originally</a:t>
            </a:r>
            <a:r>
              <a:rPr lang="en-US" sz="1500">
                <a:latin typeface="Helvetica Neue"/>
                <a:ea typeface="Helvetica Neue"/>
                <a:cs typeface="Helvetica Neue"/>
                <a:sym typeface="Helvetica Neue"/>
              </a:rPr>
              <a:t> used to predict new links between concepts n years into the future</a:t>
            </a:r>
            <a:endParaRPr sz="1500">
              <a:latin typeface="Helvetica Neue"/>
              <a:ea typeface="Helvetica Neue"/>
              <a:cs typeface="Helvetica Neue"/>
              <a:sym typeface="Helvetica Neue"/>
            </a:endParaRPr>
          </a:p>
        </p:txBody>
      </p:sp>
      <p:sp>
        <p:nvSpPr>
          <p:cNvPr id="355" name="Google Shape;355;p7"/>
          <p:cNvSpPr txBox="1"/>
          <p:nvPr/>
        </p:nvSpPr>
        <p:spPr>
          <a:xfrm>
            <a:off x="474300" y="2012163"/>
            <a:ext cx="81954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500"/>
              <a:t>Inside the dataset</a:t>
            </a:r>
            <a:endParaRPr b="1" sz="1500"/>
          </a:p>
        </p:txBody>
      </p:sp>
      <p:sp>
        <p:nvSpPr>
          <p:cNvPr id="356" name="Google Shape;356;p7"/>
          <p:cNvSpPr/>
          <p:nvPr/>
        </p:nvSpPr>
        <p:spPr>
          <a:xfrm>
            <a:off x="2954075" y="3024525"/>
            <a:ext cx="3173400" cy="28101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7"/>
          <p:cNvSpPr txBox="1"/>
          <p:nvPr/>
        </p:nvSpPr>
        <p:spPr>
          <a:xfrm>
            <a:off x="7409250" y="5587625"/>
            <a:ext cx="854700" cy="10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300"/>
              <a:t>time</a:t>
            </a:r>
            <a:endParaRPr sz="1300"/>
          </a:p>
        </p:txBody>
      </p:sp>
      <p:sp>
        <p:nvSpPr>
          <p:cNvPr id="358" name="Google Shape;358;p7"/>
          <p:cNvSpPr/>
          <p:nvPr/>
        </p:nvSpPr>
        <p:spPr>
          <a:xfrm>
            <a:off x="6511238" y="3481325"/>
            <a:ext cx="854700" cy="684000"/>
          </a:xfrm>
          <a:prstGeom prst="ellipse">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1100"/>
              <a:t>GNN</a:t>
            </a:r>
            <a:endParaRPr sz="1100"/>
          </a:p>
        </p:txBody>
      </p:sp>
      <p:sp>
        <p:nvSpPr>
          <p:cNvPr id="359" name="Google Shape;359;p7"/>
          <p:cNvSpPr/>
          <p:nvPr/>
        </p:nvSpPr>
        <p:spPr>
          <a:xfrm>
            <a:off x="8176300" y="4145438"/>
            <a:ext cx="854700" cy="684000"/>
          </a:xfrm>
          <a:prstGeom prst="ellipse">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1100"/>
              <a:t>time series</a:t>
            </a:r>
            <a:endParaRPr sz="1100"/>
          </a:p>
        </p:txBody>
      </p:sp>
      <p:sp>
        <p:nvSpPr>
          <p:cNvPr id="360" name="Google Shape;360;p7"/>
          <p:cNvSpPr/>
          <p:nvPr/>
        </p:nvSpPr>
        <p:spPr>
          <a:xfrm>
            <a:off x="7571850" y="3065250"/>
            <a:ext cx="854700" cy="684000"/>
          </a:xfrm>
          <a:prstGeom prst="ellipse">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1100"/>
              <a:t>RNN</a:t>
            </a:r>
            <a:endParaRPr sz="1100"/>
          </a:p>
        </p:txBody>
      </p:sp>
      <p:sp>
        <p:nvSpPr>
          <p:cNvPr id="361" name="Google Shape;361;p7"/>
          <p:cNvSpPr txBox="1"/>
          <p:nvPr>
            <p:ph idx="10" type="dt"/>
          </p:nvPr>
        </p:nvSpPr>
        <p:spPr>
          <a:xfrm>
            <a:off x="736825" y="6504225"/>
            <a:ext cx="831000" cy="2412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US"/>
              <a:t>8/11/2023</a:t>
            </a:r>
            <a:endParaRPr/>
          </a:p>
        </p:txBody>
      </p:sp>
    </p:spTree>
  </p:cSld>
  <p:clrMapOvr>
    <a:masterClrMapping/>
  </p:clrMapOvr>
</p:sld>
</file>

<file path=ppt/theme/theme1.xml><?xml version="1.0" encoding="utf-8"?>
<a:theme xmlns:a="http://schemas.openxmlformats.org/drawingml/2006/main" xmlns:r="http://schemas.openxmlformats.org/officeDocument/2006/relationships"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2023-08-07T02:18:00Z</dcterms:created>
  <dc:creator>Pooja Ganesh</dc:creator>
</cp:coreProperties>
</file>