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30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976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ADBEE-D4AD-D5F1-89D0-93AAB185F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1343C-FA91-B3D6-9816-BE743F290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78520-EB67-0787-20D4-F210901A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A07-F100-4CF7-A084-0756D6378F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9E284-ADCA-28AA-FBC7-6D9FAE5CF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6F506-9D09-9165-449C-793EB704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97C-0BBC-4DC8-907C-60BDE24FC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5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09AE-4CD9-5278-05F7-23F72E201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963AEC-FBC3-CE09-A1BE-3160171CA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AF7D5-AF6E-936F-B2C9-113F3C110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A07-F100-4CF7-A084-0756D6378F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1D10E-4E88-4F9A-8912-10A0311DC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C364B-80CD-BE8A-6E42-94C23F3C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97C-0BBC-4DC8-907C-60BDE24FC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2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6F5E51-DABE-F2AF-3532-B9588A8B36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8CDBD-C3FB-3317-ADC2-8AE3E0A08C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B7829-FA4D-38E8-3D3A-34688DFEE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A07-F100-4CF7-A084-0756D6378F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92785-04FE-54FF-6258-477BB36E7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03D5A-071B-6E4E-E8B4-EFA82A034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97C-0BBC-4DC8-907C-60BDE24FC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7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6CB07-96A4-AB9A-3490-80CD7BB52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34109-AAA2-231F-A0A5-53DAD1D83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DBF84-4E76-6DD7-040A-E19D2F70A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A07-F100-4CF7-A084-0756D6378F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266D4-0652-EEAE-808C-D5DD5F06D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67471-A92F-F3B9-4677-6C49FAD99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97C-0BBC-4DC8-907C-60BDE24FC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3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0F3E0-C7B4-30EF-58C7-B14E656F0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BC652-9791-6C12-168E-D217C73F6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268F-49F3-EC77-DB58-1E74ED737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A07-F100-4CF7-A084-0756D6378F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EBE40-F2F6-1F2B-4189-42B34985F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A8E08-A8B7-8583-443E-AD936466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97C-0BBC-4DC8-907C-60BDE24FC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7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07BFC-7FAC-0358-D564-61E0525E4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2FE09-66B3-52F8-A356-C68DAEE32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559E7-89ED-B672-6CCD-55FF5FCEF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10BE46-8007-2967-1920-361DDD9D7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A07-F100-4CF7-A084-0756D6378F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87566-07A8-1314-2934-E758E640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645C5-46CA-8585-B056-35289DCC2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97C-0BBC-4DC8-907C-60BDE24FC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2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C574-7020-12FB-D9C2-A7B01FA17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72EED-1852-5F47-420C-9846317DD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27EB5-EA87-47BC-8687-61711AD1C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2B6B7-76BB-C0AE-618A-083DFE6DF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858C8A-3F3D-44C0-4411-29E4C47CE3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8FF60D-69D3-7218-D718-80A15A671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A07-F100-4CF7-A084-0756D6378F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B79E24-3125-1915-E876-6845E6D65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6E6BC7-E4BA-F8CA-AAFB-47044B46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97C-0BBC-4DC8-907C-60BDE24FC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0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421E0-EF6F-7E7F-5034-CF56643F4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6D7A60-2BD6-FCB2-1EF9-012CEFB06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A07-F100-4CF7-A084-0756D6378F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2609F3-D5E1-C11B-4FBA-DE046B93A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497312-90FF-96A1-BB2A-7F9E4077F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97C-0BBC-4DC8-907C-60BDE24FC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BE0131-B93C-877B-F2A0-2D08D1FC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A07-F100-4CF7-A084-0756D6378F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AA8947-8D65-ADDB-BE1B-98DA6A61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28ABB-ABC6-A6DD-44A7-F7656F08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97C-0BBC-4DC8-907C-60BDE24FC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4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C723A-ABB3-E71E-9AF1-5F68D108B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61A02-E0B5-C673-AAEF-F0293457B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EBAB95-DB12-3142-DB49-3CCDD5B1B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A2D92-0703-FAB0-5899-B78FF62AF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A07-F100-4CF7-A084-0756D6378F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7CFF5-F553-C001-2DD6-C5765FE6E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E9A7E-6C9E-1CA2-3B20-E7AD45E08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97C-0BBC-4DC8-907C-60BDE24FC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6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3D998-658B-F9AC-F55E-C4AEC6BC4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EE0C5D-02C5-9C6E-8880-AD694E2166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8C006-B9FB-7D11-C24B-C670E7A0D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316E0-A98D-BF97-1F2F-F6C68C7EA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A07-F100-4CF7-A084-0756D6378F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2BF26-BE81-40D1-25D1-8D2512649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D20A7-BA8E-8782-A7D7-594785B49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97C-0BBC-4DC8-907C-60BDE24FC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3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CAAB6F-C37F-52DE-DF54-C509FD81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58DD9-5ACC-913B-F333-687F84E46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000A1-357F-2E3B-6A2E-CC32247A9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05A07-F100-4CF7-A084-0756D6378F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CD006-704D-8C0E-AE06-7056A01D4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03C1D-1E2D-F464-EC60-4FC16312C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8997C-0BBC-4DC8-907C-60BDE24FC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6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45D899-F765-71C6-E75F-B57B49A17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Flux Designations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08DDF2-E20B-684B-937B-A9D67F17C0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ROM1, ROL1, REL0, ROL0, …</a:t>
            </a:r>
          </a:p>
          <a:p>
            <a:r>
              <a:rPr lang="en-US" dirty="0"/>
              <a:t>First two letters are the base formulation, but it’s complicated</a:t>
            </a:r>
          </a:p>
          <a:p>
            <a:pPr lvl="1"/>
            <a:r>
              <a:rPr lang="en-US" dirty="0"/>
              <a:t>IN – Inorganic.</a:t>
            </a:r>
          </a:p>
          <a:p>
            <a:pPr lvl="1"/>
            <a:r>
              <a:rPr lang="en-US" dirty="0"/>
              <a:t>OR – organic but NOT resins or rosins (resins and rosins are organic)</a:t>
            </a:r>
          </a:p>
          <a:p>
            <a:pPr lvl="1"/>
            <a:r>
              <a:rPr lang="en-US" dirty="0"/>
              <a:t>RE – resin which is NOT a rosin (rosin is also a resin)</a:t>
            </a:r>
          </a:p>
          <a:p>
            <a:pPr lvl="1"/>
            <a:r>
              <a:rPr lang="en-US" dirty="0"/>
              <a:t>RO – rosin, which is resin derived from tree sap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letter is activity level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↔ </a:t>
            </a:r>
            <a:r>
              <a:rPr lang="en-US" dirty="0"/>
              <a:t>how much etching it does. This one’s simple: L (Low), M (Medium), H (High). Lower is better … as long as it works</a:t>
            </a:r>
          </a:p>
          <a:p>
            <a:r>
              <a:rPr lang="en-US" dirty="0"/>
              <a:t>Last letter is halide content. Halides can cause  long-term corrosion, so best to avoid</a:t>
            </a:r>
          </a:p>
          <a:p>
            <a:pPr lvl="1"/>
            <a:r>
              <a:rPr lang="en-US" dirty="0"/>
              <a:t>0 – no detectable halides (&lt;0.05%)</a:t>
            </a:r>
          </a:p>
          <a:p>
            <a:pPr lvl="1"/>
            <a:r>
              <a:rPr lang="en-US" dirty="0"/>
              <a:t>1 – Measurable halides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24A9D0-93AC-774E-2C2C-712232531C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Other designations</a:t>
            </a:r>
          </a:p>
          <a:p>
            <a:r>
              <a:rPr lang="en-US" dirty="0"/>
              <a:t>“No clean”</a:t>
            </a:r>
          </a:p>
          <a:p>
            <a:pPr lvl="1"/>
            <a:r>
              <a:rPr lang="en-US" dirty="0"/>
              <a:t>Mostly a cosmetic property: not less residue, but transparent residue</a:t>
            </a:r>
          </a:p>
          <a:p>
            <a:pPr lvl="1"/>
            <a:r>
              <a:rPr lang="en-US" dirty="0"/>
              <a:t>There’s separate tests for conductivity, and I don’t know of any flux used in electronics which does not pass</a:t>
            </a:r>
          </a:p>
          <a:p>
            <a:r>
              <a:rPr lang="en-US" dirty="0"/>
              <a:t>Water soluble.</a:t>
            </a:r>
          </a:p>
          <a:p>
            <a:pPr lvl="1"/>
            <a:r>
              <a:rPr lang="en-US" dirty="0"/>
              <a:t>Most fluxes require soap to clean off, though some come off with alcohol</a:t>
            </a:r>
          </a:p>
          <a:p>
            <a:pPr lvl="1"/>
            <a:r>
              <a:rPr lang="en-US" dirty="0"/>
              <a:t>Water soluble fluxes can be removed with warm water</a:t>
            </a:r>
          </a:p>
          <a:p>
            <a:pPr lvl="1"/>
            <a:r>
              <a:rPr lang="en-US" dirty="0"/>
              <a:t>Even if not done regularly, can be useful for debugging problems</a:t>
            </a:r>
          </a:p>
          <a:p>
            <a:pPr lvl="1"/>
            <a:r>
              <a:rPr lang="en-US" dirty="0"/>
              <a:t>Comes at a price</a:t>
            </a:r>
          </a:p>
          <a:p>
            <a:pPr lvl="2"/>
            <a:r>
              <a:rPr lang="en-US" dirty="0"/>
              <a:t>More acidic at high humidity</a:t>
            </a:r>
          </a:p>
          <a:p>
            <a:pPr lvl="2"/>
            <a:r>
              <a:rPr lang="en-US" dirty="0"/>
              <a:t>Spreads with condensation</a:t>
            </a:r>
          </a:p>
        </p:txBody>
      </p:sp>
    </p:spTree>
    <p:extLst>
      <p:ext uri="{BB962C8B-B14F-4D97-AF65-F5344CB8AC3E}">
        <p14:creationId xmlns:p14="http://schemas.microsoft.com/office/powerpoint/2010/main" val="63435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6">
            <a:extLst>
              <a:ext uri="{FF2B5EF4-FFF2-40B4-BE49-F238E27FC236}">
                <a16:creationId xmlns:a16="http://schemas.microsoft.com/office/drawing/2014/main" id="{1A86E17B-4E90-FA21-8779-38A137C9F4A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12405" t="9381" r="21994" b="2468"/>
          <a:stretch/>
        </p:blipFill>
        <p:spPr>
          <a:xfrm>
            <a:off x="838200" y="2084725"/>
            <a:ext cx="5181600" cy="3833137"/>
          </a:xfr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D8083C46-32BF-3C45-A68E-C482CA32F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Kester 44 (ROM1)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BAD9A72E-A8A5-9D6F-AFC2-D271CBF198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 classic! But maybe not suitable here</a:t>
            </a:r>
          </a:p>
          <a:p>
            <a:pPr lvl="1"/>
            <a:r>
              <a:rPr lang="en-US" dirty="0"/>
              <a:t>More active than needed</a:t>
            </a:r>
            <a:br>
              <a:rPr lang="en-US" dirty="0"/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↔ etches wire more than necessarily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Activated with halides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↔ long term wire corrosion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Corrosion issues confirmed by manufacturer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7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646AC-7949-6BA5-C255-301ECAADA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Loctite 362 (ROL1)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4EBF08-CB7B-276A-216F-B6B3BE72B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results not presented in a clean manner. Here’s my interpretation</a:t>
            </a:r>
          </a:p>
          <a:p>
            <a:pPr lvl="1"/>
            <a:r>
              <a:rPr lang="en-US" dirty="0"/>
              <a:t>Copper Mirror Corrosion (thin copper coating)</a:t>
            </a:r>
            <a:br>
              <a:rPr lang="en-US" dirty="0"/>
            </a:br>
            <a:r>
              <a:rPr lang="en-US" dirty="0"/>
              <a:t>“Pass” → didn’t completely remove copper.</a:t>
            </a:r>
            <a:br>
              <a:rPr lang="en-US" dirty="0"/>
            </a:br>
            <a:r>
              <a:rPr lang="en-US" dirty="0"/>
              <a:t>Probably moderate, similar to Kester</a:t>
            </a:r>
          </a:p>
          <a:p>
            <a:pPr lvl="1"/>
            <a:r>
              <a:rPr lang="en-US" dirty="0"/>
              <a:t>Corrosion test (bulk steel corrosion)</a:t>
            </a:r>
            <a:br>
              <a:rPr lang="en-US" dirty="0"/>
            </a:br>
            <a:r>
              <a:rPr lang="en-US" dirty="0"/>
              <a:t>“Pass” → no visible corrosion. Probably better than Kester</a:t>
            </a:r>
          </a:p>
          <a:p>
            <a:pPr lvl="1"/>
            <a:r>
              <a:rPr lang="en-US" dirty="0"/>
              <a:t>Silver chromate – is to detect halides.</a:t>
            </a:r>
            <a:br>
              <a:rPr lang="en-US" dirty="0"/>
            </a:br>
            <a:r>
              <a:rPr lang="en-US" dirty="0"/>
              <a:t>“Pass” means it doesn’t have more than the “1” designation implies</a:t>
            </a:r>
          </a:p>
          <a:p>
            <a:r>
              <a:rPr lang="en-US" dirty="0"/>
              <a:t>More benign than Kester 44… but halide-free would be better</a:t>
            </a:r>
          </a:p>
        </p:txBody>
      </p:sp>
    </p:spTree>
    <p:extLst>
      <p:ext uri="{BB962C8B-B14F-4D97-AF65-F5344CB8AC3E}">
        <p14:creationId xmlns:p14="http://schemas.microsoft.com/office/powerpoint/2010/main" val="190899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362C5FFA-75EC-A91D-6CD6-92D8F919C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Chipquik</a:t>
            </a:r>
            <a:r>
              <a:rPr lang="en-US" dirty="0"/>
              <a:t> SMD3SW (REL0)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91623BF-1939-D92E-A747-EFAF9A8459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Copper Mirror: No breakthrough</a:t>
            </a:r>
          </a:p>
          <a:p>
            <a:r>
              <a:rPr lang="en-US" dirty="0"/>
              <a:t>Corrosion: No corrosion</a:t>
            </a:r>
          </a:p>
          <a:p>
            <a:r>
              <a:rPr lang="en-US" dirty="0"/>
              <a:t>Quantitative Halides: &lt;0.05%</a:t>
            </a:r>
          </a:p>
          <a:p>
            <a:r>
              <a:rPr lang="en-US" dirty="0"/>
              <a:t>Water soluble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FC4AAFA-968C-FCAF-0A9E-2B7993F230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only RE flux considered.</a:t>
            </a:r>
          </a:p>
          <a:p>
            <a:r>
              <a:rPr lang="en-US" dirty="0"/>
              <a:t>Also the only water-soluble flux</a:t>
            </a:r>
          </a:p>
          <a:p>
            <a:r>
              <a:rPr lang="en-US" dirty="0"/>
              <a:t>The “0” designation calls for more sensitive halogen test than silver bromide (so that is not listed)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7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38038-CB18-0761-62D7-F521DAE4F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Kester 285 (ROL0)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C15BD60-D4B0-8292-CB99-3AABEB0FC0C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0215" y="1825625"/>
            <a:ext cx="4797569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47362-8019-390A-977B-93F51A7C82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Not sure how to compare with </a:t>
            </a:r>
            <a:r>
              <a:rPr lang="en-US" dirty="0" err="1"/>
              <a:t>Chipquik</a:t>
            </a:r>
            <a:endParaRPr lang="en-US" dirty="0"/>
          </a:p>
          <a:p>
            <a:pPr lvl="1"/>
            <a:r>
              <a:rPr lang="en-US" dirty="0"/>
              <a:t>Copper mirror – is “Low” seems better than “No breakthrough”</a:t>
            </a:r>
          </a:p>
          <a:p>
            <a:pPr lvl="1"/>
            <a:r>
              <a:rPr lang="en-US" dirty="0"/>
              <a:t>Corrosion test – “Low” seems worse than “No corrosion”</a:t>
            </a:r>
          </a:p>
          <a:p>
            <a:r>
              <a:rPr lang="en-US" dirty="0"/>
              <a:t>Comparable to </a:t>
            </a:r>
            <a:r>
              <a:rPr lang="en-US" dirty="0" err="1"/>
              <a:t>Chipquik</a:t>
            </a:r>
            <a:r>
              <a:rPr lang="en-US" dirty="0"/>
              <a:t> except this is not water soluble.</a:t>
            </a:r>
          </a:p>
        </p:txBody>
      </p:sp>
    </p:spTree>
    <p:extLst>
      <p:ext uri="{BB962C8B-B14F-4D97-AF65-F5344CB8AC3E}">
        <p14:creationId xmlns:p14="http://schemas.microsoft.com/office/powerpoint/2010/main" val="3225948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3FF2B-71FC-768C-CCBB-022E3D272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C8DD3-17AC-C150-7A2B-14B08BAC4A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My crude tests show </a:t>
            </a:r>
            <a:r>
              <a:rPr lang="en-US" sz="2400" dirty="0" err="1"/>
              <a:t>Chipquik</a:t>
            </a:r>
            <a:r>
              <a:rPr lang="en-US" sz="2400" dirty="0"/>
              <a:t> REL0 wets the </a:t>
            </a:r>
            <a:r>
              <a:rPr lang="en-US" sz="2400" dirty="0" err="1"/>
              <a:t>Protodune</a:t>
            </a:r>
            <a:r>
              <a:rPr lang="en-US" sz="2400" dirty="0"/>
              <a:t> wire just fine at 290C</a:t>
            </a:r>
          </a:p>
          <a:p>
            <a:pPr lvl="1"/>
            <a:r>
              <a:rPr lang="en-US" sz="1800" dirty="0"/>
              <a:t>But didn’t work well on the AWI wire</a:t>
            </a:r>
          </a:p>
          <a:p>
            <a:r>
              <a:rPr lang="en-US" sz="2400" dirty="0"/>
              <a:t>Haven’t tried the Kester ROL0 but likely just as good</a:t>
            </a:r>
          </a:p>
          <a:p>
            <a:r>
              <a:rPr lang="en-US" sz="2400" dirty="0"/>
              <a:t>I suggested water soluble, but after reviewing discussions from early in Mu2e...</a:t>
            </a:r>
          </a:p>
          <a:p>
            <a:pPr lvl="1"/>
            <a:r>
              <a:rPr lang="en-US" sz="1800" dirty="0"/>
              <a:t>Mu2e tracker is small enough to keep in a humidity-controlled cleanroom. APAs will be in a warehouse, stringent environmental requirements may be expensive</a:t>
            </a:r>
          </a:p>
          <a:p>
            <a:pPr lvl="1"/>
            <a:r>
              <a:rPr lang="en-US" sz="1800" dirty="0"/>
              <a:t>Mu2e uses tungsten wires, not easily etched. APAs’ copper wire will be more sensitive</a:t>
            </a:r>
          </a:p>
          <a:p>
            <a:r>
              <a:rPr lang="en-US" sz="2400" dirty="0"/>
              <a:t>The disadvantages of water soluble seem to outweigh advantages in this case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7AC1881-BCED-61EE-194C-3C05FC58F6D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8194"/>
            <a:ext cx="5181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B9D47C-BA74-CA93-8B59-8F7536425CEC}"/>
              </a:ext>
            </a:extLst>
          </p:cNvPr>
          <p:cNvSpPr txBox="1"/>
          <p:nvPr/>
        </p:nvSpPr>
        <p:spPr>
          <a:xfrm>
            <a:off x="838200" y="6092765"/>
            <a:ext cx="10515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dirty="0"/>
              <a:t>If </a:t>
            </a:r>
            <a:r>
              <a:rPr lang="en-US" sz="2000" dirty="0" err="1"/>
              <a:t>Chipquik</a:t>
            </a:r>
            <a:r>
              <a:rPr lang="en-US" sz="2000" dirty="0"/>
              <a:t> and Kester 285 pass pull tests, suggest going with Kester 285</a:t>
            </a:r>
          </a:p>
        </p:txBody>
      </p:sp>
    </p:spTree>
    <p:extLst>
      <p:ext uri="{BB962C8B-B14F-4D97-AF65-F5344CB8AC3E}">
        <p14:creationId xmlns:p14="http://schemas.microsoft.com/office/powerpoint/2010/main" val="2889220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574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Flux Designations</vt:lpstr>
      <vt:lpstr>Kester 44 (ROM1)</vt:lpstr>
      <vt:lpstr>Loctite 362 (ROL1)</vt:lpstr>
      <vt:lpstr>Chipquik SMD3SW (REL0)</vt:lpstr>
      <vt:lpstr>Kester 285 (ROL0)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 Designations</dc:title>
  <dc:creator>Aseet Mukherjee</dc:creator>
  <cp:lastModifiedBy>Aseet Mukherjee</cp:lastModifiedBy>
  <cp:revision>4</cp:revision>
  <dcterms:created xsi:type="dcterms:W3CDTF">2023-08-06T20:07:46Z</dcterms:created>
  <dcterms:modified xsi:type="dcterms:W3CDTF">2023-08-09T01:20:17Z</dcterms:modified>
</cp:coreProperties>
</file>