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56" r:id="rId3"/>
    <p:sldId id="257" r:id="rId4"/>
    <p:sldId id="258" r:id="rId5"/>
    <p:sldId id="259" r:id="rId6"/>
    <p:sldId id="260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4330" autoAdjust="0"/>
    <p:restoredTop sz="94660"/>
  </p:normalViewPr>
  <p:slideViewPr>
    <p:cSldViewPr snapToGrid="0">
      <p:cViewPr varScale="1">
        <p:scale>
          <a:sx n="163" d="100"/>
          <a:sy n="163" d="100"/>
        </p:scale>
        <p:origin x="976" y="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8ADBEE-D4AD-D5F1-89D0-93AAB185FFE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981343C-FA91-B3D6-9816-BE743F2906D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A478520-EB67-0787-20D4-F210901A2B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05A07-F100-4CF7-A084-0756D6378F0B}" type="datetimeFigureOut">
              <a:rPr lang="en-US" smtClean="0"/>
              <a:t>8/8/2023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99E284-ADCA-28AA-FBC7-6D9FAE5CF6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C46F506-9D09-9165-449C-793EB704AC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B8997C-0BBC-4DC8-907C-60BDE24FCA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66552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2C09AE-4CD9-5278-05F7-23F72E201A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7963AEC-FBC3-CE09-A1BE-3160171CAE4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7AF7D5-AF6E-936F-B2C9-113F3C1103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05A07-F100-4CF7-A084-0756D6378F0B}" type="datetimeFigureOut">
              <a:rPr lang="en-US" smtClean="0"/>
              <a:t>8/8/2023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71D10E-4E88-4F9A-8912-10A0311DC8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1C364B-80CD-BE8A-6E42-94C23F3CFA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B8997C-0BBC-4DC8-907C-60BDE24FCA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10224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96F5E51-DABE-F2AF-3532-B9588A8B36B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618CDBD-C3FB-3317-ADC2-8AE3E0A08CB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6B7829-FA4D-38E8-3D3A-34688DFEE0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05A07-F100-4CF7-A084-0756D6378F0B}" type="datetimeFigureOut">
              <a:rPr lang="en-US" smtClean="0"/>
              <a:t>8/8/2023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492785-04FE-54FF-6258-477BB36E7D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D203D5A-071B-6E4E-E8B4-EFA82A0344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B8997C-0BBC-4DC8-907C-60BDE24FCA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05792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C6CB07-96A4-AB9A-3490-80CD7BB52D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C34109-AAA2-231F-A0A5-53DAD1D83D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65DBF84-4E76-6DD7-040A-E19D2F70A3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05A07-F100-4CF7-A084-0756D6378F0B}" type="datetimeFigureOut">
              <a:rPr lang="en-US" smtClean="0"/>
              <a:t>8/8/2023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0266D4-0652-EEAE-808C-D5DD5F06DE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467471-A92F-F3B9-4677-6C49FAD993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B8997C-0BBC-4DC8-907C-60BDE24FCA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25364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E0F3E0-C7B4-30EF-58C7-B14E656F06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53BC652-9791-6C12-168E-D217C73F60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D9268F-49F3-EC77-DB58-1E74ED7379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05A07-F100-4CF7-A084-0756D6378F0B}" type="datetimeFigureOut">
              <a:rPr lang="en-US" smtClean="0"/>
              <a:t>8/8/2023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4EBE40-F2F6-1F2B-4189-42B34985FC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04A8E08-A8B7-8583-443E-AD9364662F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B8997C-0BBC-4DC8-907C-60BDE24FCA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66734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D07BFC-7FAC-0358-D564-61E0525E4C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C2FE09-66B3-52F8-A356-C68DAEE325C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FD559E7-89ED-B672-6CCD-55FF5FCEFEC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010BE46-8007-2967-1920-361DDD9D78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05A07-F100-4CF7-A084-0756D6378F0B}" type="datetimeFigureOut">
              <a:rPr lang="en-US" smtClean="0"/>
              <a:t>8/8/2023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5D87566-07A8-1314-2934-E758E6401A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4E645C5-46CA-8585-B056-35289DCC2D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B8997C-0BBC-4DC8-907C-60BDE24FCA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27263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68C574-7020-12FB-D9C2-A7B01FA176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F772EED-1852-5F47-420C-9846317DD4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BE27EB5-EA87-47BC-8687-61711AD1C07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AD2B6B7-76BB-C0AE-618A-083DFE6DF91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D858C8A-3F3D-44C0-4411-29E4C47CE3E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48FF60D-69D3-7218-D718-80A15A671D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05A07-F100-4CF7-A084-0756D6378F0B}" type="datetimeFigureOut">
              <a:rPr lang="en-US" smtClean="0"/>
              <a:t>8/8/2023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8B79E24-3125-1915-E876-6845E6D65B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A6E6BC7-E4BA-F8CA-AAFB-47044B4644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B8997C-0BBC-4DC8-907C-60BDE24FCA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20025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3421E0-EF6F-7E7F-5034-CF56643F41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A6D7A60-2BD6-FCB2-1EF9-012CEFB060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05A07-F100-4CF7-A084-0756D6378F0B}" type="datetimeFigureOut">
              <a:rPr lang="en-US" smtClean="0"/>
              <a:t>8/8/2023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C2609F3-D5E1-C11B-4FBA-DE046B93A5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2497312-90FF-96A1-BB2A-7F9E4077FB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B8997C-0BBC-4DC8-907C-60BDE24FCA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0581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EBE0131-B93C-877B-F2A0-2D08D1FC16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05A07-F100-4CF7-A084-0756D6378F0B}" type="datetimeFigureOut">
              <a:rPr lang="en-US" smtClean="0"/>
              <a:t>8/8/2023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6AA8947-8D65-ADDB-BE1B-98DA6A61D0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DF28ABB-ABC6-A6DD-44A7-F7656F0889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B8997C-0BBC-4DC8-907C-60BDE24FCA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84491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1C723A-ABB3-E71E-9AF1-5F68D108B6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661A02-E0B5-C673-AAEF-F0293457B5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7EBAB95-DB12-3142-DB49-3CCDD5B1B8B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6AA2D92-0703-FAB0-5899-B78FF62AFB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05A07-F100-4CF7-A084-0756D6378F0B}" type="datetimeFigureOut">
              <a:rPr lang="en-US" smtClean="0"/>
              <a:t>8/8/2023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CF7CFF5-F553-C001-2DD6-C5765FE6E3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08E9A7E-6C9E-1CA2-3B20-E7AD45E084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B8997C-0BBC-4DC8-907C-60BDE24FCA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32661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A3D998-658B-F9AC-F55E-C4AEC6BC49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AEE0C5D-02C5-9C6E-8880-AD694E2166A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A08C006-B9FB-7D11-C24B-C670E7A0D2A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D8316E0-A98D-BF97-1F2F-F6C68C7EA2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05A07-F100-4CF7-A084-0756D6378F0B}" type="datetimeFigureOut">
              <a:rPr lang="en-US" smtClean="0"/>
              <a:t>8/8/2023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A82BF26-BE81-40D1-25D1-8D25126493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25D20A7-BA8E-8782-A7D7-594785B49E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B8997C-0BBC-4DC8-907C-60BDE24FCA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98366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6CAAB6F-C37F-52DE-DF54-C509FD8117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D358DD9-5ACC-913B-F333-687F84E460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9000A1-357F-2E3B-6A2E-CC32247A93B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E05A07-F100-4CF7-A084-0756D6378F0B}" type="datetimeFigureOut">
              <a:rPr lang="en-US" smtClean="0"/>
              <a:t>8/8/2023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FCD006-704D-8C0E-AE06-7056A01D4E7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803C1D-1E2D-F464-EC60-4FC16312CD1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B8997C-0BBC-4DC8-907C-60BDE24FCA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41603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8645D899-F765-71C6-E75F-B57B49A17F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Flux Designations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9108DDF2-E20B-684B-937B-A9D67F17C04B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/>
              <a:t>ROM1, ROL1, REL0, ROL0, …</a:t>
            </a:r>
          </a:p>
          <a:p>
            <a:r>
              <a:rPr lang="en-US" dirty="0"/>
              <a:t>First two letters are the base formulation, but it’s complicated</a:t>
            </a:r>
          </a:p>
          <a:p>
            <a:pPr lvl="1"/>
            <a:r>
              <a:rPr lang="en-US" dirty="0"/>
              <a:t>IN – Inorganic.</a:t>
            </a:r>
          </a:p>
          <a:p>
            <a:pPr lvl="1"/>
            <a:r>
              <a:rPr lang="en-US" dirty="0"/>
              <a:t>OR – organic but NOT resins or rosins (resins and rosins are organic)</a:t>
            </a:r>
          </a:p>
          <a:p>
            <a:pPr lvl="1"/>
            <a:r>
              <a:rPr lang="en-US" dirty="0"/>
              <a:t>RE – resin which is NOT a rosin (rosin is also a resin)</a:t>
            </a:r>
          </a:p>
          <a:p>
            <a:pPr lvl="1"/>
            <a:r>
              <a:rPr lang="en-US" dirty="0"/>
              <a:t>RO – rosin, which is resin derived from tree sap</a:t>
            </a:r>
          </a:p>
          <a:p>
            <a:r>
              <a:rPr lang="en-US" dirty="0"/>
              <a:t>3</a:t>
            </a:r>
            <a:r>
              <a:rPr lang="en-US" baseline="30000" dirty="0"/>
              <a:t>rd</a:t>
            </a:r>
            <a:r>
              <a:rPr lang="en-US" dirty="0"/>
              <a:t> letter is activity level 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↔ </a:t>
            </a:r>
            <a:r>
              <a:rPr lang="en-US" dirty="0"/>
              <a:t>how much etching it does. This one’s simple: L (Low), M (Medium), H (High). Lower is better … as long as it works</a:t>
            </a:r>
          </a:p>
          <a:p>
            <a:r>
              <a:rPr lang="en-US" dirty="0"/>
              <a:t>Last letter is halide content. Halides can cause  long-term corrosion, so best to avoid</a:t>
            </a:r>
          </a:p>
          <a:p>
            <a:pPr lvl="1"/>
            <a:r>
              <a:rPr lang="en-US" dirty="0"/>
              <a:t>0 – no detectable halides (&lt;0.05%)</a:t>
            </a:r>
          </a:p>
          <a:p>
            <a:pPr lvl="1"/>
            <a:r>
              <a:rPr lang="en-US" dirty="0"/>
              <a:t>1 – Measurable halides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624A9D0-93AC-774E-2C2C-712232531CDF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/>
              <a:t>Other designations</a:t>
            </a:r>
          </a:p>
          <a:p>
            <a:r>
              <a:rPr lang="en-US" dirty="0"/>
              <a:t>“No clean”</a:t>
            </a:r>
          </a:p>
          <a:p>
            <a:pPr lvl="1"/>
            <a:r>
              <a:rPr lang="en-US" dirty="0"/>
              <a:t>Mostly a cosmetic property: not less residue, but transparent residue</a:t>
            </a:r>
          </a:p>
          <a:p>
            <a:pPr lvl="1"/>
            <a:r>
              <a:rPr lang="en-US" dirty="0"/>
              <a:t>There’s separate tests for conductivity, and I don’t know of any flux used in electronics which does not pass</a:t>
            </a:r>
          </a:p>
          <a:p>
            <a:r>
              <a:rPr lang="en-US" dirty="0"/>
              <a:t>Water soluble.</a:t>
            </a:r>
          </a:p>
          <a:p>
            <a:pPr lvl="1"/>
            <a:r>
              <a:rPr lang="en-US" dirty="0"/>
              <a:t>Most fluxes require soap to clean off, though some come off with alcohol</a:t>
            </a:r>
          </a:p>
          <a:p>
            <a:pPr lvl="1"/>
            <a:r>
              <a:rPr lang="en-US" dirty="0"/>
              <a:t>Water soluble fluxes can be removed with warm water</a:t>
            </a:r>
          </a:p>
          <a:p>
            <a:pPr lvl="1"/>
            <a:r>
              <a:rPr lang="en-US" dirty="0"/>
              <a:t>Even if not done regularly, can be useful for debugging problems</a:t>
            </a:r>
          </a:p>
          <a:p>
            <a:pPr lvl="1"/>
            <a:r>
              <a:rPr lang="en-US" dirty="0"/>
              <a:t>Comes at a price</a:t>
            </a:r>
          </a:p>
          <a:p>
            <a:pPr lvl="2"/>
            <a:r>
              <a:rPr lang="en-US" dirty="0"/>
              <a:t>More acidic at high humidity</a:t>
            </a:r>
          </a:p>
          <a:p>
            <a:pPr lvl="2"/>
            <a:r>
              <a:rPr lang="en-US" dirty="0"/>
              <a:t>Spreads with condensation</a:t>
            </a:r>
          </a:p>
        </p:txBody>
      </p:sp>
    </p:spTree>
    <p:extLst>
      <p:ext uri="{BB962C8B-B14F-4D97-AF65-F5344CB8AC3E}">
        <p14:creationId xmlns:p14="http://schemas.microsoft.com/office/powerpoint/2010/main" val="6343554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Content Placeholder 6">
            <a:extLst>
              <a:ext uri="{FF2B5EF4-FFF2-40B4-BE49-F238E27FC236}">
                <a16:creationId xmlns:a16="http://schemas.microsoft.com/office/drawing/2014/main" id="{1A86E17B-4E90-FA21-8779-38A137C9F4A6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 rotWithShape="1">
          <a:blip r:embed="rId2"/>
          <a:srcRect l="12405" t="9381" r="21994" b="2468"/>
          <a:stretch/>
        </p:blipFill>
        <p:spPr>
          <a:xfrm>
            <a:off x="838200" y="2084725"/>
            <a:ext cx="5181600" cy="3833137"/>
          </a:xfrm>
        </p:spPr>
      </p:pic>
      <p:sp>
        <p:nvSpPr>
          <p:cNvPr id="14" name="Title 13">
            <a:extLst>
              <a:ext uri="{FF2B5EF4-FFF2-40B4-BE49-F238E27FC236}">
                <a16:creationId xmlns:a16="http://schemas.microsoft.com/office/drawing/2014/main" id="{D8083C46-32BF-3C45-A68E-C482CA32FE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Kester 44 (ROM1)</a:t>
            </a:r>
          </a:p>
        </p:txBody>
      </p:sp>
      <p:sp>
        <p:nvSpPr>
          <p:cNvPr id="15" name="Content Placeholder 14">
            <a:extLst>
              <a:ext uri="{FF2B5EF4-FFF2-40B4-BE49-F238E27FC236}">
                <a16:creationId xmlns:a16="http://schemas.microsoft.com/office/drawing/2014/main" id="{BAD9A72E-A8A5-9D6F-AFC2-D271CBF19800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A classic! But maybe not suitable here</a:t>
            </a:r>
          </a:p>
          <a:p>
            <a:pPr lvl="1"/>
            <a:r>
              <a:rPr lang="en-US" dirty="0"/>
              <a:t>More active than needed</a:t>
            </a:r>
            <a:br>
              <a:rPr lang="en-US" dirty="0"/>
            </a:b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↔ etches wire more than necessarily</a:t>
            </a:r>
          </a:p>
          <a:p>
            <a:pPr lvl="1"/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Activated with halides</a:t>
            </a:r>
            <a:b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↔ long term wire corrosion</a:t>
            </a:r>
          </a:p>
          <a:p>
            <a:pPr lvl="1"/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Corrosion issues confirmed by manufacturer data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4073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A646AC-7949-6BA5-C255-301ECAADA7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Loctite 362 (ROL1)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DB4EBF08-CB7B-276A-216F-B6B3BE72B3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Test results not presented in a clean manner. Here’s my interpretation</a:t>
            </a:r>
          </a:p>
          <a:p>
            <a:pPr lvl="1"/>
            <a:r>
              <a:rPr lang="en-US" dirty="0"/>
              <a:t>Copper Mirror Corrosion (thin copper coating)</a:t>
            </a:r>
            <a:br>
              <a:rPr lang="en-US" dirty="0"/>
            </a:br>
            <a:r>
              <a:rPr lang="en-US" dirty="0"/>
              <a:t>“Pass” → didn’t completely remove copper.</a:t>
            </a:r>
            <a:br>
              <a:rPr lang="en-US" dirty="0"/>
            </a:br>
            <a:r>
              <a:rPr lang="en-US" dirty="0"/>
              <a:t>Probably moderate, similar to Kester</a:t>
            </a:r>
          </a:p>
          <a:p>
            <a:pPr lvl="1"/>
            <a:r>
              <a:rPr lang="en-US" dirty="0"/>
              <a:t>Corrosion test (bulk steel corrosion)</a:t>
            </a:r>
            <a:br>
              <a:rPr lang="en-US" dirty="0"/>
            </a:br>
            <a:r>
              <a:rPr lang="en-US" dirty="0"/>
              <a:t>“Pass” → no visible corrosion. Probably better than Kester</a:t>
            </a:r>
          </a:p>
          <a:p>
            <a:pPr lvl="1"/>
            <a:r>
              <a:rPr lang="en-US" dirty="0"/>
              <a:t>Silver chromate – is to detect halides.</a:t>
            </a:r>
            <a:br>
              <a:rPr lang="en-US" dirty="0"/>
            </a:br>
            <a:r>
              <a:rPr lang="en-US" dirty="0"/>
              <a:t>“Pass” means it doesn’t have more than the “1” designation implies</a:t>
            </a:r>
          </a:p>
          <a:p>
            <a:r>
              <a:rPr lang="en-US" dirty="0"/>
              <a:t>More benign than Kester 44… but halide-free would be better</a:t>
            </a:r>
          </a:p>
        </p:txBody>
      </p:sp>
    </p:spTree>
    <p:extLst>
      <p:ext uri="{BB962C8B-B14F-4D97-AF65-F5344CB8AC3E}">
        <p14:creationId xmlns:p14="http://schemas.microsoft.com/office/powerpoint/2010/main" val="19089983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>
            <a:extLst>
              <a:ext uri="{FF2B5EF4-FFF2-40B4-BE49-F238E27FC236}">
                <a16:creationId xmlns:a16="http://schemas.microsoft.com/office/drawing/2014/main" id="{362C5FFA-75EC-A91D-6CD6-92D8F919C4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Chipquik</a:t>
            </a:r>
            <a:r>
              <a:rPr lang="en-US" dirty="0"/>
              <a:t> SMD3SW (REL0)</a:t>
            </a:r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F91623BF-1939-D92E-A747-EFAF9A845945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Copper Mirror: No breakthrough</a:t>
            </a:r>
          </a:p>
          <a:p>
            <a:r>
              <a:rPr lang="en-US" dirty="0"/>
              <a:t>Corrosion: No corrosion</a:t>
            </a:r>
          </a:p>
          <a:p>
            <a:r>
              <a:rPr lang="en-US" dirty="0"/>
              <a:t>Quantitative Halides: &lt;0.05%</a:t>
            </a:r>
          </a:p>
          <a:p>
            <a:r>
              <a:rPr lang="en-US" dirty="0"/>
              <a:t>Water soluble</a:t>
            </a:r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7FC4AAFA-968C-FCAF-0A9E-2B7993F23082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only RE flux considered.</a:t>
            </a:r>
          </a:p>
          <a:p>
            <a:r>
              <a:rPr lang="en-US" dirty="0"/>
              <a:t>Also the only water-soluble flux</a:t>
            </a:r>
          </a:p>
          <a:p>
            <a:r>
              <a:rPr lang="en-US" dirty="0"/>
              <a:t>The “0” designation calls for more sensitive halogen test than silver bromide (so that is not listed)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91786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838038-CB18-0761-62D7-F521DAE4FF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Kester 285 (ROL0)</a:t>
            </a:r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7C15BD60-D4B0-8292-CB99-3AABEB0FC0C5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1030215" y="1825625"/>
            <a:ext cx="4797569" cy="4351338"/>
          </a:xfrm>
        </p:spPr>
      </p:pic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4547362-8019-390A-977B-93F51A7C82DA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Not sure how to compare with </a:t>
            </a:r>
            <a:r>
              <a:rPr lang="en-US" dirty="0" err="1"/>
              <a:t>Chipquik</a:t>
            </a:r>
            <a:endParaRPr lang="en-US" dirty="0"/>
          </a:p>
          <a:p>
            <a:pPr lvl="1"/>
            <a:r>
              <a:rPr lang="en-US" dirty="0"/>
              <a:t>Copper mirror – is “Low” seems better than “No breakthrough”</a:t>
            </a:r>
          </a:p>
          <a:p>
            <a:pPr lvl="1"/>
            <a:r>
              <a:rPr lang="en-US" dirty="0"/>
              <a:t>Corrosion test – “Low” seems worse than “No corrosion”</a:t>
            </a:r>
          </a:p>
          <a:p>
            <a:r>
              <a:rPr lang="en-US" dirty="0"/>
              <a:t>Comparable to </a:t>
            </a:r>
            <a:r>
              <a:rPr lang="en-US" dirty="0" err="1"/>
              <a:t>Chipquik</a:t>
            </a:r>
            <a:r>
              <a:rPr lang="en-US" dirty="0"/>
              <a:t> except this is not water soluble.</a:t>
            </a:r>
          </a:p>
        </p:txBody>
      </p:sp>
    </p:spTree>
    <p:extLst>
      <p:ext uri="{BB962C8B-B14F-4D97-AF65-F5344CB8AC3E}">
        <p14:creationId xmlns:p14="http://schemas.microsoft.com/office/powerpoint/2010/main" val="32259486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A3FF2B-71FC-768C-CCBB-022E3D272D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3C8DD3-17AC-C150-7A2B-14B08BAC4A8A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2400" dirty="0"/>
              <a:t>My crude tests show </a:t>
            </a:r>
            <a:r>
              <a:rPr lang="en-US" sz="2400" dirty="0" err="1"/>
              <a:t>Chipquik</a:t>
            </a:r>
            <a:r>
              <a:rPr lang="en-US" sz="2400" dirty="0"/>
              <a:t> REL0 wets the </a:t>
            </a:r>
            <a:r>
              <a:rPr lang="en-US" sz="2400" dirty="0" err="1"/>
              <a:t>Protodune</a:t>
            </a:r>
            <a:r>
              <a:rPr lang="en-US" sz="2400" dirty="0"/>
              <a:t> wire just fine at 290C</a:t>
            </a:r>
          </a:p>
          <a:p>
            <a:pPr lvl="1"/>
            <a:r>
              <a:rPr lang="en-US" sz="1800" dirty="0"/>
              <a:t>But didn’t work well on the AWI wire</a:t>
            </a:r>
          </a:p>
          <a:p>
            <a:r>
              <a:rPr lang="en-US" sz="2400" dirty="0"/>
              <a:t>Haven’t tried the Kester ROL0 but likely just as good</a:t>
            </a:r>
          </a:p>
          <a:p>
            <a:r>
              <a:rPr lang="en-US" sz="2400" dirty="0"/>
              <a:t>I suggested water soluble, but after reviewing discussions from early in Mu2e...</a:t>
            </a:r>
          </a:p>
          <a:p>
            <a:pPr lvl="1"/>
            <a:r>
              <a:rPr lang="en-US" sz="1800" dirty="0"/>
              <a:t>Mu2e tracker is small enough to keep in a humidity-controlled cleanroom. APAs will be in a warehouse, stringent environmental requirements may be expensive</a:t>
            </a:r>
          </a:p>
          <a:p>
            <a:pPr lvl="1"/>
            <a:r>
              <a:rPr lang="en-US" sz="1800" dirty="0"/>
              <a:t>Mu2e uses tungsten wires, not easily etched. APAs’ copper wire will be more sensitive</a:t>
            </a:r>
          </a:p>
          <a:p>
            <a:r>
              <a:rPr lang="en-US" sz="2400" dirty="0"/>
              <a:t>The disadvantages of water soluble seem to outweigh advantages in this case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A7AC1881-BCED-61EE-194C-3C05FC58F6D9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2200" y="2058194"/>
            <a:ext cx="5181600" cy="3886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39B9D47C-BA74-CA93-8B59-8F7536425CEC}"/>
              </a:ext>
            </a:extLst>
          </p:cNvPr>
          <p:cNvSpPr txBox="1"/>
          <p:nvPr/>
        </p:nvSpPr>
        <p:spPr>
          <a:xfrm>
            <a:off x="838200" y="6092765"/>
            <a:ext cx="105156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 algn="ctr">
              <a:buNone/>
            </a:pPr>
            <a:r>
              <a:rPr lang="en-US" sz="2000" dirty="0"/>
              <a:t>If </a:t>
            </a:r>
            <a:r>
              <a:rPr lang="en-US" sz="2000" dirty="0" err="1"/>
              <a:t>Chipquik</a:t>
            </a:r>
            <a:r>
              <a:rPr lang="en-US" sz="2000" dirty="0"/>
              <a:t> and Kester 285 pass pull tests, suggest going with Kester 285</a:t>
            </a:r>
          </a:p>
        </p:txBody>
      </p:sp>
    </p:spTree>
    <p:extLst>
      <p:ext uri="{BB962C8B-B14F-4D97-AF65-F5344CB8AC3E}">
        <p14:creationId xmlns:p14="http://schemas.microsoft.com/office/powerpoint/2010/main" val="28892205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noFill/>
        <a:ln w="25400">
          <a:solidFill>
            <a:srgbClr val="FF0000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230</TotalTime>
  <Words>574</Words>
  <Application>Microsoft Office PowerPoint</Application>
  <PresentationFormat>Widescreen</PresentationFormat>
  <Paragraphs>55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Flux Designations</vt:lpstr>
      <vt:lpstr>Kester 44 (ROM1)</vt:lpstr>
      <vt:lpstr>Loctite 362 (ROL1)</vt:lpstr>
      <vt:lpstr>Chipquik SMD3SW (REL0)</vt:lpstr>
      <vt:lpstr>Kester 285 (ROL0)</vt:lpstr>
      <vt:lpstr>Conclusion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Flux Designations</dc:title>
  <dc:creator>Aseet Mukherjee</dc:creator>
  <cp:lastModifiedBy>Aseet Mukherjee</cp:lastModifiedBy>
  <cp:revision>4</cp:revision>
  <dcterms:created xsi:type="dcterms:W3CDTF">2023-08-06T20:07:46Z</dcterms:created>
  <dcterms:modified xsi:type="dcterms:W3CDTF">2023-08-09T01:20:17Z</dcterms:modified>
</cp:coreProperties>
</file>