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00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22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F1D62-44BC-484B-AEF2-290613AE7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11E8DA-039E-42BE-BF5B-337DE907B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4108D6-9FC2-4875-BEDE-D1D4DA259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656AAD-0017-4328-AAEA-EB5E637C7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99321-4B26-4F85-950F-9C94B6687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1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95735-3646-4083-BC14-C36E1381E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97C8B-5F06-49C9-8A4E-B7C698761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076BC-18C9-40A6-96D6-7498C891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9E03D-40E3-4218-8105-12B716C22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BF745-3C30-46ED-ACEB-9B8D830F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814164-E181-495E-A358-07AB40F3E5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75C462-15A9-4CEE-8F6A-95D9E209B4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E4FD3-62A7-408C-9148-3CC5F8CEF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99363-B815-4FAE-9367-7AE1A8381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EE176-7032-4199-BA0D-5730A260F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30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C22C0-B5A4-4351-87A2-EB3774167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851793-2188-4BCA-B6BA-6E2B0AEC8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C91A5-62C4-427A-AC6C-6DB0A88D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F03B33-28BC-4FBC-A4CC-B9FB7EDDD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9599-8089-4392-B311-4CD191CE2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52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01A1A-72E6-4807-9599-10C590BCA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DD891-F309-41A4-BFA8-9C420C0BE0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0DB98-3BF4-4D24-B39D-B22DA244D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E566AC-BF16-47D3-8D60-FEBD381F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27273-1FCA-404B-B8DF-6AA0D50F4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7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0F795-EBE9-401C-B886-75B9BF619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CD3F4-A67D-4195-9D06-74270C959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6BEB25-5109-4B67-9411-B1389BB8BE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4C72A-E852-4023-87B5-7A845EEA5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BCF20A-0B22-4646-8B63-4812900DB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D111F5-6B55-47BD-A98B-4B2100D5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659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879FC-21AE-4D70-8F08-21AE2FF44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3BEBF-3D4A-4127-BEE5-ED1640EB3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E49A25-4A4D-4B10-9664-F42196DC4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462A7E-81D1-4237-97CA-4C916DD3C9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E71E70A-F903-48FD-A2E9-F3AD8AEA1C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4DEF7C-5DCE-403F-9E64-291EF08F0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BFABAF-B876-45AC-B870-41F3541E6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E63A39-3533-42FD-B670-6F07ABF0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21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8C74A-C7B6-4817-8A92-22B585A8A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EAAB4B-2827-4BD6-ACFF-39BAE5F2F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DF33C8-F65E-4851-AB4C-5656B7400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996B5-F1E6-4F83-A367-938D41621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8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2BC8F-1F3F-492D-8841-B225265C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844578-87FB-4B5B-9274-C02D0CDFF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704219-A6E3-40C7-98DB-588AA1668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398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C7E76-F81A-4AE2-8E6D-44F1C928B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49B1D-78B5-407D-8D34-BB10D1BCC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537664-D39E-409C-A7EF-E96A0BC4D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CE87C-B339-44BF-BB43-63D230BB4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1ECFB5-F581-46A9-99F2-DC0D8E8B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39F97-B099-4F5F-BB5C-FFACE85A9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18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EEAC3-4521-4507-AD79-BFFFEEBD5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42C74A-896C-4EF3-84F2-BD8CB50156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2D9E7-2EA3-4C4F-8716-C4CBF1D6A8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71F29-5BC0-48EB-AD1A-823B05C9F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F56ACC-2E5E-4420-AE9D-A10F7E692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23698B-C330-40EF-90B6-338201E72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33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EE3A94-A48C-4A37-9483-98C7BFE69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C6FFE-3131-45EE-98FE-6652E3718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5FE4D-6EBB-4CDF-B159-0A26950EF6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8F030-9482-472D-A2EE-79FEA9DDDD5E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E46A1A-DF70-4B6A-A01E-3A9AFCCD2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3FB41D-EF50-41FA-89F4-3EF6DE9210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A5FF0-A137-4D33-B81C-D20E211A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44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edms.cern.ch/document/2778312/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B6319B4-E84E-4172-9F40-50D6565A2E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9546" y="0"/>
            <a:ext cx="4312454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EA09AD-3897-449C-83E3-C212B1107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7223760" cy="987743"/>
          </a:xfrm>
        </p:spPr>
        <p:txBody>
          <a:bodyPr/>
          <a:lstStyle/>
          <a:p>
            <a:r>
              <a:rPr lang="en-US" dirty="0"/>
              <a:t>Moving SHV Assembly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08DC77-0069-4CC7-90D2-28DC7143F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3040" y="987743"/>
            <a:ext cx="3535680" cy="901382"/>
          </a:xfrm>
        </p:spPr>
        <p:txBody>
          <a:bodyPr/>
          <a:lstStyle/>
          <a:p>
            <a:r>
              <a:rPr lang="en-US" dirty="0"/>
              <a:t>KDZ</a:t>
            </a:r>
          </a:p>
          <a:p>
            <a:r>
              <a:rPr lang="en-US" dirty="0"/>
              <a:t>August 7, 2023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2EE6F5-3AD6-4C13-98B7-FF1E60F44B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0028" y="2362434"/>
            <a:ext cx="4431732" cy="4320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93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11BB2-85E0-4A7A-A57A-152067F38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500"/>
            <a:ext cx="10515600" cy="636810"/>
          </a:xfrm>
        </p:spPr>
        <p:txBody>
          <a:bodyPr>
            <a:normAutofit fontScale="90000"/>
          </a:bodyPr>
          <a:lstStyle/>
          <a:p>
            <a:r>
              <a:rPr lang="en-US" dirty="0">
                <a:hlinkClick r:id="rId2"/>
              </a:rPr>
              <a:t>Eng. Change Request 0014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BC7A-27B4-449C-A7CE-D51F6D0CF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37310"/>
            <a:ext cx="7117079" cy="622069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Request: Move the SHV Panel Sub Assembly </a:t>
            </a:r>
            <a:r>
              <a:rPr lang="en-US" b="1" i="1" dirty="0"/>
              <a:t>from the </a:t>
            </a:r>
            <a:r>
              <a:rPr lang="en-US" dirty="0"/>
              <a:t>factory APA </a:t>
            </a:r>
            <a:r>
              <a:rPr lang="en-US" b="1" i="1" dirty="0"/>
              <a:t>to the </a:t>
            </a:r>
            <a:r>
              <a:rPr lang="en-US" dirty="0"/>
              <a:t>integrated APA </a:t>
            </a:r>
          </a:p>
          <a:p>
            <a:pPr lvl="1"/>
            <a:r>
              <a:rPr lang="en-US" dirty="0"/>
              <a:t>Integrated APA is assembled in the SURF cleanroom (see blue arrows to the right)</a:t>
            </a:r>
          </a:p>
          <a:p>
            <a:r>
              <a:rPr lang="en-US" dirty="0"/>
              <a:t>Reason for change: A more streamlined process. CR-boards, G-bias boards and the bias voltage harness are installed in the SURF cleanroom. </a:t>
            </a:r>
          </a:p>
          <a:p>
            <a:pPr lvl="1"/>
            <a:r>
              <a:rPr lang="en-US" dirty="0"/>
              <a:t>Further, factory operations and testing do not depend on the presence of an SHV panel sub </a:t>
            </a:r>
            <a:r>
              <a:rPr lang="en-US" dirty="0" err="1"/>
              <a:t>assem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All </a:t>
            </a:r>
            <a:r>
              <a:rPr lang="en-US" dirty="0" err="1"/>
              <a:t>protoDUNEII</a:t>
            </a:r>
            <a:r>
              <a:rPr lang="en-US" dirty="0"/>
              <a:t> APAs were assembled in per the requested change</a:t>
            </a:r>
          </a:p>
          <a:p>
            <a:r>
              <a:rPr lang="en-US" dirty="0"/>
              <a:t>The requested change is not a technical issue (that KDZ is aware of). It should be simply presented and understood. </a:t>
            </a:r>
          </a:p>
          <a:p>
            <a:r>
              <a:rPr lang="en-US" dirty="0"/>
              <a:t>To do this change, what drawings are affected: </a:t>
            </a:r>
          </a:p>
          <a:p>
            <a:pPr lvl="1"/>
            <a:r>
              <a:rPr lang="en-US" dirty="0"/>
              <a:t>Upper Factory APA (8760070)</a:t>
            </a:r>
          </a:p>
          <a:p>
            <a:pPr lvl="1"/>
            <a:r>
              <a:rPr lang="en-US" dirty="0"/>
              <a:t>Lower Factory APA (8760170)</a:t>
            </a:r>
          </a:p>
          <a:p>
            <a:pPr lvl="1"/>
            <a:r>
              <a:rPr lang="en-US" dirty="0"/>
              <a:t>Integrated Upper APA (8760075)</a:t>
            </a:r>
          </a:p>
          <a:p>
            <a:pPr lvl="1"/>
            <a:r>
              <a:rPr lang="en-US" dirty="0"/>
              <a:t>Integrated Lower APA (8760175)</a:t>
            </a:r>
          </a:p>
          <a:p>
            <a:pPr lvl="1"/>
            <a:r>
              <a:rPr lang="en-US" dirty="0"/>
              <a:t>SHV Assembly (8760959)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6C6D83-6CEB-4B43-92D4-91B5E2B11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6321" y="-500"/>
            <a:ext cx="41840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99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161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Moving SHV Assembly</vt:lpstr>
      <vt:lpstr>Eng. Change Request 0014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D Zeug</dc:creator>
  <cp:lastModifiedBy>Kyle D Zeug</cp:lastModifiedBy>
  <cp:revision>49</cp:revision>
  <dcterms:created xsi:type="dcterms:W3CDTF">2023-07-26T21:56:17Z</dcterms:created>
  <dcterms:modified xsi:type="dcterms:W3CDTF">2023-08-04T18:57:53Z</dcterms:modified>
</cp:coreProperties>
</file>