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88" r:id="rId23"/>
    <p:sldMasterId id="2147483933" r:id="rId24"/>
    <p:sldMasterId id="2147483987" r:id="rId25"/>
  </p:sldMasterIdLst>
  <p:notesMasterIdLst>
    <p:notesMasterId r:id="rId35"/>
  </p:notesMasterIdLst>
  <p:handoutMasterIdLst>
    <p:handoutMasterId r:id="rId36"/>
  </p:handoutMasterIdLst>
  <p:sldIdLst>
    <p:sldId id="1689" r:id="rId26"/>
    <p:sldId id="1663" r:id="rId27"/>
    <p:sldId id="1715" r:id="rId28"/>
    <p:sldId id="1691" r:id="rId29"/>
    <p:sldId id="1692" r:id="rId30"/>
    <p:sldId id="1693" r:id="rId31"/>
    <p:sldId id="1694" r:id="rId32"/>
    <p:sldId id="1714" r:id="rId33"/>
    <p:sldId id="1713" r:id="rId34"/>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1D3B81-AC74-4B3C-BA1C-CF199D36D397}" v="1771" dt="2023-08-21T16:32:40.925"/>
    <p1510:client id="{15AB02AB-2440-4240-85AB-1BBA2B4BD24C}" v="2444" dt="2023-08-22T03:12:44.874"/>
    <p1510:client id="{1976CCE8-5D59-4F08-A76E-D207EED4FEF3}" v="187" vWet="191" dt="2023-08-21T18:44:21.726"/>
    <p1510:client id="{516EF19A-809D-B613-1183-EF785BCBE625}" v="3" dt="2023-08-21T20:03:13.016"/>
    <p1510:client id="{6AC184AD-E2E9-8797-1D04-4DE767FA7548}" v="1" dt="2023-08-22T12:40:35.236"/>
    <p1510:client id="{75300131-2820-834A-4580-7A0267E0C61C}" v="10" dt="2023-08-21T14:40:38.485"/>
    <p1510:client id="{84334C96-6134-4382-A75E-75461F3E282A}" v="132" vWet="140" dt="2023-08-21T20:59:02.806"/>
    <p1510:client id="{8A80E06D-F304-4B46-BC2E-C44598F36F39}" v="226" vWet="231" dt="2023-08-21T22:33:36.703"/>
    <p1510:client id="{93424B07-CAFE-41FA-9F1C-23CD656A01BC}" v="6266" dt="2023-08-21T22:35:07.710"/>
    <p1510:client id="{A9E3EAE0-BFD0-45D6-8929-3E016C7A5B33}" v="1415" vWet="1457" dt="2023-08-22T02:55:08.258"/>
    <p1510:client id="{B7047F1A-D50B-4A66-936A-F6526A0AF80E}" v="901" vWet="909" dt="2023-08-22T00:04:45.427"/>
    <p1510:client id="{C653AE86-0FD7-3A05-A710-998BCCE21EB8}" v="125" dt="2023-08-21T22:47:28.805"/>
    <p1510:client id="{E449AC3C-99C1-472A-A9B3-C66D488E6C54}" v="977" dt="2023-08-22T00:08:29.870"/>
    <p1510:client id="{FBC65D6B-E26D-91DB-8338-B0D79E52A882}" v="725" dt="2023-08-21T15:51:38.6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5" autoAdjust="0"/>
    <p:restoredTop sz="95181" autoAdjust="0"/>
  </p:normalViewPr>
  <p:slideViewPr>
    <p:cSldViewPr snapToGrid="0" showGuides="1">
      <p:cViewPr varScale="1">
        <p:scale>
          <a:sx n="84" d="100"/>
          <a:sy n="84" d="100"/>
        </p:scale>
        <p:origin x="720" y="48"/>
      </p:cViewPr>
      <p:guideLst/>
    </p:cSldViewPr>
  </p:slideViewPr>
  <p:notesTextViewPr>
    <p:cViewPr>
      <p:scale>
        <a:sx n="125" d="100"/>
        <a:sy n="125" d="100"/>
      </p:scale>
      <p:origin x="0" y="0"/>
    </p:cViewPr>
  </p:notesTextViewPr>
  <p:sorterViewPr>
    <p:cViewPr>
      <p:scale>
        <a:sx n="100" d="100"/>
        <a:sy n="100" d="100"/>
      </p:scale>
      <p:origin x="0" y="-5592"/>
    </p:cViewPr>
  </p:sorterViewPr>
  <p:notesViewPr>
    <p:cSldViewPr snapToGrid="0" showGuides="1">
      <p:cViewPr varScale="1">
        <p:scale>
          <a:sx n="96" d="100"/>
          <a:sy n="96" d="100"/>
        </p:scale>
        <p:origin x="338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slide" Target="slides/slide9.xml"/><Relationship Id="rId42" Type="http://schemas.microsoft.com/office/2015/10/relationships/revisionInfo" Target="revisionInfo.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3.xml"/><Relationship Id="rId33" Type="http://schemas.openxmlformats.org/officeDocument/2006/relationships/slide" Target="slides/slide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Master" Target="slideMasters/slideMaster2.xml"/><Relationship Id="rId32" Type="http://schemas.openxmlformats.org/officeDocument/2006/relationships/slide" Target="slides/slide7.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Master" Target="slideMasters/slideMaster1.xml"/><Relationship Id="rId28" Type="http://schemas.openxmlformats.org/officeDocument/2006/relationships/slide" Target="slides/slide3.xml"/><Relationship Id="rId36" Type="http://schemas.openxmlformats.org/officeDocument/2006/relationships/handoutMaster" Target="handoutMasters/handoutMaster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6.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notesMaster" Target="notesMasters/notesMaster1.xml"/><Relationship Id="rId43"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F99CCA-40E6-431B-8A92-39168E1B6F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C655A9DA-E7A2-4041-A43D-791D4F82AC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4BC724-08D5-4755-BFD4-882F76444BB5}" type="datetimeFigureOut">
              <a:rPr lang="en-AU" smtClean="0"/>
              <a:t>22/08/2023</a:t>
            </a:fld>
            <a:endParaRPr lang="en-AU"/>
          </a:p>
        </p:txBody>
      </p:sp>
      <p:sp>
        <p:nvSpPr>
          <p:cNvPr id="4" name="Footer Placeholder 3">
            <a:extLst>
              <a:ext uri="{FF2B5EF4-FFF2-40B4-BE49-F238E27FC236}">
                <a16:creationId xmlns:a16="http://schemas.microsoft.com/office/drawing/2014/main" id="{5D4CC105-5CA8-4EEA-9108-0E6522E6A3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Tree>
    <p:extLst>
      <p:ext uri="{BB962C8B-B14F-4D97-AF65-F5344CB8AC3E}">
        <p14:creationId xmlns:p14="http://schemas.microsoft.com/office/powerpoint/2010/main" val="2925590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768A60-4B59-40F1-B726-D956429C5C9E}" type="datetimeFigureOut">
              <a:rPr lang="en-AU" smtClean="0"/>
              <a:t>22/08/2023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745C1-A773-4D9E-8475-6026C7DD6504}" type="slidenum">
              <a:rPr lang="en-AU" smtClean="0"/>
              <a:t>‹#›</a:t>
            </a:fld>
            <a:endParaRPr lang="en-AU"/>
          </a:p>
        </p:txBody>
      </p:sp>
    </p:spTree>
    <p:extLst>
      <p:ext uri="{BB962C8B-B14F-4D97-AF65-F5344CB8AC3E}">
        <p14:creationId xmlns:p14="http://schemas.microsoft.com/office/powerpoint/2010/main" val="936041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Gordon</a:t>
            </a:r>
          </a:p>
        </p:txBody>
      </p:sp>
      <p:sp>
        <p:nvSpPr>
          <p:cNvPr id="4" name="Slide Number Placeholder 3"/>
          <p:cNvSpPr>
            <a:spLocks noGrp="1"/>
          </p:cNvSpPr>
          <p:nvPr>
            <p:ph type="sldNum" sz="quarter" idx="5"/>
          </p:nvPr>
        </p:nvSpPr>
        <p:spPr/>
        <p:txBody>
          <a:bodyPr/>
          <a:lstStyle/>
          <a:p>
            <a:fld id="{18E745C1-A773-4D9E-8475-6026C7DD6504}" type="slidenum">
              <a:rPr lang="en-AU" smtClean="0"/>
              <a:t>2</a:t>
            </a:fld>
            <a:endParaRPr lang="en-AU"/>
          </a:p>
        </p:txBody>
      </p:sp>
    </p:spTree>
    <p:extLst>
      <p:ext uri="{BB962C8B-B14F-4D97-AF65-F5344CB8AC3E}">
        <p14:creationId xmlns:p14="http://schemas.microsoft.com/office/powerpoint/2010/main" val="840509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Gordon</a:t>
            </a:r>
          </a:p>
        </p:txBody>
      </p:sp>
      <p:sp>
        <p:nvSpPr>
          <p:cNvPr id="4" name="Slide Number Placeholder 3"/>
          <p:cNvSpPr>
            <a:spLocks noGrp="1"/>
          </p:cNvSpPr>
          <p:nvPr>
            <p:ph type="sldNum" sz="quarter" idx="5"/>
          </p:nvPr>
        </p:nvSpPr>
        <p:spPr/>
        <p:txBody>
          <a:bodyPr/>
          <a:lstStyle/>
          <a:p>
            <a:fld id="{18E745C1-A773-4D9E-8475-6026C7DD6504}" type="slidenum">
              <a:rPr lang="en-AU" smtClean="0"/>
              <a:t>3</a:t>
            </a:fld>
            <a:endParaRPr lang="en-AU"/>
          </a:p>
        </p:txBody>
      </p:sp>
    </p:spTree>
    <p:extLst>
      <p:ext uri="{BB962C8B-B14F-4D97-AF65-F5344CB8AC3E}">
        <p14:creationId xmlns:p14="http://schemas.microsoft.com/office/powerpoint/2010/main" val="2878201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Gordon</a:t>
            </a:r>
          </a:p>
        </p:txBody>
      </p:sp>
      <p:sp>
        <p:nvSpPr>
          <p:cNvPr id="4" name="Slide Number Placeholder 3"/>
          <p:cNvSpPr>
            <a:spLocks noGrp="1"/>
          </p:cNvSpPr>
          <p:nvPr>
            <p:ph type="sldNum" sz="quarter" idx="5"/>
          </p:nvPr>
        </p:nvSpPr>
        <p:spPr/>
        <p:txBody>
          <a:bodyPr/>
          <a:lstStyle/>
          <a:p>
            <a:fld id="{18E745C1-A773-4D9E-8475-6026C7DD6504}" type="slidenum">
              <a:rPr lang="en-AU" smtClean="0"/>
              <a:t>4</a:t>
            </a:fld>
            <a:endParaRPr lang="en-AU"/>
          </a:p>
        </p:txBody>
      </p:sp>
    </p:spTree>
    <p:extLst>
      <p:ext uri="{BB962C8B-B14F-4D97-AF65-F5344CB8AC3E}">
        <p14:creationId xmlns:p14="http://schemas.microsoft.com/office/powerpoint/2010/main" val="1310273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Gordon</a:t>
            </a:r>
          </a:p>
        </p:txBody>
      </p:sp>
      <p:sp>
        <p:nvSpPr>
          <p:cNvPr id="4" name="Slide Number Placeholder 3"/>
          <p:cNvSpPr>
            <a:spLocks noGrp="1"/>
          </p:cNvSpPr>
          <p:nvPr>
            <p:ph type="sldNum" sz="quarter" idx="5"/>
          </p:nvPr>
        </p:nvSpPr>
        <p:spPr/>
        <p:txBody>
          <a:bodyPr/>
          <a:lstStyle/>
          <a:p>
            <a:fld id="{18E745C1-A773-4D9E-8475-6026C7DD6504}" type="slidenum">
              <a:rPr lang="en-AU" smtClean="0"/>
              <a:t>5</a:t>
            </a:fld>
            <a:endParaRPr lang="en-AU"/>
          </a:p>
        </p:txBody>
      </p:sp>
    </p:spTree>
    <p:extLst>
      <p:ext uri="{BB962C8B-B14F-4D97-AF65-F5344CB8AC3E}">
        <p14:creationId xmlns:p14="http://schemas.microsoft.com/office/powerpoint/2010/main" val="3234768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Gordon</a:t>
            </a:r>
          </a:p>
        </p:txBody>
      </p:sp>
      <p:sp>
        <p:nvSpPr>
          <p:cNvPr id="4" name="Slide Number Placeholder 3"/>
          <p:cNvSpPr>
            <a:spLocks noGrp="1"/>
          </p:cNvSpPr>
          <p:nvPr>
            <p:ph type="sldNum" sz="quarter" idx="5"/>
          </p:nvPr>
        </p:nvSpPr>
        <p:spPr/>
        <p:txBody>
          <a:bodyPr/>
          <a:lstStyle/>
          <a:p>
            <a:fld id="{18E745C1-A773-4D9E-8475-6026C7DD6504}" type="slidenum">
              <a:rPr lang="en-AU" smtClean="0"/>
              <a:t>6</a:t>
            </a:fld>
            <a:endParaRPr lang="en-AU"/>
          </a:p>
        </p:txBody>
      </p:sp>
    </p:spTree>
    <p:extLst>
      <p:ext uri="{BB962C8B-B14F-4D97-AF65-F5344CB8AC3E}">
        <p14:creationId xmlns:p14="http://schemas.microsoft.com/office/powerpoint/2010/main" val="1035475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Gordon</a:t>
            </a:r>
          </a:p>
        </p:txBody>
      </p:sp>
      <p:sp>
        <p:nvSpPr>
          <p:cNvPr id="4" name="Slide Number Placeholder 3"/>
          <p:cNvSpPr>
            <a:spLocks noGrp="1"/>
          </p:cNvSpPr>
          <p:nvPr>
            <p:ph type="sldNum" sz="quarter" idx="5"/>
          </p:nvPr>
        </p:nvSpPr>
        <p:spPr/>
        <p:txBody>
          <a:bodyPr/>
          <a:lstStyle/>
          <a:p>
            <a:fld id="{18E745C1-A773-4D9E-8475-6026C7DD6504}" type="slidenum">
              <a:rPr lang="en-AU" smtClean="0"/>
              <a:t>7</a:t>
            </a:fld>
            <a:endParaRPr lang="en-AU"/>
          </a:p>
        </p:txBody>
      </p:sp>
    </p:spTree>
    <p:extLst>
      <p:ext uri="{BB962C8B-B14F-4D97-AF65-F5344CB8AC3E}">
        <p14:creationId xmlns:p14="http://schemas.microsoft.com/office/powerpoint/2010/main" val="3622896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Gordon</a:t>
            </a:r>
          </a:p>
        </p:txBody>
      </p:sp>
      <p:sp>
        <p:nvSpPr>
          <p:cNvPr id="4" name="Slide Number Placeholder 3"/>
          <p:cNvSpPr>
            <a:spLocks noGrp="1"/>
          </p:cNvSpPr>
          <p:nvPr>
            <p:ph type="sldNum" sz="quarter" idx="5"/>
          </p:nvPr>
        </p:nvSpPr>
        <p:spPr/>
        <p:txBody>
          <a:bodyPr/>
          <a:lstStyle/>
          <a:p>
            <a:fld id="{18E745C1-A773-4D9E-8475-6026C7DD6504}" type="slidenum">
              <a:rPr lang="en-AU" smtClean="0"/>
              <a:t>8</a:t>
            </a:fld>
            <a:endParaRPr lang="en-AU"/>
          </a:p>
        </p:txBody>
      </p:sp>
    </p:spTree>
    <p:extLst>
      <p:ext uri="{BB962C8B-B14F-4D97-AF65-F5344CB8AC3E}">
        <p14:creationId xmlns:p14="http://schemas.microsoft.com/office/powerpoint/2010/main" val="202629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Gordon</a:t>
            </a:r>
          </a:p>
        </p:txBody>
      </p:sp>
      <p:sp>
        <p:nvSpPr>
          <p:cNvPr id="4" name="Slide Number Placeholder 3"/>
          <p:cNvSpPr>
            <a:spLocks noGrp="1"/>
          </p:cNvSpPr>
          <p:nvPr>
            <p:ph type="sldNum" sz="quarter" idx="5"/>
          </p:nvPr>
        </p:nvSpPr>
        <p:spPr/>
        <p:txBody>
          <a:bodyPr/>
          <a:lstStyle/>
          <a:p>
            <a:fld id="{18E745C1-A773-4D9E-8475-6026C7DD6504}" type="slidenum">
              <a:rPr lang="en-AU" smtClean="0"/>
              <a:t>9</a:t>
            </a:fld>
            <a:endParaRPr lang="en-AU"/>
          </a:p>
        </p:txBody>
      </p:sp>
    </p:spTree>
    <p:extLst>
      <p:ext uri="{BB962C8B-B14F-4D97-AF65-F5344CB8AC3E}">
        <p14:creationId xmlns:p14="http://schemas.microsoft.com/office/powerpoint/2010/main" val="3858821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1DBA67-30CE-4624-801A-8583EFA459C8}"/>
              </a:ext>
            </a:extLst>
          </p:cNvPr>
          <p:cNvSpPr>
            <a:spLocks noGrp="1"/>
          </p:cNvSpPr>
          <p:nvPr>
            <p:ph type="title" hasCustomPrompt="1"/>
          </p:nvPr>
        </p:nvSpPr>
        <p:spPr>
          <a:xfrm>
            <a:off x="658811" y="2411999"/>
            <a:ext cx="9021764" cy="615553"/>
          </a:xfrm>
        </p:spPr>
        <p:txBody>
          <a:bodyPr anchor="b"/>
          <a:lstStyle>
            <a:lvl1pPr>
              <a:lnSpc>
                <a:spcPct val="100000"/>
              </a:lnSpc>
              <a:defRPr/>
            </a:lvl1pPr>
          </a:lstStyle>
          <a:p>
            <a:r>
              <a:rPr lang="en-GB" dirty="0"/>
              <a:t>Cover title</a:t>
            </a:r>
          </a:p>
        </p:txBody>
      </p:sp>
      <p:sp>
        <p:nvSpPr>
          <p:cNvPr id="8" name="Subtitle 2">
            <a:extLst>
              <a:ext uri="{FF2B5EF4-FFF2-40B4-BE49-F238E27FC236}">
                <a16:creationId xmlns:a16="http://schemas.microsoft.com/office/drawing/2014/main" id="{B555C0D5-EC80-4CCA-8270-4CE47862E64B}"/>
              </a:ext>
            </a:extLst>
          </p:cNvPr>
          <p:cNvSpPr>
            <a:spLocks noGrp="1"/>
          </p:cNvSpPr>
          <p:nvPr>
            <p:ph type="subTitle" idx="1" hasCustomPrompt="1"/>
          </p:nvPr>
        </p:nvSpPr>
        <p:spPr>
          <a:xfrm>
            <a:off x="658814" y="3132000"/>
            <a:ext cx="9021762" cy="387798"/>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dirty="0"/>
              <a:t>Cover subtitle</a:t>
            </a:r>
          </a:p>
        </p:txBody>
      </p:sp>
      <p:sp>
        <p:nvSpPr>
          <p:cNvPr id="6" name="Text Placeholder 2">
            <a:extLst>
              <a:ext uri="{FF2B5EF4-FFF2-40B4-BE49-F238E27FC236}">
                <a16:creationId xmlns:a16="http://schemas.microsoft.com/office/drawing/2014/main" id="{ADAADD92-7453-4A83-91C6-B5F6E01A28D7}"/>
              </a:ext>
            </a:extLst>
          </p:cNvPr>
          <p:cNvSpPr>
            <a:spLocks noGrp="1"/>
          </p:cNvSpPr>
          <p:nvPr>
            <p:ph type="body" sz="quarter" idx="22" hasCustomPrompt="1"/>
          </p:nvPr>
        </p:nvSpPr>
        <p:spPr>
          <a:xfrm>
            <a:off x="658813" y="6026150"/>
            <a:ext cx="5329237"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Firstname</a:t>
            </a:r>
            <a:r>
              <a:rPr lang="en-GB" dirty="0"/>
              <a:t> </a:t>
            </a:r>
            <a:r>
              <a:rPr lang="en-GB" dirty="0" err="1"/>
              <a:t>Lastname</a:t>
            </a:r>
            <a:endParaRPr lang="en-GB" dirty="0"/>
          </a:p>
        </p:txBody>
      </p:sp>
      <p:sp>
        <p:nvSpPr>
          <p:cNvPr id="5" name="Text Placeholder 4">
            <a:extLst>
              <a:ext uri="{FF2B5EF4-FFF2-40B4-BE49-F238E27FC236}">
                <a16:creationId xmlns:a16="http://schemas.microsoft.com/office/drawing/2014/main" id="{600A7456-7A16-4CC1-9A50-E0FF881EE5E2}"/>
              </a:ext>
            </a:extLst>
          </p:cNvPr>
          <p:cNvSpPr>
            <a:spLocks noGrp="1"/>
          </p:cNvSpPr>
          <p:nvPr>
            <p:ph type="body" sz="quarter" idx="23" hasCustomPrompt="1"/>
          </p:nvPr>
        </p:nvSpPr>
        <p:spPr>
          <a:xfrm>
            <a:off x="658813" y="6268670"/>
            <a:ext cx="5319712" cy="174624"/>
          </a:xfrm>
        </p:spPr>
        <p:txBody>
          <a:bodyPr>
            <a:noAutofit/>
          </a:bodyPr>
          <a:lstStyle>
            <a:lvl1pPr marL="0" indent="0">
              <a:buNone/>
              <a:defRPr sz="1200"/>
            </a:lvl1pPr>
          </a:lstStyle>
          <a:p>
            <a:pPr lvl="0"/>
            <a:r>
              <a:rPr lang="en-GB" dirty="0"/>
              <a:t>DDDD MMMM</a:t>
            </a:r>
          </a:p>
        </p:txBody>
      </p:sp>
    </p:spTree>
    <p:extLst>
      <p:ext uri="{BB962C8B-B14F-4D97-AF65-F5344CB8AC3E}">
        <p14:creationId xmlns:p14="http://schemas.microsoft.com/office/powerpoint/2010/main" val="115499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x text or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4"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7" name="Content Placeholder 16">
            <a:extLst>
              <a:ext uri="{FF2B5EF4-FFF2-40B4-BE49-F238E27FC236}">
                <a16:creationId xmlns:a16="http://schemas.microsoft.com/office/drawing/2014/main" id="{7C9E77EB-1FC1-41DE-9575-67E0CB6106D5}"/>
              </a:ext>
            </a:extLst>
          </p:cNvPr>
          <p:cNvSpPr>
            <a:spLocks noGrp="1"/>
          </p:cNvSpPr>
          <p:nvPr>
            <p:ph sz="quarter" idx="16" hasCustomPrompt="1"/>
          </p:nvPr>
        </p:nvSpPr>
        <p:spPr>
          <a:xfrm>
            <a:off x="658813" y="1811339"/>
            <a:ext cx="10874375" cy="4354512"/>
          </a:xfrm>
        </p:spPr>
        <p:txBody>
          <a:bodyPr/>
          <a:lstStyle>
            <a:lvl1pPr>
              <a:defRPr/>
            </a:lvl1pPr>
            <a:lvl5pPr>
              <a:defRPr/>
            </a:lvl5pPr>
            <a:lvl6pPr>
              <a:defRPr sz="2000"/>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7929958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grpSp>
        <p:nvGrpSpPr>
          <p:cNvPr id="3" name="SP Agenda Section" hidden="1"/>
          <p:cNvGrpSpPr/>
          <p:nvPr userDrawn="1"/>
        </p:nvGrpSpPr>
        <p:grpSpPr>
          <a:xfrm>
            <a:off x="561176" y="1824042"/>
            <a:ext cx="11044248" cy="369332"/>
            <a:chOff x="1630533" y="2085631"/>
            <a:chExt cx="11044247" cy="369332"/>
          </a:xfrm>
        </p:grpSpPr>
        <p:sp>
          <p:nvSpPr>
            <p:cNvPr id="20" name="Section Title"/>
            <p:cNvSpPr txBox="1">
              <a:spLocks/>
            </p:cNvSpPr>
            <p:nvPr userDrawn="1"/>
          </p:nvSpPr>
          <p:spPr>
            <a:xfrm>
              <a:off x="1630533" y="2085631"/>
              <a:ext cx="3843347" cy="369332"/>
            </a:xfrm>
            <a:prstGeom prst="rect">
              <a:avLst/>
            </a:prstGeom>
            <a:noFill/>
          </p:spPr>
          <p:txBody>
            <a:bodyPr wrap="square" rtlCol="0" anchor="ctr">
              <a:noAutofit/>
            </a:bodyPr>
            <a:lstStyle/>
            <a:p>
              <a:pPr defTabSz="9334267">
                <a:tabLst>
                  <a:tab pos="9512062" algn="l"/>
                </a:tabLst>
              </a:pPr>
              <a:r>
                <a:rPr lang="en-US" sz="2800" dirty="0"/>
                <a:t>&lt;TEXT&gt;</a:t>
              </a:r>
            </a:p>
          </p:txBody>
        </p:sp>
        <p:sp>
          <p:nvSpPr>
            <p:cNvPr id="22" name="Slide Number"/>
            <p:cNvSpPr txBox="1">
              <a:spLocks/>
            </p:cNvSpPr>
            <p:nvPr userDrawn="1"/>
          </p:nvSpPr>
          <p:spPr>
            <a:xfrm>
              <a:off x="12037786" y="2085631"/>
              <a:ext cx="636994" cy="369332"/>
            </a:xfrm>
            <a:prstGeom prst="rect">
              <a:avLst/>
            </a:prstGeom>
            <a:noFill/>
          </p:spPr>
          <p:txBody>
            <a:bodyPr wrap="none" rtlCol="0" anchor="ctr">
              <a:noAutofit/>
            </a:bodyPr>
            <a:lstStyle/>
            <a:p>
              <a:pPr algn="r"/>
              <a:r>
                <a:rPr lang="en-US" sz="2800" dirty="0"/>
                <a:t>&lt;P&gt;</a:t>
              </a:r>
            </a:p>
          </p:txBody>
        </p:sp>
      </p:grpSp>
      <p:grpSp>
        <p:nvGrpSpPr>
          <p:cNvPr id="4" name="SP Agenda Section Highlight" hidden="1"/>
          <p:cNvGrpSpPr>
            <a:grpSpLocks/>
          </p:cNvGrpSpPr>
          <p:nvPr userDrawn="1"/>
        </p:nvGrpSpPr>
        <p:grpSpPr>
          <a:xfrm>
            <a:off x="561176" y="2384090"/>
            <a:ext cx="11044248" cy="369332"/>
            <a:chOff x="1547504" y="2616963"/>
            <a:chExt cx="11044248" cy="369332"/>
          </a:xfrm>
          <a:noFill/>
        </p:grpSpPr>
        <p:sp>
          <p:nvSpPr>
            <p:cNvPr id="32" name="Section Title"/>
            <p:cNvSpPr txBox="1">
              <a:spLocks/>
            </p:cNvSpPr>
            <p:nvPr userDrawn="1"/>
          </p:nvSpPr>
          <p:spPr>
            <a:xfrm>
              <a:off x="1547504" y="2616963"/>
              <a:ext cx="3843347" cy="369332"/>
            </a:xfrm>
            <a:prstGeom prst="rect">
              <a:avLst/>
            </a:prstGeom>
            <a:grpFill/>
          </p:spPr>
          <p:txBody>
            <a:bodyPr wrap="square" rtlCol="0" anchor="ctr">
              <a:noAutofit/>
            </a:bodyPr>
            <a:lstStyle/>
            <a:p>
              <a:pPr defTabSz="9334267">
                <a:tabLst>
                  <a:tab pos="9512062" algn="l"/>
                </a:tabLst>
              </a:pPr>
              <a:r>
                <a:rPr lang="en-US" sz="2800" b="0" dirty="0">
                  <a:solidFill>
                    <a:srgbClr val="FF0000"/>
                  </a:solidFill>
                </a:rPr>
                <a:t>&lt;TEXT&gt;</a:t>
              </a:r>
            </a:p>
          </p:txBody>
        </p:sp>
        <p:sp>
          <p:nvSpPr>
            <p:cNvPr id="34" name="Slide Number"/>
            <p:cNvSpPr txBox="1">
              <a:spLocks/>
            </p:cNvSpPr>
            <p:nvPr userDrawn="1"/>
          </p:nvSpPr>
          <p:spPr>
            <a:xfrm>
              <a:off x="11954758" y="2616963"/>
              <a:ext cx="636994" cy="369332"/>
            </a:xfrm>
            <a:prstGeom prst="rect">
              <a:avLst/>
            </a:prstGeom>
            <a:grpFill/>
          </p:spPr>
          <p:txBody>
            <a:bodyPr wrap="none" rtlCol="0" anchor="ctr">
              <a:noAutofit/>
            </a:bodyPr>
            <a:lstStyle/>
            <a:p>
              <a:pPr algn="r"/>
              <a:r>
                <a:rPr lang="en-US" sz="2800" b="0" dirty="0">
                  <a:solidFill>
                    <a:srgbClr val="FF0000"/>
                  </a:solidFill>
                </a:rPr>
                <a:t>&lt;P&gt;</a:t>
              </a:r>
            </a:p>
          </p:txBody>
        </p:sp>
      </p:grpSp>
      <p:grpSp>
        <p:nvGrpSpPr>
          <p:cNvPr id="8" name="SP Agenda Subsection" hidden="1"/>
          <p:cNvGrpSpPr>
            <a:grpSpLocks/>
          </p:cNvGrpSpPr>
          <p:nvPr userDrawn="1"/>
        </p:nvGrpSpPr>
        <p:grpSpPr>
          <a:xfrm>
            <a:off x="561176" y="2943456"/>
            <a:ext cx="11044248" cy="369332"/>
            <a:chOff x="2062894" y="3155687"/>
            <a:chExt cx="11044247" cy="369332"/>
          </a:xfrm>
        </p:grpSpPr>
        <p:sp>
          <p:nvSpPr>
            <p:cNvPr id="39" name="Section Title"/>
            <p:cNvSpPr txBox="1">
              <a:spLocks/>
            </p:cNvSpPr>
            <p:nvPr userDrawn="1"/>
          </p:nvSpPr>
          <p:spPr>
            <a:xfrm>
              <a:off x="2062894" y="3155687"/>
              <a:ext cx="3366444" cy="369332"/>
            </a:xfrm>
            <a:prstGeom prst="rect">
              <a:avLst/>
            </a:prstGeom>
            <a:noFill/>
          </p:spPr>
          <p:txBody>
            <a:bodyPr wrap="square" rtlCol="0" anchor="ctr">
              <a:noAutofit/>
            </a:bodyPr>
            <a:lstStyle/>
            <a:p>
              <a:pPr defTabSz="9334267">
                <a:tabLst>
                  <a:tab pos="9512062" algn="l"/>
                </a:tabLst>
              </a:pPr>
              <a:r>
                <a:rPr lang="en-US" sz="2800" dirty="0"/>
                <a:t>&lt;TEXT&gt;</a:t>
              </a:r>
            </a:p>
          </p:txBody>
        </p:sp>
        <p:sp>
          <p:nvSpPr>
            <p:cNvPr id="41" name="Slide Number"/>
            <p:cNvSpPr txBox="1">
              <a:spLocks/>
            </p:cNvSpPr>
            <p:nvPr userDrawn="1"/>
          </p:nvSpPr>
          <p:spPr>
            <a:xfrm>
              <a:off x="12470147" y="3155687"/>
              <a:ext cx="636994" cy="369332"/>
            </a:xfrm>
            <a:prstGeom prst="rect">
              <a:avLst/>
            </a:prstGeom>
            <a:noFill/>
          </p:spPr>
          <p:txBody>
            <a:bodyPr wrap="none" rtlCol="0" anchor="ctr">
              <a:noAutofit/>
            </a:bodyPr>
            <a:lstStyle/>
            <a:p>
              <a:pPr algn="r"/>
              <a:r>
                <a:rPr lang="en-US" sz="2800" dirty="0"/>
                <a:t>&lt;P&gt;</a:t>
              </a:r>
            </a:p>
          </p:txBody>
        </p:sp>
      </p:grpSp>
      <p:grpSp>
        <p:nvGrpSpPr>
          <p:cNvPr id="9" name="SP Agenda Subsection Highlight" hidden="1"/>
          <p:cNvGrpSpPr>
            <a:grpSpLocks/>
          </p:cNvGrpSpPr>
          <p:nvPr userDrawn="1"/>
        </p:nvGrpSpPr>
        <p:grpSpPr>
          <a:xfrm>
            <a:off x="561176" y="3502822"/>
            <a:ext cx="11044248" cy="369332"/>
            <a:chOff x="2062894" y="3694411"/>
            <a:chExt cx="11044248" cy="369332"/>
          </a:xfrm>
          <a:noFill/>
        </p:grpSpPr>
        <p:sp>
          <p:nvSpPr>
            <p:cNvPr id="46" name="Section Title"/>
            <p:cNvSpPr txBox="1">
              <a:spLocks/>
            </p:cNvSpPr>
            <p:nvPr userDrawn="1"/>
          </p:nvSpPr>
          <p:spPr>
            <a:xfrm>
              <a:off x="2062894" y="3694411"/>
              <a:ext cx="3366444" cy="369332"/>
            </a:xfrm>
            <a:prstGeom prst="rect">
              <a:avLst/>
            </a:prstGeom>
            <a:grpFill/>
          </p:spPr>
          <p:txBody>
            <a:bodyPr wrap="square" rtlCol="0" anchor="ctr">
              <a:noAutofit/>
            </a:bodyPr>
            <a:lstStyle/>
            <a:p>
              <a:pPr defTabSz="9334267">
                <a:tabLst>
                  <a:tab pos="9512062" algn="l"/>
                </a:tabLst>
              </a:pPr>
              <a:r>
                <a:rPr lang="en-US" sz="2800" b="0" dirty="0">
                  <a:solidFill>
                    <a:srgbClr val="FF0000"/>
                  </a:solidFill>
                </a:rPr>
                <a:t>&lt;TEXT&gt;</a:t>
              </a:r>
            </a:p>
          </p:txBody>
        </p:sp>
        <p:sp>
          <p:nvSpPr>
            <p:cNvPr id="48" name="Slide Number"/>
            <p:cNvSpPr txBox="1">
              <a:spLocks/>
            </p:cNvSpPr>
            <p:nvPr userDrawn="1"/>
          </p:nvSpPr>
          <p:spPr>
            <a:xfrm>
              <a:off x="12470148" y="3694411"/>
              <a:ext cx="636994" cy="369332"/>
            </a:xfrm>
            <a:prstGeom prst="rect">
              <a:avLst/>
            </a:prstGeom>
            <a:grpFill/>
          </p:spPr>
          <p:txBody>
            <a:bodyPr wrap="none" rtlCol="0" anchor="ctr">
              <a:noAutofit/>
            </a:bodyPr>
            <a:lstStyle/>
            <a:p>
              <a:pPr algn="r"/>
              <a:r>
                <a:rPr lang="en-US" sz="2800" b="0" dirty="0">
                  <a:solidFill>
                    <a:srgbClr val="FF0000"/>
                  </a:solidFill>
                </a:rPr>
                <a:t>&lt;P&gt;</a:t>
              </a:r>
            </a:p>
          </p:txBody>
        </p:sp>
      </p:grpSp>
      <p:sp>
        <p:nvSpPr>
          <p:cNvPr id="2" name="Title 1">
            <a:extLst>
              <a:ext uri="{FF2B5EF4-FFF2-40B4-BE49-F238E27FC236}">
                <a16:creationId xmlns:a16="http://schemas.microsoft.com/office/drawing/2014/main" id="{D9B412AA-C027-4FE7-B3CE-FC0157DDC117}"/>
              </a:ext>
            </a:extLst>
          </p:cNvPr>
          <p:cNvSpPr>
            <a:spLocks noGrp="1"/>
          </p:cNvSpPr>
          <p:nvPr>
            <p:ph type="title" idx="10" hasCustomPrompt="1"/>
          </p:nvPr>
        </p:nvSpPr>
        <p:spPr/>
        <p:txBody>
          <a:bodyPr/>
          <a:lstStyle/>
          <a:p>
            <a:r>
              <a:rPr lang="en-US"/>
              <a:t>Agenda</a:t>
            </a:r>
          </a:p>
        </p:txBody>
      </p:sp>
    </p:spTree>
    <p:extLst>
      <p:ext uri="{BB962C8B-B14F-4D97-AF65-F5344CB8AC3E}">
        <p14:creationId xmlns:p14="http://schemas.microsoft.com/office/powerpoint/2010/main" val="1029878673"/>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P Divider 1">
    <p:spTree>
      <p:nvGrpSpPr>
        <p:cNvPr id="1" name=""/>
        <p:cNvGrpSpPr/>
        <p:nvPr/>
      </p:nvGrpSpPr>
      <p:grpSpPr>
        <a:xfrm>
          <a:off x="0" y="0"/>
          <a:ext cx="0" cy="0"/>
          <a:chOff x="0" y="0"/>
          <a:chExt cx="0" cy="0"/>
        </a:xfrm>
      </p:grpSpPr>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561804" y="1933043"/>
            <a:ext cx="9499096" cy="369332"/>
            <a:chOff x="1685325" y="2085631"/>
            <a:chExt cx="5598384" cy="369332"/>
          </a:xfrm>
        </p:grpSpPr>
        <p:sp>
          <p:nvSpPr>
            <p:cNvPr id="72" name="Section Title">
              <a:extLst>
                <a:ext uri="{FF2B5EF4-FFF2-40B4-BE49-F238E27FC236}">
                  <a16:creationId xmlns:a16="http://schemas.microsoft.com/office/drawing/2014/main" id="{8BF45C0E-D24F-4800-98B2-20E0A3AC8C3F}"/>
                </a:ext>
              </a:extLst>
            </p:cNvPr>
            <p:cNvSpPr txBox="1">
              <a:spLocks/>
            </p:cNvSpPr>
            <p:nvPr userDrawn="1"/>
          </p:nvSpPr>
          <p:spPr>
            <a:xfrm>
              <a:off x="1685325" y="2085631"/>
              <a:ext cx="5598384" cy="369332"/>
            </a:xfrm>
            <a:prstGeom prst="rect">
              <a:avLst/>
            </a:prstGeom>
            <a:noFill/>
          </p:spPr>
          <p:txBody>
            <a:bodyPr wrap="square" rtlCol="0" anchor="ctr">
              <a:noAutofit/>
            </a:bodyPr>
            <a:lstStyle/>
            <a:p>
              <a:pPr defTabSz="9334267">
                <a:tabLst>
                  <a:tab pos="9512062" algn="l"/>
                </a:tabLst>
              </a:pPr>
              <a:r>
                <a:rPr lang="en-US" sz="4000" b="0" dirty="0">
                  <a:solidFill>
                    <a:schemeClr val="tx1"/>
                  </a:solidFill>
                </a:rPr>
                <a:t>&lt;TEXT&gt;</a:t>
              </a:r>
            </a:p>
          </p:txBody>
        </p:sp>
        <p:sp>
          <p:nvSpPr>
            <p:cNvPr id="73" name="Section Number">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4000" b="0" dirty="0">
                  <a:solidFill>
                    <a:srgbClr val="000000">
                      <a:alpha val="0"/>
                    </a:srgbClr>
                  </a:solidFill>
                </a:rPr>
                <a:t>&lt;N&gt;</a:t>
              </a:r>
            </a:p>
          </p:txBody>
        </p:sp>
        <p:sp>
          <p:nvSpPr>
            <p:cNvPr id="74" name="Slide Number">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en-US" sz="4000" b="0" dirty="0">
                  <a:solidFill>
                    <a:srgbClr val="000000">
                      <a:alpha val="0"/>
                    </a:srgbClr>
                  </a:solidFill>
                </a:rPr>
                <a:t>&lt;P&gt;</a:t>
              </a:r>
            </a:p>
          </p:txBody>
        </p:sp>
        <p:sp>
          <p:nvSpPr>
            <p:cNvPr id="75" name="Timeslot">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&lt;TIMESLOT&gt;</a:t>
              </a:r>
            </a:p>
          </p:txBody>
        </p:sp>
        <p:sp>
          <p:nvSpPr>
            <p:cNvPr id="76" name="Responsible">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&lt;RESPONSIBLE&gt;</a:t>
              </a:r>
            </a:p>
          </p:txBody>
        </p:sp>
        <p:sp>
          <p:nvSpPr>
            <p:cNvPr id="77" name="Duration">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&lt;DURATION&gt;</a:t>
              </a:r>
            </a:p>
          </p:txBody>
        </p:sp>
      </p:gr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561798" y="2566133"/>
            <a:ext cx="9499097" cy="369332"/>
            <a:chOff x="1685318" y="2085631"/>
            <a:chExt cx="5598384" cy="369332"/>
          </a:xfrm>
        </p:grpSpPr>
        <p:sp>
          <p:nvSpPr>
            <p:cNvPr id="79" name="Section Title">
              <a:extLst>
                <a:ext uri="{FF2B5EF4-FFF2-40B4-BE49-F238E27FC236}">
                  <a16:creationId xmlns:a16="http://schemas.microsoft.com/office/drawing/2014/main" id="{584D4FFB-892A-49C8-973F-893B258E19BF}"/>
                </a:ext>
              </a:extLst>
            </p:cNvPr>
            <p:cNvSpPr txBox="1">
              <a:spLocks/>
            </p:cNvSpPr>
            <p:nvPr userDrawn="1"/>
          </p:nvSpPr>
          <p:spPr>
            <a:xfrm>
              <a:off x="1685318" y="2085631"/>
              <a:ext cx="5598384" cy="369332"/>
            </a:xfrm>
            <a:prstGeom prst="rect">
              <a:avLst/>
            </a:prstGeom>
            <a:noFill/>
          </p:spPr>
          <p:txBody>
            <a:bodyPr wrap="square" rtlCol="0" anchor="ctr">
              <a:noAutofit/>
            </a:bodyPr>
            <a:lstStyle/>
            <a:p>
              <a:pPr defTabSz="9334267">
                <a:tabLst>
                  <a:tab pos="9512062" algn="l"/>
                </a:tabLst>
              </a:pPr>
              <a:r>
                <a:rPr lang="en-US" sz="4000" b="0" dirty="0">
                  <a:solidFill>
                    <a:schemeClr val="tx1"/>
                  </a:solidFill>
                </a:rPr>
                <a:t>&lt;TEXT&gt;</a:t>
              </a:r>
            </a:p>
          </p:txBody>
        </p:sp>
        <p:sp>
          <p:nvSpPr>
            <p:cNvPr id="80" name="Section Number">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4000" b="0" dirty="0">
                  <a:solidFill>
                    <a:srgbClr val="000000">
                      <a:alpha val="0"/>
                    </a:srgbClr>
                  </a:solidFill>
                </a:rPr>
                <a:t>&lt;N&gt;</a:t>
              </a:r>
            </a:p>
          </p:txBody>
        </p:sp>
        <p:sp>
          <p:nvSpPr>
            <p:cNvPr id="81" name="Slide Number">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en-US" sz="4000" b="0" dirty="0">
                  <a:solidFill>
                    <a:srgbClr val="000000">
                      <a:alpha val="0"/>
                    </a:srgbClr>
                  </a:solidFill>
                </a:rPr>
                <a:t>&lt;P&gt;</a:t>
              </a:r>
            </a:p>
          </p:txBody>
        </p:sp>
        <p:sp>
          <p:nvSpPr>
            <p:cNvPr id="82" name="Timeslot">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&lt;TIMESLOT&gt;</a:t>
              </a:r>
            </a:p>
          </p:txBody>
        </p:sp>
        <p:sp>
          <p:nvSpPr>
            <p:cNvPr id="83" name="Responsible">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&lt;RESPONSIBLE&gt;</a:t>
              </a:r>
            </a:p>
          </p:txBody>
        </p:sp>
        <p:sp>
          <p:nvSpPr>
            <p:cNvPr id="84" name="Duration">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&lt;DURATION&gt;</a:t>
              </a:r>
            </a:p>
          </p:txBody>
        </p:sp>
      </p:grpSp>
    </p:spTree>
    <p:extLst>
      <p:ext uri="{BB962C8B-B14F-4D97-AF65-F5344CB8AC3E}">
        <p14:creationId xmlns:p14="http://schemas.microsoft.com/office/powerpoint/2010/main" val="1302980857"/>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x text o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24CF-B62D-43B3-ABC3-1EC2A3CB73EE}"/>
              </a:ext>
            </a:extLst>
          </p:cNvPr>
          <p:cNvSpPr>
            <a:spLocks noGrp="1"/>
          </p:cNvSpPr>
          <p:nvPr>
            <p:ph type="title" hasCustomPrompt="1"/>
          </p:nvPr>
        </p:nvSpPr>
        <p:spPr/>
        <p:txBody>
          <a:bodyPr/>
          <a:lstStyle>
            <a:lvl1pPr>
              <a:defRPr/>
            </a:lvl1pPr>
          </a:lstStyle>
          <a:p>
            <a:r>
              <a:rPr lang="en-GB" dirty="0"/>
              <a:t>Slide title</a:t>
            </a:r>
          </a:p>
        </p:txBody>
      </p:sp>
      <p:sp>
        <p:nvSpPr>
          <p:cNvPr id="13" name="Subtitle 2">
            <a:extLst>
              <a:ext uri="{FF2B5EF4-FFF2-40B4-BE49-F238E27FC236}">
                <a16:creationId xmlns:a16="http://schemas.microsoft.com/office/drawing/2014/main" id="{2CAF9701-EE58-43C3-8B35-4CE182DA9429}"/>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8" name="Content Placeholder 17">
            <a:extLst>
              <a:ext uri="{FF2B5EF4-FFF2-40B4-BE49-F238E27FC236}">
                <a16:creationId xmlns:a16="http://schemas.microsoft.com/office/drawing/2014/main" id="{8346BCF9-C87A-4439-AC19-4B8688D7A7CD}"/>
              </a:ext>
            </a:extLst>
          </p:cNvPr>
          <p:cNvSpPr>
            <a:spLocks noGrp="1"/>
          </p:cNvSpPr>
          <p:nvPr>
            <p:ph sz="quarter" idx="15" hasCustomPrompt="1"/>
          </p:nvPr>
        </p:nvSpPr>
        <p:spPr>
          <a:xfrm>
            <a:off x="655636" y="1811339"/>
            <a:ext cx="5322890" cy="4354512"/>
          </a:xfrm>
        </p:spPr>
        <p:txBody>
          <a:bodyPr/>
          <a:lstStyle>
            <a:lvl1pPr>
              <a:defRPr/>
            </a:lvl1pPr>
            <a:lvl5pPr>
              <a:defRPr/>
            </a:lvl5pPr>
            <a:lvl6pPr>
              <a:defRPr/>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2" name="Content Placeholder 21">
            <a:extLst>
              <a:ext uri="{FF2B5EF4-FFF2-40B4-BE49-F238E27FC236}">
                <a16:creationId xmlns:a16="http://schemas.microsoft.com/office/drawing/2014/main" id="{4356D59A-1FC5-4F41-AE37-8948D8490708}"/>
              </a:ext>
            </a:extLst>
          </p:cNvPr>
          <p:cNvSpPr>
            <a:spLocks noGrp="1"/>
          </p:cNvSpPr>
          <p:nvPr>
            <p:ph sz="quarter" idx="61" hasCustomPrompt="1"/>
          </p:nvPr>
        </p:nvSpPr>
        <p:spPr>
          <a:xfrm>
            <a:off x="6210300" y="1811339"/>
            <a:ext cx="5322888" cy="4354512"/>
          </a:xfrm>
        </p:spPr>
        <p:txBody>
          <a:bodyPr/>
          <a:lstStyle>
            <a:lvl1pPr>
              <a:defRPr/>
            </a:lvl1pPr>
            <a:lvl5pPr>
              <a:defRPr/>
            </a:lvl5pPr>
            <a:lvl6pPr>
              <a:defRPr/>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9" name="Text Placeholder 2">
            <a:extLst>
              <a:ext uri="{FF2B5EF4-FFF2-40B4-BE49-F238E27FC236}">
                <a16:creationId xmlns:a16="http://schemas.microsoft.com/office/drawing/2014/main" id="{D877D27D-B1A9-4393-A08B-DDBCFBF0874D}"/>
              </a:ext>
            </a:extLst>
          </p:cNvPr>
          <p:cNvSpPr>
            <a:spLocks noGrp="1"/>
          </p:cNvSpPr>
          <p:nvPr>
            <p:ph type="body" sz="quarter" idx="25" hasCustomPrompt="1"/>
          </p:nvPr>
        </p:nvSpPr>
        <p:spPr>
          <a:xfrm rot="16200000">
            <a:off x="5528833" y="5733325"/>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0" name="Text Placeholder 2">
            <a:extLst>
              <a:ext uri="{FF2B5EF4-FFF2-40B4-BE49-F238E27FC236}">
                <a16:creationId xmlns:a16="http://schemas.microsoft.com/office/drawing/2014/main" id="{9D6A524A-3625-4D09-98E2-2D712CA40ECA}"/>
              </a:ext>
            </a:extLst>
          </p:cNvPr>
          <p:cNvSpPr>
            <a:spLocks noGrp="1"/>
          </p:cNvSpPr>
          <p:nvPr>
            <p:ph type="body" sz="quarter" idx="60" hasCustomPrompt="1"/>
          </p:nvPr>
        </p:nvSpPr>
        <p:spPr>
          <a:xfrm rot="16200000">
            <a:off x="11083495" y="5733325"/>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3" name="Footer Placeholder 22">
            <a:extLst>
              <a:ext uri="{FF2B5EF4-FFF2-40B4-BE49-F238E27FC236}">
                <a16:creationId xmlns:a16="http://schemas.microsoft.com/office/drawing/2014/main" id="{C54160DD-C600-48D9-BAC2-EC17A0153F31}"/>
              </a:ext>
            </a:extLst>
          </p:cNvPr>
          <p:cNvSpPr>
            <a:spLocks noGrp="1"/>
          </p:cNvSpPr>
          <p:nvPr>
            <p:ph type="ftr" sz="quarter" idx="62"/>
          </p:nvPr>
        </p:nvSpPr>
        <p:spPr/>
        <p:txBody>
          <a:bodyPr/>
          <a:lstStyle/>
          <a:p>
            <a:endParaRPr lang="en-GB" dirty="0"/>
          </a:p>
        </p:txBody>
      </p:sp>
      <p:sp>
        <p:nvSpPr>
          <p:cNvPr id="24" name="Slide Number Placeholder 23">
            <a:extLst>
              <a:ext uri="{FF2B5EF4-FFF2-40B4-BE49-F238E27FC236}">
                <a16:creationId xmlns:a16="http://schemas.microsoft.com/office/drawing/2014/main" id="{62DACF9D-B176-4395-B83A-A4F4B94814E0}"/>
              </a:ext>
            </a:extLst>
          </p:cNvPr>
          <p:cNvSpPr>
            <a:spLocks noGrp="1"/>
          </p:cNvSpPr>
          <p:nvPr>
            <p:ph type="sldNum" sz="quarter" idx="6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605464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x text or images (un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12" name="Subtitle 2">
            <a:extLst>
              <a:ext uri="{FF2B5EF4-FFF2-40B4-BE49-F238E27FC236}">
                <a16:creationId xmlns:a16="http://schemas.microsoft.com/office/drawing/2014/main" id="{9269ECDF-EAA4-4EDA-BBA4-D6955429A96F}"/>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13">
            <a:extLst>
              <a:ext uri="{FF2B5EF4-FFF2-40B4-BE49-F238E27FC236}">
                <a16:creationId xmlns:a16="http://schemas.microsoft.com/office/drawing/2014/main" id="{B2C8C5A6-3869-4A5C-B255-BB78E5C41ADE}"/>
              </a:ext>
            </a:extLst>
          </p:cNvPr>
          <p:cNvSpPr>
            <a:spLocks noGrp="1"/>
          </p:cNvSpPr>
          <p:nvPr>
            <p:ph type="body" sz="quarter" idx="27" hasCustomPrompt="1"/>
          </p:nvPr>
        </p:nvSpPr>
        <p:spPr>
          <a:xfrm>
            <a:off x="658811" y="1811339"/>
            <a:ext cx="3468687" cy="4354512"/>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6" name="Content Placeholder 15">
            <a:extLst>
              <a:ext uri="{FF2B5EF4-FFF2-40B4-BE49-F238E27FC236}">
                <a16:creationId xmlns:a16="http://schemas.microsoft.com/office/drawing/2014/main" id="{5C3589E9-7FC2-430B-A305-89B31844D418}"/>
              </a:ext>
            </a:extLst>
          </p:cNvPr>
          <p:cNvSpPr>
            <a:spLocks noGrp="1"/>
          </p:cNvSpPr>
          <p:nvPr>
            <p:ph sz="quarter" idx="28" hasCustomPrompt="1"/>
          </p:nvPr>
        </p:nvSpPr>
        <p:spPr>
          <a:xfrm>
            <a:off x="4357688" y="1811339"/>
            <a:ext cx="7175499" cy="4354512"/>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image or chart/table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	</a:t>
            </a:r>
          </a:p>
          <a:p>
            <a:pPr lvl="8"/>
            <a:r>
              <a:rPr lang="en-GB" dirty="0"/>
              <a:t>Ninth level</a:t>
            </a:r>
          </a:p>
        </p:txBody>
      </p:sp>
    </p:spTree>
    <p:extLst>
      <p:ext uri="{BB962C8B-B14F-4D97-AF65-F5344CB8AC3E}">
        <p14:creationId xmlns:p14="http://schemas.microsoft.com/office/powerpoint/2010/main" val="2483048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6" y="2804400"/>
            <a:ext cx="4668956" cy="8208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404382" y="2804400"/>
            <a:ext cx="4668133"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2801257"/>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6211892" y="2801257"/>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611558ED-EF23-4024-8F74-2D73A4DB537E}"/>
              </a:ext>
            </a:extLst>
          </p:cNvPr>
          <p:cNvSpPr>
            <a:spLocks noGrp="1"/>
          </p:cNvSpPr>
          <p:nvPr userDrawn="1">
            <p:ph type="body" sz="quarter" idx="13" hasCustomPrompt="1"/>
          </p:nvPr>
        </p:nvSpPr>
        <p:spPr>
          <a:xfrm>
            <a:off x="851288" y="3747600"/>
            <a:ext cx="4668149"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userDrawn="1">
            <p:ph type="body" sz="quarter" idx="14" hasCustomPrompt="1"/>
          </p:nvPr>
        </p:nvSpPr>
        <p:spPr>
          <a:xfrm>
            <a:off x="6404382" y="3747600"/>
            <a:ext cx="4668133"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Tree>
    <p:extLst>
      <p:ext uri="{BB962C8B-B14F-4D97-AF65-F5344CB8AC3E}">
        <p14:creationId xmlns:p14="http://schemas.microsoft.com/office/powerpoint/2010/main" val="1791932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13301" y="1815550"/>
            <a:ext cx="4919886" cy="215445"/>
          </a:xfrm>
        </p:spPr>
        <p:txBody>
          <a:bodyPr anchor="b"/>
          <a:lstStyle>
            <a:lvl1pPr>
              <a:defRPr sz="1600" b="1">
                <a:solidFill>
                  <a:schemeClr val="accent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35750" y="2195704"/>
            <a:ext cx="4897436" cy="2542517"/>
          </a:xfrm>
          <a:prstGeom prst="rect">
            <a:avLst/>
          </a:prstGeom>
        </p:spPr>
        <p:txBody>
          <a:bodyPr lIns="0" tIns="0" rIns="0" bIns="0"/>
          <a:lstStyle>
            <a:lvl1pPr marL="0" indent="0">
              <a:buNone/>
              <a:defRPr sz="4000"/>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35750" y="4798909"/>
            <a:ext cx="4897436" cy="651861"/>
          </a:xfrm>
          <a:prstGeom prst="rect">
            <a:avLst/>
          </a:prstGeom>
        </p:spPr>
        <p:txBody>
          <a:bodyPr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13525" y="6168154"/>
            <a:ext cx="4919663" cy="236538"/>
          </a:xfrm>
        </p:spPr>
        <p:txBody>
          <a:bodyPr anchor="b">
            <a:noAutofit/>
          </a:bodyPr>
          <a:lstStyle>
            <a:lvl1pPr marL="0" indent="0">
              <a:buNone/>
              <a:defRPr sz="1200"/>
            </a:lvl1pPr>
          </a:lstStyle>
          <a:p>
            <a:pPr lvl="0"/>
            <a:r>
              <a:rPr lang="en-GB" dirty="0"/>
              <a:t>Image caption</a:t>
            </a:r>
          </a:p>
        </p:txBody>
      </p:sp>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407988" y="438150"/>
            <a:ext cx="5802312" cy="5999163"/>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257012" y="5682020"/>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745870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6210302" y="0"/>
            <a:ext cx="5981697"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1155" y="1815550"/>
            <a:ext cx="4896000" cy="215445"/>
          </a:xfrm>
        </p:spPr>
        <p:txBody>
          <a:bodyPr anchor="b"/>
          <a:lstStyle>
            <a:lvl1pPr>
              <a:defRPr sz="1600" b="1">
                <a:solidFill>
                  <a:schemeClr val="accent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1155" y="2195704"/>
            <a:ext cx="4897436" cy="2542517"/>
          </a:xfrm>
          <a:prstGeom prst="rect">
            <a:avLst/>
          </a:prstGeom>
        </p:spPr>
        <p:txBody>
          <a:bodyPr lIns="0" tIns="0" rIns="0" bIns="0"/>
          <a:lstStyle>
            <a:lvl1pPr marL="0" indent="0">
              <a:buNone/>
              <a:defRPr sz="4000"/>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1155" y="4798909"/>
            <a:ext cx="4896000" cy="651861"/>
          </a:xfrm>
          <a:prstGeom prst="rect">
            <a:avLst/>
          </a:prstGeom>
        </p:spPr>
        <p:txBody>
          <a:bodyPr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1155" y="6172200"/>
            <a:ext cx="4896000" cy="236538"/>
          </a:xfrm>
        </p:spPr>
        <p:txBody>
          <a:bodyPr anchor="b">
            <a:noAutofit/>
          </a:bodyPr>
          <a:lstStyle>
            <a:lvl1pPr marL="0" indent="0">
              <a:buNone/>
              <a:defRPr sz="1200"/>
            </a:lvl1pPr>
          </a:lstStyle>
          <a:p>
            <a:pPr lvl="0"/>
            <a:r>
              <a:rPr lang="en-GB" dirty="0"/>
              <a:t>Image caption</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11014433" y="5682021"/>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170934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se Study 3">
    <p:bg>
      <p:bgPr>
        <a:solidFill>
          <a:srgbClr val="E61E28"/>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6210300" y="0"/>
            <a:ext cx="5981700"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0437" y="1815550"/>
            <a:ext cx="4896000" cy="215445"/>
          </a:xfrm>
        </p:spPr>
        <p:txBody>
          <a:bodyPr anchor="b"/>
          <a:lstStyle>
            <a:lvl1pPr>
              <a:defRPr sz="1600" b="1">
                <a:solidFill>
                  <a:schemeClr val="bg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0437" y="2195704"/>
            <a:ext cx="4897436" cy="2542517"/>
          </a:xfrm>
          <a:prstGeom prst="rect">
            <a:avLst/>
          </a:prstGeom>
        </p:spPr>
        <p:txBody>
          <a:bodyPr lIns="0" tIns="0" rIns="0" bIns="0"/>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0437" y="4798909"/>
            <a:ext cx="4896000" cy="651861"/>
          </a:xfrm>
          <a:prstGeom prst="rect">
            <a:avLst/>
          </a:prstGeom>
        </p:spPr>
        <p:txBody>
          <a:bodyPr lIns="0" tIns="0" rIns="0" bIns="0">
            <a:noAutofit/>
          </a:bodyPr>
          <a:lstStyle>
            <a:lvl1pPr marL="0" indent="0">
              <a:lnSpc>
                <a:spcPct val="100000"/>
              </a:lnSpc>
              <a:spcBef>
                <a:spcPts val="0"/>
              </a:spcBef>
              <a:buFontTx/>
              <a:buNone/>
              <a:defRPr sz="1600">
                <a:solidFill>
                  <a:schemeClr val="bg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0437" y="6172200"/>
            <a:ext cx="4896000" cy="236538"/>
          </a:xfrm>
        </p:spPr>
        <p:txBody>
          <a:bodyPr anchor="b">
            <a:noAutofit/>
          </a:bodyPr>
          <a:lstStyle>
            <a:lvl1pPr marL="0" indent="0">
              <a:buNone/>
              <a:defRPr sz="1200">
                <a:solidFill>
                  <a:schemeClr val="bg1"/>
                </a:solidFill>
              </a:defRPr>
            </a:lvl1pPr>
          </a:lstStyle>
          <a:p>
            <a:pPr lvl="0"/>
            <a:r>
              <a:rPr lang="en-GB" dirty="0"/>
              <a:t>Image caption</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11014433" y="5682021"/>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lvl1pPr>
              <a:defRPr>
                <a:solidFill>
                  <a:schemeClr val="bg1"/>
                </a:solidFill>
              </a:defRPr>
            </a:lvl1p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lvl1pPr>
              <a:defRPr>
                <a:solidFill>
                  <a:schemeClr val="bg1"/>
                </a:solidFill>
              </a:defRPr>
            </a:lvl1p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850996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pact statement">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0" y="0"/>
            <a:ext cx="12192000" cy="6858000"/>
          </a:xfrm>
          <a:prstGeom prst="rect">
            <a:avLst/>
          </a:prstGeom>
          <a:solidFill>
            <a:schemeClr val="bg1">
              <a:lumMod val="95000"/>
            </a:schemeClr>
          </a:solidFill>
        </p:spPr>
        <p:txBody>
          <a:bodyPr lIns="0"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257012" y="5682020"/>
            <a:ext cx="914400" cy="123111"/>
          </a:xfrm>
          <a:prstGeom prst="rect">
            <a:avLst/>
          </a:prstGeom>
        </p:spPr>
        <p:txBody>
          <a:bodyPr lIns="0" tIns="0" rIns="0" bIns="0">
            <a:spAutoFit/>
          </a:bodyPr>
          <a:lstStyle>
            <a:lvl1pPr marL="0" indent="0">
              <a:buNone/>
              <a:defRPr sz="800">
                <a:solidFill>
                  <a:schemeClr val="bg1"/>
                </a:solidFill>
              </a:defRPr>
            </a:lvl1pPr>
          </a:lstStyle>
          <a:p>
            <a:r>
              <a:rPr lang="en-GB" dirty="0"/>
              <a:t>© Copyright</a:t>
            </a:r>
          </a:p>
        </p:txBody>
      </p:sp>
      <p:sp>
        <p:nvSpPr>
          <p:cNvPr id="10" name="Title 1">
            <a:extLst>
              <a:ext uri="{FF2B5EF4-FFF2-40B4-BE49-F238E27FC236}">
                <a16:creationId xmlns:a16="http://schemas.microsoft.com/office/drawing/2014/main" id="{01FE53F9-F5EA-4BE2-88BA-EFAE32BFADA1}"/>
              </a:ext>
            </a:extLst>
          </p:cNvPr>
          <p:cNvSpPr>
            <a:spLocks noGrp="1"/>
          </p:cNvSpPr>
          <p:nvPr>
            <p:ph type="title" hasCustomPrompt="1"/>
          </p:nvPr>
        </p:nvSpPr>
        <p:spPr>
          <a:xfrm>
            <a:off x="6210298" y="2449607"/>
            <a:ext cx="5324400" cy="215445"/>
          </a:xfrm>
        </p:spPr>
        <p:txBody>
          <a:bodyPr anchor="b"/>
          <a:lstStyle>
            <a:lvl1pPr>
              <a:defRPr sz="1600" b="1">
                <a:solidFill>
                  <a:schemeClr val="bg1"/>
                </a:solidFill>
                <a:latin typeface="Arial" panose="020B0604020202020204" pitchFamily="34" charset="0"/>
                <a:cs typeface="Arial" panose="020B0604020202020204" pitchFamily="34" charset="0"/>
              </a:defRPr>
            </a:lvl1pPr>
          </a:lstStyle>
          <a:p>
            <a:r>
              <a:rPr lang="en-GB" dirty="0"/>
              <a:t>Optional heading</a:t>
            </a:r>
          </a:p>
        </p:txBody>
      </p:sp>
      <p:sp>
        <p:nvSpPr>
          <p:cNvPr id="13" name="Text Placeholder 2">
            <a:extLst>
              <a:ext uri="{FF2B5EF4-FFF2-40B4-BE49-F238E27FC236}">
                <a16:creationId xmlns:a16="http://schemas.microsoft.com/office/drawing/2014/main" id="{5358D72D-3682-4C24-8D74-1B66D5758211}"/>
              </a:ext>
            </a:extLst>
          </p:cNvPr>
          <p:cNvSpPr>
            <a:spLocks noGrp="1"/>
          </p:cNvSpPr>
          <p:nvPr>
            <p:ph type="body" sz="quarter" idx="26" hasCustomPrompt="1"/>
          </p:nvPr>
        </p:nvSpPr>
        <p:spPr>
          <a:xfrm>
            <a:off x="6210298" y="2829762"/>
            <a:ext cx="5324400" cy="1233295"/>
          </a:xfrm>
          <a:prstGeom prst="rect">
            <a:avLst/>
          </a:prstGeom>
        </p:spPr>
        <p:txBody>
          <a:bodyPr lIns="0" tIns="0" rIns="0" bIns="0"/>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Value statement or headline.</a:t>
            </a:r>
          </a:p>
        </p:txBody>
      </p:sp>
      <p:sp>
        <p:nvSpPr>
          <p:cNvPr id="14" name="Text Placeholder 4">
            <a:extLst>
              <a:ext uri="{FF2B5EF4-FFF2-40B4-BE49-F238E27FC236}">
                <a16:creationId xmlns:a16="http://schemas.microsoft.com/office/drawing/2014/main" id="{528C92DC-D9EA-4F1E-A648-F7F213DBFBDC}"/>
              </a:ext>
            </a:extLst>
          </p:cNvPr>
          <p:cNvSpPr>
            <a:spLocks noGrp="1"/>
          </p:cNvSpPr>
          <p:nvPr>
            <p:ph type="body" sz="quarter" idx="27" hasCustomPrompt="1"/>
          </p:nvPr>
        </p:nvSpPr>
        <p:spPr>
          <a:xfrm>
            <a:off x="6210411" y="6169025"/>
            <a:ext cx="5322534" cy="236538"/>
          </a:xfrm>
        </p:spPr>
        <p:txBody>
          <a:bodyPr anchor="b">
            <a:noAutofit/>
          </a:bodyPr>
          <a:lstStyle>
            <a:lvl1pPr marL="0" indent="0">
              <a:buNone/>
              <a:defRPr sz="1200">
                <a:solidFill>
                  <a:schemeClr val="bg1"/>
                </a:solidFill>
              </a:defRPr>
            </a:lvl1pPr>
          </a:lstStyle>
          <a:p>
            <a:pPr lvl="0"/>
            <a:r>
              <a:rPr lang="en-GB" dirty="0"/>
              <a:t>Image caption</a:t>
            </a:r>
          </a:p>
        </p:txBody>
      </p:sp>
      <p:sp>
        <p:nvSpPr>
          <p:cNvPr id="2" name="Footer Placeholder 1">
            <a:extLst>
              <a:ext uri="{FF2B5EF4-FFF2-40B4-BE49-F238E27FC236}">
                <a16:creationId xmlns:a16="http://schemas.microsoft.com/office/drawing/2014/main" id="{0EFB5752-C9F0-4ED5-8347-076F042390CA}"/>
              </a:ext>
            </a:extLst>
          </p:cNvPr>
          <p:cNvSpPr>
            <a:spLocks noGrp="1"/>
          </p:cNvSpPr>
          <p:nvPr>
            <p:ph type="ftr" sz="quarter" idx="28"/>
          </p:nvPr>
        </p:nvSpPr>
        <p:spPr/>
        <p:txBody>
          <a:bodyPr/>
          <a:lstStyle/>
          <a:p>
            <a:endParaRPr lang="en-GB" dirty="0"/>
          </a:p>
        </p:txBody>
      </p:sp>
      <p:sp>
        <p:nvSpPr>
          <p:cNvPr id="4" name="Slide Number Placeholder 3">
            <a:extLst>
              <a:ext uri="{FF2B5EF4-FFF2-40B4-BE49-F238E27FC236}">
                <a16:creationId xmlns:a16="http://schemas.microsoft.com/office/drawing/2014/main" id="{245DCA93-8550-4F0B-8AD2-EB331604A3F5}"/>
              </a:ext>
            </a:extLst>
          </p:cNvPr>
          <p:cNvSpPr>
            <a:spLocks noGrp="1"/>
          </p:cNvSpPr>
          <p:nvPr>
            <p:ph type="sldNum" sz="quarter" idx="29"/>
          </p:nvPr>
        </p:nvSpPr>
        <p:spPr/>
        <p:txBody>
          <a:bodyPr/>
          <a:lstStyle/>
          <a:p>
            <a:fld id="{1BE232AB-0B06-425F-9ADD-32A9A3D01189}" type="slidenum">
              <a:rPr lang="en-GB" smtClean="0"/>
              <a:pPr/>
              <a:t>‹#›</a:t>
            </a:fld>
            <a:endParaRPr lang="en-GB" dirty="0"/>
          </a:p>
        </p:txBody>
      </p:sp>
      <p:sp>
        <p:nvSpPr>
          <p:cNvPr id="15" name="Picture Placeholder 14">
            <a:extLst>
              <a:ext uri="{FF2B5EF4-FFF2-40B4-BE49-F238E27FC236}">
                <a16:creationId xmlns:a16="http://schemas.microsoft.com/office/drawing/2014/main" id="{AA89F144-0437-4158-BDC0-52ACE9C6D93D}"/>
              </a:ext>
            </a:extLst>
          </p:cNvPr>
          <p:cNvSpPr>
            <a:spLocks noGrp="1"/>
          </p:cNvSpPr>
          <p:nvPr>
            <p:ph type="pic" sz="quarter" idx="25" hasCustomPrompt="1"/>
          </p:nvPr>
        </p:nvSpPr>
        <p:spPr>
          <a:xfrm>
            <a:off x="10375384" y="357878"/>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noFill/>
              </a:defRPr>
            </a:lvl1pPr>
          </a:lstStyle>
          <a:p>
            <a:endParaRPr/>
          </a:p>
        </p:txBody>
      </p:sp>
      <p:sp>
        <p:nvSpPr>
          <p:cNvPr id="12" name="Text Placeholder 17">
            <a:extLst>
              <a:ext uri="{FF2B5EF4-FFF2-40B4-BE49-F238E27FC236}">
                <a16:creationId xmlns:a16="http://schemas.microsoft.com/office/drawing/2014/main" id="{D9A39177-17B9-4B40-AC65-B8FBC856C19E}"/>
              </a:ext>
            </a:extLst>
          </p:cNvPr>
          <p:cNvSpPr>
            <a:spLocks noGrp="1"/>
          </p:cNvSpPr>
          <p:nvPr>
            <p:ph type="body" sz="quarter" idx="22" hasCustomPrompt="1"/>
          </p:nvPr>
        </p:nvSpPr>
        <p:spPr>
          <a:xfrm>
            <a:off x="6210298" y="4424593"/>
            <a:ext cx="5324400" cy="651861"/>
          </a:xfrm>
          <a:prstGeom prst="rect">
            <a:avLst/>
          </a:prstGeom>
        </p:spPr>
        <p:txBody>
          <a:bodyPr lIns="0" tIns="0" rIns="0" bIns="0">
            <a:noAutofit/>
          </a:bodyPr>
          <a:lstStyle>
            <a:lvl1pPr marL="0" indent="0">
              <a:lnSpc>
                <a:spcPct val="100000"/>
              </a:lnSpc>
              <a:spcBef>
                <a:spcPts val="0"/>
              </a:spcBef>
              <a:buFontTx/>
              <a:buNone/>
              <a:defRPr sz="1600">
                <a:solidFill>
                  <a:schemeClr val="bg1"/>
                </a:solidFill>
                <a:latin typeface="Times New Roman" panose="02020603050405020304" pitchFamily="18" charset="0"/>
                <a:cs typeface="Times New Roman" panose="02020603050405020304" pitchFamily="18" charset="0"/>
              </a:defRPr>
            </a:lvl1pPr>
          </a:lstStyle>
          <a:p>
            <a:pPr lvl="0"/>
            <a:r>
              <a:rPr lang="en-GB" dirty="0"/>
              <a:t>Supporting copy, 25 words</a:t>
            </a:r>
          </a:p>
        </p:txBody>
      </p:sp>
    </p:spTree>
    <p:extLst>
      <p:ext uri="{BB962C8B-B14F-4D97-AF65-F5344CB8AC3E}">
        <p14:creationId xmlns:p14="http://schemas.microsoft.com/office/powerpoint/2010/main" val="176662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x text or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7" name="Picture Placeholder 16">
            <a:extLst>
              <a:ext uri="{FF2B5EF4-FFF2-40B4-BE49-F238E27FC236}">
                <a16:creationId xmlns:a16="http://schemas.microsoft.com/office/drawing/2014/main" id="{4961DAD4-E8B8-4FF0-A559-111159986D90}"/>
              </a:ext>
            </a:extLst>
          </p:cNvPr>
          <p:cNvSpPr>
            <a:spLocks noGrp="1"/>
          </p:cNvSpPr>
          <p:nvPr>
            <p:ph type="pic" sz="quarter" idx="13" hasCustomPrompt="1"/>
          </p:nvPr>
        </p:nvSpPr>
        <p:spPr>
          <a:xfrm>
            <a:off x="658813" y="1811339"/>
            <a:ext cx="10874375" cy="4354512"/>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33689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ro Project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4357688" y="0"/>
            <a:ext cx="7834312"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FFB58F2-0121-4A01-978D-3A1AE02D6CB5}"/>
              </a:ext>
            </a:extLst>
          </p:cNvPr>
          <p:cNvSpPr>
            <a:spLocks noGrp="1"/>
          </p:cNvSpPr>
          <p:nvPr>
            <p:ph type="body" sz="quarter" idx="24" hasCustomPrompt="1"/>
          </p:nvPr>
        </p:nvSpPr>
        <p:spPr>
          <a:xfrm rot="16200000">
            <a:off x="11585300"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2846452"/>
            <a:ext cx="3468689" cy="582548"/>
          </a:xfrm>
        </p:spPr>
        <p:txBody>
          <a:bodyPr/>
          <a:lstStyle/>
          <a:p>
            <a:r>
              <a:rPr lang="en-GB" dirty="0"/>
              <a:t>Project title </a:t>
            </a:r>
            <a:br>
              <a:rPr lang="en-GB" dirty="0"/>
            </a:br>
            <a:r>
              <a:rPr lang="en-GB" dirty="0"/>
              <a:t>and location</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2448063"/>
            <a:ext cx="3468689"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99945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accent1"/>
        </a:solidFill>
        <a:effectLst/>
      </p:bgPr>
    </p:bg>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11560780-0FFA-4816-98DC-B3D9BD1722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258" y="657225"/>
            <a:ext cx="1151930" cy="306413"/>
          </a:xfrm>
          <a:prstGeom prst="rect">
            <a:avLst/>
          </a:prstGeom>
        </p:spPr>
      </p:pic>
      <p:sp>
        <p:nvSpPr>
          <p:cNvPr id="8" name="Title 2">
            <a:extLst>
              <a:ext uri="{FF2B5EF4-FFF2-40B4-BE49-F238E27FC236}">
                <a16:creationId xmlns:a16="http://schemas.microsoft.com/office/drawing/2014/main" id="{3EB89C57-D4B3-4832-8C4A-C49A0DD9854E}"/>
              </a:ext>
            </a:extLst>
          </p:cNvPr>
          <p:cNvSpPr>
            <a:spLocks noGrp="1"/>
          </p:cNvSpPr>
          <p:nvPr>
            <p:ph type="title" hasCustomPrompt="1"/>
          </p:nvPr>
        </p:nvSpPr>
        <p:spPr>
          <a:xfrm>
            <a:off x="658811" y="2411999"/>
            <a:ext cx="9021764" cy="615553"/>
          </a:xfrm>
        </p:spPr>
        <p:txBody>
          <a:bodyPr/>
          <a:lstStyle>
            <a:lvl1pPr>
              <a:lnSpc>
                <a:spcPct val="100000"/>
              </a:lnSpc>
              <a:defRPr>
                <a:solidFill>
                  <a:schemeClr val="bg1"/>
                </a:solidFill>
              </a:defRPr>
            </a:lvl1pPr>
          </a:lstStyle>
          <a:p>
            <a:r>
              <a:rPr lang="en-GB" dirty="0"/>
              <a:t>Cover title</a:t>
            </a:r>
          </a:p>
        </p:txBody>
      </p:sp>
      <p:sp>
        <p:nvSpPr>
          <p:cNvPr id="11" name="Subtitle 2">
            <a:extLst>
              <a:ext uri="{FF2B5EF4-FFF2-40B4-BE49-F238E27FC236}">
                <a16:creationId xmlns:a16="http://schemas.microsoft.com/office/drawing/2014/main" id="{7579E5C3-FE22-4D7A-8484-F9024E0C37F4}"/>
              </a:ext>
            </a:extLst>
          </p:cNvPr>
          <p:cNvSpPr>
            <a:spLocks noGrp="1"/>
          </p:cNvSpPr>
          <p:nvPr>
            <p:ph type="subTitle" idx="1" hasCustomPrompt="1"/>
          </p:nvPr>
        </p:nvSpPr>
        <p:spPr>
          <a:xfrm>
            <a:off x="658814" y="3132000"/>
            <a:ext cx="9021762" cy="387798"/>
          </a:xfrm>
        </p:spPr>
        <p:txBody>
          <a:bodyPr lIns="0" tIns="0" rIns="0" bIns="0">
            <a:noAutofit/>
          </a:bodyPr>
          <a:lstStyle>
            <a:lvl1pPr marL="0" indent="0" algn="l">
              <a:buNone/>
              <a:defRPr lang="en-GB" sz="2800" kern="1200" dirty="0">
                <a:solidFill>
                  <a:schemeClr val="tx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dirty="0"/>
              <a:t>Cover subtitle</a:t>
            </a:r>
          </a:p>
        </p:txBody>
      </p:sp>
      <p:sp>
        <p:nvSpPr>
          <p:cNvPr id="13" name="Text Placeholder 2">
            <a:extLst>
              <a:ext uri="{FF2B5EF4-FFF2-40B4-BE49-F238E27FC236}">
                <a16:creationId xmlns:a16="http://schemas.microsoft.com/office/drawing/2014/main" id="{60FC868B-7E5D-443B-9ED2-FC88F7DD5350}"/>
              </a:ext>
            </a:extLst>
          </p:cNvPr>
          <p:cNvSpPr>
            <a:spLocks noGrp="1"/>
          </p:cNvSpPr>
          <p:nvPr>
            <p:ph type="body" sz="quarter" idx="23" hasCustomPrompt="1"/>
          </p:nvPr>
        </p:nvSpPr>
        <p:spPr>
          <a:xfrm>
            <a:off x="658813" y="6026150"/>
            <a:ext cx="5329237" cy="174625"/>
          </a:xfrm>
          <a:prstGeom prst="rect">
            <a:avLst/>
          </a:prstGeom>
        </p:spPr>
        <p:txBody>
          <a:bodyPr lIns="0" tIns="0" rIns="0" bIns="0"/>
          <a:lstStyle>
            <a:lvl1pPr marL="0" indent="0">
              <a:buFontTx/>
              <a:buNone/>
              <a:defRPr sz="1200" b="1">
                <a:solidFill>
                  <a:schemeClr val="bg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Firstname </a:t>
            </a:r>
            <a:r>
              <a:rPr lang="en-GB" dirty="0" err="1"/>
              <a:t>Lastname</a:t>
            </a:r>
            <a:endParaRPr lang="en-GB" dirty="0"/>
          </a:p>
        </p:txBody>
      </p:sp>
      <p:sp>
        <p:nvSpPr>
          <p:cNvPr id="15" name="Text Placeholder 4">
            <a:extLst>
              <a:ext uri="{FF2B5EF4-FFF2-40B4-BE49-F238E27FC236}">
                <a16:creationId xmlns:a16="http://schemas.microsoft.com/office/drawing/2014/main" id="{F19A9DBE-AE7B-42AE-9DD1-81353F9A1FC2}"/>
              </a:ext>
            </a:extLst>
          </p:cNvPr>
          <p:cNvSpPr>
            <a:spLocks noGrp="1"/>
          </p:cNvSpPr>
          <p:nvPr>
            <p:ph type="body" sz="quarter" idx="24" hasCustomPrompt="1"/>
          </p:nvPr>
        </p:nvSpPr>
        <p:spPr>
          <a:xfrm>
            <a:off x="658813" y="6268670"/>
            <a:ext cx="5319712" cy="174624"/>
          </a:xfrm>
        </p:spPr>
        <p:txBody>
          <a:bodyPr>
            <a:noAutofit/>
          </a:bodyPr>
          <a:lstStyle>
            <a:lvl1pPr marL="0" indent="0">
              <a:buNone/>
              <a:defRPr sz="1200">
                <a:solidFill>
                  <a:schemeClr val="bg1"/>
                </a:solidFill>
              </a:defRPr>
            </a:lvl1pPr>
          </a:lstStyle>
          <a:p>
            <a:pPr lvl="0"/>
            <a:r>
              <a:rPr lang="en-GB" dirty="0"/>
              <a:t>DDDD MMMM</a:t>
            </a:r>
          </a:p>
        </p:txBody>
      </p:sp>
      <p:pic>
        <p:nvPicPr>
          <p:cNvPr id="12" name="Graphic 11">
            <a:extLst>
              <a:ext uri="{FF2B5EF4-FFF2-40B4-BE49-F238E27FC236}">
                <a16:creationId xmlns:a16="http://schemas.microsoft.com/office/drawing/2014/main" id="{01728DCD-B717-4980-BBFD-CB5EAE0B2B9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78067" y="357164"/>
            <a:ext cx="1156709" cy="306413"/>
          </a:xfrm>
          <a:prstGeom prst="rect">
            <a:avLst/>
          </a:prstGeom>
        </p:spPr>
      </p:pic>
    </p:spTree>
    <p:extLst>
      <p:ext uri="{BB962C8B-B14F-4D97-AF65-F5344CB8AC3E}">
        <p14:creationId xmlns:p14="http://schemas.microsoft.com/office/powerpoint/2010/main" val="216623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ro Project 2">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4357688" y="0"/>
            <a:ext cx="7834312"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FFB58F2-0121-4A01-978D-3A1AE02D6CB5}"/>
              </a:ext>
            </a:extLst>
          </p:cNvPr>
          <p:cNvSpPr>
            <a:spLocks noGrp="1"/>
          </p:cNvSpPr>
          <p:nvPr>
            <p:ph type="body" sz="quarter" idx="24" hasCustomPrompt="1"/>
          </p:nvPr>
        </p:nvSpPr>
        <p:spPr>
          <a:xfrm rot="16200000">
            <a:off x="11585300"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2846452"/>
            <a:ext cx="3468689" cy="582548"/>
          </a:xfrm>
        </p:spPr>
        <p:txBody>
          <a:bodyPr/>
          <a:lstStyle>
            <a:lvl1pPr>
              <a:defRPr>
                <a:solidFill>
                  <a:schemeClr val="bg1"/>
                </a:solidFill>
              </a:defRPr>
            </a:lvl1pPr>
          </a:lstStyle>
          <a:p>
            <a:r>
              <a:rPr lang="en-GB" dirty="0"/>
              <a:t>Project title </a:t>
            </a:r>
            <a:br>
              <a:rPr lang="en-GB" dirty="0"/>
            </a:br>
            <a:r>
              <a:rPr lang="en-GB" dirty="0"/>
              <a:t>and location</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2448063"/>
            <a:ext cx="3468689" cy="246221"/>
          </a:xfrm>
        </p:spPr>
        <p:txBody>
          <a:bodyPr lIns="0" tIns="0" rIns="0" bIns="0">
            <a:noAutofit/>
          </a:bodyPr>
          <a:lstStyle>
            <a:lvl1pPr marL="0" indent="0" algn="l">
              <a:buNone/>
              <a:defRPr lang="en-GB" sz="1600" b="1"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lvl1pPr>
              <a:defRPr>
                <a:solidFill>
                  <a:schemeClr val="bg1"/>
                </a:solidFill>
              </a:defRPr>
            </a:lvl1p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965029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6210300" y="0"/>
            <a:ext cx="5981700"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FFB58F2-0121-4A01-978D-3A1AE02D6CB5}"/>
              </a:ext>
            </a:extLst>
          </p:cNvPr>
          <p:cNvSpPr>
            <a:spLocks noGrp="1"/>
          </p:cNvSpPr>
          <p:nvPr>
            <p:ph type="body" sz="quarter" idx="24" hasCustomPrompt="1"/>
          </p:nvPr>
        </p:nvSpPr>
        <p:spPr>
          <a:xfrm rot="16200000">
            <a:off x="11585300"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Text Placeholder 2">
            <a:extLst>
              <a:ext uri="{FF2B5EF4-FFF2-40B4-BE49-F238E27FC236}">
                <a16:creationId xmlns:a16="http://schemas.microsoft.com/office/drawing/2014/main" id="{4CB4183B-83D1-4CB6-8A61-E23A5C30DC9B}"/>
              </a:ext>
            </a:extLst>
          </p:cNvPr>
          <p:cNvSpPr>
            <a:spLocks noGrp="1"/>
          </p:cNvSpPr>
          <p:nvPr>
            <p:ph type="body" sz="quarter" idx="25"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868439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2 images landscap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3476" y="0"/>
            <a:ext cx="5978523" cy="3429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6213476" y="3429000"/>
            <a:ext cx="5978523" cy="3424334"/>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0" y="6240478"/>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11585301" y="280681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813224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2 images portrai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3477" y="4666"/>
            <a:ext cx="2988000" cy="6853334"/>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1477" y="0"/>
            <a:ext cx="2988000" cy="6853334"/>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0"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8588621"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716906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9019" y="0"/>
            <a:ext cx="2988000" cy="34308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1477" y="13998"/>
            <a:ext cx="2988000" cy="34308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0" y="283194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8594163" y="283194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12" name="Picture Placeholder 2">
            <a:extLst>
              <a:ext uri="{FF2B5EF4-FFF2-40B4-BE49-F238E27FC236}">
                <a16:creationId xmlns:a16="http://schemas.microsoft.com/office/drawing/2014/main" id="{CFF9D9D6-58B5-43C0-812B-30CAFE4D7A11}"/>
              </a:ext>
            </a:extLst>
          </p:cNvPr>
          <p:cNvSpPr>
            <a:spLocks noGrp="1"/>
          </p:cNvSpPr>
          <p:nvPr>
            <p:ph type="pic" sz="quarter" idx="46" hasCustomPrompt="1"/>
          </p:nvPr>
        </p:nvSpPr>
        <p:spPr>
          <a:xfrm>
            <a:off x="6219019" y="3427200"/>
            <a:ext cx="2988000" cy="34308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2">
            <a:extLst>
              <a:ext uri="{FF2B5EF4-FFF2-40B4-BE49-F238E27FC236}">
                <a16:creationId xmlns:a16="http://schemas.microsoft.com/office/drawing/2014/main" id="{DD61791A-6DA9-49D9-9AB4-C7E28CACC509}"/>
              </a:ext>
            </a:extLst>
          </p:cNvPr>
          <p:cNvSpPr>
            <a:spLocks noGrp="1"/>
          </p:cNvSpPr>
          <p:nvPr>
            <p:ph type="pic" sz="quarter" idx="49" hasCustomPrompt="1"/>
          </p:nvPr>
        </p:nvSpPr>
        <p:spPr>
          <a:xfrm>
            <a:off x="9204000" y="3427200"/>
            <a:ext cx="2988000" cy="34308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8" name="Text Placeholder 2">
            <a:extLst>
              <a:ext uri="{FF2B5EF4-FFF2-40B4-BE49-F238E27FC236}">
                <a16:creationId xmlns:a16="http://schemas.microsoft.com/office/drawing/2014/main" id="{779155AB-1D70-49B5-B71B-D88DC1DE49AD}"/>
              </a:ext>
            </a:extLst>
          </p:cNvPr>
          <p:cNvSpPr>
            <a:spLocks noGrp="1"/>
          </p:cNvSpPr>
          <p:nvPr>
            <p:ph type="body" sz="quarter" idx="58" hasCustomPrompt="1"/>
          </p:nvPr>
        </p:nvSpPr>
        <p:spPr>
          <a:xfrm rot="16200000">
            <a:off x="8592573"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19" name="Text Placeholder 2">
            <a:extLst>
              <a:ext uri="{FF2B5EF4-FFF2-40B4-BE49-F238E27FC236}">
                <a16:creationId xmlns:a16="http://schemas.microsoft.com/office/drawing/2014/main" id="{FCAE8022-22E8-4B58-86AC-B02F133EDB4F}"/>
              </a:ext>
            </a:extLst>
          </p:cNvPr>
          <p:cNvSpPr>
            <a:spLocks noGrp="1"/>
          </p:cNvSpPr>
          <p:nvPr>
            <p:ph type="body" sz="quarter" idx="60" hasCustomPrompt="1"/>
          </p:nvPr>
        </p:nvSpPr>
        <p:spPr>
          <a:xfrm rot="16200000">
            <a:off x="11577477"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Tree>
    <p:extLst>
      <p:ext uri="{BB962C8B-B14F-4D97-AF65-F5344CB8AC3E}">
        <p14:creationId xmlns:p14="http://schemas.microsoft.com/office/powerpoint/2010/main" val="3548008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6 imag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9019" y="0"/>
            <a:ext cx="2988000" cy="2286000"/>
          </a:xfrm>
          <a:prstGeom prst="rect">
            <a:avLst/>
          </a:prstGeom>
          <a:solidFill>
            <a:schemeClr val="bg1">
              <a:lumMod val="95000"/>
            </a:schemeClr>
          </a:solidFill>
        </p:spPr>
        <p:txBody>
          <a:bodyPr tIns="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4000" y="0"/>
            <a:ext cx="2988000" cy="2286000"/>
          </a:xfrm>
          <a:prstGeom prst="rect">
            <a:avLst/>
          </a:prstGeom>
          <a:solidFill>
            <a:schemeClr val="bg1">
              <a:lumMod val="95000"/>
            </a:schemeClr>
          </a:solidFill>
        </p:spPr>
        <p:txBody>
          <a:bodyPr tIns="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0" y="1673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8594163" y="1673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12" name="Picture Placeholder 2">
            <a:extLst>
              <a:ext uri="{FF2B5EF4-FFF2-40B4-BE49-F238E27FC236}">
                <a16:creationId xmlns:a16="http://schemas.microsoft.com/office/drawing/2014/main" id="{CFF9D9D6-58B5-43C0-812B-30CAFE4D7A11}"/>
              </a:ext>
            </a:extLst>
          </p:cNvPr>
          <p:cNvSpPr>
            <a:spLocks noGrp="1"/>
          </p:cNvSpPr>
          <p:nvPr>
            <p:ph type="pic" sz="quarter" idx="46" hasCustomPrompt="1"/>
          </p:nvPr>
        </p:nvSpPr>
        <p:spPr>
          <a:xfrm>
            <a:off x="6219019" y="2281335"/>
            <a:ext cx="2988000" cy="2286000"/>
          </a:xfrm>
          <a:prstGeom prst="rect">
            <a:avLst/>
          </a:prstGeom>
          <a:solidFill>
            <a:schemeClr val="bg1">
              <a:lumMod val="95000"/>
            </a:schemeClr>
          </a:solidFill>
        </p:spPr>
        <p:txBody>
          <a:bodyPr tIns="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2">
            <a:extLst>
              <a:ext uri="{FF2B5EF4-FFF2-40B4-BE49-F238E27FC236}">
                <a16:creationId xmlns:a16="http://schemas.microsoft.com/office/drawing/2014/main" id="{DD61791A-6DA9-49D9-9AB4-C7E28CACC509}"/>
              </a:ext>
            </a:extLst>
          </p:cNvPr>
          <p:cNvSpPr>
            <a:spLocks noGrp="1"/>
          </p:cNvSpPr>
          <p:nvPr>
            <p:ph type="pic" sz="quarter" idx="49" hasCustomPrompt="1"/>
          </p:nvPr>
        </p:nvSpPr>
        <p:spPr>
          <a:xfrm>
            <a:off x="9204000" y="2281335"/>
            <a:ext cx="2988000" cy="2286000"/>
          </a:xfrm>
          <a:prstGeom prst="rect">
            <a:avLst/>
          </a:prstGeom>
          <a:solidFill>
            <a:schemeClr val="bg1">
              <a:lumMod val="95000"/>
            </a:schemeClr>
          </a:solidFill>
        </p:spPr>
        <p:txBody>
          <a:bodyPr tIns="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8" name="Text Placeholder 2">
            <a:extLst>
              <a:ext uri="{FF2B5EF4-FFF2-40B4-BE49-F238E27FC236}">
                <a16:creationId xmlns:a16="http://schemas.microsoft.com/office/drawing/2014/main" id="{779155AB-1D70-49B5-B71B-D88DC1DE49AD}"/>
              </a:ext>
            </a:extLst>
          </p:cNvPr>
          <p:cNvSpPr>
            <a:spLocks noGrp="1"/>
          </p:cNvSpPr>
          <p:nvPr>
            <p:ph type="body" sz="quarter" idx="58" hasCustomPrompt="1"/>
          </p:nvPr>
        </p:nvSpPr>
        <p:spPr>
          <a:xfrm rot="16200000">
            <a:off x="8595096" y="3955335"/>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19" name="Text Placeholder 2">
            <a:extLst>
              <a:ext uri="{FF2B5EF4-FFF2-40B4-BE49-F238E27FC236}">
                <a16:creationId xmlns:a16="http://schemas.microsoft.com/office/drawing/2014/main" id="{FCAE8022-22E8-4B58-86AC-B02F133EDB4F}"/>
              </a:ext>
            </a:extLst>
          </p:cNvPr>
          <p:cNvSpPr>
            <a:spLocks noGrp="1"/>
          </p:cNvSpPr>
          <p:nvPr>
            <p:ph type="body" sz="quarter" idx="60" hasCustomPrompt="1"/>
          </p:nvPr>
        </p:nvSpPr>
        <p:spPr>
          <a:xfrm rot="16200000">
            <a:off x="11580000" y="3955335"/>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6" name="Picture Placeholder 5">
            <a:extLst>
              <a:ext uri="{FF2B5EF4-FFF2-40B4-BE49-F238E27FC236}">
                <a16:creationId xmlns:a16="http://schemas.microsoft.com/office/drawing/2014/main" id="{9C85EF5F-A950-4EEB-912E-C1344B499871}"/>
              </a:ext>
            </a:extLst>
          </p:cNvPr>
          <p:cNvSpPr>
            <a:spLocks noGrp="1"/>
          </p:cNvSpPr>
          <p:nvPr>
            <p:ph type="pic" sz="quarter" idx="61" hasCustomPrompt="1"/>
          </p:nvPr>
        </p:nvSpPr>
        <p:spPr>
          <a:xfrm>
            <a:off x="6219019" y="4544291"/>
            <a:ext cx="2988000" cy="2313709"/>
          </a:xfrm>
          <a:solidFill>
            <a:schemeClr val="bg1">
              <a:lumMod val="95000"/>
            </a:schemeClr>
          </a:solidFill>
        </p:spPr>
        <p:txBody>
          <a:bodyPr tIns="0" anchor="ctr" anchorCtr="0"/>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Picture Placeholder 8">
            <a:extLst>
              <a:ext uri="{FF2B5EF4-FFF2-40B4-BE49-F238E27FC236}">
                <a16:creationId xmlns:a16="http://schemas.microsoft.com/office/drawing/2014/main" id="{9F4798DC-9296-4D30-9DA5-BDC358E6EF43}"/>
              </a:ext>
            </a:extLst>
          </p:cNvPr>
          <p:cNvSpPr>
            <a:spLocks noGrp="1"/>
          </p:cNvSpPr>
          <p:nvPr>
            <p:ph type="pic" sz="quarter" idx="62" hasCustomPrompt="1"/>
          </p:nvPr>
        </p:nvSpPr>
        <p:spPr>
          <a:xfrm>
            <a:off x="9204000" y="4544291"/>
            <a:ext cx="2988000" cy="2313709"/>
          </a:xfrm>
          <a:solidFill>
            <a:schemeClr val="bg1">
              <a:lumMod val="95000"/>
            </a:schemeClr>
          </a:solidFill>
        </p:spPr>
        <p:txBody>
          <a:bodyPr tIns="0" anchor="ctr" anchorCtr="0"/>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0" name="Text Placeholder 2">
            <a:extLst>
              <a:ext uri="{FF2B5EF4-FFF2-40B4-BE49-F238E27FC236}">
                <a16:creationId xmlns:a16="http://schemas.microsoft.com/office/drawing/2014/main" id="{27840F3F-B273-42FB-A882-0C65986025F4}"/>
              </a:ext>
            </a:extLst>
          </p:cNvPr>
          <p:cNvSpPr>
            <a:spLocks noGrp="1"/>
          </p:cNvSpPr>
          <p:nvPr>
            <p:ph type="body" sz="quarter" idx="63" hasCustomPrompt="1"/>
          </p:nvPr>
        </p:nvSpPr>
        <p:spPr>
          <a:xfrm rot="16200000">
            <a:off x="8595096"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21" name="Text Placeholder 2">
            <a:extLst>
              <a:ext uri="{FF2B5EF4-FFF2-40B4-BE49-F238E27FC236}">
                <a16:creationId xmlns:a16="http://schemas.microsoft.com/office/drawing/2014/main" id="{99B110C3-237D-40A2-8BB0-6A0CBB126908}"/>
              </a:ext>
            </a:extLst>
          </p:cNvPr>
          <p:cNvSpPr>
            <a:spLocks noGrp="1"/>
          </p:cNvSpPr>
          <p:nvPr>
            <p:ph type="body" sz="quarter" idx="64" hasCustomPrompt="1"/>
          </p:nvPr>
        </p:nvSpPr>
        <p:spPr>
          <a:xfrm rot="16200000">
            <a:off x="11580000"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Tree>
    <p:extLst>
      <p:ext uri="{BB962C8B-B14F-4D97-AF65-F5344CB8AC3E}">
        <p14:creationId xmlns:p14="http://schemas.microsoft.com/office/powerpoint/2010/main" val="2955937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x Case Studie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6A74B7-0138-4C1A-B192-C4EDDAF5BCE6}"/>
              </a:ext>
            </a:extLst>
          </p:cNvPr>
          <p:cNvSpPr>
            <a:spLocks noGrp="1"/>
          </p:cNvSpPr>
          <p:nvPr>
            <p:ph type="title" hasCustomPrompt="1"/>
          </p:nvPr>
        </p:nvSpPr>
        <p:spPr>
          <a:xfrm>
            <a:off x="658299" y="657225"/>
            <a:ext cx="5319714" cy="532800"/>
          </a:xfrm>
        </p:spPr>
        <p:txBody>
          <a:bodyPr/>
          <a:lstStyle/>
          <a:p>
            <a:r>
              <a:rPr lang="en-GB" dirty="0"/>
              <a:t>Slide title</a:t>
            </a:r>
          </a:p>
        </p:txBody>
      </p:sp>
      <p:sp>
        <p:nvSpPr>
          <p:cNvPr id="29" name="Subtitle 2">
            <a:extLst>
              <a:ext uri="{FF2B5EF4-FFF2-40B4-BE49-F238E27FC236}">
                <a16:creationId xmlns:a16="http://schemas.microsoft.com/office/drawing/2014/main" id="{36993849-C70A-43E3-B4BF-04ED2FFD3EB6}"/>
              </a:ext>
            </a:extLst>
          </p:cNvPr>
          <p:cNvSpPr>
            <a:spLocks noGrp="1"/>
          </p:cNvSpPr>
          <p:nvPr>
            <p:ph type="subTitle" idx="1" hasCustomPrompt="1"/>
          </p:nvPr>
        </p:nvSpPr>
        <p:spPr>
          <a:xfrm>
            <a:off x="658812"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8C263C50-11C7-4BFC-AE83-8C2AEB2CE356}"/>
              </a:ext>
            </a:extLst>
          </p:cNvPr>
          <p:cNvSpPr>
            <a:spLocks noGrp="1"/>
          </p:cNvSpPr>
          <p:nvPr>
            <p:ph type="pic" sz="quarter" idx="10" hasCustomPrompt="1"/>
          </p:nvPr>
        </p:nvSpPr>
        <p:spPr>
          <a:xfrm>
            <a:off x="658557" y="1816568"/>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0" name="Text Placeholder 17">
            <a:extLst>
              <a:ext uri="{FF2B5EF4-FFF2-40B4-BE49-F238E27FC236}">
                <a16:creationId xmlns:a16="http://schemas.microsoft.com/office/drawing/2014/main" id="{DF095D08-9A5A-4A59-BF93-27D1282F1CA7}"/>
              </a:ext>
            </a:extLst>
          </p:cNvPr>
          <p:cNvSpPr>
            <a:spLocks noGrp="1"/>
          </p:cNvSpPr>
          <p:nvPr>
            <p:ph type="body" sz="quarter" idx="42" hasCustomPrompt="1"/>
          </p:nvPr>
        </p:nvSpPr>
        <p:spPr>
          <a:xfrm>
            <a:off x="4363220" y="1819291"/>
            <a:ext cx="1620000" cy="531742"/>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9" name="Text Placeholder 17">
            <a:extLst>
              <a:ext uri="{FF2B5EF4-FFF2-40B4-BE49-F238E27FC236}">
                <a16:creationId xmlns:a16="http://schemas.microsoft.com/office/drawing/2014/main" id="{B6BE0C6B-DD4C-454C-89F0-DABA457C6FE6}"/>
              </a:ext>
            </a:extLst>
          </p:cNvPr>
          <p:cNvSpPr>
            <a:spLocks noGrp="1"/>
          </p:cNvSpPr>
          <p:nvPr>
            <p:ph type="body" sz="quarter" idx="13" hasCustomPrompt="1"/>
          </p:nvPr>
        </p:nvSpPr>
        <p:spPr>
          <a:xfrm>
            <a:off x="4357688" y="2428568"/>
            <a:ext cx="1620325"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12" name="Picture Placeholder 2">
            <a:extLst>
              <a:ext uri="{FF2B5EF4-FFF2-40B4-BE49-F238E27FC236}">
                <a16:creationId xmlns:a16="http://schemas.microsoft.com/office/drawing/2014/main" id="{B855C4F6-4FB3-4AA9-B6B4-F8839C2BD317}"/>
              </a:ext>
            </a:extLst>
          </p:cNvPr>
          <p:cNvSpPr>
            <a:spLocks noGrp="1"/>
          </p:cNvSpPr>
          <p:nvPr>
            <p:ph type="pic" sz="quarter" idx="43" hasCustomPrompt="1"/>
          </p:nvPr>
        </p:nvSpPr>
        <p:spPr>
          <a:xfrm>
            <a:off x="6213989" y="1816568"/>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4" name="Text Placeholder 17">
            <a:extLst>
              <a:ext uri="{FF2B5EF4-FFF2-40B4-BE49-F238E27FC236}">
                <a16:creationId xmlns:a16="http://schemas.microsoft.com/office/drawing/2014/main" id="{EC73C621-2D83-4499-A933-1475E5E0A3F0}"/>
              </a:ext>
            </a:extLst>
          </p:cNvPr>
          <p:cNvSpPr>
            <a:spLocks noGrp="1"/>
          </p:cNvSpPr>
          <p:nvPr>
            <p:ph type="body" sz="quarter" idx="53" hasCustomPrompt="1"/>
          </p:nvPr>
        </p:nvSpPr>
        <p:spPr>
          <a:xfrm>
            <a:off x="9912607" y="1811337"/>
            <a:ext cx="1620581" cy="531742"/>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3" name="Text Placeholder 17">
            <a:extLst>
              <a:ext uri="{FF2B5EF4-FFF2-40B4-BE49-F238E27FC236}">
                <a16:creationId xmlns:a16="http://schemas.microsoft.com/office/drawing/2014/main" id="{78AEEC8B-F04A-4BDA-B86F-0EB589D77105}"/>
              </a:ext>
            </a:extLst>
          </p:cNvPr>
          <p:cNvSpPr>
            <a:spLocks noGrp="1"/>
          </p:cNvSpPr>
          <p:nvPr>
            <p:ph type="body" sz="quarter" idx="52" hasCustomPrompt="1"/>
          </p:nvPr>
        </p:nvSpPr>
        <p:spPr>
          <a:xfrm>
            <a:off x="9912607" y="2428568"/>
            <a:ext cx="1620581"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17" name="Picture Placeholder 2">
            <a:extLst>
              <a:ext uri="{FF2B5EF4-FFF2-40B4-BE49-F238E27FC236}">
                <a16:creationId xmlns:a16="http://schemas.microsoft.com/office/drawing/2014/main" id="{03FF1F2B-D7B4-46D8-A112-C1D8006A5AB4}"/>
              </a:ext>
            </a:extLst>
          </p:cNvPr>
          <p:cNvSpPr>
            <a:spLocks noGrp="1"/>
          </p:cNvSpPr>
          <p:nvPr>
            <p:ph type="pic" sz="quarter" idx="46" hasCustomPrompt="1"/>
          </p:nvPr>
        </p:nvSpPr>
        <p:spPr>
          <a:xfrm>
            <a:off x="658813" y="4079523"/>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6" name="Text Placeholder 17">
            <a:extLst>
              <a:ext uri="{FF2B5EF4-FFF2-40B4-BE49-F238E27FC236}">
                <a16:creationId xmlns:a16="http://schemas.microsoft.com/office/drawing/2014/main" id="{97FC0C48-2F5A-49DE-A1F7-6D7E7ABC6DFE}"/>
              </a:ext>
            </a:extLst>
          </p:cNvPr>
          <p:cNvSpPr>
            <a:spLocks noGrp="1"/>
          </p:cNvSpPr>
          <p:nvPr>
            <p:ph type="body" sz="quarter" idx="55" hasCustomPrompt="1"/>
          </p:nvPr>
        </p:nvSpPr>
        <p:spPr>
          <a:xfrm>
            <a:off x="4357688" y="4074293"/>
            <a:ext cx="1620325" cy="531742"/>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5" name="Text Placeholder 17">
            <a:extLst>
              <a:ext uri="{FF2B5EF4-FFF2-40B4-BE49-F238E27FC236}">
                <a16:creationId xmlns:a16="http://schemas.microsoft.com/office/drawing/2014/main" id="{8D755234-5CCB-4162-993B-F41E4FD3E368}"/>
              </a:ext>
            </a:extLst>
          </p:cNvPr>
          <p:cNvSpPr>
            <a:spLocks noGrp="1"/>
          </p:cNvSpPr>
          <p:nvPr>
            <p:ph type="body" sz="quarter" idx="54" hasCustomPrompt="1"/>
          </p:nvPr>
        </p:nvSpPr>
        <p:spPr>
          <a:xfrm>
            <a:off x="4357688" y="4693197"/>
            <a:ext cx="1620325" cy="1474326"/>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20" name="Picture Placeholder 2">
            <a:extLst>
              <a:ext uri="{FF2B5EF4-FFF2-40B4-BE49-F238E27FC236}">
                <a16:creationId xmlns:a16="http://schemas.microsoft.com/office/drawing/2014/main" id="{707FBFC5-529A-439A-9CED-34DCBB7A4D7C}"/>
              </a:ext>
            </a:extLst>
          </p:cNvPr>
          <p:cNvSpPr>
            <a:spLocks noGrp="1"/>
          </p:cNvSpPr>
          <p:nvPr>
            <p:ph type="pic" sz="quarter" idx="49" hasCustomPrompt="1"/>
          </p:nvPr>
        </p:nvSpPr>
        <p:spPr>
          <a:xfrm>
            <a:off x="6213989" y="4079523"/>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8" name="Text Placeholder 17">
            <a:extLst>
              <a:ext uri="{FF2B5EF4-FFF2-40B4-BE49-F238E27FC236}">
                <a16:creationId xmlns:a16="http://schemas.microsoft.com/office/drawing/2014/main" id="{F8E85E58-A2F9-4173-8405-C131D957BE6E}"/>
              </a:ext>
            </a:extLst>
          </p:cNvPr>
          <p:cNvSpPr>
            <a:spLocks noGrp="1"/>
          </p:cNvSpPr>
          <p:nvPr>
            <p:ph type="body" sz="quarter" idx="57" hasCustomPrompt="1"/>
          </p:nvPr>
        </p:nvSpPr>
        <p:spPr>
          <a:xfrm>
            <a:off x="9912608" y="4074293"/>
            <a:ext cx="1620580" cy="531742"/>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7" name="Text Placeholder 17">
            <a:extLst>
              <a:ext uri="{FF2B5EF4-FFF2-40B4-BE49-F238E27FC236}">
                <a16:creationId xmlns:a16="http://schemas.microsoft.com/office/drawing/2014/main" id="{44E48FD3-2DF4-490C-BC3A-79C5D5E45947}"/>
              </a:ext>
            </a:extLst>
          </p:cNvPr>
          <p:cNvSpPr>
            <a:spLocks noGrp="1"/>
          </p:cNvSpPr>
          <p:nvPr>
            <p:ph type="body" sz="quarter" idx="56" hasCustomPrompt="1"/>
          </p:nvPr>
        </p:nvSpPr>
        <p:spPr>
          <a:xfrm>
            <a:off x="9912608" y="4691523"/>
            <a:ext cx="1620580"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31" name="Text Placeholder 2">
            <a:extLst>
              <a:ext uri="{FF2B5EF4-FFF2-40B4-BE49-F238E27FC236}">
                <a16:creationId xmlns:a16="http://schemas.microsoft.com/office/drawing/2014/main" id="{C39DE08E-33C3-4C1A-920B-B4952579A948}"/>
              </a:ext>
            </a:extLst>
          </p:cNvPr>
          <p:cNvSpPr>
            <a:spLocks noGrp="1"/>
          </p:cNvSpPr>
          <p:nvPr>
            <p:ph type="body" sz="quarter" idx="24" hasCustomPrompt="1"/>
          </p:nvPr>
        </p:nvSpPr>
        <p:spPr>
          <a:xfrm rot="16200000">
            <a:off x="453469" y="3431888"/>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2" name="Text Placeholder 2">
            <a:extLst>
              <a:ext uri="{FF2B5EF4-FFF2-40B4-BE49-F238E27FC236}">
                <a16:creationId xmlns:a16="http://schemas.microsoft.com/office/drawing/2014/main" id="{FADEF27B-D3B5-4D67-80D1-4FBDAC215B39}"/>
              </a:ext>
            </a:extLst>
          </p:cNvPr>
          <p:cNvSpPr>
            <a:spLocks noGrp="1"/>
          </p:cNvSpPr>
          <p:nvPr>
            <p:ph type="body" sz="quarter" idx="58" hasCustomPrompt="1"/>
          </p:nvPr>
        </p:nvSpPr>
        <p:spPr>
          <a:xfrm rot="16200000">
            <a:off x="453211" y="5694844"/>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3" name="Text Placeholder 2">
            <a:extLst>
              <a:ext uri="{FF2B5EF4-FFF2-40B4-BE49-F238E27FC236}">
                <a16:creationId xmlns:a16="http://schemas.microsoft.com/office/drawing/2014/main" id="{13DF6266-E452-4600-B76D-01E43F526B1A}"/>
              </a:ext>
            </a:extLst>
          </p:cNvPr>
          <p:cNvSpPr>
            <a:spLocks noGrp="1"/>
          </p:cNvSpPr>
          <p:nvPr>
            <p:ph type="body" sz="quarter" idx="59" hasCustomPrompt="1"/>
          </p:nvPr>
        </p:nvSpPr>
        <p:spPr>
          <a:xfrm rot="16200000">
            <a:off x="6004642" y="3431889"/>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4" name="Text Placeholder 2">
            <a:extLst>
              <a:ext uri="{FF2B5EF4-FFF2-40B4-BE49-F238E27FC236}">
                <a16:creationId xmlns:a16="http://schemas.microsoft.com/office/drawing/2014/main" id="{32FDDE29-1FCD-45BC-9F61-9D5ACB6BD00E}"/>
              </a:ext>
            </a:extLst>
          </p:cNvPr>
          <p:cNvSpPr>
            <a:spLocks noGrp="1"/>
          </p:cNvSpPr>
          <p:nvPr>
            <p:ph type="body" sz="quarter" idx="60" hasCustomPrompt="1"/>
          </p:nvPr>
        </p:nvSpPr>
        <p:spPr>
          <a:xfrm rot="16200000">
            <a:off x="6004384" y="5694845"/>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FCE2D67D-E75E-4FDA-B80E-DF09465F131D}"/>
              </a:ext>
            </a:extLst>
          </p:cNvPr>
          <p:cNvSpPr>
            <a:spLocks noGrp="1"/>
          </p:cNvSpPr>
          <p:nvPr>
            <p:ph type="ftr" sz="quarter" idx="61"/>
          </p:nvPr>
        </p:nvSpPr>
        <p:spPr/>
        <p:txBody>
          <a:bodyPr/>
          <a:lstStyle/>
          <a:p>
            <a:endParaRPr lang="en-GB" dirty="0"/>
          </a:p>
        </p:txBody>
      </p:sp>
      <p:sp>
        <p:nvSpPr>
          <p:cNvPr id="4" name="Slide Number Placeholder 3">
            <a:extLst>
              <a:ext uri="{FF2B5EF4-FFF2-40B4-BE49-F238E27FC236}">
                <a16:creationId xmlns:a16="http://schemas.microsoft.com/office/drawing/2014/main" id="{6FCDBCF9-9BBC-4CB0-8AAB-EAF7233B286E}"/>
              </a:ext>
            </a:extLst>
          </p:cNvPr>
          <p:cNvSpPr>
            <a:spLocks noGrp="1"/>
          </p:cNvSpPr>
          <p:nvPr>
            <p:ph type="sldNum" sz="quarter" idx="62"/>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648089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x Team Members">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8E2ACE6-F563-4935-AADD-646F5AB1983D}"/>
              </a:ext>
            </a:extLst>
          </p:cNvPr>
          <p:cNvSpPr>
            <a:spLocks noGrp="1"/>
          </p:cNvSpPr>
          <p:nvPr>
            <p:ph type="title" hasCustomPrompt="1"/>
          </p:nvPr>
        </p:nvSpPr>
        <p:spPr>
          <a:xfrm>
            <a:off x="656924" y="657225"/>
            <a:ext cx="5319714" cy="532800"/>
          </a:xfrm>
        </p:spPr>
        <p:txBody>
          <a:bodyPr/>
          <a:lstStyle/>
          <a:p>
            <a:r>
              <a:rPr lang="en-GB" dirty="0"/>
              <a:t>Slide title</a:t>
            </a:r>
          </a:p>
        </p:txBody>
      </p:sp>
      <p:sp>
        <p:nvSpPr>
          <p:cNvPr id="23" name="Subtitle 2">
            <a:extLst>
              <a:ext uri="{FF2B5EF4-FFF2-40B4-BE49-F238E27FC236}">
                <a16:creationId xmlns:a16="http://schemas.microsoft.com/office/drawing/2014/main" id="{8BF97E46-53D1-4953-BBD5-61A9FE287003}"/>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35A47A1D-3A44-41D2-96DC-50329243F7AD}"/>
              </a:ext>
            </a:extLst>
          </p:cNvPr>
          <p:cNvSpPr>
            <a:spLocks noGrp="1"/>
          </p:cNvSpPr>
          <p:nvPr>
            <p:ph type="pic" sz="quarter" idx="11" hasCustomPrompt="1"/>
          </p:nvPr>
        </p:nvSpPr>
        <p:spPr>
          <a:xfrm>
            <a:off x="658813" y="1811338"/>
            <a:ext cx="1620837"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20" name="Text Placeholder 4">
            <a:extLst>
              <a:ext uri="{FF2B5EF4-FFF2-40B4-BE49-F238E27FC236}">
                <a16:creationId xmlns:a16="http://schemas.microsoft.com/office/drawing/2014/main" id="{29A8536C-53FD-45BF-AAD4-691D41EB7759}"/>
              </a:ext>
            </a:extLst>
          </p:cNvPr>
          <p:cNvSpPr>
            <a:spLocks noGrp="1"/>
          </p:cNvSpPr>
          <p:nvPr>
            <p:ph type="body" sz="quarter" idx="27" hasCustomPrompt="1"/>
          </p:nvPr>
        </p:nvSpPr>
        <p:spPr>
          <a:xfrm>
            <a:off x="2509838" y="1811338"/>
            <a:ext cx="3466800"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4" name="Text Placeholder 17">
            <a:extLst>
              <a:ext uri="{FF2B5EF4-FFF2-40B4-BE49-F238E27FC236}">
                <a16:creationId xmlns:a16="http://schemas.microsoft.com/office/drawing/2014/main" id="{E99D2E04-AF1A-477F-BE00-FD46AD230DA3}"/>
              </a:ext>
            </a:extLst>
          </p:cNvPr>
          <p:cNvSpPr>
            <a:spLocks noGrp="1"/>
          </p:cNvSpPr>
          <p:nvPr>
            <p:ph type="body" sz="quarter" idx="13" hasCustomPrompt="1"/>
          </p:nvPr>
        </p:nvSpPr>
        <p:spPr>
          <a:xfrm>
            <a:off x="2509838" y="2148377"/>
            <a:ext cx="3466800"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5" name="Text Placeholder 17">
            <a:extLst>
              <a:ext uri="{FF2B5EF4-FFF2-40B4-BE49-F238E27FC236}">
                <a16:creationId xmlns:a16="http://schemas.microsoft.com/office/drawing/2014/main" id="{E4473462-6DBF-4CCC-A6AC-38FCC1A400FE}"/>
              </a:ext>
            </a:extLst>
          </p:cNvPr>
          <p:cNvSpPr>
            <a:spLocks noGrp="1"/>
          </p:cNvSpPr>
          <p:nvPr>
            <p:ph type="body" sz="quarter" idx="14" hasCustomPrompt="1"/>
          </p:nvPr>
        </p:nvSpPr>
        <p:spPr>
          <a:xfrm>
            <a:off x="2509838" y="2506170"/>
            <a:ext cx="3466800" cy="921600"/>
          </a:xfrm>
          <a:prstGeom prst="rect">
            <a:avLst/>
          </a:prstGeom>
        </p:spPr>
        <p:txBody>
          <a:bodyPr wrap="square"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10" name="Picture Placeholder 2">
            <a:extLst>
              <a:ext uri="{FF2B5EF4-FFF2-40B4-BE49-F238E27FC236}">
                <a16:creationId xmlns:a16="http://schemas.microsoft.com/office/drawing/2014/main" id="{80F9B3FD-33FC-47B7-A55F-8837D290FD4C}"/>
              </a:ext>
            </a:extLst>
          </p:cNvPr>
          <p:cNvSpPr>
            <a:spLocks noGrp="1"/>
          </p:cNvSpPr>
          <p:nvPr>
            <p:ph type="pic" sz="quarter" idx="19" hasCustomPrompt="1"/>
          </p:nvPr>
        </p:nvSpPr>
        <p:spPr>
          <a:xfrm>
            <a:off x="658813" y="4048913"/>
            <a:ext cx="1620837"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11" name="Text Placeholder 4">
            <a:extLst>
              <a:ext uri="{FF2B5EF4-FFF2-40B4-BE49-F238E27FC236}">
                <a16:creationId xmlns:a16="http://schemas.microsoft.com/office/drawing/2014/main" id="{EE6CCB00-C548-4856-97AA-A87A3B210298}"/>
              </a:ext>
            </a:extLst>
          </p:cNvPr>
          <p:cNvSpPr>
            <a:spLocks noGrp="1"/>
          </p:cNvSpPr>
          <p:nvPr>
            <p:ph type="body" sz="quarter" idx="20" hasCustomPrompt="1"/>
          </p:nvPr>
        </p:nvSpPr>
        <p:spPr>
          <a:xfrm>
            <a:off x="2509838" y="4046837"/>
            <a:ext cx="3466800"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12" name="Text Placeholder 17">
            <a:extLst>
              <a:ext uri="{FF2B5EF4-FFF2-40B4-BE49-F238E27FC236}">
                <a16:creationId xmlns:a16="http://schemas.microsoft.com/office/drawing/2014/main" id="{4D68A386-E7E7-4D7E-B30F-C6A501A450AB}"/>
              </a:ext>
            </a:extLst>
          </p:cNvPr>
          <p:cNvSpPr>
            <a:spLocks noGrp="1"/>
          </p:cNvSpPr>
          <p:nvPr>
            <p:ph type="body" sz="quarter" idx="21" hasCustomPrompt="1"/>
          </p:nvPr>
        </p:nvSpPr>
        <p:spPr>
          <a:xfrm>
            <a:off x="2509838" y="4383240"/>
            <a:ext cx="3466800"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3" name="Text Placeholder 17">
            <a:extLst>
              <a:ext uri="{FF2B5EF4-FFF2-40B4-BE49-F238E27FC236}">
                <a16:creationId xmlns:a16="http://schemas.microsoft.com/office/drawing/2014/main" id="{5229370C-CF34-4897-A491-DD8356E5A206}"/>
              </a:ext>
            </a:extLst>
          </p:cNvPr>
          <p:cNvSpPr>
            <a:spLocks noGrp="1"/>
          </p:cNvSpPr>
          <p:nvPr>
            <p:ph type="body" sz="quarter" idx="22" hasCustomPrompt="1"/>
          </p:nvPr>
        </p:nvSpPr>
        <p:spPr>
          <a:xfrm>
            <a:off x="2509838" y="4746256"/>
            <a:ext cx="3466800"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6" name="Picture Placeholder 2">
            <a:extLst>
              <a:ext uri="{FF2B5EF4-FFF2-40B4-BE49-F238E27FC236}">
                <a16:creationId xmlns:a16="http://schemas.microsoft.com/office/drawing/2014/main" id="{694C374F-5D8B-4E1F-9A0A-59AEA4989345}"/>
              </a:ext>
            </a:extLst>
          </p:cNvPr>
          <p:cNvSpPr>
            <a:spLocks noGrp="1"/>
          </p:cNvSpPr>
          <p:nvPr>
            <p:ph type="pic" sz="quarter" idx="15" hasCustomPrompt="1"/>
          </p:nvPr>
        </p:nvSpPr>
        <p:spPr>
          <a:xfrm>
            <a:off x="6215364" y="1811338"/>
            <a:ext cx="1609424"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7" name="Text Placeholder 4">
            <a:extLst>
              <a:ext uri="{FF2B5EF4-FFF2-40B4-BE49-F238E27FC236}">
                <a16:creationId xmlns:a16="http://schemas.microsoft.com/office/drawing/2014/main" id="{1C25F170-ACD3-4EA7-A988-78BB6A8BE324}"/>
              </a:ext>
            </a:extLst>
          </p:cNvPr>
          <p:cNvSpPr>
            <a:spLocks noGrp="1"/>
          </p:cNvSpPr>
          <p:nvPr>
            <p:ph type="body" sz="quarter" idx="16" hasCustomPrompt="1"/>
          </p:nvPr>
        </p:nvSpPr>
        <p:spPr>
          <a:xfrm>
            <a:off x="8063514" y="1811338"/>
            <a:ext cx="3458262"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8" name="Text Placeholder 17">
            <a:extLst>
              <a:ext uri="{FF2B5EF4-FFF2-40B4-BE49-F238E27FC236}">
                <a16:creationId xmlns:a16="http://schemas.microsoft.com/office/drawing/2014/main" id="{55B3C7AC-3DD4-468D-B769-D7F95B1E3AD0}"/>
              </a:ext>
            </a:extLst>
          </p:cNvPr>
          <p:cNvSpPr>
            <a:spLocks noGrp="1"/>
          </p:cNvSpPr>
          <p:nvPr>
            <p:ph type="body" sz="quarter" idx="17" hasCustomPrompt="1"/>
          </p:nvPr>
        </p:nvSpPr>
        <p:spPr>
          <a:xfrm>
            <a:off x="8063514" y="2148377"/>
            <a:ext cx="3458262"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 name="Text Placeholder 17">
            <a:extLst>
              <a:ext uri="{FF2B5EF4-FFF2-40B4-BE49-F238E27FC236}">
                <a16:creationId xmlns:a16="http://schemas.microsoft.com/office/drawing/2014/main" id="{F8BB41CC-EE94-463A-A774-E299849F3949}"/>
              </a:ext>
            </a:extLst>
          </p:cNvPr>
          <p:cNvSpPr>
            <a:spLocks noGrp="1"/>
          </p:cNvSpPr>
          <p:nvPr>
            <p:ph type="body" sz="quarter" idx="18" hasCustomPrompt="1"/>
          </p:nvPr>
        </p:nvSpPr>
        <p:spPr>
          <a:xfrm>
            <a:off x="8063514" y="2506170"/>
            <a:ext cx="3458262"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14" name="Picture Placeholder 2">
            <a:extLst>
              <a:ext uri="{FF2B5EF4-FFF2-40B4-BE49-F238E27FC236}">
                <a16:creationId xmlns:a16="http://schemas.microsoft.com/office/drawing/2014/main" id="{25CE8B50-7BAD-4691-8EDC-DC0FCBBD3619}"/>
              </a:ext>
            </a:extLst>
          </p:cNvPr>
          <p:cNvSpPr>
            <a:spLocks noGrp="1"/>
          </p:cNvSpPr>
          <p:nvPr>
            <p:ph type="pic" sz="quarter" idx="23" hasCustomPrompt="1"/>
          </p:nvPr>
        </p:nvSpPr>
        <p:spPr>
          <a:xfrm>
            <a:off x="6215364" y="4048913"/>
            <a:ext cx="1609424"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15" name="Text Placeholder 4">
            <a:extLst>
              <a:ext uri="{FF2B5EF4-FFF2-40B4-BE49-F238E27FC236}">
                <a16:creationId xmlns:a16="http://schemas.microsoft.com/office/drawing/2014/main" id="{9220FE3A-3350-471A-A650-93EB6EC4D5D6}"/>
              </a:ext>
            </a:extLst>
          </p:cNvPr>
          <p:cNvSpPr>
            <a:spLocks noGrp="1"/>
          </p:cNvSpPr>
          <p:nvPr>
            <p:ph type="body" sz="quarter" idx="24" hasCustomPrompt="1"/>
          </p:nvPr>
        </p:nvSpPr>
        <p:spPr>
          <a:xfrm>
            <a:off x="8063514" y="4046837"/>
            <a:ext cx="3458262"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16" name="Text Placeholder 17">
            <a:extLst>
              <a:ext uri="{FF2B5EF4-FFF2-40B4-BE49-F238E27FC236}">
                <a16:creationId xmlns:a16="http://schemas.microsoft.com/office/drawing/2014/main" id="{EFDA7D31-4A3E-426B-98C5-ADB0C1B21E37}"/>
              </a:ext>
            </a:extLst>
          </p:cNvPr>
          <p:cNvSpPr>
            <a:spLocks noGrp="1"/>
          </p:cNvSpPr>
          <p:nvPr>
            <p:ph type="body" sz="quarter" idx="25" hasCustomPrompt="1"/>
          </p:nvPr>
        </p:nvSpPr>
        <p:spPr>
          <a:xfrm>
            <a:off x="8063514" y="4383240"/>
            <a:ext cx="3458262"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7" name="Text Placeholder 17">
            <a:extLst>
              <a:ext uri="{FF2B5EF4-FFF2-40B4-BE49-F238E27FC236}">
                <a16:creationId xmlns:a16="http://schemas.microsoft.com/office/drawing/2014/main" id="{5935079C-6EB7-4503-B5A5-1E4C1B6B7D04}"/>
              </a:ext>
            </a:extLst>
          </p:cNvPr>
          <p:cNvSpPr>
            <a:spLocks noGrp="1"/>
          </p:cNvSpPr>
          <p:nvPr>
            <p:ph type="body" sz="quarter" idx="26" hasCustomPrompt="1"/>
          </p:nvPr>
        </p:nvSpPr>
        <p:spPr>
          <a:xfrm>
            <a:off x="8063514" y="4746256"/>
            <a:ext cx="3458262"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2" name="Footer Placeholder 1">
            <a:extLst>
              <a:ext uri="{FF2B5EF4-FFF2-40B4-BE49-F238E27FC236}">
                <a16:creationId xmlns:a16="http://schemas.microsoft.com/office/drawing/2014/main" id="{BF2FE0BB-1D09-4885-A8D3-0BAC93985B71}"/>
              </a:ext>
            </a:extLst>
          </p:cNvPr>
          <p:cNvSpPr>
            <a:spLocks noGrp="1"/>
          </p:cNvSpPr>
          <p:nvPr>
            <p:ph type="ftr" sz="quarter" idx="28"/>
          </p:nvPr>
        </p:nvSpPr>
        <p:spPr/>
        <p:txBody>
          <a:bodyPr/>
          <a:lstStyle/>
          <a:p>
            <a:endParaRPr lang="en-GB" dirty="0"/>
          </a:p>
        </p:txBody>
      </p:sp>
      <p:sp>
        <p:nvSpPr>
          <p:cNvPr id="18" name="Slide Number Placeholder 17">
            <a:extLst>
              <a:ext uri="{FF2B5EF4-FFF2-40B4-BE49-F238E27FC236}">
                <a16:creationId xmlns:a16="http://schemas.microsoft.com/office/drawing/2014/main" id="{87F26512-AFB7-4B55-AF32-599B7CB704D3}"/>
              </a:ext>
            </a:extLst>
          </p:cNvPr>
          <p:cNvSpPr>
            <a:spLocks noGrp="1"/>
          </p:cNvSpPr>
          <p:nvPr>
            <p:ph type="sldNum" sz="quarter" idx="29"/>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473006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 x Team Member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1A6EFB-C03E-4005-AAF4-412354479622}"/>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41" name="Subtitle 2">
            <a:extLst>
              <a:ext uri="{FF2B5EF4-FFF2-40B4-BE49-F238E27FC236}">
                <a16:creationId xmlns:a16="http://schemas.microsoft.com/office/drawing/2014/main" id="{7E09B4CB-EF80-4A5E-B0DF-A4976B3C42DF}"/>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61453AFA-7E1E-465D-920B-606276C5AF3D}"/>
              </a:ext>
            </a:extLst>
          </p:cNvPr>
          <p:cNvSpPr>
            <a:spLocks noGrp="1"/>
          </p:cNvSpPr>
          <p:nvPr>
            <p:ph type="pic" sz="quarter" idx="11" hasCustomPrompt="1"/>
          </p:nvPr>
        </p:nvSpPr>
        <p:spPr>
          <a:xfrm>
            <a:off x="658813"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9" name="Text Placeholder 17">
            <a:extLst>
              <a:ext uri="{FF2B5EF4-FFF2-40B4-BE49-F238E27FC236}">
                <a16:creationId xmlns:a16="http://schemas.microsoft.com/office/drawing/2014/main" id="{3AD7492D-0E64-45CC-A859-E7CE52A2AFC9}"/>
              </a:ext>
            </a:extLst>
          </p:cNvPr>
          <p:cNvSpPr>
            <a:spLocks noGrp="1"/>
          </p:cNvSpPr>
          <p:nvPr>
            <p:ph type="body" sz="quarter" idx="14" hasCustomPrompt="1"/>
          </p:nvPr>
        </p:nvSpPr>
        <p:spPr>
          <a:xfrm>
            <a:off x="658813"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8" name="Text Placeholder 17">
            <a:extLst>
              <a:ext uri="{FF2B5EF4-FFF2-40B4-BE49-F238E27FC236}">
                <a16:creationId xmlns:a16="http://schemas.microsoft.com/office/drawing/2014/main" id="{FA5D83A1-C6F6-46CC-8958-ABC1919A23FF}"/>
              </a:ext>
            </a:extLst>
          </p:cNvPr>
          <p:cNvSpPr>
            <a:spLocks noGrp="1"/>
          </p:cNvSpPr>
          <p:nvPr>
            <p:ph type="body" sz="quarter" idx="13" hasCustomPrompt="1"/>
          </p:nvPr>
        </p:nvSpPr>
        <p:spPr>
          <a:xfrm>
            <a:off x="658813"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45" name="Picture Placeholder 2">
            <a:extLst>
              <a:ext uri="{FF2B5EF4-FFF2-40B4-BE49-F238E27FC236}">
                <a16:creationId xmlns:a16="http://schemas.microsoft.com/office/drawing/2014/main" id="{E66B5CBD-8D6D-4BBC-9518-814944563D27}"/>
              </a:ext>
            </a:extLst>
          </p:cNvPr>
          <p:cNvSpPr>
            <a:spLocks noGrp="1"/>
          </p:cNvSpPr>
          <p:nvPr>
            <p:ph type="pic" sz="quarter" idx="41" hasCustomPrompt="1"/>
          </p:nvPr>
        </p:nvSpPr>
        <p:spPr>
          <a:xfrm>
            <a:off x="658813"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47" name="Text Placeholder 17">
            <a:extLst>
              <a:ext uri="{FF2B5EF4-FFF2-40B4-BE49-F238E27FC236}">
                <a16:creationId xmlns:a16="http://schemas.microsoft.com/office/drawing/2014/main" id="{10B892F0-8257-4FAD-85E3-B26408DF573F}"/>
              </a:ext>
            </a:extLst>
          </p:cNvPr>
          <p:cNvSpPr>
            <a:spLocks noGrp="1"/>
          </p:cNvSpPr>
          <p:nvPr>
            <p:ph type="body" sz="quarter" idx="43" hasCustomPrompt="1"/>
          </p:nvPr>
        </p:nvSpPr>
        <p:spPr>
          <a:xfrm>
            <a:off x="658813"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46" name="Text Placeholder 17">
            <a:extLst>
              <a:ext uri="{FF2B5EF4-FFF2-40B4-BE49-F238E27FC236}">
                <a16:creationId xmlns:a16="http://schemas.microsoft.com/office/drawing/2014/main" id="{21C404D7-5842-4DB4-BABE-B609B13B2F64}"/>
              </a:ext>
            </a:extLst>
          </p:cNvPr>
          <p:cNvSpPr>
            <a:spLocks noGrp="1"/>
          </p:cNvSpPr>
          <p:nvPr>
            <p:ph type="body" sz="quarter" idx="42" hasCustomPrompt="1"/>
          </p:nvPr>
        </p:nvSpPr>
        <p:spPr>
          <a:xfrm>
            <a:off x="658813"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5" name="Picture Placeholder 2">
            <a:extLst>
              <a:ext uri="{FF2B5EF4-FFF2-40B4-BE49-F238E27FC236}">
                <a16:creationId xmlns:a16="http://schemas.microsoft.com/office/drawing/2014/main" id="{35578B0A-D320-4721-8EA7-7524EFD0C2AA}"/>
              </a:ext>
            </a:extLst>
          </p:cNvPr>
          <p:cNvSpPr>
            <a:spLocks noGrp="1"/>
          </p:cNvSpPr>
          <p:nvPr>
            <p:ph type="pic" sz="quarter" idx="60" hasCustomPrompt="1"/>
          </p:nvPr>
        </p:nvSpPr>
        <p:spPr>
          <a:xfrm>
            <a:off x="2509838"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97" name="Text Placeholder 17">
            <a:extLst>
              <a:ext uri="{FF2B5EF4-FFF2-40B4-BE49-F238E27FC236}">
                <a16:creationId xmlns:a16="http://schemas.microsoft.com/office/drawing/2014/main" id="{DE5402FE-B3D6-470A-9461-A16AF7B6BDF8}"/>
              </a:ext>
            </a:extLst>
          </p:cNvPr>
          <p:cNvSpPr>
            <a:spLocks noGrp="1"/>
          </p:cNvSpPr>
          <p:nvPr>
            <p:ph type="body" sz="quarter" idx="62" hasCustomPrompt="1"/>
          </p:nvPr>
        </p:nvSpPr>
        <p:spPr>
          <a:xfrm>
            <a:off x="2509838"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96" name="Text Placeholder 17">
            <a:extLst>
              <a:ext uri="{FF2B5EF4-FFF2-40B4-BE49-F238E27FC236}">
                <a16:creationId xmlns:a16="http://schemas.microsoft.com/office/drawing/2014/main" id="{05E1A72C-E82E-4E64-BAEC-CFF927BE746F}"/>
              </a:ext>
            </a:extLst>
          </p:cNvPr>
          <p:cNvSpPr>
            <a:spLocks noGrp="1"/>
          </p:cNvSpPr>
          <p:nvPr>
            <p:ph type="body" sz="quarter" idx="61" hasCustomPrompt="1"/>
          </p:nvPr>
        </p:nvSpPr>
        <p:spPr>
          <a:xfrm>
            <a:off x="2509838"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8" name="Picture Placeholder 2">
            <a:extLst>
              <a:ext uri="{FF2B5EF4-FFF2-40B4-BE49-F238E27FC236}">
                <a16:creationId xmlns:a16="http://schemas.microsoft.com/office/drawing/2014/main" id="{304BF809-0E6F-46AF-BA15-C829B7B79A58}"/>
              </a:ext>
            </a:extLst>
          </p:cNvPr>
          <p:cNvSpPr>
            <a:spLocks noGrp="1"/>
          </p:cNvSpPr>
          <p:nvPr>
            <p:ph type="pic" sz="quarter" idx="63" hasCustomPrompt="1"/>
          </p:nvPr>
        </p:nvSpPr>
        <p:spPr>
          <a:xfrm>
            <a:off x="2509838"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00" name="Text Placeholder 17">
            <a:extLst>
              <a:ext uri="{FF2B5EF4-FFF2-40B4-BE49-F238E27FC236}">
                <a16:creationId xmlns:a16="http://schemas.microsoft.com/office/drawing/2014/main" id="{0322F05F-A846-4F1D-8608-F25BAF958C5C}"/>
              </a:ext>
            </a:extLst>
          </p:cNvPr>
          <p:cNvSpPr>
            <a:spLocks noGrp="1"/>
          </p:cNvSpPr>
          <p:nvPr>
            <p:ph type="body" sz="quarter" idx="65" hasCustomPrompt="1"/>
          </p:nvPr>
        </p:nvSpPr>
        <p:spPr>
          <a:xfrm>
            <a:off x="2509838"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99" name="Text Placeholder 17">
            <a:extLst>
              <a:ext uri="{FF2B5EF4-FFF2-40B4-BE49-F238E27FC236}">
                <a16:creationId xmlns:a16="http://schemas.microsoft.com/office/drawing/2014/main" id="{6B6ECB26-DA92-4B85-8AC8-467B27BE162C}"/>
              </a:ext>
            </a:extLst>
          </p:cNvPr>
          <p:cNvSpPr>
            <a:spLocks noGrp="1"/>
          </p:cNvSpPr>
          <p:nvPr>
            <p:ph type="body" sz="quarter" idx="64" hasCustomPrompt="1"/>
          </p:nvPr>
        </p:nvSpPr>
        <p:spPr>
          <a:xfrm>
            <a:off x="2509838"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1" name="Picture Placeholder 2">
            <a:extLst>
              <a:ext uri="{FF2B5EF4-FFF2-40B4-BE49-F238E27FC236}">
                <a16:creationId xmlns:a16="http://schemas.microsoft.com/office/drawing/2014/main" id="{13F823F4-043A-4B83-BE48-C6EEC0B1EA04}"/>
              </a:ext>
            </a:extLst>
          </p:cNvPr>
          <p:cNvSpPr>
            <a:spLocks noGrp="1"/>
          </p:cNvSpPr>
          <p:nvPr>
            <p:ph type="pic" sz="quarter" idx="66" hasCustomPrompt="1"/>
          </p:nvPr>
        </p:nvSpPr>
        <p:spPr>
          <a:xfrm>
            <a:off x="4360863"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03" name="Text Placeholder 17">
            <a:extLst>
              <a:ext uri="{FF2B5EF4-FFF2-40B4-BE49-F238E27FC236}">
                <a16:creationId xmlns:a16="http://schemas.microsoft.com/office/drawing/2014/main" id="{D21DAC54-032F-4409-9C91-4215B6225A61}"/>
              </a:ext>
            </a:extLst>
          </p:cNvPr>
          <p:cNvSpPr>
            <a:spLocks noGrp="1"/>
          </p:cNvSpPr>
          <p:nvPr>
            <p:ph type="body" sz="quarter" idx="68" hasCustomPrompt="1"/>
          </p:nvPr>
        </p:nvSpPr>
        <p:spPr>
          <a:xfrm>
            <a:off x="4360863"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2" name="Text Placeholder 17">
            <a:extLst>
              <a:ext uri="{FF2B5EF4-FFF2-40B4-BE49-F238E27FC236}">
                <a16:creationId xmlns:a16="http://schemas.microsoft.com/office/drawing/2014/main" id="{BD9BE25C-4B0F-4BFB-A979-101E2CF07758}"/>
              </a:ext>
            </a:extLst>
          </p:cNvPr>
          <p:cNvSpPr>
            <a:spLocks noGrp="1"/>
          </p:cNvSpPr>
          <p:nvPr>
            <p:ph type="body" sz="quarter" idx="67" hasCustomPrompt="1"/>
          </p:nvPr>
        </p:nvSpPr>
        <p:spPr>
          <a:xfrm>
            <a:off x="4360863"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4" name="Picture Placeholder 2">
            <a:extLst>
              <a:ext uri="{FF2B5EF4-FFF2-40B4-BE49-F238E27FC236}">
                <a16:creationId xmlns:a16="http://schemas.microsoft.com/office/drawing/2014/main" id="{007065A7-D341-4447-AE6B-A91CE548048E}"/>
              </a:ext>
            </a:extLst>
          </p:cNvPr>
          <p:cNvSpPr>
            <a:spLocks noGrp="1"/>
          </p:cNvSpPr>
          <p:nvPr>
            <p:ph type="pic" sz="quarter" idx="69" hasCustomPrompt="1"/>
          </p:nvPr>
        </p:nvSpPr>
        <p:spPr>
          <a:xfrm>
            <a:off x="4360863"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06" name="Text Placeholder 17">
            <a:extLst>
              <a:ext uri="{FF2B5EF4-FFF2-40B4-BE49-F238E27FC236}">
                <a16:creationId xmlns:a16="http://schemas.microsoft.com/office/drawing/2014/main" id="{538F1C9B-5191-46A7-9988-721C27A19C0F}"/>
              </a:ext>
            </a:extLst>
          </p:cNvPr>
          <p:cNvSpPr>
            <a:spLocks noGrp="1"/>
          </p:cNvSpPr>
          <p:nvPr>
            <p:ph type="body" sz="quarter" idx="71" hasCustomPrompt="1"/>
          </p:nvPr>
        </p:nvSpPr>
        <p:spPr>
          <a:xfrm>
            <a:off x="4360863"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5" name="Text Placeholder 17">
            <a:extLst>
              <a:ext uri="{FF2B5EF4-FFF2-40B4-BE49-F238E27FC236}">
                <a16:creationId xmlns:a16="http://schemas.microsoft.com/office/drawing/2014/main" id="{2F155F4B-6C77-4B10-82CF-87AB808A21A3}"/>
              </a:ext>
            </a:extLst>
          </p:cNvPr>
          <p:cNvSpPr>
            <a:spLocks noGrp="1"/>
          </p:cNvSpPr>
          <p:nvPr>
            <p:ph type="body" sz="quarter" idx="70" hasCustomPrompt="1"/>
          </p:nvPr>
        </p:nvSpPr>
        <p:spPr>
          <a:xfrm>
            <a:off x="4360863"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7" name="Picture Placeholder 2">
            <a:extLst>
              <a:ext uri="{FF2B5EF4-FFF2-40B4-BE49-F238E27FC236}">
                <a16:creationId xmlns:a16="http://schemas.microsoft.com/office/drawing/2014/main" id="{9D67B676-0169-4E1D-B485-5732B38992AE}"/>
              </a:ext>
            </a:extLst>
          </p:cNvPr>
          <p:cNvSpPr>
            <a:spLocks noGrp="1"/>
          </p:cNvSpPr>
          <p:nvPr>
            <p:ph type="pic" sz="quarter" idx="72" hasCustomPrompt="1"/>
          </p:nvPr>
        </p:nvSpPr>
        <p:spPr>
          <a:xfrm>
            <a:off x="6211888"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09" name="Text Placeholder 17">
            <a:extLst>
              <a:ext uri="{FF2B5EF4-FFF2-40B4-BE49-F238E27FC236}">
                <a16:creationId xmlns:a16="http://schemas.microsoft.com/office/drawing/2014/main" id="{E2A5260C-8898-438D-B353-AD58CE7F051E}"/>
              </a:ext>
            </a:extLst>
          </p:cNvPr>
          <p:cNvSpPr>
            <a:spLocks noGrp="1"/>
          </p:cNvSpPr>
          <p:nvPr>
            <p:ph type="body" sz="quarter" idx="74" hasCustomPrompt="1"/>
          </p:nvPr>
        </p:nvSpPr>
        <p:spPr>
          <a:xfrm>
            <a:off x="6211888"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8" name="Text Placeholder 17">
            <a:extLst>
              <a:ext uri="{FF2B5EF4-FFF2-40B4-BE49-F238E27FC236}">
                <a16:creationId xmlns:a16="http://schemas.microsoft.com/office/drawing/2014/main" id="{5A64AB6E-B6C5-437A-BC9D-1E3CA90B9354}"/>
              </a:ext>
            </a:extLst>
          </p:cNvPr>
          <p:cNvSpPr>
            <a:spLocks noGrp="1"/>
          </p:cNvSpPr>
          <p:nvPr>
            <p:ph type="body" sz="quarter" idx="73" hasCustomPrompt="1"/>
          </p:nvPr>
        </p:nvSpPr>
        <p:spPr>
          <a:xfrm>
            <a:off x="6211888"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0" name="Picture Placeholder 2">
            <a:extLst>
              <a:ext uri="{FF2B5EF4-FFF2-40B4-BE49-F238E27FC236}">
                <a16:creationId xmlns:a16="http://schemas.microsoft.com/office/drawing/2014/main" id="{9952C130-25CE-45D7-BD81-95E1DCE8C11A}"/>
              </a:ext>
            </a:extLst>
          </p:cNvPr>
          <p:cNvSpPr>
            <a:spLocks noGrp="1"/>
          </p:cNvSpPr>
          <p:nvPr>
            <p:ph type="pic" sz="quarter" idx="75" hasCustomPrompt="1"/>
          </p:nvPr>
        </p:nvSpPr>
        <p:spPr>
          <a:xfrm>
            <a:off x="6211888"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12" name="Text Placeholder 17">
            <a:extLst>
              <a:ext uri="{FF2B5EF4-FFF2-40B4-BE49-F238E27FC236}">
                <a16:creationId xmlns:a16="http://schemas.microsoft.com/office/drawing/2014/main" id="{D4751E6E-E50B-47BB-B845-1A9F2628A2B9}"/>
              </a:ext>
            </a:extLst>
          </p:cNvPr>
          <p:cNvSpPr>
            <a:spLocks noGrp="1"/>
          </p:cNvSpPr>
          <p:nvPr>
            <p:ph type="body" sz="quarter" idx="77" hasCustomPrompt="1"/>
          </p:nvPr>
        </p:nvSpPr>
        <p:spPr>
          <a:xfrm>
            <a:off x="6211888"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1" name="Text Placeholder 17">
            <a:extLst>
              <a:ext uri="{FF2B5EF4-FFF2-40B4-BE49-F238E27FC236}">
                <a16:creationId xmlns:a16="http://schemas.microsoft.com/office/drawing/2014/main" id="{975635CB-AC22-40BF-A843-11EE49D41478}"/>
              </a:ext>
            </a:extLst>
          </p:cNvPr>
          <p:cNvSpPr>
            <a:spLocks noGrp="1"/>
          </p:cNvSpPr>
          <p:nvPr>
            <p:ph type="body" sz="quarter" idx="76" hasCustomPrompt="1"/>
          </p:nvPr>
        </p:nvSpPr>
        <p:spPr>
          <a:xfrm>
            <a:off x="6211888"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3" name="Picture Placeholder 2">
            <a:extLst>
              <a:ext uri="{FF2B5EF4-FFF2-40B4-BE49-F238E27FC236}">
                <a16:creationId xmlns:a16="http://schemas.microsoft.com/office/drawing/2014/main" id="{B6D5C63C-F0A7-431C-A34F-D630302AA90C}"/>
              </a:ext>
            </a:extLst>
          </p:cNvPr>
          <p:cNvSpPr>
            <a:spLocks noGrp="1"/>
          </p:cNvSpPr>
          <p:nvPr>
            <p:ph type="pic" sz="quarter" idx="78" hasCustomPrompt="1"/>
          </p:nvPr>
        </p:nvSpPr>
        <p:spPr>
          <a:xfrm>
            <a:off x="8059738"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15" name="Text Placeholder 17">
            <a:extLst>
              <a:ext uri="{FF2B5EF4-FFF2-40B4-BE49-F238E27FC236}">
                <a16:creationId xmlns:a16="http://schemas.microsoft.com/office/drawing/2014/main" id="{5B08EEF1-2090-4FAE-AC3E-FFAC897FCEA8}"/>
              </a:ext>
            </a:extLst>
          </p:cNvPr>
          <p:cNvSpPr>
            <a:spLocks noGrp="1"/>
          </p:cNvSpPr>
          <p:nvPr>
            <p:ph type="body" sz="quarter" idx="80" hasCustomPrompt="1"/>
          </p:nvPr>
        </p:nvSpPr>
        <p:spPr>
          <a:xfrm>
            <a:off x="8059738"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4" name="Text Placeholder 17">
            <a:extLst>
              <a:ext uri="{FF2B5EF4-FFF2-40B4-BE49-F238E27FC236}">
                <a16:creationId xmlns:a16="http://schemas.microsoft.com/office/drawing/2014/main" id="{3C08BCDD-2691-4AF7-A41E-E91D54C11EA4}"/>
              </a:ext>
            </a:extLst>
          </p:cNvPr>
          <p:cNvSpPr>
            <a:spLocks noGrp="1"/>
          </p:cNvSpPr>
          <p:nvPr>
            <p:ph type="body" sz="quarter" idx="79" hasCustomPrompt="1"/>
          </p:nvPr>
        </p:nvSpPr>
        <p:spPr>
          <a:xfrm>
            <a:off x="8059738"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6" name="Picture Placeholder 2">
            <a:extLst>
              <a:ext uri="{FF2B5EF4-FFF2-40B4-BE49-F238E27FC236}">
                <a16:creationId xmlns:a16="http://schemas.microsoft.com/office/drawing/2014/main" id="{9CB52F2D-7A68-4FFC-9178-804A881AE302}"/>
              </a:ext>
            </a:extLst>
          </p:cNvPr>
          <p:cNvSpPr>
            <a:spLocks noGrp="1"/>
          </p:cNvSpPr>
          <p:nvPr>
            <p:ph type="pic" sz="quarter" idx="81" hasCustomPrompt="1"/>
          </p:nvPr>
        </p:nvSpPr>
        <p:spPr>
          <a:xfrm>
            <a:off x="8059738"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18" name="Text Placeholder 17">
            <a:extLst>
              <a:ext uri="{FF2B5EF4-FFF2-40B4-BE49-F238E27FC236}">
                <a16:creationId xmlns:a16="http://schemas.microsoft.com/office/drawing/2014/main" id="{5397A6B8-13D3-476E-955F-CC207462FDF5}"/>
              </a:ext>
            </a:extLst>
          </p:cNvPr>
          <p:cNvSpPr>
            <a:spLocks noGrp="1"/>
          </p:cNvSpPr>
          <p:nvPr>
            <p:ph type="body" sz="quarter" idx="83" hasCustomPrompt="1"/>
          </p:nvPr>
        </p:nvSpPr>
        <p:spPr>
          <a:xfrm>
            <a:off x="8059738"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7" name="Text Placeholder 17">
            <a:extLst>
              <a:ext uri="{FF2B5EF4-FFF2-40B4-BE49-F238E27FC236}">
                <a16:creationId xmlns:a16="http://schemas.microsoft.com/office/drawing/2014/main" id="{1E422504-E303-4775-96E5-CDFBC2296ACE}"/>
              </a:ext>
            </a:extLst>
          </p:cNvPr>
          <p:cNvSpPr>
            <a:spLocks noGrp="1"/>
          </p:cNvSpPr>
          <p:nvPr>
            <p:ph type="body" sz="quarter" idx="82" hasCustomPrompt="1"/>
          </p:nvPr>
        </p:nvSpPr>
        <p:spPr>
          <a:xfrm>
            <a:off x="8059738"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9" name="Picture Placeholder 2">
            <a:extLst>
              <a:ext uri="{FF2B5EF4-FFF2-40B4-BE49-F238E27FC236}">
                <a16:creationId xmlns:a16="http://schemas.microsoft.com/office/drawing/2014/main" id="{402F2999-91E5-4B17-BBAD-6B3498DC38A4}"/>
              </a:ext>
            </a:extLst>
          </p:cNvPr>
          <p:cNvSpPr>
            <a:spLocks noGrp="1"/>
          </p:cNvSpPr>
          <p:nvPr>
            <p:ph type="pic" sz="quarter" idx="84" hasCustomPrompt="1"/>
          </p:nvPr>
        </p:nvSpPr>
        <p:spPr>
          <a:xfrm>
            <a:off x="9910763"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21" name="Text Placeholder 17">
            <a:extLst>
              <a:ext uri="{FF2B5EF4-FFF2-40B4-BE49-F238E27FC236}">
                <a16:creationId xmlns:a16="http://schemas.microsoft.com/office/drawing/2014/main" id="{255BDC5E-237D-43C8-A260-67FBC77B0827}"/>
              </a:ext>
            </a:extLst>
          </p:cNvPr>
          <p:cNvSpPr>
            <a:spLocks noGrp="1"/>
          </p:cNvSpPr>
          <p:nvPr>
            <p:ph type="body" sz="quarter" idx="86" hasCustomPrompt="1"/>
          </p:nvPr>
        </p:nvSpPr>
        <p:spPr>
          <a:xfrm>
            <a:off x="9910763"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20" name="Text Placeholder 17">
            <a:extLst>
              <a:ext uri="{FF2B5EF4-FFF2-40B4-BE49-F238E27FC236}">
                <a16:creationId xmlns:a16="http://schemas.microsoft.com/office/drawing/2014/main" id="{78D758A1-4B6F-4B0F-B561-8A5C8AE2A7CD}"/>
              </a:ext>
            </a:extLst>
          </p:cNvPr>
          <p:cNvSpPr>
            <a:spLocks noGrp="1"/>
          </p:cNvSpPr>
          <p:nvPr>
            <p:ph type="body" sz="quarter" idx="85" hasCustomPrompt="1"/>
          </p:nvPr>
        </p:nvSpPr>
        <p:spPr>
          <a:xfrm>
            <a:off x="9910763"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22" name="Picture Placeholder 2">
            <a:extLst>
              <a:ext uri="{FF2B5EF4-FFF2-40B4-BE49-F238E27FC236}">
                <a16:creationId xmlns:a16="http://schemas.microsoft.com/office/drawing/2014/main" id="{82B0B00E-3F93-46FF-912B-59CB8675DE2A}"/>
              </a:ext>
            </a:extLst>
          </p:cNvPr>
          <p:cNvSpPr>
            <a:spLocks noGrp="1"/>
          </p:cNvSpPr>
          <p:nvPr>
            <p:ph type="pic" sz="quarter" idx="87" hasCustomPrompt="1"/>
          </p:nvPr>
        </p:nvSpPr>
        <p:spPr>
          <a:xfrm>
            <a:off x="9910763"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24" name="Text Placeholder 17">
            <a:extLst>
              <a:ext uri="{FF2B5EF4-FFF2-40B4-BE49-F238E27FC236}">
                <a16:creationId xmlns:a16="http://schemas.microsoft.com/office/drawing/2014/main" id="{7BAFC583-D5A0-4ABC-9964-5D972B3932B1}"/>
              </a:ext>
            </a:extLst>
          </p:cNvPr>
          <p:cNvSpPr>
            <a:spLocks noGrp="1"/>
          </p:cNvSpPr>
          <p:nvPr>
            <p:ph type="body" sz="quarter" idx="89" hasCustomPrompt="1"/>
          </p:nvPr>
        </p:nvSpPr>
        <p:spPr>
          <a:xfrm>
            <a:off x="9910763"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23" name="Text Placeholder 17">
            <a:extLst>
              <a:ext uri="{FF2B5EF4-FFF2-40B4-BE49-F238E27FC236}">
                <a16:creationId xmlns:a16="http://schemas.microsoft.com/office/drawing/2014/main" id="{35BE1316-440D-4B2F-90B1-C60EC44F780A}"/>
              </a:ext>
            </a:extLst>
          </p:cNvPr>
          <p:cNvSpPr>
            <a:spLocks noGrp="1"/>
          </p:cNvSpPr>
          <p:nvPr>
            <p:ph type="body" sz="quarter" idx="88" hasCustomPrompt="1"/>
          </p:nvPr>
        </p:nvSpPr>
        <p:spPr>
          <a:xfrm>
            <a:off x="9910763"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2" name="Footer Placeholder 1">
            <a:extLst>
              <a:ext uri="{FF2B5EF4-FFF2-40B4-BE49-F238E27FC236}">
                <a16:creationId xmlns:a16="http://schemas.microsoft.com/office/drawing/2014/main" id="{CBE32424-F879-449B-B586-2980530ED3EA}"/>
              </a:ext>
            </a:extLst>
          </p:cNvPr>
          <p:cNvSpPr>
            <a:spLocks noGrp="1"/>
          </p:cNvSpPr>
          <p:nvPr>
            <p:ph type="ftr" sz="quarter" idx="90"/>
          </p:nvPr>
        </p:nvSpPr>
        <p:spPr/>
        <p:txBody>
          <a:bodyPr/>
          <a:lstStyle/>
          <a:p>
            <a:endParaRPr lang="en-GB" dirty="0"/>
          </a:p>
        </p:txBody>
      </p:sp>
      <p:sp>
        <p:nvSpPr>
          <p:cNvPr id="4" name="Slide Number Placeholder 3">
            <a:extLst>
              <a:ext uri="{FF2B5EF4-FFF2-40B4-BE49-F238E27FC236}">
                <a16:creationId xmlns:a16="http://schemas.microsoft.com/office/drawing/2014/main" id="{D9E5C7A6-CA92-47C5-A090-A1AA6411F840}"/>
              </a:ext>
            </a:extLst>
          </p:cNvPr>
          <p:cNvSpPr>
            <a:spLocks noGrp="1"/>
          </p:cNvSpPr>
          <p:nvPr>
            <p:ph type="sldNum" sz="quarter" idx="91"/>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996555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 x Logo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1A6EFB-C03E-4005-AAF4-412354479622}"/>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41" name="Subtitle 2">
            <a:extLst>
              <a:ext uri="{FF2B5EF4-FFF2-40B4-BE49-F238E27FC236}">
                <a16:creationId xmlns:a16="http://schemas.microsoft.com/office/drawing/2014/main" id="{7E09B4CB-EF80-4A5E-B0DF-A4976B3C42DF}"/>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61453AFA-7E1E-465D-920B-606276C5AF3D}"/>
              </a:ext>
            </a:extLst>
          </p:cNvPr>
          <p:cNvSpPr>
            <a:spLocks noGrp="1"/>
          </p:cNvSpPr>
          <p:nvPr>
            <p:ph type="pic" sz="quarter" idx="11" hasCustomPrompt="1"/>
          </p:nvPr>
        </p:nvSpPr>
        <p:spPr>
          <a:xfrm>
            <a:off x="658812" y="2277976"/>
            <a:ext cx="1620838"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45" name="Picture Placeholder 2">
            <a:extLst>
              <a:ext uri="{FF2B5EF4-FFF2-40B4-BE49-F238E27FC236}">
                <a16:creationId xmlns:a16="http://schemas.microsoft.com/office/drawing/2014/main" id="{E66B5CBD-8D6D-4BBC-9518-814944563D27}"/>
              </a:ext>
            </a:extLst>
          </p:cNvPr>
          <p:cNvSpPr>
            <a:spLocks noGrp="1"/>
          </p:cNvSpPr>
          <p:nvPr>
            <p:ph type="pic" sz="quarter" idx="41" hasCustomPrompt="1"/>
          </p:nvPr>
        </p:nvSpPr>
        <p:spPr>
          <a:xfrm>
            <a:off x="2509838"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95" name="Picture Placeholder 2">
            <a:extLst>
              <a:ext uri="{FF2B5EF4-FFF2-40B4-BE49-F238E27FC236}">
                <a16:creationId xmlns:a16="http://schemas.microsoft.com/office/drawing/2014/main" id="{35578B0A-D320-4721-8EA7-7524EFD0C2AA}"/>
              </a:ext>
            </a:extLst>
          </p:cNvPr>
          <p:cNvSpPr>
            <a:spLocks noGrp="1"/>
          </p:cNvSpPr>
          <p:nvPr>
            <p:ph type="pic" sz="quarter" idx="60" hasCustomPrompt="1"/>
          </p:nvPr>
        </p:nvSpPr>
        <p:spPr>
          <a:xfrm>
            <a:off x="2509838"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98" name="Picture Placeholder 2">
            <a:extLst>
              <a:ext uri="{FF2B5EF4-FFF2-40B4-BE49-F238E27FC236}">
                <a16:creationId xmlns:a16="http://schemas.microsoft.com/office/drawing/2014/main" id="{304BF809-0E6F-46AF-BA15-C829B7B79A58}"/>
              </a:ext>
            </a:extLst>
          </p:cNvPr>
          <p:cNvSpPr>
            <a:spLocks noGrp="1"/>
          </p:cNvSpPr>
          <p:nvPr>
            <p:ph type="pic" sz="quarter" idx="63" hasCustomPrompt="1"/>
          </p:nvPr>
        </p:nvSpPr>
        <p:spPr>
          <a:xfrm>
            <a:off x="4361699"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01" name="Picture Placeholder 2">
            <a:extLst>
              <a:ext uri="{FF2B5EF4-FFF2-40B4-BE49-F238E27FC236}">
                <a16:creationId xmlns:a16="http://schemas.microsoft.com/office/drawing/2014/main" id="{13F823F4-043A-4B83-BE48-C6EEC0B1EA04}"/>
              </a:ext>
            </a:extLst>
          </p:cNvPr>
          <p:cNvSpPr>
            <a:spLocks noGrp="1"/>
          </p:cNvSpPr>
          <p:nvPr>
            <p:ph type="pic" sz="quarter" idx="66" hasCustomPrompt="1"/>
          </p:nvPr>
        </p:nvSpPr>
        <p:spPr>
          <a:xfrm>
            <a:off x="4357688"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04" name="Picture Placeholder 2">
            <a:extLst>
              <a:ext uri="{FF2B5EF4-FFF2-40B4-BE49-F238E27FC236}">
                <a16:creationId xmlns:a16="http://schemas.microsoft.com/office/drawing/2014/main" id="{007065A7-D341-4447-AE6B-A91CE548048E}"/>
              </a:ext>
            </a:extLst>
          </p:cNvPr>
          <p:cNvSpPr>
            <a:spLocks noGrp="1"/>
          </p:cNvSpPr>
          <p:nvPr>
            <p:ph type="pic" sz="quarter" idx="69" hasCustomPrompt="1"/>
          </p:nvPr>
        </p:nvSpPr>
        <p:spPr>
          <a:xfrm>
            <a:off x="6218322"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07" name="Picture Placeholder 2">
            <a:extLst>
              <a:ext uri="{FF2B5EF4-FFF2-40B4-BE49-F238E27FC236}">
                <a16:creationId xmlns:a16="http://schemas.microsoft.com/office/drawing/2014/main" id="{9D67B676-0169-4E1D-B485-5732B38992AE}"/>
              </a:ext>
            </a:extLst>
          </p:cNvPr>
          <p:cNvSpPr>
            <a:spLocks noGrp="1"/>
          </p:cNvSpPr>
          <p:nvPr>
            <p:ph type="pic" sz="quarter" idx="72" hasCustomPrompt="1"/>
          </p:nvPr>
        </p:nvSpPr>
        <p:spPr>
          <a:xfrm>
            <a:off x="6218322"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10" name="Picture Placeholder 2">
            <a:extLst>
              <a:ext uri="{FF2B5EF4-FFF2-40B4-BE49-F238E27FC236}">
                <a16:creationId xmlns:a16="http://schemas.microsoft.com/office/drawing/2014/main" id="{9952C130-25CE-45D7-BD81-95E1DCE8C11A}"/>
              </a:ext>
            </a:extLst>
          </p:cNvPr>
          <p:cNvSpPr>
            <a:spLocks noGrp="1"/>
          </p:cNvSpPr>
          <p:nvPr>
            <p:ph type="pic" sz="quarter" idx="75" hasCustomPrompt="1"/>
          </p:nvPr>
        </p:nvSpPr>
        <p:spPr>
          <a:xfrm>
            <a:off x="8062164"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13" name="Picture Placeholder 2">
            <a:extLst>
              <a:ext uri="{FF2B5EF4-FFF2-40B4-BE49-F238E27FC236}">
                <a16:creationId xmlns:a16="http://schemas.microsoft.com/office/drawing/2014/main" id="{B6D5C63C-F0A7-431C-A34F-D630302AA90C}"/>
              </a:ext>
            </a:extLst>
          </p:cNvPr>
          <p:cNvSpPr>
            <a:spLocks noGrp="1"/>
          </p:cNvSpPr>
          <p:nvPr>
            <p:ph type="pic" sz="quarter" idx="78" hasCustomPrompt="1"/>
          </p:nvPr>
        </p:nvSpPr>
        <p:spPr>
          <a:xfrm>
            <a:off x="8062164"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19" name="Picture Placeholder 2">
            <a:extLst>
              <a:ext uri="{FF2B5EF4-FFF2-40B4-BE49-F238E27FC236}">
                <a16:creationId xmlns:a16="http://schemas.microsoft.com/office/drawing/2014/main" id="{402F2999-91E5-4B17-BBAD-6B3498DC38A4}"/>
              </a:ext>
            </a:extLst>
          </p:cNvPr>
          <p:cNvSpPr>
            <a:spLocks noGrp="1"/>
          </p:cNvSpPr>
          <p:nvPr>
            <p:ph type="pic" sz="quarter" idx="84" hasCustomPrompt="1"/>
          </p:nvPr>
        </p:nvSpPr>
        <p:spPr>
          <a:xfrm>
            <a:off x="658812" y="3812206"/>
            <a:ext cx="1620838"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2" name="Footer Placeholder 1">
            <a:extLst>
              <a:ext uri="{FF2B5EF4-FFF2-40B4-BE49-F238E27FC236}">
                <a16:creationId xmlns:a16="http://schemas.microsoft.com/office/drawing/2014/main" id="{CBE32424-F879-449B-B586-2980530ED3EA}"/>
              </a:ext>
            </a:extLst>
          </p:cNvPr>
          <p:cNvSpPr>
            <a:spLocks noGrp="1"/>
          </p:cNvSpPr>
          <p:nvPr>
            <p:ph type="ftr" sz="quarter" idx="90"/>
          </p:nvPr>
        </p:nvSpPr>
        <p:spPr/>
        <p:txBody>
          <a:bodyPr/>
          <a:lstStyle/>
          <a:p>
            <a:endParaRPr lang="en-GB" dirty="0"/>
          </a:p>
        </p:txBody>
      </p:sp>
      <p:sp>
        <p:nvSpPr>
          <p:cNvPr id="4" name="Slide Number Placeholder 3">
            <a:extLst>
              <a:ext uri="{FF2B5EF4-FFF2-40B4-BE49-F238E27FC236}">
                <a16:creationId xmlns:a16="http://schemas.microsoft.com/office/drawing/2014/main" id="{D9E5C7A6-CA92-47C5-A090-A1AA6411F840}"/>
              </a:ext>
            </a:extLst>
          </p:cNvPr>
          <p:cNvSpPr>
            <a:spLocks noGrp="1"/>
          </p:cNvSpPr>
          <p:nvPr>
            <p:ph type="sldNum" sz="quarter" idx="91"/>
          </p:nvPr>
        </p:nvSpPr>
        <p:spPr/>
        <p:txBody>
          <a:bodyPr/>
          <a:lstStyle/>
          <a:p>
            <a:fld id="{1BE232AB-0B06-425F-9ADD-32A9A3D01189}" type="slidenum">
              <a:rPr lang="en-GB" smtClean="0"/>
              <a:pPr/>
              <a:t>‹#›</a:t>
            </a:fld>
            <a:endParaRPr lang="en-GB" dirty="0"/>
          </a:p>
        </p:txBody>
      </p:sp>
      <p:sp>
        <p:nvSpPr>
          <p:cNvPr id="16" name="Picture Placeholder 2">
            <a:extLst>
              <a:ext uri="{FF2B5EF4-FFF2-40B4-BE49-F238E27FC236}">
                <a16:creationId xmlns:a16="http://schemas.microsoft.com/office/drawing/2014/main" id="{4E5F37FC-1E52-4ADB-9749-D7275817B623}"/>
              </a:ext>
            </a:extLst>
          </p:cNvPr>
          <p:cNvSpPr>
            <a:spLocks noGrp="1"/>
          </p:cNvSpPr>
          <p:nvPr>
            <p:ph type="pic" sz="quarter" idx="92" hasCustomPrompt="1"/>
          </p:nvPr>
        </p:nvSpPr>
        <p:spPr>
          <a:xfrm>
            <a:off x="9906006"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7" name="Picture Placeholder 2">
            <a:extLst>
              <a:ext uri="{FF2B5EF4-FFF2-40B4-BE49-F238E27FC236}">
                <a16:creationId xmlns:a16="http://schemas.microsoft.com/office/drawing/2014/main" id="{1CD22332-EF6C-44AE-82B5-52E7D5618C89}"/>
              </a:ext>
            </a:extLst>
          </p:cNvPr>
          <p:cNvSpPr>
            <a:spLocks noGrp="1"/>
          </p:cNvSpPr>
          <p:nvPr>
            <p:ph type="pic" sz="quarter" idx="93" hasCustomPrompt="1"/>
          </p:nvPr>
        </p:nvSpPr>
        <p:spPr>
          <a:xfrm>
            <a:off x="9906006"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Tree>
    <p:extLst>
      <p:ext uri="{BB962C8B-B14F-4D97-AF65-F5344CB8AC3E}">
        <p14:creationId xmlns:p14="http://schemas.microsoft.com/office/powerpoint/2010/main" val="1180193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19B8F3E6-0C4D-46FE-AAF5-B2E9E31AD948}"/>
              </a:ext>
            </a:extLst>
          </p:cNvPr>
          <p:cNvSpPr>
            <a:spLocks noGrp="1"/>
          </p:cNvSpPr>
          <p:nvPr>
            <p:ph type="pic" sz="quarter" idx="21" hasCustomPrompt="1"/>
          </p:nvPr>
        </p:nvSpPr>
        <p:spPr>
          <a:xfrm>
            <a:off x="0" y="0"/>
            <a:ext cx="5978525"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3" name="Text Placeholder 2">
            <a:extLst>
              <a:ext uri="{FF2B5EF4-FFF2-40B4-BE49-F238E27FC236}">
                <a16:creationId xmlns:a16="http://schemas.microsoft.com/office/drawing/2014/main" id="{0C1C033C-C63E-4089-A3CD-6F5CD6F526A3}"/>
              </a:ext>
            </a:extLst>
          </p:cNvPr>
          <p:cNvSpPr>
            <a:spLocks noGrp="1"/>
          </p:cNvSpPr>
          <p:nvPr>
            <p:ph type="body" sz="quarter" idx="24" hasCustomPrompt="1"/>
          </p:nvPr>
        </p:nvSpPr>
        <p:spPr>
          <a:xfrm rot="16200000">
            <a:off x="-256394" y="6193839"/>
            <a:ext cx="914400" cy="413923"/>
          </a:xfrm>
          <a:prstGeom prst="rect">
            <a:avLst/>
          </a:prstGeom>
        </p:spPr>
        <p:txBody>
          <a:bodyPr lIns="180000" tIns="144000" rIns="180000" bIns="144000">
            <a:spAutoFit/>
          </a:bodyPr>
          <a:lstStyle>
            <a:lvl1pPr marL="0" indent="0">
              <a:buNone/>
              <a:defRPr sz="800">
                <a:solidFill>
                  <a:schemeClr val="tx1"/>
                </a:solidFill>
              </a:defRPr>
            </a:lvl1pPr>
          </a:lstStyle>
          <a:p>
            <a:r>
              <a:rPr lang="en-GB" dirty="0"/>
              <a:t>© Copyright</a:t>
            </a:r>
          </a:p>
        </p:txBody>
      </p:sp>
      <p:sp>
        <p:nvSpPr>
          <p:cNvPr id="11" name="Title 2">
            <a:extLst>
              <a:ext uri="{FF2B5EF4-FFF2-40B4-BE49-F238E27FC236}">
                <a16:creationId xmlns:a16="http://schemas.microsoft.com/office/drawing/2014/main" id="{B80DFF50-DB1D-448C-A6A7-F7D4CA2CCDAC}"/>
              </a:ext>
            </a:extLst>
          </p:cNvPr>
          <p:cNvSpPr>
            <a:spLocks noGrp="1"/>
          </p:cNvSpPr>
          <p:nvPr>
            <p:ph type="title" hasCustomPrompt="1"/>
          </p:nvPr>
        </p:nvSpPr>
        <p:spPr>
          <a:xfrm>
            <a:off x="6396450" y="2411999"/>
            <a:ext cx="5136738" cy="615553"/>
          </a:xfrm>
        </p:spPr>
        <p:txBody>
          <a:bodyPr anchor="b" anchorCtr="0"/>
          <a:lstStyle>
            <a:lvl1pPr>
              <a:lnSpc>
                <a:spcPct val="100000"/>
              </a:lnSpc>
              <a:defRPr/>
            </a:lvl1pPr>
          </a:lstStyle>
          <a:p>
            <a:r>
              <a:rPr lang="en-GB" dirty="0"/>
              <a:t>Cover title</a:t>
            </a:r>
          </a:p>
        </p:txBody>
      </p:sp>
      <p:sp>
        <p:nvSpPr>
          <p:cNvPr id="12" name="Subtitle 2">
            <a:extLst>
              <a:ext uri="{FF2B5EF4-FFF2-40B4-BE49-F238E27FC236}">
                <a16:creationId xmlns:a16="http://schemas.microsoft.com/office/drawing/2014/main" id="{E1109BE2-2796-4569-B0E4-9C84074DFEF5}"/>
              </a:ext>
            </a:extLst>
          </p:cNvPr>
          <p:cNvSpPr>
            <a:spLocks noGrp="1"/>
          </p:cNvSpPr>
          <p:nvPr>
            <p:ph type="subTitle" idx="1" hasCustomPrompt="1"/>
          </p:nvPr>
        </p:nvSpPr>
        <p:spPr>
          <a:xfrm>
            <a:off x="6396450" y="3132000"/>
            <a:ext cx="5136737" cy="387798"/>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dirty="0"/>
              <a:t>Cover subtitle</a:t>
            </a:r>
          </a:p>
        </p:txBody>
      </p:sp>
      <p:sp>
        <p:nvSpPr>
          <p:cNvPr id="14" name="Text Placeholder 2">
            <a:extLst>
              <a:ext uri="{FF2B5EF4-FFF2-40B4-BE49-F238E27FC236}">
                <a16:creationId xmlns:a16="http://schemas.microsoft.com/office/drawing/2014/main" id="{034C79B3-D5C2-4EBE-BC85-0B851E8755EF}"/>
              </a:ext>
            </a:extLst>
          </p:cNvPr>
          <p:cNvSpPr>
            <a:spLocks noGrp="1"/>
          </p:cNvSpPr>
          <p:nvPr>
            <p:ph type="body" sz="quarter" idx="25" hasCustomPrompt="1"/>
          </p:nvPr>
        </p:nvSpPr>
        <p:spPr>
          <a:xfrm>
            <a:off x="6396450" y="6026150"/>
            <a:ext cx="5136736"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Firstname</a:t>
            </a:r>
            <a:r>
              <a:rPr lang="en-GB" dirty="0"/>
              <a:t> </a:t>
            </a:r>
            <a:r>
              <a:rPr lang="en-GB" dirty="0" err="1"/>
              <a:t>Lastname</a:t>
            </a:r>
            <a:endParaRPr lang="en-GB" dirty="0"/>
          </a:p>
        </p:txBody>
      </p:sp>
      <p:sp>
        <p:nvSpPr>
          <p:cNvPr id="15" name="Text Placeholder 4">
            <a:extLst>
              <a:ext uri="{FF2B5EF4-FFF2-40B4-BE49-F238E27FC236}">
                <a16:creationId xmlns:a16="http://schemas.microsoft.com/office/drawing/2014/main" id="{EB10E1F8-3123-4144-8B55-7B21F0CCB2A2}"/>
              </a:ext>
            </a:extLst>
          </p:cNvPr>
          <p:cNvSpPr>
            <a:spLocks noGrp="1"/>
          </p:cNvSpPr>
          <p:nvPr>
            <p:ph type="body" sz="quarter" idx="23" hasCustomPrompt="1"/>
          </p:nvPr>
        </p:nvSpPr>
        <p:spPr>
          <a:xfrm>
            <a:off x="6396450" y="6268670"/>
            <a:ext cx="5136736" cy="174624"/>
          </a:xfrm>
        </p:spPr>
        <p:txBody>
          <a:bodyPr>
            <a:noAutofit/>
          </a:bodyPr>
          <a:lstStyle>
            <a:lvl1pPr marL="0" indent="0">
              <a:buNone/>
              <a:defRPr sz="1200"/>
            </a:lvl1pPr>
          </a:lstStyle>
          <a:p>
            <a:pPr lvl="0"/>
            <a:r>
              <a:rPr lang="en-GB" dirty="0"/>
              <a:t>DDDD MMMM</a:t>
            </a:r>
          </a:p>
        </p:txBody>
      </p:sp>
    </p:spTree>
    <p:extLst>
      <p:ext uri="{BB962C8B-B14F-4D97-AF65-F5344CB8AC3E}">
        <p14:creationId xmlns:p14="http://schemas.microsoft.com/office/powerpoint/2010/main" val="3082727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798" y="1810800"/>
            <a:ext cx="5320800" cy="3024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6210300" y="1810800"/>
            <a:ext cx="5320800" cy="3024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0918244" y="423165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5366742" y="423165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5040000"/>
            <a:ext cx="53170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6227242" y="5040000"/>
            <a:ext cx="5305946"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3" y="5544000"/>
            <a:ext cx="5317087" cy="619902"/>
          </a:xfrm>
        </p:spPr>
        <p:txBody>
          <a:bodyPr/>
          <a:lstStyle>
            <a:lvl1pPr>
              <a:defRPr sz="1600"/>
            </a:lvl1pPr>
            <a:lvl2pPr>
              <a:defRPr sz="1600"/>
            </a:lvl2pPr>
            <a:lvl3pPr>
              <a:defRPr sz="1600"/>
            </a:lvl3pPr>
            <a:lvl4pPr>
              <a:defRPr sz="1600"/>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6211270" y="5544000"/>
            <a:ext cx="5321917" cy="621850"/>
          </a:xfrm>
        </p:spPr>
        <p:txBody>
          <a:bodyPr/>
          <a:lstStyle>
            <a:lvl1pPr>
              <a:defRPr sz="1600"/>
            </a:lvl1pPr>
            <a:lvl2pPr>
              <a:defRPr sz="1600"/>
            </a:lvl2pPr>
            <a:lvl3pPr>
              <a:defRPr sz="1600"/>
            </a:lvl3pPr>
            <a:lvl4pPr>
              <a:defRPr sz="1600"/>
            </a:lvl4pPr>
            <a:lvl5pPr>
              <a:defRPr sz="2400"/>
            </a:lvl5pPr>
          </a:lstStyle>
          <a:p>
            <a:pPr lvl="0"/>
            <a:r>
              <a:rPr lang="en-GB" dirty="0"/>
              <a:t>16pt supporting copy approx. 25 words</a:t>
            </a:r>
          </a:p>
        </p:txBody>
      </p:sp>
    </p:spTree>
    <p:extLst>
      <p:ext uri="{BB962C8B-B14F-4D97-AF65-F5344CB8AC3E}">
        <p14:creationId xmlns:p14="http://schemas.microsoft.com/office/powerpoint/2010/main" val="3429280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800" y="1811338"/>
            <a:ext cx="34704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4359214" y="1811338"/>
            <a:ext cx="3471986"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7218344" y="335848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3514644" y="335848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6" name="Picture Placeholder 5">
            <a:extLst>
              <a:ext uri="{FF2B5EF4-FFF2-40B4-BE49-F238E27FC236}">
                <a16:creationId xmlns:a16="http://schemas.microsoft.com/office/drawing/2014/main" id="{5A16D669-4A5E-45DD-9A09-E41F19F2233C}"/>
              </a:ext>
            </a:extLst>
          </p:cNvPr>
          <p:cNvSpPr>
            <a:spLocks noGrp="1"/>
          </p:cNvSpPr>
          <p:nvPr>
            <p:ph type="pic" sz="quarter" idx="29" hasCustomPrompt="1"/>
          </p:nvPr>
        </p:nvSpPr>
        <p:spPr>
          <a:xfrm>
            <a:off x="8062913" y="1811338"/>
            <a:ext cx="3470275" cy="2160000"/>
          </a:xfrm>
          <a:solidFill>
            <a:schemeClr val="bg1">
              <a:lumMod val="95000"/>
            </a:schemeClr>
          </a:solidFill>
        </p:spPr>
        <p:txBody>
          <a:bodyPr tIns="504000" anchor="ctr"/>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Text Placeholder 2">
            <a:extLst>
              <a:ext uri="{FF2B5EF4-FFF2-40B4-BE49-F238E27FC236}">
                <a16:creationId xmlns:a16="http://schemas.microsoft.com/office/drawing/2014/main" id="{5782A684-0F9A-4735-B34D-E98848E835B0}"/>
              </a:ext>
            </a:extLst>
          </p:cNvPr>
          <p:cNvSpPr>
            <a:spLocks noGrp="1"/>
          </p:cNvSpPr>
          <p:nvPr>
            <p:ph type="body" sz="quarter" idx="58" hasCustomPrompt="1"/>
          </p:nvPr>
        </p:nvSpPr>
        <p:spPr>
          <a:xfrm rot="16200000">
            <a:off x="10921277" y="3359338"/>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4176000"/>
            <a:ext cx="34686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4359152" y="4176000"/>
            <a:ext cx="3471986"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9" name="Text Placeholder 18">
            <a:extLst>
              <a:ext uri="{FF2B5EF4-FFF2-40B4-BE49-F238E27FC236}">
                <a16:creationId xmlns:a16="http://schemas.microsoft.com/office/drawing/2014/main" id="{C09E325F-4F07-4809-BB43-50F8B0E4233E}"/>
              </a:ext>
            </a:extLst>
          </p:cNvPr>
          <p:cNvSpPr>
            <a:spLocks noGrp="1"/>
          </p:cNvSpPr>
          <p:nvPr>
            <p:ph type="body" sz="quarter" idx="61" hasCustomPrompt="1"/>
          </p:nvPr>
        </p:nvSpPr>
        <p:spPr>
          <a:xfrm>
            <a:off x="8062913" y="4176000"/>
            <a:ext cx="3468687" cy="296862"/>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4" y="4680001"/>
            <a:ext cx="3468686" cy="1481193"/>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4356101" y="4680000"/>
            <a:ext cx="3473450" cy="1485849"/>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8" name="Text Placeholder 17">
            <a:extLst>
              <a:ext uri="{FF2B5EF4-FFF2-40B4-BE49-F238E27FC236}">
                <a16:creationId xmlns:a16="http://schemas.microsoft.com/office/drawing/2014/main" id="{320FCD5C-2603-45AC-B9CD-4E151FE012BD}"/>
              </a:ext>
            </a:extLst>
          </p:cNvPr>
          <p:cNvSpPr>
            <a:spLocks noGrp="1"/>
          </p:cNvSpPr>
          <p:nvPr>
            <p:ph type="body" sz="quarter" idx="64" hasCustomPrompt="1"/>
          </p:nvPr>
        </p:nvSpPr>
        <p:spPr>
          <a:xfrm>
            <a:off x="8059738" y="4680000"/>
            <a:ext cx="3473450" cy="1485850"/>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Tree>
    <p:extLst>
      <p:ext uri="{BB962C8B-B14F-4D97-AF65-F5344CB8AC3E}">
        <p14:creationId xmlns:p14="http://schemas.microsoft.com/office/powerpoint/2010/main" val="4220230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800" y="1811338"/>
            <a:ext cx="25200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3459600" y="1811338"/>
            <a:ext cx="25200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5365669" y="335848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2565944" y="335848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6" name="Picture Placeholder 5">
            <a:extLst>
              <a:ext uri="{FF2B5EF4-FFF2-40B4-BE49-F238E27FC236}">
                <a16:creationId xmlns:a16="http://schemas.microsoft.com/office/drawing/2014/main" id="{5A16D669-4A5E-45DD-9A09-E41F19F2233C}"/>
              </a:ext>
            </a:extLst>
          </p:cNvPr>
          <p:cNvSpPr>
            <a:spLocks noGrp="1"/>
          </p:cNvSpPr>
          <p:nvPr>
            <p:ph type="pic" sz="quarter" idx="29" hasCustomPrompt="1"/>
          </p:nvPr>
        </p:nvSpPr>
        <p:spPr>
          <a:xfrm>
            <a:off x="6212402" y="1811338"/>
            <a:ext cx="2520000" cy="2160000"/>
          </a:xfrm>
          <a:solidFill>
            <a:schemeClr val="bg1">
              <a:lumMod val="95000"/>
            </a:schemeClr>
          </a:solidFill>
        </p:spPr>
        <p:txBody>
          <a:bodyPr tIns="504000" anchor="ctr"/>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Text Placeholder 2">
            <a:extLst>
              <a:ext uri="{FF2B5EF4-FFF2-40B4-BE49-F238E27FC236}">
                <a16:creationId xmlns:a16="http://schemas.microsoft.com/office/drawing/2014/main" id="{5782A684-0F9A-4735-B34D-E98848E835B0}"/>
              </a:ext>
            </a:extLst>
          </p:cNvPr>
          <p:cNvSpPr>
            <a:spLocks noGrp="1"/>
          </p:cNvSpPr>
          <p:nvPr>
            <p:ph type="body" sz="quarter" idx="58" hasCustomPrompt="1"/>
          </p:nvPr>
        </p:nvSpPr>
        <p:spPr>
          <a:xfrm rot="16200000">
            <a:off x="8122066" y="3359338"/>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4176000"/>
            <a:ext cx="2520000"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3459600" y="4176000"/>
            <a:ext cx="2520000"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9" name="Text Placeholder 18">
            <a:extLst>
              <a:ext uri="{FF2B5EF4-FFF2-40B4-BE49-F238E27FC236}">
                <a16:creationId xmlns:a16="http://schemas.microsoft.com/office/drawing/2014/main" id="{C09E325F-4F07-4809-BB43-50F8B0E4233E}"/>
              </a:ext>
            </a:extLst>
          </p:cNvPr>
          <p:cNvSpPr>
            <a:spLocks noGrp="1"/>
          </p:cNvSpPr>
          <p:nvPr>
            <p:ph type="body" sz="quarter" idx="61" hasCustomPrompt="1"/>
          </p:nvPr>
        </p:nvSpPr>
        <p:spPr>
          <a:xfrm>
            <a:off x="6212402" y="4176000"/>
            <a:ext cx="2520000" cy="296862"/>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4" y="4680001"/>
            <a:ext cx="2520000" cy="1481193"/>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3459600" y="4680000"/>
            <a:ext cx="2520000" cy="1485849"/>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8" name="Text Placeholder 17">
            <a:extLst>
              <a:ext uri="{FF2B5EF4-FFF2-40B4-BE49-F238E27FC236}">
                <a16:creationId xmlns:a16="http://schemas.microsoft.com/office/drawing/2014/main" id="{320FCD5C-2603-45AC-B9CD-4E151FE012BD}"/>
              </a:ext>
            </a:extLst>
          </p:cNvPr>
          <p:cNvSpPr>
            <a:spLocks noGrp="1"/>
          </p:cNvSpPr>
          <p:nvPr>
            <p:ph type="body" sz="quarter" idx="64" hasCustomPrompt="1"/>
          </p:nvPr>
        </p:nvSpPr>
        <p:spPr>
          <a:xfrm>
            <a:off x="6209227" y="4680000"/>
            <a:ext cx="2520000" cy="1485850"/>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22" name="Picture Placeholder 5">
            <a:extLst>
              <a:ext uri="{FF2B5EF4-FFF2-40B4-BE49-F238E27FC236}">
                <a16:creationId xmlns:a16="http://schemas.microsoft.com/office/drawing/2014/main" id="{28CE1F51-26D3-4AFF-AC64-50FE35F0F898}"/>
              </a:ext>
            </a:extLst>
          </p:cNvPr>
          <p:cNvSpPr>
            <a:spLocks noGrp="1"/>
          </p:cNvSpPr>
          <p:nvPr>
            <p:ph type="pic" sz="quarter" idx="65" hasCustomPrompt="1"/>
          </p:nvPr>
        </p:nvSpPr>
        <p:spPr>
          <a:xfrm>
            <a:off x="9013188" y="1811338"/>
            <a:ext cx="2520000" cy="2160000"/>
          </a:xfrm>
          <a:solidFill>
            <a:schemeClr val="bg1">
              <a:lumMod val="95000"/>
            </a:schemeClr>
          </a:solidFill>
        </p:spPr>
        <p:txBody>
          <a:bodyPr tIns="504000" anchor="ctr"/>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3" name="Text Placeholder 2">
            <a:extLst>
              <a:ext uri="{FF2B5EF4-FFF2-40B4-BE49-F238E27FC236}">
                <a16:creationId xmlns:a16="http://schemas.microsoft.com/office/drawing/2014/main" id="{35095BD3-426F-44D7-B129-1AA06A54217A}"/>
              </a:ext>
            </a:extLst>
          </p:cNvPr>
          <p:cNvSpPr>
            <a:spLocks noGrp="1"/>
          </p:cNvSpPr>
          <p:nvPr>
            <p:ph type="body" sz="quarter" idx="66" hasCustomPrompt="1"/>
          </p:nvPr>
        </p:nvSpPr>
        <p:spPr>
          <a:xfrm rot="16200000">
            <a:off x="10922852" y="3359338"/>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24" name="Text Placeholder 18">
            <a:extLst>
              <a:ext uri="{FF2B5EF4-FFF2-40B4-BE49-F238E27FC236}">
                <a16:creationId xmlns:a16="http://schemas.microsoft.com/office/drawing/2014/main" id="{BBD421C5-4249-46AF-A7DF-D2B7BC25117C}"/>
              </a:ext>
            </a:extLst>
          </p:cNvPr>
          <p:cNvSpPr>
            <a:spLocks noGrp="1"/>
          </p:cNvSpPr>
          <p:nvPr>
            <p:ph type="body" sz="quarter" idx="67" hasCustomPrompt="1"/>
          </p:nvPr>
        </p:nvSpPr>
        <p:spPr>
          <a:xfrm>
            <a:off x="9013188" y="4176000"/>
            <a:ext cx="2520000" cy="296862"/>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5" name="Text Placeholder 17">
            <a:extLst>
              <a:ext uri="{FF2B5EF4-FFF2-40B4-BE49-F238E27FC236}">
                <a16:creationId xmlns:a16="http://schemas.microsoft.com/office/drawing/2014/main" id="{F5A65D52-EABA-4531-B02D-B641D9A8B78E}"/>
              </a:ext>
            </a:extLst>
          </p:cNvPr>
          <p:cNvSpPr>
            <a:spLocks noGrp="1"/>
          </p:cNvSpPr>
          <p:nvPr>
            <p:ph type="body" sz="quarter" idx="68" hasCustomPrompt="1"/>
          </p:nvPr>
        </p:nvSpPr>
        <p:spPr>
          <a:xfrm>
            <a:off x="9010013" y="4680000"/>
            <a:ext cx="2520000" cy="1485850"/>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Tree>
    <p:extLst>
      <p:ext uri="{BB962C8B-B14F-4D97-AF65-F5344CB8AC3E}">
        <p14:creationId xmlns:p14="http://schemas.microsoft.com/office/powerpoint/2010/main" val="2160236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4" y="2804400"/>
            <a:ext cx="3276000" cy="8208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4549032" y="2804400"/>
            <a:ext cx="3276000"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8255502" y="2804400"/>
            <a:ext cx="3276000"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grpSp>
        <p:nvGrpSpPr>
          <p:cNvPr id="13" name="Group 12">
            <a:extLst>
              <a:ext uri="{FF2B5EF4-FFF2-40B4-BE49-F238E27FC236}">
                <a16:creationId xmlns:a16="http://schemas.microsoft.com/office/drawing/2014/main" id="{808EF2ED-36D2-4840-B9E1-0A9032B9864E}"/>
              </a:ext>
            </a:extLst>
          </p:cNvPr>
          <p:cNvGrpSpPr/>
          <p:nvPr userDrawn="1"/>
        </p:nvGrpSpPr>
        <p:grpSpPr>
          <a:xfrm>
            <a:off x="658813" y="2801257"/>
            <a:ext cx="7399484" cy="1872000"/>
            <a:chOff x="658813" y="2801257"/>
            <a:chExt cx="7399484" cy="3399517"/>
          </a:xfrm>
        </p:grpSpPr>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4357688"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B6101D-722B-42FE-91FC-BE90AC17C2DF}"/>
                </a:ext>
              </a:extLst>
            </p:cNvPr>
            <p:cNvCxnSpPr>
              <a:cxnSpLocks/>
            </p:cNvCxnSpPr>
            <p:nvPr userDrawn="1"/>
          </p:nvCxnSpPr>
          <p:spPr>
            <a:xfrm>
              <a:off x="8058297"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850724" y="3747600"/>
            <a:ext cx="3275434"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4549032" y="3747600"/>
            <a:ext cx="3276000"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8255502" y="3747600"/>
            <a:ext cx="3276000"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Tree>
    <p:extLst>
      <p:ext uri="{BB962C8B-B14F-4D97-AF65-F5344CB8AC3E}">
        <p14:creationId xmlns:p14="http://schemas.microsoft.com/office/powerpoint/2010/main" val="24461282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21" name="Text Placeholder 3">
            <a:extLst>
              <a:ext uri="{FF2B5EF4-FFF2-40B4-BE49-F238E27FC236}">
                <a16:creationId xmlns:a16="http://schemas.microsoft.com/office/drawing/2014/main" id="{A5A24406-0F34-44BC-B91E-8F2322E95E3E}"/>
              </a:ext>
            </a:extLst>
          </p:cNvPr>
          <p:cNvSpPr>
            <a:spLocks noGrp="1"/>
          </p:cNvSpPr>
          <p:nvPr>
            <p:ph type="body" sz="quarter" idx="15" hasCustomPrompt="1"/>
          </p:nvPr>
        </p:nvSpPr>
        <p:spPr>
          <a:xfrm>
            <a:off x="839437" y="3990406"/>
            <a:ext cx="4668956" cy="820800"/>
          </a:xfrm>
        </p:spPr>
        <p:txBody>
          <a:bodyPr/>
          <a:lstStyle>
            <a:lvl1pPr>
              <a:buNone/>
              <a:defRPr>
                <a:solidFill>
                  <a:schemeClr val="accent1"/>
                </a:solidFill>
              </a:defRPr>
            </a:lvl1pPr>
          </a:lstStyle>
          <a:p>
            <a:pPr lvl="0"/>
            <a:r>
              <a:rPr lang="en-GB" dirty="0"/>
              <a:t>Large display copy, value statement</a:t>
            </a:r>
          </a:p>
        </p:txBody>
      </p:sp>
      <p:sp>
        <p:nvSpPr>
          <p:cNvPr id="22" name="Text Placeholder 5">
            <a:extLst>
              <a:ext uri="{FF2B5EF4-FFF2-40B4-BE49-F238E27FC236}">
                <a16:creationId xmlns:a16="http://schemas.microsoft.com/office/drawing/2014/main" id="{830F4158-415A-49A9-A700-8F5CE11B8734}"/>
              </a:ext>
            </a:extLst>
          </p:cNvPr>
          <p:cNvSpPr>
            <a:spLocks noGrp="1"/>
          </p:cNvSpPr>
          <p:nvPr>
            <p:ph type="body" sz="quarter" idx="16" hasCustomPrompt="1"/>
          </p:nvPr>
        </p:nvSpPr>
        <p:spPr>
          <a:xfrm>
            <a:off x="6383437" y="3990406"/>
            <a:ext cx="4668133"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23" name="Straight Connector 22">
            <a:extLst>
              <a:ext uri="{FF2B5EF4-FFF2-40B4-BE49-F238E27FC236}">
                <a16:creationId xmlns:a16="http://schemas.microsoft.com/office/drawing/2014/main" id="{EFE09FC0-0358-4B7E-A8CA-686AB04A1F3D}"/>
              </a:ext>
            </a:extLst>
          </p:cNvPr>
          <p:cNvCxnSpPr>
            <a:cxnSpLocks/>
          </p:cNvCxnSpPr>
          <p:nvPr userDrawn="1"/>
        </p:nvCxnSpPr>
        <p:spPr>
          <a:xfrm>
            <a:off x="658568" y="3987263"/>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C51518F-8E5B-4C6F-92AA-D8E3AFC4E680}"/>
              </a:ext>
            </a:extLst>
          </p:cNvPr>
          <p:cNvCxnSpPr>
            <a:cxnSpLocks/>
          </p:cNvCxnSpPr>
          <p:nvPr userDrawn="1"/>
        </p:nvCxnSpPr>
        <p:spPr>
          <a:xfrm>
            <a:off x="6211647" y="3987263"/>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2C6E029F-3EE9-49EC-B5C4-06772A6A8EF3}"/>
              </a:ext>
            </a:extLst>
          </p:cNvPr>
          <p:cNvSpPr>
            <a:spLocks noGrp="1"/>
          </p:cNvSpPr>
          <p:nvPr>
            <p:ph type="body" sz="quarter" idx="17" hasCustomPrompt="1"/>
          </p:nvPr>
        </p:nvSpPr>
        <p:spPr>
          <a:xfrm>
            <a:off x="839437" y="4933606"/>
            <a:ext cx="4668149"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26" name="Text Placeholder 18">
            <a:extLst>
              <a:ext uri="{FF2B5EF4-FFF2-40B4-BE49-F238E27FC236}">
                <a16:creationId xmlns:a16="http://schemas.microsoft.com/office/drawing/2014/main" id="{6CBCB53F-8EB6-4E3E-98D4-4576BB6BD688}"/>
              </a:ext>
            </a:extLst>
          </p:cNvPr>
          <p:cNvSpPr>
            <a:spLocks noGrp="1"/>
          </p:cNvSpPr>
          <p:nvPr>
            <p:ph type="body" sz="quarter" idx="18" hasCustomPrompt="1"/>
          </p:nvPr>
        </p:nvSpPr>
        <p:spPr>
          <a:xfrm>
            <a:off x="6383437" y="4933606"/>
            <a:ext cx="4668133"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39437" y="1811338"/>
            <a:ext cx="4668956" cy="8208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383437" y="1811338"/>
            <a:ext cx="4668133"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1808195"/>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6211892" y="1808195"/>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611558ED-EF23-4024-8F74-2D73A4DB537E}"/>
              </a:ext>
            </a:extLst>
          </p:cNvPr>
          <p:cNvSpPr>
            <a:spLocks noGrp="1"/>
          </p:cNvSpPr>
          <p:nvPr userDrawn="1">
            <p:ph type="body" sz="quarter" idx="13" hasCustomPrompt="1"/>
          </p:nvPr>
        </p:nvSpPr>
        <p:spPr>
          <a:xfrm>
            <a:off x="839437" y="2754538"/>
            <a:ext cx="4668149"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userDrawn="1">
            <p:ph type="body" sz="quarter" idx="14" hasCustomPrompt="1"/>
          </p:nvPr>
        </p:nvSpPr>
        <p:spPr>
          <a:xfrm>
            <a:off x="6383437" y="2754538"/>
            <a:ext cx="4668133"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Tree>
    <p:extLst>
      <p:ext uri="{BB962C8B-B14F-4D97-AF65-F5344CB8AC3E}">
        <p14:creationId xmlns:p14="http://schemas.microsoft.com/office/powerpoint/2010/main" val="1468497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6" y="1811338"/>
            <a:ext cx="3276000" cy="7740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4549600" y="1811338"/>
            <a:ext cx="3276000" cy="7740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8267526" y="1811338"/>
            <a:ext cx="3263052" cy="7740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850726" y="2754538"/>
            <a:ext cx="3276000" cy="442800"/>
          </a:xfrm>
        </p:spPr>
        <p:txBody>
          <a:bodyPr/>
          <a:lstStyle>
            <a:lvl1pPr>
              <a:buNone/>
              <a:defRPr sz="1600"/>
            </a:lvl1pPr>
          </a:lstStyle>
          <a:p>
            <a:pPr lvl="0"/>
            <a:r>
              <a:rPr lang="en-US" dirty="0"/>
              <a:t>16pt supporting copy description approximately 20 words.</a:t>
            </a:r>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4549600" y="2754538"/>
            <a:ext cx="3276000" cy="442800"/>
          </a:xfrm>
        </p:spPr>
        <p:txBody>
          <a:bodyPr/>
          <a:lstStyle>
            <a:lvl1pPr>
              <a:buNone/>
              <a:defRPr sz="1600"/>
            </a:lvl1pPr>
          </a:lstStyle>
          <a:p>
            <a:pPr lvl="0"/>
            <a:r>
              <a:rPr lang="en-US" dirty="0"/>
              <a:t>16pt supporting copy description approximately 20 words.</a:t>
            </a:r>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8267526" y="2754538"/>
            <a:ext cx="3265662" cy="442800"/>
          </a:xfrm>
        </p:spPr>
        <p:txBody>
          <a:bodyPr/>
          <a:lstStyle>
            <a:lvl1pPr>
              <a:buNone/>
              <a:defRPr sz="1600"/>
            </a:lvl1pPr>
          </a:lstStyle>
          <a:p>
            <a:pPr lvl="0"/>
            <a:r>
              <a:rPr lang="en-US" dirty="0"/>
              <a:t>16pt supporting copy description approximately 20 words.</a:t>
            </a:r>
          </a:p>
        </p:txBody>
      </p:sp>
      <p:sp>
        <p:nvSpPr>
          <p:cNvPr id="5" name="Text Placeholder 4">
            <a:extLst>
              <a:ext uri="{FF2B5EF4-FFF2-40B4-BE49-F238E27FC236}">
                <a16:creationId xmlns:a16="http://schemas.microsoft.com/office/drawing/2014/main" id="{45C2B8FF-F634-4508-A663-425A97666D6F}"/>
              </a:ext>
            </a:extLst>
          </p:cNvPr>
          <p:cNvSpPr>
            <a:spLocks noGrp="1"/>
          </p:cNvSpPr>
          <p:nvPr>
            <p:ph type="body" sz="quarter" idx="16" hasCustomPrompt="1"/>
          </p:nvPr>
        </p:nvSpPr>
        <p:spPr>
          <a:xfrm>
            <a:off x="850726" y="3990406"/>
            <a:ext cx="3276000" cy="774000"/>
          </a:xfrm>
        </p:spPr>
        <p:txBody>
          <a:bodyPr/>
          <a:lstStyle>
            <a:lvl1pPr>
              <a:buNone/>
              <a:defRPr>
                <a:solidFill>
                  <a:schemeClr val="accent1"/>
                </a:solidFill>
              </a:defRPr>
            </a:lvl1pPr>
          </a:lstStyle>
          <a:p>
            <a:pPr lvl="0"/>
            <a:r>
              <a:rPr lang="en-US" dirty="0"/>
              <a:t>Large display copy, value statement</a:t>
            </a:r>
          </a:p>
        </p:txBody>
      </p:sp>
      <p:sp>
        <p:nvSpPr>
          <p:cNvPr id="9" name="Text Placeholder 8">
            <a:extLst>
              <a:ext uri="{FF2B5EF4-FFF2-40B4-BE49-F238E27FC236}">
                <a16:creationId xmlns:a16="http://schemas.microsoft.com/office/drawing/2014/main" id="{261C0559-3BE7-440A-BC44-5730E8D25405}"/>
              </a:ext>
            </a:extLst>
          </p:cNvPr>
          <p:cNvSpPr>
            <a:spLocks noGrp="1"/>
          </p:cNvSpPr>
          <p:nvPr>
            <p:ph type="body" sz="quarter" idx="17" hasCustomPrompt="1"/>
          </p:nvPr>
        </p:nvSpPr>
        <p:spPr>
          <a:xfrm>
            <a:off x="4542574" y="3990406"/>
            <a:ext cx="3288564" cy="774000"/>
          </a:xfrm>
        </p:spPr>
        <p:txBody>
          <a:bodyPr/>
          <a:lstStyle>
            <a:lvl1pPr>
              <a:buNone/>
              <a:defRPr>
                <a:solidFill>
                  <a:schemeClr val="accent1"/>
                </a:solidFill>
              </a:defRPr>
            </a:lvl1pPr>
          </a:lstStyle>
          <a:p>
            <a:pPr lvl="0"/>
            <a:r>
              <a:rPr lang="en-US" dirty="0"/>
              <a:t>Large display copy, value statement</a:t>
            </a:r>
          </a:p>
        </p:txBody>
      </p:sp>
      <p:sp>
        <p:nvSpPr>
          <p:cNvPr id="12" name="Text Placeholder 11">
            <a:extLst>
              <a:ext uri="{FF2B5EF4-FFF2-40B4-BE49-F238E27FC236}">
                <a16:creationId xmlns:a16="http://schemas.microsoft.com/office/drawing/2014/main" id="{3A108E80-9937-48FC-A117-3E6D5E679842}"/>
              </a:ext>
            </a:extLst>
          </p:cNvPr>
          <p:cNvSpPr>
            <a:spLocks noGrp="1"/>
          </p:cNvSpPr>
          <p:nvPr>
            <p:ph type="body" sz="quarter" idx="18" hasCustomPrompt="1"/>
          </p:nvPr>
        </p:nvSpPr>
        <p:spPr>
          <a:xfrm>
            <a:off x="8267526" y="3990406"/>
            <a:ext cx="3263053" cy="7740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US" dirty="0"/>
              <a:t>Large display copy, value statement</a:t>
            </a:r>
          </a:p>
        </p:txBody>
      </p:sp>
      <p:sp>
        <p:nvSpPr>
          <p:cNvPr id="28" name="Text Placeholder 27">
            <a:extLst>
              <a:ext uri="{FF2B5EF4-FFF2-40B4-BE49-F238E27FC236}">
                <a16:creationId xmlns:a16="http://schemas.microsoft.com/office/drawing/2014/main" id="{A9423E80-DFFE-4DC4-9982-2C9AF4D209EA}"/>
              </a:ext>
            </a:extLst>
          </p:cNvPr>
          <p:cNvSpPr>
            <a:spLocks noGrp="1"/>
          </p:cNvSpPr>
          <p:nvPr>
            <p:ph type="body" sz="quarter" idx="19" hasCustomPrompt="1"/>
          </p:nvPr>
        </p:nvSpPr>
        <p:spPr>
          <a:xfrm>
            <a:off x="850726" y="4863600"/>
            <a:ext cx="3276000" cy="442800"/>
          </a:xfrm>
        </p:spPr>
        <p:txBody>
          <a:bodyPr/>
          <a:lstStyle>
            <a:lvl1pPr>
              <a:buNone/>
              <a:defRPr sz="1600"/>
            </a:lvl1pPr>
          </a:lstStyle>
          <a:p>
            <a:pPr lvl="0"/>
            <a:r>
              <a:rPr lang="en-US" dirty="0"/>
              <a:t>16pt supporting copy description approximately 20 words.</a:t>
            </a:r>
          </a:p>
        </p:txBody>
      </p:sp>
      <p:sp>
        <p:nvSpPr>
          <p:cNvPr id="30" name="Text Placeholder 29">
            <a:extLst>
              <a:ext uri="{FF2B5EF4-FFF2-40B4-BE49-F238E27FC236}">
                <a16:creationId xmlns:a16="http://schemas.microsoft.com/office/drawing/2014/main" id="{F039EE30-058E-4CEF-A75D-7AF01A0CF046}"/>
              </a:ext>
            </a:extLst>
          </p:cNvPr>
          <p:cNvSpPr>
            <a:spLocks noGrp="1"/>
          </p:cNvSpPr>
          <p:nvPr>
            <p:ph type="body" sz="quarter" idx="20" hasCustomPrompt="1"/>
          </p:nvPr>
        </p:nvSpPr>
        <p:spPr>
          <a:xfrm>
            <a:off x="4542574" y="4863600"/>
            <a:ext cx="3288564" cy="442800"/>
          </a:xfrm>
        </p:spPr>
        <p:txBody>
          <a:bodyPr/>
          <a:lstStyle>
            <a:lvl1pPr>
              <a:buNone/>
              <a:defRPr sz="1600"/>
            </a:lvl1pPr>
          </a:lstStyle>
          <a:p>
            <a:pPr lvl="0"/>
            <a:r>
              <a:rPr lang="en-US" dirty="0"/>
              <a:t>16pt supporting copy description approximately 20 words.</a:t>
            </a:r>
          </a:p>
        </p:txBody>
      </p:sp>
      <p:sp>
        <p:nvSpPr>
          <p:cNvPr id="32" name="Text Placeholder 31">
            <a:extLst>
              <a:ext uri="{FF2B5EF4-FFF2-40B4-BE49-F238E27FC236}">
                <a16:creationId xmlns:a16="http://schemas.microsoft.com/office/drawing/2014/main" id="{133C54DA-34B2-43E2-BF0E-C88148233C13}"/>
              </a:ext>
            </a:extLst>
          </p:cNvPr>
          <p:cNvSpPr>
            <a:spLocks noGrp="1"/>
          </p:cNvSpPr>
          <p:nvPr>
            <p:ph type="body" sz="quarter" idx="21" hasCustomPrompt="1"/>
          </p:nvPr>
        </p:nvSpPr>
        <p:spPr>
          <a:xfrm>
            <a:off x="8267526" y="4863600"/>
            <a:ext cx="3263053" cy="442800"/>
          </a:xfrm>
        </p:spPr>
        <p:txBody>
          <a:bodyPr/>
          <a:lstStyle>
            <a:lvl1pPr>
              <a:buNone/>
              <a:defRPr sz="1600"/>
            </a:lvl1pPr>
          </a:lstStyle>
          <a:p>
            <a:pPr lvl="0"/>
            <a:r>
              <a:rPr lang="en-US" dirty="0"/>
              <a:t>16pt supporting copy description approximately 20 words.</a:t>
            </a:r>
          </a:p>
        </p:txBody>
      </p:sp>
      <p:grpSp>
        <p:nvGrpSpPr>
          <p:cNvPr id="27" name="Group 26">
            <a:extLst>
              <a:ext uri="{FF2B5EF4-FFF2-40B4-BE49-F238E27FC236}">
                <a16:creationId xmlns:a16="http://schemas.microsoft.com/office/drawing/2014/main" id="{4EF01F31-4B67-4C43-97D1-69733F269F3F}"/>
              </a:ext>
            </a:extLst>
          </p:cNvPr>
          <p:cNvGrpSpPr/>
          <p:nvPr userDrawn="1"/>
        </p:nvGrpSpPr>
        <p:grpSpPr>
          <a:xfrm>
            <a:off x="658813" y="1811338"/>
            <a:ext cx="7395251" cy="1872000"/>
            <a:chOff x="658813" y="2801257"/>
            <a:chExt cx="7395251" cy="3399517"/>
          </a:xfrm>
        </p:grpSpPr>
        <p:cxnSp>
          <p:nvCxnSpPr>
            <p:cNvPr id="29" name="Straight Connector 28">
              <a:extLst>
                <a:ext uri="{FF2B5EF4-FFF2-40B4-BE49-F238E27FC236}">
                  <a16:creationId xmlns:a16="http://schemas.microsoft.com/office/drawing/2014/main" id="{2E87A5DA-9B89-4FFF-8A1C-0E55F46D52A4}"/>
                </a:ext>
              </a:extLst>
            </p:cNvPr>
            <p:cNvCxnSpPr>
              <a:cxnSpLocks/>
            </p:cNvCxnSpPr>
            <p:nvPr userDrawn="1"/>
          </p:nvCxnSpPr>
          <p:spPr>
            <a:xfrm>
              <a:off x="65881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00A804C-F9B7-41F1-B618-D98E08E36D97}"/>
                </a:ext>
              </a:extLst>
            </p:cNvPr>
            <p:cNvCxnSpPr>
              <a:cxnSpLocks/>
            </p:cNvCxnSpPr>
            <p:nvPr userDrawn="1"/>
          </p:nvCxnSpPr>
          <p:spPr>
            <a:xfrm>
              <a:off x="4357688"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563F983-261D-427F-8E84-6D0E75C36961}"/>
                </a:ext>
              </a:extLst>
            </p:cNvPr>
            <p:cNvCxnSpPr>
              <a:cxnSpLocks/>
            </p:cNvCxnSpPr>
            <p:nvPr userDrawn="1"/>
          </p:nvCxnSpPr>
          <p:spPr>
            <a:xfrm>
              <a:off x="8054064"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5C94ED42-E0AD-4B74-AD36-83677FBDCE28}"/>
              </a:ext>
            </a:extLst>
          </p:cNvPr>
          <p:cNvGrpSpPr/>
          <p:nvPr userDrawn="1"/>
        </p:nvGrpSpPr>
        <p:grpSpPr>
          <a:xfrm>
            <a:off x="661420" y="3990406"/>
            <a:ext cx="7396877" cy="1872000"/>
            <a:chOff x="677863" y="2801257"/>
            <a:chExt cx="7396877" cy="3399517"/>
          </a:xfrm>
        </p:grpSpPr>
        <p:cxnSp>
          <p:nvCxnSpPr>
            <p:cNvPr id="35" name="Straight Connector 34">
              <a:extLst>
                <a:ext uri="{FF2B5EF4-FFF2-40B4-BE49-F238E27FC236}">
                  <a16:creationId xmlns:a16="http://schemas.microsoft.com/office/drawing/2014/main" id="{530AC258-8D3D-4ABE-824E-B12054F8CBDE}"/>
                </a:ext>
              </a:extLst>
            </p:cNvPr>
            <p:cNvCxnSpPr>
              <a:cxnSpLocks/>
            </p:cNvCxnSpPr>
            <p:nvPr userDrawn="1"/>
          </p:nvCxnSpPr>
          <p:spPr>
            <a:xfrm>
              <a:off x="67786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B133CE-CEFC-4CE0-B26F-B5294B97E6A9}"/>
                </a:ext>
              </a:extLst>
            </p:cNvPr>
            <p:cNvCxnSpPr>
              <a:cxnSpLocks/>
            </p:cNvCxnSpPr>
            <p:nvPr userDrawn="1"/>
          </p:nvCxnSpPr>
          <p:spPr>
            <a:xfrm>
              <a:off x="4371249"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CFE73E0-38A2-41B5-A2BE-B0396BED71CA}"/>
                </a:ext>
              </a:extLst>
            </p:cNvPr>
            <p:cNvCxnSpPr>
              <a:cxnSpLocks/>
            </p:cNvCxnSpPr>
            <p:nvPr userDrawn="1"/>
          </p:nvCxnSpPr>
          <p:spPr>
            <a:xfrm>
              <a:off x="8074740"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50274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x matri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2278800" y="1890000"/>
            <a:ext cx="3492000" cy="399600"/>
          </a:xfrm>
        </p:spPr>
        <p:txBody>
          <a:bodyPr/>
          <a:lstStyle>
            <a:lvl1pPr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418800" y="1890000"/>
            <a:ext cx="3492000" cy="399600"/>
          </a:xfrm>
        </p:spPr>
        <p:txBody>
          <a:bodyPr/>
          <a:lstStyle>
            <a:lvl1pPr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2278800" y="4125600"/>
            <a:ext cx="3492000" cy="399600"/>
          </a:xfrm>
        </p:spPr>
        <p:txBody>
          <a:bodyPr/>
          <a:lstStyle>
            <a:lvl1pPr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2278800" y="2292031"/>
            <a:ext cx="34920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6418800" y="2292031"/>
            <a:ext cx="34920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2278800" y="4525200"/>
            <a:ext cx="34920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p:txBody>
      </p:sp>
      <p:cxnSp>
        <p:nvCxnSpPr>
          <p:cNvPr id="14" name="Straight Connector 13">
            <a:extLst>
              <a:ext uri="{FF2B5EF4-FFF2-40B4-BE49-F238E27FC236}">
                <a16:creationId xmlns:a16="http://schemas.microsoft.com/office/drawing/2014/main" id="{0C6F116D-AB1A-4A02-9AF7-1B2C6449DE35}"/>
              </a:ext>
            </a:extLst>
          </p:cNvPr>
          <p:cNvCxnSpPr>
            <a:cxnSpLocks/>
          </p:cNvCxnSpPr>
          <p:nvPr userDrawn="1"/>
        </p:nvCxnSpPr>
        <p:spPr>
          <a:xfrm>
            <a:off x="6096000" y="1811338"/>
            <a:ext cx="0" cy="4354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A36CEC-F4BA-4EED-9C66-A18F5FB061D4}"/>
              </a:ext>
            </a:extLst>
          </p:cNvPr>
          <p:cNvCxnSpPr>
            <a:cxnSpLocks/>
          </p:cNvCxnSpPr>
          <p:nvPr userDrawn="1"/>
        </p:nvCxnSpPr>
        <p:spPr>
          <a:xfrm>
            <a:off x="2279650" y="3848514"/>
            <a:ext cx="76327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7FF2B72-512C-4010-85BE-147BD09649CF}"/>
              </a:ext>
            </a:extLst>
          </p:cNvPr>
          <p:cNvSpPr>
            <a:spLocks noGrp="1"/>
          </p:cNvSpPr>
          <p:nvPr>
            <p:ph type="body" sz="quarter" idx="16" hasCustomPrompt="1"/>
          </p:nvPr>
        </p:nvSpPr>
        <p:spPr>
          <a:xfrm>
            <a:off x="6418800" y="4125600"/>
            <a:ext cx="3491957" cy="399600"/>
          </a:xfrm>
        </p:spPr>
        <p:txBody>
          <a:bodyPr/>
          <a:lstStyle>
            <a:lvl1pPr algn="ctr">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9" name="Text Placeholder 8">
            <a:extLst>
              <a:ext uri="{FF2B5EF4-FFF2-40B4-BE49-F238E27FC236}">
                <a16:creationId xmlns:a16="http://schemas.microsoft.com/office/drawing/2014/main" id="{F5389F8A-A639-428F-9FFF-80A339785B37}"/>
              </a:ext>
            </a:extLst>
          </p:cNvPr>
          <p:cNvSpPr>
            <a:spLocks noGrp="1"/>
          </p:cNvSpPr>
          <p:nvPr>
            <p:ph type="body" sz="quarter" idx="17" hasCustomPrompt="1"/>
          </p:nvPr>
        </p:nvSpPr>
        <p:spPr>
          <a:xfrm>
            <a:off x="6418263" y="4525200"/>
            <a:ext cx="34925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p:txBody>
      </p:sp>
    </p:spTree>
    <p:extLst>
      <p:ext uri="{BB962C8B-B14F-4D97-AF65-F5344CB8AC3E}">
        <p14:creationId xmlns:p14="http://schemas.microsoft.com/office/powerpoint/2010/main" val="12311949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6A5B0387-226C-46FC-9EB2-EE61FC8E4006}"/>
              </a:ext>
            </a:extLst>
          </p:cNvPr>
          <p:cNvSpPr>
            <a:spLocks noGrp="1"/>
          </p:cNvSpPr>
          <p:nvPr>
            <p:ph type="body" sz="quarter" idx="11" hasCustomPrompt="1"/>
          </p:nvPr>
        </p:nvSpPr>
        <p:spPr>
          <a:xfrm>
            <a:off x="658812" y="587958"/>
            <a:ext cx="9037637" cy="531742"/>
          </a:xfrm>
          <a:prstGeom prst="rect">
            <a:avLst/>
          </a:prstGeom>
        </p:spPr>
        <p:txBody>
          <a:bodyPr>
            <a:noAutofit/>
          </a:bodyPr>
          <a:lstStyle>
            <a:lvl1pPr marL="0" indent="0">
              <a:lnSpc>
                <a:spcPct val="100000"/>
              </a:lnSpc>
              <a:spcBef>
                <a:spcPts val="0"/>
              </a:spcBef>
              <a:buFontTx/>
              <a:buNone/>
              <a:defRPr sz="4000">
                <a:solidFill>
                  <a:schemeClr val="tx1">
                    <a:lumMod val="90000"/>
                    <a:lumOff val="10000"/>
                  </a:schemeClr>
                </a:solidFill>
                <a:latin typeface="Times New Roman" panose="02020603050405020304" pitchFamily="18" charset="0"/>
                <a:cs typeface="Times New Roman" panose="02020603050405020304" pitchFamily="18" charset="0"/>
              </a:defRPr>
            </a:lvl1pPr>
          </a:lstStyle>
          <a:p>
            <a:pPr lvl="0"/>
            <a:r>
              <a:rPr lang="en-GB" dirty="0"/>
              <a:t>Main heading </a:t>
            </a:r>
          </a:p>
        </p:txBody>
      </p:sp>
      <p:sp>
        <p:nvSpPr>
          <p:cNvPr id="3" name="Media Placeholder 2">
            <a:extLst>
              <a:ext uri="{FF2B5EF4-FFF2-40B4-BE49-F238E27FC236}">
                <a16:creationId xmlns:a16="http://schemas.microsoft.com/office/drawing/2014/main" id="{511C8CDD-36AD-4D9A-9ECB-DB3F236688F5}"/>
              </a:ext>
            </a:extLst>
          </p:cNvPr>
          <p:cNvSpPr>
            <a:spLocks noGrp="1"/>
          </p:cNvSpPr>
          <p:nvPr>
            <p:ph type="media" sz="quarter" idx="12" hasCustomPrompt="1"/>
          </p:nvPr>
        </p:nvSpPr>
        <p:spPr>
          <a:xfrm>
            <a:off x="0" y="0"/>
            <a:ext cx="12192000" cy="6858000"/>
          </a:xfrm>
          <a:prstGeom prst="rect">
            <a:avLst/>
          </a:prstGeom>
          <a:solidFill>
            <a:schemeClr val="bg1">
              <a:lumMod val="95000"/>
            </a:schemeClr>
          </a:solidFill>
        </p:spPr>
        <p:txBody>
          <a:bodyPr tIns="504000" anchor="ctr">
            <a:normAutofit/>
          </a:bodyPr>
          <a:lstStyle>
            <a:lvl1pPr marL="0" indent="0" algn="ctr">
              <a:buFontTx/>
              <a:buNone/>
              <a:defRPr sz="1800"/>
            </a:lvl1pPr>
          </a:lstStyle>
          <a:p>
            <a:r>
              <a:rPr lang="en-GB" dirty="0"/>
              <a:t>Click on the icon to add media</a:t>
            </a:r>
          </a:p>
        </p:txBody>
      </p:sp>
      <p:sp>
        <p:nvSpPr>
          <p:cNvPr id="2" name="Footer Placeholder 1">
            <a:extLst>
              <a:ext uri="{FF2B5EF4-FFF2-40B4-BE49-F238E27FC236}">
                <a16:creationId xmlns:a16="http://schemas.microsoft.com/office/drawing/2014/main" id="{4F780FC4-2FA4-41CD-8E51-33935D575ECD}"/>
              </a:ext>
            </a:extLst>
          </p:cNvPr>
          <p:cNvSpPr>
            <a:spLocks noGrp="1"/>
          </p:cNvSpPr>
          <p:nvPr>
            <p:ph type="ftr" sz="quarter" idx="13"/>
          </p:nvPr>
        </p:nvSpPr>
        <p:spPr/>
        <p:txBody>
          <a:bodyPr/>
          <a:lstStyle/>
          <a:p>
            <a:endParaRPr lang="en-GB" dirty="0"/>
          </a:p>
        </p:txBody>
      </p:sp>
      <p:sp>
        <p:nvSpPr>
          <p:cNvPr id="5" name="Slide Number Placeholder 4">
            <a:extLst>
              <a:ext uri="{FF2B5EF4-FFF2-40B4-BE49-F238E27FC236}">
                <a16:creationId xmlns:a16="http://schemas.microsoft.com/office/drawing/2014/main" id="{3FF17C92-48FF-40D7-A1DB-806E7779A90E}"/>
              </a:ext>
            </a:extLst>
          </p:cNvPr>
          <p:cNvSpPr>
            <a:spLocks noGrp="1"/>
          </p:cNvSpPr>
          <p:nvPr>
            <p:ph type="sldNum" sz="quarter" idx="14"/>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4895504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6A5B0387-226C-46FC-9EB2-EE61FC8E4006}"/>
              </a:ext>
            </a:extLst>
          </p:cNvPr>
          <p:cNvSpPr>
            <a:spLocks noGrp="1"/>
          </p:cNvSpPr>
          <p:nvPr>
            <p:ph type="body" sz="quarter" idx="11" hasCustomPrompt="1"/>
          </p:nvPr>
        </p:nvSpPr>
        <p:spPr>
          <a:xfrm>
            <a:off x="658812" y="587958"/>
            <a:ext cx="9037637" cy="531742"/>
          </a:xfrm>
          <a:prstGeom prst="rect">
            <a:avLst/>
          </a:prstGeom>
        </p:spPr>
        <p:txBody>
          <a:bodyPr>
            <a:noAutofit/>
          </a:bodyPr>
          <a:lstStyle>
            <a:lvl1pPr marL="0" indent="0">
              <a:lnSpc>
                <a:spcPct val="100000"/>
              </a:lnSpc>
              <a:spcBef>
                <a:spcPts val="0"/>
              </a:spcBef>
              <a:buFontTx/>
              <a:buNone/>
              <a:defRPr sz="4000">
                <a:solidFill>
                  <a:schemeClr val="tx1">
                    <a:lumMod val="90000"/>
                    <a:lumOff val="10000"/>
                  </a:schemeClr>
                </a:solidFill>
                <a:latin typeface="Times New Roman" panose="02020603050405020304" pitchFamily="18" charset="0"/>
                <a:cs typeface="Times New Roman" panose="02020603050405020304" pitchFamily="18" charset="0"/>
              </a:defRPr>
            </a:lvl1pPr>
          </a:lstStyle>
          <a:p>
            <a:pPr lvl="0"/>
            <a:r>
              <a:rPr lang="en-GB" dirty="0"/>
              <a:t>Main heading </a:t>
            </a:r>
          </a:p>
        </p:txBody>
      </p:sp>
      <p:sp>
        <p:nvSpPr>
          <p:cNvPr id="5" name="Picture Placeholder 4">
            <a:extLst>
              <a:ext uri="{FF2B5EF4-FFF2-40B4-BE49-F238E27FC236}">
                <a16:creationId xmlns:a16="http://schemas.microsoft.com/office/drawing/2014/main" id="{37F14EF7-3C01-41FF-99B8-A80CF85BC22F}"/>
              </a:ext>
            </a:extLst>
          </p:cNvPr>
          <p:cNvSpPr>
            <a:spLocks noGrp="1"/>
          </p:cNvSpPr>
          <p:nvPr>
            <p:ph type="pic" sz="quarter" idx="12" hasCustomPrompt="1"/>
          </p:nvPr>
        </p:nvSpPr>
        <p:spPr>
          <a:xfrm>
            <a:off x="0" y="0"/>
            <a:ext cx="12192000" cy="68580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1264D5E-B5F3-41C4-AC1D-AC0CEA36F747}"/>
              </a:ext>
            </a:extLst>
          </p:cNvPr>
          <p:cNvSpPr>
            <a:spLocks noGrp="1"/>
          </p:cNvSpPr>
          <p:nvPr>
            <p:ph type="body" sz="quarter" idx="24" hasCustomPrompt="1"/>
          </p:nvPr>
        </p:nvSpPr>
        <p:spPr>
          <a:xfrm rot="16200000">
            <a:off x="11585300"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B8CBD6AC-E677-4A0A-89C6-9B9556EA4299}"/>
              </a:ext>
            </a:extLst>
          </p:cNvPr>
          <p:cNvSpPr>
            <a:spLocks noGrp="1"/>
          </p:cNvSpPr>
          <p:nvPr>
            <p:ph type="ftr" sz="quarter" idx="25"/>
          </p:nvPr>
        </p:nvSpPr>
        <p:spPr/>
        <p:txBody>
          <a:bodyPr/>
          <a:lstStyle/>
          <a:p>
            <a:endParaRPr lang="en-GB" dirty="0"/>
          </a:p>
        </p:txBody>
      </p:sp>
      <p:sp>
        <p:nvSpPr>
          <p:cNvPr id="3" name="Slide Number Placeholder 2">
            <a:extLst>
              <a:ext uri="{FF2B5EF4-FFF2-40B4-BE49-F238E27FC236}">
                <a16:creationId xmlns:a16="http://schemas.microsoft.com/office/drawing/2014/main" id="{7B373CDC-E785-4797-8E61-FE03967E7230}"/>
              </a:ext>
            </a:extLst>
          </p:cNvPr>
          <p:cNvSpPr>
            <a:spLocks noGrp="1"/>
          </p:cNvSpPr>
          <p:nvPr>
            <p:ph type="sldNum" sz="quarter" idx="26"/>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8352391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A7679B5-CA7A-4028-B7EA-48119129ECAC}"/>
              </a:ext>
            </a:extLst>
          </p:cNvPr>
          <p:cNvSpPr>
            <a:spLocks noGrp="1"/>
          </p:cNvSpPr>
          <p:nvPr>
            <p:ph type="pic" sz="quarter" idx="10" hasCustomPrompt="1"/>
          </p:nvPr>
        </p:nvSpPr>
        <p:spPr>
          <a:xfrm>
            <a:off x="-1" y="0"/>
            <a:ext cx="5978525" cy="68580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5" name="Picture Placeholder 3">
            <a:extLst>
              <a:ext uri="{FF2B5EF4-FFF2-40B4-BE49-F238E27FC236}">
                <a16:creationId xmlns:a16="http://schemas.microsoft.com/office/drawing/2014/main" id="{1C262F76-6DCD-4E66-8B34-63019F8A517D}"/>
              </a:ext>
            </a:extLst>
          </p:cNvPr>
          <p:cNvSpPr>
            <a:spLocks noGrp="1"/>
          </p:cNvSpPr>
          <p:nvPr>
            <p:ph type="pic" sz="quarter" idx="11" hasCustomPrompt="1"/>
          </p:nvPr>
        </p:nvSpPr>
        <p:spPr>
          <a:xfrm>
            <a:off x="6213477" y="0"/>
            <a:ext cx="5971326" cy="68580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2">
            <a:extLst>
              <a:ext uri="{FF2B5EF4-FFF2-40B4-BE49-F238E27FC236}">
                <a16:creationId xmlns:a16="http://schemas.microsoft.com/office/drawing/2014/main" id="{F609480A-042D-452E-B40C-46C493AB9B49}"/>
              </a:ext>
            </a:extLst>
          </p:cNvPr>
          <p:cNvSpPr>
            <a:spLocks noGrp="1"/>
          </p:cNvSpPr>
          <p:nvPr>
            <p:ph type="body" sz="quarter" idx="25" hasCustomPrompt="1"/>
          </p:nvPr>
        </p:nvSpPr>
        <p:spPr>
          <a:xfrm rot="16200000">
            <a:off x="11584722" y="6263147"/>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754EF402-C451-403B-AB49-B445BD4E1830}"/>
              </a:ext>
            </a:extLst>
          </p:cNvPr>
          <p:cNvSpPr>
            <a:spLocks noGrp="1"/>
          </p:cNvSpPr>
          <p:nvPr>
            <p:ph type="ftr" sz="quarter" idx="26"/>
          </p:nvPr>
        </p:nvSpPr>
        <p:spPr/>
        <p:txBody>
          <a:bodyPr/>
          <a:lstStyle/>
          <a:p>
            <a:endParaRPr lang="en-GB" dirty="0"/>
          </a:p>
        </p:txBody>
      </p:sp>
      <p:sp>
        <p:nvSpPr>
          <p:cNvPr id="3" name="Slide Number Placeholder 2">
            <a:extLst>
              <a:ext uri="{FF2B5EF4-FFF2-40B4-BE49-F238E27FC236}">
                <a16:creationId xmlns:a16="http://schemas.microsoft.com/office/drawing/2014/main" id="{B25F47FB-DD28-4903-92F9-019BE6B8B5AC}"/>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10" name="Text Placeholder 2">
            <a:extLst>
              <a:ext uri="{FF2B5EF4-FFF2-40B4-BE49-F238E27FC236}">
                <a16:creationId xmlns:a16="http://schemas.microsoft.com/office/drawing/2014/main" id="{D0951A9D-7B15-4E0F-AEFB-270AB4181DF8}"/>
              </a:ext>
            </a:extLst>
          </p:cNvPr>
          <p:cNvSpPr>
            <a:spLocks noGrp="1"/>
          </p:cNvSpPr>
          <p:nvPr>
            <p:ph type="body" sz="quarter" idx="28" hasCustomPrompt="1"/>
          </p:nvPr>
        </p:nvSpPr>
        <p:spPr>
          <a:xfrm rot="16200000">
            <a:off x="5404298" y="624514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Tree>
    <p:extLst>
      <p:ext uri="{BB962C8B-B14F-4D97-AF65-F5344CB8AC3E}">
        <p14:creationId xmlns:p14="http://schemas.microsoft.com/office/powerpoint/2010/main" val="271096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699F18F3-83CE-4B8C-A573-BB143024441D}"/>
              </a:ext>
            </a:extLst>
          </p:cNvPr>
          <p:cNvSpPr>
            <a:spLocks noGrp="1"/>
          </p:cNvSpPr>
          <p:nvPr>
            <p:ph type="title" hasCustomPrompt="1"/>
          </p:nvPr>
        </p:nvSpPr>
        <p:spPr>
          <a:xfrm>
            <a:off x="658811" y="2411999"/>
            <a:ext cx="5102416" cy="615553"/>
          </a:xfrm>
        </p:spPr>
        <p:txBody>
          <a:bodyPr anchor="b" anchorCtr="0"/>
          <a:lstStyle>
            <a:lvl1pPr>
              <a:lnSpc>
                <a:spcPct val="100000"/>
              </a:lnSpc>
              <a:defRPr/>
            </a:lvl1pPr>
          </a:lstStyle>
          <a:p>
            <a:r>
              <a:rPr lang="en-GB" dirty="0"/>
              <a:t>Cover title</a:t>
            </a:r>
          </a:p>
        </p:txBody>
      </p:sp>
      <p:sp>
        <p:nvSpPr>
          <p:cNvPr id="15" name="Subtitle 2">
            <a:extLst>
              <a:ext uri="{FF2B5EF4-FFF2-40B4-BE49-F238E27FC236}">
                <a16:creationId xmlns:a16="http://schemas.microsoft.com/office/drawing/2014/main" id="{F3997B08-B5A4-41AD-83CF-D0095C2EAC27}"/>
              </a:ext>
            </a:extLst>
          </p:cNvPr>
          <p:cNvSpPr>
            <a:spLocks noGrp="1"/>
          </p:cNvSpPr>
          <p:nvPr>
            <p:ph type="subTitle" idx="1" hasCustomPrompt="1"/>
          </p:nvPr>
        </p:nvSpPr>
        <p:spPr>
          <a:xfrm>
            <a:off x="658814" y="3132000"/>
            <a:ext cx="5102415" cy="387798"/>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dirty="0"/>
              <a:t>Cover subtitle</a:t>
            </a:r>
          </a:p>
        </p:txBody>
      </p:sp>
      <p:sp>
        <p:nvSpPr>
          <p:cNvPr id="16" name="Text Placeholder 2">
            <a:extLst>
              <a:ext uri="{FF2B5EF4-FFF2-40B4-BE49-F238E27FC236}">
                <a16:creationId xmlns:a16="http://schemas.microsoft.com/office/drawing/2014/main" id="{F5CFC4F1-DD06-4AC9-9EED-47E7BC6CE4F2}"/>
              </a:ext>
            </a:extLst>
          </p:cNvPr>
          <p:cNvSpPr>
            <a:spLocks noGrp="1"/>
          </p:cNvSpPr>
          <p:nvPr>
            <p:ph type="body" sz="quarter" idx="22" hasCustomPrompt="1"/>
          </p:nvPr>
        </p:nvSpPr>
        <p:spPr>
          <a:xfrm>
            <a:off x="658814" y="6026150"/>
            <a:ext cx="5102414"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Firstname</a:t>
            </a:r>
            <a:r>
              <a:rPr lang="en-GB" dirty="0"/>
              <a:t> </a:t>
            </a:r>
            <a:r>
              <a:rPr lang="en-GB" dirty="0" err="1"/>
              <a:t>Lastname</a:t>
            </a:r>
            <a:endParaRPr lang="en-GB" dirty="0"/>
          </a:p>
        </p:txBody>
      </p:sp>
      <p:sp>
        <p:nvSpPr>
          <p:cNvPr id="19" name="Text Placeholder 4">
            <a:extLst>
              <a:ext uri="{FF2B5EF4-FFF2-40B4-BE49-F238E27FC236}">
                <a16:creationId xmlns:a16="http://schemas.microsoft.com/office/drawing/2014/main" id="{3676BDDC-3D34-4941-A1E0-6D688809C9A3}"/>
              </a:ext>
            </a:extLst>
          </p:cNvPr>
          <p:cNvSpPr>
            <a:spLocks noGrp="1"/>
          </p:cNvSpPr>
          <p:nvPr>
            <p:ph type="body" sz="quarter" idx="23" hasCustomPrompt="1"/>
          </p:nvPr>
        </p:nvSpPr>
        <p:spPr>
          <a:xfrm>
            <a:off x="658813" y="6268670"/>
            <a:ext cx="5093294" cy="174624"/>
          </a:xfrm>
        </p:spPr>
        <p:txBody>
          <a:bodyPr>
            <a:noAutofit/>
          </a:bodyPr>
          <a:lstStyle>
            <a:lvl1pPr marL="0" indent="0">
              <a:buNone/>
              <a:defRPr sz="1200"/>
            </a:lvl1pPr>
          </a:lstStyle>
          <a:p>
            <a:pPr lvl="0"/>
            <a:r>
              <a:rPr lang="en-GB" dirty="0"/>
              <a:t>DDDD MMMM</a:t>
            </a:r>
          </a:p>
        </p:txBody>
      </p:sp>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5983477" y="0"/>
            <a:ext cx="6203951"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0" name="Text Placeholder 2">
            <a:extLst>
              <a:ext uri="{FF2B5EF4-FFF2-40B4-BE49-F238E27FC236}">
                <a16:creationId xmlns:a16="http://schemas.microsoft.com/office/drawing/2014/main" id="{099E8267-E7EE-4182-963A-5CB334B5C1BC}"/>
              </a:ext>
            </a:extLst>
          </p:cNvPr>
          <p:cNvSpPr>
            <a:spLocks noGrp="1"/>
          </p:cNvSpPr>
          <p:nvPr>
            <p:ph type="body" sz="quarter" idx="24" hasCustomPrompt="1"/>
          </p:nvPr>
        </p:nvSpPr>
        <p:spPr>
          <a:xfrm rot="16200000">
            <a:off x="11533994" y="6193839"/>
            <a:ext cx="914400" cy="413923"/>
          </a:xfrm>
          <a:prstGeom prst="rect">
            <a:avLst/>
          </a:prstGeom>
        </p:spPr>
        <p:txBody>
          <a:bodyPr lIns="180000" tIns="144000" rIns="180000" bIns="144000">
            <a:spAutoFit/>
          </a:bodyPr>
          <a:lstStyle>
            <a:lvl1pPr marL="0" indent="0">
              <a:buNone/>
              <a:defRPr sz="800"/>
            </a:lvl1pPr>
          </a:lstStyle>
          <a:p>
            <a:r>
              <a:rPr lang="en-GB" dirty="0"/>
              <a:t>© Copyright</a:t>
            </a:r>
          </a:p>
        </p:txBody>
      </p:sp>
      <p:sp>
        <p:nvSpPr>
          <p:cNvPr id="13" name="Picture Placeholder 14">
            <a:extLst>
              <a:ext uri="{FF2B5EF4-FFF2-40B4-BE49-F238E27FC236}">
                <a16:creationId xmlns:a16="http://schemas.microsoft.com/office/drawing/2014/main" id="{76FBC2FC-02EA-48E9-BF11-1F9E021020EF}"/>
              </a:ext>
            </a:extLst>
          </p:cNvPr>
          <p:cNvSpPr>
            <a:spLocks noGrp="1"/>
          </p:cNvSpPr>
          <p:nvPr>
            <p:ph type="pic" sz="quarter" idx="25" hasCustomPrompt="1"/>
          </p:nvPr>
        </p:nvSpPr>
        <p:spPr>
          <a:xfrm>
            <a:off x="10375384" y="357878"/>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noFill/>
              </a:defRPr>
            </a:lvl1pPr>
          </a:lstStyle>
          <a:p>
            <a:endParaRPr/>
          </a:p>
        </p:txBody>
      </p:sp>
    </p:spTree>
    <p:extLst>
      <p:ext uri="{BB962C8B-B14F-4D97-AF65-F5344CB8AC3E}">
        <p14:creationId xmlns:p14="http://schemas.microsoft.com/office/powerpoint/2010/main" val="10013422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FBE2879C-B203-4598-945D-0C57B7C72CE9}"/>
              </a:ext>
            </a:extLst>
          </p:cNvPr>
          <p:cNvSpPr>
            <a:spLocks noGrp="1"/>
          </p:cNvSpPr>
          <p:nvPr>
            <p:ph type="pic" sz="quarter" idx="24" hasCustomPrompt="1"/>
          </p:nvPr>
        </p:nvSpPr>
        <p:spPr>
          <a:xfrm>
            <a:off x="6210300" y="3517900"/>
            <a:ext cx="5975502" cy="33401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4" name="Picture Placeholder 3">
            <a:extLst>
              <a:ext uri="{FF2B5EF4-FFF2-40B4-BE49-F238E27FC236}">
                <a16:creationId xmlns:a16="http://schemas.microsoft.com/office/drawing/2014/main" id="{8A7679B5-CA7A-4028-B7EA-48119129ECAC}"/>
              </a:ext>
            </a:extLst>
          </p:cNvPr>
          <p:cNvSpPr>
            <a:spLocks noGrp="1"/>
          </p:cNvSpPr>
          <p:nvPr>
            <p:ph type="pic" sz="quarter" idx="10" hasCustomPrompt="1"/>
          </p:nvPr>
        </p:nvSpPr>
        <p:spPr>
          <a:xfrm>
            <a:off x="-1" y="0"/>
            <a:ext cx="5981700" cy="33401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3">
            <a:extLst>
              <a:ext uri="{FF2B5EF4-FFF2-40B4-BE49-F238E27FC236}">
                <a16:creationId xmlns:a16="http://schemas.microsoft.com/office/drawing/2014/main" id="{10BD3FBB-A5B1-47F3-81B5-3FEE291E14B9}"/>
              </a:ext>
            </a:extLst>
          </p:cNvPr>
          <p:cNvSpPr>
            <a:spLocks noGrp="1"/>
          </p:cNvSpPr>
          <p:nvPr>
            <p:ph type="pic" sz="quarter" idx="22" hasCustomPrompt="1"/>
          </p:nvPr>
        </p:nvSpPr>
        <p:spPr>
          <a:xfrm>
            <a:off x="-1" y="3517900"/>
            <a:ext cx="5981700" cy="33401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Picture Placeholder 3">
            <a:extLst>
              <a:ext uri="{FF2B5EF4-FFF2-40B4-BE49-F238E27FC236}">
                <a16:creationId xmlns:a16="http://schemas.microsoft.com/office/drawing/2014/main" id="{9EA6B574-C0B0-467A-B86A-34F42619761E}"/>
              </a:ext>
            </a:extLst>
          </p:cNvPr>
          <p:cNvSpPr>
            <a:spLocks noGrp="1"/>
          </p:cNvSpPr>
          <p:nvPr>
            <p:ph type="pic" sz="quarter" idx="23" hasCustomPrompt="1"/>
          </p:nvPr>
        </p:nvSpPr>
        <p:spPr>
          <a:xfrm>
            <a:off x="6210300" y="0"/>
            <a:ext cx="5975502" cy="3341688"/>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3" name="Text Placeholder 2">
            <a:extLst>
              <a:ext uri="{FF2B5EF4-FFF2-40B4-BE49-F238E27FC236}">
                <a16:creationId xmlns:a16="http://schemas.microsoft.com/office/drawing/2014/main" id="{B4B4D3C9-227F-4C12-A17C-201A0669FEF2}"/>
              </a:ext>
            </a:extLst>
          </p:cNvPr>
          <p:cNvSpPr>
            <a:spLocks noGrp="1"/>
          </p:cNvSpPr>
          <p:nvPr>
            <p:ph type="body" sz="quarter" idx="25" hasCustomPrompt="1"/>
          </p:nvPr>
        </p:nvSpPr>
        <p:spPr>
          <a:xfrm rot="16200000">
            <a:off x="5404298" y="624514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4" name="Text Placeholder 2">
            <a:extLst>
              <a:ext uri="{FF2B5EF4-FFF2-40B4-BE49-F238E27FC236}">
                <a16:creationId xmlns:a16="http://schemas.microsoft.com/office/drawing/2014/main" id="{18308FEC-24A3-412D-AB78-7B975B70F3AF}"/>
              </a:ext>
            </a:extLst>
          </p:cNvPr>
          <p:cNvSpPr>
            <a:spLocks noGrp="1"/>
          </p:cNvSpPr>
          <p:nvPr>
            <p:ph type="body" sz="quarter" idx="26" hasCustomPrompt="1"/>
          </p:nvPr>
        </p:nvSpPr>
        <p:spPr>
          <a:xfrm rot="16200000">
            <a:off x="11585300"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5" name="Text Placeholder 2">
            <a:extLst>
              <a:ext uri="{FF2B5EF4-FFF2-40B4-BE49-F238E27FC236}">
                <a16:creationId xmlns:a16="http://schemas.microsoft.com/office/drawing/2014/main" id="{5386F9DE-87EE-4FA6-8C43-E4EE13F63499}"/>
              </a:ext>
            </a:extLst>
          </p:cNvPr>
          <p:cNvSpPr>
            <a:spLocks noGrp="1"/>
          </p:cNvSpPr>
          <p:nvPr>
            <p:ph type="body" sz="quarter" idx="27" hasCustomPrompt="1"/>
          </p:nvPr>
        </p:nvSpPr>
        <p:spPr>
          <a:xfrm rot="16200000">
            <a:off x="5404298" y="272883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6" name="Text Placeholder 2">
            <a:extLst>
              <a:ext uri="{FF2B5EF4-FFF2-40B4-BE49-F238E27FC236}">
                <a16:creationId xmlns:a16="http://schemas.microsoft.com/office/drawing/2014/main" id="{E9246CB4-A411-42DC-BC5C-0E23F84BBA19}"/>
              </a:ext>
            </a:extLst>
          </p:cNvPr>
          <p:cNvSpPr>
            <a:spLocks noGrp="1"/>
          </p:cNvSpPr>
          <p:nvPr>
            <p:ph type="body" sz="quarter" idx="28" hasCustomPrompt="1"/>
          </p:nvPr>
        </p:nvSpPr>
        <p:spPr>
          <a:xfrm rot="16200000">
            <a:off x="11585300" y="272883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0C9FC094-50DD-4B8B-835E-B56D2CA53D73}"/>
              </a:ext>
            </a:extLst>
          </p:cNvPr>
          <p:cNvSpPr>
            <a:spLocks noGrp="1"/>
          </p:cNvSpPr>
          <p:nvPr>
            <p:ph type="ftr" sz="quarter" idx="29"/>
          </p:nvPr>
        </p:nvSpPr>
        <p:spPr/>
        <p:txBody>
          <a:bodyPr/>
          <a:lstStyle/>
          <a:p>
            <a:endParaRPr lang="en-GB" dirty="0"/>
          </a:p>
        </p:txBody>
      </p:sp>
      <p:sp>
        <p:nvSpPr>
          <p:cNvPr id="3" name="Slide Number Placeholder 2">
            <a:extLst>
              <a:ext uri="{FF2B5EF4-FFF2-40B4-BE49-F238E27FC236}">
                <a16:creationId xmlns:a16="http://schemas.microsoft.com/office/drawing/2014/main" id="{130E1EEE-1030-455F-B1D2-6784A5351A2D}"/>
              </a:ext>
            </a:extLst>
          </p:cNvPr>
          <p:cNvSpPr>
            <a:spLocks noGrp="1"/>
          </p:cNvSpPr>
          <p:nvPr>
            <p:ph type="sldNum" sz="quarter" idx="30"/>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1530175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4" name="Picture Placeholder 10">
            <a:extLst>
              <a:ext uri="{FF2B5EF4-FFF2-40B4-BE49-F238E27FC236}">
                <a16:creationId xmlns:a16="http://schemas.microsoft.com/office/drawing/2014/main" id="{D7A7A7A5-234F-4CDF-903D-0AA005049FC1}"/>
              </a:ext>
            </a:extLst>
          </p:cNvPr>
          <p:cNvSpPr>
            <a:spLocks noGrp="1"/>
          </p:cNvSpPr>
          <p:nvPr>
            <p:ph type="pic" sz="quarter" idx="23" hasCustomPrompt="1"/>
          </p:nvPr>
        </p:nvSpPr>
        <p:spPr>
          <a:xfrm>
            <a:off x="-1" y="3529781"/>
            <a:ext cx="3924000" cy="3328219"/>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1" name="Picture Placeholder 10">
            <a:extLst>
              <a:ext uri="{FF2B5EF4-FFF2-40B4-BE49-F238E27FC236}">
                <a16:creationId xmlns:a16="http://schemas.microsoft.com/office/drawing/2014/main" id="{FD77D09D-81A5-450E-B93E-B8A795013F2D}"/>
              </a:ext>
            </a:extLst>
          </p:cNvPr>
          <p:cNvSpPr>
            <a:spLocks noGrp="1"/>
          </p:cNvSpPr>
          <p:nvPr>
            <p:ph type="pic" sz="quarter" idx="20" hasCustomPrompt="1"/>
          </p:nvPr>
        </p:nvSpPr>
        <p:spPr>
          <a:xfrm>
            <a:off x="-1" y="0"/>
            <a:ext cx="3924000" cy="3340800"/>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2" name="Picture Placeholder 10">
            <a:extLst>
              <a:ext uri="{FF2B5EF4-FFF2-40B4-BE49-F238E27FC236}">
                <a16:creationId xmlns:a16="http://schemas.microsoft.com/office/drawing/2014/main" id="{BFCF52BA-1C21-426E-9D5A-17A91BF2EF12}"/>
              </a:ext>
            </a:extLst>
          </p:cNvPr>
          <p:cNvSpPr>
            <a:spLocks noGrp="1"/>
          </p:cNvSpPr>
          <p:nvPr>
            <p:ph type="pic" sz="quarter" idx="21" hasCustomPrompt="1"/>
          </p:nvPr>
        </p:nvSpPr>
        <p:spPr>
          <a:xfrm>
            <a:off x="4127500" y="0"/>
            <a:ext cx="3930952" cy="3340800"/>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3" name="Picture Placeholder 10">
            <a:extLst>
              <a:ext uri="{FF2B5EF4-FFF2-40B4-BE49-F238E27FC236}">
                <a16:creationId xmlns:a16="http://schemas.microsoft.com/office/drawing/2014/main" id="{9151B424-C24A-4355-A29D-66B6937E6285}"/>
              </a:ext>
            </a:extLst>
          </p:cNvPr>
          <p:cNvSpPr>
            <a:spLocks noGrp="1"/>
          </p:cNvSpPr>
          <p:nvPr>
            <p:ph type="pic" sz="quarter" idx="22" hasCustomPrompt="1"/>
          </p:nvPr>
        </p:nvSpPr>
        <p:spPr>
          <a:xfrm>
            <a:off x="8264526" y="0"/>
            <a:ext cx="3924000" cy="3340800"/>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10">
            <a:extLst>
              <a:ext uri="{FF2B5EF4-FFF2-40B4-BE49-F238E27FC236}">
                <a16:creationId xmlns:a16="http://schemas.microsoft.com/office/drawing/2014/main" id="{3069BA39-91D1-45E9-9627-ADB320DE0894}"/>
              </a:ext>
            </a:extLst>
          </p:cNvPr>
          <p:cNvSpPr>
            <a:spLocks noGrp="1"/>
          </p:cNvSpPr>
          <p:nvPr>
            <p:ph type="pic" sz="quarter" idx="24" hasCustomPrompt="1"/>
          </p:nvPr>
        </p:nvSpPr>
        <p:spPr>
          <a:xfrm>
            <a:off x="4128787" y="3529781"/>
            <a:ext cx="3930952" cy="3328219"/>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Picture Placeholder 10">
            <a:extLst>
              <a:ext uri="{FF2B5EF4-FFF2-40B4-BE49-F238E27FC236}">
                <a16:creationId xmlns:a16="http://schemas.microsoft.com/office/drawing/2014/main" id="{3381A4D7-0DB1-41F3-8F9A-A623F55DE075}"/>
              </a:ext>
            </a:extLst>
          </p:cNvPr>
          <p:cNvSpPr>
            <a:spLocks noGrp="1"/>
          </p:cNvSpPr>
          <p:nvPr>
            <p:ph type="pic" sz="quarter" idx="25" hasCustomPrompt="1"/>
          </p:nvPr>
        </p:nvSpPr>
        <p:spPr>
          <a:xfrm>
            <a:off x="8253113" y="3529781"/>
            <a:ext cx="3924000" cy="3328219"/>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3" name="Text Placeholder 2">
            <a:extLst>
              <a:ext uri="{FF2B5EF4-FFF2-40B4-BE49-F238E27FC236}">
                <a16:creationId xmlns:a16="http://schemas.microsoft.com/office/drawing/2014/main" id="{18595221-A252-4705-BCF1-0A3EE97475DA}"/>
              </a:ext>
            </a:extLst>
          </p:cNvPr>
          <p:cNvSpPr>
            <a:spLocks noGrp="1"/>
          </p:cNvSpPr>
          <p:nvPr>
            <p:ph type="body" sz="quarter" idx="26" hasCustomPrompt="1"/>
          </p:nvPr>
        </p:nvSpPr>
        <p:spPr>
          <a:xfrm rot="16200000">
            <a:off x="3328712" y="2728829"/>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4" name="Text Placeholder 2">
            <a:extLst>
              <a:ext uri="{FF2B5EF4-FFF2-40B4-BE49-F238E27FC236}">
                <a16:creationId xmlns:a16="http://schemas.microsoft.com/office/drawing/2014/main" id="{FF66C9E9-2097-4D34-81C7-DE6D7DA9F08E}"/>
              </a:ext>
            </a:extLst>
          </p:cNvPr>
          <p:cNvSpPr>
            <a:spLocks noGrp="1"/>
          </p:cNvSpPr>
          <p:nvPr>
            <p:ph type="body" sz="quarter" idx="27" hasCustomPrompt="1"/>
          </p:nvPr>
        </p:nvSpPr>
        <p:spPr>
          <a:xfrm rot="16200000">
            <a:off x="7453038" y="2728831"/>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5" name="Text Placeholder 2">
            <a:extLst>
              <a:ext uri="{FF2B5EF4-FFF2-40B4-BE49-F238E27FC236}">
                <a16:creationId xmlns:a16="http://schemas.microsoft.com/office/drawing/2014/main" id="{BC156614-0F7F-4A5C-AB53-60CAA534EA27}"/>
              </a:ext>
            </a:extLst>
          </p:cNvPr>
          <p:cNvSpPr>
            <a:spLocks noGrp="1"/>
          </p:cNvSpPr>
          <p:nvPr>
            <p:ph type="body" sz="quarter" idx="28" hasCustomPrompt="1"/>
          </p:nvPr>
        </p:nvSpPr>
        <p:spPr>
          <a:xfrm rot="16200000">
            <a:off x="11585300" y="272883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6" name="Text Placeholder 2">
            <a:extLst>
              <a:ext uri="{FF2B5EF4-FFF2-40B4-BE49-F238E27FC236}">
                <a16:creationId xmlns:a16="http://schemas.microsoft.com/office/drawing/2014/main" id="{EFF9A1AF-FD8D-405B-8FD2-E8FC76EFE65C}"/>
              </a:ext>
            </a:extLst>
          </p:cNvPr>
          <p:cNvSpPr>
            <a:spLocks noGrp="1"/>
          </p:cNvSpPr>
          <p:nvPr>
            <p:ph type="body" sz="quarter" idx="29" hasCustomPrompt="1"/>
          </p:nvPr>
        </p:nvSpPr>
        <p:spPr>
          <a:xfrm rot="16200000">
            <a:off x="3328712" y="6264925"/>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7" name="Text Placeholder 2">
            <a:extLst>
              <a:ext uri="{FF2B5EF4-FFF2-40B4-BE49-F238E27FC236}">
                <a16:creationId xmlns:a16="http://schemas.microsoft.com/office/drawing/2014/main" id="{4D820C2C-3448-489D-893B-C54E2CE96544}"/>
              </a:ext>
            </a:extLst>
          </p:cNvPr>
          <p:cNvSpPr>
            <a:spLocks noGrp="1"/>
          </p:cNvSpPr>
          <p:nvPr>
            <p:ph type="body" sz="quarter" idx="30" hasCustomPrompt="1"/>
          </p:nvPr>
        </p:nvSpPr>
        <p:spPr>
          <a:xfrm rot="16200000">
            <a:off x="7453038" y="6264927"/>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8" name="Text Placeholder 2">
            <a:extLst>
              <a:ext uri="{FF2B5EF4-FFF2-40B4-BE49-F238E27FC236}">
                <a16:creationId xmlns:a16="http://schemas.microsoft.com/office/drawing/2014/main" id="{C18277A9-4401-46FD-AFDB-6A47DE68F9F4}"/>
              </a:ext>
            </a:extLst>
          </p:cNvPr>
          <p:cNvSpPr>
            <a:spLocks noGrp="1"/>
          </p:cNvSpPr>
          <p:nvPr>
            <p:ph type="body" sz="quarter" idx="31" hasCustomPrompt="1"/>
          </p:nvPr>
        </p:nvSpPr>
        <p:spPr>
          <a:xfrm rot="16200000">
            <a:off x="11585300" y="6264928"/>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4091821D-7263-4C0A-B312-401281B4F615}"/>
              </a:ext>
            </a:extLst>
          </p:cNvPr>
          <p:cNvSpPr>
            <a:spLocks noGrp="1"/>
          </p:cNvSpPr>
          <p:nvPr>
            <p:ph type="ftr" sz="quarter" idx="32"/>
          </p:nvPr>
        </p:nvSpPr>
        <p:spPr/>
        <p:txBody>
          <a:bodyPr/>
          <a:lstStyle/>
          <a:p>
            <a:endParaRPr lang="en-GB" dirty="0"/>
          </a:p>
        </p:txBody>
      </p:sp>
      <p:sp>
        <p:nvSpPr>
          <p:cNvPr id="3" name="Slide Number Placeholder 2">
            <a:extLst>
              <a:ext uri="{FF2B5EF4-FFF2-40B4-BE49-F238E27FC236}">
                <a16:creationId xmlns:a16="http://schemas.microsoft.com/office/drawing/2014/main" id="{80C780B1-5FD7-4476-8539-542EA95C777F}"/>
              </a:ext>
            </a:extLst>
          </p:cNvPr>
          <p:cNvSpPr>
            <a:spLocks noGrp="1"/>
          </p:cNvSpPr>
          <p:nvPr>
            <p:ph type="sldNum" sz="quarter" idx="3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8752747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sp>
        <p:nvSpPr>
          <p:cNvPr id="10" name="Picture Placeholder 24">
            <a:extLst>
              <a:ext uri="{FF2B5EF4-FFF2-40B4-BE49-F238E27FC236}">
                <a16:creationId xmlns:a16="http://schemas.microsoft.com/office/drawing/2014/main" id="{FAB32424-2569-4BE5-8F22-15750575562A}"/>
              </a:ext>
            </a:extLst>
          </p:cNvPr>
          <p:cNvSpPr>
            <a:spLocks noGrp="1"/>
          </p:cNvSpPr>
          <p:nvPr>
            <p:ph type="pic" sz="quarter" idx="41" hasCustomPrompt="1"/>
          </p:nvPr>
        </p:nvSpPr>
        <p:spPr>
          <a:xfrm>
            <a:off x="658813" y="657225"/>
            <a:ext cx="1620837" cy="1496189"/>
          </a:xfrm>
          <a:prstGeom prst="rect">
            <a:avLst/>
          </a:prstGeom>
          <a:solidFill>
            <a:schemeClr val="bg2">
              <a:lumMod val="95000"/>
            </a:schemeClr>
          </a:solidFill>
        </p:spPr>
        <p:txBody>
          <a:bodyPr tIns="504000" anchor="ctr"/>
          <a:lstStyle>
            <a:lvl1pPr marL="0" indent="0" algn="ctr">
              <a:buFontTx/>
              <a:buNone/>
              <a:defRPr sz="1800"/>
            </a:lvl1pPr>
          </a:lstStyle>
          <a:p>
            <a:r>
              <a:rPr lang="en-GB" sz="1800" dirty="0"/>
              <a:t>Person</a:t>
            </a:r>
            <a:endParaRPr lang="en-GB" dirty="0"/>
          </a:p>
        </p:txBody>
      </p:sp>
      <p:sp>
        <p:nvSpPr>
          <p:cNvPr id="11" name="Text Placeholder 17">
            <a:extLst>
              <a:ext uri="{FF2B5EF4-FFF2-40B4-BE49-F238E27FC236}">
                <a16:creationId xmlns:a16="http://schemas.microsoft.com/office/drawing/2014/main" id="{5E9E825B-33E5-4AE6-A4A7-0083A3962E03}"/>
              </a:ext>
            </a:extLst>
          </p:cNvPr>
          <p:cNvSpPr>
            <a:spLocks noGrp="1"/>
          </p:cNvSpPr>
          <p:nvPr>
            <p:ph type="body" sz="quarter" idx="13" hasCustomPrompt="1"/>
          </p:nvPr>
        </p:nvSpPr>
        <p:spPr>
          <a:xfrm>
            <a:off x="2511430" y="1961715"/>
            <a:ext cx="5329238" cy="246221"/>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2" name="Text Placeholder 17">
            <a:extLst>
              <a:ext uri="{FF2B5EF4-FFF2-40B4-BE49-F238E27FC236}">
                <a16:creationId xmlns:a16="http://schemas.microsoft.com/office/drawing/2014/main" id="{02CD2D82-70EC-4F1A-962A-5C917098C226}"/>
              </a:ext>
            </a:extLst>
          </p:cNvPr>
          <p:cNvSpPr>
            <a:spLocks noGrp="1"/>
          </p:cNvSpPr>
          <p:nvPr>
            <p:ph type="body" sz="quarter" idx="14" hasCustomPrompt="1"/>
          </p:nvPr>
        </p:nvSpPr>
        <p:spPr>
          <a:xfrm>
            <a:off x="2511430" y="1609916"/>
            <a:ext cx="5329238" cy="246221"/>
          </a:xfrm>
          <a:prstGeom prst="rect">
            <a:avLst/>
          </a:prstGeom>
        </p:spPr>
        <p:txBody>
          <a:bodyPr lIns="0" tIns="0" rIns="0" bIns="0">
            <a:noAutofit/>
          </a:bodyPr>
          <a:lstStyle>
            <a:lvl1pPr marL="0" indent="0" algn="l">
              <a:lnSpc>
                <a:spcPct val="100000"/>
              </a:lnSpc>
              <a:spcBef>
                <a:spcPts val="0"/>
              </a:spcBef>
              <a:buFontTx/>
              <a:buNone/>
              <a:defRPr sz="1600">
                <a:solidFill>
                  <a:schemeClr val="accent1"/>
                </a:solidFill>
                <a:latin typeface="Times New Roman" panose="02020603050405020304" pitchFamily="18" charset="0"/>
                <a:cs typeface="Times New Roman" panose="02020603050405020304" pitchFamily="18" charset="0"/>
              </a:defRPr>
            </a:lvl1pPr>
          </a:lstStyle>
          <a:p>
            <a:pPr lvl="0"/>
            <a:r>
              <a:rPr lang="en-GB" dirty="0"/>
              <a:t>Firstname Lastname</a:t>
            </a:r>
          </a:p>
        </p:txBody>
      </p:sp>
      <p:sp>
        <p:nvSpPr>
          <p:cNvPr id="2" name="Footer Placeholder 1">
            <a:extLst>
              <a:ext uri="{FF2B5EF4-FFF2-40B4-BE49-F238E27FC236}">
                <a16:creationId xmlns:a16="http://schemas.microsoft.com/office/drawing/2014/main" id="{5593EDDD-671A-4BFF-975B-45B562B84FDE}"/>
              </a:ext>
            </a:extLst>
          </p:cNvPr>
          <p:cNvSpPr>
            <a:spLocks noGrp="1"/>
          </p:cNvSpPr>
          <p:nvPr>
            <p:ph type="ftr" sz="quarter" idx="43"/>
          </p:nvPr>
        </p:nvSpPr>
        <p:spPr/>
        <p:txBody>
          <a:bodyPr/>
          <a:lstStyle/>
          <a:p>
            <a:endParaRPr lang="en-GB" dirty="0"/>
          </a:p>
        </p:txBody>
      </p:sp>
      <p:sp>
        <p:nvSpPr>
          <p:cNvPr id="3" name="Slide Number Placeholder 2">
            <a:extLst>
              <a:ext uri="{FF2B5EF4-FFF2-40B4-BE49-F238E27FC236}">
                <a16:creationId xmlns:a16="http://schemas.microsoft.com/office/drawing/2014/main" id="{44BFC7CB-7010-4FFC-B901-548335AE4D22}"/>
              </a:ext>
            </a:extLst>
          </p:cNvPr>
          <p:cNvSpPr>
            <a:spLocks noGrp="1"/>
          </p:cNvSpPr>
          <p:nvPr>
            <p:ph type="sldNum" sz="quarter" idx="44"/>
          </p:nvPr>
        </p:nvSpPr>
        <p:spPr/>
        <p:txBody>
          <a:bodyPr/>
          <a:lstStyle/>
          <a:p>
            <a:fld id="{1BE232AB-0B06-425F-9ADD-32A9A3D01189}" type="slidenum">
              <a:rPr lang="en-GB" smtClean="0"/>
              <a:pPr/>
              <a:t>‹#›</a:t>
            </a:fld>
            <a:endParaRPr lang="en-GB" dirty="0"/>
          </a:p>
        </p:txBody>
      </p:sp>
      <p:sp>
        <p:nvSpPr>
          <p:cNvPr id="4" name="TextBox 3">
            <a:extLst>
              <a:ext uri="{FF2B5EF4-FFF2-40B4-BE49-F238E27FC236}">
                <a16:creationId xmlns:a16="http://schemas.microsoft.com/office/drawing/2014/main" id="{9D92A866-64A8-4244-A1CA-57C95BBD376F}"/>
              </a:ext>
            </a:extLst>
          </p:cNvPr>
          <p:cNvSpPr txBox="1"/>
          <p:nvPr userDrawn="1"/>
        </p:nvSpPr>
        <p:spPr>
          <a:xfrm>
            <a:off x="2511430" y="1222506"/>
            <a:ext cx="1409700" cy="246221"/>
          </a:xfrm>
          <a:prstGeom prst="rect">
            <a:avLst/>
          </a:prstGeom>
          <a:noFill/>
        </p:spPr>
        <p:txBody>
          <a:bodyPr wrap="square" lIns="0" tIns="0" rIns="0" bIns="0" rtlCol="0">
            <a:noAutofit/>
          </a:bodyPr>
          <a:lstStyle/>
          <a:p>
            <a:r>
              <a:rPr lang="en-GB" sz="1600" b="1" dirty="0">
                <a:solidFill>
                  <a:schemeClr val="accent1"/>
                </a:solidFill>
                <a:latin typeface="Arial" panose="020B0604020202020204" pitchFamily="34" charset="0"/>
                <a:cs typeface="Arial" panose="020B0604020202020204" pitchFamily="34" charset="0"/>
              </a:rPr>
              <a:t>Contact</a:t>
            </a:r>
          </a:p>
        </p:txBody>
      </p:sp>
    </p:spTree>
    <p:extLst>
      <p:ext uri="{BB962C8B-B14F-4D97-AF65-F5344CB8AC3E}">
        <p14:creationId xmlns:p14="http://schemas.microsoft.com/office/powerpoint/2010/main" val="412713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ank You and Questions">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7EF3004D-07DD-4A07-84DE-710A16D04659}"/>
              </a:ext>
            </a:extLst>
          </p:cNvPr>
          <p:cNvSpPr>
            <a:spLocks noGrp="1"/>
          </p:cNvSpPr>
          <p:nvPr>
            <p:ph type="body" sz="quarter" idx="11" hasCustomPrompt="1"/>
          </p:nvPr>
        </p:nvSpPr>
        <p:spPr>
          <a:xfrm>
            <a:off x="658812" y="1811338"/>
            <a:ext cx="5319713" cy="579561"/>
          </a:xfrm>
          <a:prstGeom prst="rect">
            <a:avLst/>
          </a:prstGeom>
        </p:spPr>
        <p:txBody>
          <a:bodyPr lIns="0" tIns="0" rIns="0" bIns="0">
            <a:noAutofit/>
          </a:bodyPr>
          <a:lstStyle>
            <a:lvl1pPr marL="0" indent="0">
              <a:lnSpc>
                <a:spcPct val="100000"/>
              </a:lnSpc>
              <a:spcBef>
                <a:spcPts val="0"/>
              </a:spcBef>
              <a:buFontTx/>
              <a:buNone/>
              <a:defRPr sz="4000">
                <a:latin typeface="Times New Roman" panose="02020603050405020304" pitchFamily="18" charset="0"/>
                <a:cs typeface="Times New Roman" panose="02020603050405020304" pitchFamily="18" charset="0"/>
              </a:defRPr>
            </a:lvl1pPr>
          </a:lstStyle>
          <a:p>
            <a:pPr lvl="0"/>
            <a:r>
              <a:rPr lang="en-GB" dirty="0"/>
              <a:t>Thank you and questions </a:t>
            </a:r>
          </a:p>
        </p:txBody>
      </p:sp>
    </p:spTree>
    <p:extLst>
      <p:ext uri="{BB962C8B-B14F-4D97-AF65-F5344CB8AC3E}">
        <p14:creationId xmlns:p14="http://schemas.microsoft.com/office/powerpoint/2010/main" val="13097153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a:xfrm>
            <a:off x="658811" y="657225"/>
            <a:ext cx="9021764" cy="532800"/>
          </a:xfrm>
        </p:spPr>
        <p:txBody>
          <a:bodyPr/>
          <a:lstStyle>
            <a:lvl1pPr>
              <a:defRPr/>
            </a:lvl1pPr>
          </a:lstStyle>
          <a:p>
            <a:r>
              <a:rPr lang="en-GB" dirty="0"/>
              <a:t>Slide title</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8983791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6458470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logo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C540EE-818B-4BD2-B896-84BDD66D1C6D}"/>
              </a:ext>
            </a:extLst>
          </p:cNvPr>
          <p:cNvSpPr/>
          <p:nvPr userDrawn="1"/>
        </p:nvSpPr>
        <p:spPr>
          <a:xfrm>
            <a:off x="0" y="0"/>
            <a:ext cx="12191999"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id="{6B0C0825-138B-4F0A-8FB0-C6A1623969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48665" y="3045600"/>
            <a:ext cx="2894670" cy="766800"/>
          </a:xfrm>
          <a:prstGeom prst="rect">
            <a:avLst/>
          </a:prstGeom>
        </p:spPr>
      </p:pic>
    </p:spTree>
    <p:extLst>
      <p:ext uri="{BB962C8B-B14F-4D97-AF65-F5344CB8AC3E}">
        <p14:creationId xmlns:p14="http://schemas.microsoft.com/office/powerpoint/2010/main" val="25378465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logo 2">
    <p:bg>
      <p:bgPr>
        <a:solidFill>
          <a:schemeClr val="tx2">
            <a:alpha val="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C540EE-818B-4BD2-B896-84BDD66D1C6D}"/>
              </a:ext>
            </a:extLst>
          </p:cNvPr>
          <p:cNvSpPr/>
          <p:nvPr userDrawn="1"/>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id="{95CF1649-656D-4D52-90FE-38B098A6D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48665" y="3045600"/>
            <a:ext cx="2894670" cy="766800"/>
          </a:xfrm>
          <a:prstGeom prst="rect">
            <a:avLst/>
          </a:prstGeom>
        </p:spPr>
      </p:pic>
    </p:spTree>
    <p:extLst>
      <p:ext uri="{BB962C8B-B14F-4D97-AF65-F5344CB8AC3E}">
        <p14:creationId xmlns:p14="http://schemas.microsoft.com/office/powerpoint/2010/main" val="315839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C8F77785-DAC9-4046-8A82-0AC407341173}"/>
              </a:ext>
            </a:extLst>
          </p:cNvPr>
          <p:cNvSpPr>
            <a:spLocks noGrp="1"/>
          </p:cNvSpPr>
          <p:nvPr>
            <p:ph type="dt" sz="half" idx="15"/>
          </p:nvPr>
        </p:nvSpPr>
        <p:spPr>
          <a:xfrm>
            <a:off x="540000" y="6433200"/>
            <a:ext cx="2743200" cy="180000"/>
          </a:xfrm>
          <a:prstGeom prst="rect">
            <a:avLst/>
          </a:prstGeom>
        </p:spPr>
        <p:txBody>
          <a:bodyPr vert="horz" lIns="0" tIns="0" rIns="0" bIns="0" rtlCol="0" anchor="b" anchorCtr="0"/>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21" name="Footer Placeholder 8" hidden="1">
            <a:extLst>
              <a:ext uri="{FF2B5EF4-FFF2-40B4-BE49-F238E27FC236}">
                <a16:creationId xmlns:a16="http://schemas.microsoft.com/office/drawing/2014/main" id="{9675D1FD-FB10-4317-AAF4-BDCB2224F107}"/>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23" name="Slide Number Placeholder 10" hidden="1">
            <a:extLst>
              <a:ext uri="{FF2B5EF4-FFF2-40B4-BE49-F238E27FC236}">
                <a16:creationId xmlns:a16="http://schemas.microsoft.com/office/drawing/2014/main" id="{BBF7E881-962B-4385-8C0A-994D3D7717F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30" name="Text Box 2">
            <a:extLst>
              <a:ext uri="{FF2B5EF4-FFF2-40B4-BE49-F238E27FC236}">
                <a16:creationId xmlns:a16="http://schemas.microsoft.com/office/drawing/2014/main" id="{29B69B38-E4DC-46EC-8251-C0FF4979DBB5}"/>
              </a:ext>
            </a:extLst>
          </p:cNvPr>
          <p:cNvSpPr txBox="1">
            <a:spLocks noChangeArrowheads="1"/>
          </p:cNvSpPr>
          <p:nvPr userDrawn="1"/>
        </p:nvSpPr>
        <p:spPr bwMode="auto">
          <a:xfrm>
            <a:off x="658810" y="1556270"/>
            <a:ext cx="3458564"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Styles pane</a:t>
            </a:r>
            <a:endParaRPr lang="en-GB" altLang="da-DK" sz="1200" b="1" noProof="1">
              <a:solidFill>
                <a:schemeClr val="accent1"/>
              </a:solidFill>
              <a:latin typeface="Arial" panose="020B0604020202020204" pitchFamily="34" charset="0"/>
              <a:cs typeface="Arial" panose="020B0604020202020204" pitchFamily="34" charset="0"/>
            </a:endParaRPr>
          </a:p>
          <a:p>
            <a:pPr eaLnBrk="1" hangingPunct="1">
              <a:spcAft>
                <a:spcPts val="600"/>
              </a:spcAft>
              <a:defRPr/>
            </a:pPr>
            <a:r>
              <a:rPr lang="en-GB" sz="1000" b="0" noProof="1">
                <a:solidFill>
                  <a:schemeClr val="tx1"/>
                </a:solidFill>
                <a:latin typeface="+mn-lt"/>
                <a:cs typeface="Arial" panose="020B0604020202020204" pitchFamily="34" charset="0"/>
              </a:rPr>
              <a:t>Click </a:t>
            </a:r>
            <a:r>
              <a:rPr lang="en-GB" sz="1000" b="1" noProof="1">
                <a:solidFill>
                  <a:schemeClr val="tx1"/>
                </a:solidFill>
                <a:latin typeface="+mn-lt"/>
                <a:cs typeface="Arial" panose="020B0604020202020204" pitchFamily="34" charset="0"/>
              </a:rPr>
              <a:t>Styles Pane </a:t>
            </a:r>
            <a:r>
              <a:rPr lang="en-GB" sz="1000" b="0" noProof="1">
                <a:solidFill>
                  <a:schemeClr val="tx1"/>
                </a:solidFill>
                <a:latin typeface="+mn-lt"/>
                <a:cs typeface="Arial" panose="020B0604020202020204" pitchFamily="34" charset="0"/>
              </a:rPr>
              <a:t>on Templafy ribbon to </a:t>
            </a:r>
            <a:br>
              <a:rPr lang="en-GB" sz="1000" b="0" noProof="1">
                <a:solidFill>
                  <a:schemeClr val="tx1"/>
                </a:solidFill>
                <a:latin typeface="+mn-lt"/>
                <a:cs typeface="Arial" panose="020B0604020202020204" pitchFamily="34" charset="0"/>
              </a:rPr>
            </a:br>
            <a:r>
              <a:rPr lang="en-GB" sz="1000" b="0" noProof="1">
                <a:solidFill>
                  <a:schemeClr val="tx1"/>
                </a:solidFill>
                <a:latin typeface="+mn-lt"/>
                <a:cs typeface="Arial" panose="020B0604020202020204" pitchFamily="34" charset="0"/>
              </a:rPr>
              <a:t>select up to 9 different level text or headings. </a:t>
            </a:r>
          </a:p>
          <a:p>
            <a:pPr eaLnBrk="1" hangingPunct="1">
              <a:spcAft>
                <a:spcPts val="600"/>
              </a:spcAft>
              <a:defRPr/>
            </a:pPr>
            <a:r>
              <a:rPr lang="en-GB" sz="1000" b="0" noProof="1">
                <a:solidFill>
                  <a:schemeClr val="tx1"/>
                </a:solidFill>
                <a:latin typeface="+mn-lt"/>
                <a:cs typeface="Arial" panose="020B0604020202020204" pitchFamily="34" charset="0"/>
              </a:rPr>
              <a:t>Alternatively, select </a:t>
            </a:r>
            <a:r>
              <a:rPr lang="en-GB" sz="1000" b="1" noProof="1">
                <a:solidFill>
                  <a:schemeClr val="tx1"/>
                </a:solidFill>
                <a:latin typeface="+mn-lt"/>
                <a:cs typeface="Arial" panose="020B0604020202020204" pitchFamily="34" charset="0"/>
              </a:rPr>
              <a:t>Increase</a:t>
            </a:r>
            <a:r>
              <a:rPr lang="en-GB" sz="1000" baseline="0" noProof="1">
                <a:solidFill>
                  <a:schemeClr val="tx1"/>
                </a:solidFill>
                <a:latin typeface="+mn-lt"/>
                <a:cs typeface="Arial" panose="020B0604020202020204" pitchFamily="34" charset="0"/>
              </a:rPr>
              <a:t> or </a:t>
            </a:r>
            <a:r>
              <a:rPr lang="en-GB" sz="1000" b="1" baseline="0" noProof="1">
                <a:solidFill>
                  <a:schemeClr val="tx1"/>
                </a:solidFill>
                <a:latin typeface="+mn-lt"/>
                <a:cs typeface="Arial" panose="020B0604020202020204" pitchFamily="34" charset="0"/>
              </a:rPr>
              <a:t>Decrease </a:t>
            </a:r>
            <a:r>
              <a:rPr lang="en-GB" sz="1000" baseline="0" noProof="1">
                <a:solidFill>
                  <a:schemeClr val="tx1"/>
                </a:solidFill>
                <a:latin typeface="+mn-lt"/>
                <a:cs typeface="Arial" panose="020B0604020202020204" pitchFamily="34" charset="0"/>
              </a:rPr>
              <a:t>list </a:t>
            </a:r>
            <a:br>
              <a:rPr lang="en-GB" sz="1000" baseline="0" noProof="1">
                <a:solidFill>
                  <a:schemeClr val="tx1"/>
                </a:solidFill>
                <a:latin typeface="+mn-lt"/>
                <a:cs typeface="Arial" panose="020B0604020202020204" pitchFamily="34" charset="0"/>
              </a:rPr>
            </a:br>
            <a:r>
              <a:rPr lang="en-GB" sz="1000" baseline="0" noProof="1">
                <a:solidFill>
                  <a:schemeClr val="tx1"/>
                </a:solidFill>
                <a:latin typeface="+mn-lt"/>
                <a:cs typeface="Arial" panose="020B0604020202020204" pitchFamily="34" charset="0"/>
              </a:rPr>
              <a:t>level to go up a level to change the style.</a:t>
            </a:r>
            <a:endParaRPr lang="en-GB" altLang="da-DK" sz="1000" b="0" noProof="1">
              <a:solidFill>
                <a:schemeClr val="tx1"/>
              </a:solidFill>
              <a:latin typeface="+mn-lt"/>
              <a:cs typeface="Arial" panose="020B0604020202020204" pitchFamily="34" charset="0"/>
            </a:endParaRPr>
          </a:p>
          <a:p>
            <a:pPr eaLnBrk="1" hangingPunct="1">
              <a:spcAft>
                <a:spcPts val="600"/>
              </a:spcAft>
              <a:defRPr/>
            </a:pPr>
            <a:endParaRPr lang="en-GB" altLang="da-DK" sz="1000" b="0" noProof="1">
              <a:solidFill>
                <a:schemeClr val="tx1"/>
              </a:solidFill>
              <a:latin typeface="+mn-lt"/>
              <a:cs typeface="Arial" panose="020B0604020202020204" pitchFamily="34" charset="0"/>
            </a:endParaRPr>
          </a:p>
          <a:p>
            <a:pPr eaLnBrk="1" hangingPunct="1">
              <a:spcAft>
                <a:spcPts val="600"/>
              </a:spcAft>
              <a:defRPr/>
            </a:pPr>
            <a:br>
              <a:rPr lang="en-GB" altLang="da-DK" sz="1000" b="0" noProof="1">
                <a:solidFill>
                  <a:schemeClr val="tx1"/>
                </a:solidFill>
                <a:latin typeface="+mn-lt"/>
                <a:cs typeface="Arial" panose="020B0604020202020204" pitchFamily="34" charset="0"/>
              </a:rPr>
            </a:br>
            <a:br>
              <a:rPr lang="en-GB" altLang="da-DK" sz="1000" b="0" noProof="1">
                <a:solidFill>
                  <a:schemeClr val="tx1"/>
                </a:solidFill>
                <a:latin typeface="+mn-lt"/>
                <a:cs typeface="Arial" panose="020B0604020202020204" pitchFamily="34" charset="0"/>
              </a:rPr>
            </a:br>
            <a:r>
              <a:rPr lang="en-GB" sz="1000" b="0" noProof="1">
                <a:solidFill>
                  <a:schemeClr val="accent1"/>
                </a:solidFill>
                <a:latin typeface="+mn-lt"/>
                <a:cs typeface="Arial" panose="020B0604020202020204" pitchFamily="34" charset="0"/>
              </a:rPr>
              <a:t>Reset slide</a:t>
            </a:r>
            <a:br>
              <a:rPr lang="en-GB" sz="1000" b="0" noProof="1">
                <a:solidFill>
                  <a:schemeClr val="tx2"/>
                </a:solidFill>
                <a:latin typeface="+mn-lt"/>
                <a:cs typeface="Arial" panose="020B0604020202020204" pitchFamily="34" charset="0"/>
              </a:rPr>
            </a:br>
            <a:r>
              <a:rPr lang="en-GB" altLang="da-DK" sz="1000" noProof="1">
                <a:solidFill>
                  <a:schemeClr val="tx1"/>
                </a:solidFill>
                <a:latin typeface="+mn-lt"/>
                <a:cs typeface="Arial" panose="020B0604020202020204" pitchFamily="34" charset="0"/>
              </a:rPr>
              <a:t>Click the </a:t>
            </a:r>
            <a:r>
              <a:rPr lang="en-GB" altLang="da-DK" sz="1000" b="1" baseline="0" noProof="1">
                <a:solidFill>
                  <a:schemeClr val="tx1"/>
                </a:solidFill>
                <a:latin typeface="+mn-lt"/>
                <a:cs typeface="Arial" panose="020B0604020202020204" pitchFamily="34" charset="0"/>
              </a:rPr>
              <a:t>Reset </a:t>
            </a:r>
            <a:r>
              <a:rPr lang="en-GB" altLang="da-DK" sz="1000" noProof="1">
                <a:solidFill>
                  <a:schemeClr val="tx1"/>
                </a:solidFill>
                <a:latin typeface="+mn-lt"/>
                <a:cs typeface="Arial" panose="020B0604020202020204" pitchFamily="34" charset="0"/>
              </a:rPr>
              <a:t>menu to reset position, size</a:t>
            </a:r>
            <a:r>
              <a:rPr lang="en-GB" altLang="da-DK" sz="1000" baseline="0" noProof="1">
                <a:solidFill>
                  <a:schemeClr val="tx1"/>
                </a:solidFill>
                <a:latin typeface="+mn-lt"/>
                <a:cs typeface="Arial" panose="020B0604020202020204" pitchFamily="34" charset="0"/>
              </a:rPr>
              <a:t> and </a:t>
            </a:r>
            <a:br>
              <a:rPr lang="en-GB" altLang="da-DK" sz="1000" baseline="0" noProof="1">
                <a:solidFill>
                  <a:schemeClr val="tx1"/>
                </a:solidFill>
                <a:latin typeface="+mn-lt"/>
                <a:cs typeface="Arial" panose="020B0604020202020204" pitchFamily="34" charset="0"/>
              </a:rPr>
            </a:br>
            <a:r>
              <a:rPr lang="en-GB" altLang="da-DK" sz="1000" baseline="0" noProof="1">
                <a:solidFill>
                  <a:schemeClr val="tx1"/>
                </a:solidFill>
                <a:latin typeface="+mn-lt"/>
                <a:cs typeface="Arial" panose="020B0604020202020204" pitchFamily="34" charset="0"/>
              </a:rPr>
              <a:t>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800" b="0" noProof="1">
                <a:solidFill>
                  <a:schemeClr val="tx1"/>
                </a:solidFill>
                <a:latin typeface="+mn-lt"/>
                <a:cs typeface="Arial" panose="020B0604020202020204" pitchFamily="34" charset="0"/>
              </a:rPr>
            </a:br>
            <a:r>
              <a:rPr lang="en-GB" sz="1200" b="1" dirty="0">
                <a:solidFill>
                  <a:schemeClr val="accent1"/>
                </a:solidFill>
                <a:latin typeface="Arial" panose="020B0604020202020204" pitchFamily="34" charset="0"/>
                <a:cs typeface="Arial" panose="020B0604020202020204" pitchFamily="34" charset="0"/>
              </a:rPr>
              <a:t>Slides and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000" b="0" noProof="1">
                <a:solidFill>
                  <a:schemeClr val="tx1"/>
                </a:solidFill>
                <a:latin typeface="+mn-lt"/>
                <a:cs typeface="Arial" panose="020B0604020202020204" pitchFamily="34" charset="0"/>
              </a:rPr>
              <a:t>Click on the menu </a:t>
            </a:r>
            <a:r>
              <a:rPr lang="en-GB" altLang="da-DK" sz="1000" b="1" noProof="1">
                <a:solidFill>
                  <a:schemeClr val="tx1"/>
                </a:solidFill>
                <a:latin typeface="+mn-lt"/>
                <a:cs typeface="Arial" panose="020B0604020202020204" pitchFamily="34" charset="0"/>
              </a:rPr>
              <a:t>New Slide </a:t>
            </a:r>
            <a:r>
              <a:rPr lang="en-GB" altLang="da-DK" sz="1000" b="0" noProof="1">
                <a:solidFill>
                  <a:schemeClr val="tx1"/>
                </a:solidFill>
                <a:latin typeface="+mn-lt"/>
                <a:cs typeface="Arial" panose="020B0604020202020204" pitchFamily="34" charset="0"/>
              </a:rPr>
              <a:t>in the </a:t>
            </a:r>
            <a:r>
              <a:rPr lang="en-GB" altLang="da-DK" sz="1000" b="1" noProof="1">
                <a:solidFill>
                  <a:schemeClr val="tx1"/>
                </a:solidFill>
                <a:latin typeface="+mn-lt"/>
                <a:cs typeface="Arial" panose="020B0604020202020204" pitchFamily="34" charset="0"/>
              </a:rPr>
              <a:t>Home</a:t>
            </a:r>
            <a:r>
              <a:rPr lang="en-GB" altLang="da-DK" sz="1000" b="0" noProof="1">
                <a:solidFill>
                  <a:schemeClr val="tx1"/>
                </a:solidFill>
                <a:latin typeface="+mn-lt"/>
                <a:cs typeface="Arial" panose="020B0604020202020204" pitchFamily="34" charset="0"/>
              </a:rPr>
              <a:t> tab to insert a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new slide</a:t>
            </a:r>
            <a:br>
              <a:rPr lang="en-GB" altLang="da-DK" sz="1000" b="0" noProof="1">
                <a:solidFill>
                  <a:schemeClr val="tx1"/>
                </a:solidFill>
                <a:latin typeface="+mn-lt"/>
                <a:cs typeface="Arial" panose="020B0604020202020204" pitchFamily="34" charset="0"/>
              </a:rPr>
            </a:br>
            <a:br>
              <a:rPr lang="en-GB" altLang="da-DK" sz="1000" b="0" noProof="1">
                <a:solidFill>
                  <a:schemeClr val="tx1"/>
                </a:solidFill>
                <a:latin typeface="+mn-lt"/>
                <a:cs typeface="Arial" panose="020B0604020202020204" pitchFamily="34" charset="0"/>
              </a:rPr>
            </a:br>
            <a:r>
              <a:rPr lang="en-GB" altLang="da-DK" sz="1000" b="0" noProof="1">
                <a:solidFill>
                  <a:schemeClr val="accent1"/>
                </a:solidFill>
                <a:latin typeface="+mn-lt"/>
                <a:cs typeface="Arial" panose="020B0604020202020204" pitchFamily="34" charset="0"/>
              </a:rPr>
              <a:t>Change layout</a:t>
            </a:r>
            <a:br>
              <a:rPr lang="en-GB" altLang="da-DK" sz="1000" b="0" noProof="1">
                <a:solidFill>
                  <a:schemeClr val="tx2"/>
                </a:solidFill>
                <a:latin typeface="+mn-lt"/>
                <a:cs typeface="Arial" panose="020B0604020202020204" pitchFamily="34" charset="0"/>
              </a:rPr>
            </a:br>
            <a:r>
              <a:rPr lang="en-GB" sz="1000" dirty="0">
                <a:solidFill>
                  <a:srgbClr val="000000"/>
                </a:solidFill>
                <a:latin typeface="+mn-lt"/>
                <a:ea typeface="Arial" panose="020B0604020202020204" pitchFamily="34" charset="0"/>
              </a:rPr>
              <a:t>Click on the arrow next to </a:t>
            </a:r>
            <a:r>
              <a:rPr lang="en-GB" sz="1000" b="1" dirty="0">
                <a:solidFill>
                  <a:srgbClr val="000000"/>
                </a:solidFill>
                <a:latin typeface="+mn-lt"/>
                <a:ea typeface="Arial" panose="020B0604020202020204" pitchFamily="34" charset="0"/>
              </a:rPr>
              <a:t>Layout </a:t>
            </a:r>
            <a:r>
              <a:rPr lang="en-GB" sz="1000" dirty="0">
                <a:solidFill>
                  <a:srgbClr val="000000"/>
                </a:solidFill>
                <a:latin typeface="+mn-lt"/>
                <a:ea typeface="Arial" panose="020B0604020202020204" pitchFamily="34" charset="0"/>
              </a:rPr>
              <a:t>to view a dropdown </a:t>
            </a:r>
            <a:br>
              <a:rPr lang="en-GB" sz="1000" dirty="0">
                <a:solidFill>
                  <a:srgbClr val="000000"/>
                </a:solidFill>
                <a:latin typeface="+mn-lt"/>
                <a:ea typeface="Arial" panose="020B0604020202020204" pitchFamily="34" charset="0"/>
              </a:rPr>
            </a:br>
            <a:r>
              <a:rPr lang="en-GB" sz="1000" dirty="0">
                <a:solidFill>
                  <a:srgbClr val="000000"/>
                </a:solidFill>
                <a:latin typeface="+mn-lt"/>
                <a:ea typeface="Arial" panose="020B0604020202020204" pitchFamily="34" charset="0"/>
              </a:rPr>
              <a:t>menu of possible slide layouts</a:t>
            </a:r>
          </a:p>
          <a:p>
            <a:pPr marL="0" indent="0">
              <a:spcAft>
                <a:spcPts val="600"/>
              </a:spcAft>
              <a:buFont typeface="+mj-lt"/>
              <a:buNone/>
            </a:pPr>
            <a:r>
              <a:rPr lang="en-GB" sz="1000" b="0" dirty="0">
                <a:solidFill>
                  <a:schemeClr val="accent1"/>
                </a:solidFill>
                <a:latin typeface="+mn-lt"/>
                <a:ea typeface="Arial" panose="020B0604020202020204" pitchFamily="34" charset="0"/>
              </a:rPr>
              <a:t>Animations</a:t>
            </a:r>
            <a:br>
              <a:rPr lang="en-GB" sz="1000" b="1" dirty="0">
                <a:solidFill>
                  <a:srgbClr val="000000"/>
                </a:solidFill>
                <a:latin typeface="+mn-lt"/>
                <a:ea typeface="Arial" panose="020B0604020202020204" pitchFamily="34" charset="0"/>
              </a:rPr>
            </a:br>
            <a:r>
              <a:rPr lang="en-GB" sz="1000" dirty="0">
                <a:latin typeface="+mn-lt"/>
                <a:ea typeface="Arial" panose="020B0604020202020204" pitchFamily="34" charset="0"/>
              </a:rPr>
              <a:t>No animated slides included,  keep animation simple e.g., fade</a:t>
            </a:r>
          </a:p>
          <a:p>
            <a:pPr marL="0" indent="0">
              <a:spcAft>
                <a:spcPts val="0"/>
              </a:spcAft>
              <a:buFont typeface="+mj-lt"/>
              <a:buNone/>
            </a:pPr>
            <a:endParaRPr lang="en-GB" sz="1000" dirty="0">
              <a:latin typeface="+mn-lt"/>
              <a:ea typeface="Arial" panose="020B0604020202020204" pitchFamily="34" charset="0"/>
            </a:endParaRPr>
          </a:p>
          <a:p>
            <a:pPr eaLnBrk="1" hangingPunct="1">
              <a:spcAft>
                <a:spcPts val="600"/>
              </a:spcAft>
              <a:defRPr/>
            </a:pPr>
            <a:r>
              <a:rPr lang="en-GB" sz="1200" b="1" dirty="0">
                <a:solidFill>
                  <a:schemeClr val="accent1"/>
                </a:solidFill>
                <a:latin typeface="Arial" panose="020B0604020202020204" pitchFamily="34" charset="0"/>
                <a:cs typeface="Arial" panose="020B0604020202020204" pitchFamily="34" charset="0"/>
              </a:rPr>
              <a:t>Guides</a:t>
            </a:r>
          </a:p>
          <a:p>
            <a:pPr eaLnBrk="1" hangingPunct="1">
              <a:spcAft>
                <a:spcPts val="600"/>
              </a:spcAft>
              <a:defRPr/>
            </a:pPr>
            <a:r>
              <a:rPr lang="en-GB" altLang="da-DK" sz="1000" b="0" kern="1200" noProof="1">
                <a:solidFill>
                  <a:schemeClr val="tx1"/>
                </a:solidFill>
                <a:latin typeface="+mn-lt"/>
                <a:ea typeface="+mn-ea"/>
                <a:cs typeface="Arial" panose="020B0604020202020204" pitchFamily="34" charset="0"/>
              </a:rPr>
              <a:t>Click the </a:t>
            </a:r>
            <a:r>
              <a:rPr lang="en-GB" altLang="da-DK" sz="1000" b="1" kern="1200" noProof="1">
                <a:solidFill>
                  <a:schemeClr val="tx1"/>
                </a:solidFill>
                <a:latin typeface="+mn-lt"/>
                <a:ea typeface="+mn-ea"/>
                <a:cs typeface="Arial" panose="020B0604020202020204" pitchFamily="34" charset="0"/>
              </a:rPr>
              <a:t>View</a:t>
            </a:r>
            <a:r>
              <a:rPr lang="en-GB" altLang="da-DK" sz="1000" b="0" kern="1200" noProof="1">
                <a:solidFill>
                  <a:schemeClr val="tx1"/>
                </a:solidFill>
                <a:latin typeface="+mn-lt"/>
                <a:ea typeface="+mn-ea"/>
                <a:cs typeface="Arial" panose="020B0604020202020204" pitchFamily="34" charset="0"/>
              </a:rPr>
              <a:t> tab and set tick mark next to </a:t>
            </a:r>
            <a:r>
              <a:rPr lang="en-GB" altLang="da-DK" sz="1000" b="1" kern="1200" noProof="1">
                <a:solidFill>
                  <a:schemeClr val="tx1"/>
                </a:solidFill>
                <a:latin typeface="+mn-lt"/>
                <a:ea typeface="+mn-ea"/>
                <a:cs typeface="Arial" panose="020B0604020202020204" pitchFamily="34" charset="0"/>
              </a:rPr>
              <a:t>Guides</a:t>
            </a:r>
            <a:endParaRPr lang="en-GB" altLang="da-DK" sz="1000" b="0" kern="1200" noProof="1">
              <a:solidFill>
                <a:schemeClr val="tx1"/>
              </a:solidFill>
              <a:latin typeface="+mn-lt"/>
              <a:ea typeface="+mn-ea"/>
              <a:cs typeface="Arial" panose="020B0604020202020204" pitchFamily="34" charset="0"/>
            </a:endParaRPr>
          </a:p>
          <a:p>
            <a:pPr eaLnBrk="1" hangingPunct="1">
              <a:spcAft>
                <a:spcPts val="600"/>
              </a:spcAft>
              <a:defRPr/>
            </a:pPr>
            <a:r>
              <a:rPr lang="en-GB" altLang="da-DK" sz="1000" b="1" kern="1200" noProof="1">
                <a:solidFill>
                  <a:schemeClr val="tx1"/>
                </a:solidFill>
                <a:latin typeface="+mn-lt"/>
                <a:ea typeface="+mn-ea"/>
                <a:cs typeface="Arial" panose="020B0604020202020204" pitchFamily="34" charset="0"/>
              </a:rPr>
              <a:t>Hint: Alt + F9 </a:t>
            </a:r>
            <a:r>
              <a:rPr lang="en-GB" altLang="da-DK" sz="1000" b="0" kern="1200" noProof="1">
                <a:solidFill>
                  <a:schemeClr val="tx1"/>
                </a:solidFill>
                <a:latin typeface="+mn-lt"/>
                <a:ea typeface="+mn-ea"/>
                <a:cs typeface="Arial" panose="020B0604020202020204" pitchFamily="34" charset="0"/>
              </a:rPr>
              <a:t>for quick view of guides</a:t>
            </a:r>
            <a:br>
              <a:rPr lang="en-GB" altLang="da-DK" sz="1000" b="0" kern="1200" noProof="1">
                <a:solidFill>
                  <a:schemeClr val="tx1"/>
                </a:solidFill>
                <a:latin typeface="+mn-lt"/>
                <a:ea typeface="+mn-ea"/>
                <a:cs typeface="Arial" panose="020B0604020202020204" pitchFamily="34" charset="0"/>
              </a:rPr>
            </a:br>
            <a:r>
              <a:rPr lang="en-GB" altLang="da-DK" sz="1000" b="1" kern="1200" noProof="1">
                <a:solidFill>
                  <a:schemeClr val="tx1"/>
                </a:solidFill>
                <a:latin typeface="+mn-lt"/>
                <a:ea typeface="+mn-ea"/>
                <a:cs typeface="Arial" panose="020B0604020202020204" pitchFamily="34" charset="0"/>
              </a:rPr>
              <a:t>Mac: </a:t>
            </a:r>
            <a:r>
              <a:rPr lang="en-GB" sz="1000" b="0" i="0" dirty="0">
                <a:solidFill>
                  <a:srgbClr val="333333"/>
                </a:solidFill>
                <a:effectLst/>
                <a:latin typeface="+mn-lt"/>
              </a:rPr>
              <a:t>⌘ </a:t>
            </a:r>
            <a:r>
              <a:rPr lang="en-GB" altLang="da-DK" sz="1000" b="0" kern="1200" noProof="1">
                <a:solidFill>
                  <a:schemeClr val="tx1"/>
                </a:solidFill>
                <a:latin typeface="+mn-lt"/>
                <a:ea typeface="+mn-ea"/>
                <a:cs typeface="Arial" panose="020B0604020202020204" pitchFamily="34" charset="0"/>
              </a:rPr>
              <a:t>+ option + ctrl + G</a:t>
            </a:r>
            <a:endParaRPr lang="en-GB" sz="1000" dirty="0">
              <a:latin typeface="+mn-lt"/>
              <a:ea typeface="Arial" panose="020B0604020202020204" pitchFamily="34" charset="0"/>
            </a:endParaRPr>
          </a:p>
          <a:p>
            <a:pPr marL="0" indent="0">
              <a:spcAft>
                <a:spcPts val="600"/>
              </a:spcAft>
              <a:buFont typeface="+mj-lt"/>
              <a:buNone/>
            </a:pPr>
            <a:br>
              <a:rPr lang="en-GB" altLang="da-DK" sz="1000" b="0" kern="1200" noProof="1">
                <a:solidFill>
                  <a:schemeClr val="tx1"/>
                </a:solidFill>
                <a:latin typeface="Arial" charset="0"/>
                <a:ea typeface="+mn-ea"/>
                <a:cs typeface="Arial" panose="020B0604020202020204" pitchFamily="34" charset="0"/>
              </a:rPr>
            </a:br>
            <a:endParaRPr lang="en-GB" sz="1000" dirty="0">
              <a:latin typeface="+mn-lt"/>
              <a:ea typeface="Arial" panose="020B0604020202020204" pitchFamily="34" charset="0"/>
            </a:endParaRPr>
          </a:p>
        </p:txBody>
      </p:sp>
      <p:sp>
        <p:nvSpPr>
          <p:cNvPr id="31" name="Text Box 3">
            <a:extLst>
              <a:ext uri="{FF2B5EF4-FFF2-40B4-BE49-F238E27FC236}">
                <a16:creationId xmlns:a16="http://schemas.microsoft.com/office/drawing/2014/main" id="{F569F601-11CF-4F09-9ACA-29DB61293B18}"/>
              </a:ext>
            </a:extLst>
          </p:cNvPr>
          <p:cNvSpPr txBox="1">
            <a:spLocks noChangeArrowheads="1"/>
          </p:cNvSpPr>
          <p:nvPr userDrawn="1"/>
        </p:nvSpPr>
        <p:spPr bwMode="auto">
          <a:xfrm>
            <a:off x="4359275" y="1556270"/>
            <a:ext cx="347345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Pictures</a:t>
            </a:r>
            <a:endParaRPr lang="en-GB" sz="1200" b="1" noProof="1">
              <a:solidFill>
                <a:schemeClr val="accent1"/>
              </a:solidFill>
              <a:latin typeface="Arial" panose="020B0604020202020204" pitchFamily="34" charset="0"/>
              <a:cs typeface="Arial" panose="020B0604020202020204" pitchFamily="34" charset="0"/>
            </a:endParaRPr>
          </a:p>
          <a:p>
            <a:pPr marL="0" lvl="0" indent="0" algn="l" defTabSz="914400" rtl="0" eaLnBrk="1" latinLnBrk="0" hangingPunct="1">
              <a:lnSpc>
                <a:spcPct val="100000"/>
              </a:lnSpc>
              <a:spcBef>
                <a:spcPts val="0"/>
              </a:spcBef>
              <a:spcAft>
                <a:spcPts val="0"/>
              </a:spcAft>
              <a:buClr>
                <a:srgbClr val="000000"/>
              </a:buClr>
              <a:buSzPct val="100000"/>
              <a:buFont typeface="+mj-lt"/>
              <a:buNone/>
              <a:defRPr/>
            </a:pPr>
            <a:r>
              <a:rPr lang="en-GB" altLang="da-DK" sz="1050" b="0" i="0" u="none" kern="1200" cap="none" noProof="1">
                <a:solidFill>
                  <a:srgbClr val="000000"/>
                </a:solidFill>
                <a:latin typeface="Times New Roman" panose="02020603050405020304" pitchFamily="18" charset="0"/>
                <a:ea typeface="+mn-ea"/>
                <a:cs typeface="+mn-cs"/>
              </a:rPr>
              <a:t>On slides with picture placeholder click icon, </a:t>
            </a:r>
            <a:br>
              <a:rPr lang="en-GB" altLang="da-DK" sz="1050" b="0" i="0" u="none" kern="1200" cap="none" noProof="1">
                <a:solidFill>
                  <a:srgbClr val="000000"/>
                </a:solidFill>
                <a:latin typeface="Times New Roman" panose="02020603050405020304" pitchFamily="18" charset="0"/>
                <a:ea typeface="+mn-ea"/>
                <a:cs typeface="+mn-cs"/>
              </a:rPr>
            </a:br>
            <a:r>
              <a:rPr lang="en-GB" altLang="da-DK" sz="1050" b="0" i="0" u="none" kern="1200" cap="none" noProof="1">
                <a:solidFill>
                  <a:srgbClr val="000000"/>
                </a:solidFill>
                <a:latin typeface="Times New Roman" panose="02020603050405020304" pitchFamily="18" charset="0"/>
                <a:ea typeface="+mn-ea"/>
                <a:cs typeface="+mn-cs"/>
              </a:rPr>
              <a:t>s</a:t>
            </a:r>
            <a:r>
              <a:rPr lang="en-GB" altLang="da-DK" sz="1050" b="0" i="0" u="none" cap="none" noProof="1">
                <a:solidFill>
                  <a:srgbClr val="000000"/>
                </a:solidFill>
                <a:latin typeface="Times New Roman" panose="02020603050405020304" pitchFamily="18" charset="0"/>
                <a:ea typeface="+mn-ea"/>
                <a:cs typeface="+mn-cs"/>
              </a:rPr>
              <a:t>elect </a:t>
            </a:r>
            <a:r>
              <a:rPr lang="en-GB" altLang="da-DK" sz="1050" b="1" i="0" u="none" cap="none" noProof="1">
                <a:solidFill>
                  <a:srgbClr val="000000"/>
                </a:solidFill>
                <a:latin typeface="Times New Roman" panose="02020603050405020304" pitchFamily="18" charset="0"/>
                <a:ea typeface="+mn-ea"/>
                <a:cs typeface="+mn-cs"/>
              </a:rPr>
              <a:t>Image Tools </a:t>
            </a:r>
            <a:r>
              <a:rPr lang="en-GB" altLang="da-DK" sz="1050" b="0" i="0" u="none" cap="none" noProof="1">
                <a:solidFill>
                  <a:srgbClr val="000000"/>
                </a:solidFill>
                <a:latin typeface="Times New Roman" panose="02020603050405020304" pitchFamily="18" charset="0"/>
                <a:ea typeface="+mn-ea"/>
                <a:cs typeface="+mn-cs"/>
              </a:rPr>
              <a:t>options on Templafy ribbon </a:t>
            </a:r>
            <a:br>
              <a:rPr lang="en-GB" altLang="da-DK" sz="1050" b="0" i="0" u="none" cap="none" noProof="1">
                <a:solidFill>
                  <a:srgbClr val="000000"/>
                </a:solidFill>
                <a:latin typeface="Times New Roman" panose="02020603050405020304" pitchFamily="18" charset="0"/>
                <a:ea typeface="+mn-ea"/>
                <a:cs typeface="+mn-cs"/>
              </a:rPr>
            </a:br>
            <a:r>
              <a:rPr lang="en-GB" altLang="da-DK" sz="1050" b="0" i="0" u="none" cap="none" noProof="1">
                <a:solidFill>
                  <a:srgbClr val="000000"/>
                </a:solidFill>
                <a:latin typeface="Times New Roman" panose="02020603050405020304" pitchFamily="18" charset="0"/>
                <a:ea typeface="+mn-ea"/>
                <a:cs typeface="+mn-cs"/>
              </a:rPr>
              <a:t>and select </a:t>
            </a:r>
            <a:r>
              <a:rPr lang="en-GB" altLang="da-DK" sz="1050" b="1" i="0" u="none" cap="none" noProof="1">
                <a:solidFill>
                  <a:srgbClr val="000000"/>
                </a:solidFill>
                <a:latin typeface="Times New Roman" panose="02020603050405020304" pitchFamily="18" charset="0"/>
                <a:ea typeface="+mn-ea"/>
                <a:cs typeface="+mn-cs"/>
              </a:rPr>
              <a:t>Insert </a:t>
            </a:r>
            <a:r>
              <a:rPr lang="en-GB" altLang="da-DK" sz="1050" b="0" i="0" u="none" cap="none" noProof="1">
                <a:solidFill>
                  <a:srgbClr val="000000"/>
                </a:solidFill>
                <a:latin typeface="Times New Roman" panose="02020603050405020304" pitchFamily="18" charset="0"/>
                <a:ea typeface="+mn-ea"/>
                <a:cs typeface="+mn-cs"/>
              </a:rPr>
              <a:t>or </a:t>
            </a:r>
            <a:r>
              <a:rPr lang="en-GB" altLang="da-DK" sz="1050" b="1" i="0" u="none" cap="none" noProof="1">
                <a:solidFill>
                  <a:srgbClr val="000000"/>
                </a:solidFill>
                <a:latin typeface="Times New Roman" panose="02020603050405020304" pitchFamily="18" charset="0"/>
                <a:ea typeface="+mn-ea"/>
                <a:cs typeface="+mn-cs"/>
              </a:rPr>
              <a:t>Paste</a:t>
            </a:r>
            <a:r>
              <a:rPr lang="en-GB" altLang="da-DK" sz="1050" b="0" i="0" u="none" cap="none" noProof="1">
                <a:solidFill>
                  <a:srgbClr val="000000"/>
                </a:solidFill>
                <a:latin typeface="Times New Roman" panose="02020603050405020304" pitchFamily="18" charset="0"/>
                <a:ea typeface="+mn-ea"/>
                <a:cs typeface="+mn-cs"/>
              </a:rPr>
              <a:t>. Then move the picture </a:t>
            </a:r>
            <a:br>
              <a:rPr lang="en-GB" altLang="da-DK" sz="1050" b="0" i="0" u="none" cap="none" noProof="1">
                <a:solidFill>
                  <a:srgbClr val="000000"/>
                </a:solidFill>
                <a:latin typeface="Times New Roman" panose="02020603050405020304" pitchFamily="18" charset="0"/>
                <a:ea typeface="+mn-ea"/>
                <a:cs typeface="+mn-cs"/>
              </a:rPr>
            </a:br>
            <a:r>
              <a:rPr lang="en-GB" altLang="da-DK" sz="1050" b="0" i="0" u="none" cap="none" noProof="1">
                <a:solidFill>
                  <a:srgbClr val="000000"/>
                </a:solidFill>
                <a:latin typeface="Times New Roman" panose="02020603050405020304" pitchFamily="18" charset="0"/>
                <a:ea typeface="+mn-ea"/>
                <a:cs typeface="+mn-cs"/>
              </a:rPr>
              <a:t>within the placeholder to focus. </a:t>
            </a:r>
            <a:endParaRPr lang="en-GB" altLang="da-DK" sz="1200" b="0" i="0" u="none" cap="none" noProof="1">
              <a:solidFill>
                <a:srgbClr val="000000"/>
              </a:solidFill>
              <a:latin typeface="Times New Roman" panose="02020603050405020304" pitchFamily="18" charset="0"/>
              <a:ea typeface="+mn-ea"/>
              <a:cs typeface="+mn-cs"/>
            </a:endParaRPr>
          </a:p>
          <a:p>
            <a:pPr eaLnBrk="1" hangingPunct="1">
              <a:spcBef>
                <a:spcPts val="1200"/>
              </a:spcBef>
              <a:spcAft>
                <a:spcPts val="600"/>
              </a:spcAft>
              <a:defRPr/>
            </a:pPr>
            <a:r>
              <a:rPr lang="en-GB" sz="900" b="0" i="0" noProof="1">
                <a:solidFill>
                  <a:schemeClr val="accent1"/>
                </a:solidFill>
                <a:latin typeface="+mn-lt"/>
                <a:cs typeface="Arial" panose="020B0604020202020204" pitchFamily="34" charset="0"/>
              </a:rPr>
              <a:t>Crop picture</a:t>
            </a:r>
          </a:p>
          <a:p>
            <a:pPr marL="144000" indent="-144000"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Click </a:t>
            </a:r>
            <a:r>
              <a:rPr lang="en-GB" altLang="da-DK" sz="1000" b="1" noProof="1">
                <a:solidFill>
                  <a:schemeClr val="tx1"/>
                </a:solidFill>
                <a:latin typeface="+mn-lt"/>
                <a:cs typeface="Arial" panose="020B0604020202020204" pitchFamily="34" charset="0"/>
              </a:rPr>
              <a:t>Crop</a:t>
            </a:r>
            <a:r>
              <a:rPr lang="en-GB" altLang="da-DK" sz="1000" b="0" noProof="1">
                <a:solidFill>
                  <a:schemeClr val="tx1"/>
                </a:solidFill>
                <a:latin typeface="+mn-lt"/>
                <a:cs typeface="Arial" panose="020B0604020202020204" pitchFamily="34" charset="0"/>
              </a:rPr>
              <a:t> to change size or focus of the picture</a:t>
            </a:r>
          </a:p>
          <a:p>
            <a:pPr marL="144000" indent="-144000"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If you want to scale the picture, hold </a:t>
            </a:r>
            <a:r>
              <a:rPr lang="en-GB" altLang="da-DK" sz="1000" b="1" noProof="1">
                <a:solidFill>
                  <a:schemeClr val="tx1"/>
                </a:solidFill>
                <a:latin typeface="+mn-lt"/>
                <a:cs typeface="Arial" panose="020B0604020202020204" pitchFamily="34" charset="0"/>
              </a:rPr>
              <a:t>SHIFT</a:t>
            </a:r>
            <a:r>
              <a:rPr lang="en-GB" altLang="da-DK" sz="1000" b="0" noProof="1">
                <a:solidFill>
                  <a:schemeClr val="tx1"/>
                </a:solidFill>
                <a:latin typeface="+mn-lt"/>
                <a:cs typeface="Arial" panose="020B0604020202020204" pitchFamily="34" charset="0"/>
              </a:rPr>
              <a:t>-key down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while 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000" b="1" noProof="1">
                <a:solidFill>
                  <a:schemeClr val="tx1"/>
                </a:solidFill>
                <a:latin typeface="+mn-lt"/>
                <a:cs typeface="Arial" panose="020B0604020202020204" pitchFamily="34" charset="0"/>
              </a:rPr>
              <a:t>Hint: </a:t>
            </a:r>
            <a:r>
              <a:rPr lang="en-GB" altLang="da-DK" sz="1000"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right-click and choose </a:t>
            </a:r>
            <a:r>
              <a:rPr lang="en-GB" altLang="da-DK" sz="1000" b="1" noProof="1">
                <a:solidFill>
                  <a:schemeClr val="tx1"/>
                </a:solidFill>
                <a:latin typeface="+mn-lt"/>
                <a:cs typeface="Arial" panose="020B0604020202020204" pitchFamily="34" charset="0"/>
              </a:rPr>
              <a:t>Send to Back</a:t>
            </a:r>
            <a:br>
              <a:rPr lang="en-GB" altLang="da-DK" sz="900" b="0" noProof="1">
                <a:solidFill>
                  <a:schemeClr val="tx1"/>
                </a:solidFill>
                <a:latin typeface="+mn-lt"/>
                <a:cs typeface="Arial" panose="020B0604020202020204" pitchFamily="34" charset="0"/>
              </a:rPr>
            </a:br>
            <a:endParaRPr lang="en-GB" altLang="da-DK" sz="8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Accessibility</a:t>
            </a:r>
          </a:p>
          <a:p>
            <a:pPr eaLnBrk="1" hangingPunct="1">
              <a:spcAft>
                <a:spcPts val="600"/>
              </a:spcAft>
              <a:defRPr/>
            </a:pPr>
            <a:r>
              <a:rPr lang="en-GB" altLang="da-DK" sz="1000" b="0" noProof="1">
                <a:solidFill>
                  <a:schemeClr val="tx1"/>
                </a:solidFill>
                <a:latin typeface="+mn-lt"/>
                <a:cs typeface="Arial" panose="020B0604020202020204" pitchFamily="34" charset="0"/>
              </a:rPr>
              <a:t>Keep the audience engaged with the simple rule of one concept per slide</a:t>
            </a:r>
          </a:p>
          <a:p>
            <a:pPr eaLnBrk="1" hangingPunct="1">
              <a:spcAft>
                <a:spcPts val="600"/>
              </a:spcAft>
              <a:defRPr/>
            </a:pPr>
            <a:r>
              <a:rPr lang="en-GB" altLang="da-DK" sz="1000" b="0" noProof="1">
                <a:solidFill>
                  <a:schemeClr val="tx1"/>
                </a:solidFill>
                <a:latin typeface="+mn-lt"/>
                <a:cs typeface="Arial" panose="020B0604020202020204" pitchFamily="34" charset="0"/>
              </a:rPr>
              <a:t>Run the Accessibility Checker, found under the Review tab</a:t>
            </a:r>
          </a:p>
          <a:p>
            <a:pPr eaLnBrk="1" hangingPunct="1">
              <a:spcAft>
                <a:spcPts val="600"/>
              </a:spcAft>
              <a:defRPr/>
            </a:pPr>
            <a:r>
              <a:rPr lang="en-GB" altLang="da-DK" sz="1000" b="0" noProof="1">
                <a:solidFill>
                  <a:schemeClr val="tx1"/>
                </a:solidFill>
                <a:latin typeface="+mn-lt"/>
                <a:cs typeface="Arial" panose="020B0604020202020204" pitchFamily="34" charset="0"/>
              </a:rPr>
              <a:t>For charts and diagrams use the secondary colour palette in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the order shown in </a:t>
            </a:r>
            <a:r>
              <a:rPr lang="en-GB" altLang="da-DK" sz="1000" b="1" noProof="1">
                <a:solidFill>
                  <a:schemeClr val="tx1"/>
                </a:solidFill>
                <a:latin typeface="+mn-lt"/>
                <a:cs typeface="Arial" panose="020B0604020202020204" pitchFamily="34" charset="0"/>
              </a:rPr>
              <a:t>Custom Colours</a:t>
            </a:r>
            <a:r>
              <a:rPr lang="en-GB" altLang="da-DK" sz="1000" b="0" noProof="1">
                <a:solidFill>
                  <a:schemeClr val="tx1"/>
                </a:solidFill>
                <a:latin typeface="+mn-lt"/>
                <a:cs typeface="Arial" panose="020B0604020202020204" pitchFamily="34" charset="0"/>
              </a:rPr>
              <a:t> to make provision for colour blindness</a:t>
            </a:r>
            <a:endParaRPr lang="en-GB" altLang="da-DK" sz="1000" b="0" kern="1200" noProof="1">
              <a:solidFill>
                <a:schemeClr val="tx1"/>
              </a:solidFill>
              <a:latin typeface="Arial" charset="0"/>
              <a:ea typeface="+mn-ea"/>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p:txBody>
      </p:sp>
      <p:sp>
        <p:nvSpPr>
          <p:cNvPr id="32" name="Text Box 4">
            <a:extLst>
              <a:ext uri="{FF2B5EF4-FFF2-40B4-BE49-F238E27FC236}">
                <a16:creationId xmlns:a16="http://schemas.microsoft.com/office/drawing/2014/main" id="{2682DB02-2CDA-471F-B752-2FCF9D501612}"/>
              </a:ext>
            </a:extLst>
          </p:cNvPr>
          <p:cNvSpPr txBox="1">
            <a:spLocks noChangeArrowheads="1"/>
          </p:cNvSpPr>
          <p:nvPr userDrawn="1"/>
        </p:nvSpPr>
        <p:spPr bwMode="auto">
          <a:xfrm>
            <a:off x="8057481" y="1561190"/>
            <a:ext cx="3473450"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Header and footer</a:t>
            </a:r>
            <a:endParaRPr lang="en-GB" altLang="da-DK" sz="1200" b="1" noProof="1">
              <a:solidFill>
                <a:schemeClr val="accent1"/>
              </a:solidFill>
              <a:latin typeface="Arial" panose="020B0604020202020204" pitchFamily="34" charset="0"/>
              <a:cs typeface="Arial" panose="020B0604020202020204" pitchFamily="34" charset="0"/>
            </a:endParaRPr>
          </a:p>
          <a:p>
            <a:pPr eaLnBrk="1" hangingPunct="1">
              <a:spcAft>
                <a:spcPts val="600"/>
              </a:spcAft>
              <a:defRPr/>
            </a:pPr>
            <a:r>
              <a:rPr lang="en-GB" altLang="da-DK" sz="10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1000" b="0" noProof="1">
                <a:solidFill>
                  <a:schemeClr val="tx1"/>
                </a:solidFill>
                <a:latin typeface="+mn-lt"/>
                <a:cs typeface="Arial" panose="020B0604020202020204" pitchFamily="34" charset="0"/>
              </a:rPr>
              <a:t>Click on </a:t>
            </a:r>
            <a:r>
              <a:rPr lang="en-GB" altLang="da-DK" sz="1000" b="1" noProof="1">
                <a:solidFill>
                  <a:schemeClr val="tx1"/>
                </a:solidFill>
                <a:latin typeface="+mn-lt"/>
                <a:cs typeface="Arial" panose="020B0604020202020204" pitchFamily="34" charset="0"/>
              </a:rPr>
              <a:t>Header and Footer </a:t>
            </a:r>
            <a:r>
              <a:rPr lang="en-GB" altLang="da-DK" sz="1000" b="0" noProof="1">
                <a:solidFill>
                  <a:schemeClr val="tx1"/>
                </a:solidFill>
                <a:latin typeface="+mn-lt"/>
                <a:cs typeface="Arial" panose="020B0604020202020204" pitchFamily="34" charset="0"/>
              </a:rPr>
              <a:t>in the </a:t>
            </a:r>
            <a:r>
              <a:rPr lang="en-GB" altLang="da-DK" sz="1000" b="1" noProof="1">
                <a:solidFill>
                  <a:schemeClr val="tx1"/>
                </a:solidFill>
                <a:latin typeface="+mn-lt"/>
                <a:cs typeface="Arial" panose="020B0604020202020204" pitchFamily="34" charset="0"/>
              </a:rPr>
              <a:t>Insert</a:t>
            </a:r>
            <a:r>
              <a:rPr lang="en-GB" altLang="da-DK" sz="1000" b="0" noProof="1">
                <a:solidFill>
                  <a:schemeClr val="tx1"/>
                </a:solidFill>
                <a:latin typeface="+mn-lt"/>
                <a:cs typeface="Arial" panose="020B0604020202020204" pitchFamily="34" charset="0"/>
              </a:rPr>
              <a:t> tab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(write the desired text, click date or page number from or to)</a:t>
            </a:r>
          </a:p>
          <a:p>
            <a:pPr eaLnBrk="1" hangingPunct="1">
              <a:spcAft>
                <a:spcPts val="600"/>
              </a:spcAft>
              <a:defRPr/>
            </a:pPr>
            <a:r>
              <a:rPr lang="en-GB" altLang="da-DK" sz="1000" b="0" noProof="1">
                <a:solidFill>
                  <a:schemeClr val="tx1"/>
                </a:solidFill>
                <a:latin typeface="+mn-lt"/>
                <a:cs typeface="Arial" panose="020B0604020202020204" pitchFamily="34" charset="0"/>
              </a:rPr>
              <a:t>Click </a:t>
            </a:r>
            <a:r>
              <a:rPr lang="en-GB" altLang="da-DK" sz="1000" b="1" noProof="1">
                <a:solidFill>
                  <a:schemeClr val="tx1"/>
                </a:solidFill>
                <a:latin typeface="+mn-lt"/>
                <a:cs typeface="Arial" panose="020B0604020202020204" pitchFamily="34" charset="0"/>
              </a:rPr>
              <a:t>Apply to All </a:t>
            </a:r>
            <a:r>
              <a:rPr lang="en-GB" altLang="da-DK" sz="1000" b="0" noProof="1">
                <a:solidFill>
                  <a:schemeClr val="tx1"/>
                </a:solidFill>
                <a:latin typeface="+mn-lt"/>
                <a:cs typeface="Arial" panose="020B0604020202020204" pitchFamily="34" charset="0"/>
              </a:rPr>
              <a:t>or </a:t>
            </a:r>
            <a:r>
              <a:rPr lang="en-GB" altLang="da-DK" sz="1000" b="1" noProof="1">
                <a:solidFill>
                  <a:schemeClr val="tx1"/>
                </a:solidFill>
                <a:latin typeface="+mn-lt"/>
                <a:cs typeface="Arial" panose="020B0604020202020204" pitchFamily="34" charset="0"/>
              </a:rPr>
              <a:t>Apply</a:t>
            </a:r>
            <a:r>
              <a:rPr lang="en-GB" altLang="da-DK" sz="10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endParaRPr lang="en-GB" altLang="da-DK" sz="8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Copy/paste content</a:t>
            </a:r>
          </a:p>
          <a:p>
            <a:pPr eaLnBrk="1" hangingPunct="1">
              <a:spcAft>
                <a:spcPts val="600"/>
              </a:spcAft>
              <a:defRPr/>
            </a:pPr>
            <a:r>
              <a:rPr lang="en-GB" altLang="da-DK" sz="1000" b="0" noProof="1">
                <a:solidFill>
                  <a:schemeClr val="tx1"/>
                </a:solidFill>
                <a:latin typeface="+mn-lt"/>
                <a:cs typeface="Arial" panose="020B0604020202020204" pitchFamily="34" charset="0"/>
              </a:rPr>
              <a:t>When copying old content to your new presentation, 2 options are available:</a:t>
            </a:r>
          </a:p>
          <a:p>
            <a:pPr marL="180000" indent="-180000" eaLnBrk="1" hangingPunct="1">
              <a:spcAft>
                <a:spcPts val="600"/>
              </a:spcAft>
              <a:buFont typeface="+mj-lt"/>
              <a:buAutoNum type="arabicPeriod"/>
              <a:defRPr/>
            </a:pPr>
            <a:r>
              <a:rPr lang="en-GB" altLang="da-DK" sz="1000" b="1" noProof="1">
                <a:solidFill>
                  <a:schemeClr val="tx1"/>
                </a:solidFill>
                <a:latin typeface="+mn-lt"/>
                <a:cs typeface="Arial" panose="020B0604020202020204" pitchFamily="34" charset="0"/>
              </a:rPr>
              <a:t>Best practice: </a:t>
            </a:r>
            <a:r>
              <a:rPr lang="en-GB" altLang="da-DK" sz="1000" b="0" noProof="1">
                <a:solidFill>
                  <a:schemeClr val="tx1"/>
                </a:solidFill>
                <a:latin typeface="+mn-lt"/>
                <a:cs typeface="Arial" panose="020B0604020202020204" pitchFamily="34" charset="0"/>
              </a:rPr>
              <a:t>Create a slide in your new presentation and copy </a:t>
            </a:r>
            <a:r>
              <a:rPr lang="en-GB" altLang="da-DK" sz="1000" b="0" i="0" u="sng" noProof="1">
                <a:solidFill>
                  <a:schemeClr val="tx1"/>
                </a:solidFill>
                <a:latin typeface="+mn-lt"/>
                <a:cs typeface="Arial" panose="020B0604020202020204" pitchFamily="34" charset="0"/>
              </a:rPr>
              <a:t>one</a:t>
            </a:r>
            <a:r>
              <a:rPr lang="en-GB" altLang="da-DK" sz="1000" b="0" i="0" u="none" noProof="1">
                <a:solidFill>
                  <a:schemeClr val="tx1"/>
                </a:solidFill>
                <a:latin typeface="+mn-lt"/>
                <a:cs typeface="Arial" panose="020B0604020202020204" pitchFamily="34" charset="0"/>
              </a:rPr>
              <a:t> piece of content at a time (e.g. copy all text from </a:t>
            </a:r>
            <a:r>
              <a:rPr lang="en-GB" altLang="da-DK" sz="1000" b="0" i="0" u="sng" noProof="1">
                <a:solidFill>
                  <a:schemeClr val="tx1"/>
                </a:solidFill>
                <a:latin typeface="+mn-lt"/>
                <a:cs typeface="Arial" panose="020B0604020202020204" pitchFamily="34" charset="0"/>
              </a:rPr>
              <a:t>one</a:t>
            </a:r>
            <a:r>
              <a:rPr lang="en-GB" altLang="da-DK" sz="1000" b="0" i="0" u="none" noProof="1">
                <a:solidFill>
                  <a:schemeClr val="tx1"/>
                </a:solidFill>
                <a:latin typeface="+mn-lt"/>
                <a:cs typeface="Arial" panose="020B0604020202020204" pitchFamily="34" charset="0"/>
              </a:rPr>
              <a:t> textbox)</a:t>
            </a:r>
            <a:endParaRPr lang="en-GB" altLang="da-DK" sz="1000" b="1" i="0" u="sng" noProof="1">
              <a:solidFill>
                <a:schemeClr val="tx1"/>
              </a:solidFill>
              <a:latin typeface="+mn-lt"/>
              <a:cs typeface="Arial" panose="020B0604020202020204" pitchFamily="34" charset="0"/>
            </a:endParaRPr>
          </a:p>
          <a:p>
            <a:pPr marL="180000" indent="-180000"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p>
          <a:p>
            <a:pPr eaLnBrk="1" hangingPunct="1">
              <a:spcAft>
                <a:spcPts val="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Colours and order of use</a:t>
            </a:r>
          </a:p>
          <a:p>
            <a:pPr eaLnBrk="1" hangingPunct="1">
              <a:spcAft>
                <a:spcPts val="600"/>
              </a:spcAft>
              <a:defRPr/>
            </a:pPr>
            <a:r>
              <a:rPr lang="en-GB" altLang="da-DK" sz="1000" b="0" noProof="1">
                <a:solidFill>
                  <a:schemeClr val="tx1"/>
                </a:solidFill>
                <a:latin typeface="+mn-lt"/>
                <a:cs typeface="Arial" panose="020B0604020202020204" pitchFamily="34" charset="0"/>
              </a:rPr>
              <a:t>Where one or two colours adequately convey the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information, then the primary palette should be used</a:t>
            </a:r>
            <a:endParaRPr lang="en-GB" altLang="da-DK" sz="1000" b="1" noProof="1">
              <a:solidFill>
                <a:schemeClr val="tx1"/>
              </a:solidFill>
              <a:latin typeface="+mn-lt"/>
              <a:cs typeface="Arial" panose="020B0604020202020204" pitchFamily="34" charset="0"/>
            </a:endParaRPr>
          </a:p>
        </p:txBody>
      </p:sp>
      <p:pic>
        <p:nvPicPr>
          <p:cNvPr id="33" name="Picture 32">
            <a:extLst>
              <a:ext uri="{FF2B5EF4-FFF2-40B4-BE49-F238E27FC236}">
                <a16:creationId xmlns:a16="http://schemas.microsoft.com/office/drawing/2014/main" id="{FBB584EE-8C00-4508-B274-AFA10B3ABBEE}"/>
              </a:ext>
            </a:extLst>
          </p:cNvPr>
          <p:cNvPicPr>
            <a:picLocks noChangeAspect="1"/>
          </p:cNvPicPr>
          <p:nvPr userDrawn="1"/>
        </p:nvPicPr>
        <p:blipFill>
          <a:blip r:embed="rId2"/>
          <a:stretch>
            <a:fillRect/>
          </a:stretch>
        </p:blipFill>
        <p:spPr>
          <a:xfrm>
            <a:off x="3644742" y="4676636"/>
            <a:ext cx="475428" cy="176762"/>
          </a:xfrm>
          <a:prstGeom prst="rect">
            <a:avLst/>
          </a:prstGeom>
        </p:spPr>
      </p:pic>
      <p:pic>
        <p:nvPicPr>
          <p:cNvPr id="35" name="Picture 16">
            <a:extLst>
              <a:ext uri="{FF2B5EF4-FFF2-40B4-BE49-F238E27FC236}">
                <a16:creationId xmlns:a16="http://schemas.microsoft.com/office/drawing/2014/main" id="{41BC802C-A869-4D85-92E3-B3EBC84B5E76}"/>
              </a:ext>
            </a:extLst>
          </p:cNvPr>
          <p:cNvPicPr>
            <a:picLocks noChangeAspect="1"/>
          </p:cNvPicPr>
          <p:nvPr userDrawn="1"/>
        </p:nvPicPr>
        <p:blipFill>
          <a:blip r:embed="rId3"/>
          <a:stretch>
            <a:fillRect/>
          </a:stretch>
        </p:blipFill>
        <p:spPr>
          <a:xfrm>
            <a:off x="3805638" y="3988871"/>
            <a:ext cx="328881" cy="505501"/>
          </a:xfrm>
          <a:prstGeom prst="rect">
            <a:avLst/>
          </a:prstGeom>
        </p:spPr>
      </p:pic>
      <p:pic>
        <p:nvPicPr>
          <p:cNvPr id="36" name="Picture 20">
            <a:extLst>
              <a:ext uri="{FF2B5EF4-FFF2-40B4-BE49-F238E27FC236}">
                <a16:creationId xmlns:a16="http://schemas.microsoft.com/office/drawing/2014/main" id="{F7E1D6D1-B653-444A-A572-F87B91C8552B}"/>
              </a:ext>
            </a:extLst>
          </p:cNvPr>
          <p:cNvPicPr>
            <a:picLocks noChangeAspect="1"/>
          </p:cNvPicPr>
          <p:nvPr userDrawn="1"/>
        </p:nvPicPr>
        <p:blipFill>
          <a:blip r:embed="rId4"/>
          <a:stretch>
            <a:fillRect/>
          </a:stretch>
        </p:blipFill>
        <p:spPr>
          <a:xfrm>
            <a:off x="3644742" y="3256159"/>
            <a:ext cx="538465" cy="172841"/>
          </a:xfrm>
          <a:prstGeom prst="rect">
            <a:avLst/>
          </a:prstGeom>
        </p:spPr>
      </p:pic>
      <p:pic>
        <p:nvPicPr>
          <p:cNvPr id="37" name="Picture 19">
            <a:extLst>
              <a:ext uri="{FF2B5EF4-FFF2-40B4-BE49-F238E27FC236}">
                <a16:creationId xmlns:a16="http://schemas.microsoft.com/office/drawing/2014/main" id="{A91EB139-9D90-427B-9229-AFB288306F92}"/>
              </a:ext>
            </a:extLst>
          </p:cNvPr>
          <p:cNvPicPr>
            <a:picLocks noChangeAspect="1"/>
          </p:cNvPicPr>
          <p:nvPr userDrawn="1"/>
        </p:nvPicPr>
        <p:blipFill>
          <a:blip r:embed="rId5"/>
          <a:stretch>
            <a:fillRect/>
          </a:stretch>
        </p:blipFill>
        <p:spPr>
          <a:xfrm>
            <a:off x="7514612" y="2732345"/>
            <a:ext cx="313788" cy="543900"/>
          </a:xfrm>
          <a:prstGeom prst="rect">
            <a:avLst/>
          </a:prstGeom>
        </p:spPr>
      </p:pic>
      <p:pic>
        <p:nvPicPr>
          <p:cNvPr id="38" name="Picture 12">
            <a:extLst>
              <a:ext uri="{FF2B5EF4-FFF2-40B4-BE49-F238E27FC236}">
                <a16:creationId xmlns:a16="http://schemas.microsoft.com/office/drawing/2014/main" id="{9302297C-8714-4F04-80C4-D88FCB711B81}"/>
              </a:ext>
            </a:extLst>
          </p:cNvPr>
          <p:cNvPicPr>
            <a:picLocks noChangeAspect="1"/>
          </p:cNvPicPr>
          <p:nvPr userDrawn="1"/>
        </p:nvPicPr>
        <p:blipFill>
          <a:blip r:embed="rId6"/>
          <a:stretch>
            <a:fillRect/>
          </a:stretch>
        </p:blipFill>
        <p:spPr>
          <a:xfrm>
            <a:off x="11154895" y="2350953"/>
            <a:ext cx="378293" cy="543366"/>
          </a:xfrm>
          <a:prstGeom prst="rect">
            <a:avLst/>
          </a:prstGeom>
        </p:spPr>
      </p:pic>
      <p:pic>
        <p:nvPicPr>
          <p:cNvPr id="39" name="Picture 38">
            <a:extLst>
              <a:ext uri="{FF2B5EF4-FFF2-40B4-BE49-F238E27FC236}">
                <a16:creationId xmlns:a16="http://schemas.microsoft.com/office/drawing/2014/main" id="{0E3E34AB-E599-431C-B998-23EB2D866138}"/>
              </a:ext>
            </a:extLst>
          </p:cNvPr>
          <p:cNvPicPr>
            <a:picLocks noChangeAspect="1"/>
          </p:cNvPicPr>
          <p:nvPr userDrawn="1"/>
        </p:nvPicPr>
        <p:blipFill>
          <a:blip r:embed="rId7"/>
          <a:stretch>
            <a:fillRect/>
          </a:stretch>
        </p:blipFill>
        <p:spPr>
          <a:xfrm>
            <a:off x="654485" y="2558845"/>
            <a:ext cx="457143" cy="257143"/>
          </a:xfrm>
          <a:prstGeom prst="rect">
            <a:avLst/>
          </a:prstGeom>
        </p:spPr>
      </p:pic>
      <p:grpSp>
        <p:nvGrpSpPr>
          <p:cNvPr id="40" name="Group 39">
            <a:extLst>
              <a:ext uri="{FF2B5EF4-FFF2-40B4-BE49-F238E27FC236}">
                <a16:creationId xmlns:a16="http://schemas.microsoft.com/office/drawing/2014/main" id="{72902734-3D03-4C28-A006-0BEC608D23B2}"/>
              </a:ext>
            </a:extLst>
          </p:cNvPr>
          <p:cNvGrpSpPr/>
          <p:nvPr userDrawn="1"/>
        </p:nvGrpSpPr>
        <p:grpSpPr>
          <a:xfrm>
            <a:off x="11353188" y="5065031"/>
            <a:ext cx="180000" cy="608519"/>
            <a:chOff x="11353188" y="5592256"/>
            <a:chExt cx="180000" cy="608519"/>
          </a:xfrm>
        </p:grpSpPr>
        <p:sp>
          <p:nvSpPr>
            <p:cNvPr id="41" name="TextBox 40">
              <a:extLst>
                <a:ext uri="{FF2B5EF4-FFF2-40B4-BE49-F238E27FC236}">
                  <a16:creationId xmlns:a16="http://schemas.microsoft.com/office/drawing/2014/main" id="{38B58C93-1F46-455C-8D5F-F2CD48D279E9}"/>
                </a:ext>
              </a:extLst>
            </p:cNvPr>
            <p:cNvSpPr txBox="1"/>
            <p:nvPr userDrawn="1"/>
          </p:nvSpPr>
          <p:spPr>
            <a:xfrm>
              <a:off x="11353188" y="5807237"/>
              <a:ext cx="180000" cy="180000"/>
            </a:xfrm>
            <a:prstGeom prst="rect">
              <a:avLst/>
            </a:prstGeom>
            <a:solidFill>
              <a:schemeClr val="bg2"/>
            </a:solidFill>
            <a:ln w="3175">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 name="TextBox 41">
              <a:extLst>
                <a:ext uri="{FF2B5EF4-FFF2-40B4-BE49-F238E27FC236}">
                  <a16:creationId xmlns:a16="http://schemas.microsoft.com/office/drawing/2014/main" id="{17A2DB1B-A420-4B12-85ED-CF483E503527}"/>
                </a:ext>
              </a:extLst>
            </p:cNvPr>
            <p:cNvSpPr txBox="1"/>
            <p:nvPr userDrawn="1"/>
          </p:nvSpPr>
          <p:spPr>
            <a:xfrm>
              <a:off x="11353188" y="6020775"/>
              <a:ext cx="180000" cy="180000"/>
            </a:xfrm>
            <a:prstGeom prst="rect">
              <a:avLst/>
            </a:prstGeom>
            <a:solidFill>
              <a:schemeClr val="tx1"/>
            </a:solidFill>
            <a:ln>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5D0F578B-638A-4F2E-801D-451C157902C7}"/>
                </a:ext>
              </a:extLst>
            </p:cNvPr>
            <p:cNvSpPr txBox="1"/>
            <p:nvPr userDrawn="1"/>
          </p:nvSpPr>
          <p:spPr>
            <a:xfrm>
              <a:off x="11353188" y="5592256"/>
              <a:ext cx="180000" cy="180000"/>
            </a:xfrm>
            <a:prstGeom prst="rect">
              <a:avLst/>
            </a:prstGeom>
            <a:solidFill>
              <a:schemeClr val="accent1"/>
            </a:solidFill>
            <a:ln>
              <a:solidFill>
                <a:schemeClr val="tx2"/>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44" name="Title 2">
            <a:extLst>
              <a:ext uri="{FF2B5EF4-FFF2-40B4-BE49-F238E27FC236}">
                <a16:creationId xmlns:a16="http://schemas.microsoft.com/office/drawing/2014/main" id="{88AC562C-7CEE-4D41-9A95-F1606A2EBDEB}"/>
              </a:ext>
            </a:extLst>
          </p:cNvPr>
          <p:cNvSpPr>
            <a:spLocks noGrp="1"/>
          </p:cNvSpPr>
          <p:nvPr>
            <p:ph type="title" hasCustomPrompt="1"/>
          </p:nvPr>
        </p:nvSpPr>
        <p:spPr>
          <a:xfrm>
            <a:off x="658810" y="504000"/>
            <a:ext cx="7172327" cy="532800"/>
          </a:xfrm>
        </p:spPr>
        <p:txBody>
          <a:bodyPr/>
          <a:lstStyle>
            <a:lvl1pPr>
              <a:defRPr/>
            </a:lvl1pPr>
          </a:lstStyle>
          <a:p>
            <a:r>
              <a:rPr lang="en-GB" dirty="0"/>
              <a:t>Tips and Tricks: user guide</a:t>
            </a:r>
          </a:p>
        </p:txBody>
      </p:sp>
      <p:pic>
        <p:nvPicPr>
          <p:cNvPr id="2" name="Picture 1">
            <a:extLst>
              <a:ext uri="{FF2B5EF4-FFF2-40B4-BE49-F238E27FC236}">
                <a16:creationId xmlns:a16="http://schemas.microsoft.com/office/drawing/2014/main" id="{04E091B5-7F19-4FC3-BFBD-9868B3E235AB}"/>
              </a:ext>
            </a:extLst>
          </p:cNvPr>
          <p:cNvPicPr>
            <a:picLocks noChangeAspect="1"/>
          </p:cNvPicPr>
          <p:nvPr userDrawn="1"/>
        </p:nvPicPr>
        <p:blipFill>
          <a:blip r:embed="rId8"/>
          <a:stretch>
            <a:fillRect/>
          </a:stretch>
        </p:blipFill>
        <p:spPr>
          <a:xfrm>
            <a:off x="3301231" y="1585888"/>
            <a:ext cx="873267" cy="1193899"/>
          </a:xfrm>
          <a:prstGeom prst="rect">
            <a:avLst/>
          </a:prstGeom>
        </p:spPr>
      </p:pic>
      <p:pic>
        <p:nvPicPr>
          <p:cNvPr id="6" name="Picture 5">
            <a:extLst>
              <a:ext uri="{FF2B5EF4-FFF2-40B4-BE49-F238E27FC236}">
                <a16:creationId xmlns:a16="http://schemas.microsoft.com/office/drawing/2014/main" id="{CAF5A0E2-DFA0-4F60-BCDA-05EE8CD09854}"/>
              </a:ext>
            </a:extLst>
          </p:cNvPr>
          <p:cNvPicPr>
            <a:picLocks noChangeAspect="1"/>
          </p:cNvPicPr>
          <p:nvPr userDrawn="1"/>
        </p:nvPicPr>
        <p:blipFill rotWithShape="1">
          <a:blip r:embed="rId9"/>
          <a:srcRect t="1" b="14057"/>
          <a:stretch/>
        </p:blipFill>
        <p:spPr>
          <a:xfrm>
            <a:off x="7127918" y="1787380"/>
            <a:ext cx="700482" cy="771465"/>
          </a:xfrm>
          <a:prstGeom prst="rect">
            <a:avLst/>
          </a:prstGeom>
        </p:spPr>
      </p:pic>
    </p:spTree>
    <p:extLst>
      <p:ext uri="{BB962C8B-B14F-4D97-AF65-F5344CB8AC3E}">
        <p14:creationId xmlns:p14="http://schemas.microsoft.com/office/powerpoint/2010/main" val="3775545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grpSp>
        <p:nvGrpSpPr>
          <p:cNvPr id="3" name="SP Agenda Section" hidden="1"/>
          <p:cNvGrpSpPr/>
          <p:nvPr userDrawn="1"/>
        </p:nvGrpSpPr>
        <p:grpSpPr>
          <a:xfrm>
            <a:off x="561176" y="1824042"/>
            <a:ext cx="11044248" cy="369332"/>
            <a:chOff x="1630533" y="2085631"/>
            <a:chExt cx="11044247" cy="369332"/>
          </a:xfrm>
        </p:grpSpPr>
        <p:sp>
          <p:nvSpPr>
            <p:cNvPr id="20" name="Section Title"/>
            <p:cNvSpPr txBox="1">
              <a:spLocks/>
            </p:cNvSpPr>
            <p:nvPr userDrawn="1"/>
          </p:nvSpPr>
          <p:spPr>
            <a:xfrm>
              <a:off x="1630533" y="2085631"/>
              <a:ext cx="3843347" cy="369332"/>
            </a:xfrm>
            <a:prstGeom prst="rect">
              <a:avLst/>
            </a:prstGeom>
            <a:noFill/>
          </p:spPr>
          <p:txBody>
            <a:bodyPr wrap="square" rtlCol="0" anchor="ctr">
              <a:noAutofit/>
            </a:bodyPr>
            <a:lstStyle/>
            <a:p>
              <a:pPr defTabSz="9334267">
                <a:tabLst>
                  <a:tab pos="9512062" algn="l"/>
                </a:tabLst>
              </a:pPr>
              <a:r>
                <a:rPr lang="en-US" sz="2800" dirty="0"/>
                <a:t>&lt;TEXT&gt;</a:t>
              </a:r>
            </a:p>
          </p:txBody>
        </p:sp>
        <p:sp>
          <p:nvSpPr>
            <p:cNvPr id="22" name="Slide Number"/>
            <p:cNvSpPr txBox="1">
              <a:spLocks/>
            </p:cNvSpPr>
            <p:nvPr userDrawn="1"/>
          </p:nvSpPr>
          <p:spPr>
            <a:xfrm>
              <a:off x="12037786" y="2085631"/>
              <a:ext cx="636994" cy="369332"/>
            </a:xfrm>
            <a:prstGeom prst="rect">
              <a:avLst/>
            </a:prstGeom>
            <a:noFill/>
          </p:spPr>
          <p:txBody>
            <a:bodyPr wrap="none" rtlCol="0" anchor="ctr">
              <a:noAutofit/>
            </a:bodyPr>
            <a:lstStyle/>
            <a:p>
              <a:pPr algn="r"/>
              <a:r>
                <a:rPr lang="en-US" sz="2800" dirty="0"/>
                <a:t>&lt;P&gt;</a:t>
              </a:r>
            </a:p>
          </p:txBody>
        </p:sp>
      </p:grpSp>
      <p:grpSp>
        <p:nvGrpSpPr>
          <p:cNvPr id="4" name="SP Agenda Section Highlight" hidden="1"/>
          <p:cNvGrpSpPr>
            <a:grpSpLocks/>
          </p:cNvGrpSpPr>
          <p:nvPr userDrawn="1"/>
        </p:nvGrpSpPr>
        <p:grpSpPr>
          <a:xfrm>
            <a:off x="561176" y="2384090"/>
            <a:ext cx="11044248" cy="369332"/>
            <a:chOff x="1547504" y="2616963"/>
            <a:chExt cx="11044248" cy="369332"/>
          </a:xfrm>
          <a:noFill/>
        </p:grpSpPr>
        <p:sp>
          <p:nvSpPr>
            <p:cNvPr id="32" name="Section Title"/>
            <p:cNvSpPr txBox="1">
              <a:spLocks/>
            </p:cNvSpPr>
            <p:nvPr userDrawn="1"/>
          </p:nvSpPr>
          <p:spPr>
            <a:xfrm>
              <a:off x="1547504" y="2616963"/>
              <a:ext cx="3843347" cy="369332"/>
            </a:xfrm>
            <a:prstGeom prst="rect">
              <a:avLst/>
            </a:prstGeom>
            <a:grpFill/>
          </p:spPr>
          <p:txBody>
            <a:bodyPr wrap="square" rtlCol="0" anchor="ctr">
              <a:noAutofit/>
            </a:bodyPr>
            <a:lstStyle/>
            <a:p>
              <a:pPr defTabSz="9334267">
                <a:tabLst>
                  <a:tab pos="9512062" algn="l"/>
                </a:tabLst>
              </a:pPr>
              <a:r>
                <a:rPr lang="en-US" sz="2800" b="0" dirty="0">
                  <a:solidFill>
                    <a:srgbClr val="FF0000"/>
                  </a:solidFill>
                </a:rPr>
                <a:t>&lt;TEXT&gt;</a:t>
              </a:r>
            </a:p>
          </p:txBody>
        </p:sp>
        <p:sp>
          <p:nvSpPr>
            <p:cNvPr id="34" name="Slide Number"/>
            <p:cNvSpPr txBox="1">
              <a:spLocks/>
            </p:cNvSpPr>
            <p:nvPr userDrawn="1"/>
          </p:nvSpPr>
          <p:spPr>
            <a:xfrm>
              <a:off x="11954758" y="2616963"/>
              <a:ext cx="636994" cy="369332"/>
            </a:xfrm>
            <a:prstGeom prst="rect">
              <a:avLst/>
            </a:prstGeom>
            <a:grpFill/>
          </p:spPr>
          <p:txBody>
            <a:bodyPr wrap="none" rtlCol="0" anchor="ctr">
              <a:noAutofit/>
            </a:bodyPr>
            <a:lstStyle/>
            <a:p>
              <a:pPr algn="r"/>
              <a:r>
                <a:rPr lang="en-US" sz="2800" b="0" dirty="0">
                  <a:solidFill>
                    <a:srgbClr val="FF0000"/>
                  </a:solidFill>
                </a:rPr>
                <a:t>&lt;P&gt;</a:t>
              </a:r>
            </a:p>
          </p:txBody>
        </p:sp>
      </p:grpSp>
      <p:grpSp>
        <p:nvGrpSpPr>
          <p:cNvPr id="8" name="SP Agenda Subsection" hidden="1"/>
          <p:cNvGrpSpPr>
            <a:grpSpLocks/>
          </p:cNvGrpSpPr>
          <p:nvPr userDrawn="1"/>
        </p:nvGrpSpPr>
        <p:grpSpPr>
          <a:xfrm>
            <a:off x="561176" y="2943456"/>
            <a:ext cx="11044248" cy="369332"/>
            <a:chOff x="2062894" y="3155687"/>
            <a:chExt cx="11044247" cy="369332"/>
          </a:xfrm>
        </p:grpSpPr>
        <p:sp>
          <p:nvSpPr>
            <p:cNvPr id="39" name="Section Title"/>
            <p:cNvSpPr txBox="1">
              <a:spLocks/>
            </p:cNvSpPr>
            <p:nvPr userDrawn="1"/>
          </p:nvSpPr>
          <p:spPr>
            <a:xfrm>
              <a:off x="2062894" y="3155687"/>
              <a:ext cx="3366444" cy="369332"/>
            </a:xfrm>
            <a:prstGeom prst="rect">
              <a:avLst/>
            </a:prstGeom>
            <a:noFill/>
          </p:spPr>
          <p:txBody>
            <a:bodyPr wrap="square" rtlCol="0" anchor="ctr">
              <a:noAutofit/>
            </a:bodyPr>
            <a:lstStyle/>
            <a:p>
              <a:pPr defTabSz="9334267">
                <a:tabLst>
                  <a:tab pos="9512062" algn="l"/>
                </a:tabLst>
              </a:pPr>
              <a:r>
                <a:rPr lang="en-US" sz="2800" dirty="0"/>
                <a:t>&lt;TEXT&gt;</a:t>
              </a:r>
            </a:p>
          </p:txBody>
        </p:sp>
        <p:sp>
          <p:nvSpPr>
            <p:cNvPr id="41" name="Slide Number"/>
            <p:cNvSpPr txBox="1">
              <a:spLocks/>
            </p:cNvSpPr>
            <p:nvPr userDrawn="1"/>
          </p:nvSpPr>
          <p:spPr>
            <a:xfrm>
              <a:off x="12470147" y="3155687"/>
              <a:ext cx="636994" cy="369332"/>
            </a:xfrm>
            <a:prstGeom prst="rect">
              <a:avLst/>
            </a:prstGeom>
            <a:noFill/>
          </p:spPr>
          <p:txBody>
            <a:bodyPr wrap="none" rtlCol="0" anchor="ctr">
              <a:noAutofit/>
            </a:bodyPr>
            <a:lstStyle/>
            <a:p>
              <a:pPr algn="r"/>
              <a:r>
                <a:rPr lang="en-US" sz="2800" dirty="0"/>
                <a:t>&lt;P&gt;</a:t>
              </a:r>
            </a:p>
          </p:txBody>
        </p:sp>
      </p:grpSp>
      <p:grpSp>
        <p:nvGrpSpPr>
          <p:cNvPr id="9" name="SP Agenda Subsection Highlight" hidden="1"/>
          <p:cNvGrpSpPr>
            <a:grpSpLocks/>
          </p:cNvGrpSpPr>
          <p:nvPr userDrawn="1"/>
        </p:nvGrpSpPr>
        <p:grpSpPr>
          <a:xfrm>
            <a:off x="561176" y="3502822"/>
            <a:ext cx="11044248" cy="369332"/>
            <a:chOff x="2062894" y="3694411"/>
            <a:chExt cx="11044248" cy="369332"/>
          </a:xfrm>
          <a:noFill/>
        </p:grpSpPr>
        <p:sp>
          <p:nvSpPr>
            <p:cNvPr id="46" name="Section Title"/>
            <p:cNvSpPr txBox="1">
              <a:spLocks/>
            </p:cNvSpPr>
            <p:nvPr userDrawn="1"/>
          </p:nvSpPr>
          <p:spPr>
            <a:xfrm>
              <a:off x="2062894" y="3694411"/>
              <a:ext cx="3366444" cy="369332"/>
            </a:xfrm>
            <a:prstGeom prst="rect">
              <a:avLst/>
            </a:prstGeom>
            <a:grpFill/>
          </p:spPr>
          <p:txBody>
            <a:bodyPr wrap="square" rtlCol="0" anchor="ctr">
              <a:noAutofit/>
            </a:bodyPr>
            <a:lstStyle/>
            <a:p>
              <a:pPr defTabSz="9334267">
                <a:tabLst>
                  <a:tab pos="9512062" algn="l"/>
                </a:tabLst>
              </a:pPr>
              <a:r>
                <a:rPr lang="en-US" sz="2800" b="0" dirty="0">
                  <a:solidFill>
                    <a:srgbClr val="FF0000"/>
                  </a:solidFill>
                </a:rPr>
                <a:t>&lt;TEXT&gt;</a:t>
              </a:r>
            </a:p>
          </p:txBody>
        </p:sp>
        <p:sp>
          <p:nvSpPr>
            <p:cNvPr id="48" name="Slide Number"/>
            <p:cNvSpPr txBox="1">
              <a:spLocks/>
            </p:cNvSpPr>
            <p:nvPr userDrawn="1"/>
          </p:nvSpPr>
          <p:spPr>
            <a:xfrm>
              <a:off x="12470148" y="3694411"/>
              <a:ext cx="636994" cy="369332"/>
            </a:xfrm>
            <a:prstGeom prst="rect">
              <a:avLst/>
            </a:prstGeom>
            <a:grpFill/>
          </p:spPr>
          <p:txBody>
            <a:bodyPr wrap="none" rtlCol="0" anchor="ctr">
              <a:noAutofit/>
            </a:bodyPr>
            <a:lstStyle/>
            <a:p>
              <a:pPr algn="r"/>
              <a:r>
                <a:rPr lang="en-US" sz="2800" b="0" dirty="0">
                  <a:solidFill>
                    <a:srgbClr val="FF0000"/>
                  </a:solidFill>
                </a:rPr>
                <a:t>&lt;P&gt;</a:t>
              </a:r>
            </a:p>
          </p:txBody>
        </p:sp>
      </p:grpSp>
      <p:sp>
        <p:nvSpPr>
          <p:cNvPr id="2" name="Title 1">
            <a:extLst>
              <a:ext uri="{FF2B5EF4-FFF2-40B4-BE49-F238E27FC236}">
                <a16:creationId xmlns:a16="http://schemas.microsoft.com/office/drawing/2014/main" id="{D9B412AA-C027-4FE7-B3CE-FC0157DDC117}"/>
              </a:ext>
            </a:extLst>
          </p:cNvPr>
          <p:cNvSpPr>
            <a:spLocks noGrp="1"/>
          </p:cNvSpPr>
          <p:nvPr>
            <p:ph type="title" idx="10" hasCustomPrompt="1"/>
          </p:nvPr>
        </p:nvSpPr>
        <p:spPr/>
        <p:txBody>
          <a:bodyPr/>
          <a:lstStyle/>
          <a:p>
            <a:r>
              <a:rPr lang="en-US"/>
              <a:t>Agenda</a:t>
            </a:r>
          </a:p>
        </p:txBody>
      </p:sp>
    </p:spTree>
    <p:extLst>
      <p:ext uri="{BB962C8B-B14F-4D97-AF65-F5344CB8AC3E}">
        <p14:creationId xmlns:p14="http://schemas.microsoft.com/office/powerpoint/2010/main" val="3475449806"/>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4"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
        <p:nvSpPr>
          <p:cNvPr id="7" name="Text Placeholder 5">
            <a:extLst>
              <a:ext uri="{FF2B5EF4-FFF2-40B4-BE49-F238E27FC236}">
                <a16:creationId xmlns:a16="http://schemas.microsoft.com/office/drawing/2014/main" id="{94288418-885E-4C4C-9679-4E525D7DF722}"/>
              </a:ext>
            </a:extLst>
          </p:cNvPr>
          <p:cNvSpPr>
            <a:spLocks noGrp="1"/>
          </p:cNvSpPr>
          <p:nvPr>
            <p:ph type="body" sz="quarter" idx="10" hasCustomPrompt="1"/>
          </p:nvPr>
        </p:nvSpPr>
        <p:spPr>
          <a:xfrm>
            <a:off x="658813" y="1811337"/>
            <a:ext cx="10874375" cy="4354513"/>
          </a:xfrm>
        </p:spPr>
        <p:txBody>
          <a:bodyPr>
            <a:noAutofit/>
          </a:bodyPr>
          <a:lstStyle>
            <a:lvl1pPr marL="0" indent="0" eaLnBrk="1" hangingPunct="1">
              <a:lnSpc>
                <a:spcPts val="3200"/>
              </a:lnSpc>
              <a:spcAft>
                <a:spcPts val="600"/>
              </a:spcAft>
              <a:buFont typeface="Arial" panose="020B0604020202020204" pitchFamily="34" charset="0"/>
              <a:buNone/>
              <a:defRPr/>
            </a:lvl1pPr>
            <a:lvl2pPr marL="0" indent="0">
              <a:lnSpc>
                <a:spcPts val="3200"/>
              </a:lnSpc>
              <a:spcAft>
                <a:spcPts val="1200"/>
              </a:spcAft>
              <a:buFont typeface="Arial" panose="020B0604020202020204" pitchFamily="34" charset="0"/>
              <a:buChar char="​"/>
              <a:defRPr sz="2800">
                <a:solidFill>
                  <a:schemeClr val="accent1"/>
                </a:solidFill>
              </a:defRPr>
            </a:lvl2pPr>
            <a:lvl3pPr marL="0" indent="0">
              <a:lnSpc>
                <a:spcPts val="3200"/>
              </a:lnSpc>
              <a:spcAft>
                <a:spcPts val="1200"/>
              </a:spcAft>
              <a:buFont typeface="Arial" panose="020B0604020202020204" pitchFamily="34" charset="0"/>
              <a:buChar char="​"/>
              <a:defRPr sz="2800"/>
            </a:lvl3pPr>
            <a:lvl4pPr marL="0" indent="0">
              <a:lnSpc>
                <a:spcPts val="3200"/>
              </a:lnSpc>
              <a:spcAft>
                <a:spcPts val="1200"/>
              </a:spcAft>
              <a:buFont typeface="Arial" panose="020B0604020202020204" pitchFamily="34" charset="0"/>
              <a:buChar char="​"/>
              <a:defRPr sz="2800" b="0">
                <a:solidFill>
                  <a:schemeClr val="accent1"/>
                </a:solidFill>
                <a:latin typeface="+mn-lt"/>
              </a:defRPr>
            </a:lvl4pPr>
            <a:lvl5pPr>
              <a:lnSpc>
                <a:spcPts val="3200"/>
              </a:lnSpc>
              <a:spcAft>
                <a:spcPts val="1200"/>
              </a:spcAft>
              <a:buNone/>
              <a:defRPr sz="2800" b="0">
                <a:solidFill>
                  <a:schemeClr val="tx1"/>
                </a:solidFill>
                <a:latin typeface="+mn-lt"/>
              </a:defRPr>
            </a:lvl5pPr>
            <a:lvl6pPr>
              <a:lnSpc>
                <a:spcPts val="3200"/>
              </a:lnSpc>
              <a:spcAft>
                <a:spcPts val="1200"/>
              </a:spcAft>
              <a:defRPr lang="en-GB" sz="2800" b="0" kern="1200" dirty="0" smtClean="0">
                <a:solidFill>
                  <a:schemeClr val="accent1"/>
                </a:solidFill>
                <a:latin typeface="+mn-lt"/>
                <a:ea typeface="+mn-ea"/>
                <a:cs typeface="+mn-cs"/>
              </a:defRPr>
            </a:lvl6pPr>
            <a:lvl7pPr>
              <a:lnSpc>
                <a:spcPts val="3200"/>
              </a:lnSpc>
              <a:spcAft>
                <a:spcPts val="1200"/>
              </a:spcAft>
              <a:defRPr lang="en-GB" sz="2800" b="0" kern="1200" dirty="0" smtClean="0">
                <a:solidFill>
                  <a:schemeClr val="tx1"/>
                </a:solidFill>
                <a:latin typeface="+mn-lt"/>
                <a:ea typeface="+mn-ea"/>
                <a:cs typeface="+mn-cs"/>
              </a:defRPr>
            </a:lvl7pPr>
            <a:lvl8pPr>
              <a:lnSpc>
                <a:spcPts val="3200"/>
              </a:lnSpc>
              <a:spcAft>
                <a:spcPts val="1200"/>
              </a:spcAft>
              <a:buNone/>
              <a:defRPr lang="en-GB" sz="2800" b="0" kern="1200" dirty="0" smtClean="0">
                <a:solidFill>
                  <a:schemeClr val="tx2"/>
                </a:solidFill>
                <a:latin typeface="+mn-lt"/>
                <a:ea typeface="+mn-ea"/>
                <a:cs typeface="+mn-cs"/>
              </a:defRPr>
            </a:lvl8pPr>
            <a:lvl9pPr>
              <a:lnSpc>
                <a:spcPts val="3200"/>
              </a:lnSpc>
              <a:spcAft>
                <a:spcPts val="1200"/>
              </a:spcAft>
              <a:defRPr lang="en-GB" sz="2800" b="0" kern="1200" dirty="0" smtClean="0">
                <a:solidFill>
                  <a:schemeClr val="tx1"/>
                </a:solidFill>
                <a:latin typeface="+mn-lt"/>
                <a:ea typeface="+mn-ea"/>
                <a:cs typeface="+mn-cs"/>
              </a:defRPr>
            </a:lvl9pPr>
          </a:lstStyle>
          <a:p>
            <a:pPr eaLnBrk="1" hangingPunct="1">
              <a:spcAft>
                <a:spcPts val="600"/>
              </a:spcAft>
              <a:defRPr/>
            </a:pPr>
            <a:r>
              <a:rPr lang="en-GB" dirty="0"/>
              <a:t>Agenda item (</a:t>
            </a:r>
            <a:r>
              <a:rPr lang="en-GB" sz="2800" b="0" noProof="1">
                <a:solidFill>
                  <a:schemeClr val="tx1"/>
                </a:solidFill>
                <a:latin typeface="+mn-lt"/>
                <a:cs typeface="Arial" panose="020B0604020202020204" pitchFamily="34" charset="0"/>
              </a:rPr>
              <a:t>Click </a:t>
            </a:r>
            <a:r>
              <a:rPr lang="en-GB" sz="2800" b="1" noProof="1">
                <a:solidFill>
                  <a:schemeClr val="tx1"/>
                </a:solidFill>
                <a:latin typeface="+mn-lt"/>
                <a:cs typeface="Arial" panose="020B0604020202020204" pitchFamily="34" charset="0"/>
              </a:rPr>
              <a:t>Styles Pane </a:t>
            </a:r>
            <a:r>
              <a:rPr lang="en-GB" sz="2800" b="0" noProof="1">
                <a:solidFill>
                  <a:schemeClr val="tx1"/>
                </a:solidFill>
                <a:latin typeface="+mn-lt"/>
                <a:cs typeface="Arial" panose="020B0604020202020204" pitchFamily="34" charset="0"/>
              </a:rPr>
              <a:t>on Templafy ribbon to select up to </a:t>
            </a:r>
            <a:br>
              <a:rPr lang="en-GB" sz="2800" b="0" noProof="1">
                <a:solidFill>
                  <a:schemeClr val="tx1"/>
                </a:solidFill>
                <a:latin typeface="+mn-lt"/>
                <a:cs typeface="Arial" panose="020B0604020202020204" pitchFamily="34" charset="0"/>
              </a:rPr>
            </a:br>
            <a:r>
              <a:rPr lang="en-GB" sz="2800" b="0" noProof="1">
                <a:solidFill>
                  <a:schemeClr val="tx1"/>
                </a:solidFill>
                <a:latin typeface="+mn-lt"/>
                <a:cs typeface="Arial" panose="020B0604020202020204" pitchFamily="34" charset="0"/>
              </a:rPr>
              <a:t>9 different levels text or headings</a:t>
            </a:r>
            <a:r>
              <a:rPr lang="en-GB" dirty="0"/>
              <a:t>)</a:t>
            </a:r>
          </a:p>
          <a:p>
            <a:pPr lvl="1"/>
            <a:r>
              <a:rPr lang="en-GB" dirty="0"/>
              <a:t>Agenda item title</a:t>
            </a:r>
          </a:p>
          <a:p>
            <a:pPr lvl="2"/>
            <a:r>
              <a:rPr lang="en-GB" dirty="0"/>
              <a:t>Agenda item title</a:t>
            </a:r>
          </a:p>
          <a:p>
            <a:pPr lvl="3"/>
            <a:r>
              <a:rPr lang="en-GB" dirty="0"/>
              <a:t>Agenda item title</a:t>
            </a:r>
          </a:p>
          <a:p>
            <a:pPr lvl="4"/>
            <a:r>
              <a:rPr lang="en-GB" dirty="0"/>
              <a:t>Agenda item title</a:t>
            </a:r>
          </a:p>
          <a:p>
            <a:pPr lvl="5"/>
            <a:r>
              <a:rPr lang="en-GB" dirty="0"/>
              <a:t>Agenda item title</a:t>
            </a:r>
          </a:p>
          <a:p>
            <a:pPr lvl="6"/>
            <a:r>
              <a:rPr lang="en-GB" dirty="0"/>
              <a:t>Agenda item title</a:t>
            </a:r>
          </a:p>
        </p:txBody>
      </p:sp>
    </p:spTree>
    <p:extLst>
      <p:ext uri="{BB962C8B-B14F-4D97-AF65-F5344CB8AC3E}">
        <p14:creationId xmlns:p14="http://schemas.microsoft.com/office/powerpoint/2010/main" val="16774799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P Divider 1">
    <p:spTree>
      <p:nvGrpSpPr>
        <p:cNvPr id="1" name=""/>
        <p:cNvGrpSpPr/>
        <p:nvPr/>
      </p:nvGrpSpPr>
      <p:grpSpPr>
        <a:xfrm>
          <a:off x="0" y="0"/>
          <a:ext cx="0" cy="0"/>
          <a:chOff x="0" y="0"/>
          <a:chExt cx="0" cy="0"/>
        </a:xfrm>
      </p:grpSpPr>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561804" y="1933043"/>
            <a:ext cx="9499096" cy="369332"/>
            <a:chOff x="1685325" y="2085631"/>
            <a:chExt cx="5598384" cy="369332"/>
          </a:xfrm>
        </p:grpSpPr>
        <p:sp>
          <p:nvSpPr>
            <p:cNvPr id="72" name="Section Title">
              <a:extLst>
                <a:ext uri="{FF2B5EF4-FFF2-40B4-BE49-F238E27FC236}">
                  <a16:creationId xmlns:a16="http://schemas.microsoft.com/office/drawing/2014/main" id="{8BF45C0E-D24F-4800-98B2-20E0A3AC8C3F}"/>
                </a:ext>
              </a:extLst>
            </p:cNvPr>
            <p:cNvSpPr txBox="1">
              <a:spLocks/>
            </p:cNvSpPr>
            <p:nvPr userDrawn="1"/>
          </p:nvSpPr>
          <p:spPr>
            <a:xfrm>
              <a:off x="1685325" y="2085631"/>
              <a:ext cx="5598384" cy="369332"/>
            </a:xfrm>
            <a:prstGeom prst="rect">
              <a:avLst/>
            </a:prstGeom>
            <a:noFill/>
          </p:spPr>
          <p:txBody>
            <a:bodyPr wrap="square" rtlCol="0" anchor="ctr">
              <a:noAutofit/>
            </a:bodyPr>
            <a:lstStyle/>
            <a:p>
              <a:pPr defTabSz="9334267">
                <a:tabLst>
                  <a:tab pos="9512062" algn="l"/>
                </a:tabLst>
              </a:pPr>
              <a:r>
                <a:rPr lang="en-US" sz="4000" b="0" dirty="0">
                  <a:solidFill>
                    <a:schemeClr val="tx1"/>
                  </a:solidFill>
                </a:rPr>
                <a:t>&lt;TEXT&gt;</a:t>
              </a:r>
            </a:p>
          </p:txBody>
        </p:sp>
        <p:sp>
          <p:nvSpPr>
            <p:cNvPr id="73" name="Section Number">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4000" b="0" dirty="0">
                  <a:solidFill>
                    <a:srgbClr val="000000">
                      <a:alpha val="0"/>
                    </a:srgbClr>
                  </a:solidFill>
                </a:rPr>
                <a:t>&lt;N&gt;</a:t>
              </a:r>
            </a:p>
          </p:txBody>
        </p:sp>
        <p:sp>
          <p:nvSpPr>
            <p:cNvPr id="74" name="Slide Number">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en-US" sz="4000" b="0" dirty="0">
                  <a:solidFill>
                    <a:srgbClr val="000000">
                      <a:alpha val="0"/>
                    </a:srgbClr>
                  </a:solidFill>
                </a:rPr>
                <a:t>&lt;P&gt;</a:t>
              </a:r>
            </a:p>
          </p:txBody>
        </p:sp>
        <p:sp>
          <p:nvSpPr>
            <p:cNvPr id="75" name="Timeslot">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&lt;TIMESLOT&gt;</a:t>
              </a:r>
            </a:p>
          </p:txBody>
        </p:sp>
        <p:sp>
          <p:nvSpPr>
            <p:cNvPr id="76" name="Responsible">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&lt;RESPONSIBLE&gt;</a:t>
              </a:r>
            </a:p>
          </p:txBody>
        </p:sp>
        <p:sp>
          <p:nvSpPr>
            <p:cNvPr id="77" name="Duration">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&lt;DURATION&gt;</a:t>
              </a:r>
            </a:p>
          </p:txBody>
        </p:sp>
      </p:gr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561798" y="2566133"/>
            <a:ext cx="9499097" cy="369332"/>
            <a:chOff x="1685318" y="2085631"/>
            <a:chExt cx="5598384" cy="369332"/>
          </a:xfrm>
        </p:grpSpPr>
        <p:sp>
          <p:nvSpPr>
            <p:cNvPr id="79" name="Section Title">
              <a:extLst>
                <a:ext uri="{FF2B5EF4-FFF2-40B4-BE49-F238E27FC236}">
                  <a16:creationId xmlns:a16="http://schemas.microsoft.com/office/drawing/2014/main" id="{584D4FFB-892A-49C8-973F-893B258E19BF}"/>
                </a:ext>
              </a:extLst>
            </p:cNvPr>
            <p:cNvSpPr txBox="1">
              <a:spLocks/>
            </p:cNvSpPr>
            <p:nvPr userDrawn="1"/>
          </p:nvSpPr>
          <p:spPr>
            <a:xfrm>
              <a:off x="1685318" y="2085631"/>
              <a:ext cx="5598384" cy="369332"/>
            </a:xfrm>
            <a:prstGeom prst="rect">
              <a:avLst/>
            </a:prstGeom>
            <a:noFill/>
          </p:spPr>
          <p:txBody>
            <a:bodyPr wrap="square" rtlCol="0" anchor="ctr">
              <a:noAutofit/>
            </a:bodyPr>
            <a:lstStyle/>
            <a:p>
              <a:pPr defTabSz="9334267">
                <a:tabLst>
                  <a:tab pos="9512062" algn="l"/>
                </a:tabLst>
              </a:pPr>
              <a:r>
                <a:rPr lang="en-US" sz="4000" b="0" dirty="0">
                  <a:solidFill>
                    <a:schemeClr val="tx1"/>
                  </a:solidFill>
                </a:rPr>
                <a:t>&lt;TEXT&gt;</a:t>
              </a:r>
            </a:p>
          </p:txBody>
        </p:sp>
        <p:sp>
          <p:nvSpPr>
            <p:cNvPr id="80" name="Section Number">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4000" b="0" dirty="0">
                  <a:solidFill>
                    <a:srgbClr val="000000">
                      <a:alpha val="0"/>
                    </a:srgbClr>
                  </a:solidFill>
                </a:rPr>
                <a:t>&lt;N&gt;</a:t>
              </a:r>
            </a:p>
          </p:txBody>
        </p:sp>
        <p:sp>
          <p:nvSpPr>
            <p:cNvPr id="81" name="Slide Number">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en-US" sz="4000" b="0" dirty="0">
                  <a:solidFill>
                    <a:srgbClr val="000000">
                      <a:alpha val="0"/>
                    </a:srgbClr>
                  </a:solidFill>
                </a:rPr>
                <a:t>&lt;P&gt;</a:t>
              </a:r>
            </a:p>
          </p:txBody>
        </p:sp>
        <p:sp>
          <p:nvSpPr>
            <p:cNvPr id="82" name="Timeslot">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&lt;TIMESLOT&gt;</a:t>
              </a:r>
            </a:p>
          </p:txBody>
        </p:sp>
        <p:sp>
          <p:nvSpPr>
            <p:cNvPr id="83" name="Responsible">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&lt;RESPONSIBLE&gt;</a:t>
              </a:r>
            </a:p>
          </p:txBody>
        </p:sp>
        <p:sp>
          <p:nvSpPr>
            <p:cNvPr id="84" name="Duration">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&lt;DURATION&gt;</a:t>
              </a:r>
            </a:p>
          </p:txBody>
        </p:sp>
      </p:grpSp>
    </p:spTree>
    <p:extLst>
      <p:ext uri="{BB962C8B-B14F-4D97-AF65-F5344CB8AC3E}">
        <p14:creationId xmlns:p14="http://schemas.microsoft.com/office/powerpoint/2010/main" val="3404361246"/>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P Divider 1">
    <p:spTree>
      <p:nvGrpSpPr>
        <p:cNvPr id="1" name=""/>
        <p:cNvGrpSpPr/>
        <p:nvPr/>
      </p:nvGrpSpPr>
      <p:grpSpPr>
        <a:xfrm>
          <a:off x="0" y="0"/>
          <a:ext cx="0" cy="0"/>
          <a:chOff x="0" y="0"/>
          <a:chExt cx="0" cy="0"/>
        </a:xfrm>
      </p:grpSpPr>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561804" y="1933043"/>
            <a:ext cx="9499096" cy="369332"/>
            <a:chOff x="1685325" y="2085631"/>
            <a:chExt cx="5598384" cy="369332"/>
          </a:xfrm>
        </p:grpSpPr>
        <p:sp>
          <p:nvSpPr>
            <p:cNvPr id="72" name="Section Title">
              <a:extLst>
                <a:ext uri="{FF2B5EF4-FFF2-40B4-BE49-F238E27FC236}">
                  <a16:creationId xmlns:a16="http://schemas.microsoft.com/office/drawing/2014/main" id="{8BF45C0E-D24F-4800-98B2-20E0A3AC8C3F}"/>
                </a:ext>
              </a:extLst>
            </p:cNvPr>
            <p:cNvSpPr txBox="1">
              <a:spLocks/>
            </p:cNvSpPr>
            <p:nvPr userDrawn="1"/>
          </p:nvSpPr>
          <p:spPr>
            <a:xfrm>
              <a:off x="1685325" y="2085631"/>
              <a:ext cx="5598384" cy="369332"/>
            </a:xfrm>
            <a:prstGeom prst="rect">
              <a:avLst/>
            </a:prstGeom>
            <a:noFill/>
          </p:spPr>
          <p:txBody>
            <a:bodyPr wrap="square" rtlCol="0" anchor="ctr">
              <a:noAutofit/>
            </a:bodyPr>
            <a:lstStyle/>
            <a:p>
              <a:pPr defTabSz="9334267">
                <a:tabLst>
                  <a:tab pos="9512062" algn="l"/>
                </a:tabLst>
              </a:pPr>
              <a:r>
                <a:rPr lang="en-US" sz="4000" b="0" dirty="0">
                  <a:solidFill>
                    <a:schemeClr val="tx1"/>
                  </a:solidFill>
                </a:rPr>
                <a:t>&lt;TEXT&gt;</a:t>
              </a:r>
            </a:p>
          </p:txBody>
        </p:sp>
        <p:sp>
          <p:nvSpPr>
            <p:cNvPr id="73" name="Section Number">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4000" b="0" dirty="0">
                  <a:solidFill>
                    <a:srgbClr val="000000">
                      <a:alpha val="0"/>
                    </a:srgbClr>
                  </a:solidFill>
                </a:rPr>
                <a:t>&lt;N&gt;</a:t>
              </a:r>
            </a:p>
          </p:txBody>
        </p:sp>
        <p:sp>
          <p:nvSpPr>
            <p:cNvPr id="74" name="Slide Number">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en-US" sz="4000" b="0" dirty="0">
                  <a:solidFill>
                    <a:srgbClr val="000000">
                      <a:alpha val="0"/>
                    </a:srgbClr>
                  </a:solidFill>
                </a:rPr>
                <a:t>&lt;P&gt;</a:t>
              </a:r>
            </a:p>
          </p:txBody>
        </p:sp>
        <p:sp>
          <p:nvSpPr>
            <p:cNvPr id="75" name="Timeslot">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&lt;TIMESLOT&gt;</a:t>
              </a:r>
            </a:p>
          </p:txBody>
        </p:sp>
        <p:sp>
          <p:nvSpPr>
            <p:cNvPr id="76" name="Responsible">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&lt;RESPONSIBLE&gt;</a:t>
              </a:r>
            </a:p>
          </p:txBody>
        </p:sp>
        <p:sp>
          <p:nvSpPr>
            <p:cNvPr id="77" name="Duration">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&lt;DURATION&gt;</a:t>
              </a:r>
            </a:p>
          </p:txBody>
        </p:sp>
      </p:gr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561798" y="2566133"/>
            <a:ext cx="9499097" cy="369332"/>
            <a:chOff x="1685318" y="2085631"/>
            <a:chExt cx="5598384" cy="369332"/>
          </a:xfrm>
        </p:grpSpPr>
        <p:sp>
          <p:nvSpPr>
            <p:cNvPr id="79" name="Section Title">
              <a:extLst>
                <a:ext uri="{FF2B5EF4-FFF2-40B4-BE49-F238E27FC236}">
                  <a16:creationId xmlns:a16="http://schemas.microsoft.com/office/drawing/2014/main" id="{584D4FFB-892A-49C8-973F-893B258E19BF}"/>
                </a:ext>
              </a:extLst>
            </p:cNvPr>
            <p:cNvSpPr txBox="1">
              <a:spLocks/>
            </p:cNvSpPr>
            <p:nvPr userDrawn="1"/>
          </p:nvSpPr>
          <p:spPr>
            <a:xfrm>
              <a:off x="1685318" y="2085631"/>
              <a:ext cx="5598384" cy="369332"/>
            </a:xfrm>
            <a:prstGeom prst="rect">
              <a:avLst/>
            </a:prstGeom>
            <a:noFill/>
          </p:spPr>
          <p:txBody>
            <a:bodyPr wrap="square" rtlCol="0" anchor="ctr">
              <a:noAutofit/>
            </a:bodyPr>
            <a:lstStyle/>
            <a:p>
              <a:pPr defTabSz="9334267">
                <a:tabLst>
                  <a:tab pos="9512062" algn="l"/>
                </a:tabLst>
              </a:pPr>
              <a:r>
                <a:rPr lang="en-US" sz="4000" b="0" dirty="0">
                  <a:solidFill>
                    <a:schemeClr val="tx1"/>
                  </a:solidFill>
                </a:rPr>
                <a:t>&lt;TEXT&gt;</a:t>
              </a:r>
            </a:p>
          </p:txBody>
        </p:sp>
        <p:sp>
          <p:nvSpPr>
            <p:cNvPr id="80" name="Section Number">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4000" b="0" dirty="0">
                  <a:solidFill>
                    <a:srgbClr val="000000">
                      <a:alpha val="0"/>
                    </a:srgbClr>
                  </a:solidFill>
                </a:rPr>
                <a:t>&lt;N&gt;</a:t>
              </a:r>
            </a:p>
          </p:txBody>
        </p:sp>
        <p:sp>
          <p:nvSpPr>
            <p:cNvPr id="81" name="Slide Number">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en-US" sz="4000" b="0" dirty="0">
                  <a:solidFill>
                    <a:srgbClr val="000000">
                      <a:alpha val="0"/>
                    </a:srgbClr>
                  </a:solidFill>
                </a:rPr>
                <a:t>&lt;P&gt;</a:t>
              </a:r>
            </a:p>
          </p:txBody>
        </p:sp>
        <p:sp>
          <p:nvSpPr>
            <p:cNvPr id="82" name="Timeslot">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&lt;TIMESLOT&gt;</a:t>
              </a:r>
            </a:p>
          </p:txBody>
        </p:sp>
        <p:sp>
          <p:nvSpPr>
            <p:cNvPr id="83" name="Responsible">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&lt;RESPONSIBLE&gt;</a:t>
              </a:r>
            </a:p>
          </p:txBody>
        </p:sp>
        <p:sp>
          <p:nvSpPr>
            <p:cNvPr id="84" name="Duration">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&lt;DURATION&gt;</a:t>
              </a:r>
            </a:p>
          </p:txBody>
        </p:sp>
      </p:grpSp>
    </p:spTree>
    <p:extLst>
      <p:ext uri="{BB962C8B-B14F-4D97-AF65-F5344CB8AC3E}">
        <p14:creationId xmlns:p14="http://schemas.microsoft.com/office/powerpoint/2010/main" val="3507138616"/>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1DBA67-30CE-4624-801A-8583EFA459C8}"/>
              </a:ext>
            </a:extLst>
          </p:cNvPr>
          <p:cNvSpPr>
            <a:spLocks noGrp="1"/>
          </p:cNvSpPr>
          <p:nvPr>
            <p:ph type="title" hasCustomPrompt="1"/>
          </p:nvPr>
        </p:nvSpPr>
        <p:spPr>
          <a:xfrm>
            <a:off x="658811" y="2411999"/>
            <a:ext cx="9021764" cy="615553"/>
          </a:xfrm>
        </p:spPr>
        <p:txBody>
          <a:bodyPr anchor="b"/>
          <a:lstStyle>
            <a:lvl1pPr>
              <a:lnSpc>
                <a:spcPct val="100000"/>
              </a:lnSpc>
              <a:defRPr/>
            </a:lvl1pPr>
          </a:lstStyle>
          <a:p>
            <a:r>
              <a:rPr lang="en-GB" dirty="0"/>
              <a:t>Cover title</a:t>
            </a:r>
          </a:p>
        </p:txBody>
      </p:sp>
      <p:sp>
        <p:nvSpPr>
          <p:cNvPr id="8" name="Subtitle 2">
            <a:extLst>
              <a:ext uri="{FF2B5EF4-FFF2-40B4-BE49-F238E27FC236}">
                <a16:creationId xmlns:a16="http://schemas.microsoft.com/office/drawing/2014/main" id="{B555C0D5-EC80-4CCA-8270-4CE47862E64B}"/>
              </a:ext>
            </a:extLst>
          </p:cNvPr>
          <p:cNvSpPr>
            <a:spLocks noGrp="1"/>
          </p:cNvSpPr>
          <p:nvPr>
            <p:ph type="subTitle" idx="1" hasCustomPrompt="1"/>
          </p:nvPr>
        </p:nvSpPr>
        <p:spPr>
          <a:xfrm>
            <a:off x="658814" y="3132000"/>
            <a:ext cx="9021762" cy="387798"/>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dirty="0"/>
              <a:t>Cover subtitle</a:t>
            </a:r>
          </a:p>
        </p:txBody>
      </p:sp>
      <p:sp>
        <p:nvSpPr>
          <p:cNvPr id="6" name="Text Placeholder 2">
            <a:extLst>
              <a:ext uri="{FF2B5EF4-FFF2-40B4-BE49-F238E27FC236}">
                <a16:creationId xmlns:a16="http://schemas.microsoft.com/office/drawing/2014/main" id="{ADAADD92-7453-4A83-91C6-B5F6E01A28D7}"/>
              </a:ext>
            </a:extLst>
          </p:cNvPr>
          <p:cNvSpPr>
            <a:spLocks noGrp="1"/>
          </p:cNvSpPr>
          <p:nvPr>
            <p:ph type="body" sz="quarter" idx="22" hasCustomPrompt="1"/>
          </p:nvPr>
        </p:nvSpPr>
        <p:spPr>
          <a:xfrm>
            <a:off x="658813" y="6026150"/>
            <a:ext cx="5329237"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Firstname</a:t>
            </a:r>
            <a:r>
              <a:rPr lang="en-GB" dirty="0"/>
              <a:t> </a:t>
            </a:r>
            <a:r>
              <a:rPr lang="en-GB" dirty="0" err="1"/>
              <a:t>Lastname</a:t>
            </a:r>
            <a:endParaRPr lang="en-GB" dirty="0"/>
          </a:p>
        </p:txBody>
      </p:sp>
      <p:sp>
        <p:nvSpPr>
          <p:cNvPr id="5" name="Text Placeholder 4">
            <a:extLst>
              <a:ext uri="{FF2B5EF4-FFF2-40B4-BE49-F238E27FC236}">
                <a16:creationId xmlns:a16="http://schemas.microsoft.com/office/drawing/2014/main" id="{600A7456-7A16-4CC1-9A50-E0FF881EE5E2}"/>
              </a:ext>
            </a:extLst>
          </p:cNvPr>
          <p:cNvSpPr>
            <a:spLocks noGrp="1"/>
          </p:cNvSpPr>
          <p:nvPr>
            <p:ph type="body" sz="quarter" idx="23" hasCustomPrompt="1"/>
          </p:nvPr>
        </p:nvSpPr>
        <p:spPr>
          <a:xfrm>
            <a:off x="658813" y="6268670"/>
            <a:ext cx="5319712" cy="174624"/>
          </a:xfrm>
        </p:spPr>
        <p:txBody>
          <a:bodyPr>
            <a:noAutofit/>
          </a:bodyPr>
          <a:lstStyle>
            <a:lvl1pPr marL="0" indent="0">
              <a:buNone/>
              <a:defRPr sz="1200"/>
            </a:lvl1pPr>
          </a:lstStyle>
          <a:p>
            <a:pPr lvl="0"/>
            <a:r>
              <a:rPr lang="en-GB" dirty="0"/>
              <a:t>DDDD MMMM</a:t>
            </a:r>
          </a:p>
        </p:txBody>
      </p:sp>
    </p:spTree>
    <p:extLst>
      <p:ext uri="{BB962C8B-B14F-4D97-AF65-F5344CB8AC3E}">
        <p14:creationId xmlns:p14="http://schemas.microsoft.com/office/powerpoint/2010/main" val="21209310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accent1"/>
        </a:solidFill>
        <a:effectLst/>
      </p:bgPr>
    </p:bg>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11560780-0FFA-4816-98DC-B3D9BD1722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258" y="657225"/>
            <a:ext cx="1151930" cy="306413"/>
          </a:xfrm>
          <a:prstGeom prst="rect">
            <a:avLst/>
          </a:prstGeom>
        </p:spPr>
      </p:pic>
      <p:sp>
        <p:nvSpPr>
          <p:cNvPr id="8" name="Title 2">
            <a:extLst>
              <a:ext uri="{FF2B5EF4-FFF2-40B4-BE49-F238E27FC236}">
                <a16:creationId xmlns:a16="http://schemas.microsoft.com/office/drawing/2014/main" id="{3EB89C57-D4B3-4832-8C4A-C49A0DD9854E}"/>
              </a:ext>
            </a:extLst>
          </p:cNvPr>
          <p:cNvSpPr>
            <a:spLocks noGrp="1"/>
          </p:cNvSpPr>
          <p:nvPr>
            <p:ph type="title" hasCustomPrompt="1"/>
          </p:nvPr>
        </p:nvSpPr>
        <p:spPr>
          <a:xfrm>
            <a:off x="658811" y="2411999"/>
            <a:ext cx="9021764" cy="615553"/>
          </a:xfrm>
        </p:spPr>
        <p:txBody>
          <a:bodyPr/>
          <a:lstStyle>
            <a:lvl1pPr>
              <a:lnSpc>
                <a:spcPct val="100000"/>
              </a:lnSpc>
              <a:defRPr>
                <a:solidFill>
                  <a:schemeClr val="bg1"/>
                </a:solidFill>
              </a:defRPr>
            </a:lvl1pPr>
          </a:lstStyle>
          <a:p>
            <a:r>
              <a:rPr lang="en-GB" dirty="0"/>
              <a:t>Cover title</a:t>
            </a:r>
          </a:p>
        </p:txBody>
      </p:sp>
      <p:sp>
        <p:nvSpPr>
          <p:cNvPr id="11" name="Subtitle 2">
            <a:extLst>
              <a:ext uri="{FF2B5EF4-FFF2-40B4-BE49-F238E27FC236}">
                <a16:creationId xmlns:a16="http://schemas.microsoft.com/office/drawing/2014/main" id="{7579E5C3-FE22-4D7A-8484-F9024E0C37F4}"/>
              </a:ext>
            </a:extLst>
          </p:cNvPr>
          <p:cNvSpPr>
            <a:spLocks noGrp="1"/>
          </p:cNvSpPr>
          <p:nvPr>
            <p:ph type="subTitle" idx="1" hasCustomPrompt="1"/>
          </p:nvPr>
        </p:nvSpPr>
        <p:spPr>
          <a:xfrm>
            <a:off x="658814" y="3132000"/>
            <a:ext cx="9021762" cy="387798"/>
          </a:xfrm>
        </p:spPr>
        <p:txBody>
          <a:bodyPr lIns="0" tIns="0" rIns="0" bIns="0">
            <a:noAutofit/>
          </a:bodyPr>
          <a:lstStyle>
            <a:lvl1pPr marL="0" indent="0" algn="l">
              <a:buNone/>
              <a:defRPr lang="en-GB" sz="2800" kern="1200" dirty="0">
                <a:solidFill>
                  <a:schemeClr val="tx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dirty="0"/>
              <a:t>Cover subtitle</a:t>
            </a:r>
          </a:p>
        </p:txBody>
      </p:sp>
      <p:sp>
        <p:nvSpPr>
          <p:cNvPr id="13" name="Text Placeholder 2">
            <a:extLst>
              <a:ext uri="{FF2B5EF4-FFF2-40B4-BE49-F238E27FC236}">
                <a16:creationId xmlns:a16="http://schemas.microsoft.com/office/drawing/2014/main" id="{60FC868B-7E5D-443B-9ED2-FC88F7DD5350}"/>
              </a:ext>
            </a:extLst>
          </p:cNvPr>
          <p:cNvSpPr>
            <a:spLocks noGrp="1"/>
          </p:cNvSpPr>
          <p:nvPr>
            <p:ph type="body" sz="quarter" idx="23" hasCustomPrompt="1"/>
          </p:nvPr>
        </p:nvSpPr>
        <p:spPr>
          <a:xfrm>
            <a:off x="658813" y="6026150"/>
            <a:ext cx="5329237" cy="174625"/>
          </a:xfrm>
          <a:prstGeom prst="rect">
            <a:avLst/>
          </a:prstGeom>
        </p:spPr>
        <p:txBody>
          <a:bodyPr lIns="0" tIns="0" rIns="0" bIns="0"/>
          <a:lstStyle>
            <a:lvl1pPr marL="0" indent="0">
              <a:buFontTx/>
              <a:buNone/>
              <a:defRPr sz="1200" b="1">
                <a:solidFill>
                  <a:schemeClr val="bg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Firstname </a:t>
            </a:r>
            <a:r>
              <a:rPr lang="en-GB" dirty="0" err="1"/>
              <a:t>Lastname</a:t>
            </a:r>
            <a:endParaRPr lang="en-GB" dirty="0"/>
          </a:p>
        </p:txBody>
      </p:sp>
      <p:sp>
        <p:nvSpPr>
          <p:cNvPr id="15" name="Text Placeholder 4">
            <a:extLst>
              <a:ext uri="{FF2B5EF4-FFF2-40B4-BE49-F238E27FC236}">
                <a16:creationId xmlns:a16="http://schemas.microsoft.com/office/drawing/2014/main" id="{F19A9DBE-AE7B-42AE-9DD1-81353F9A1FC2}"/>
              </a:ext>
            </a:extLst>
          </p:cNvPr>
          <p:cNvSpPr>
            <a:spLocks noGrp="1"/>
          </p:cNvSpPr>
          <p:nvPr>
            <p:ph type="body" sz="quarter" idx="24" hasCustomPrompt="1"/>
          </p:nvPr>
        </p:nvSpPr>
        <p:spPr>
          <a:xfrm>
            <a:off x="658813" y="6268670"/>
            <a:ext cx="5319712" cy="174624"/>
          </a:xfrm>
        </p:spPr>
        <p:txBody>
          <a:bodyPr>
            <a:noAutofit/>
          </a:bodyPr>
          <a:lstStyle>
            <a:lvl1pPr marL="0" indent="0">
              <a:buNone/>
              <a:defRPr sz="1200">
                <a:solidFill>
                  <a:schemeClr val="bg1"/>
                </a:solidFill>
              </a:defRPr>
            </a:lvl1pPr>
          </a:lstStyle>
          <a:p>
            <a:pPr lvl="0"/>
            <a:r>
              <a:rPr lang="en-GB" dirty="0"/>
              <a:t>DDDD MMMM</a:t>
            </a:r>
          </a:p>
        </p:txBody>
      </p:sp>
      <p:pic>
        <p:nvPicPr>
          <p:cNvPr id="12" name="Graphic 11">
            <a:extLst>
              <a:ext uri="{FF2B5EF4-FFF2-40B4-BE49-F238E27FC236}">
                <a16:creationId xmlns:a16="http://schemas.microsoft.com/office/drawing/2014/main" id="{01728DCD-B717-4980-BBFD-CB5EAE0B2B9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78067" y="357164"/>
            <a:ext cx="1156709" cy="306413"/>
          </a:xfrm>
          <a:prstGeom prst="rect">
            <a:avLst/>
          </a:prstGeom>
        </p:spPr>
      </p:pic>
    </p:spTree>
    <p:extLst>
      <p:ext uri="{BB962C8B-B14F-4D97-AF65-F5344CB8AC3E}">
        <p14:creationId xmlns:p14="http://schemas.microsoft.com/office/powerpoint/2010/main" val="4391199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19B8F3E6-0C4D-46FE-AAF5-B2E9E31AD948}"/>
              </a:ext>
            </a:extLst>
          </p:cNvPr>
          <p:cNvSpPr>
            <a:spLocks noGrp="1"/>
          </p:cNvSpPr>
          <p:nvPr>
            <p:ph type="pic" sz="quarter" idx="21" hasCustomPrompt="1"/>
          </p:nvPr>
        </p:nvSpPr>
        <p:spPr>
          <a:xfrm>
            <a:off x="0" y="0"/>
            <a:ext cx="5978525"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3" name="Text Placeholder 2">
            <a:extLst>
              <a:ext uri="{FF2B5EF4-FFF2-40B4-BE49-F238E27FC236}">
                <a16:creationId xmlns:a16="http://schemas.microsoft.com/office/drawing/2014/main" id="{0C1C033C-C63E-4089-A3CD-6F5CD6F526A3}"/>
              </a:ext>
            </a:extLst>
          </p:cNvPr>
          <p:cNvSpPr>
            <a:spLocks noGrp="1"/>
          </p:cNvSpPr>
          <p:nvPr>
            <p:ph type="body" sz="quarter" idx="24" hasCustomPrompt="1"/>
          </p:nvPr>
        </p:nvSpPr>
        <p:spPr>
          <a:xfrm rot="16200000">
            <a:off x="-256394" y="6193839"/>
            <a:ext cx="914400" cy="413923"/>
          </a:xfrm>
          <a:prstGeom prst="rect">
            <a:avLst/>
          </a:prstGeom>
        </p:spPr>
        <p:txBody>
          <a:bodyPr lIns="180000" tIns="144000" rIns="180000" bIns="144000">
            <a:spAutoFit/>
          </a:bodyPr>
          <a:lstStyle>
            <a:lvl1pPr marL="0" indent="0">
              <a:buNone/>
              <a:defRPr sz="800">
                <a:solidFill>
                  <a:schemeClr val="tx1"/>
                </a:solidFill>
              </a:defRPr>
            </a:lvl1pPr>
          </a:lstStyle>
          <a:p>
            <a:r>
              <a:rPr lang="en-GB" dirty="0"/>
              <a:t>© Copyright</a:t>
            </a:r>
          </a:p>
        </p:txBody>
      </p:sp>
      <p:sp>
        <p:nvSpPr>
          <p:cNvPr id="11" name="Title 2">
            <a:extLst>
              <a:ext uri="{FF2B5EF4-FFF2-40B4-BE49-F238E27FC236}">
                <a16:creationId xmlns:a16="http://schemas.microsoft.com/office/drawing/2014/main" id="{B80DFF50-DB1D-448C-A6A7-F7D4CA2CCDAC}"/>
              </a:ext>
            </a:extLst>
          </p:cNvPr>
          <p:cNvSpPr>
            <a:spLocks noGrp="1"/>
          </p:cNvSpPr>
          <p:nvPr>
            <p:ph type="title" hasCustomPrompt="1"/>
          </p:nvPr>
        </p:nvSpPr>
        <p:spPr>
          <a:xfrm>
            <a:off x="6396450" y="2411999"/>
            <a:ext cx="5136738" cy="615553"/>
          </a:xfrm>
        </p:spPr>
        <p:txBody>
          <a:bodyPr anchor="b" anchorCtr="0"/>
          <a:lstStyle>
            <a:lvl1pPr>
              <a:lnSpc>
                <a:spcPct val="100000"/>
              </a:lnSpc>
              <a:defRPr/>
            </a:lvl1pPr>
          </a:lstStyle>
          <a:p>
            <a:r>
              <a:rPr lang="en-GB" dirty="0"/>
              <a:t>Cover title</a:t>
            </a:r>
          </a:p>
        </p:txBody>
      </p:sp>
      <p:sp>
        <p:nvSpPr>
          <p:cNvPr id="12" name="Subtitle 2">
            <a:extLst>
              <a:ext uri="{FF2B5EF4-FFF2-40B4-BE49-F238E27FC236}">
                <a16:creationId xmlns:a16="http://schemas.microsoft.com/office/drawing/2014/main" id="{E1109BE2-2796-4569-B0E4-9C84074DFEF5}"/>
              </a:ext>
            </a:extLst>
          </p:cNvPr>
          <p:cNvSpPr>
            <a:spLocks noGrp="1"/>
          </p:cNvSpPr>
          <p:nvPr>
            <p:ph type="subTitle" idx="1" hasCustomPrompt="1"/>
          </p:nvPr>
        </p:nvSpPr>
        <p:spPr>
          <a:xfrm>
            <a:off x="6396450" y="3132000"/>
            <a:ext cx="5136737" cy="387798"/>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dirty="0"/>
              <a:t>Cover subtitle</a:t>
            </a:r>
          </a:p>
        </p:txBody>
      </p:sp>
      <p:sp>
        <p:nvSpPr>
          <p:cNvPr id="14" name="Text Placeholder 2">
            <a:extLst>
              <a:ext uri="{FF2B5EF4-FFF2-40B4-BE49-F238E27FC236}">
                <a16:creationId xmlns:a16="http://schemas.microsoft.com/office/drawing/2014/main" id="{034C79B3-D5C2-4EBE-BC85-0B851E8755EF}"/>
              </a:ext>
            </a:extLst>
          </p:cNvPr>
          <p:cNvSpPr>
            <a:spLocks noGrp="1"/>
          </p:cNvSpPr>
          <p:nvPr>
            <p:ph type="body" sz="quarter" idx="25" hasCustomPrompt="1"/>
          </p:nvPr>
        </p:nvSpPr>
        <p:spPr>
          <a:xfrm>
            <a:off x="6396450" y="6026150"/>
            <a:ext cx="5136736"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Firstname</a:t>
            </a:r>
            <a:r>
              <a:rPr lang="en-GB" dirty="0"/>
              <a:t> </a:t>
            </a:r>
            <a:r>
              <a:rPr lang="en-GB" dirty="0" err="1"/>
              <a:t>Lastname</a:t>
            </a:r>
            <a:endParaRPr lang="en-GB" dirty="0"/>
          </a:p>
        </p:txBody>
      </p:sp>
      <p:sp>
        <p:nvSpPr>
          <p:cNvPr id="15" name="Text Placeholder 4">
            <a:extLst>
              <a:ext uri="{FF2B5EF4-FFF2-40B4-BE49-F238E27FC236}">
                <a16:creationId xmlns:a16="http://schemas.microsoft.com/office/drawing/2014/main" id="{EB10E1F8-3123-4144-8B55-7B21F0CCB2A2}"/>
              </a:ext>
            </a:extLst>
          </p:cNvPr>
          <p:cNvSpPr>
            <a:spLocks noGrp="1"/>
          </p:cNvSpPr>
          <p:nvPr>
            <p:ph type="body" sz="quarter" idx="23" hasCustomPrompt="1"/>
          </p:nvPr>
        </p:nvSpPr>
        <p:spPr>
          <a:xfrm>
            <a:off x="6396450" y="6268670"/>
            <a:ext cx="5136736" cy="174624"/>
          </a:xfrm>
        </p:spPr>
        <p:txBody>
          <a:bodyPr>
            <a:noAutofit/>
          </a:bodyPr>
          <a:lstStyle>
            <a:lvl1pPr marL="0" indent="0">
              <a:buNone/>
              <a:defRPr sz="1200"/>
            </a:lvl1pPr>
          </a:lstStyle>
          <a:p>
            <a:pPr lvl="0"/>
            <a:r>
              <a:rPr lang="en-GB" dirty="0"/>
              <a:t>DDDD MMMM</a:t>
            </a:r>
          </a:p>
        </p:txBody>
      </p:sp>
    </p:spTree>
    <p:extLst>
      <p:ext uri="{BB962C8B-B14F-4D97-AF65-F5344CB8AC3E}">
        <p14:creationId xmlns:p14="http://schemas.microsoft.com/office/powerpoint/2010/main" val="17028001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699F18F3-83CE-4B8C-A573-BB143024441D}"/>
              </a:ext>
            </a:extLst>
          </p:cNvPr>
          <p:cNvSpPr>
            <a:spLocks noGrp="1"/>
          </p:cNvSpPr>
          <p:nvPr>
            <p:ph type="title" hasCustomPrompt="1"/>
          </p:nvPr>
        </p:nvSpPr>
        <p:spPr>
          <a:xfrm>
            <a:off x="658811" y="2411999"/>
            <a:ext cx="5102416" cy="615553"/>
          </a:xfrm>
        </p:spPr>
        <p:txBody>
          <a:bodyPr anchor="b" anchorCtr="0"/>
          <a:lstStyle>
            <a:lvl1pPr>
              <a:lnSpc>
                <a:spcPct val="100000"/>
              </a:lnSpc>
              <a:defRPr/>
            </a:lvl1pPr>
          </a:lstStyle>
          <a:p>
            <a:r>
              <a:rPr lang="en-GB" dirty="0"/>
              <a:t>Cover title</a:t>
            </a:r>
          </a:p>
        </p:txBody>
      </p:sp>
      <p:sp>
        <p:nvSpPr>
          <p:cNvPr id="15" name="Subtitle 2">
            <a:extLst>
              <a:ext uri="{FF2B5EF4-FFF2-40B4-BE49-F238E27FC236}">
                <a16:creationId xmlns:a16="http://schemas.microsoft.com/office/drawing/2014/main" id="{F3997B08-B5A4-41AD-83CF-D0095C2EAC27}"/>
              </a:ext>
            </a:extLst>
          </p:cNvPr>
          <p:cNvSpPr>
            <a:spLocks noGrp="1"/>
          </p:cNvSpPr>
          <p:nvPr>
            <p:ph type="subTitle" idx="1" hasCustomPrompt="1"/>
          </p:nvPr>
        </p:nvSpPr>
        <p:spPr>
          <a:xfrm>
            <a:off x="658814" y="3132000"/>
            <a:ext cx="5102415" cy="387798"/>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dirty="0"/>
              <a:t>Cover subtitle</a:t>
            </a:r>
          </a:p>
        </p:txBody>
      </p:sp>
      <p:sp>
        <p:nvSpPr>
          <p:cNvPr id="16" name="Text Placeholder 2">
            <a:extLst>
              <a:ext uri="{FF2B5EF4-FFF2-40B4-BE49-F238E27FC236}">
                <a16:creationId xmlns:a16="http://schemas.microsoft.com/office/drawing/2014/main" id="{F5CFC4F1-DD06-4AC9-9EED-47E7BC6CE4F2}"/>
              </a:ext>
            </a:extLst>
          </p:cNvPr>
          <p:cNvSpPr>
            <a:spLocks noGrp="1"/>
          </p:cNvSpPr>
          <p:nvPr>
            <p:ph type="body" sz="quarter" idx="22" hasCustomPrompt="1"/>
          </p:nvPr>
        </p:nvSpPr>
        <p:spPr>
          <a:xfrm>
            <a:off x="658814" y="6026150"/>
            <a:ext cx="5102414"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Firstname</a:t>
            </a:r>
            <a:r>
              <a:rPr lang="en-GB" dirty="0"/>
              <a:t> </a:t>
            </a:r>
            <a:r>
              <a:rPr lang="en-GB" dirty="0" err="1"/>
              <a:t>Lastname</a:t>
            </a:r>
            <a:endParaRPr lang="en-GB" dirty="0"/>
          </a:p>
        </p:txBody>
      </p:sp>
      <p:sp>
        <p:nvSpPr>
          <p:cNvPr id="19" name="Text Placeholder 4">
            <a:extLst>
              <a:ext uri="{FF2B5EF4-FFF2-40B4-BE49-F238E27FC236}">
                <a16:creationId xmlns:a16="http://schemas.microsoft.com/office/drawing/2014/main" id="{3676BDDC-3D34-4941-A1E0-6D688809C9A3}"/>
              </a:ext>
            </a:extLst>
          </p:cNvPr>
          <p:cNvSpPr>
            <a:spLocks noGrp="1"/>
          </p:cNvSpPr>
          <p:nvPr>
            <p:ph type="body" sz="quarter" idx="23" hasCustomPrompt="1"/>
          </p:nvPr>
        </p:nvSpPr>
        <p:spPr>
          <a:xfrm>
            <a:off x="658813" y="6268670"/>
            <a:ext cx="5093294" cy="174624"/>
          </a:xfrm>
        </p:spPr>
        <p:txBody>
          <a:bodyPr>
            <a:noAutofit/>
          </a:bodyPr>
          <a:lstStyle>
            <a:lvl1pPr marL="0" indent="0">
              <a:buNone/>
              <a:defRPr sz="1200"/>
            </a:lvl1pPr>
          </a:lstStyle>
          <a:p>
            <a:pPr lvl="0"/>
            <a:r>
              <a:rPr lang="en-GB" dirty="0"/>
              <a:t>DDDD MMMM</a:t>
            </a:r>
          </a:p>
        </p:txBody>
      </p:sp>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5983477" y="0"/>
            <a:ext cx="6203951"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0" name="Text Placeholder 2">
            <a:extLst>
              <a:ext uri="{FF2B5EF4-FFF2-40B4-BE49-F238E27FC236}">
                <a16:creationId xmlns:a16="http://schemas.microsoft.com/office/drawing/2014/main" id="{099E8267-E7EE-4182-963A-5CB334B5C1BC}"/>
              </a:ext>
            </a:extLst>
          </p:cNvPr>
          <p:cNvSpPr>
            <a:spLocks noGrp="1"/>
          </p:cNvSpPr>
          <p:nvPr>
            <p:ph type="body" sz="quarter" idx="24" hasCustomPrompt="1"/>
          </p:nvPr>
        </p:nvSpPr>
        <p:spPr>
          <a:xfrm rot="16200000">
            <a:off x="11533994" y="6193839"/>
            <a:ext cx="914400" cy="413923"/>
          </a:xfrm>
          <a:prstGeom prst="rect">
            <a:avLst/>
          </a:prstGeom>
        </p:spPr>
        <p:txBody>
          <a:bodyPr lIns="180000" tIns="144000" rIns="180000" bIns="144000">
            <a:spAutoFit/>
          </a:bodyPr>
          <a:lstStyle>
            <a:lvl1pPr marL="0" indent="0">
              <a:buNone/>
              <a:defRPr sz="800"/>
            </a:lvl1pPr>
          </a:lstStyle>
          <a:p>
            <a:r>
              <a:rPr lang="en-GB" dirty="0"/>
              <a:t>© Copyright</a:t>
            </a:r>
          </a:p>
        </p:txBody>
      </p:sp>
      <p:sp>
        <p:nvSpPr>
          <p:cNvPr id="13" name="Picture Placeholder 14">
            <a:extLst>
              <a:ext uri="{FF2B5EF4-FFF2-40B4-BE49-F238E27FC236}">
                <a16:creationId xmlns:a16="http://schemas.microsoft.com/office/drawing/2014/main" id="{76FBC2FC-02EA-48E9-BF11-1F9E021020EF}"/>
              </a:ext>
            </a:extLst>
          </p:cNvPr>
          <p:cNvSpPr>
            <a:spLocks noGrp="1"/>
          </p:cNvSpPr>
          <p:nvPr>
            <p:ph type="pic" sz="quarter" idx="25" hasCustomPrompt="1"/>
          </p:nvPr>
        </p:nvSpPr>
        <p:spPr>
          <a:xfrm>
            <a:off x="10375384" y="357878"/>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noFill/>
              </a:defRPr>
            </a:lvl1pPr>
          </a:lstStyle>
          <a:p>
            <a:endParaRPr/>
          </a:p>
        </p:txBody>
      </p:sp>
    </p:spTree>
    <p:extLst>
      <p:ext uri="{BB962C8B-B14F-4D97-AF65-F5344CB8AC3E}">
        <p14:creationId xmlns:p14="http://schemas.microsoft.com/office/powerpoint/2010/main" val="31927471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4"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
        <p:nvSpPr>
          <p:cNvPr id="7" name="Text Placeholder 5">
            <a:extLst>
              <a:ext uri="{FF2B5EF4-FFF2-40B4-BE49-F238E27FC236}">
                <a16:creationId xmlns:a16="http://schemas.microsoft.com/office/drawing/2014/main" id="{94288418-885E-4C4C-9679-4E525D7DF722}"/>
              </a:ext>
            </a:extLst>
          </p:cNvPr>
          <p:cNvSpPr>
            <a:spLocks noGrp="1"/>
          </p:cNvSpPr>
          <p:nvPr>
            <p:ph type="body" sz="quarter" idx="10" hasCustomPrompt="1"/>
          </p:nvPr>
        </p:nvSpPr>
        <p:spPr>
          <a:xfrm>
            <a:off x="658813" y="1811337"/>
            <a:ext cx="10874375" cy="4354513"/>
          </a:xfrm>
        </p:spPr>
        <p:txBody>
          <a:bodyPr>
            <a:noAutofit/>
          </a:bodyPr>
          <a:lstStyle>
            <a:lvl1pPr marL="0" indent="0" eaLnBrk="1" hangingPunct="1">
              <a:lnSpc>
                <a:spcPts val="3200"/>
              </a:lnSpc>
              <a:spcAft>
                <a:spcPts val="600"/>
              </a:spcAft>
              <a:buFont typeface="Arial" panose="020B0604020202020204" pitchFamily="34" charset="0"/>
              <a:buNone/>
              <a:defRPr/>
            </a:lvl1pPr>
            <a:lvl2pPr marL="0" indent="0">
              <a:lnSpc>
                <a:spcPts val="3200"/>
              </a:lnSpc>
              <a:spcAft>
                <a:spcPts val="1200"/>
              </a:spcAft>
              <a:buFont typeface="Arial" panose="020B0604020202020204" pitchFamily="34" charset="0"/>
              <a:buChar char="​"/>
              <a:defRPr sz="2800">
                <a:solidFill>
                  <a:schemeClr val="accent1"/>
                </a:solidFill>
              </a:defRPr>
            </a:lvl2pPr>
            <a:lvl3pPr marL="0" indent="0">
              <a:lnSpc>
                <a:spcPts val="3200"/>
              </a:lnSpc>
              <a:spcAft>
                <a:spcPts val="1200"/>
              </a:spcAft>
              <a:buFont typeface="Arial" panose="020B0604020202020204" pitchFamily="34" charset="0"/>
              <a:buChar char="​"/>
              <a:defRPr sz="2800"/>
            </a:lvl3pPr>
            <a:lvl4pPr marL="0" indent="0">
              <a:lnSpc>
                <a:spcPts val="3200"/>
              </a:lnSpc>
              <a:spcAft>
                <a:spcPts val="1200"/>
              </a:spcAft>
              <a:buFont typeface="Arial" panose="020B0604020202020204" pitchFamily="34" charset="0"/>
              <a:buChar char="​"/>
              <a:defRPr sz="2800" b="0">
                <a:solidFill>
                  <a:schemeClr val="accent1"/>
                </a:solidFill>
                <a:latin typeface="+mn-lt"/>
              </a:defRPr>
            </a:lvl4pPr>
            <a:lvl5pPr>
              <a:lnSpc>
                <a:spcPts val="3200"/>
              </a:lnSpc>
              <a:spcAft>
                <a:spcPts val="1200"/>
              </a:spcAft>
              <a:buNone/>
              <a:defRPr sz="2800" b="0">
                <a:solidFill>
                  <a:schemeClr val="tx1"/>
                </a:solidFill>
                <a:latin typeface="+mn-lt"/>
              </a:defRPr>
            </a:lvl5pPr>
            <a:lvl6pPr>
              <a:lnSpc>
                <a:spcPts val="3200"/>
              </a:lnSpc>
              <a:spcAft>
                <a:spcPts val="1200"/>
              </a:spcAft>
              <a:defRPr lang="en-GB" sz="2800" b="0" kern="1200" dirty="0" smtClean="0">
                <a:solidFill>
                  <a:schemeClr val="accent1"/>
                </a:solidFill>
                <a:latin typeface="+mn-lt"/>
                <a:ea typeface="+mn-ea"/>
                <a:cs typeface="+mn-cs"/>
              </a:defRPr>
            </a:lvl6pPr>
            <a:lvl7pPr>
              <a:lnSpc>
                <a:spcPts val="3200"/>
              </a:lnSpc>
              <a:spcAft>
                <a:spcPts val="1200"/>
              </a:spcAft>
              <a:defRPr lang="en-GB" sz="2800" b="0" kern="1200" dirty="0" smtClean="0">
                <a:solidFill>
                  <a:schemeClr val="tx1"/>
                </a:solidFill>
                <a:latin typeface="+mn-lt"/>
                <a:ea typeface="+mn-ea"/>
                <a:cs typeface="+mn-cs"/>
              </a:defRPr>
            </a:lvl7pPr>
            <a:lvl8pPr>
              <a:lnSpc>
                <a:spcPts val="3200"/>
              </a:lnSpc>
              <a:spcAft>
                <a:spcPts val="1200"/>
              </a:spcAft>
              <a:buNone/>
              <a:defRPr lang="en-GB" sz="2800" b="0" kern="1200" dirty="0" smtClean="0">
                <a:solidFill>
                  <a:schemeClr val="tx2"/>
                </a:solidFill>
                <a:latin typeface="+mn-lt"/>
                <a:ea typeface="+mn-ea"/>
                <a:cs typeface="+mn-cs"/>
              </a:defRPr>
            </a:lvl8pPr>
            <a:lvl9pPr>
              <a:lnSpc>
                <a:spcPts val="3200"/>
              </a:lnSpc>
              <a:spcAft>
                <a:spcPts val="1200"/>
              </a:spcAft>
              <a:defRPr lang="en-GB" sz="2800" b="0" kern="1200" dirty="0" smtClean="0">
                <a:solidFill>
                  <a:schemeClr val="tx1"/>
                </a:solidFill>
                <a:latin typeface="+mn-lt"/>
                <a:ea typeface="+mn-ea"/>
                <a:cs typeface="+mn-cs"/>
              </a:defRPr>
            </a:lvl9pPr>
          </a:lstStyle>
          <a:p>
            <a:pPr eaLnBrk="1" hangingPunct="1">
              <a:spcAft>
                <a:spcPts val="600"/>
              </a:spcAft>
              <a:defRPr/>
            </a:pPr>
            <a:r>
              <a:rPr lang="en-GB" dirty="0"/>
              <a:t>Agenda item (</a:t>
            </a:r>
            <a:r>
              <a:rPr lang="en-GB" sz="2800" b="0" noProof="1">
                <a:solidFill>
                  <a:schemeClr val="tx1"/>
                </a:solidFill>
                <a:latin typeface="+mn-lt"/>
                <a:cs typeface="Arial" panose="020B0604020202020204" pitchFamily="34" charset="0"/>
              </a:rPr>
              <a:t>Click </a:t>
            </a:r>
            <a:r>
              <a:rPr lang="en-GB" sz="2800" b="1" noProof="1">
                <a:solidFill>
                  <a:schemeClr val="tx1"/>
                </a:solidFill>
                <a:latin typeface="+mn-lt"/>
                <a:cs typeface="Arial" panose="020B0604020202020204" pitchFamily="34" charset="0"/>
              </a:rPr>
              <a:t>Styles Pane </a:t>
            </a:r>
            <a:r>
              <a:rPr lang="en-GB" sz="2800" b="0" noProof="1">
                <a:solidFill>
                  <a:schemeClr val="tx1"/>
                </a:solidFill>
                <a:latin typeface="+mn-lt"/>
                <a:cs typeface="Arial" panose="020B0604020202020204" pitchFamily="34" charset="0"/>
              </a:rPr>
              <a:t>on Templafy ribbon to select up to </a:t>
            </a:r>
            <a:br>
              <a:rPr lang="en-GB" sz="2800" b="0" noProof="1">
                <a:solidFill>
                  <a:schemeClr val="tx1"/>
                </a:solidFill>
                <a:latin typeface="+mn-lt"/>
                <a:cs typeface="Arial" panose="020B0604020202020204" pitchFamily="34" charset="0"/>
              </a:rPr>
            </a:br>
            <a:r>
              <a:rPr lang="en-GB" sz="2800" b="0" noProof="1">
                <a:solidFill>
                  <a:schemeClr val="tx1"/>
                </a:solidFill>
                <a:latin typeface="+mn-lt"/>
                <a:cs typeface="Arial" panose="020B0604020202020204" pitchFamily="34" charset="0"/>
              </a:rPr>
              <a:t>9 different levels text or headings</a:t>
            </a:r>
            <a:r>
              <a:rPr lang="en-GB" dirty="0"/>
              <a:t>)</a:t>
            </a:r>
          </a:p>
          <a:p>
            <a:pPr lvl="1"/>
            <a:r>
              <a:rPr lang="en-GB" dirty="0"/>
              <a:t>Agenda item title</a:t>
            </a:r>
          </a:p>
          <a:p>
            <a:pPr lvl="2"/>
            <a:r>
              <a:rPr lang="en-GB" dirty="0"/>
              <a:t>Agenda item title</a:t>
            </a:r>
          </a:p>
          <a:p>
            <a:pPr lvl="3"/>
            <a:r>
              <a:rPr lang="en-GB" dirty="0"/>
              <a:t>Agenda item title</a:t>
            </a:r>
          </a:p>
          <a:p>
            <a:pPr lvl="4"/>
            <a:r>
              <a:rPr lang="en-GB" dirty="0"/>
              <a:t>Agenda item title</a:t>
            </a:r>
          </a:p>
          <a:p>
            <a:pPr lvl="5"/>
            <a:r>
              <a:rPr lang="en-GB" dirty="0"/>
              <a:t>Agenda item title</a:t>
            </a:r>
          </a:p>
          <a:p>
            <a:pPr lvl="6"/>
            <a:r>
              <a:rPr lang="en-GB" dirty="0"/>
              <a:t>Agenda item title</a:t>
            </a:r>
          </a:p>
        </p:txBody>
      </p:sp>
    </p:spTree>
    <p:extLst>
      <p:ext uri="{BB962C8B-B14F-4D97-AF65-F5344CB8AC3E}">
        <p14:creationId xmlns:p14="http://schemas.microsoft.com/office/powerpoint/2010/main" val="358361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05C0-3CE2-46F9-86BA-958E3224BE26}"/>
              </a:ext>
            </a:extLst>
          </p:cNvPr>
          <p:cNvSpPr>
            <a:spLocks noGrp="1"/>
          </p:cNvSpPr>
          <p:nvPr>
            <p:ph type="title" hasCustomPrompt="1"/>
          </p:nvPr>
        </p:nvSpPr>
        <p:spPr/>
        <p:txBody>
          <a:bodyPr/>
          <a:lstStyle>
            <a:lvl1pPr>
              <a:defRPr>
                <a:solidFill>
                  <a:schemeClr val="bg1"/>
                </a:solidFill>
              </a:defRPr>
            </a:lvl1pPr>
          </a:lstStyle>
          <a:p>
            <a:r>
              <a:rPr lang="en-GB" dirty="0"/>
              <a:t>Divider title</a:t>
            </a:r>
          </a:p>
        </p:txBody>
      </p:sp>
      <p:sp>
        <p:nvSpPr>
          <p:cNvPr id="4" name="Text Placeholder 11">
            <a:extLst>
              <a:ext uri="{FF2B5EF4-FFF2-40B4-BE49-F238E27FC236}">
                <a16:creationId xmlns:a16="http://schemas.microsoft.com/office/drawing/2014/main" id="{35899579-6E1C-4071-BD34-4EA272180050}"/>
              </a:ext>
            </a:extLst>
          </p:cNvPr>
          <p:cNvSpPr>
            <a:spLocks noGrp="1"/>
          </p:cNvSpPr>
          <p:nvPr>
            <p:ph type="body" sz="quarter" idx="11" hasCustomPrompt="1"/>
          </p:nvPr>
        </p:nvSpPr>
        <p:spPr>
          <a:xfrm>
            <a:off x="658812" y="1811338"/>
            <a:ext cx="9021763" cy="3077766"/>
          </a:xfrm>
          <a:prstGeom prst="rect">
            <a:avLst/>
          </a:prstGeom>
        </p:spPr>
        <p:txBody>
          <a:bodyPr lIns="0" tIns="0" rIns="0" bIns="0">
            <a:noAutofit/>
          </a:bodyPr>
          <a:lstStyle>
            <a:lvl1pPr marL="0" indent="0">
              <a:lnSpc>
                <a:spcPct val="100000"/>
              </a:lnSpc>
              <a:spcBef>
                <a:spcPts val="0"/>
              </a:spcBef>
              <a:buFontTx/>
              <a:buNone/>
              <a:defRPr sz="4000">
                <a:solidFill>
                  <a:schemeClr val="bg1"/>
                </a:solidFill>
                <a:latin typeface="Times New Roman" panose="02020603050405020304" pitchFamily="18" charset="0"/>
                <a:cs typeface="Times New Roman" panose="02020603050405020304" pitchFamily="18" charset="0"/>
              </a:defRPr>
            </a:lvl1pPr>
          </a:lstStyle>
          <a:p>
            <a:pPr lvl="0"/>
            <a:r>
              <a:rPr lang="en-GB" dirty="0"/>
              <a:t>Optional 40pt value statement, 25 words</a:t>
            </a:r>
          </a:p>
        </p:txBody>
      </p:sp>
      <p:sp>
        <p:nvSpPr>
          <p:cNvPr id="5" name="Footer Placeholder 4">
            <a:extLst>
              <a:ext uri="{FF2B5EF4-FFF2-40B4-BE49-F238E27FC236}">
                <a16:creationId xmlns:a16="http://schemas.microsoft.com/office/drawing/2014/main" id="{337C615C-6A84-4A9F-BB12-FFA78DB88F6B}"/>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08074A84-2123-44DE-A4DD-AB014615DA3A}"/>
              </a:ext>
            </a:extLst>
          </p:cNvPr>
          <p:cNvSpPr>
            <a:spLocks noGrp="1"/>
          </p:cNvSpPr>
          <p:nvPr>
            <p:ph type="sldNum" sz="quarter" idx="13"/>
          </p:nvPr>
        </p:nvSpPr>
        <p:spPr/>
        <p:txBody>
          <a:bodyPr/>
          <a:lstStyle>
            <a:lvl1pPr>
              <a:defRPr>
                <a:solidFill>
                  <a:schemeClr val="bg1"/>
                </a:solidFill>
              </a:defRPr>
            </a:lvl1pPr>
          </a:lstStyle>
          <a:p>
            <a:fld id="{1BE232AB-0B06-425F-9ADD-32A9A3D01189}" type="slidenum">
              <a:rPr lang="en-GB" smtClean="0"/>
              <a:pPr/>
              <a:t>‹#›</a:t>
            </a:fld>
            <a:endParaRPr lang="en-GB" dirty="0"/>
          </a:p>
        </p:txBody>
      </p:sp>
      <p:pic>
        <p:nvPicPr>
          <p:cNvPr id="7" name="Graphic 6">
            <a:extLst>
              <a:ext uri="{FF2B5EF4-FFF2-40B4-BE49-F238E27FC236}">
                <a16:creationId xmlns:a16="http://schemas.microsoft.com/office/drawing/2014/main" id="{AA209F59-9D5C-4BB8-9163-D04E4093FC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8067" y="357164"/>
            <a:ext cx="1156709" cy="306413"/>
          </a:xfrm>
          <a:prstGeom prst="rect">
            <a:avLst/>
          </a:prstGeom>
        </p:spPr>
      </p:pic>
    </p:spTree>
    <p:extLst>
      <p:ext uri="{BB962C8B-B14F-4D97-AF65-F5344CB8AC3E}">
        <p14:creationId xmlns:p14="http://schemas.microsoft.com/office/powerpoint/2010/main" val="17406754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26D2-19D7-4AB5-9542-4BA174D323AB}"/>
              </a:ext>
            </a:extLst>
          </p:cNvPr>
          <p:cNvSpPr>
            <a:spLocks noGrp="1"/>
          </p:cNvSpPr>
          <p:nvPr>
            <p:ph type="title" hasCustomPrompt="1"/>
          </p:nvPr>
        </p:nvSpPr>
        <p:spPr/>
        <p:txBody>
          <a:bodyPr/>
          <a:lstStyle>
            <a:lvl1pPr>
              <a:defRPr>
                <a:solidFill>
                  <a:schemeClr val="accent1"/>
                </a:solidFill>
              </a:defRPr>
            </a:lvl1pPr>
          </a:lstStyle>
          <a:p>
            <a:r>
              <a:rPr lang="en-GB" dirty="0"/>
              <a:t>Divider title</a:t>
            </a:r>
          </a:p>
        </p:txBody>
      </p:sp>
      <p:sp>
        <p:nvSpPr>
          <p:cNvPr id="5" name="Text Placeholder 12">
            <a:extLst>
              <a:ext uri="{FF2B5EF4-FFF2-40B4-BE49-F238E27FC236}">
                <a16:creationId xmlns:a16="http://schemas.microsoft.com/office/drawing/2014/main" id="{4DE4E882-A5E4-41BB-965A-3D0AE5DB5A78}"/>
              </a:ext>
            </a:extLst>
          </p:cNvPr>
          <p:cNvSpPr>
            <a:spLocks noGrp="1"/>
          </p:cNvSpPr>
          <p:nvPr>
            <p:ph type="body" sz="quarter" idx="11" hasCustomPrompt="1"/>
          </p:nvPr>
        </p:nvSpPr>
        <p:spPr>
          <a:xfrm>
            <a:off x="658812" y="1811338"/>
            <a:ext cx="9021763" cy="3464036"/>
          </a:xfrm>
          <a:prstGeom prst="rect">
            <a:avLst/>
          </a:prstGeom>
        </p:spPr>
        <p:txBody>
          <a:bodyPr lIns="0" tIns="0" rIns="0" bIns="0">
            <a:noAutofit/>
          </a:bodyPr>
          <a:lstStyle>
            <a:lvl1pPr marL="0" indent="0">
              <a:lnSpc>
                <a:spcPct val="100000"/>
              </a:lnSpc>
              <a:spcBef>
                <a:spcPts val="0"/>
              </a:spcBef>
              <a:buFontTx/>
              <a:buNone/>
              <a:defRPr sz="4000">
                <a:latin typeface="Times New Roman" panose="02020603050405020304" pitchFamily="18" charset="0"/>
                <a:cs typeface="Times New Roman" panose="02020603050405020304" pitchFamily="18" charset="0"/>
              </a:defRPr>
            </a:lvl1pPr>
          </a:lstStyle>
          <a:p>
            <a:pPr lvl="0"/>
            <a:r>
              <a:rPr lang="en-GB" dirty="0"/>
              <a:t>Optional 40pt value statement, 25 words</a:t>
            </a:r>
          </a:p>
        </p:txBody>
      </p:sp>
      <p:sp>
        <p:nvSpPr>
          <p:cNvPr id="3" name="Footer Placeholder 2">
            <a:extLst>
              <a:ext uri="{FF2B5EF4-FFF2-40B4-BE49-F238E27FC236}">
                <a16:creationId xmlns:a16="http://schemas.microsoft.com/office/drawing/2014/main" id="{D31E0B63-90EE-4F28-BF73-5D84708C7D2D}"/>
              </a:ext>
            </a:extLst>
          </p:cNvPr>
          <p:cNvSpPr>
            <a:spLocks noGrp="1"/>
          </p:cNvSpPr>
          <p:nvPr>
            <p:ph type="ftr" sz="quarter" idx="12"/>
          </p:nvPr>
        </p:nvSpPr>
        <p:spPr/>
        <p:txBody>
          <a:bodyPr/>
          <a:lstStyle/>
          <a:p>
            <a:endParaRPr lang="en-GB" dirty="0"/>
          </a:p>
        </p:txBody>
      </p:sp>
      <p:sp>
        <p:nvSpPr>
          <p:cNvPr id="4" name="Slide Number Placeholder 3">
            <a:extLst>
              <a:ext uri="{FF2B5EF4-FFF2-40B4-BE49-F238E27FC236}">
                <a16:creationId xmlns:a16="http://schemas.microsoft.com/office/drawing/2014/main" id="{0F1492E6-8E1C-4F22-B24D-FA8A639C2DA3}"/>
              </a:ext>
            </a:extLst>
          </p:cNvPr>
          <p:cNvSpPr>
            <a:spLocks noGrp="1"/>
          </p:cNvSpPr>
          <p:nvPr>
            <p:ph type="sldNum" sz="quarter" idx="1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1369047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3E8BFB-1373-49BE-87CA-3CE4F6C6253A}"/>
              </a:ext>
            </a:extLst>
          </p:cNvPr>
          <p:cNvSpPr>
            <a:spLocks noGrp="1"/>
          </p:cNvSpPr>
          <p:nvPr>
            <p:ph type="pic" sz="quarter" idx="11" hasCustomPrompt="1"/>
          </p:nvPr>
        </p:nvSpPr>
        <p:spPr>
          <a:xfrm>
            <a:off x="0" y="0"/>
            <a:ext cx="12192000" cy="6858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651C5713-6C88-4AC1-AB4A-39C8057C13B9}"/>
              </a:ext>
            </a:extLst>
          </p:cNvPr>
          <p:cNvSpPr>
            <a:spLocks noGrp="1"/>
          </p:cNvSpPr>
          <p:nvPr>
            <p:ph type="title" hasCustomPrompt="1"/>
          </p:nvPr>
        </p:nvSpPr>
        <p:spPr/>
        <p:txBody>
          <a:bodyPr/>
          <a:lstStyle>
            <a:lvl1pPr>
              <a:defRPr>
                <a:solidFill>
                  <a:schemeClr val="bg1"/>
                </a:solidFill>
              </a:defRPr>
            </a:lvl1pPr>
          </a:lstStyle>
          <a:p>
            <a:r>
              <a:rPr lang="en-GB" dirty="0"/>
              <a:t>Divider title</a:t>
            </a:r>
          </a:p>
        </p:txBody>
      </p:sp>
      <p:sp>
        <p:nvSpPr>
          <p:cNvPr id="6" name="Text Placeholder 2">
            <a:extLst>
              <a:ext uri="{FF2B5EF4-FFF2-40B4-BE49-F238E27FC236}">
                <a16:creationId xmlns:a16="http://schemas.microsoft.com/office/drawing/2014/main" id="{45F9DEB1-6029-4409-AEAC-0C89DCFA50A7}"/>
              </a:ext>
            </a:extLst>
          </p:cNvPr>
          <p:cNvSpPr>
            <a:spLocks noGrp="1"/>
          </p:cNvSpPr>
          <p:nvPr>
            <p:ph type="body" sz="quarter" idx="24" hasCustomPrompt="1"/>
          </p:nvPr>
        </p:nvSpPr>
        <p:spPr>
          <a:xfrm rot="16200000">
            <a:off x="11020588" y="5682020"/>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4" name="Footer Placeholder 3">
            <a:extLst>
              <a:ext uri="{FF2B5EF4-FFF2-40B4-BE49-F238E27FC236}">
                <a16:creationId xmlns:a16="http://schemas.microsoft.com/office/drawing/2014/main" id="{DA75E4C5-1346-42A7-B2F6-C7B0E648634A}"/>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F091808-9673-43ED-84F6-15C685FF0790}"/>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8" name="Picture Placeholder 14">
            <a:extLst>
              <a:ext uri="{FF2B5EF4-FFF2-40B4-BE49-F238E27FC236}">
                <a16:creationId xmlns:a16="http://schemas.microsoft.com/office/drawing/2014/main" id="{6EB7FA8C-D99A-4E16-A545-60A796085B14}"/>
              </a:ext>
            </a:extLst>
          </p:cNvPr>
          <p:cNvSpPr>
            <a:spLocks noGrp="1"/>
          </p:cNvSpPr>
          <p:nvPr>
            <p:ph type="pic" sz="quarter" idx="25" hasCustomPrompt="1"/>
          </p:nvPr>
        </p:nvSpPr>
        <p:spPr>
          <a:xfrm>
            <a:off x="10375384" y="357878"/>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noFill/>
              </a:defRPr>
            </a:lvl1pPr>
          </a:lstStyle>
          <a:p>
            <a:endParaRPr/>
          </a:p>
        </p:txBody>
      </p:sp>
    </p:spTree>
    <p:extLst>
      <p:ext uri="{BB962C8B-B14F-4D97-AF65-F5344CB8AC3E}">
        <p14:creationId xmlns:p14="http://schemas.microsoft.com/office/powerpoint/2010/main" val="395815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05C0-3CE2-46F9-86BA-958E3224BE26}"/>
              </a:ext>
            </a:extLst>
          </p:cNvPr>
          <p:cNvSpPr>
            <a:spLocks noGrp="1"/>
          </p:cNvSpPr>
          <p:nvPr>
            <p:ph type="title" hasCustomPrompt="1"/>
          </p:nvPr>
        </p:nvSpPr>
        <p:spPr/>
        <p:txBody>
          <a:bodyPr/>
          <a:lstStyle>
            <a:lvl1pPr>
              <a:defRPr>
                <a:solidFill>
                  <a:schemeClr val="bg1"/>
                </a:solidFill>
              </a:defRPr>
            </a:lvl1pPr>
          </a:lstStyle>
          <a:p>
            <a:r>
              <a:rPr lang="en-GB" dirty="0"/>
              <a:t>Divider title</a:t>
            </a:r>
          </a:p>
        </p:txBody>
      </p:sp>
      <p:sp>
        <p:nvSpPr>
          <p:cNvPr id="4" name="Text Placeholder 11">
            <a:extLst>
              <a:ext uri="{FF2B5EF4-FFF2-40B4-BE49-F238E27FC236}">
                <a16:creationId xmlns:a16="http://schemas.microsoft.com/office/drawing/2014/main" id="{35899579-6E1C-4071-BD34-4EA272180050}"/>
              </a:ext>
            </a:extLst>
          </p:cNvPr>
          <p:cNvSpPr>
            <a:spLocks noGrp="1"/>
          </p:cNvSpPr>
          <p:nvPr>
            <p:ph type="body" sz="quarter" idx="11" hasCustomPrompt="1"/>
          </p:nvPr>
        </p:nvSpPr>
        <p:spPr>
          <a:xfrm>
            <a:off x="658812" y="1811338"/>
            <a:ext cx="9021763" cy="3077766"/>
          </a:xfrm>
          <a:prstGeom prst="rect">
            <a:avLst/>
          </a:prstGeom>
        </p:spPr>
        <p:txBody>
          <a:bodyPr lIns="0" tIns="0" rIns="0" bIns="0">
            <a:noAutofit/>
          </a:bodyPr>
          <a:lstStyle>
            <a:lvl1pPr marL="0" indent="0">
              <a:lnSpc>
                <a:spcPct val="100000"/>
              </a:lnSpc>
              <a:spcBef>
                <a:spcPts val="0"/>
              </a:spcBef>
              <a:buFontTx/>
              <a:buNone/>
              <a:defRPr sz="4000">
                <a:solidFill>
                  <a:schemeClr val="bg1"/>
                </a:solidFill>
                <a:latin typeface="Times New Roman" panose="02020603050405020304" pitchFamily="18" charset="0"/>
                <a:cs typeface="Times New Roman" panose="02020603050405020304" pitchFamily="18" charset="0"/>
              </a:defRPr>
            </a:lvl1pPr>
          </a:lstStyle>
          <a:p>
            <a:pPr lvl="0"/>
            <a:r>
              <a:rPr lang="en-GB" dirty="0"/>
              <a:t>Optional 40pt value statement, 25 words</a:t>
            </a:r>
          </a:p>
        </p:txBody>
      </p:sp>
      <p:sp>
        <p:nvSpPr>
          <p:cNvPr id="5" name="Footer Placeholder 4">
            <a:extLst>
              <a:ext uri="{FF2B5EF4-FFF2-40B4-BE49-F238E27FC236}">
                <a16:creationId xmlns:a16="http://schemas.microsoft.com/office/drawing/2014/main" id="{337C615C-6A84-4A9F-BB12-FFA78DB88F6B}"/>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08074A84-2123-44DE-A4DD-AB014615DA3A}"/>
              </a:ext>
            </a:extLst>
          </p:cNvPr>
          <p:cNvSpPr>
            <a:spLocks noGrp="1"/>
          </p:cNvSpPr>
          <p:nvPr>
            <p:ph type="sldNum" sz="quarter" idx="13"/>
          </p:nvPr>
        </p:nvSpPr>
        <p:spPr/>
        <p:txBody>
          <a:bodyPr/>
          <a:lstStyle>
            <a:lvl1pPr>
              <a:defRPr>
                <a:solidFill>
                  <a:schemeClr val="bg1"/>
                </a:solidFill>
              </a:defRPr>
            </a:lvl1pPr>
          </a:lstStyle>
          <a:p>
            <a:fld id="{1BE232AB-0B06-425F-9ADD-32A9A3D01189}" type="slidenum">
              <a:rPr lang="en-GB" smtClean="0"/>
              <a:pPr/>
              <a:t>‹#›</a:t>
            </a:fld>
            <a:endParaRPr lang="en-GB" dirty="0"/>
          </a:p>
        </p:txBody>
      </p:sp>
      <p:pic>
        <p:nvPicPr>
          <p:cNvPr id="7" name="Graphic 6">
            <a:extLst>
              <a:ext uri="{FF2B5EF4-FFF2-40B4-BE49-F238E27FC236}">
                <a16:creationId xmlns:a16="http://schemas.microsoft.com/office/drawing/2014/main" id="{AA209F59-9D5C-4BB8-9163-D04E4093FC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8067" y="357164"/>
            <a:ext cx="1156709" cy="306413"/>
          </a:xfrm>
          <a:prstGeom prst="rect">
            <a:avLst/>
          </a:prstGeom>
        </p:spPr>
      </p:pic>
    </p:spTree>
    <p:extLst>
      <p:ext uri="{BB962C8B-B14F-4D97-AF65-F5344CB8AC3E}">
        <p14:creationId xmlns:p14="http://schemas.microsoft.com/office/powerpoint/2010/main" val="36840076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3E8BFB-1373-49BE-87CA-3CE4F6C6253A}"/>
              </a:ext>
            </a:extLst>
          </p:cNvPr>
          <p:cNvSpPr>
            <a:spLocks noGrp="1"/>
          </p:cNvSpPr>
          <p:nvPr>
            <p:ph type="pic" sz="quarter" idx="11" hasCustomPrompt="1"/>
          </p:nvPr>
        </p:nvSpPr>
        <p:spPr>
          <a:xfrm>
            <a:off x="0" y="0"/>
            <a:ext cx="12192000" cy="6858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309D11F9-6DFD-4DD5-AFB1-67F1FD525964}"/>
              </a:ext>
            </a:extLst>
          </p:cNvPr>
          <p:cNvSpPr>
            <a:spLocks noGrp="1"/>
          </p:cNvSpPr>
          <p:nvPr>
            <p:ph type="title" hasCustomPrompt="1"/>
          </p:nvPr>
        </p:nvSpPr>
        <p:spPr/>
        <p:txBody>
          <a:bodyPr/>
          <a:lstStyle>
            <a:lvl1pPr>
              <a:defRPr/>
            </a:lvl1pPr>
          </a:lstStyle>
          <a:p>
            <a:r>
              <a:rPr lang="en-GB" dirty="0"/>
              <a:t>Divider title</a:t>
            </a:r>
          </a:p>
        </p:txBody>
      </p:sp>
      <p:sp>
        <p:nvSpPr>
          <p:cNvPr id="7" name="Text Placeholder 2">
            <a:extLst>
              <a:ext uri="{FF2B5EF4-FFF2-40B4-BE49-F238E27FC236}">
                <a16:creationId xmlns:a16="http://schemas.microsoft.com/office/drawing/2014/main" id="{16065BA4-EE90-491B-B2EE-6BB0A454D14B}"/>
              </a:ext>
            </a:extLst>
          </p:cNvPr>
          <p:cNvSpPr>
            <a:spLocks noGrp="1"/>
          </p:cNvSpPr>
          <p:nvPr>
            <p:ph type="body" sz="quarter" idx="24" hasCustomPrompt="1"/>
          </p:nvPr>
        </p:nvSpPr>
        <p:spPr>
          <a:xfrm rot="16200000">
            <a:off x="11020588" y="5682020"/>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4" name="Footer Placeholder 3">
            <a:extLst>
              <a:ext uri="{FF2B5EF4-FFF2-40B4-BE49-F238E27FC236}">
                <a16:creationId xmlns:a16="http://schemas.microsoft.com/office/drawing/2014/main" id="{07248852-0866-4A32-8068-D7E54A90AE6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0513BAC3-D3BA-4C01-95C0-A58BB0B69447}"/>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8" name="Picture Placeholder 14">
            <a:extLst>
              <a:ext uri="{FF2B5EF4-FFF2-40B4-BE49-F238E27FC236}">
                <a16:creationId xmlns:a16="http://schemas.microsoft.com/office/drawing/2014/main" id="{423205B8-0B97-426F-8EAB-1F01749E652D}"/>
              </a:ext>
            </a:extLst>
          </p:cNvPr>
          <p:cNvSpPr>
            <a:spLocks noGrp="1"/>
          </p:cNvSpPr>
          <p:nvPr>
            <p:ph type="pic" sz="quarter" idx="25" hasCustomPrompt="1"/>
          </p:nvPr>
        </p:nvSpPr>
        <p:spPr>
          <a:xfrm>
            <a:off x="10375384" y="357878"/>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noFill/>
              </a:defRPr>
            </a:lvl1pPr>
          </a:lstStyle>
          <a:p>
            <a:endParaRPr/>
          </a:p>
        </p:txBody>
      </p:sp>
    </p:spTree>
    <p:extLst>
      <p:ext uri="{BB962C8B-B14F-4D97-AF65-F5344CB8AC3E}">
        <p14:creationId xmlns:p14="http://schemas.microsoft.com/office/powerpoint/2010/main" val="40681774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 x text or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4"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7" name="Content Placeholder 16">
            <a:extLst>
              <a:ext uri="{FF2B5EF4-FFF2-40B4-BE49-F238E27FC236}">
                <a16:creationId xmlns:a16="http://schemas.microsoft.com/office/drawing/2014/main" id="{7C9E77EB-1FC1-41DE-9575-67E0CB6106D5}"/>
              </a:ext>
            </a:extLst>
          </p:cNvPr>
          <p:cNvSpPr>
            <a:spLocks noGrp="1"/>
          </p:cNvSpPr>
          <p:nvPr>
            <p:ph sz="quarter" idx="16" hasCustomPrompt="1"/>
          </p:nvPr>
        </p:nvSpPr>
        <p:spPr>
          <a:xfrm>
            <a:off x="658813" y="1811339"/>
            <a:ext cx="10874375" cy="4354512"/>
          </a:xfrm>
        </p:spPr>
        <p:txBody>
          <a:bodyPr/>
          <a:lstStyle>
            <a:lvl1pPr>
              <a:defRPr/>
            </a:lvl1pPr>
            <a:lvl5pPr>
              <a:defRPr/>
            </a:lvl5pPr>
            <a:lvl6pPr>
              <a:defRPr sz="2000"/>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5735885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x text o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24CF-B62D-43B3-ABC3-1EC2A3CB73EE}"/>
              </a:ext>
            </a:extLst>
          </p:cNvPr>
          <p:cNvSpPr>
            <a:spLocks noGrp="1"/>
          </p:cNvSpPr>
          <p:nvPr>
            <p:ph type="title" hasCustomPrompt="1"/>
          </p:nvPr>
        </p:nvSpPr>
        <p:spPr/>
        <p:txBody>
          <a:bodyPr/>
          <a:lstStyle>
            <a:lvl1pPr>
              <a:defRPr/>
            </a:lvl1pPr>
          </a:lstStyle>
          <a:p>
            <a:r>
              <a:rPr lang="en-GB" dirty="0"/>
              <a:t>Slide title</a:t>
            </a:r>
          </a:p>
        </p:txBody>
      </p:sp>
      <p:sp>
        <p:nvSpPr>
          <p:cNvPr id="13" name="Subtitle 2">
            <a:extLst>
              <a:ext uri="{FF2B5EF4-FFF2-40B4-BE49-F238E27FC236}">
                <a16:creationId xmlns:a16="http://schemas.microsoft.com/office/drawing/2014/main" id="{2CAF9701-EE58-43C3-8B35-4CE182DA9429}"/>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8" name="Content Placeholder 17">
            <a:extLst>
              <a:ext uri="{FF2B5EF4-FFF2-40B4-BE49-F238E27FC236}">
                <a16:creationId xmlns:a16="http://schemas.microsoft.com/office/drawing/2014/main" id="{8346BCF9-C87A-4439-AC19-4B8688D7A7CD}"/>
              </a:ext>
            </a:extLst>
          </p:cNvPr>
          <p:cNvSpPr>
            <a:spLocks noGrp="1"/>
          </p:cNvSpPr>
          <p:nvPr>
            <p:ph sz="quarter" idx="15" hasCustomPrompt="1"/>
          </p:nvPr>
        </p:nvSpPr>
        <p:spPr>
          <a:xfrm>
            <a:off x="655636" y="1811339"/>
            <a:ext cx="5322890" cy="4354512"/>
          </a:xfrm>
        </p:spPr>
        <p:txBody>
          <a:bodyPr/>
          <a:lstStyle>
            <a:lvl1pPr>
              <a:defRPr/>
            </a:lvl1pPr>
            <a:lvl5pPr>
              <a:defRPr/>
            </a:lvl5pPr>
            <a:lvl6pPr>
              <a:defRPr/>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2" name="Content Placeholder 21">
            <a:extLst>
              <a:ext uri="{FF2B5EF4-FFF2-40B4-BE49-F238E27FC236}">
                <a16:creationId xmlns:a16="http://schemas.microsoft.com/office/drawing/2014/main" id="{4356D59A-1FC5-4F41-AE37-8948D8490708}"/>
              </a:ext>
            </a:extLst>
          </p:cNvPr>
          <p:cNvSpPr>
            <a:spLocks noGrp="1"/>
          </p:cNvSpPr>
          <p:nvPr>
            <p:ph sz="quarter" idx="61" hasCustomPrompt="1"/>
          </p:nvPr>
        </p:nvSpPr>
        <p:spPr>
          <a:xfrm>
            <a:off x="6210300" y="1811339"/>
            <a:ext cx="5322888" cy="4354512"/>
          </a:xfrm>
        </p:spPr>
        <p:txBody>
          <a:bodyPr/>
          <a:lstStyle>
            <a:lvl1pPr>
              <a:defRPr/>
            </a:lvl1pPr>
            <a:lvl5pPr>
              <a:defRPr/>
            </a:lvl5pPr>
            <a:lvl6pPr>
              <a:defRPr/>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9" name="Text Placeholder 2">
            <a:extLst>
              <a:ext uri="{FF2B5EF4-FFF2-40B4-BE49-F238E27FC236}">
                <a16:creationId xmlns:a16="http://schemas.microsoft.com/office/drawing/2014/main" id="{D877D27D-B1A9-4393-A08B-DDBCFBF0874D}"/>
              </a:ext>
            </a:extLst>
          </p:cNvPr>
          <p:cNvSpPr>
            <a:spLocks noGrp="1"/>
          </p:cNvSpPr>
          <p:nvPr>
            <p:ph type="body" sz="quarter" idx="25" hasCustomPrompt="1"/>
          </p:nvPr>
        </p:nvSpPr>
        <p:spPr>
          <a:xfrm rot="16200000">
            <a:off x="5528833" y="5733325"/>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0" name="Text Placeholder 2">
            <a:extLst>
              <a:ext uri="{FF2B5EF4-FFF2-40B4-BE49-F238E27FC236}">
                <a16:creationId xmlns:a16="http://schemas.microsoft.com/office/drawing/2014/main" id="{9D6A524A-3625-4D09-98E2-2D712CA40ECA}"/>
              </a:ext>
            </a:extLst>
          </p:cNvPr>
          <p:cNvSpPr>
            <a:spLocks noGrp="1"/>
          </p:cNvSpPr>
          <p:nvPr>
            <p:ph type="body" sz="quarter" idx="60" hasCustomPrompt="1"/>
          </p:nvPr>
        </p:nvSpPr>
        <p:spPr>
          <a:xfrm rot="16200000">
            <a:off x="11083495" y="5733325"/>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3" name="Footer Placeholder 22">
            <a:extLst>
              <a:ext uri="{FF2B5EF4-FFF2-40B4-BE49-F238E27FC236}">
                <a16:creationId xmlns:a16="http://schemas.microsoft.com/office/drawing/2014/main" id="{C54160DD-C600-48D9-BAC2-EC17A0153F31}"/>
              </a:ext>
            </a:extLst>
          </p:cNvPr>
          <p:cNvSpPr>
            <a:spLocks noGrp="1"/>
          </p:cNvSpPr>
          <p:nvPr>
            <p:ph type="ftr" sz="quarter" idx="62"/>
          </p:nvPr>
        </p:nvSpPr>
        <p:spPr/>
        <p:txBody>
          <a:bodyPr/>
          <a:lstStyle/>
          <a:p>
            <a:endParaRPr lang="en-GB" dirty="0"/>
          </a:p>
        </p:txBody>
      </p:sp>
      <p:sp>
        <p:nvSpPr>
          <p:cNvPr id="24" name="Slide Number Placeholder 23">
            <a:extLst>
              <a:ext uri="{FF2B5EF4-FFF2-40B4-BE49-F238E27FC236}">
                <a16:creationId xmlns:a16="http://schemas.microsoft.com/office/drawing/2014/main" id="{62DACF9D-B176-4395-B83A-A4F4B94814E0}"/>
              </a:ext>
            </a:extLst>
          </p:cNvPr>
          <p:cNvSpPr>
            <a:spLocks noGrp="1"/>
          </p:cNvSpPr>
          <p:nvPr>
            <p:ph type="sldNum" sz="quarter" idx="6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6198980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x text or images (un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12" name="Subtitle 2">
            <a:extLst>
              <a:ext uri="{FF2B5EF4-FFF2-40B4-BE49-F238E27FC236}">
                <a16:creationId xmlns:a16="http://schemas.microsoft.com/office/drawing/2014/main" id="{9269ECDF-EAA4-4EDA-BBA4-D6955429A96F}"/>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13">
            <a:extLst>
              <a:ext uri="{FF2B5EF4-FFF2-40B4-BE49-F238E27FC236}">
                <a16:creationId xmlns:a16="http://schemas.microsoft.com/office/drawing/2014/main" id="{B2C8C5A6-3869-4A5C-B255-BB78E5C41ADE}"/>
              </a:ext>
            </a:extLst>
          </p:cNvPr>
          <p:cNvSpPr>
            <a:spLocks noGrp="1"/>
          </p:cNvSpPr>
          <p:nvPr>
            <p:ph type="body" sz="quarter" idx="27" hasCustomPrompt="1"/>
          </p:nvPr>
        </p:nvSpPr>
        <p:spPr>
          <a:xfrm>
            <a:off x="658811" y="1811339"/>
            <a:ext cx="3468687" cy="4354512"/>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6" name="Content Placeholder 15">
            <a:extLst>
              <a:ext uri="{FF2B5EF4-FFF2-40B4-BE49-F238E27FC236}">
                <a16:creationId xmlns:a16="http://schemas.microsoft.com/office/drawing/2014/main" id="{5C3589E9-7FC2-430B-A305-89B31844D418}"/>
              </a:ext>
            </a:extLst>
          </p:cNvPr>
          <p:cNvSpPr>
            <a:spLocks noGrp="1"/>
          </p:cNvSpPr>
          <p:nvPr>
            <p:ph sz="quarter" idx="28" hasCustomPrompt="1"/>
          </p:nvPr>
        </p:nvSpPr>
        <p:spPr>
          <a:xfrm>
            <a:off x="4357688" y="1811339"/>
            <a:ext cx="7175499" cy="4354512"/>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image or chart/table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	</a:t>
            </a:r>
          </a:p>
          <a:p>
            <a:pPr lvl="8"/>
            <a:r>
              <a:rPr lang="en-GB" dirty="0"/>
              <a:t>Ninth level</a:t>
            </a:r>
          </a:p>
        </p:txBody>
      </p:sp>
    </p:spTree>
    <p:extLst>
      <p:ext uri="{BB962C8B-B14F-4D97-AF65-F5344CB8AC3E}">
        <p14:creationId xmlns:p14="http://schemas.microsoft.com/office/powerpoint/2010/main" val="29225982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6" y="2804400"/>
            <a:ext cx="4668956" cy="8208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404382" y="2804400"/>
            <a:ext cx="4668133"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2801257"/>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6211892" y="2801257"/>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611558ED-EF23-4024-8F74-2D73A4DB537E}"/>
              </a:ext>
            </a:extLst>
          </p:cNvPr>
          <p:cNvSpPr>
            <a:spLocks noGrp="1"/>
          </p:cNvSpPr>
          <p:nvPr userDrawn="1">
            <p:ph type="body" sz="quarter" idx="13" hasCustomPrompt="1"/>
          </p:nvPr>
        </p:nvSpPr>
        <p:spPr>
          <a:xfrm>
            <a:off x="851288" y="3747600"/>
            <a:ext cx="4668149"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userDrawn="1">
            <p:ph type="body" sz="quarter" idx="14" hasCustomPrompt="1"/>
          </p:nvPr>
        </p:nvSpPr>
        <p:spPr>
          <a:xfrm>
            <a:off x="6404382" y="3747600"/>
            <a:ext cx="4668133"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Tree>
    <p:extLst>
      <p:ext uri="{BB962C8B-B14F-4D97-AF65-F5344CB8AC3E}">
        <p14:creationId xmlns:p14="http://schemas.microsoft.com/office/powerpoint/2010/main" val="10320358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13301" y="1815550"/>
            <a:ext cx="4919886" cy="215445"/>
          </a:xfrm>
        </p:spPr>
        <p:txBody>
          <a:bodyPr anchor="b"/>
          <a:lstStyle>
            <a:lvl1pPr>
              <a:defRPr sz="1600" b="1">
                <a:solidFill>
                  <a:schemeClr val="accent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35750" y="2195704"/>
            <a:ext cx="4897436" cy="2542517"/>
          </a:xfrm>
          <a:prstGeom prst="rect">
            <a:avLst/>
          </a:prstGeom>
        </p:spPr>
        <p:txBody>
          <a:bodyPr lIns="0" tIns="0" rIns="0" bIns="0"/>
          <a:lstStyle>
            <a:lvl1pPr marL="0" indent="0">
              <a:buNone/>
              <a:defRPr sz="4000"/>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35750" y="4798909"/>
            <a:ext cx="4897436" cy="651861"/>
          </a:xfrm>
          <a:prstGeom prst="rect">
            <a:avLst/>
          </a:prstGeom>
        </p:spPr>
        <p:txBody>
          <a:bodyPr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13525" y="6168154"/>
            <a:ext cx="4919663" cy="236538"/>
          </a:xfrm>
        </p:spPr>
        <p:txBody>
          <a:bodyPr anchor="b">
            <a:noAutofit/>
          </a:bodyPr>
          <a:lstStyle>
            <a:lvl1pPr marL="0" indent="0">
              <a:buNone/>
              <a:defRPr sz="1200"/>
            </a:lvl1pPr>
          </a:lstStyle>
          <a:p>
            <a:pPr lvl="0"/>
            <a:r>
              <a:rPr lang="en-GB" dirty="0"/>
              <a:t>Image caption</a:t>
            </a:r>
          </a:p>
        </p:txBody>
      </p:sp>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407988" y="438150"/>
            <a:ext cx="5802312" cy="5999163"/>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257012" y="5682020"/>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0644569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6210302" y="0"/>
            <a:ext cx="5981697"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1155" y="1815550"/>
            <a:ext cx="4896000" cy="215445"/>
          </a:xfrm>
        </p:spPr>
        <p:txBody>
          <a:bodyPr anchor="b"/>
          <a:lstStyle>
            <a:lvl1pPr>
              <a:defRPr sz="1600" b="1">
                <a:solidFill>
                  <a:schemeClr val="accent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1155" y="2195704"/>
            <a:ext cx="4897436" cy="2542517"/>
          </a:xfrm>
          <a:prstGeom prst="rect">
            <a:avLst/>
          </a:prstGeom>
        </p:spPr>
        <p:txBody>
          <a:bodyPr lIns="0" tIns="0" rIns="0" bIns="0"/>
          <a:lstStyle>
            <a:lvl1pPr marL="0" indent="0">
              <a:buNone/>
              <a:defRPr sz="4000"/>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1155" y="4798909"/>
            <a:ext cx="4896000" cy="651861"/>
          </a:xfrm>
          <a:prstGeom prst="rect">
            <a:avLst/>
          </a:prstGeom>
        </p:spPr>
        <p:txBody>
          <a:bodyPr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1155" y="6172200"/>
            <a:ext cx="4896000" cy="236538"/>
          </a:xfrm>
        </p:spPr>
        <p:txBody>
          <a:bodyPr anchor="b">
            <a:noAutofit/>
          </a:bodyPr>
          <a:lstStyle>
            <a:lvl1pPr marL="0" indent="0">
              <a:buNone/>
              <a:defRPr sz="1200"/>
            </a:lvl1pPr>
          </a:lstStyle>
          <a:p>
            <a:pPr lvl="0"/>
            <a:r>
              <a:rPr lang="en-GB" dirty="0"/>
              <a:t>Image caption</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11014433" y="5682021"/>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2114402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ase Study 3">
    <p:bg>
      <p:bgPr>
        <a:solidFill>
          <a:srgbClr val="E61E28"/>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6210300" y="0"/>
            <a:ext cx="5981700"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0437" y="1815550"/>
            <a:ext cx="4896000" cy="215445"/>
          </a:xfrm>
        </p:spPr>
        <p:txBody>
          <a:bodyPr anchor="b"/>
          <a:lstStyle>
            <a:lvl1pPr>
              <a:defRPr sz="1600" b="1">
                <a:solidFill>
                  <a:schemeClr val="bg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0437" y="2195704"/>
            <a:ext cx="4897436" cy="2542517"/>
          </a:xfrm>
          <a:prstGeom prst="rect">
            <a:avLst/>
          </a:prstGeom>
        </p:spPr>
        <p:txBody>
          <a:bodyPr lIns="0" tIns="0" rIns="0" bIns="0"/>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0437" y="4798909"/>
            <a:ext cx="4896000" cy="651861"/>
          </a:xfrm>
          <a:prstGeom prst="rect">
            <a:avLst/>
          </a:prstGeom>
        </p:spPr>
        <p:txBody>
          <a:bodyPr lIns="0" tIns="0" rIns="0" bIns="0">
            <a:noAutofit/>
          </a:bodyPr>
          <a:lstStyle>
            <a:lvl1pPr marL="0" indent="0">
              <a:lnSpc>
                <a:spcPct val="100000"/>
              </a:lnSpc>
              <a:spcBef>
                <a:spcPts val="0"/>
              </a:spcBef>
              <a:buFontTx/>
              <a:buNone/>
              <a:defRPr sz="1600">
                <a:solidFill>
                  <a:schemeClr val="bg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0437" y="6172200"/>
            <a:ext cx="4896000" cy="236538"/>
          </a:xfrm>
        </p:spPr>
        <p:txBody>
          <a:bodyPr anchor="b">
            <a:noAutofit/>
          </a:bodyPr>
          <a:lstStyle>
            <a:lvl1pPr marL="0" indent="0">
              <a:buNone/>
              <a:defRPr sz="1200">
                <a:solidFill>
                  <a:schemeClr val="bg1"/>
                </a:solidFill>
              </a:defRPr>
            </a:lvl1pPr>
          </a:lstStyle>
          <a:p>
            <a:pPr lvl="0"/>
            <a:r>
              <a:rPr lang="en-GB" dirty="0"/>
              <a:t>Image caption</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11014433" y="5682021"/>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lvl1pPr>
              <a:defRPr>
                <a:solidFill>
                  <a:schemeClr val="bg1"/>
                </a:solidFill>
              </a:defRPr>
            </a:lvl1p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lvl1pPr>
              <a:defRPr>
                <a:solidFill>
                  <a:schemeClr val="bg1"/>
                </a:solidFill>
              </a:defRPr>
            </a:lvl1p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5406053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pact statement">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0" y="0"/>
            <a:ext cx="12192000" cy="6858000"/>
          </a:xfrm>
          <a:prstGeom prst="rect">
            <a:avLst/>
          </a:prstGeom>
          <a:solidFill>
            <a:schemeClr val="bg1">
              <a:lumMod val="95000"/>
            </a:schemeClr>
          </a:solidFill>
        </p:spPr>
        <p:txBody>
          <a:bodyPr lIns="0"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257012" y="5682020"/>
            <a:ext cx="914400" cy="123111"/>
          </a:xfrm>
          <a:prstGeom prst="rect">
            <a:avLst/>
          </a:prstGeom>
        </p:spPr>
        <p:txBody>
          <a:bodyPr lIns="0" tIns="0" rIns="0" bIns="0">
            <a:spAutoFit/>
          </a:bodyPr>
          <a:lstStyle>
            <a:lvl1pPr marL="0" indent="0">
              <a:buNone/>
              <a:defRPr sz="800">
                <a:solidFill>
                  <a:schemeClr val="bg1"/>
                </a:solidFill>
              </a:defRPr>
            </a:lvl1pPr>
          </a:lstStyle>
          <a:p>
            <a:r>
              <a:rPr lang="en-GB" dirty="0"/>
              <a:t>© Copyright</a:t>
            </a:r>
          </a:p>
        </p:txBody>
      </p:sp>
      <p:sp>
        <p:nvSpPr>
          <p:cNvPr id="10" name="Title 1">
            <a:extLst>
              <a:ext uri="{FF2B5EF4-FFF2-40B4-BE49-F238E27FC236}">
                <a16:creationId xmlns:a16="http://schemas.microsoft.com/office/drawing/2014/main" id="{01FE53F9-F5EA-4BE2-88BA-EFAE32BFADA1}"/>
              </a:ext>
            </a:extLst>
          </p:cNvPr>
          <p:cNvSpPr>
            <a:spLocks noGrp="1"/>
          </p:cNvSpPr>
          <p:nvPr>
            <p:ph type="title" hasCustomPrompt="1"/>
          </p:nvPr>
        </p:nvSpPr>
        <p:spPr>
          <a:xfrm>
            <a:off x="6210298" y="2449607"/>
            <a:ext cx="5324400" cy="215445"/>
          </a:xfrm>
        </p:spPr>
        <p:txBody>
          <a:bodyPr anchor="b"/>
          <a:lstStyle>
            <a:lvl1pPr>
              <a:defRPr sz="1600" b="1">
                <a:solidFill>
                  <a:schemeClr val="bg1"/>
                </a:solidFill>
                <a:latin typeface="Arial" panose="020B0604020202020204" pitchFamily="34" charset="0"/>
                <a:cs typeface="Arial" panose="020B0604020202020204" pitchFamily="34" charset="0"/>
              </a:defRPr>
            </a:lvl1pPr>
          </a:lstStyle>
          <a:p>
            <a:r>
              <a:rPr lang="en-GB" dirty="0"/>
              <a:t>Optional heading</a:t>
            </a:r>
          </a:p>
        </p:txBody>
      </p:sp>
      <p:sp>
        <p:nvSpPr>
          <p:cNvPr id="13" name="Text Placeholder 2">
            <a:extLst>
              <a:ext uri="{FF2B5EF4-FFF2-40B4-BE49-F238E27FC236}">
                <a16:creationId xmlns:a16="http://schemas.microsoft.com/office/drawing/2014/main" id="{5358D72D-3682-4C24-8D74-1B66D5758211}"/>
              </a:ext>
            </a:extLst>
          </p:cNvPr>
          <p:cNvSpPr>
            <a:spLocks noGrp="1"/>
          </p:cNvSpPr>
          <p:nvPr>
            <p:ph type="body" sz="quarter" idx="26" hasCustomPrompt="1"/>
          </p:nvPr>
        </p:nvSpPr>
        <p:spPr>
          <a:xfrm>
            <a:off x="6210298" y="2829762"/>
            <a:ext cx="5324400" cy="1233295"/>
          </a:xfrm>
          <a:prstGeom prst="rect">
            <a:avLst/>
          </a:prstGeom>
        </p:spPr>
        <p:txBody>
          <a:bodyPr lIns="0" tIns="0" rIns="0" bIns="0"/>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Value statement or headline.</a:t>
            </a:r>
          </a:p>
        </p:txBody>
      </p:sp>
      <p:sp>
        <p:nvSpPr>
          <p:cNvPr id="14" name="Text Placeholder 4">
            <a:extLst>
              <a:ext uri="{FF2B5EF4-FFF2-40B4-BE49-F238E27FC236}">
                <a16:creationId xmlns:a16="http://schemas.microsoft.com/office/drawing/2014/main" id="{528C92DC-D9EA-4F1E-A648-F7F213DBFBDC}"/>
              </a:ext>
            </a:extLst>
          </p:cNvPr>
          <p:cNvSpPr>
            <a:spLocks noGrp="1"/>
          </p:cNvSpPr>
          <p:nvPr>
            <p:ph type="body" sz="quarter" idx="27" hasCustomPrompt="1"/>
          </p:nvPr>
        </p:nvSpPr>
        <p:spPr>
          <a:xfrm>
            <a:off x="6210411" y="6169025"/>
            <a:ext cx="5322534" cy="236538"/>
          </a:xfrm>
        </p:spPr>
        <p:txBody>
          <a:bodyPr anchor="b">
            <a:noAutofit/>
          </a:bodyPr>
          <a:lstStyle>
            <a:lvl1pPr marL="0" indent="0">
              <a:buNone/>
              <a:defRPr sz="1200">
                <a:solidFill>
                  <a:schemeClr val="bg1"/>
                </a:solidFill>
              </a:defRPr>
            </a:lvl1pPr>
          </a:lstStyle>
          <a:p>
            <a:pPr lvl="0"/>
            <a:r>
              <a:rPr lang="en-GB" dirty="0"/>
              <a:t>Image caption</a:t>
            </a:r>
          </a:p>
        </p:txBody>
      </p:sp>
      <p:sp>
        <p:nvSpPr>
          <p:cNvPr id="2" name="Footer Placeholder 1">
            <a:extLst>
              <a:ext uri="{FF2B5EF4-FFF2-40B4-BE49-F238E27FC236}">
                <a16:creationId xmlns:a16="http://schemas.microsoft.com/office/drawing/2014/main" id="{0EFB5752-C9F0-4ED5-8347-076F042390CA}"/>
              </a:ext>
            </a:extLst>
          </p:cNvPr>
          <p:cNvSpPr>
            <a:spLocks noGrp="1"/>
          </p:cNvSpPr>
          <p:nvPr>
            <p:ph type="ftr" sz="quarter" idx="28"/>
          </p:nvPr>
        </p:nvSpPr>
        <p:spPr/>
        <p:txBody>
          <a:bodyPr/>
          <a:lstStyle/>
          <a:p>
            <a:endParaRPr lang="en-GB" dirty="0"/>
          </a:p>
        </p:txBody>
      </p:sp>
      <p:sp>
        <p:nvSpPr>
          <p:cNvPr id="4" name="Slide Number Placeholder 3">
            <a:extLst>
              <a:ext uri="{FF2B5EF4-FFF2-40B4-BE49-F238E27FC236}">
                <a16:creationId xmlns:a16="http://schemas.microsoft.com/office/drawing/2014/main" id="{245DCA93-8550-4F0B-8AD2-EB331604A3F5}"/>
              </a:ext>
            </a:extLst>
          </p:cNvPr>
          <p:cNvSpPr>
            <a:spLocks noGrp="1"/>
          </p:cNvSpPr>
          <p:nvPr>
            <p:ph type="sldNum" sz="quarter" idx="29"/>
          </p:nvPr>
        </p:nvSpPr>
        <p:spPr/>
        <p:txBody>
          <a:bodyPr/>
          <a:lstStyle/>
          <a:p>
            <a:fld id="{1BE232AB-0B06-425F-9ADD-32A9A3D01189}" type="slidenum">
              <a:rPr lang="en-GB" smtClean="0"/>
              <a:pPr/>
              <a:t>‹#›</a:t>
            </a:fld>
            <a:endParaRPr lang="en-GB" dirty="0"/>
          </a:p>
        </p:txBody>
      </p:sp>
      <p:sp>
        <p:nvSpPr>
          <p:cNvPr id="15" name="Picture Placeholder 14">
            <a:extLst>
              <a:ext uri="{FF2B5EF4-FFF2-40B4-BE49-F238E27FC236}">
                <a16:creationId xmlns:a16="http://schemas.microsoft.com/office/drawing/2014/main" id="{AA89F144-0437-4158-BDC0-52ACE9C6D93D}"/>
              </a:ext>
            </a:extLst>
          </p:cNvPr>
          <p:cNvSpPr>
            <a:spLocks noGrp="1"/>
          </p:cNvSpPr>
          <p:nvPr>
            <p:ph type="pic" sz="quarter" idx="25" hasCustomPrompt="1"/>
          </p:nvPr>
        </p:nvSpPr>
        <p:spPr>
          <a:xfrm>
            <a:off x="10375384" y="357878"/>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noFill/>
              </a:defRPr>
            </a:lvl1pPr>
          </a:lstStyle>
          <a:p>
            <a:endParaRPr/>
          </a:p>
        </p:txBody>
      </p:sp>
      <p:sp>
        <p:nvSpPr>
          <p:cNvPr id="12" name="Text Placeholder 17">
            <a:extLst>
              <a:ext uri="{FF2B5EF4-FFF2-40B4-BE49-F238E27FC236}">
                <a16:creationId xmlns:a16="http://schemas.microsoft.com/office/drawing/2014/main" id="{D9A39177-17B9-4B40-AC65-B8FBC856C19E}"/>
              </a:ext>
            </a:extLst>
          </p:cNvPr>
          <p:cNvSpPr>
            <a:spLocks noGrp="1"/>
          </p:cNvSpPr>
          <p:nvPr>
            <p:ph type="body" sz="quarter" idx="22" hasCustomPrompt="1"/>
          </p:nvPr>
        </p:nvSpPr>
        <p:spPr>
          <a:xfrm>
            <a:off x="6210298" y="4424593"/>
            <a:ext cx="5324400" cy="651861"/>
          </a:xfrm>
          <a:prstGeom prst="rect">
            <a:avLst/>
          </a:prstGeom>
        </p:spPr>
        <p:txBody>
          <a:bodyPr lIns="0" tIns="0" rIns="0" bIns="0">
            <a:noAutofit/>
          </a:bodyPr>
          <a:lstStyle>
            <a:lvl1pPr marL="0" indent="0">
              <a:lnSpc>
                <a:spcPct val="100000"/>
              </a:lnSpc>
              <a:spcBef>
                <a:spcPts val="0"/>
              </a:spcBef>
              <a:buFontTx/>
              <a:buNone/>
              <a:defRPr sz="1600">
                <a:solidFill>
                  <a:schemeClr val="bg1"/>
                </a:solidFill>
                <a:latin typeface="Times New Roman" panose="02020603050405020304" pitchFamily="18" charset="0"/>
                <a:cs typeface="Times New Roman" panose="02020603050405020304" pitchFamily="18" charset="0"/>
              </a:defRPr>
            </a:lvl1pPr>
          </a:lstStyle>
          <a:p>
            <a:pPr lvl="0"/>
            <a:r>
              <a:rPr lang="en-GB" dirty="0"/>
              <a:t>Supporting copy, 25 words</a:t>
            </a:r>
          </a:p>
        </p:txBody>
      </p:sp>
    </p:spTree>
    <p:extLst>
      <p:ext uri="{BB962C8B-B14F-4D97-AF65-F5344CB8AC3E}">
        <p14:creationId xmlns:p14="http://schemas.microsoft.com/office/powerpoint/2010/main" val="31589248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 x text or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7" name="Picture Placeholder 16">
            <a:extLst>
              <a:ext uri="{FF2B5EF4-FFF2-40B4-BE49-F238E27FC236}">
                <a16:creationId xmlns:a16="http://schemas.microsoft.com/office/drawing/2014/main" id="{4961DAD4-E8B8-4FF0-A559-111159986D90}"/>
              </a:ext>
            </a:extLst>
          </p:cNvPr>
          <p:cNvSpPr>
            <a:spLocks noGrp="1"/>
          </p:cNvSpPr>
          <p:nvPr>
            <p:ph type="pic" sz="quarter" idx="13" hasCustomPrompt="1"/>
          </p:nvPr>
        </p:nvSpPr>
        <p:spPr>
          <a:xfrm>
            <a:off x="658813" y="1811339"/>
            <a:ext cx="10874375" cy="4354512"/>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054798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26D2-19D7-4AB5-9542-4BA174D323AB}"/>
              </a:ext>
            </a:extLst>
          </p:cNvPr>
          <p:cNvSpPr>
            <a:spLocks noGrp="1"/>
          </p:cNvSpPr>
          <p:nvPr>
            <p:ph type="title" hasCustomPrompt="1"/>
          </p:nvPr>
        </p:nvSpPr>
        <p:spPr/>
        <p:txBody>
          <a:bodyPr/>
          <a:lstStyle>
            <a:lvl1pPr>
              <a:defRPr>
                <a:solidFill>
                  <a:schemeClr val="accent1"/>
                </a:solidFill>
              </a:defRPr>
            </a:lvl1pPr>
          </a:lstStyle>
          <a:p>
            <a:r>
              <a:rPr lang="en-GB" dirty="0"/>
              <a:t>Divider title</a:t>
            </a:r>
          </a:p>
        </p:txBody>
      </p:sp>
      <p:sp>
        <p:nvSpPr>
          <p:cNvPr id="5" name="Text Placeholder 12">
            <a:extLst>
              <a:ext uri="{FF2B5EF4-FFF2-40B4-BE49-F238E27FC236}">
                <a16:creationId xmlns:a16="http://schemas.microsoft.com/office/drawing/2014/main" id="{4DE4E882-A5E4-41BB-965A-3D0AE5DB5A78}"/>
              </a:ext>
            </a:extLst>
          </p:cNvPr>
          <p:cNvSpPr>
            <a:spLocks noGrp="1"/>
          </p:cNvSpPr>
          <p:nvPr>
            <p:ph type="body" sz="quarter" idx="11" hasCustomPrompt="1"/>
          </p:nvPr>
        </p:nvSpPr>
        <p:spPr>
          <a:xfrm>
            <a:off x="658812" y="1811338"/>
            <a:ext cx="9021763" cy="3464036"/>
          </a:xfrm>
          <a:prstGeom prst="rect">
            <a:avLst/>
          </a:prstGeom>
        </p:spPr>
        <p:txBody>
          <a:bodyPr lIns="0" tIns="0" rIns="0" bIns="0">
            <a:noAutofit/>
          </a:bodyPr>
          <a:lstStyle>
            <a:lvl1pPr marL="0" indent="0">
              <a:lnSpc>
                <a:spcPct val="100000"/>
              </a:lnSpc>
              <a:spcBef>
                <a:spcPts val="0"/>
              </a:spcBef>
              <a:buFontTx/>
              <a:buNone/>
              <a:defRPr sz="4000">
                <a:latin typeface="Times New Roman" panose="02020603050405020304" pitchFamily="18" charset="0"/>
                <a:cs typeface="Times New Roman" panose="02020603050405020304" pitchFamily="18" charset="0"/>
              </a:defRPr>
            </a:lvl1pPr>
          </a:lstStyle>
          <a:p>
            <a:pPr lvl="0"/>
            <a:r>
              <a:rPr lang="en-GB" dirty="0"/>
              <a:t>Optional 40pt value statement, 25 words</a:t>
            </a:r>
          </a:p>
        </p:txBody>
      </p:sp>
      <p:sp>
        <p:nvSpPr>
          <p:cNvPr id="3" name="Footer Placeholder 2">
            <a:extLst>
              <a:ext uri="{FF2B5EF4-FFF2-40B4-BE49-F238E27FC236}">
                <a16:creationId xmlns:a16="http://schemas.microsoft.com/office/drawing/2014/main" id="{D31E0B63-90EE-4F28-BF73-5D84708C7D2D}"/>
              </a:ext>
            </a:extLst>
          </p:cNvPr>
          <p:cNvSpPr>
            <a:spLocks noGrp="1"/>
          </p:cNvSpPr>
          <p:nvPr>
            <p:ph type="ftr" sz="quarter" idx="12"/>
          </p:nvPr>
        </p:nvSpPr>
        <p:spPr/>
        <p:txBody>
          <a:bodyPr/>
          <a:lstStyle/>
          <a:p>
            <a:endParaRPr lang="en-GB" dirty="0"/>
          </a:p>
        </p:txBody>
      </p:sp>
      <p:sp>
        <p:nvSpPr>
          <p:cNvPr id="4" name="Slide Number Placeholder 3">
            <a:extLst>
              <a:ext uri="{FF2B5EF4-FFF2-40B4-BE49-F238E27FC236}">
                <a16:creationId xmlns:a16="http://schemas.microsoft.com/office/drawing/2014/main" id="{0F1492E6-8E1C-4F22-B24D-FA8A639C2DA3}"/>
              </a:ext>
            </a:extLst>
          </p:cNvPr>
          <p:cNvSpPr>
            <a:spLocks noGrp="1"/>
          </p:cNvSpPr>
          <p:nvPr>
            <p:ph type="sldNum" sz="quarter" idx="1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0017689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ero Project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4357688" y="0"/>
            <a:ext cx="7834312"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FFB58F2-0121-4A01-978D-3A1AE02D6CB5}"/>
              </a:ext>
            </a:extLst>
          </p:cNvPr>
          <p:cNvSpPr>
            <a:spLocks noGrp="1"/>
          </p:cNvSpPr>
          <p:nvPr>
            <p:ph type="body" sz="quarter" idx="24" hasCustomPrompt="1"/>
          </p:nvPr>
        </p:nvSpPr>
        <p:spPr>
          <a:xfrm rot="16200000">
            <a:off x="11585300"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2846452"/>
            <a:ext cx="3468689" cy="582548"/>
          </a:xfrm>
        </p:spPr>
        <p:txBody>
          <a:bodyPr/>
          <a:lstStyle/>
          <a:p>
            <a:r>
              <a:rPr lang="en-GB" dirty="0"/>
              <a:t>Project title </a:t>
            </a:r>
            <a:br>
              <a:rPr lang="en-GB" dirty="0"/>
            </a:br>
            <a:r>
              <a:rPr lang="en-GB" dirty="0"/>
              <a:t>and location</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2448063"/>
            <a:ext cx="3468689"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562037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ero Project 2">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4357688" y="0"/>
            <a:ext cx="7834312"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FFB58F2-0121-4A01-978D-3A1AE02D6CB5}"/>
              </a:ext>
            </a:extLst>
          </p:cNvPr>
          <p:cNvSpPr>
            <a:spLocks noGrp="1"/>
          </p:cNvSpPr>
          <p:nvPr>
            <p:ph type="body" sz="quarter" idx="24" hasCustomPrompt="1"/>
          </p:nvPr>
        </p:nvSpPr>
        <p:spPr>
          <a:xfrm rot="16200000">
            <a:off x="11585300"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2846452"/>
            <a:ext cx="3468689" cy="582548"/>
          </a:xfrm>
        </p:spPr>
        <p:txBody>
          <a:bodyPr/>
          <a:lstStyle>
            <a:lvl1pPr>
              <a:defRPr>
                <a:solidFill>
                  <a:schemeClr val="bg1"/>
                </a:solidFill>
              </a:defRPr>
            </a:lvl1pPr>
          </a:lstStyle>
          <a:p>
            <a:r>
              <a:rPr lang="en-GB" dirty="0"/>
              <a:t>Project title </a:t>
            </a:r>
            <a:br>
              <a:rPr lang="en-GB" dirty="0"/>
            </a:br>
            <a:r>
              <a:rPr lang="en-GB" dirty="0"/>
              <a:t>and location</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2448063"/>
            <a:ext cx="3468689" cy="246221"/>
          </a:xfrm>
        </p:spPr>
        <p:txBody>
          <a:bodyPr lIns="0" tIns="0" rIns="0" bIns="0">
            <a:noAutofit/>
          </a:bodyPr>
          <a:lstStyle>
            <a:lvl1pPr marL="0" indent="0" algn="l">
              <a:buNone/>
              <a:defRPr lang="en-GB" sz="1600" b="1"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lvl1pPr>
              <a:defRPr>
                <a:solidFill>
                  <a:schemeClr val="bg1"/>
                </a:solidFill>
              </a:defRPr>
            </a:lvl1p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3041330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6210300" y="0"/>
            <a:ext cx="5981700"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FFB58F2-0121-4A01-978D-3A1AE02D6CB5}"/>
              </a:ext>
            </a:extLst>
          </p:cNvPr>
          <p:cNvSpPr>
            <a:spLocks noGrp="1"/>
          </p:cNvSpPr>
          <p:nvPr>
            <p:ph type="body" sz="quarter" idx="24" hasCustomPrompt="1"/>
          </p:nvPr>
        </p:nvSpPr>
        <p:spPr>
          <a:xfrm rot="16200000">
            <a:off x="11585300"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Text Placeholder 2">
            <a:extLst>
              <a:ext uri="{FF2B5EF4-FFF2-40B4-BE49-F238E27FC236}">
                <a16:creationId xmlns:a16="http://schemas.microsoft.com/office/drawing/2014/main" id="{4CB4183B-83D1-4CB6-8A61-E23A5C30DC9B}"/>
              </a:ext>
            </a:extLst>
          </p:cNvPr>
          <p:cNvSpPr>
            <a:spLocks noGrp="1"/>
          </p:cNvSpPr>
          <p:nvPr>
            <p:ph type="body" sz="quarter" idx="25"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42789779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 2 images landscap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3476" y="0"/>
            <a:ext cx="5978523" cy="3429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6213476" y="3429000"/>
            <a:ext cx="5978523" cy="3424334"/>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0" y="6240478"/>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11585301" y="280681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4852122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 2 images portrai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3477" y="4666"/>
            <a:ext cx="2988000" cy="6853334"/>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1477" y="0"/>
            <a:ext cx="2988000" cy="6853334"/>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0"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8588621"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552993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9019" y="0"/>
            <a:ext cx="2988000" cy="34308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1477" y="13998"/>
            <a:ext cx="2988000" cy="34308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0" y="283194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8594163" y="283194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12" name="Picture Placeholder 2">
            <a:extLst>
              <a:ext uri="{FF2B5EF4-FFF2-40B4-BE49-F238E27FC236}">
                <a16:creationId xmlns:a16="http://schemas.microsoft.com/office/drawing/2014/main" id="{CFF9D9D6-58B5-43C0-812B-30CAFE4D7A11}"/>
              </a:ext>
            </a:extLst>
          </p:cNvPr>
          <p:cNvSpPr>
            <a:spLocks noGrp="1"/>
          </p:cNvSpPr>
          <p:nvPr>
            <p:ph type="pic" sz="quarter" idx="46" hasCustomPrompt="1"/>
          </p:nvPr>
        </p:nvSpPr>
        <p:spPr>
          <a:xfrm>
            <a:off x="6219019" y="3427200"/>
            <a:ext cx="2988000" cy="34308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2">
            <a:extLst>
              <a:ext uri="{FF2B5EF4-FFF2-40B4-BE49-F238E27FC236}">
                <a16:creationId xmlns:a16="http://schemas.microsoft.com/office/drawing/2014/main" id="{DD61791A-6DA9-49D9-9AB4-C7E28CACC509}"/>
              </a:ext>
            </a:extLst>
          </p:cNvPr>
          <p:cNvSpPr>
            <a:spLocks noGrp="1"/>
          </p:cNvSpPr>
          <p:nvPr>
            <p:ph type="pic" sz="quarter" idx="49" hasCustomPrompt="1"/>
          </p:nvPr>
        </p:nvSpPr>
        <p:spPr>
          <a:xfrm>
            <a:off x="9204000" y="3427200"/>
            <a:ext cx="2988000" cy="34308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8" name="Text Placeholder 2">
            <a:extLst>
              <a:ext uri="{FF2B5EF4-FFF2-40B4-BE49-F238E27FC236}">
                <a16:creationId xmlns:a16="http://schemas.microsoft.com/office/drawing/2014/main" id="{779155AB-1D70-49B5-B71B-D88DC1DE49AD}"/>
              </a:ext>
            </a:extLst>
          </p:cNvPr>
          <p:cNvSpPr>
            <a:spLocks noGrp="1"/>
          </p:cNvSpPr>
          <p:nvPr>
            <p:ph type="body" sz="quarter" idx="58" hasCustomPrompt="1"/>
          </p:nvPr>
        </p:nvSpPr>
        <p:spPr>
          <a:xfrm rot="16200000">
            <a:off x="8592573"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19" name="Text Placeholder 2">
            <a:extLst>
              <a:ext uri="{FF2B5EF4-FFF2-40B4-BE49-F238E27FC236}">
                <a16:creationId xmlns:a16="http://schemas.microsoft.com/office/drawing/2014/main" id="{FCAE8022-22E8-4B58-86AC-B02F133EDB4F}"/>
              </a:ext>
            </a:extLst>
          </p:cNvPr>
          <p:cNvSpPr>
            <a:spLocks noGrp="1"/>
          </p:cNvSpPr>
          <p:nvPr>
            <p:ph type="body" sz="quarter" idx="60" hasCustomPrompt="1"/>
          </p:nvPr>
        </p:nvSpPr>
        <p:spPr>
          <a:xfrm rot="16200000">
            <a:off x="11577477"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Tree>
    <p:extLst>
      <p:ext uri="{BB962C8B-B14F-4D97-AF65-F5344CB8AC3E}">
        <p14:creationId xmlns:p14="http://schemas.microsoft.com/office/powerpoint/2010/main" val="26210610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 6 imag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9019" y="0"/>
            <a:ext cx="2988000" cy="2286000"/>
          </a:xfrm>
          <a:prstGeom prst="rect">
            <a:avLst/>
          </a:prstGeom>
          <a:solidFill>
            <a:schemeClr val="bg1">
              <a:lumMod val="95000"/>
            </a:schemeClr>
          </a:solidFill>
        </p:spPr>
        <p:txBody>
          <a:bodyPr tIns="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4000" y="0"/>
            <a:ext cx="2988000" cy="2286000"/>
          </a:xfrm>
          <a:prstGeom prst="rect">
            <a:avLst/>
          </a:prstGeom>
          <a:solidFill>
            <a:schemeClr val="bg1">
              <a:lumMod val="95000"/>
            </a:schemeClr>
          </a:solidFill>
        </p:spPr>
        <p:txBody>
          <a:bodyPr tIns="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0" y="1673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8594163" y="1673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12" name="Picture Placeholder 2">
            <a:extLst>
              <a:ext uri="{FF2B5EF4-FFF2-40B4-BE49-F238E27FC236}">
                <a16:creationId xmlns:a16="http://schemas.microsoft.com/office/drawing/2014/main" id="{CFF9D9D6-58B5-43C0-812B-30CAFE4D7A11}"/>
              </a:ext>
            </a:extLst>
          </p:cNvPr>
          <p:cNvSpPr>
            <a:spLocks noGrp="1"/>
          </p:cNvSpPr>
          <p:nvPr>
            <p:ph type="pic" sz="quarter" idx="46" hasCustomPrompt="1"/>
          </p:nvPr>
        </p:nvSpPr>
        <p:spPr>
          <a:xfrm>
            <a:off x="6219019" y="2281335"/>
            <a:ext cx="2988000" cy="2286000"/>
          </a:xfrm>
          <a:prstGeom prst="rect">
            <a:avLst/>
          </a:prstGeom>
          <a:solidFill>
            <a:schemeClr val="bg1">
              <a:lumMod val="95000"/>
            </a:schemeClr>
          </a:solidFill>
        </p:spPr>
        <p:txBody>
          <a:bodyPr tIns="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2">
            <a:extLst>
              <a:ext uri="{FF2B5EF4-FFF2-40B4-BE49-F238E27FC236}">
                <a16:creationId xmlns:a16="http://schemas.microsoft.com/office/drawing/2014/main" id="{DD61791A-6DA9-49D9-9AB4-C7E28CACC509}"/>
              </a:ext>
            </a:extLst>
          </p:cNvPr>
          <p:cNvSpPr>
            <a:spLocks noGrp="1"/>
          </p:cNvSpPr>
          <p:nvPr>
            <p:ph type="pic" sz="quarter" idx="49" hasCustomPrompt="1"/>
          </p:nvPr>
        </p:nvSpPr>
        <p:spPr>
          <a:xfrm>
            <a:off x="9204000" y="2281335"/>
            <a:ext cx="2988000" cy="2286000"/>
          </a:xfrm>
          <a:prstGeom prst="rect">
            <a:avLst/>
          </a:prstGeom>
          <a:solidFill>
            <a:schemeClr val="bg1">
              <a:lumMod val="95000"/>
            </a:schemeClr>
          </a:solidFill>
        </p:spPr>
        <p:txBody>
          <a:bodyPr tIns="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8" name="Text Placeholder 2">
            <a:extLst>
              <a:ext uri="{FF2B5EF4-FFF2-40B4-BE49-F238E27FC236}">
                <a16:creationId xmlns:a16="http://schemas.microsoft.com/office/drawing/2014/main" id="{779155AB-1D70-49B5-B71B-D88DC1DE49AD}"/>
              </a:ext>
            </a:extLst>
          </p:cNvPr>
          <p:cNvSpPr>
            <a:spLocks noGrp="1"/>
          </p:cNvSpPr>
          <p:nvPr>
            <p:ph type="body" sz="quarter" idx="58" hasCustomPrompt="1"/>
          </p:nvPr>
        </p:nvSpPr>
        <p:spPr>
          <a:xfrm rot="16200000">
            <a:off x="8595096" y="3955335"/>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19" name="Text Placeholder 2">
            <a:extLst>
              <a:ext uri="{FF2B5EF4-FFF2-40B4-BE49-F238E27FC236}">
                <a16:creationId xmlns:a16="http://schemas.microsoft.com/office/drawing/2014/main" id="{FCAE8022-22E8-4B58-86AC-B02F133EDB4F}"/>
              </a:ext>
            </a:extLst>
          </p:cNvPr>
          <p:cNvSpPr>
            <a:spLocks noGrp="1"/>
          </p:cNvSpPr>
          <p:nvPr>
            <p:ph type="body" sz="quarter" idx="60" hasCustomPrompt="1"/>
          </p:nvPr>
        </p:nvSpPr>
        <p:spPr>
          <a:xfrm rot="16200000">
            <a:off x="11580000" y="3955335"/>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6" name="Picture Placeholder 5">
            <a:extLst>
              <a:ext uri="{FF2B5EF4-FFF2-40B4-BE49-F238E27FC236}">
                <a16:creationId xmlns:a16="http://schemas.microsoft.com/office/drawing/2014/main" id="{9C85EF5F-A950-4EEB-912E-C1344B499871}"/>
              </a:ext>
            </a:extLst>
          </p:cNvPr>
          <p:cNvSpPr>
            <a:spLocks noGrp="1"/>
          </p:cNvSpPr>
          <p:nvPr>
            <p:ph type="pic" sz="quarter" idx="61" hasCustomPrompt="1"/>
          </p:nvPr>
        </p:nvSpPr>
        <p:spPr>
          <a:xfrm>
            <a:off x="6219019" y="4544291"/>
            <a:ext cx="2988000" cy="2313709"/>
          </a:xfrm>
          <a:solidFill>
            <a:schemeClr val="bg1">
              <a:lumMod val="95000"/>
            </a:schemeClr>
          </a:solidFill>
        </p:spPr>
        <p:txBody>
          <a:bodyPr tIns="0" anchor="ctr" anchorCtr="0"/>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Picture Placeholder 8">
            <a:extLst>
              <a:ext uri="{FF2B5EF4-FFF2-40B4-BE49-F238E27FC236}">
                <a16:creationId xmlns:a16="http://schemas.microsoft.com/office/drawing/2014/main" id="{9F4798DC-9296-4D30-9DA5-BDC358E6EF43}"/>
              </a:ext>
            </a:extLst>
          </p:cNvPr>
          <p:cNvSpPr>
            <a:spLocks noGrp="1"/>
          </p:cNvSpPr>
          <p:nvPr>
            <p:ph type="pic" sz="quarter" idx="62" hasCustomPrompt="1"/>
          </p:nvPr>
        </p:nvSpPr>
        <p:spPr>
          <a:xfrm>
            <a:off x="9204000" y="4544291"/>
            <a:ext cx="2988000" cy="2313709"/>
          </a:xfrm>
          <a:solidFill>
            <a:schemeClr val="bg1">
              <a:lumMod val="95000"/>
            </a:schemeClr>
          </a:solidFill>
        </p:spPr>
        <p:txBody>
          <a:bodyPr tIns="0" anchor="ctr" anchorCtr="0"/>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0" name="Text Placeholder 2">
            <a:extLst>
              <a:ext uri="{FF2B5EF4-FFF2-40B4-BE49-F238E27FC236}">
                <a16:creationId xmlns:a16="http://schemas.microsoft.com/office/drawing/2014/main" id="{27840F3F-B273-42FB-A882-0C65986025F4}"/>
              </a:ext>
            </a:extLst>
          </p:cNvPr>
          <p:cNvSpPr>
            <a:spLocks noGrp="1"/>
          </p:cNvSpPr>
          <p:nvPr>
            <p:ph type="body" sz="quarter" idx="63" hasCustomPrompt="1"/>
          </p:nvPr>
        </p:nvSpPr>
        <p:spPr>
          <a:xfrm rot="16200000">
            <a:off x="8595096"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21" name="Text Placeholder 2">
            <a:extLst>
              <a:ext uri="{FF2B5EF4-FFF2-40B4-BE49-F238E27FC236}">
                <a16:creationId xmlns:a16="http://schemas.microsoft.com/office/drawing/2014/main" id="{99B110C3-237D-40A2-8BB0-6A0CBB126908}"/>
              </a:ext>
            </a:extLst>
          </p:cNvPr>
          <p:cNvSpPr>
            <a:spLocks noGrp="1"/>
          </p:cNvSpPr>
          <p:nvPr>
            <p:ph type="body" sz="quarter" idx="64" hasCustomPrompt="1"/>
          </p:nvPr>
        </p:nvSpPr>
        <p:spPr>
          <a:xfrm rot="16200000">
            <a:off x="11580000"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Tree>
    <p:extLst>
      <p:ext uri="{BB962C8B-B14F-4D97-AF65-F5344CB8AC3E}">
        <p14:creationId xmlns:p14="http://schemas.microsoft.com/office/powerpoint/2010/main" val="32570999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 x Case Studie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6A74B7-0138-4C1A-B192-C4EDDAF5BCE6}"/>
              </a:ext>
            </a:extLst>
          </p:cNvPr>
          <p:cNvSpPr>
            <a:spLocks noGrp="1"/>
          </p:cNvSpPr>
          <p:nvPr>
            <p:ph type="title" hasCustomPrompt="1"/>
          </p:nvPr>
        </p:nvSpPr>
        <p:spPr>
          <a:xfrm>
            <a:off x="658299" y="657225"/>
            <a:ext cx="5319714" cy="532800"/>
          </a:xfrm>
        </p:spPr>
        <p:txBody>
          <a:bodyPr/>
          <a:lstStyle/>
          <a:p>
            <a:r>
              <a:rPr lang="en-GB" dirty="0"/>
              <a:t>Slide title</a:t>
            </a:r>
          </a:p>
        </p:txBody>
      </p:sp>
      <p:sp>
        <p:nvSpPr>
          <p:cNvPr id="29" name="Subtitle 2">
            <a:extLst>
              <a:ext uri="{FF2B5EF4-FFF2-40B4-BE49-F238E27FC236}">
                <a16:creationId xmlns:a16="http://schemas.microsoft.com/office/drawing/2014/main" id="{36993849-C70A-43E3-B4BF-04ED2FFD3EB6}"/>
              </a:ext>
            </a:extLst>
          </p:cNvPr>
          <p:cNvSpPr>
            <a:spLocks noGrp="1"/>
          </p:cNvSpPr>
          <p:nvPr>
            <p:ph type="subTitle" idx="1" hasCustomPrompt="1"/>
          </p:nvPr>
        </p:nvSpPr>
        <p:spPr>
          <a:xfrm>
            <a:off x="658812"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8C263C50-11C7-4BFC-AE83-8C2AEB2CE356}"/>
              </a:ext>
            </a:extLst>
          </p:cNvPr>
          <p:cNvSpPr>
            <a:spLocks noGrp="1"/>
          </p:cNvSpPr>
          <p:nvPr>
            <p:ph type="pic" sz="quarter" idx="10" hasCustomPrompt="1"/>
          </p:nvPr>
        </p:nvSpPr>
        <p:spPr>
          <a:xfrm>
            <a:off x="658557" y="1816568"/>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0" name="Text Placeholder 17">
            <a:extLst>
              <a:ext uri="{FF2B5EF4-FFF2-40B4-BE49-F238E27FC236}">
                <a16:creationId xmlns:a16="http://schemas.microsoft.com/office/drawing/2014/main" id="{DF095D08-9A5A-4A59-BF93-27D1282F1CA7}"/>
              </a:ext>
            </a:extLst>
          </p:cNvPr>
          <p:cNvSpPr>
            <a:spLocks noGrp="1"/>
          </p:cNvSpPr>
          <p:nvPr>
            <p:ph type="body" sz="quarter" idx="42" hasCustomPrompt="1"/>
          </p:nvPr>
        </p:nvSpPr>
        <p:spPr>
          <a:xfrm>
            <a:off x="4363220" y="1819291"/>
            <a:ext cx="1620000" cy="531742"/>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9" name="Text Placeholder 17">
            <a:extLst>
              <a:ext uri="{FF2B5EF4-FFF2-40B4-BE49-F238E27FC236}">
                <a16:creationId xmlns:a16="http://schemas.microsoft.com/office/drawing/2014/main" id="{B6BE0C6B-DD4C-454C-89F0-DABA457C6FE6}"/>
              </a:ext>
            </a:extLst>
          </p:cNvPr>
          <p:cNvSpPr>
            <a:spLocks noGrp="1"/>
          </p:cNvSpPr>
          <p:nvPr>
            <p:ph type="body" sz="quarter" idx="13" hasCustomPrompt="1"/>
          </p:nvPr>
        </p:nvSpPr>
        <p:spPr>
          <a:xfrm>
            <a:off x="4357688" y="2428568"/>
            <a:ext cx="1620325"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12" name="Picture Placeholder 2">
            <a:extLst>
              <a:ext uri="{FF2B5EF4-FFF2-40B4-BE49-F238E27FC236}">
                <a16:creationId xmlns:a16="http://schemas.microsoft.com/office/drawing/2014/main" id="{B855C4F6-4FB3-4AA9-B6B4-F8839C2BD317}"/>
              </a:ext>
            </a:extLst>
          </p:cNvPr>
          <p:cNvSpPr>
            <a:spLocks noGrp="1"/>
          </p:cNvSpPr>
          <p:nvPr>
            <p:ph type="pic" sz="quarter" idx="43" hasCustomPrompt="1"/>
          </p:nvPr>
        </p:nvSpPr>
        <p:spPr>
          <a:xfrm>
            <a:off x="6213989" y="1816568"/>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4" name="Text Placeholder 17">
            <a:extLst>
              <a:ext uri="{FF2B5EF4-FFF2-40B4-BE49-F238E27FC236}">
                <a16:creationId xmlns:a16="http://schemas.microsoft.com/office/drawing/2014/main" id="{EC73C621-2D83-4499-A933-1475E5E0A3F0}"/>
              </a:ext>
            </a:extLst>
          </p:cNvPr>
          <p:cNvSpPr>
            <a:spLocks noGrp="1"/>
          </p:cNvSpPr>
          <p:nvPr>
            <p:ph type="body" sz="quarter" idx="53" hasCustomPrompt="1"/>
          </p:nvPr>
        </p:nvSpPr>
        <p:spPr>
          <a:xfrm>
            <a:off x="9912607" y="1811337"/>
            <a:ext cx="1620581" cy="531742"/>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3" name="Text Placeholder 17">
            <a:extLst>
              <a:ext uri="{FF2B5EF4-FFF2-40B4-BE49-F238E27FC236}">
                <a16:creationId xmlns:a16="http://schemas.microsoft.com/office/drawing/2014/main" id="{78AEEC8B-F04A-4BDA-B86F-0EB589D77105}"/>
              </a:ext>
            </a:extLst>
          </p:cNvPr>
          <p:cNvSpPr>
            <a:spLocks noGrp="1"/>
          </p:cNvSpPr>
          <p:nvPr>
            <p:ph type="body" sz="quarter" idx="52" hasCustomPrompt="1"/>
          </p:nvPr>
        </p:nvSpPr>
        <p:spPr>
          <a:xfrm>
            <a:off x="9912607" y="2428568"/>
            <a:ext cx="1620581"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17" name="Picture Placeholder 2">
            <a:extLst>
              <a:ext uri="{FF2B5EF4-FFF2-40B4-BE49-F238E27FC236}">
                <a16:creationId xmlns:a16="http://schemas.microsoft.com/office/drawing/2014/main" id="{03FF1F2B-D7B4-46D8-A112-C1D8006A5AB4}"/>
              </a:ext>
            </a:extLst>
          </p:cNvPr>
          <p:cNvSpPr>
            <a:spLocks noGrp="1"/>
          </p:cNvSpPr>
          <p:nvPr>
            <p:ph type="pic" sz="quarter" idx="46" hasCustomPrompt="1"/>
          </p:nvPr>
        </p:nvSpPr>
        <p:spPr>
          <a:xfrm>
            <a:off x="658813" y="4079523"/>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6" name="Text Placeholder 17">
            <a:extLst>
              <a:ext uri="{FF2B5EF4-FFF2-40B4-BE49-F238E27FC236}">
                <a16:creationId xmlns:a16="http://schemas.microsoft.com/office/drawing/2014/main" id="{97FC0C48-2F5A-49DE-A1F7-6D7E7ABC6DFE}"/>
              </a:ext>
            </a:extLst>
          </p:cNvPr>
          <p:cNvSpPr>
            <a:spLocks noGrp="1"/>
          </p:cNvSpPr>
          <p:nvPr>
            <p:ph type="body" sz="quarter" idx="55" hasCustomPrompt="1"/>
          </p:nvPr>
        </p:nvSpPr>
        <p:spPr>
          <a:xfrm>
            <a:off x="4357688" y="4074293"/>
            <a:ext cx="1620325" cy="531742"/>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5" name="Text Placeholder 17">
            <a:extLst>
              <a:ext uri="{FF2B5EF4-FFF2-40B4-BE49-F238E27FC236}">
                <a16:creationId xmlns:a16="http://schemas.microsoft.com/office/drawing/2014/main" id="{8D755234-5CCB-4162-993B-F41E4FD3E368}"/>
              </a:ext>
            </a:extLst>
          </p:cNvPr>
          <p:cNvSpPr>
            <a:spLocks noGrp="1"/>
          </p:cNvSpPr>
          <p:nvPr>
            <p:ph type="body" sz="quarter" idx="54" hasCustomPrompt="1"/>
          </p:nvPr>
        </p:nvSpPr>
        <p:spPr>
          <a:xfrm>
            <a:off x="4357688" y="4693197"/>
            <a:ext cx="1620325" cy="1474326"/>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20" name="Picture Placeholder 2">
            <a:extLst>
              <a:ext uri="{FF2B5EF4-FFF2-40B4-BE49-F238E27FC236}">
                <a16:creationId xmlns:a16="http://schemas.microsoft.com/office/drawing/2014/main" id="{707FBFC5-529A-439A-9CED-34DCBB7A4D7C}"/>
              </a:ext>
            </a:extLst>
          </p:cNvPr>
          <p:cNvSpPr>
            <a:spLocks noGrp="1"/>
          </p:cNvSpPr>
          <p:nvPr>
            <p:ph type="pic" sz="quarter" idx="49" hasCustomPrompt="1"/>
          </p:nvPr>
        </p:nvSpPr>
        <p:spPr>
          <a:xfrm>
            <a:off x="6213989" y="4079523"/>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8" name="Text Placeholder 17">
            <a:extLst>
              <a:ext uri="{FF2B5EF4-FFF2-40B4-BE49-F238E27FC236}">
                <a16:creationId xmlns:a16="http://schemas.microsoft.com/office/drawing/2014/main" id="{F8E85E58-A2F9-4173-8405-C131D957BE6E}"/>
              </a:ext>
            </a:extLst>
          </p:cNvPr>
          <p:cNvSpPr>
            <a:spLocks noGrp="1"/>
          </p:cNvSpPr>
          <p:nvPr>
            <p:ph type="body" sz="quarter" idx="57" hasCustomPrompt="1"/>
          </p:nvPr>
        </p:nvSpPr>
        <p:spPr>
          <a:xfrm>
            <a:off x="9912608" y="4074293"/>
            <a:ext cx="1620580" cy="531742"/>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7" name="Text Placeholder 17">
            <a:extLst>
              <a:ext uri="{FF2B5EF4-FFF2-40B4-BE49-F238E27FC236}">
                <a16:creationId xmlns:a16="http://schemas.microsoft.com/office/drawing/2014/main" id="{44E48FD3-2DF4-490C-BC3A-79C5D5E45947}"/>
              </a:ext>
            </a:extLst>
          </p:cNvPr>
          <p:cNvSpPr>
            <a:spLocks noGrp="1"/>
          </p:cNvSpPr>
          <p:nvPr>
            <p:ph type="body" sz="quarter" idx="56" hasCustomPrompt="1"/>
          </p:nvPr>
        </p:nvSpPr>
        <p:spPr>
          <a:xfrm>
            <a:off x="9912608" y="4691523"/>
            <a:ext cx="1620580"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31" name="Text Placeholder 2">
            <a:extLst>
              <a:ext uri="{FF2B5EF4-FFF2-40B4-BE49-F238E27FC236}">
                <a16:creationId xmlns:a16="http://schemas.microsoft.com/office/drawing/2014/main" id="{C39DE08E-33C3-4C1A-920B-B4952579A948}"/>
              </a:ext>
            </a:extLst>
          </p:cNvPr>
          <p:cNvSpPr>
            <a:spLocks noGrp="1"/>
          </p:cNvSpPr>
          <p:nvPr>
            <p:ph type="body" sz="quarter" idx="24" hasCustomPrompt="1"/>
          </p:nvPr>
        </p:nvSpPr>
        <p:spPr>
          <a:xfrm rot="16200000">
            <a:off x="453469" y="3431888"/>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2" name="Text Placeholder 2">
            <a:extLst>
              <a:ext uri="{FF2B5EF4-FFF2-40B4-BE49-F238E27FC236}">
                <a16:creationId xmlns:a16="http://schemas.microsoft.com/office/drawing/2014/main" id="{FADEF27B-D3B5-4D67-80D1-4FBDAC215B39}"/>
              </a:ext>
            </a:extLst>
          </p:cNvPr>
          <p:cNvSpPr>
            <a:spLocks noGrp="1"/>
          </p:cNvSpPr>
          <p:nvPr>
            <p:ph type="body" sz="quarter" idx="58" hasCustomPrompt="1"/>
          </p:nvPr>
        </p:nvSpPr>
        <p:spPr>
          <a:xfrm rot="16200000">
            <a:off x="453211" y="5694844"/>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3" name="Text Placeholder 2">
            <a:extLst>
              <a:ext uri="{FF2B5EF4-FFF2-40B4-BE49-F238E27FC236}">
                <a16:creationId xmlns:a16="http://schemas.microsoft.com/office/drawing/2014/main" id="{13DF6266-E452-4600-B76D-01E43F526B1A}"/>
              </a:ext>
            </a:extLst>
          </p:cNvPr>
          <p:cNvSpPr>
            <a:spLocks noGrp="1"/>
          </p:cNvSpPr>
          <p:nvPr>
            <p:ph type="body" sz="quarter" idx="59" hasCustomPrompt="1"/>
          </p:nvPr>
        </p:nvSpPr>
        <p:spPr>
          <a:xfrm rot="16200000">
            <a:off x="6004642" y="3431889"/>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4" name="Text Placeholder 2">
            <a:extLst>
              <a:ext uri="{FF2B5EF4-FFF2-40B4-BE49-F238E27FC236}">
                <a16:creationId xmlns:a16="http://schemas.microsoft.com/office/drawing/2014/main" id="{32FDDE29-1FCD-45BC-9F61-9D5ACB6BD00E}"/>
              </a:ext>
            </a:extLst>
          </p:cNvPr>
          <p:cNvSpPr>
            <a:spLocks noGrp="1"/>
          </p:cNvSpPr>
          <p:nvPr>
            <p:ph type="body" sz="quarter" idx="60" hasCustomPrompt="1"/>
          </p:nvPr>
        </p:nvSpPr>
        <p:spPr>
          <a:xfrm rot="16200000">
            <a:off x="6004384" y="5694845"/>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FCE2D67D-E75E-4FDA-B80E-DF09465F131D}"/>
              </a:ext>
            </a:extLst>
          </p:cNvPr>
          <p:cNvSpPr>
            <a:spLocks noGrp="1"/>
          </p:cNvSpPr>
          <p:nvPr>
            <p:ph type="ftr" sz="quarter" idx="61"/>
          </p:nvPr>
        </p:nvSpPr>
        <p:spPr/>
        <p:txBody>
          <a:bodyPr/>
          <a:lstStyle/>
          <a:p>
            <a:endParaRPr lang="en-GB" dirty="0"/>
          </a:p>
        </p:txBody>
      </p:sp>
      <p:sp>
        <p:nvSpPr>
          <p:cNvPr id="4" name="Slide Number Placeholder 3">
            <a:extLst>
              <a:ext uri="{FF2B5EF4-FFF2-40B4-BE49-F238E27FC236}">
                <a16:creationId xmlns:a16="http://schemas.microsoft.com/office/drawing/2014/main" id="{6FCDBCF9-9BBC-4CB0-8AAB-EAF7233B286E}"/>
              </a:ext>
            </a:extLst>
          </p:cNvPr>
          <p:cNvSpPr>
            <a:spLocks noGrp="1"/>
          </p:cNvSpPr>
          <p:nvPr>
            <p:ph type="sldNum" sz="quarter" idx="62"/>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6780157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 x Team Members">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8E2ACE6-F563-4935-AADD-646F5AB1983D}"/>
              </a:ext>
            </a:extLst>
          </p:cNvPr>
          <p:cNvSpPr>
            <a:spLocks noGrp="1"/>
          </p:cNvSpPr>
          <p:nvPr>
            <p:ph type="title" hasCustomPrompt="1"/>
          </p:nvPr>
        </p:nvSpPr>
        <p:spPr>
          <a:xfrm>
            <a:off x="656924" y="657225"/>
            <a:ext cx="5319714" cy="532800"/>
          </a:xfrm>
        </p:spPr>
        <p:txBody>
          <a:bodyPr/>
          <a:lstStyle/>
          <a:p>
            <a:r>
              <a:rPr lang="en-GB" dirty="0"/>
              <a:t>Slide title</a:t>
            </a:r>
          </a:p>
        </p:txBody>
      </p:sp>
      <p:sp>
        <p:nvSpPr>
          <p:cNvPr id="23" name="Subtitle 2">
            <a:extLst>
              <a:ext uri="{FF2B5EF4-FFF2-40B4-BE49-F238E27FC236}">
                <a16:creationId xmlns:a16="http://schemas.microsoft.com/office/drawing/2014/main" id="{8BF97E46-53D1-4953-BBD5-61A9FE287003}"/>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35A47A1D-3A44-41D2-96DC-50329243F7AD}"/>
              </a:ext>
            </a:extLst>
          </p:cNvPr>
          <p:cNvSpPr>
            <a:spLocks noGrp="1"/>
          </p:cNvSpPr>
          <p:nvPr>
            <p:ph type="pic" sz="quarter" idx="11" hasCustomPrompt="1"/>
          </p:nvPr>
        </p:nvSpPr>
        <p:spPr>
          <a:xfrm>
            <a:off x="658813" y="1811338"/>
            <a:ext cx="1620837"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20" name="Text Placeholder 4">
            <a:extLst>
              <a:ext uri="{FF2B5EF4-FFF2-40B4-BE49-F238E27FC236}">
                <a16:creationId xmlns:a16="http://schemas.microsoft.com/office/drawing/2014/main" id="{29A8536C-53FD-45BF-AAD4-691D41EB7759}"/>
              </a:ext>
            </a:extLst>
          </p:cNvPr>
          <p:cNvSpPr>
            <a:spLocks noGrp="1"/>
          </p:cNvSpPr>
          <p:nvPr>
            <p:ph type="body" sz="quarter" idx="27" hasCustomPrompt="1"/>
          </p:nvPr>
        </p:nvSpPr>
        <p:spPr>
          <a:xfrm>
            <a:off x="2509838" y="1811338"/>
            <a:ext cx="3466800"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4" name="Text Placeholder 17">
            <a:extLst>
              <a:ext uri="{FF2B5EF4-FFF2-40B4-BE49-F238E27FC236}">
                <a16:creationId xmlns:a16="http://schemas.microsoft.com/office/drawing/2014/main" id="{E99D2E04-AF1A-477F-BE00-FD46AD230DA3}"/>
              </a:ext>
            </a:extLst>
          </p:cNvPr>
          <p:cNvSpPr>
            <a:spLocks noGrp="1"/>
          </p:cNvSpPr>
          <p:nvPr>
            <p:ph type="body" sz="quarter" idx="13" hasCustomPrompt="1"/>
          </p:nvPr>
        </p:nvSpPr>
        <p:spPr>
          <a:xfrm>
            <a:off x="2509838" y="2148377"/>
            <a:ext cx="3466800"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5" name="Text Placeholder 17">
            <a:extLst>
              <a:ext uri="{FF2B5EF4-FFF2-40B4-BE49-F238E27FC236}">
                <a16:creationId xmlns:a16="http://schemas.microsoft.com/office/drawing/2014/main" id="{E4473462-6DBF-4CCC-A6AC-38FCC1A400FE}"/>
              </a:ext>
            </a:extLst>
          </p:cNvPr>
          <p:cNvSpPr>
            <a:spLocks noGrp="1"/>
          </p:cNvSpPr>
          <p:nvPr>
            <p:ph type="body" sz="quarter" idx="14" hasCustomPrompt="1"/>
          </p:nvPr>
        </p:nvSpPr>
        <p:spPr>
          <a:xfrm>
            <a:off x="2509838" y="2506170"/>
            <a:ext cx="3466800" cy="921600"/>
          </a:xfrm>
          <a:prstGeom prst="rect">
            <a:avLst/>
          </a:prstGeom>
        </p:spPr>
        <p:txBody>
          <a:bodyPr wrap="square"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10" name="Picture Placeholder 2">
            <a:extLst>
              <a:ext uri="{FF2B5EF4-FFF2-40B4-BE49-F238E27FC236}">
                <a16:creationId xmlns:a16="http://schemas.microsoft.com/office/drawing/2014/main" id="{80F9B3FD-33FC-47B7-A55F-8837D290FD4C}"/>
              </a:ext>
            </a:extLst>
          </p:cNvPr>
          <p:cNvSpPr>
            <a:spLocks noGrp="1"/>
          </p:cNvSpPr>
          <p:nvPr>
            <p:ph type="pic" sz="quarter" idx="19" hasCustomPrompt="1"/>
          </p:nvPr>
        </p:nvSpPr>
        <p:spPr>
          <a:xfrm>
            <a:off x="658813" y="4048913"/>
            <a:ext cx="1620837"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11" name="Text Placeholder 4">
            <a:extLst>
              <a:ext uri="{FF2B5EF4-FFF2-40B4-BE49-F238E27FC236}">
                <a16:creationId xmlns:a16="http://schemas.microsoft.com/office/drawing/2014/main" id="{EE6CCB00-C548-4856-97AA-A87A3B210298}"/>
              </a:ext>
            </a:extLst>
          </p:cNvPr>
          <p:cNvSpPr>
            <a:spLocks noGrp="1"/>
          </p:cNvSpPr>
          <p:nvPr>
            <p:ph type="body" sz="quarter" idx="20" hasCustomPrompt="1"/>
          </p:nvPr>
        </p:nvSpPr>
        <p:spPr>
          <a:xfrm>
            <a:off x="2509838" y="4046837"/>
            <a:ext cx="3466800"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12" name="Text Placeholder 17">
            <a:extLst>
              <a:ext uri="{FF2B5EF4-FFF2-40B4-BE49-F238E27FC236}">
                <a16:creationId xmlns:a16="http://schemas.microsoft.com/office/drawing/2014/main" id="{4D68A386-E7E7-4D7E-B30F-C6A501A450AB}"/>
              </a:ext>
            </a:extLst>
          </p:cNvPr>
          <p:cNvSpPr>
            <a:spLocks noGrp="1"/>
          </p:cNvSpPr>
          <p:nvPr>
            <p:ph type="body" sz="quarter" idx="21" hasCustomPrompt="1"/>
          </p:nvPr>
        </p:nvSpPr>
        <p:spPr>
          <a:xfrm>
            <a:off x="2509838" y="4383240"/>
            <a:ext cx="3466800"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3" name="Text Placeholder 17">
            <a:extLst>
              <a:ext uri="{FF2B5EF4-FFF2-40B4-BE49-F238E27FC236}">
                <a16:creationId xmlns:a16="http://schemas.microsoft.com/office/drawing/2014/main" id="{5229370C-CF34-4897-A491-DD8356E5A206}"/>
              </a:ext>
            </a:extLst>
          </p:cNvPr>
          <p:cNvSpPr>
            <a:spLocks noGrp="1"/>
          </p:cNvSpPr>
          <p:nvPr>
            <p:ph type="body" sz="quarter" idx="22" hasCustomPrompt="1"/>
          </p:nvPr>
        </p:nvSpPr>
        <p:spPr>
          <a:xfrm>
            <a:off x="2509838" y="4746256"/>
            <a:ext cx="3466800"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6" name="Picture Placeholder 2">
            <a:extLst>
              <a:ext uri="{FF2B5EF4-FFF2-40B4-BE49-F238E27FC236}">
                <a16:creationId xmlns:a16="http://schemas.microsoft.com/office/drawing/2014/main" id="{694C374F-5D8B-4E1F-9A0A-59AEA4989345}"/>
              </a:ext>
            </a:extLst>
          </p:cNvPr>
          <p:cNvSpPr>
            <a:spLocks noGrp="1"/>
          </p:cNvSpPr>
          <p:nvPr>
            <p:ph type="pic" sz="quarter" idx="15" hasCustomPrompt="1"/>
          </p:nvPr>
        </p:nvSpPr>
        <p:spPr>
          <a:xfrm>
            <a:off x="6215364" y="1811338"/>
            <a:ext cx="1609424"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7" name="Text Placeholder 4">
            <a:extLst>
              <a:ext uri="{FF2B5EF4-FFF2-40B4-BE49-F238E27FC236}">
                <a16:creationId xmlns:a16="http://schemas.microsoft.com/office/drawing/2014/main" id="{1C25F170-ACD3-4EA7-A988-78BB6A8BE324}"/>
              </a:ext>
            </a:extLst>
          </p:cNvPr>
          <p:cNvSpPr>
            <a:spLocks noGrp="1"/>
          </p:cNvSpPr>
          <p:nvPr>
            <p:ph type="body" sz="quarter" idx="16" hasCustomPrompt="1"/>
          </p:nvPr>
        </p:nvSpPr>
        <p:spPr>
          <a:xfrm>
            <a:off x="8063514" y="1811338"/>
            <a:ext cx="3458262"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8" name="Text Placeholder 17">
            <a:extLst>
              <a:ext uri="{FF2B5EF4-FFF2-40B4-BE49-F238E27FC236}">
                <a16:creationId xmlns:a16="http://schemas.microsoft.com/office/drawing/2014/main" id="{55B3C7AC-3DD4-468D-B769-D7F95B1E3AD0}"/>
              </a:ext>
            </a:extLst>
          </p:cNvPr>
          <p:cNvSpPr>
            <a:spLocks noGrp="1"/>
          </p:cNvSpPr>
          <p:nvPr>
            <p:ph type="body" sz="quarter" idx="17" hasCustomPrompt="1"/>
          </p:nvPr>
        </p:nvSpPr>
        <p:spPr>
          <a:xfrm>
            <a:off x="8063514" y="2148377"/>
            <a:ext cx="3458262"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 name="Text Placeholder 17">
            <a:extLst>
              <a:ext uri="{FF2B5EF4-FFF2-40B4-BE49-F238E27FC236}">
                <a16:creationId xmlns:a16="http://schemas.microsoft.com/office/drawing/2014/main" id="{F8BB41CC-EE94-463A-A774-E299849F3949}"/>
              </a:ext>
            </a:extLst>
          </p:cNvPr>
          <p:cNvSpPr>
            <a:spLocks noGrp="1"/>
          </p:cNvSpPr>
          <p:nvPr>
            <p:ph type="body" sz="quarter" idx="18" hasCustomPrompt="1"/>
          </p:nvPr>
        </p:nvSpPr>
        <p:spPr>
          <a:xfrm>
            <a:off x="8063514" y="2506170"/>
            <a:ext cx="3458262"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14" name="Picture Placeholder 2">
            <a:extLst>
              <a:ext uri="{FF2B5EF4-FFF2-40B4-BE49-F238E27FC236}">
                <a16:creationId xmlns:a16="http://schemas.microsoft.com/office/drawing/2014/main" id="{25CE8B50-7BAD-4691-8EDC-DC0FCBBD3619}"/>
              </a:ext>
            </a:extLst>
          </p:cNvPr>
          <p:cNvSpPr>
            <a:spLocks noGrp="1"/>
          </p:cNvSpPr>
          <p:nvPr>
            <p:ph type="pic" sz="quarter" idx="23" hasCustomPrompt="1"/>
          </p:nvPr>
        </p:nvSpPr>
        <p:spPr>
          <a:xfrm>
            <a:off x="6215364" y="4048913"/>
            <a:ext cx="1609424"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15" name="Text Placeholder 4">
            <a:extLst>
              <a:ext uri="{FF2B5EF4-FFF2-40B4-BE49-F238E27FC236}">
                <a16:creationId xmlns:a16="http://schemas.microsoft.com/office/drawing/2014/main" id="{9220FE3A-3350-471A-A650-93EB6EC4D5D6}"/>
              </a:ext>
            </a:extLst>
          </p:cNvPr>
          <p:cNvSpPr>
            <a:spLocks noGrp="1"/>
          </p:cNvSpPr>
          <p:nvPr>
            <p:ph type="body" sz="quarter" idx="24" hasCustomPrompt="1"/>
          </p:nvPr>
        </p:nvSpPr>
        <p:spPr>
          <a:xfrm>
            <a:off x="8063514" y="4046837"/>
            <a:ext cx="3458262"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16" name="Text Placeholder 17">
            <a:extLst>
              <a:ext uri="{FF2B5EF4-FFF2-40B4-BE49-F238E27FC236}">
                <a16:creationId xmlns:a16="http://schemas.microsoft.com/office/drawing/2014/main" id="{EFDA7D31-4A3E-426B-98C5-ADB0C1B21E37}"/>
              </a:ext>
            </a:extLst>
          </p:cNvPr>
          <p:cNvSpPr>
            <a:spLocks noGrp="1"/>
          </p:cNvSpPr>
          <p:nvPr>
            <p:ph type="body" sz="quarter" idx="25" hasCustomPrompt="1"/>
          </p:nvPr>
        </p:nvSpPr>
        <p:spPr>
          <a:xfrm>
            <a:off x="8063514" y="4383240"/>
            <a:ext cx="3458262"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7" name="Text Placeholder 17">
            <a:extLst>
              <a:ext uri="{FF2B5EF4-FFF2-40B4-BE49-F238E27FC236}">
                <a16:creationId xmlns:a16="http://schemas.microsoft.com/office/drawing/2014/main" id="{5935079C-6EB7-4503-B5A5-1E4C1B6B7D04}"/>
              </a:ext>
            </a:extLst>
          </p:cNvPr>
          <p:cNvSpPr>
            <a:spLocks noGrp="1"/>
          </p:cNvSpPr>
          <p:nvPr>
            <p:ph type="body" sz="quarter" idx="26" hasCustomPrompt="1"/>
          </p:nvPr>
        </p:nvSpPr>
        <p:spPr>
          <a:xfrm>
            <a:off x="8063514" y="4746256"/>
            <a:ext cx="3458262"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2" name="Footer Placeholder 1">
            <a:extLst>
              <a:ext uri="{FF2B5EF4-FFF2-40B4-BE49-F238E27FC236}">
                <a16:creationId xmlns:a16="http://schemas.microsoft.com/office/drawing/2014/main" id="{BF2FE0BB-1D09-4885-A8D3-0BAC93985B71}"/>
              </a:ext>
            </a:extLst>
          </p:cNvPr>
          <p:cNvSpPr>
            <a:spLocks noGrp="1"/>
          </p:cNvSpPr>
          <p:nvPr>
            <p:ph type="ftr" sz="quarter" idx="28"/>
          </p:nvPr>
        </p:nvSpPr>
        <p:spPr/>
        <p:txBody>
          <a:bodyPr/>
          <a:lstStyle/>
          <a:p>
            <a:endParaRPr lang="en-GB" dirty="0"/>
          </a:p>
        </p:txBody>
      </p:sp>
      <p:sp>
        <p:nvSpPr>
          <p:cNvPr id="18" name="Slide Number Placeholder 17">
            <a:extLst>
              <a:ext uri="{FF2B5EF4-FFF2-40B4-BE49-F238E27FC236}">
                <a16:creationId xmlns:a16="http://schemas.microsoft.com/office/drawing/2014/main" id="{87F26512-AFB7-4B55-AF32-599B7CB704D3}"/>
              </a:ext>
            </a:extLst>
          </p:cNvPr>
          <p:cNvSpPr>
            <a:spLocks noGrp="1"/>
          </p:cNvSpPr>
          <p:nvPr>
            <p:ph type="sldNum" sz="quarter" idx="29"/>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1514758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2 x Team Member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1A6EFB-C03E-4005-AAF4-412354479622}"/>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41" name="Subtitle 2">
            <a:extLst>
              <a:ext uri="{FF2B5EF4-FFF2-40B4-BE49-F238E27FC236}">
                <a16:creationId xmlns:a16="http://schemas.microsoft.com/office/drawing/2014/main" id="{7E09B4CB-EF80-4A5E-B0DF-A4976B3C42DF}"/>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61453AFA-7E1E-465D-920B-606276C5AF3D}"/>
              </a:ext>
            </a:extLst>
          </p:cNvPr>
          <p:cNvSpPr>
            <a:spLocks noGrp="1"/>
          </p:cNvSpPr>
          <p:nvPr>
            <p:ph type="pic" sz="quarter" idx="11" hasCustomPrompt="1"/>
          </p:nvPr>
        </p:nvSpPr>
        <p:spPr>
          <a:xfrm>
            <a:off x="658813"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9" name="Text Placeholder 17">
            <a:extLst>
              <a:ext uri="{FF2B5EF4-FFF2-40B4-BE49-F238E27FC236}">
                <a16:creationId xmlns:a16="http://schemas.microsoft.com/office/drawing/2014/main" id="{3AD7492D-0E64-45CC-A859-E7CE52A2AFC9}"/>
              </a:ext>
            </a:extLst>
          </p:cNvPr>
          <p:cNvSpPr>
            <a:spLocks noGrp="1"/>
          </p:cNvSpPr>
          <p:nvPr>
            <p:ph type="body" sz="quarter" idx="14" hasCustomPrompt="1"/>
          </p:nvPr>
        </p:nvSpPr>
        <p:spPr>
          <a:xfrm>
            <a:off x="658813"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8" name="Text Placeholder 17">
            <a:extLst>
              <a:ext uri="{FF2B5EF4-FFF2-40B4-BE49-F238E27FC236}">
                <a16:creationId xmlns:a16="http://schemas.microsoft.com/office/drawing/2014/main" id="{FA5D83A1-C6F6-46CC-8958-ABC1919A23FF}"/>
              </a:ext>
            </a:extLst>
          </p:cNvPr>
          <p:cNvSpPr>
            <a:spLocks noGrp="1"/>
          </p:cNvSpPr>
          <p:nvPr>
            <p:ph type="body" sz="quarter" idx="13" hasCustomPrompt="1"/>
          </p:nvPr>
        </p:nvSpPr>
        <p:spPr>
          <a:xfrm>
            <a:off x="658813"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45" name="Picture Placeholder 2">
            <a:extLst>
              <a:ext uri="{FF2B5EF4-FFF2-40B4-BE49-F238E27FC236}">
                <a16:creationId xmlns:a16="http://schemas.microsoft.com/office/drawing/2014/main" id="{E66B5CBD-8D6D-4BBC-9518-814944563D27}"/>
              </a:ext>
            </a:extLst>
          </p:cNvPr>
          <p:cNvSpPr>
            <a:spLocks noGrp="1"/>
          </p:cNvSpPr>
          <p:nvPr>
            <p:ph type="pic" sz="quarter" idx="41" hasCustomPrompt="1"/>
          </p:nvPr>
        </p:nvSpPr>
        <p:spPr>
          <a:xfrm>
            <a:off x="658813"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47" name="Text Placeholder 17">
            <a:extLst>
              <a:ext uri="{FF2B5EF4-FFF2-40B4-BE49-F238E27FC236}">
                <a16:creationId xmlns:a16="http://schemas.microsoft.com/office/drawing/2014/main" id="{10B892F0-8257-4FAD-85E3-B26408DF573F}"/>
              </a:ext>
            </a:extLst>
          </p:cNvPr>
          <p:cNvSpPr>
            <a:spLocks noGrp="1"/>
          </p:cNvSpPr>
          <p:nvPr>
            <p:ph type="body" sz="quarter" idx="43" hasCustomPrompt="1"/>
          </p:nvPr>
        </p:nvSpPr>
        <p:spPr>
          <a:xfrm>
            <a:off x="658813"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46" name="Text Placeholder 17">
            <a:extLst>
              <a:ext uri="{FF2B5EF4-FFF2-40B4-BE49-F238E27FC236}">
                <a16:creationId xmlns:a16="http://schemas.microsoft.com/office/drawing/2014/main" id="{21C404D7-5842-4DB4-BABE-B609B13B2F64}"/>
              </a:ext>
            </a:extLst>
          </p:cNvPr>
          <p:cNvSpPr>
            <a:spLocks noGrp="1"/>
          </p:cNvSpPr>
          <p:nvPr>
            <p:ph type="body" sz="quarter" idx="42" hasCustomPrompt="1"/>
          </p:nvPr>
        </p:nvSpPr>
        <p:spPr>
          <a:xfrm>
            <a:off x="658813"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5" name="Picture Placeholder 2">
            <a:extLst>
              <a:ext uri="{FF2B5EF4-FFF2-40B4-BE49-F238E27FC236}">
                <a16:creationId xmlns:a16="http://schemas.microsoft.com/office/drawing/2014/main" id="{35578B0A-D320-4721-8EA7-7524EFD0C2AA}"/>
              </a:ext>
            </a:extLst>
          </p:cNvPr>
          <p:cNvSpPr>
            <a:spLocks noGrp="1"/>
          </p:cNvSpPr>
          <p:nvPr>
            <p:ph type="pic" sz="quarter" idx="60" hasCustomPrompt="1"/>
          </p:nvPr>
        </p:nvSpPr>
        <p:spPr>
          <a:xfrm>
            <a:off x="2509838"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97" name="Text Placeholder 17">
            <a:extLst>
              <a:ext uri="{FF2B5EF4-FFF2-40B4-BE49-F238E27FC236}">
                <a16:creationId xmlns:a16="http://schemas.microsoft.com/office/drawing/2014/main" id="{DE5402FE-B3D6-470A-9461-A16AF7B6BDF8}"/>
              </a:ext>
            </a:extLst>
          </p:cNvPr>
          <p:cNvSpPr>
            <a:spLocks noGrp="1"/>
          </p:cNvSpPr>
          <p:nvPr>
            <p:ph type="body" sz="quarter" idx="62" hasCustomPrompt="1"/>
          </p:nvPr>
        </p:nvSpPr>
        <p:spPr>
          <a:xfrm>
            <a:off x="2509838"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96" name="Text Placeholder 17">
            <a:extLst>
              <a:ext uri="{FF2B5EF4-FFF2-40B4-BE49-F238E27FC236}">
                <a16:creationId xmlns:a16="http://schemas.microsoft.com/office/drawing/2014/main" id="{05E1A72C-E82E-4E64-BAEC-CFF927BE746F}"/>
              </a:ext>
            </a:extLst>
          </p:cNvPr>
          <p:cNvSpPr>
            <a:spLocks noGrp="1"/>
          </p:cNvSpPr>
          <p:nvPr>
            <p:ph type="body" sz="quarter" idx="61" hasCustomPrompt="1"/>
          </p:nvPr>
        </p:nvSpPr>
        <p:spPr>
          <a:xfrm>
            <a:off x="2509838"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8" name="Picture Placeholder 2">
            <a:extLst>
              <a:ext uri="{FF2B5EF4-FFF2-40B4-BE49-F238E27FC236}">
                <a16:creationId xmlns:a16="http://schemas.microsoft.com/office/drawing/2014/main" id="{304BF809-0E6F-46AF-BA15-C829B7B79A58}"/>
              </a:ext>
            </a:extLst>
          </p:cNvPr>
          <p:cNvSpPr>
            <a:spLocks noGrp="1"/>
          </p:cNvSpPr>
          <p:nvPr>
            <p:ph type="pic" sz="quarter" idx="63" hasCustomPrompt="1"/>
          </p:nvPr>
        </p:nvSpPr>
        <p:spPr>
          <a:xfrm>
            <a:off x="2509838"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00" name="Text Placeholder 17">
            <a:extLst>
              <a:ext uri="{FF2B5EF4-FFF2-40B4-BE49-F238E27FC236}">
                <a16:creationId xmlns:a16="http://schemas.microsoft.com/office/drawing/2014/main" id="{0322F05F-A846-4F1D-8608-F25BAF958C5C}"/>
              </a:ext>
            </a:extLst>
          </p:cNvPr>
          <p:cNvSpPr>
            <a:spLocks noGrp="1"/>
          </p:cNvSpPr>
          <p:nvPr>
            <p:ph type="body" sz="quarter" idx="65" hasCustomPrompt="1"/>
          </p:nvPr>
        </p:nvSpPr>
        <p:spPr>
          <a:xfrm>
            <a:off x="2509838"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99" name="Text Placeholder 17">
            <a:extLst>
              <a:ext uri="{FF2B5EF4-FFF2-40B4-BE49-F238E27FC236}">
                <a16:creationId xmlns:a16="http://schemas.microsoft.com/office/drawing/2014/main" id="{6B6ECB26-DA92-4B85-8AC8-467B27BE162C}"/>
              </a:ext>
            </a:extLst>
          </p:cNvPr>
          <p:cNvSpPr>
            <a:spLocks noGrp="1"/>
          </p:cNvSpPr>
          <p:nvPr>
            <p:ph type="body" sz="quarter" idx="64" hasCustomPrompt="1"/>
          </p:nvPr>
        </p:nvSpPr>
        <p:spPr>
          <a:xfrm>
            <a:off x="2509838"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1" name="Picture Placeholder 2">
            <a:extLst>
              <a:ext uri="{FF2B5EF4-FFF2-40B4-BE49-F238E27FC236}">
                <a16:creationId xmlns:a16="http://schemas.microsoft.com/office/drawing/2014/main" id="{13F823F4-043A-4B83-BE48-C6EEC0B1EA04}"/>
              </a:ext>
            </a:extLst>
          </p:cNvPr>
          <p:cNvSpPr>
            <a:spLocks noGrp="1"/>
          </p:cNvSpPr>
          <p:nvPr>
            <p:ph type="pic" sz="quarter" idx="66" hasCustomPrompt="1"/>
          </p:nvPr>
        </p:nvSpPr>
        <p:spPr>
          <a:xfrm>
            <a:off x="4360863"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03" name="Text Placeholder 17">
            <a:extLst>
              <a:ext uri="{FF2B5EF4-FFF2-40B4-BE49-F238E27FC236}">
                <a16:creationId xmlns:a16="http://schemas.microsoft.com/office/drawing/2014/main" id="{D21DAC54-032F-4409-9C91-4215B6225A61}"/>
              </a:ext>
            </a:extLst>
          </p:cNvPr>
          <p:cNvSpPr>
            <a:spLocks noGrp="1"/>
          </p:cNvSpPr>
          <p:nvPr>
            <p:ph type="body" sz="quarter" idx="68" hasCustomPrompt="1"/>
          </p:nvPr>
        </p:nvSpPr>
        <p:spPr>
          <a:xfrm>
            <a:off x="4360863"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2" name="Text Placeholder 17">
            <a:extLst>
              <a:ext uri="{FF2B5EF4-FFF2-40B4-BE49-F238E27FC236}">
                <a16:creationId xmlns:a16="http://schemas.microsoft.com/office/drawing/2014/main" id="{BD9BE25C-4B0F-4BFB-A979-101E2CF07758}"/>
              </a:ext>
            </a:extLst>
          </p:cNvPr>
          <p:cNvSpPr>
            <a:spLocks noGrp="1"/>
          </p:cNvSpPr>
          <p:nvPr>
            <p:ph type="body" sz="quarter" idx="67" hasCustomPrompt="1"/>
          </p:nvPr>
        </p:nvSpPr>
        <p:spPr>
          <a:xfrm>
            <a:off x="4360863"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4" name="Picture Placeholder 2">
            <a:extLst>
              <a:ext uri="{FF2B5EF4-FFF2-40B4-BE49-F238E27FC236}">
                <a16:creationId xmlns:a16="http://schemas.microsoft.com/office/drawing/2014/main" id="{007065A7-D341-4447-AE6B-A91CE548048E}"/>
              </a:ext>
            </a:extLst>
          </p:cNvPr>
          <p:cNvSpPr>
            <a:spLocks noGrp="1"/>
          </p:cNvSpPr>
          <p:nvPr>
            <p:ph type="pic" sz="quarter" idx="69" hasCustomPrompt="1"/>
          </p:nvPr>
        </p:nvSpPr>
        <p:spPr>
          <a:xfrm>
            <a:off x="4360863"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06" name="Text Placeholder 17">
            <a:extLst>
              <a:ext uri="{FF2B5EF4-FFF2-40B4-BE49-F238E27FC236}">
                <a16:creationId xmlns:a16="http://schemas.microsoft.com/office/drawing/2014/main" id="{538F1C9B-5191-46A7-9988-721C27A19C0F}"/>
              </a:ext>
            </a:extLst>
          </p:cNvPr>
          <p:cNvSpPr>
            <a:spLocks noGrp="1"/>
          </p:cNvSpPr>
          <p:nvPr>
            <p:ph type="body" sz="quarter" idx="71" hasCustomPrompt="1"/>
          </p:nvPr>
        </p:nvSpPr>
        <p:spPr>
          <a:xfrm>
            <a:off x="4360863"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5" name="Text Placeholder 17">
            <a:extLst>
              <a:ext uri="{FF2B5EF4-FFF2-40B4-BE49-F238E27FC236}">
                <a16:creationId xmlns:a16="http://schemas.microsoft.com/office/drawing/2014/main" id="{2F155F4B-6C77-4B10-82CF-87AB808A21A3}"/>
              </a:ext>
            </a:extLst>
          </p:cNvPr>
          <p:cNvSpPr>
            <a:spLocks noGrp="1"/>
          </p:cNvSpPr>
          <p:nvPr>
            <p:ph type="body" sz="quarter" idx="70" hasCustomPrompt="1"/>
          </p:nvPr>
        </p:nvSpPr>
        <p:spPr>
          <a:xfrm>
            <a:off x="4360863"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7" name="Picture Placeholder 2">
            <a:extLst>
              <a:ext uri="{FF2B5EF4-FFF2-40B4-BE49-F238E27FC236}">
                <a16:creationId xmlns:a16="http://schemas.microsoft.com/office/drawing/2014/main" id="{9D67B676-0169-4E1D-B485-5732B38992AE}"/>
              </a:ext>
            </a:extLst>
          </p:cNvPr>
          <p:cNvSpPr>
            <a:spLocks noGrp="1"/>
          </p:cNvSpPr>
          <p:nvPr>
            <p:ph type="pic" sz="quarter" idx="72" hasCustomPrompt="1"/>
          </p:nvPr>
        </p:nvSpPr>
        <p:spPr>
          <a:xfrm>
            <a:off x="6211888"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09" name="Text Placeholder 17">
            <a:extLst>
              <a:ext uri="{FF2B5EF4-FFF2-40B4-BE49-F238E27FC236}">
                <a16:creationId xmlns:a16="http://schemas.microsoft.com/office/drawing/2014/main" id="{E2A5260C-8898-438D-B353-AD58CE7F051E}"/>
              </a:ext>
            </a:extLst>
          </p:cNvPr>
          <p:cNvSpPr>
            <a:spLocks noGrp="1"/>
          </p:cNvSpPr>
          <p:nvPr>
            <p:ph type="body" sz="quarter" idx="74" hasCustomPrompt="1"/>
          </p:nvPr>
        </p:nvSpPr>
        <p:spPr>
          <a:xfrm>
            <a:off x="6211888"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8" name="Text Placeholder 17">
            <a:extLst>
              <a:ext uri="{FF2B5EF4-FFF2-40B4-BE49-F238E27FC236}">
                <a16:creationId xmlns:a16="http://schemas.microsoft.com/office/drawing/2014/main" id="{5A64AB6E-B6C5-437A-BC9D-1E3CA90B9354}"/>
              </a:ext>
            </a:extLst>
          </p:cNvPr>
          <p:cNvSpPr>
            <a:spLocks noGrp="1"/>
          </p:cNvSpPr>
          <p:nvPr>
            <p:ph type="body" sz="quarter" idx="73" hasCustomPrompt="1"/>
          </p:nvPr>
        </p:nvSpPr>
        <p:spPr>
          <a:xfrm>
            <a:off x="6211888"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0" name="Picture Placeholder 2">
            <a:extLst>
              <a:ext uri="{FF2B5EF4-FFF2-40B4-BE49-F238E27FC236}">
                <a16:creationId xmlns:a16="http://schemas.microsoft.com/office/drawing/2014/main" id="{9952C130-25CE-45D7-BD81-95E1DCE8C11A}"/>
              </a:ext>
            </a:extLst>
          </p:cNvPr>
          <p:cNvSpPr>
            <a:spLocks noGrp="1"/>
          </p:cNvSpPr>
          <p:nvPr>
            <p:ph type="pic" sz="quarter" idx="75" hasCustomPrompt="1"/>
          </p:nvPr>
        </p:nvSpPr>
        <p:spPr>
          <a:xfrm>
            <a:off x="6211888"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12" name="Text Placeholder 17">
            <a:extLst>
              <a:ext uri="{FF2B5EF4-FFF2-40B4-BE49-F238E27FC236}">
                <a16:creationId xmlns:a16="http://schemas.microsoft.com/office/drawing/2014/main" id="{D4751E6E-E50B-47BB-B845-1A9F2628A2B9}"/>
              </a:ext>
            </a:extLst>
          </p:cNvPr>
          <p:cNvSpPr>
            <a:spLocks noGrp="1"/>
          </p:cNvSpPr>
          <p:nvPr>
            <p:ph type="body" sz="quarter" idx="77" hasCustomPrompt="1"/>
          </p:nvPr>
        </p:nvSpPr>
        <p:spPr>
          <a:xfrm>
            <a:off x="6211888"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1" name="Text Placeholder 17">
            <a:extLst>
              <a:ext uri="{FF2B5EF4-FFF2-40B4-BE49-F238E27FC236}">
                <a16:creationId xmlns:a16="http://schemas.microsoft.com/office/drawing/2014/main" id="{975635CB-AC22-40BF-A843-11EE49D41478}"/>
              </a:ext>
            </a:extLst>
          </p:cNvPr>
          <p:cNvSpPr>
            <a:spLocks noGrp="1"/>
          </p:cNvSpPr>
          <p:nvPr>
            <p:ph type="body" sz="quarter" idx="76" hasCustomPrompt="1"/>
          </p:nvPr>
        </p:nvSpPr>
        <p:spPr>
          <a:xfrm>
            <a:off x="6211888"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3" name="Picture Placeholder 2">
            <a:extLst>
              <a:ext uri="{FF2B5EF4-FFF2-40B4-BE49-F238E27FC236}">
                <a16:creationId xmlns:a16="http://schemas.microsoft.com/office/drawing/2014/main" id="{B6D5C63C-F0A7-431C-A34F-D630302AA90C}"/>
              </a:ext>
            </a:extLst>
          </p:cNvPr>
          <p:cNvSpPr>
            <a:spLocks noGrp="1"/>
          </p:cNvSpPr>
          <p:nvPr>
            <p:ph type="pic" sz="quarter" idx="78" hasCustomPrompt="1"/>
          </p:nvPr>
        </p:nvSpPr>
        <p:spPr>
          <a:xfrm>
            <a:off x="8059738"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15" name="Text Placeholder 17">
            <a:extLst>
              <a:ext uri="{FF2B5EF4-FFF2-40B4-BE49-F238E27FC236}">
                <a16:creationId xmlns:a16="http://schemas.microsoft.com/office/drawing/2014/main" id="{5B08EEF1-2090-4FAE-AC3E-FFAC897FCEA8}"/>
              </a:ext>
            </a:extLst>
          </p:cNvPr>
          <p:cNvSpPr>
            <a:spLocks noGrp="1"/>
          </p:cNvSpPr>
          <p:nvPr>
            <p:ph type="body" sz="quarter" idx="80" hasCustomPrompt="1"/>
          </p:nvPr>
        </p:nvSpPr>
        <p:spPr>
          <a:xfrm>
            <a:off x="8059738"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4" name="Text Placeholder 17">
            <a:extLst>
              <a:ext uri="{FF2B5EF4-FFF2-40B4-BE49-F238E27FC236}">
                <a16:creationId xmlns:a16="http://schemas.microsoft.com/office/drawing/2014/main" id="{3C08BCDD-2691-4AF7-A41E-E91D54C11EA4}"/>
              </a:ext>
            </a:extLst>
          </p:cNvPr>
          <p:cNvSpPr>
            <a:spLocks noGrp="1"/>
          </p:cNvSpPr>
          <p:nvPr>
            <p:ph type="body" sz="quarter" idx="79" hasCustomPrompt="1"/>
          </p:nvPr>
        </p:nvSpPr>
        <p:spPr>
          <a:xfrm>
            <a:off x="8059738"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6" name="Picture Placeholder 2">
            <a:extLst>
              <a:ext uri="{FF2B5EF4-FFF2-40B4-BE49-F238E27FC236}">
                <a16:creationId xmlns:a16="http://schemas.microsoft.com/office/drawing/2014/main" id="{9CB52F2D-7A68-4FFC-9178-804A881AE302}"/>
              </a:ext>
            </a:extLst>
          </p:cNvPr>
          <p:cNvSpPr>
            <a:spLocks noGrp="1"/>
          </p:cNvSpPr>
          <p:nvPr>
            <p:ph type="pic" sz="quarter" idx="81" hasCustomPrompt="1"/>
          </p:nvPr>
        </p:nvSpPr>
        <p:spPr>
          <a:xfrm>
            <a:off x="8059738"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18" name="Text Placeholder 17">
            <a:extLst>
              <a:ext uri="{FF2B5EF4-FFF2-40B4-BE49-F238E27FC236}">
                <a16:creationId xmlns:a16="http://schemas.microsoft.com/office/drawing/2014/main" id="{5397A6B8-13D3-476E-955F-CC207462FDF5}"/>
              </a:ext>
            </a:extLst>
          </p:cNvPr>
          <p:cNvSpPr>
            <a:spLocks noGrp="1"/>
          </p:cNvSpPr>
          <p:nvPr>
            <p:ph type="body" sz="quarter" idx="83" hasCustomPrompt="1"/>
          </p:nvPr>
        </p:nvSpPr>
        <p:spPr>
          <a:xfrm>
            <a:off x="8059738"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7" name="Text Placeholder 17">
            <a:extLst>
              <a:ext uri="{FF2B5EF4-FFF2-40B4-BE49-F238E27FC236}">
                <a16:creationId xmlns:a16="http://schemas.microsoft.com/office/drawing/2014/main" id="{1E422504-E303-4775-96E5-CDFBC2296ACE}"/>
              </a:ext>
            </a:extLst>
          </p:cNvPr>
          <p:cNvSpPr>
            <a:spLocks noGrp="1"/>
          </p:cNvSpPr>
          <p:nvPr>
            <p:ph type="body" sz="quarter" idx="82" hasCustomPrompt="1"/>
          </p:nvPr>
        </p:nvSpPr>
        <p:spPr>
          <a:xfrm>
            <a:off x="8059738"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9" name="Picture Placeholder 2">
            <a:extLst>
              <a:ext uri="{FF2B5EF4-FFF2-40B4-BE49-F238E27FC236}">
                <a16:creationId xmlns:a16="http://schemas.microsoft.com/office/drawing/2014/main" id="{402F2999-91E5-4B17-BBAD-6B3498DC38A4}"/>
              </a:ext>
            </a:extLst>
          </p:cNvPr>
          <p:cNvSpPr>
            <a:spLocks noGrp="1"/>
          </p:cNvSpPr>
          <p:nvPr>
            <p:ph type="pic" sz="quarter" idx="84" hasCustomPrompt="1"/>
          </p:nvPr>
        </p:nvSpPr>
        <p:spPr>
          <a:xfrm>
            <a:off x="9910763"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21" name="Text Placeholder 17">
            <a:extLst>
              <a:ext uri="{FF2B5EF4-FFF2-40B4-BE49-F238E27FC236}">
                <a16:creationId xmlns:a16="http://schemas.microsoft.com/office/drawing/2014/main" id="{255BDC5E-237D-43C8-A260-67FBC77B0827}"/>
              </a:ext>
            </a:extLst>
          </p:cNvPr>
          <p:cNvSpPr>
            <a:spLocks noGrp="1"/>
          </p:cNvSpPr>
          <p:nvPr>
            <p:ph type="body" sz="quarter" idx="86" hasCustomPrompt="1"/>
          </p:nvPr>
        </p:nvSpPr>
        <p:spPr>
          <a:xfrm>
            <a:off x="9910763"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20" name="Text Placeholder 17">
            <a:extLst>
              <a:ext uri="{FF2B5EF4-FFF2-40B4-BE49-F238E27FC236}">
                <a16:creationId xmlns:a16="http://schemas.microsoft.com/office/drawing/2014/main" id="{78D758A1-4B6F-4B0F-B561-8A5C8AE2A7CD}"/>
              </a:ext>
            </a:extLst>
          </p:cNvPr>
          <p:cNvSpPr>
            <a:spLocks noGrp="1"/>
          </p:cNvSpPr>
          <p:nvPr>
            <p:ph type="body" sz="quarter" idx="85" hasCustomPrompt="1"/>
          </p:nvPr>
        </p:nvSpPr>
        <p:spPr>
          <a:xfrm>
            <a:off x="9910763"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22" name="Picture Placeholder 2">
            <a:extLst>
              <a:ext uri="{FF2B5EF4-FFF2-40B4-BE49-F238E27FC236}">
                <a16:creationId xmlns:a16="http://schemas.microsoft.com/office/drawing/2014/main" id="{82B0B00E-3F93-46FF-912B-59CB8675DE2A}"/>
              </a:ext>
            </a:extLst>
          </p:cNvPr>
          <p:cNvSpPr>
            <a:spLocks noGrp="1"/>
          </p:cNvSpPr>
          <p:nvPr>
            <p:ph type="pic" sz="quarter" idx="87" hasCustomPrompt="1"/>
          </p:nvPr>
        </p:nvSpPr>
        <p:spPr>
          <a:xfrm>
            <a:off x="9910763"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24" name="Text Placeholder 17">
            <a:extLst>
              <a:ext uri="{FF2B5EF4-FFF2-40B4-BE49-F238E27FC236}">
                <a16:creationId xmlns:a16="http://schemas.microsoft.com/office/drawing/2014/main" id="{7BAFC583-D5A0-4ABC-9964-5D972B3932B1}"/>
              </a:ext>
            </a:extLst>
          </p:cNvPr>
          <p:cNvSpPr>
            <a:spLocks noGrp="1"/>
          </p:cNvSpPr>
          <p:nvPr>
            <p:ph type="body" sz="quarter" idx="89" hasCustomPrompt="1"/>
          </p:nvPr>
        </p:nvSpPr>
        <p:spPr>
          <a:xfrm>
            <a:off x="9910763"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23" name="Text Placeholder 17">
            <a:extLst>
              <a:ext uri="{FF2B5EF4-FFF2-40B4-BE49-F238E27FC236}">
                <a16:creationId xmlns:a16="http://schemas.microsoft.com/office/drawing/2014/main" id="{35BE1316-440D-4B2F-90B1-C60EC44F780A}"/>
              </a:ext>
            </a:extLst>
          </p:cNvPr>
          <p:cNvSpPr>
            <a:spLocks noGrp="1"/>
          </p:cNvSpPr>
          <p:nvPr>
            <p:ph type="body" sz="quarter" idx="88" hasCustomPrompt="1"/>
          </p:nvPr>
        </p:nvSpPr>
        <p:spPr>
          <a:xfrm>
            <a:off x="9910763"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2" name="Footer Placeholder 1">
            <a:extLst>
              <a:ext uri="{FF2B5EF4-FFF2-40B4-BE49-F238E27FC236}">
                <a16:creationId xmlns:a16="http://schemas.microsoft.com/office/drawing/2014/main" id="{CBE32424-F879-449B-B586-2980530ED3EA}"/>
              </a:ext>
            </a:extLst>
          </p:cNvPr>
          <p:cNvSpPr>
            <a:spLocks noGrp="1"/>
          </p:cNvSpPr>
          <p:nvPr>
            <p:ph type="ftr" sz="quarter" idx="90"/>
          </p:nvPr>
        </p:nvSpPr>
        <p:spPr/>
        <p:txBody>
          <a:bodyPr/>
          <a:lstStyle/>
          <a:p>
            <a:endParaRPr lang="en-GB" dirty="0"/>
          </a:p>
        </p:txBody>
      </p:sp>
      <p:sp>
        <p:nvSpPr>
          <p:cNvPr id="4" name="Slide Number Placeholder 3">
            <a:extLst>
              <a:ext uri="{FF2B5EF4-FFF2-40B4-BE49-F238E27FC236}">
                <a16:creationId xmlns:a16="http://schemas.microsoft.com/office/drawing/2014/main" id="{D9E5C7A6-CA92-47C5-A090-A1AA6411F840}"/>
              </a:ext>
            </a:extLst>
          </p:cNvPr>
          <p:cNvSpPr>
            <a:spLocks noGrp="1"/>
          </p:cNvSpPr>
          <p:nvPr>
            <p:ph type="sldNum" sz="quarter" idx="91"/>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485818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3E8BFB-1373-49BE-87CA-3CE4F6C6253A}"/>
              </a:ext>
            </a:extLst>
          </p:cNvPr>
          <p:cNvSpPr>
            <a:spLocks noGrp="1"/>
          </p:cNvSpPr>
          <p:nvPr>
            <p:ph type="pic" sz="quarter" idx="11" hasCustomPrompt="1"/>
          </p:nvPr>
        </p:nvSpPr>
        <p:spPr>
          <a:xfrm>
            <a:off x="0" y="0"/>
            <a:ext cx="12192000" cy="6858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651C5713-6C88-4AC1-AB4A-39C8057C13B9}"/>
              </a:ext>
            </a:extLst>
          </p:cNvPr>
          <p:cNvSpPr>
            <a:spLocks noGrp="1"/>
          </p:cNvSpPr>
          <p:nvPr>
            <p:ph type="title" hasCustomPrompt="1"/>
          </p:nvPr>
        </p:nvSpPr>
        <p:spPr/>
        <p:txBody>
          <a:bodyPr/>
          <a:lstStyle>
            <a:lvl1pPr>
              <a:defRPr>
                <a:solidFill>
                  <a:schemeClr val="bg1"/>
                </a:solidFill>
              </a:defRPr>
            </a:lvl1pPr>
          </a:lstStyle>
          <a:p>
            <a:r>
              <a:rPr lang="en-GB" dirty="0"/>
              <a:t>Divider title</a:t>
            </a:r>
          </a:p>
        </p:txBody>
      </p:sp>
      <p:sp>
        <p:nvSpPr>
          <p:cNvPr id="6" name="Text Placeholder 2">
            <a:extLst>
              <a:ext uri="{FF2B5EF4-FFF2-40B4-BE49-F238E27FC236}">
                <a16:creationId xmlns:a16="http://schemas.microsoft.com/office/drawing/2014/main" id="{45F9DEB1-6029-4409-AEAC-0C89DCFA50A7}"/>
              </a:ext>
            </a:extLst>
          </p:cNvPr>
          <p:cNvSpPr>
            <a:spLocks noGrp="1"/>
          </p:cNvSpPr>
          <p:nvPr>
            <p:ph type="body" sz="quarter" idx="24" hasCustomPrompt="1"/>
          </p:nvPr>
        </p:nvSpPr>
        <p:spPr>
          <a:xfrm rot="16200000">
            <a:off x="11020588" y="5682020"/>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4" name="Footer Placeholder 3">
            <a:extLst>
              <a:ext uri="{FF2B5EF4-FFF2-40B4-BE49-F238E27FC236}">
                <a16:creationId xmlns:a16="http://schemas.microsoft.com/office/drawing/2014/main" id="{DA75E4C5-1346-42A7-B2F6-C7B0E648634A}"/>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F091808-9673-43ED-84F6-15C685FF0790}"/>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8" name="Picture Placeholder 14">
            <a:extLst>
              <a:ext uri="{FF2B5EF4-FFF2-40B4-BE49-F238E27FC236}">
                <a16:creationId xmlns:a16="http://schemas.microsoft.com/office/drawing/2014/main" id="{6EB7FA8C-D99A-4E16-A545-60A796085B14}"/>
              </a:ext>
            </a:extLst>
          </p:cNvPr>
          <p:cNvSpPr>
            <a:spLocks noGrp="1"/>
          </p:cNvSpPr>
          <p:nvPr>
            <p:ph type="pic" sz="quarter" idx="25" hasCustomPrompt="1"/>
          </p:nvPr>
        </p:nvSpPr>
        <p:spPr>
          <a:xfrm>
            <a:off x="10375384" y="357878"/>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noFill/>
              </a:defRPr>
            </a:lvl1pPr>
          </a:lstStyle>
          <a:p>
            <a:endParaRPr/>
          </a:p>
        </p:txBody>
      </p:sp>
    </p:spTree>
    <p:extLst>
      <p:ext uri="{BB962C8B-B14F-4D97-AF65-F5344CB8AC3E}">
        <p14:creationId xmlns:p14="http://schemas.microsoft.com/office/powerpoint/2010/main" val="42942774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 x Logo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1A6EFB-C03E-4005-AAF4-412354479622}"/>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41" name="Subtitle 2">
            <a:extLst>
              <a:ext uri="{FF2B5EF4-FFF2-40B4-BE49-F238E27FC236}">
                <a16:creationId xmlns:a16="http://schemas.microsoft.com/office/drawing/2014/main" id="{7E09B4CB-EF80-4A5E-B0DF-A4976B3C42DF}"/>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61453AFA-7E1E-465D-920B-606276C5AF3D}"/>
              </a:ext>
            </a:extLst>
          </p:cNvPr>
          <p:cNvSpPr>
            <a:spLocks noGrp="1"/>
          </p:cNvSpPr>
          <p:nvPr>
            <p:ph type="pic" sz="quarter" idx="11" hasCustomPrompt="1"/>
          </p:nvPr>
        </p:nvSpPr>
        <p:spPr>
          <a:xfrm>
            <a:off x="658812" y="2277976"/>
            <a:ext cx="1620838"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45" name="Picture Placeholder 2">
            <a:extLst>
              <a:ext uri="{FF2B5EF4-FFF2-40B4-BE49-F238E27FC236}">
                <a16:creationId xmlns:a16="http://schemas.microsoft.com/office/drawing/2014/main" id="{E66B5CBD-8D6D-4BBC-9518-814944563D27}"/>
              </a:ext>
            </a:extLst>
          </p:cNvPr>
          <p:cNvSpPr>
            <a:spLocks noGrp="1"/>
          </p:cNvSpPr>
          <p:nvPr>
            <p:ph type="pic" sz="quarter" idx="41" hasCustomPrompt="1"/>
          </p:nvPr>
        </p:nvSpPr>
        <p:spPr>
          <a:xfrm>
            <a:off x="2509838"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95" name="Picture Placeholder 2">
            <a:extLst>
              <a:ext uri="{FF2B5EF4-FFF2-40B4-BE49-F238E27FC236}">
                <a16:creationId xmlns:a16="http://schemas.microsoft.com/office/drawing/2014/main" id="{35578B0A-D320-4721-8EA7-7524EFD0C2AA}"/>
              </a:ext>
            </a:extLst>
          </p:cNvPr>
          <p:cNvSpPr>
            <a:spLocks noGrp="1"/>
          </p:cNvSpPr>
          <p:nvPr>
            <p:ph type="pic" sz="quarter" idx="60" hasCustomPrompt="1"/>
          </p:nvPr>
        </p:nvSpPr>
        <p:spPr>
          <a:xfrm>
            <a:off x="2509838"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98" name="Picture Placeholder 2">
            <a:extLst>
              <a:ext uri="{FF2B5EF4-FFF2-40B4-BE49-F238E27FC236}">
                <a16:creationId xmlns:a16="http://schemas.microsoft.com/office/drawing/2014/main" id="{304BF809-0E6F-46AF-BA15-C829B7B79A58}"/>
              </a:ext>
            </a:extLst>
          </p:cNvPr>
          <p:cNvSpPr>
            <a:spLocks noGrp="1"/>
          </p:cNvSpPr>
          <p:nvPr>
            <p:ph type="pic" sz="quarter" idx="63" hasCustomPrompt="1"/>
          </p:nvPr>
        </p:nvSpPr>
        <p:spPr>
          <a:xfrm>
            <a:off x="4361699"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01" name="Picture Placeholder 2">
            <a:extLst>
              <a:ext uri="{FF2B5EF4-FFF2-40B4-BE49-F238E27FC236}">
                <a16:creationId xmlns:a16="http://schemas.microsoft.com/office/drawing/2014/main" id="{13F823F4-043A-4B83-BE48-C6EEC0B1EA04}"/>
              </a:ext>
            </a:extLst>
          </p:cNvPr>
          <p:cNvSpPr>
            <a:spLocks noGrp="1"/>
          </p:cNvSpPr>
          <p:nvPr>
            <p:ph type="pic" sz="quarter" idx="66" hasCustomPrompt="1"/>
          </p:nvPr>
        </p:nvSpPr>
        <p:spPr>
          <a:xfrm>
            <a:off x="4357688"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04" name="Picture Placeholder 2">
            <a:extLst>
              <a:ext uri="{FF2B5EF4-FFF2-40B4-BE49-F238E27FC236}">
                <a16:creationId xmlns:a16="http://schemas.microsoft.com/office/drawing/2014/main" id="{007065A7-D341-4447-AE6B-A91CE548048E}"/>
              </a:ext>
            </a:extLst>
          </p:cNvPr>
          <p:cNvSpPr>
            <a:spLocks noGrp="1"/>
          </p:cNvSpPr>
          <p:nvPr>
            <p:ph type="pic" sz="quarter" idx="69" hasCustomPrompt="1"/>
          </p:nvPr>
        </p:nvSpPr>
        <p:spPr>
          <a:xfrm>
            <a:off x="6218322"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07" name="Picture Placeholder 2">
            <a:extLst>
              <a:ext uri="{FF2B5EF4-FFF2-40B4-BE49-F238E27FC236}">
                <a16:creationId xmlns:a16="http://schemas.microsoft.com/office/drawing/2014/main" id="{9D67B676-0169-4E1D-B485-5732B38992AE}"/>
              </a:ext>
            </a:extLst>
          </p:cNvPr>
          <p:cNvSpPr>
            <a:spLocks noGrp="1"/>
          </p:cNvSpPr>
          <p:nvPr>
            <p:ph type="pic" sz="quarter" idx="72" hasCustomPrompt="1"/>
          </p:nvPr>
        </p:nvSpPr>
        <p:spPr>
          <a:xfrm>
            <a:off x="6218322"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10" name="Picture Placeholder 2">
            <a:extLst>
              <a:ext uri="{FF2B5EF4-FFF2-40B4-BE49-F238E27FC236}">
                <a16:creationId xmlns:a16="http://schemas.microsoft.com/office/drawing/2014/main" id="{9952C130-25CE-45D7-BD81-95E1DCE8C11A}"/>
              </a:ext>
            </a:extLst>
          </p:cNvPr>
          <p:cNvSpPr>
            <a:spLocks noGrp="1"/>
          </p:cNvSpPr>
          <p:nvPr>
            <p:ph type="pic" sz="quarter" idx="75" hasCustomPrompt="1"/>
          </p:nvPr>
        </p:nvSpPr>
        <p:spPr>
          <a:xfrm>
            <a:off x="8062164"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13" name="Picture Placeholder 2">
            <a:extLst>
              <a:ext uri="{FF2B5EF4-FFF2-40B4-BE49-F238E27FC236}">
                <a16:creationId xmlns:a16="http://schemas.microsoft.com/office/drawing/2014/main" id="{B6D5C63C-F0A7-431C-A34F-D630302AA90C}"/>
              </a:ext>
            </a:extLst>
          </p:cNvPr>
          <p:cNvSpPr>
            <a:spLocks noGrp="1"/>
          </p:cNvSpPr>
          <p:nvPr>
            <p:ph type="pic" sz="quarter" idx="78" hasCustomPrompt="1"/>
          </p:nvPr>
        </p:nvSpPr>
        <p:spPr>
          <a:xfrm>
            <a:off x="8062164"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19" name="Picture Placeholder 2">
            <a:extLst>
              <a:ext uri="{FF2B5EF4-FFF2-40B4-BE49-F238E27FC236}">
                <a16:creationId xmlns:a16="http://schemas.microsoft.com/office/drawing/2014/main" id="{402F2999-91E5-4B17-BBAD-6B3498DC38A4}"/>
              </a:ext>
            </a:extLst>
          </p:cNvPr>
          <p:cNvSpPr>
            <a:spLocks noGrp="1"/>
          </p:cNvSpPr>
          <p:nvPr>
            <p:ph type="pic" sz="quarter" idx="84" hasCustomPrompt="1"/>
          </p:nvPr>
        </p:nvSpPr>
        <p:spPr>
          <a:xfrm>
            <a:off x="658812" y="3812206"/>
            <a:ext cx="1620838"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2" name="Footer Placeholder 1">
            <a:extLst>
              <a:ext uri="{FF2B5EF4-FFF2-40B4-BE49-F238E27FC236}">
                <a16:creationId xmlns:a16="http://schemas.microsoft.com/office/drawing/2014/main" id="{CBE32424-F879-449B-B586-2980530ED3EA}"/>
              </a:ext>
            </a:extLst>
          </p:cNvPr>
          <p:cNvSpPr>
            <a:spLocks noGrp="1"/>
          </p:cNvSpPr>
          <p:nvPr>
            <p:ph type="ftr" sz="quarter" idx="90"/>
          </p:nvPr>
        </p:nvSpPr>
        <p:spPr/>
        <p:txBody>
          <a:bodyPr/>
          <a:lstStyle/>
          <a:p>
            <a:endParaRPr lang="en-GB" dirty="0"/>
          </a:p>
        </p:txBody>
      </p:sp>
      <p:sp>
        <p:nvSpPr>
          <p:cNvPr id="4" name="Slide Number Placeholder 3">
            <a:extLst>
              <a:ext uri="{FF2B5EF4-FFF2-40B4-BE49-F238E27FC236}">
                <a16:creationId xmlns:a16="http://schemas.microsoft.com/office/drawing/2014/main" id="{D9E5C7A6-CA92-47C5-A090-A1AA6411F840}"/>
              </a:ext>
            </a:extLst>
          </p:cNvPr>
          <p:cNvSpPr>
            <a:spLocks noGrp="1"/>
          </p:cNvSpPr>
          <p:nvPr>
            <p:ph type="sldNum" sz="quarter" idx="91"/>
          </p:nvPr>
        </p:nvSpPr>
        <p:spPr/>
        <p:txBody>
          <a:bodyPr/>
          <a:lstStyle/>
          <a:p>
            <a:fld id="{1BE232AB-0B06-425F-9ADD-32A9A3D01189}" type="slidenum">
              <a:rPr lang="en-GB" smtClean="0"/>
              <a:pPr/>
              <a:t>‹#›</a:t>
            </a:fld>
            <a:endParaRPr lang="en-GB" dirty="0"/>
          </a:p>
        </p:txBody>
      </p:sp>
      <p:sp>
        <p:nvSpPr>
          <p:cNvPr id="16" name="Picture Placeholder 2">
            <a:extLst>
              <a:ext uri="{FF2B5EF4-FFF2-40B4-BE49-F238E27FC236}">
                <a16:creationId xmlns:a16="http://schemas.microsoft.com/office/drawing/2014/main" id="{4E5F37FC-1E52-4ADB-9749-D7275817B623}"/>
              </a:ext>
            </a:extLst>
          </p:cNvPr>
          <p:cNvSpPr>
            <a:spLocks noGrp="1"/>
          </p:cNvSpPr>
          <p:nvPr>
            <p:ph type="pic" sz="quarter" idx="92" hasCustomPrompt="1"/>
          </p:nvPr>
        </p:nvSpPr>
        <p:spPr>
          <a:xfrm>
            <a:off x="9906006"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7" name="Picture Placeholder 2">
            <a:extLst>
              <a:ext uri="{FF2B5EF4-FFF2-40B4-BE49-F238E27FC236}">
                <a16:creationId xmlns:a16="http://schemas.microsoft.com/office/drawing/2014/main" id="{1CD22332-EF6C-44AE-82B5-52E7D5618C89}"/>
              </a:ext>
            </a:extLst>
          </p:cNvPr>
          <p:cNvSpPr>
            <a:spLocks noGrp="1"/>
          </p:cNvSpPr>
          <p:nvPr>
            <p:ph type="pic" sz="quarter" idx="93" hasCustomPrompt="1"/>
          </p:nvPr>
        </p:nvSpPr>
        <p:spPr>
          <a:xfrm>
            <a:off x="9906006"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Tree>
    <p:extLst>
      <p:ext uri="{BB962C8B-B14F-4D97-AF65-F5344CB8AC3E}">
        <p14:creationId xmlns:p14="http://schemas.microsoft.com/office/powerpoint/2010/main" val="40287783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798" y="1810800"/>
            <a:ext cx="5320800" cy="3024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6210300" y="1810800"/>
            <a:ext cx="5320800" cy="3024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0918244" y="423165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5366742" y="423165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5040000"/>
            <a:ext cx="53170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6227242" y="5040000"/>
            <a:ext cx="5305946"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3" y="5544000"/>
            <a:ext cx="5317087" cy="619902"/>
          </a:xfrm>
        </p:spPr>
        <p:txBody>
          <a:bodyPr/>
          <a:lstStyle>
            <a:lvl1pPr>
              <a:defRPr sz="1600"/>
            </a:lvl1pPr>
            <a:lvl2pPr>
              <a:defRPr sz="1600"/>
            </a:lvl2pPr>
            <a:lvl3pPr>
              <a:defRPr sz="1600"/>
            </a:lvl3pPr>
            <a:lvl4pPr>
              <a:defRPr sz="1600"/>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6211270" y="5544000"/>
            <a:ext cx="5321917" cy="621850"/>
          </a:xfrm>
        </p:spPr>
        <p:txBody>
          <a:bodyPr/>
          <a:lstStyle>
            <a:lvl1pPr>
              <a:defRPr sz="1600"/>
            </a:lvl1pPr>
            <a:lvl2pPr>
              <a:defRPr sz="1600"/>
            </a:lvl2pPr>
            <a:lvl3pPr>
              <a:defRPr sz="1600"/>
            </a:lvl3pPr>
            <a:lvl4pPr>
              <a:defRPr sz="1600"/>
            </a:lvl4pPr>
            <a:lvl5pPr>
              <a:defRPr sz="2400"/>
            </a:lvl5pPr>
          </a:lstStyle>
          <a:p>
            <a:pPr lvl="0"/>
            <a:r>
              <a:rPr lang="en-GB" dirty="0"/>
              <a:t>16pt supporting copy approx. 25 words</a:t>
            </a:r>
          </a:p>
        </p:txBody>
      </p:sp>
    </p:spTree>
    <p:extLst>
      <p:ext uri="{BB962C8B-B14F-4D97-AF65-F5344CB8AC3E}">
        <p14:creationId xmlns:p14="http://schemas.microsoft.com/office/powerpoint/2010/main" val="41727435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800" y="1811338"/>
            <a:ext cx="34704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4359214" y="1811338"/>
            <a:ext cx="3471986"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7218344" y="335848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3514644" y="335848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6" name="Picture Placeholder 5">
            <a:extLst>
              <a:ext uri="{FF2B5EF4-FFF2-40B4-BE49-F238E27FC236}">
                <a16:creationId xmlns:a16="http://schemas.microsoft.com/office/drawing/2014/main" id="{5A16D669-4A5E-45DD-9A09-E41F19F2233C}"/>
              </a:ext>
            </a:extLst>
          </p:cNvPr>
          <p:cNvSpPr>
            <a:spLocks noGrp="1"/>
          </p:cNvSpPr>
          <p:nvPr>
            <p:ph type="pic" sz="quarter" idx="29" hasCustomPrompt="1"/>
          </p:nvPr>
        </p:nvSpPr>
        <p:spPr>
          <a:xfrm>
            <a:off x="8062913" y="1811338"/>
            <a:ext cx="3470275" cy="2160000"/>
          </a:xfrm>
          <a:solidFill>
            <a:schemeClr val="bg1">
              <a:lumMod val="95000"/>
            </a:schemeClr>
          </a:solidFill>
        </p:spPr>
        <p:txBody>
          <a:bodyPr tIns="504000" anchor="ctr"/>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Text Placeholder 2">
            <a:extLst>
              <a:ext uri="{FF2B5EF4-FFF2-40B4-BE49-F238E27FC236}">
                <a16:creationId xmlns:a16="http://schemas.microsoft.com/office/drawing/2014/main" id="{5782A684-0F9A-4735-B34D-E98848E835B0}"/>
              </a:ext>
            </a:extLst>
          </p:cNvPr>
          <p:cNvSpPr>
            <a:spLocks noGrp="1"/>
          </p:cNvSpPr>
          <p:nvPr>
            <p:ph type="body" sz="quarter" idx="58" hasCustomPrompt="1"/>
          </p:nvPr>
        </p:nvSpPr>
        <p:spPr>
          <a:xfrm rot="16200000">
            <a:off x="10921277" y="3359338"/>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4176000"/>
            <a:ext cx="34686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4359152" y="4176000"/>
            <a:ext cx="3471986"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9" name="Text Placeholder 18">
            <a:extLst>
              <a:ext uri="{FF2B5EF4-FFF2-40B4-BE49-F238E27FC236}">
                <a16:creationId xmlns:a16="http://schemas.microsoft.com/office/drawing/2014/main" id="{C09E325F-4F07-4809-BB43-50F8B0E4233E}"/>
              </a:ext>
            </a:extLst>
          </p:cNvPr>
          <p:cNvSpPr>
            <a:spLocks noGrp="1"/>
          </p:cNvSpPr>
          <p:nvPr>
            <p:ph type="body" sz="quarter" idx="61" hasCustomPrompt="1"/>
          </p:nvPr>
        </p:nvSpPr>
        <p:spPr>
          <a:xfrm>
            <a:off x="8062913" y="4176000"/>
            <a:ext cx="3468687" cy="296862"/>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4" y="4680001"/>
            <a:ext cx="3468686" cy="1481193"/>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4356101" y="4680000"/>
            <a:ext cx="3473450" cy="1485849"/>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8" name="Text Placeholder 17">
            <a:extLst>
              <a:ext uri="{FF2B5EF4-FFF2-40B4-BE49-F238E27FC236}">
                <a16:creationId xmlns:a16="http://schemas.microsoft.com/office/drawing/2014/main" id="{320FCD5C-2603-45AC-B9CD-4E151FE012BD}"/>
              </a:ext>
            </a:extLst>
          </p:cNvPr>
          <p:cNvSpPr>
            <a:spLocks noGrp="1"/>
          </p:cNvSpPr>
          <p:nvPr>
            <p:ph type="body" sz="quarter" idx="64" hasCustomPrompt="1"/>
          </p:nvPr>
        </p:nvSpPr>
        <p:spPr>
          <a:xfrm>
            <a:off x="8059738" y="4680000"/>
            <a:ext cx="3473450" cy="1485850"/>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Tree>
    <p:extLst>
      <p:ext uri="{BB962C8B-B14F-4D97-AF65-F5344CB8AC3E}">
        <p14:creationId xmlns:p14="http://schemas.microsoft.com/office/powerpoint/2010/main" val="41969690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800" y="1811338"/>
            <a:ext cx="25200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3459600" y="1811338"/>
            <a:ext cx="25200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5365669" y="335848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2565944" y="335848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6" name="Picture Placeholder 5">
            <a:extLst>
              <a:ext uri="{FF2B5EF4-FFF2-40B4-BE49-F238E27FC236}">
                <a16:creationId xmlns:a16="http://schemas.microsoft.com/office/drawing/2014/main" id="{5A16D669-4A5E-45DD-9A09-E41F19F2233C}"/>
              </a:ext>
            </a:extLst>
          </p:cNvPr>
          <p:cNvSpPr>
            <a:spLocks noGrp="1"/>
          </p:cNvSpPr>
          <p:nvPr>
            <p:ph type="pic" sz="quarter" idx="29" hasCustomPrompt="1"/>
          </p:nvPr>
        </p:nvSpPr>
        <p:spPr>
          <a:xfrm>
            <a:off x="6212402" y="1811338"/>
            <a:ext cx="2520000" cy="2160000"/>
          </a:xfrm>
          <a:solidFill>
            <a:schemeClr val="bg1">
              <a:lumMod val="95000"/>
            </a:schemeClr>
          </a:solidFill>
        </p:spPr>
        <p:txBody>
          <a:bodyPr tIns="504000" anchor="ctr"/>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Text Placeholder 2">
            <a:extLst>
              <a:ext uri="{FF2B5EF4-FFF2-40B4-BE49-F238E27FC236}">
                <a16:creationId xmlns:a16="http://schemas.microsoft.com/office/drawing/2014/main" id="{5782A684-0F9A-4735-B34D-E98848E835B0}"/>
              </a:ext>
            </a:extLst>
          </p:cNvPr>
          <p:cNvSpPr>
            <a:spLocks noGrp="1"/>
          </p:cNvSpPr>
          <p:nvPr>
            <p:ph type="body" sz="quarter" idx="58" hasCustomPrompt="1"/>
          </p:nvPr>
        </p:nvSpPr>
        <p:spPr>
          <a:xfrm rot="16200000">
            <a:off x="8122066" y="3359338"/>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4176000"/>
            <a:ext cx="2520000"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3459600" y="4176000"/>
            <a:ext cx="2520000"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9" name="Text Placeholder 18">
            <a:extLst>
              <a:ext uri="{FF2B5EF4-FFF2-40B4-BE49-F238E27FC236}">
                <a16:creationId xmlns:a16="http://schemas.microsoft.com/office/drawing/2014/main" id="{C09E325F-4F07-4809-BB43-50F8B0E4233E}"/>
              </a:ext>
            </a:extLst>
          </p:cNvPr>
          <p:cNvSpPr>
            <a:spLocks noGrp="1"/>
          </p:cNvSpPr>
          <p:nvPr>
            <p:ph type="body" sz="quarter" idx="61" hasCustomPrompt="1"/>
          </p:nvPr>
        </p:nvSpPr>
        <p:spPr>
          <a:xfrm>
            <a:off x="6212402" y="4176000"/>
            <a:ext cx="2520000" cy="296862"/>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4" y="4680001"/>
            <a:ext cx="2520000" cy="1481193"/>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3459600" y="4680000"/>
            <a:ext cx="2520000" cy="1485849"/>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8" name="Text Placeholder 17">
            <a:extLst>
              <a:ext uri="{FF2B5EF4-FFF2-40B4-BE49-F238E27FC236}">
                <a16:creationId xmlns:a16="http://schemas.microsoft.com/office/drawing/2014/main" id="{320FCD5C-2603-45AC-B9CD-4E151FE012BD}"/>
              </a:ext>
            </a:extLst>
          </p:cNvPr>
          <p:cNvSpPr>
            <a:spLocks noGrp="1"/>
          </p:cNvSpPr>
          <p:nvPr>
            <p:ph type="body" sz="quarter" idx="64" hasCustomPrompt="1"/>
          </p:nvPr>
        </p:nvSpPr>
        <p:spPr>
          <a:xfrm>
            <a:off x="6209227" y="4680000"/>
            <a:ext cx="2520000" cy="1485850"/>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22" name="Picture Placeholder 5">
            <a:extLst>
              <a:ext uri="{FF2B5EF4-FFF2-40B4-BE49-F238E27FC236}">
                <a16:creationId xmlns:a16="http://schemas.microsoft.com/office/drawing/2014/main" id="{28CE1F51-26D3-4AFF-AC64-50FE35F0F898}"/>
              </a:ext>
            </a:extLst>
          </p:cNvPr>
          <p:cNvSpPr>
            <a:spLocks noGrp="1"/>
          </p:cNvSpPr>
          <p:nvPr>
            <p:ph type="pic" sz="quarter" idx="65" hasCustomPrompt="1"/>
          </p:nvPr>
        </p:nvSpPr>
        <p:spPr>
          <a:xfrm>
            <a:off x="9013188" y="1811338"/>
            <a:ext cx="2520000" cy="2160000"/>
          </a:xfrm>
          <a:solidFill>
            <a:schemeClr val="bg1">
              <a:lumMod val="95000"/>
            </a:schemeClr>
          </a:solidFill>
        </p:spPr>
        <p:txBody>
          <a:bodyPr tIns="504000" anchor="ctr"/>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3" name="Text Placeholder 2">
            <a:extLst>
              <a:ext uri="{FF2B5EF4-FFF2-40B4-BE49-F238E27FC236}">
                <a16:creationId xmlns:a16="http://schemas.microsoft.com/office/drawing/2014/main" id="{35095BD3-426F-44D7-B129-1AA06A54217A}"/>
              </a:ext>
            </a:extLst>
          </p:cNvPr>
          <p:cNvSpPr>
            <a:spLocks noGrp="1"/>
          </p:cNvSpPr>
          <p:nvPr>
            <p:ph type="body" sz="quarter" idx="66" hasCustomPrompt="1"/>
          </p:nvPr>
        </p:nvSpPr>
        <p:spPr>
          <a:xfrm rot="16200000">
            <a:off x="10922852" y="3359338"/>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24" name="Text Placeholder 18">
            <a:extLst>
              <a:ext uri="{FF2B5EF4-FFF2-40B4-BE49-F238E27FC236}">
                <a16:creationId xmlns:a16="http://schemas.microsoft.com/office/drawing/2014/main" id="{BBD421C5-4249-46AF-A7DF-D2B7BC25117C}"/>
              </a:ext>
            </a:extLst>
          </p:cNvPr>
          <p:cNvSpPr>
            <a:spLocks noGrp="1"/>
          </p:cNvSpPr>
          <p:nvPr>
            <p:ph type="body" sz="quarter" idx="67" hasCustomPrompt="1"/>
          </p:nvPr>
        </p:nvSpPr>
        <p:spPr>
          <a:xfrm>
            <a:off x="9013188" y="4176000"/>
            <a:ext cx="2520000" cy="296862"/>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5" name="Text Placeholder 17">
            <a:extLst>
              <a:ext uri="{FF2B5EF4-FFF2-40B4-BE49-F238E27FC236}">
                <a16:creationId xmlns:a16="http://schemas.microsoft.com/office/drawing/2014/main" id="{F5A65D52-EABA-4531-B02D-B641D9A8B78E}"/>
              </a:ext>
            </a:extLst>
          </p:cNvPr>
          <p:cNvSpPr>
            <a:spLocks noGrp="1"/>
          </p:cNvSpPr>
          <p:nvPr>
            <p:ph type="body" sz="quarter" idx="68" hasCustomPrompt="1"/>
          </p:nvPr>
        </p:nvSpPr>
        <p:spPr>
          <a:xfrm>
            <a:off x="9010013" y="4680000"/>
            <a:ext cx="2520000" cy="1485850"/>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Tree>
    <p:extLst>
      <p:ext uri="{BB962C8B-B14F-4D97-AF65-F5344CB8AC3E}">
        <p14:creationId xmlns:p14="http://schemas.microsoft.com/office/powerpoint/2010/main" val="37237376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4" y="2804400"/>
            <a:ext cx="3276000" cy="8208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4549032" y="2804400"/>
            <a:ext cx="3276000"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8255502" y="2804400"/>
            <a:ext cx="3276000"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grpSp>
        <p:nvGrpSpPr>
          <p:cNvPr id="13" name="Group 12">
            <a:extLst>
              <a:ext uri="{FF2B5EF4-FFF2-40B4-BE49-F238E27FC236}">
                <a16:creationId xmlns:a16="http://schemas.microsoft.com/office/drawing/2014/main" id="{808EF2ED-36D2-4840-B9E1-0A9032B9864E}"/>
              </a:ext>
            </a:extLst>
          </p:cNvPr>
          <p:cNvGrpSpPr/>
          <p:nvPr userDrawn="1"/>
        </p:nvGrpSpPr>
        <p:grpSpPr>
          <a:xfrm>
            <a:off x="658813" y="2801257"/>
            <a:ext cx="7399484" cy="1872000"/>
            <a:chOff x="658813" y="2801257"/>
            <a:chExt cx="7399484" cy="3399517"/>
          </a:xfrm>
        </p:grpSpPr>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4357688"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B6101D-722B-42FE-91FC-BE90AC17C2DF}"/>
                </a:ext>
              </a:extLst>
            </p:cNvPr>
            <p:cNvCxnSpPr>
              <a:cxnSpLocks/>
            </p:cNvCxnSpPr>
            <p:nvPr userDrawn="1"/>
          </p:nvCxnSpPr>
          <p:spPr>
            <a:xfrm>
              <a:off x="8058297"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850724" y="3747600"/>
            <a:ext cx="3275434"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4549032" y="3747600"/>
            <a:ext cx="3276000"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8255502" y="3747600"/>
            <a:ext cx="3276000"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Tree>
    <p:extLst>
      <p:ext uri="{BB962C8B-B14F-4D97-AF65-F5344CB8AC3E}">
        <p14:creationId xmlns:p14="http://schemas.microsoft.com/office/powerpoint/2010/main" val="5462270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21" name="Text Placeholder 3">
            <a:extLst>
              <a:ext uri="{FF2B5EF4-FFF2-40B4-BE49-F238E27FC236}">
                <a16:creationId xmlns:a16="http://schemas.microsoft.com/office/drawing/2014/main" id="{A5A24406-0F34-44BC-B91E-8F2322E95E3E}"/>
              </a:ext>
            </a:extLst>
          </p:cNvPr>
          <p:cNvSpPr>
            <a:spLocks noGrp="1"/>
          </p:cNvSpPr>
          <p:nvPr>
            <p:ph type="body" sz="quarter" idx="15" hasCustomPrompt="1"/>
          </p:nvPr>
        </p:nvSpPr>
        <p:spPr>
          <a:xfrm>
            <a:off x="839437" y="3990406"/>
            <a:ext cx="4668956" cy="820800"/>
          </a:xfrm>
        </p:spPr>
        <p:txBody>
          <a:bodyPr/>
          <a:lstStyle>
            <a:lvl1pPr>
              <a:buNone/>
              <a:defRPr>
                <a:solidFill>
                  <a:schemeClr val="accent1"/>
                </a:solidFill>
              </a:defRPr>
            </a:lvl1pPr>
          </a:lstStyle>
          <a:p>
            <a:pPr lvl="0"/>
            <a:r>
              <a:rPr lang="en-GB" dirty="0"/>
              <a:t>Large display copy, value statement</a:t>
            </a:r>
          </a:p>
        </p:txBody>
      </p:sp>
      <p:sp>
        <p:nvSpPr>
          <p:cNvPr id="22" name="Text Placeholder 5">
            <a:extLst>
              <a:ext uri="{FF2B5EF4-FFF2-40B4-BE49-F238E27FC236}">
                <a16:creationId xmlns:a16="http://schemas.microsoft.com/office/drawing/2014/main" id="{830F4158-415A-49A9-A700-8F5CE11B8734}"/>
              </a:ext>
            </a:extLst>
          </p:cNvPr>
          <p:cNvSpPr>
            <a:spLocks noGrp="1"/>
          </p:cNvSpPr>
          <p:nvPr>
            <p:ph type="body" sz="quarter" idx="16" hasCustomPrompt="1"/>
          </p:nvPr>
        </p:nvSpPr>
        <p:spPr>
          <a:xfrm>
            <a:off x="6383437" y="3990406"/>
            <a:ext cx="4668133"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23" name="Straight Connector 22">
            <a:extLst>
              <a:ext uri="{FF2B5EF4-FFF2-40B4-BE49-F238E27FC236}">
                <a16:creationId xmlns:a16="http://schemas.microsoft.com/office/drawing/2014/main" id="{EFE09FC0-0358-4B7E-A8CA-686AB04A1F3D}"/>
              </a:ext>
            </a:extLst>
          </p:cNvPr>
          <p:cNvCxnSpPr>
            <a:cxnSpLocks/>
          </p:cNvCxnSpPr>
          <p:nvPr userDrawn="1"/>
        </p:nvCxnSpPr>
        <p:spPr>
          <a:xfrm>
            <a:off x="658568" y="3987263"/>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C51518F-8E5B-4C6F-92AA-D8E3AFC4E680}"/>
              </a:ext>
            </a:extLst>
          </p:cNvPr>
          <p:cNvCxnSpPr>
            <a:cxnSpLocks/>
          </p:cNvCxnSpPr>
          <p:nvPr userDrawn="1"/>
        </p:nvCxnSpPr>
        <p:spPr>
          <a:xfrm>
            <a:off x="6211647" y="3987263"/>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2C6E029F-3EE9-49EC-B5C4-06772A6A8EF3}"/>
              </a:ext>
            </a:extLst>
          </p:cNvPr>
          <p:cNvSpPr>
            <a:spLocks noGrp="1"/>
          </p:cNvSpPr>
          <p:nvPr>
            <p:ph type="body" sz="quarter" idx="17" hasCustomPrompt="1"/>
          </p:nvPr>
        </p:nvSpPr>
        <p:spPr>
          <a:xfrm>
            <a:off x="839437" y="4933606"/>
            <a:ext cx="4668149"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26" name="Text Placeholder 18">
            <a:extLst>
              <a:ext uri="{FF2B5EF4-FFF2-40B4-BE49-F238E27FC236}">
                <a16:creationId xmlns:a16="http://schemas.microsoft.com/office/drawing/2014/main" id="{6CBCB53F-8EB6-4E3E-98D4-4576BB6BD688}"/>
              </a:ext>
            </a:extLst>
          </p:cNvPr>
          <p:cNvSpPr>
            <a:spLocks noGrp="1"/>
          </p:cNvSpPr>
          <p:nvPr>
            <p:ph type="body" sz="quarter" idx="18" hasCustomPrompt="1"/>
          </p:nvPr>
        </p:nvSpPr>
        <p:spPr>
          <a:xfrm>
            <a:off x="6383437" y="4933606"/>
            <a:ext cx="4668133"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39437" y="1811338"/>
            <a:ext cx="4668956" cy="8208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383437" y="1811338"/>
            <a:ext cx="4668133"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1808195"/>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6211892" y="1808195"/>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611558ED-EF23-4024-8F74-2D73A4DB537E}"/>
              </a:ext>
            </a:extLst>
          </p:cNvPr>
          <p:cNvSpPr>
            <a:spLocks noGrp="1"/>
          </p:cNvSpPr>
          <p:nvPr userDrawn="1">
            <p:ph type="body" sz="quarter" idx="13" hasCustomPrompt="1"/>
          </p:nvPr>
        </p:nvSpPr>
        <p:spPr>
          <a:xfrm>
            <a:off x="839437" y="2754538"/>
            <a:ext cx="4668149"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userDrawn="1">
            <p:ph type="body" sz="quarter" idx="14" hasCustomPrompt="1"/>
          </p:nvPr>
        </p:nvSpPr>
        <p:spPr>
          <a:xfrm>
            <a:off x="6383437" y="2754538"/>
            <a:ext cx="4668133"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Tree>
    <p:extLst>
      <p:ext uri="{BB962C8B-B14F-4D97-AF65-F5344CB8AC3E}">
        <p14:creationId xmlns:p14="http://schemas.microsoft.com/office/powerpoint/2010/main" val="7002647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6" y="1811338"/>
            <a:ext cx="3276000" cy="7740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4549600" y="1811338"/>
            <a:ext cx="3276000" cy="7740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8267526" y="1811338"/>
            <a:ext cx="3263052" cy="7740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850726" y="2754538"/>
            <a:ext cx="3276000" cy="442800"/>
          </a:xfrm>
        </p:spPr>
        <p:txBody>
          <a:bodyPr/>
          <a:lstStyle>
            <a:lvl1pPr>
              <a:buNone/>
              <a:defRPr sz="1600"/>
            </a:lvl1pPr>
          </a:lstStyle>
          <a:p>
            <a:pPr lvl="0"/>
            <a:r>
              <a:rPr lang="en-US" dirty="0"/>
              <a:t>16pt supporting copy description approximately 20 words.</a:t>
            </a:r>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4549600" y="2754538"/>
            <a:ext cx="3276000" cy="442800"/>
          </a:xfrm>
        </p:spPr>
        <p:txBody>
          <a:bodyPr/>
          <a:lstStyle>
            <a:lvl1pPr>
              <a:buNone/>
              <a:defRPr sz="1600"/>
            </a:lvl1pPr>
          </a:lstStyle>
          <a:p>
            <a:pPr lvl="0"/>
            <a:r>
              <a:rPr lang="en-US" dirty="0"/>
              <a:t>16pt supporting copy description approximately 20 words.</a:t>
            </a:r>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8267526" y="2754538"/>
            <a:ext cx="3265662" cy="442800"/>
          </a:xfrm>
        </p:spPr>
        <p:txBody>
          <a:bodyPr/>
          <a:lstStyle>
            <a:lvl1pPr>
              <a:buNone/>
              <a:defRPr sz="1600"/>
            </a:lvl1pPr>
          </a:lstStyle>
          <a:p>
            <a:pPr lvl="0"/>
            <a:r>
              <a:rPr lang="en-US" dirty="0"/>
              <a:t>16pt supporting copy description approximately 20 words.</a:t>
            </a:r>
          </a:p>
        </p:txBody>
      </p:sp>
      <p:sp>
        <p:nvSpPr>
          <p:cNvPr id="5" name="Text Placeholder 4">
            <a:extLst>
              <a:ext uri="{FF2B5EF4-FFF2-40B4-BE49-F238E27FC236}">
                <a16:creationId xmlns:a16="http://schemas.microsoft.com/office/drawing/2014/main" id="{45C2B8FF-F634-4508-A663-425A97666D6F}"/>
              </a:ext>
            </a:extLst>
          </p:cNvPr>
          <p:cNvSpPr>
            <a:spLocks noGrp="1"/>
          </p:cNvSpPr>
          <p:nvPr>
            <p:ph type="body" sz="quarter" idx="16" hasCustomPrompt="1"/>
          </p:nvPr>
        </p:nvSpPr>
        <p:spPr>
          <a:xfrm>
            <a:off x="850726" y="3990406"/>
            <a:ext cx="3276000" cy="774000"/>
          </a:xfrm>
        </p:spPr>
        <p:txBody>
          <a:bodyPr/>
          <a:lstStyle>
            <a:lvl1pPr>
              <a:buNone/>
              <a:defRPr>
                <a:solidFill>
                  <a:schemeClr val="accent1"/>
                </a:solidFill>
              </a:defRPr>
            </a:lvl1pPr>
          </a:lstStyle>
          <a:p>
            <a:pPr lvl="0"/>
            <a:r>
              <a:rPr lang="en-US" dirty="0"/>
              <a:t>Large display copy, value statement</a:t>
            </a:r>
          </a:p>
        </p:txBody>
      </p:sp>
      <p:sp>
        <p:nvSpPr>
          <p:cNvPr id="9" name="Text Placeholder 8">
            <a:extLst>
              <a:ext uri="{FF2B5EF4-FFF2-40B4-BE49-F238E27FC236}">
                <a16:creationId xmlns:a16="http://schemas.microsoft.com/office/drawing/2014/main" id="{261C0559-3BE7-440A-BC44-5730E8D25405}"/>
              </a:ext>
            </a:extLst>
          </p:cNvPr>
          <p:cNvSpPr>
            <a:spLocks noGrp="1"/>
          </p:cNvSpPr>
          <p:nvPr>
            <p:ph type="body" sz="quarter" idx="17" hasCustomPrompt="1"/>
          </p:nvPr>
        </p:nvSpPr>
        <p:spPr>
          <a:xfrm>
            <a:off x="4542574" y="3990406"/>
            <a:ext cx="3288564" cy="774000"/>
          </a:xfrm>
        </p:spPr>
        <p:txBody>
          <a:bodyPr/>
          <a:lstStyle>
            <a:lvl1pPr>
              <a:buNone/>
              <a:defRPr>
                <a:solidFill>
                  <a:schemeClr val="accent1"/>
                </a:solidFill>
              </a:defRPr>
            </a:lvl1pPr>
          </a:lstStyle>
          <a:p>
            <a:pPr lvl="0"/>
            <a:r>
              <a:rPr lang="en-US" dirty="0"/>
              <a:t>Large display copy, value statement</a:t>
            </a:r>
          </a:p>
        </p:txBody>
      </p:sp>
      <p:sp>
        <p:nvSpPr>
          <p:cNvPr id="12" name="Text Placeholder 11">
            <a:extLst>
              <a:ext uri="{FF2B5EF4-FFF2-40B4-BE49-F238E27FC236}">
                <a16:creationId xmlns:a16="http://schemas.microsoft.com/office/drawing/2014/main" id="{3A108E80-9937-48FC-A117-3E6D5E679842}"/>
              </a:ext>
            </a:extLst>
          </p:cNvPr>
          <p:cNvSpPr>
            <a:spLocks noGrp="1"/>
          </p:cNvSpPr>
          <p:nvPr>
            <p:ph type="body" sz="quarter" idx="18" hasCustomPrompt="1"/>
          </p:nvPr>
        </p:nvSpPr>
        <p:spPr>
          <a:xfrm>
            <a:off x="8267526" y="3990406"/>
            <a:ext cx="3263053" cy="7740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US" dirty="0"/>
              <a:t>Large display copy, value statement</a:t>
            </a:r>
          </a:p>
        </p:txBody>
      </p:sp>
      <p:sp>
        <p:nvSpPr>
          <p:cNvPr id="28" name="Text Placeholder 27">
            <a:extLst>
              <a:ext uri="{FF2B5EF4-FFF2-40B4-BE49-F238E27FC236}">
                <a16:creationId xmlns:a16="http://schemas.microsoft.com/office/drawing/2014/main" id="{A9423E80-DFFE-4DC4-9982-2C9AF4D209EA}"/>
              </a:ext>
            </a:extLst>
          </p:cNvPr>
          <p:cNvSpPr>
            <a:spLocks noGrp="1"/>
          </p:cNvSpPr>
          <p:nvPr>
            <p:ph type="body" sz="quarter" idx="19" hasCustomPrompt="1"/>
          </p:nvPr>
        </p:nvSpPr>
        <p:spPr>
          <a:xfrm>
            <a:off x="850726" y="4863600"/>
            <a:ext cx="3276000" cy="442800"/>
          </a:xfrm>
        </p:spPr>
        <p:txBody>
          <a:bodyPr/>
          <a:lstStyle>
            <a:lvl1pPr>
              <a:buNone/>
              <a:defRPr sz="1600"/>
            </a:lvl1pPr>
          </a:lstStyle>
          <a:p>
            <a:pPr lvl="0"/>
            <a:r>
              <a:rPr lang="en-US" dirty="0"/>
              <a:t>16pt supporting copy description approximately 20 words.</a:t>
            </a:r>
          </a:p>
        </p:txBody>
      </p:sp>
      <p:sp>
        <p:nvSpPr>
          <p:cNvPr id="30" name="Text Placeholder 29">
            <a:extLst>
              <a:ext uri="{FF2B5EF4-FFF2-40B4-BE49-F238E27FC236}">
                <a16:creationId xmlns:a16="http://schemas.microsoft.com/office/drawing/2014/main" id="{F039EE30-058E-4CEF-A75D-7AF01A0CF046}"/>
              </a:ext>
            </a:extLst>
          </p:cNvPr>
          <p:cNvSpPr>
            <a:spLocks noGrp="1"/>
          </p:cNvSpPr>
          <p:nvPr>
            <p:ph type="body" sz="quarter" idx="20" hasCustomPrompt="1"/>
          </p:nvPr>
        </p:nvSpPr>
        <p:spPr>
          <a:xfrm>
            <a:off x="4542574" y="4863600"/>
            <a:ext cx="3288564" cy="442800"/>
          </a:xfrm>
        </p:spPr>
        <p:txBody>
          <a:bodyPr/>
          <a:lstStyle>
            <a:lvl1pPr>
              <a:buNone/>
              <a:defRPr sz="1600"/>
            </a:lvl1pPr>
          </a:lstStyle>
          <a:p>
            <a:pPr lvl="0"/>
            <a:r>
              <a:rPr lang="en-US" dirty="0"/>
              <a:t>16pt supporting copy description approximately 20 words.</a:t>
            </a:r>
          </a:p>
        </p:txBody>
      </p:sp>
      <p:sp>
        <p:nvSpPr>
          <p:cNvPr id="32" name="Text Placeholder 31">
            <a:extLst>
              <a:ext uri="{FF2B5EF4-FFF2-40B4-BE49-F238E27FC236}">
                <a16:creationId xmlns:a16="http://schemas.microsoft.com/office/drawing/2014/main" id="{133C54DA-34B2-43E2-BF0E-C88148233C13}"/>
              </a:ext>
            </a:extLst>
          </p:cNvPr>
          <p:cNvSpPr>
            <a:spLocks noGrp="1"/>
          </p:cNvSpPr>
          <p:nvPr>
            <p:ph type="body" sz="quarter" idx="21" hasCustomPrompt="1"/>
          </p:nvPr>
        </p:nvSpPr>
        <p:spPr>
          <a:xfrm>
            <a:off x="8267526" y="4863600"/>
            <a:ext cx="3263053" cy="442800"/>
          </a:xfrm>
        </p:spPr>
        <p:txBody>
          <a:bodyPr/>
          <a:lstStyle>
            <a:lvl1pPr>
              <a:buNone/>
              <a:defRPr sz="1600"/>
            </a:lvl1pPr>
          </a:lstStyle>
          <a:p>
            <a:pPr lvl="0"/>
            <a:r>
              <a:rPr lang="en-US" dirty="0"/>
              <a:t>16pt supporting copy description approximately 20 words.</a:t>
            </a:r>
          </a:p>
        </p:txBody>
      </p:sp>
      <p:grpSp>
        <p:nvGrpSpPr>
          <p:cNvPr id="27" name="Group 26">
            <a:extLst>
              <a:ext uri="{FF2B5EF4-FFF2-40B4-BE49-F238E27FC236}">
                <a16:creationId xmlns:a16="http://schemas.microsoft.com/office/drawing/2014/main" id="{4EF01F31-4B67-4C43-97D1-69733F269F3F}"/>
              </a:ext>
            </a:extLst>
          </p:cNvPr>
          <p:cNvGrpSpPr/>
          <p:nvPr userDrawn="1"/>
        </p:nvGrpSpPr>
        <p:grpSpPr>
          <a:xfrm>
            <a:off x="658813" y="1811338"/>
            <a:ext cx="7395251" cy="1872000"/>
            <a:chOff x="658813" y="2801257"/>
            <a:chExt cx="7395251" cy="3399517"/>
          </a:xfrm>
        </p:grpSpPr>
        <p:cxnSp>
          <p:nvCxnSpPr>
            <p:cNvPr id="29" name="Straight Connector 28">
              <a:extLst>
                <a:ext uri="{FF2B5EF4-FFF2-40B4-BE49-F238E27FC236}">
                  <a16:creationId xmlns:a16="http://schemas.microsoft.com/office/drawing/2014/main" id="{2E87A5DA-9B89-4FFF-8A1C-0E55F46D52A4}"/>
                </a:ext>
              </a:extLst>
            </p:cNvPr>
            <p:cNvCxnSpPr>
              <a:cxnSpLocks/>
            </p:cNvCxnSpPr>
            <p:nvPr userDrawn="1"/>
          </p:nvCxnSpPr>
          <p:spPr>
            <a:xfrm>
              <a:off x="65881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00A804C-F9B7-41F1-B618-D98E08E36D97}"/>
                </a:ext>
              </a:extLst>
            </p:cNvPr>
            <p:cNvCxnSpPr>
              <a:cxnSpLocks/>
            </p:cNvCxnSpPr>
            <p:nvPr userDrawn="1"/>
          </p:nvCxnSpPr>
          <p:spPr>
            <a:xfrm>
              <a:off x="4357688"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563F983-261D-427F-8E84-6D0E75C36961}"/>
                </a:ext>
              </a:extLst>
            </p:cNvPr>
            <p:cNvCxnSpPr>
              <a:cxnSpLocks/>
            </p:cNvCxnSpPr>
            <p:nvPr userDrawn="1"/>
          </p:nvCxnSpPr>
          <p:spPr>
            <a:xfrm>
              <a:off x="8054064"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5C94ED42-E0AD-4B74-AD36-83677FBDCE28}"/>
              </a:ext>
            </a:extLst>
          </p:cNvPr>
          <p:cNvGrpSpPr/>
          <p:nvPr userDrawn="1"/>
        </p:nvGrpSpPr>
        <p:grpSpPr>
          <a:xfrm>
            <a:off x="661420" y="3990406"/>
            <a:ext cx="7396877" cy="1872000"/>
            <a:chOff x="677863" y="2801257"/>
            <a:chExt cx="7396877" cy="3399517"/>
          </a:xfrm>
        </p:grpSpPr>
        <p:cxnSp>
          <p:nvCxnSpPr>
            <p:cNvPr id="35" name="Straight Connector 34">
              <a:extLst>
                <a:ext uri="{FF2B5EF4-FFF2-40B4-BE49-F238E27FC236}">
                  <a16:creationId xmlns:a16="http://schemas.microsoft.com/office/drawing/2014/main" id="{530AC258-8D3D-4ABE-824E-B12054F8CBDE}"/>
                </a:ext>
              </a:extLst>
            </p:cNvPr>
            <p:cNvCxnSpPr>
              <a:cxnSpLocks/>
            </p:cNvCxnSpPr>
            <p:nvPr userDrawn="1"/>
          </p:nvCxnSpPr>
          <p:spPr>
            <a:xfrm>
              <a:off x="67786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B133CE-CEFC-4CE0-B26F-B5294B97E6A9}"/>
                </a:ext>
              </a:extLst>
            </p:cNvPr>
            <p:cNvCxnSpPr>
              <a:cxnSpLocks/>
            </p:cNvCxnSpPr>
            <p:nvPr userDrawn="1"/>
          </p:nvCxnSpPr>
          <p:spPr>
            <a:xfrm>
              <a:off x="4371249"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CFE73E0-38A2-41B5-A2BE-B0396BED71CA}"/>
                </a:ext>
              </a:extLst>
            </p:cNvPr>
            <p:cNvCxnSpPr>
              <a:cxnSpLocks/>
            </p:cNvCxnSpPr>
            <p:nvPr userDrawn="1"/>
          </p:nvCxnSpPr>
          <p:spPr>
            <a:xfrm>
              <a:off x="8074740"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28914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 x matri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2278800" y="1890000"/>
            <a:ext cx="3492000" cy="399600"/>
          </a:xfrm>
        </p:spPr>
        <p:txBody>
          <a:bodyPr/>
          <a:lstStyle>
            <a:lvl1pPr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418800" y="1890000"/>
            <a:ext cx="3492000" cy="399600"/>
          </a:xfrm>
        </p:spPr>
        <p:txBody>
          <a:bodyPr/>
          <a:lstStyle>
            <a:lvl1pPr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2278800" y="4125600"/>
            <a:ext cx="3492000" cy="399600"/>
          </a:xfrm>
        </p:spPr>
        <p:txBody>
          <a:bodyPr/>
          <a:lstStyle>
            <a:lvl1pPr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2278800" y="2292031"/>
            <a:ext cx="34920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6418800" y="2292031"/>
            <a:ext cx="34920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2278800" y="4525200"/>
            <a:ext cx="34920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p:txBody>
      </p:sp>
      <p:cxnSp>
        <p:nvCxnSpPr>
          <p:cNvPr id="14" name="Straight Connector 13">
            <a:extLst>
              <a:ext uri="{FF2B5EF4-FFF2-40B4-BE49-F238E27FC236}">
                <a16:creationId xmlns:a16="http://schemas.microsoft.com/office/drawing/2014/main" id="{0C6F116D-AB1A-4A02-9AF7-1B2C6449DE35}"/>
              </a:ext>
            </a:extLst>
          </p:cNvPr>
          <p:cNvCxnSpPr>
            <a:cxnSpLocks/>
          </p:cNvCxnSpPr>
          <p:nvPr userDrawn="1"/>
        </p:nvCxnSpPr>
        <p:spPr>
          <a:xfrm>
            <a:off x="6096000" y="1811338"/>
            <a:ext cx="0" cy="4354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A36CEC-F4BA-4EED-9C66-A18F5FB061D4}"/>
              </a:ext>
            </a:extLst>
          </p:cNvPr>
          <p:cNvCxnSpPr>
            <a:cxnSpLocks/>
          </p:cNvCxnSpPr>
          <p:nvPr userDrawn="1"/>
        </p:nvCxnSpPr>
        <p:spPr>
          <a:xfrm>
            <a:off x="2279650" y="3848514"/>
            <a:ext cx="76327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7FF2B72-512C-4010-85BE-147BD09649CF}"/>
              </a:ext>
            </a:extLst>
          </p:cNvPr>
          <p:cNvSpPr>
            <a:spLocks noGrp="1"/>
          </p:cNvSpPr>
          <p:nvPr>
            <p:ph type="body" sz="quarter" idx="16" hasCustomPrompt="1"/>
          </p:nvPr>
        </p:nvSpPr>
        <p:spPr>
          <a:xfrm>
            <a:off x="6418800" y="4125600"/>
            <a:ext cx="3491957" cy="399600"/>
          </a:xfrm>
        </p:spPr>
        <p:txBody>
          <a:bodyPr/>
          <a:lstStyle>
            <a:lvl1pPr algn="ctr">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9" name="Text Placeholder 8">
            <a:extLst>
              <a:ext uri="{FF2B5EF4-FFF2-40B4-BE49-F238E27FC236}">
                <a16:creationId xmlns:a16="http://schemas.microsoft.com/office/drawing/2014/main" id="{F5389F8A-A639-428F-9FFF-80A339785B37}"/>
              </a:ext>
            </a:extLst>
          </p:cNvPr>
          <p:cNvSpPr>
            <a:spLocks noGrp="1"/>
          </p:cNvSpPr>
          <p:nvPr>
            <p:ph type="body" sz="quarter" idx="17" hasCustomPrompt="1"/>
          </p:nvPr>
        </p:nvSpPr>
        <p:spPr>
          <a:xfrm>
            <a:off x="6418263" y="4525200"/>
            <a:ext cx="34925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p:txBody>
      </p:sp>
    </p:spTree>
    <p:extLst>
      <p:ext uri="{BB962C8B-B14F-4D97-AF65-F5344CB8AC3E}">
        <p14:creationId xmlns:p14="http://schemas.microsoft.com/office/powerpoint/2010/main" val="20328149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6A5B0387-226C-46FC-9EB2-EE61FC8E4006}"/>
              </a:ext>
            </a:extLst>
          </p:cNvPr>
          <p:cNvSpPr>
            <a:spLocks noGrp="1"/>
          </p:cNvSpPr>
          <p:nvPr>
            <p:ph type="body" sz="quarter" idx="11" hasCustomPrompt="1"/>
          </p:nvPr>
        </p:nvSpPr>
        <p:spPr>
          <a:xfrm>
            <a:off x="658812" y="587958"/>
            <a:ext cx="9037637" cy="531742"/>
          </a:xfrm>
          <a:prstGeom prst="rect">
            <a:avLst/>
          </a:prstGeom>
        </p:spPr>
        <p:txBody>
          <a:bodyPr>
            <a:noAutofit/>
          </a:bodyPr>
          <a:lstStyle>
            <a:lvl1pPr marL="0" indent="0">
              <a:lnSpc>
                <a:spcPct val="100000"/>
              </a:lnSpc>
              <a:spcBef>
                <a:spcPts val="0"/>
              </a:spcBef>
              <a:buFontTx/>
              <a:buNone/>
              <a:defRPr sz="4000">
                <a:solidFill>
                  <a:schemeClr val="tx1">
                    <a:lumMod val="90000"/>
                    <a:lumOff val="10000"/>
                  </a:schemeClr>
                </a:solidFill>
                <a:latin typeface="Times New Roman" panose="02020603050405020304" pitchFamily="18" charset="0"/>
                <a:cs typeface="Times New Roman" panose="02020603050405020304" pitchFamily="18" charset="0"/>
              </a:defRPr>
            </a:lvl1pPr>
          </a:lstStyle>
          <a:p>
            <a:pPr lvl="0"/>
            <a:r>
              <a:rPr lang="en-GB" dirty="0"/>
              <a:t>Main heading </a:t>
            </a:r>
          </a:p>
        </p:txBody>
      </p:sp>
      <p:sp>
        <p:nvSpPr>
          <p:cNvPr id="3" name="Media Placeholder 2">
            <a:extLst>
              <a:ext uri="{FF2B5EF4-FFF2-40B4-BE49-F238E27FC236}">
                <a16:creationId xmlns:a16="http://schemas.microsoft.com/office/drawing/2014/main" id="{511C8CDD-36AD-4D9A-9ECB-DB3F236688F5}"/>
              </a:ext>
            </a:extLst>
          </p:cNvPr>
          <p:cNvSpPr>
            <a:spLocks noGrp="1"/>
          </p:cNvSpPr>
          <p:nvPr>
            <p:ph type="media" sz="quarter" idx="12" hasCustomPrompt="1"/>
          </p:nvPr>
        </p:nvSpPr>
        <p:spPr>
          <a:xfrm>
            <a:off x="0" y="0"/>
            <a:ext cx="12192000" cy="6858000"/>
          </a:xfrm>
          <a:prstGeom prst="rect">
            <a:avLst/>
          </a:prstGeom>
          <a:solidFill>
            <a:schemeClr val="bg1">
              <a:lumMod val="95000"/>
            </a:schemeClr>
          </a:solidFill>
        </p:spPr>
        <p:txBody>
          <a:bodyPr tIns="504000" anchor="ctr">
            <a:normAutofit/>
          </a:bodyPr>
          <a:lstStyle>
            <a:lvl1pPr marL="0" indent="0" algn="ctr">
              <a:buFontTx/>
              <a:buNone/>
              <a:defRPr sz="1800"/>
            </a:lvl1pPr>
          </a:lstStyle>
          <a:p>
            <a:r>
              <a:rPr lang="en-GB" dirty="0"/>
              <a:t>Click on the icon to add media</a:t>
            </a:r>
          </a:p>
        </p:txBody>
      </p:sp>
      <p:sp>
        <p:nvSpPr>
          <p:cNvPr id="2" name="Footer Placeholder 1">
            <a:extLst>
              <a:ext uri="{FF2B5EF4-FFF2-40B4-BE49-F238E27FC236}">
                <a16:creationId xmlns:a16="http://schemas.microsoft.com/office/drawing/2014/main" id="{4F780FC4-2FA4-41CD-8E51-33935D575ECD}"/>
              </a:ext>
            </a:extLst>
          </p:cNvPr>
          <p:cNvSpPr>
            <a:spLocks noGrp="1"/>
          </p:cNvSpPr>
          <p:nvPr>
            <p:ph type="ftr" sz="quarter" idx="13"/>
          </p:nvPr>
        </p:nvSpPr>
        <p:spPr/>
        <p:txBody>
          <a:bodyPr/>
          <a:lstStyle/>
          <a:p>
            <a:endParaRPr lang="en-GB" dirty="0"/>
          </a:p>
        </p:txBody>
      </p:sp>
      <p:sp>
        <p:nvSpPr>
          <p:cNvPr id="5" name="Slide Number Placeholder 4">
            <a:extLst>
              <a:ext uri="{FF2B5EF4-FFF2-40B4-BE49-F238E27FC236}">
                <a16:creationId xmlns:a16="http://schemas.microsoft.com/office/drawing/2014/main" id="{3FF17C92-48FF-40D7-A1DB-806E7779A90E}"/>
              </a:ext>
            </a:extLst>
          </p:cNvPr>
          <p:cNvSpPr>
            <a:spLocks noGrp="1"/>
          </p:cNvSpPr>
          <p:nvPr>
            <p:ph type="sldNum" sz="quarter" idx="14"/>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4159764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6A5B0387-226C-46FC-9EB2-EE61FC8E4006}"/>
              </a:ext>
            </a:extLst>
          </p:cNvPr>
          <p:cNvSpPr>
            <a:spLocks noGrp="1"/>
          </p:cNvSpPr>
          <p:nvPr>
            <p:ph type="body" sz="quarter" idx="11" hasCustomPrompt="1"/>
          </p:nvPr>
        </p:nvSpPr>
        <p:spPr>
          <a:xfrm>
            <a:off x="658812" y="587958"/>
            <a:ext cx="9037637" cy="531742"/>
          </a:xfrm>
          <a:prstGeom prst="rect">
            <a:avLst/>
          </a:prstGeom>
        </p:spPr>
        <p:txBody>
          <a:bodyPr>
            <a:noAutofit/>
          </a:bodyPr>
          <a:lstStyle>
            <a:lvl1pPr marL="0" indent="0">
              <a:lnSpc>
                <a:spcPct val="100000"/>
              </a:lnSpc>
              <a:spcBef>
                <a:spcPts val="0"/>
              </a:spcBef>
              <a:buFontTx/>
              <a:buNone/>
              <a:defRPr sz="4000">
                <a:solidFill>
                  <a:schemeClr val="tx1">
                    <a:lumMod val="90000"/>
                    <a:lumOff val="10000"/>
                  </a:schemeClr>
                </a:solidFill>
                <a:latin typeface="Times New Roman" panose="02020603050405020304" pitchFamily="18" charset="0"/>
                <a:cs typeface="Times New Roman" panose="02020603050405020304" pitchFamily="18" charset="0"/>
              </a:defRPr>
            </a:lvl1pPr>
          </a:lstStyle>
          <a:p>
            <a:pPr lvl="0"/>
            <a:r>
              <a:rPr lang="en-GB" dirty="0"/>
              <a:t>Main heading </a:t>
            </a:r>
          </a:p>
        </p:txBody>
      </p:sp>
      <p:sp>
        <p:nvSpPr>
          <p:cNvPr id="5" name="Picture Placeholder 4">
            <a:extLst>
              <a:ext uri="{FF2B5EF4-FFF2-40B4-BE49-F238E27FC236}">
                <a16:creationId xmlns:a16="http://schemas.microsoft.com/office/drawing/2014/main" id="{37F14EF7-3C01-41FF-99B8-A80CF85BC22F}"/>
              </a:ext>
            </a:extLst>
          </p:cNvPr>
          <p:cNvSpPr>
            <a:spLocks noGrp="1"/>
          </p:cNvSpPr>
          <p:nvPr>
            <p:ph type="pic" sz="quarter" idx="12" hasCustomPrompt="1"/>
          </p:nvPr>
        </p:nvSpPr>
        <p:spPr>
          <a:xfrm>
            <a:off x="0" y="0"/>
            <a:ext cx="12192000" cy="68580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1264D5E-B5F3-41C4-AC1D-AC0CEA36F747}"/>
              </a:ext>
            </a:extLst>
          </p:cNvPr>
          <p:cNvSpPr>
            <a:spLocks noGrp="1"/>
          </p:cNvSpPr>
          <p:nvPr>
            <p:ph type="body" sz="quarter" idx="24" hasCustomPrompt="1"/>
          </p:nvPr>
        </p:nvSpPr>
        <p:spPr>
          <a:xfrm rot="16200000">
            <a:off x="11585300"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B8CBD6AC-E677-4A0A-89C6-9B9556EA4299}"/>
              </a:ext>
            </a:extLst>
          </p:cNvPr>
          <p:cNvSpPr>
            <a:spLocks noGrp="1"/>
          </p:cNvSpPr>
          <p:nvPr>
            <p:ph type="ftr" sz="quarter" idx="25"/>
          </p:nvPr>
        </p:nvSpPr>
        <p:spPr/>
        <p:txBody>
          <a:bodyPr/>
          <a:lstStyle/>
          <a:p>
            <a:endParaRPr lang="en-GB" dirty="0"/>
          </a:p>
        </p:txBody>
      </p:sp>
      <p:sp>
        <p:nvSpPr>
          <p:cNvPr id="3" name="Slide Number Placeholder 2">
            <a:extLst>
              <a:ext uri="{FF2B5EF4-FFF2-40B4-BE49-F238E27FC236}">
                <a16:creationId xmlns:a16="http://schemas.microsoft.com/office/drawing/2014/main" id="{7B373CDC-E785-4797-8E61-FE03967E7230}"/>
              </a:ext>
            </a:extLst>
          </p:cNvPr>
          <p:cNvSpPr>
            <a:spLocks noGrp="1"/>
          </p:cNvSpPr>
          <p:nvPr>
            <p:ph type="sldNum" sz="quarter" idx="26"/>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35412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3E8BFB-1373-49BE-87CA-3CE4F6C6253A}"/>
              </a:ext>
            </a:extLst>
          </p:cNvPr>
          <p:cNvSpPr>
            <a:spLocks noGrp="1"/>
          </p:cNvSpPr>
          <p:nvPr>
            <p:ph type="pic" sz="quarter" idx="11" hasCustomPrompt="1"/>
          </p:nvPr>
        </p:nvSpPr>
        <p:spPr>
          <a:xfrm>
            <a:off x="0" y="0"/>
            <a:ext cx="12192000" cy="6858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309D11F9-6DFD-4DD5-AFB1-67F1FD525964}"/>
              </a:ext>
            </a:extLst>
          </p:cNvPr>
          <p:cNvSpPr>
            <a:spLocks noGrp="1"/>
          </p:cNvSpPr>
          <p:nvPr>
            <p:ph type="title" hasCustomPrompt="1"/>
          </p:nvPr>
        </p:nvSpPr>
        <p:spPr/>
        <p:txBody>
          <a:bodyPr/>
          <a:lstStyle>
            <a:lvl1pPr>
              <a:defRPr/>
            </a:lvl1pPr>
          </a:lstStyle>
          <a:p>
            <a:r>
              <a:rPr lang="en-GB" dirty="0"/>
              <a:t>Divider title</a:t>
            </a:r>
          </a:p>
        </p:txBody>
      </p:sp>
      <p:sp>
        <p:nvSpPr>
          <p:cNvPr id="7" name="Text Placeholder 2">
            <a:extLst>
              <a:ext uri="{FF2B5EF4-FFF2-40B4-BE49-F238E27FC236}">
                <a16:creationId xmlns:a16="http://schemas.microsoft.com/office/drawing/2014/main" id="{16065BA4-EE90-491B-B2EE-6BB0A454D14B}"/>
              </a:ext>
            </a:extLst>
          </p:cNvPr>
          <p:cNvSpPr>
            <a:spLocks noGrp="1"/>
          </p:cNvSpPr>
          <p:nvPr>
            <p:ph type="body" sz="quarter" idx="24" hasCustomPrompt="1"/>
          </p:nvPr>
        </p:nvSpPr>
        <p:spPr>
          <a:xfrm rot="16200000">
            <a:off x="11020588" y="5682020"/>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4" name="Footer Placeholder 3">
            <a:extLst>
              <a:ext uri="{FF2B5EF4-FFF2-40B4-BE49-F238E27FC236}">
                <a16:creationId xmlns:a16="http://schemas.microsoft.com/office/drawing/2014/main" id="{07248852-0866-4A32-8068-D7E54A90AE6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0513BAC3-D3BA-4C01-95C0-A58BB0B69447}"/>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8" name="Picture Placeholder 14">
            <a:extLst>
              <a:ext uri="{FF2B5EF4-FFF2-40B4-BE49-F238E27FC236}">
                <a16:creationId xmlns:a16="http://schemas.microsoft.com/office/drawing/2014/main" id="{423205B8-0B97-426F-8EAB-1F01749E652D}"/>
              </a:ext>
            </a:extLst>
          </p:cNvPr>
          <p:cNvSpPr>
            <a:spLocks noGrp="1"/>
          </p:cNvSpPr>
          <p:nvPr>
            <p:ph type="pic" sz="quarter" idx="25" hasCustomPrompt="1"/>
          </p:nvPr>
        </p:nvSpPr>
        <p:spPr>
          <a:xfrm>
            <a:off x="10375384" y="357878"/>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noFill/>
              </a:defRPr>
            </a:lvl1pPr>
          </a:lstStyle>
          <a:p>
            <a:endParaRPr/>
          </a:p>
        </p:txBody>
      </p:sp>
    </p:spTree>
    <p:extLst>
      <p:ext uri="{BB962C8B-B14F-4D97-AF65-F5344CB8AC3E}">
        <p14:creationId xmlns:p14="http://schemas.microsoft.com/office/powerpoint/2010/main" val="16154137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A7679B5-CA7A-4028-B7EA-48119129ECAC}"/>
              </a:ext>
            </a:extLst>
          </p:cNvPr>
          <p:cNvSpPr>
            <a:spLocks noGrp="1"/>
          </p:cNvSpPr>
          <p:nvPr>
            <p:ph type="pic" sz="quarter" idx="10" hasCustomPrompt="1"/>
          </p:nvPr>
        </p:nvSpPr>
        <p:spPr>
          <a:xfrm>
            <a:off x="-1" y="0"/>
            <a:ext cx="5978525" cy="68580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5" name="Picture Placeholder 3">
            <a:extLst>
              <a:ext uri="{FF2B5EF4-FFF2-40B4-BE49-F238E27FC236}">
                <a16:creationId xmlns:a16="http://schemas.microsoft.com/office/drawing/2014/main" id="{1C262F76-6DCD-4E66-8B34-63019F8A517D}"/>
              </a:ext>
            </a:extLst>
          </p:cNvPr>
          <p:cNvSpPr>
            <a:spLocks noGrp="1"/>
          </p:cNvSpPr>
          <p:nvPr>
            <p:ph type="pic" sz="quarter" idx="11" hasCustomPrompt="1"/>
          </p:nvPr>
        </p:nvSpPr>
        <p:spPr>
          <a:xfrm>
            <a:off x="6213477" y="0"/>
            <a:ext cx="5971326" cy="68580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2">
            <a:extLst>
              <a:ext uri="{FF2B5EF4-FFF2-40B4-BE49-F238E27FC236}">
                <a16:creationId xmlns:a16="http://schemas.microsoft.com/office/drawing/2014/main" id="{F609480A-042D-452E-B40C-46C493AB9B49}"/>
              </a:ext>
            </a:extLst>
          </p:cNvPr>
          <p:cNvSpPr>
            <a:spLocks noGrp="1"/>
          </p:cNvSpPr>
          <p:nvPr>
            <p:ph type="body" sz="quarter" idx="25" hasCustomPrompt="1"/>
          </p:nvPr>
        </p:nvSpPr>
        <p:spPr>
          <a:xfrm rot="16200000">
            <a:off x="11584722" y="6263147"/>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754EF402-C451-403B-AB49-B445BD4E1830}"/>
              </a:ext>
            </a:extLst>
          </p:cNvPr>
          <p:cNvSpPr>
            <a:spLocks noGrp="1"/>
          </p:cNvSpPr>
          <p:nvPr>
            <p:ph type="ftr" sz="quarter" idx="26"/>
          </p:nvPr>
        </p:nvSpPr>
        <p:spPr/>
        <p:txBody>
          <a:bodyPr/>
          <a:lstStyle/>
          <a:p>
            <a:endParaRPr lang="en-GB" dirty="0"/>
          </a:p>
        </p:txBody>
      </p:sp>
      <p:sp>
        <p:nvSpPr>
          <p:cNvPr id="3" name="Slide Number Placeholder 2">
            <a:extLst>
              <a:ext uri="{FF2B5EF4-FFF2-40B4-BE49-F238E27FC236}">
                <a16:creationId xmlns:a16="http://schemas.microsoft.com/office/drawing/2014/main" id="{B25F47FB-DD28-4903-92F9-019BE6B8B5AC}"/>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10" name="Text Placeholder 2">
            <a:extLst>
              <a:ext uri="{FF2B5EF4-FFF2-40B4-BE49-F238E27FC236}">
                <a16:creationId xmlns:a16="http://schemas.microsoft.com/office/drawing/2014/main" id="{D0951A9D-7B15-4E0F-AEFB-270AB4181DF8}"/>
              </a:ext>
            </a:extLst>
          </p:cNvPr>
          <p:cNvSpPr>
            <a:spLocks noGrp="1"/>
          </p:cNvSpPr>
          <p:nvPr>
            <p:ph type="body" sz="quarter" idx="28" hasCustomPrompt="1"/>
          </p:nvPr>
        </p:nvSpPr>
        <p:spPr>
          <a:xfrm rot="16200000">
            <a:off x="5404298" y="624514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Tree>
    <p:extLst>
      <p:ext uri="{BB962C8B-B14F-4D97-AF65-F5344CB8AC3E}">
        <p14:creationId xmlns:p14="http://schemas.microsoft.com/office/powerpoint/2010/main" val="4991994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FBE2879C-B203-4598-945D-0C57B7C72CE9}"/>
              </a:ext>
            </a:extLst>
          </p:cNvPr>
          <p:cNvSpPr>
            <a:spLocks noGrp="1"/>
          </p:cNvSpPr>
          <p:nvPr>
            <p:ph type="pic" sz="quarter" idx="24" hasCustomPrompt="1"/>
          </p:nvPr>
        </p:nvSpPr>
        <p:spPr>
          <a:xfrm>
            <a:off x="6210300" y="3517900"/>
            <a:ext cx="5975502" cy="33401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4" name="Picture Placeholder 3">
            <a:extLst>
              <a:ext uri="{FF2B5EF4-FFF2-40B4-BE49-F238E27FC236}">
                <a16:creationId xmlns:a16="http://schemas.microsoft.com/office/drawing/2014/main" id="{8A7679B5-CA7A-4028-B7EA-48119129ECAC}"/>
              </a:ext>
            </a:extLst>
          </p:cNvPr>
          <p:cNvSpPr>
            <a:spLocks noGrp="1"/>
          </p:cNvSpPr>
          <p:nvPr>
            <p:ph type="pic" sz="quarter" idx="10" hasCustomPrompt="1"/>
          </p:nvPr>
        </p:nvSpPr>
        <p:spPr>
          <a:xfrm>
            <a:off x="-1" y="0"/>
            <a:ext cx="5981700" cy="33401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3">
            <a:extLst>
              <a:ext uri="{FF2B5EF4-FFF2-40B4-BE49-F238E27FC236}">
                <a16:creationId xmlns:a16="http://schemas.microsoft.com/office/drawing/2014/main" id="{10BD3FBB-A5B1-47F3-81B5-3FEE291E14B9}"/>
              </a:ext>
            </a:extLst>
          </p:cNvPr>
          <p:cNvSpPr>
            <a:spLocks noGrp="1"/>
          </p:cNvSpPr>
          <p:nvPr>
            <p:ph type="pic" sz="quarter" idx="22" hasCustomPrompt="1"/>
          </p:nvPr>
        </p:nvSpPr>
        <p:spPr>
          <a:xfrm>
            <a:off x="-1" y="3517900"/>
            <a:ext cx="5981700" cy="33401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Picture Placeholder 3">
            <a:extLst>
              <a:ext uri="{FF2B5EF4-FFF2-40B4-BE49-F238E27FC236}">
                <a16:creationId xmlns:a16="http://schemas.microsoft.com/office/drawing/2014/main" id="{9EA6B574-C0B0-467A-B86A-34F42619761E}"/>
              </a:ext>
            </a:extLst>
          </p:cNvPr>
          <p:cNvSpPr>
            <a:spLocks noGrp="1"/>
          </p:cNvSpPr>
          <p:nvPr>
            <p:ph type="pic" sz="quarter" idx="23" hasCustomPrompt="1"/>
          </p:nvPr>
        </p:nvSpPr>
        <p:spPr>
          <a:xfrm>
            <a:off x="6210300" y="0"/>
            <a:ext cx="5975502" cy="3341688"/>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3" name="Text Placeholder 2">
            <a:extLst>
              <a:ext uri="{FF2B5EF4-FFF2-40B4-BE49-F238E27FC236}">
                <a16:creationId xmlns:a16="http://schemas.microsoft.com/office/drawing/2014/main" id="{B4B4D3C9-227F-4C12-A17C-201A0669FEF2}"/>
              </a:ext>
            </a:extLst>
          </p:cNvPr>
          <p:cNvSpPr>
            <a:spLocks noGrp="1"/>
          </p:cNvSpPr>
          <p:nvPr>
            <p:ph type="body" sz="quarter" idx="25" hasCustomPrompt="1"/>
          </p:nvPr>
        </p:nvSpPr>
        <p:spPr>
          <a:xfrm rot="16200000">
            <a:off x="5404298" y="624514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4" name="Text Placeholder 2">
            <a:extLst>
              <a:ext uri="{FF2B5EF4-FFF2-40B4-BE49-F238E27FC236}">
                <a16:creationId xmlns:a16="http://schemas.microsoft.com/office/drawing/2014/main" id="{18308FEC-24A3-412D-AB78-7B975B70F3AF}"/>
              </a:ext>
            </a:extLst>
          </p:cNvPr>
          <p:cNvSpPr>
            <a:spLocks noGrp="1"/>
          </p:cNvSpPr>
          <p:nvPr>
            <p:ph type="body" sz="quarter" idx="26" hasCustomPrompt="1"/>
          </p:nvPr>
        </p:nvSpPr>
        <p:spPr>
          <a:xfrm rot="16200000">
            <a:off x="11585300"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5" name="Text Placeholder 2">
            <a:extLst>
              <a:ext uri="{FF2B5EF4-FFF2-40B4-BE49-F238E27FC236}">
                <a16:creationId xmlns:a16="http://schemas.microsoft.com/office/drawing/2014/main" id="{5386F9DE-87EE-4FA6-8C43-E4EE13F63499}"/>
              </a:ext>
            </a:extLst>
          </p:cNvPr>
          <p:cNvSpPr>
            <a:spLocks noGrp="1"/>
          </p:cNvSpPr>
          <p:nvPr>
            <p:ph type="body" sz="quarter" idx="27" hasCustomPrompt="1"/>
          </p:nvPr>
        </p:nvSpPr>
        <p:spPr>
          <a:xfrm rot="16200000">
            <a:off x="5404298" y="272883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6" name="Text Placeholder 2">
            <a:extLst>
              <a:ext uri="{FF2B5EF4-FFF2-40B4-BE49-F238E27FC236}">
                <a16:creationId xmlns:a16="http://schemas.microsoft.com/office/drawing/2014/main" id="{E9246CB4-A411-42DC-BC5C-0E23F84BBA19}"/>
              </a:ext>
            </a:extLst>
          </p:cNvPr>
          <p:cNvSpPr>
            <a:spLocks noGrp="1"/>
          </p:cNvSpPr>
          <p:nvPr>
            <p:ph type="body" sz="quarter" idx="28" hasCustomPrompt="1"/>
          </p:nvPr>
        </p:nvSpPr>
        <p:spPr>
          <a:xfrm rot="16200000">
            <a:off x="11585300" y="272883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0C9FC094-50DD-4B8B-835E-B56D2CA53D73}"/>
              </a:ext>
            </a:extLst>
          </p:cNvPr>
          <p:cNvSpPr>
            <a:spLocks noGrp="1"/>
          </p:cNvSpPr>
          <p:nvPr>
            <p:ph type="ftr" sz="quarter" idx="29"/>
          </p:nvPr>
        </p:nvSpPr>
        <p:spPr/>
        <p:txBody>
          <a:bodyPr/>
          <a:lstStyle/>
          <a:p>
            <a:endParaRPr lang="en-GB" dirty="0"/>
          </a:p>
        </p:txBody>
      </p:sp>
      <p:sp>
        <p:nvSpPr>
          <p:cNvPr id="3" name="Slide Number Placeholder 2">
            <a:extLst>
              <a:ext uri="{FF2B5EF4-FFF2-40B4-BE49-F238E27FC236}">
                <a16:creationId xmlns:a16="http://schemas.microsoft.com/office/drawing/2014/main" id="{130E1EEE-1030-455F-B1D2-6784A5351A2D}"/>
              </a:ext>
            </a:extLst>
          </p:cNvPr>
          <p:cNvSpPr>
            <a:spLocks noGrp="1"/>
          </p:cNvSpPr>
          <p:nvPr>
            <p:ph type="sldNum" sz="quarter" idx="30"/>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9221122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4" name="Picture Placeholder 10">
            <a:extLst>
              <a:ext uri="{FF2B5EF4-FFF2-40B4-BE49-F238E27FC236}">
                <a16:creationId xmlns:a16="http://schemas.microsoft.com/office/drawing/2014/main" id="{D7A7A7A5-234F-4CDF-903D-0AA005049FC1}"/>
              </a:ext>
            </a:extLst>
          </p:cNvPr>
          <p:cNvSpPr>
            <a:spLocks noGrp="1"/>
          </p:cNvSpPr>
          <p:nvPr>
            <p:ph type="pic" sz="quarter" idx="23" hasCustomPrompt="1"/>
          </p:nvPr>
        </p:nvSpPr>
        <p:spPr>
          <a:xfrm>
            <a:off x="-1" y="3529781"/>
            <a:ext cx="3924000" cy="3328219"/>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1" name="Picture Placeholder 10">
            <a:extLst>
              <a:ext uri="{FF2B5EF4-FFF2-40B4-BE49-F238E27FC236}">
                <a16:creationId xmlns:a16="http://schemas.microsoft.com/office/drawing/2014/main" id="{FD77D09D-81A5-450E-B93E-B8A795013F2D}"/>
              </a:ext>
            </a:extLst>
          </p:cNvPr>
          <p:cNvSpPr>
            <a:spLocks noGrp="1"/>
          </p:cNvSpPr>
          <p:nvPr>
            <p:ph type="pic" sz="quarter" idx="20" hasCustomPrompt="1"/>
          </p:nvPr>
        </p:nvSpPr>
        <p:spPr>
          <a:xfrm>
            <a:off x="-1" y="0"/>
            <a:ext cx="3924000" cy="3340800"/>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2" name="Picture Placeholder 10">
            <a:extLst>
              <a:ext uri="{FF2B5EF4-FFF2-40B4-BE49-F238E27FC236}">
                <a16:creationId xmlns:a16="http://schemas.microsoft.com/office/drawing/2014/main" id="{BFCF52BA-1C21-426E-9D5A-17A91BF2EF12}"/>
              </a:ext>
            </a:extLst>
          </p:cNvPr>
          <p:cNvSpPr>
            <a:spLocks noGrp="1"/>
          </p:cNvSpPr>
          <p:nvPr>
            <p:ph type="pic" sz="quarter" idx="21" hasCustomPrompt="1"/>
          </p:nvPr>
        </p:nvSpPr>
        <p:spPr>
          <a:xfrm>
            <a:off x="4127500" y="0"/>
            <a:ext cx="3930952" cy="3340800"/>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3" name="Picture Placeholder 10">
            <a:extLst>
              <a:ext uri="{FF2B5EF4-FFF2-40B4-BE49-F238E27FC236}">
                <a16:creationId xmlns:a16="http://schemas.microsoft.com/office/drawing/2014/main" id="{9151B424-C24A-4355-A29D-66B6937E6285}"/>
              </a:ext>
            </a:extLst>
          </p:cNvPr>
          <p:cNvSpPr>
            <a:spLocks noGrp="1"/>
          </p:cNvSpPr>
          <p:nvPr>
            <p:ph type="pic" sz="quarter" idx="22" hasCustomPrompt="1"/>
          </p:nvPr>
        </p:nvSpPr>
        <p:spPr>
          <a:xfrm>
            <a:off x="8264526" y="0"/>
            <a:ext cx="3924000" cy="3340800"/>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10">
            <a:extLst>
              <a:ext uri="{FF2B5EF4-FFF2-40B4-BE49-F238E27FC236}">
                <a16:creationId xmlns:a16="http://schemas.microsoft.com/office/drawing/2014/main" id="{3069BA39-91D1-45E9-9627-ADB320DE0894}"/>
              </a:ext>
            </a:extLst>
          </p:cNvPr>
          <p:cNvSpPr>
            <a:spLocks noGrp="1"/>
          </p:cNvSpPr>
          <p:nvPr>
            <p:ph type="pic" sz="quarter" idx="24" hasCustomPrompt="1"/>
          </p:nvPr>
        </p:nvSpPr>
        <p:spPr>
          <a:xfrm>
            <a:off x="4128787" y="3529781"/>
            <a:ext cx="3930952" cy="3328219"/>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Picture Placeholder 10">
            <a:extLst>
              <a:ext uri="{FF2B5EF4-FFF2-40B4-BE49-F238E27FC236}">
                <a16:creationId xmlns:a16="http://schemas.microsoft.com/office/drawing/2014/main" id="{3381A4D7-0DB1-41F3-8F9A-A623F55DE075}"/>
              </a:ext>
            </a:extLst>
          </p:cNvPr>
          <p:cNvSpPr>
            <a:spLocks noGrp="1"/>
          </p:cNvSpPr>
          <p:nvPr>
            <p:ph type="pic" sz="quarter" idx="25" hasCustomPrompt="1"/>
          </p:nvPr>
        </p:nvSpPr>
        <p:spPr>
          <a:xfrm>
            <a:off x="8253113" y="3529781"/>
            <a:ext cx="3924000" cy="3328219"/>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3" name="Text Placeholder 2">
            <a:extLst>
              <a:ext uri="{FF2B5EF4-FFF2-40B4-BE49-F238E27FC236}">
                <a16:creationId xmlns:a16="http://schemas.microsoft.com/office/drawing/2014/main" id="{18595221-A252-4705-BCF1-0A3EE97475DA}"/>
              </a:ext>
            </a:extLst>
          </p:cNvPr>
          <p:cNvSpPr>
            <a:spLocks noGrp="1"/>
          </p:cNvSpPr>
          <p:nvPr>
            <p:ph type="body" sz="quarter" idx="26" hasCustomPrompt="1"/>
          </p:nvPr>
        </p:nvSpPr>
        <p:spPr>
          <a:xfrm rot="16200000">
            <a:off x="3328712" y="2728829"/>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4" name="Text Placeholder 2">
            <a:extLst>
              <a:ext uri="{FF2B5EF4-FFF2-40B4-BE49-F238E27FC236}">
                <a16:creationId xmlns:a16="http://schemas.microsoft.com/office/drawing/2014/main" id="{FF66C9E9-2097-4D34-81C7-DE6D7DA9F08E}"/>
              </a:ext>
            </a:extLst>
          </p:cNvPr>
          <p:cNvSpPr>
            <a:spLocks noGrp="1"/>
          </p:cNvSpPr>
          <p:nvPr>
            <p:ph type="body" sz="quarter" idx="27" hasCustomPrompt="1"/>
          </p:nvPr>
        </p:nvSpPr>
        <p:spPr>
          <a:xfrm rot="16200000">
            <a:off x="7453038" y="2728831"/>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5" name="Text Placeholder 2">
            <a:extLst>
              <a:ext uri="{FF2B5EF4-FFF2-40B4-BE49-F238E27FC236}">
                <a16:creationId xmlns:a16="http://schemas.microsoft.com/office/drawing/2014/main" id="{BC156614-0F7F-4A5C-AB53-60CAA534EA27}"/>
              </a:ext>
            </a:extLst>
          </p:cNvPr>
          <p:cNvSpPr>
            <a:spLocks noGrp="1"/>
          </p:cNvSpPr>
          <p:nvPr>
            <p:ph type="body" sz="quarter" idx="28" hasCustomPrompt="1"/>
          </p:nvPr>
        </p:nvSpPr>
        <p:spPr>
          <a:xfrm rot="16200000">
            <a:off x="11585300" y="272883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6" name="Text Placeholder 2">
            <a:extLst>
              <a:ext uri="{FF2B5EF4-FFF2-40B4-BE49-F238E27FC236}">
                <a16:creationId xmlns:a16="http://schemas.microsoft.com/office/drawing/2014/main" id="{EFF9A1AF-FD8D-405B-8FD2-E8FC76EFE65C}"/>
              </a:ext>
            </a:extLst>
          </p:cNvPr>
          <p:cNvSpPr>
            <a:spLocks noGrp="1"/>
          </p:cNvSpPr>
          <p:nvPr>
            <p:ph type="body" sz="quarter" idx="29" hasCustomPrompt="1"/>
          </p:nvPr>
        </p:nvSpPr>
        <p:spPr>
          <a:xfrm rot="16200000">
            <a:off x="3328712" y="6264925"/>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7" name="Text Placeholder 2">
            <a:extLst>
              <a:ext uri="{FF2B5EF4-FFF2-40B4-BE49-F238E27FC236}">
                <a16:creationId xmlns:a16="http://schemas.microsoft.com/office/drawing/2014/main" id="{4D820C2C-3448-489D-893B-C54E2CE96544}"/>
              </a:ext>
            </a:extLst>
          </p:cNvPr>
          <p:cNvSpPr>
            <a:spLocks noGrp="1"/>
          </p:cNvSpPr>
          <p:nvPr>
            <p:ph type="body" sz="quarter" idx="30" hasCustomPrompt="1"/>
          </p:nvPr>
        </p:nvSpPr>
        <p:spPr>
          <a:xfrm rot="16200000">
            <a:off x="7453038" y="6264927"/>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8" name="Text Placeholder 2">
            <a:extLst>
              <a:ext uri="{FF2B5EF4-FFF2-40B4-BE49-F238E27FC236}">
                <a16:creationId xmlns:a16="http://schemas.microsoft.com/office/drawing/2014/main" id="{C18277A9-4401-46FD-AFDB-6A47DE68F9F4}"/>
              </a:ext>
            </a:extLst>
          </p:cNvPr>
          <p:cNvSpPr>
            <a:spLocks noGrp="1"/>
          </p:cNvSpPr>
          <p:nvPr>
            <p:ph type="body" sz="quarter" idx="31" hasCustomPrompt="1"/>
          </p:nvPr>
        </p:nvSpPr>
        <p:spPr>
          <a:xfrm rot="16200000">
            <a:off x="11585300" y="6264928"/>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4091821D-7263-4C0A-B312-401281B4F615}"/>
              </a:ext>
            </a:extLst>
          </p:cNvPr>
          <p:cNvSpPr>
            <a:spLocks noGrp="1"/>
          </p:cNvSpPr>
          <p:nvPr>
            <p:ph type="ftr" sz="quarter" idx="32"/>
          </p:nvPr>
        </p:nvSpPr>
        <p:spPr/>
        <p:txBody>
          <a:bodyPr/>
          <a:lstStyle/>
          <a:p>
            <a:endParaRPr lang="en-GB" dirty="0"/>
          </a:p>
        </p:txBody>
      </p:sp>
      <p:sp>
        <p:nvSpPr>
          <p:cNvPr id="3" name="Slide Number Placeholder 2">
            <a:extLst>
              <a:ext uri="{FF2B5EF4-FFF2-40B4-BE49-F238E27FC236}">
                <a16:creationId xmlns:a16="http://schemas.microsoft.com/office/drawing/2014/main" id="{80C780B1-5FD7-4476-8539-542EA95C777F}"/>
              </a:ext>
            </a:extLst>
          </p:cNvPr>
          <p:cNvSpPr>
            <a:spLocks noGrp="1"/>
          </p:cNvSpPr>
          <p:nvPr>
            <p:ph type="sldNum" sz="quarter" idx="3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8592117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sp>
        <p:nvSpPr>
          <p:cNvPr id="10" name="Picture Placeholder 24">
            <a:extLst>
              <a:ext uri="{FF2B5EF4-FFF2-40B4-BE49-F238E27FC236}">
                <a16:creationId xmlns:a16="http://schemas.microsoft.com/office/drawing/2014/main" id="{FAB32424-2569-4BE5-8F22-15750575562A}"/>
              </a:ext>
            </a:extLst>
          </p:cNvPr>
          <p:cNvSpPr>
            <a:spLocks noGrp="1"/>
          </p:cNvSpPr>
          <p:nvPr>
            <p:ph type="pic" sz="quarter" idx="41" hasCustomPrompt="1"/>
          </p:nvPr>
        </p:nvSpPr>
        <p:spPr>
          <a:xfrm>
            <a:off x="658813" y="657225"/>
            <a:ext cx="1620837" cy="1496189"/>
          </a:xfrm>
          <a:prstGeom prst="rect">
            <a:avLst/>
          </a:prstGeom>
          <a:solidFill>
            <a:schemeClr val="bg2">
              <a:lumMod val="95000"/>
            </a:schemeClr>
          </a:solidFill>
        </p:spPr>
        <p:txBody>
          <a:bodyPr tIns="504000" anchor="ctr"/>
          <a:lstStyle>
            <a:lvl1pPr marL="0" indent="0" algn="ctr">
              <a:buFontTx/>
              <a:buNone/>
              <a:defRPr sz="1800"/>
            </a:lvl1pPr>
          </a:lstStyle>
          <a:p>
            <a:r>
              <a:rPr lang="en-GB" sz="1800" dirty="0"/>
              <a:t>Person</a:t>
            </a:r>
            <a:endParaRPr lang="en-GB" dirty="0"/>
          </a:p>
        </p:txBody>
      </p:sp>
      <p:sp>
        <p:nvSpPr>
          <p:cNvPr id="11" name="Text Placeholder 17">
            <a:extLst>
              <a:ext uri="{FF2B5EF4-FFF2-40B4-BE49-F238E27FC236}">
                <a16:creationId xmlns:a16="http://schemas.microsoft.com/office/drawing/2014/main" id="{5E9E825B-33E5-4AE6-A4A7-0083A3962E03}"/>
              </a:ext>
            </a:extLst>
          </p:cNvPr>
          <p:cNvSpPr>
            <a:spLocks noGrp="1"/>
          </p:cNvSpPr>
          <p:nvPr>
            <p:ph type="body" sz="quarter" idx="13" hasCustomPrompt="1"/>
          </p:nvPr>
        </p:nvSpPr>
        <p:spPr>
          <a:xfrm>
            <a:off x="2511430" y="1961715"/>
            <a:ext cx="5329238" cy="246221"/>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2" name="Text Placeholder 17">
            <a:extLst>
              <a:ext uri="{FF2B5EF4-FFF2-40B4-BE49-F238E27FC236}">
                <a16:creationId xmlns:a16="http://schemas.microsoft.com/office/drawing/2014/main" id="{02CD2D82-70EC-4F1A-962A-5C917098C226}"/>
              </a:ext>
            </a:extLst>
          </p:cNvPr>
          <p:cNvSpPr>
            <a:spLocks noGrp="1"/>
          </p:cNvSpPr>
          <p:nvPr>
            <p:ph type="body" sz="quarter" idx="14" hasCustomPrompt="1"/>
          </p:nvPr>
        </p:nvSpPr>
        <p:spPr>
          <a:xfrm>
            <a:off x="2511430" y="1609916"/>
            <a:ext cx="5329238" cy="246221"/>
          </a:xfrm>
          <a:prstGeom prst="rect">
            <a:avLst/>
          </a:prstGeom>
        </p:spPr>
        <p:txBody>
          <a:bodyPr lIns="0" tIns="0" rIns="0" bIns="0">
            <a:noAutofit/>
          </a:bodyPr>
          <a:lstStyle>
            <a:lvl1pPr marL="0" indent="0" algn="l">
              <a:lnSpc>
                <a:spcPct val="100000"/>
              </a:lnSpc>
              <a:spcBef>
                <a:spcPts val="0"/>
              </a:spcBef>
              <a:buFontTx/>
              <a:buNone/>
              <a:defRPr sz="1600">
                <a:solidFill>
                  <a:schemeClr val="accent1"/>
                </a:solidFill>
                <a:latin typeface="Times New Roman" panose="02020603050405020304" pitchFamily="18" charset="0"/>
                <a:cs typeface="Times New Roman" panose="02020603050405020304" pitchFamily="18" charset="0"/>
              </a:defRPr>
            </a:lvl1pPr>
          </a:lstStyle>
          <a:p>
            <a:pPr lvl="0"/>
            <a:r>
              <a:rPr lang="en-GB" dirty="0"/>
              <a:t>Firstname Lastname</a:t>
            </a:r>
          </a:p>
        </p:txBody>
      </p:sp>
      <p:sp>
        <p:nvSpPr>
          <p:cNvPr id="2" name="Footer Placeholder 1">
            <a:extLst>
              <a:ext uri="{FF2B5EF4-FFF2-40B4-BE49-F238E27FC236}">
                <a16:creationId xmlns:a16="http://schemas.microsoft.com/office/drawing/2014/main" id="{5593EDDD-671A-4BFF-975B-45B562B84FDE}"/>
              </a:ext>
            </a:extLst>
          </p:cNvPr>
          <p:cNvSpPr>
            <a:spLocks noGrp="1"/>
          </p:cNvSpPr>
          <p:nvPr>
            <p:ph type="ftr" sz="quarter" idx="43"/>
          </p:nvPr>
        </p:nvSpPr>
        <p:spPr/>
        <p:txBody>
          <a:bodyPr/>
          <a:lstStyle/>
          <a:p>
            <a:endParaRPr lang="en-GB" dirty="0"/>
          </a:p>
        </p:txBody>
      </p:sp>
      <p:sp>
        <p:nvSpPr>
          <p:cNvPr id="3" name="Slide Number Placeholder 2">
            <a:extLst>
              <a:ext uri="{FF2B5EF4-FFF2-40B4-BE49-F238E27FC236}">
                <a16:creationId xmlns:a16="http://schemas.microsoft.com/office/drawing/2014/main" id="{44BFC7CB-7010-4FFC-B901-548335AE4D22}"/>
              </a:ext>
            </a:extLst>
          </p:cNvPr>
          <p:cNvSpPr>
            <a:spLocks noGrp="1"/>
          </p:cNvSpPr>
          <p:nvPr>
            <p:ph type="sldNum" sz="quarter" idx="44"/>
          </p:nvPr>
        </p:nvSpPr>
        <p:spPr/>
        <p:txBody>
          <a:bodyPr/>
          <a:lstStyle/>
          <a:p>
            <a:fld id="{1BE232AB-0B06-425F-9ADD-32A9A3D01189}" type="slidenum">
              <a:rPr lang="en-GB" smtClean="0"/>
              <a:pPr/>
              <a:t>‹#›</a:t>
            </a:fld>
            <a:endParaRPr lang="en-GB" dirty="0"/>
          </a:p>
        </p:txBody>
      </p:sp>
      <p:sp>
        <p:nvSpPr>
          <p:cNvPr id="4" name="TextBox 3">
            <a:extLst>
              <a:ext uri="{FF2B5EF4-FFF2-40B4-BE49-F238E27FC236}">
                <a16:creationId xmlns:a16="http://schemas.microsoft.com/office/drawing/2014/main" id="{9D92A866-64A8-4244-A1CA-57C95BBD376F}"/>
              </a:ext>
            </a:extLst>
          </p:cNvPr>
          <p:cNvSpPr txBox="1"/>
          <p:nvPr userDrawn="1"/>
        </p:nvSpPr>
        <p:spPr>
          <a:xfrm>
            <a:off x="2511430" y="1222506"/>
            <a:ext cx="1409700" cy="246221"/>
          </a:xfrm>
          <a:prstGeom prst="rect">
            <a:avLst/>
          </a:prstGeom>
          <a:noFill/>
        </p:spPr>
        <p:txBody>
          <a:bodyPr wrap="square" lIns="0" tIns="0" rIns="0" bIns="0" rtlCol="0">
            <a:noAutofit/>
          </a:bodyPr>
          <a:lstStyle/>
          <a:p>
            <a:r>
              <a:rPr lang="en-GB" sz="1600" b="1" dirty="0">
                <a:solidFill>
                  <a:schemeClr val="accent1"/>
                </a:solidFill>
                <a:latin typeface="Arial" panose="020B0604020202020204" pitchFamily="34" charset="0"/>
                <a:cs typeface="Arial" panose="020B0604020202020204" pitchFamily="34" charset="0"/>
              </a:rPr>
              <a:t>Contact</a:t>
            </a:r>
          </a:p>
        </p:txBody>
      </p:sp>
    </p:spTree>
    <p:extLst>
      <p:ext uri="{BB962C8B-B14F-4D97-AF65-F5344CB8AC3E}">
        <p14:creationId xmlns:p14="http://schemas.microsoft.com/office/powerpoint/2010/main" val="29767879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hank You and Questions">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7EF3004D-07DD-4A07-84DE-710A16D04659}"/>
              </a:ext>
            </a:extLst>
          </p:cNvPr>
          <p:cNvSpPr>
            <a:spLocks noGrp="1"/>
          </p:cNvSpPr>
          <p:nvPr>
            <p:ph type="body" sz="quarter" idx="11" hasCustomPrompt="1"/>
          </p:nvPr>
        </p:nvSpPr>
        <p:spPr>
          <a:xfrm>
            <a:off x="658812" y="1811338"/>
            <a:ext cx="5319713" cy="579561"/>
          </a:xfrm>
          <a:prstGeom prst="rect">
            <a:avLst/>
          </a:prstGeom>
        </p:spPr>
        <p:txBody>
          <a:bodyPr lIns="0" tIns="0" rIns="0" bIns="0">
            <a:noAutofit/>
          </a:bodyPr>
          <a:lstStyle>
            <a:lvl1pPr marL="0" indent="0">
              <a:lnSpc>
                <a:spcPct val="100000"/>
              </a:lnSpc>
              <a:spcBef>
                <a:spcPts val="0"/>
              </a:spcBef>
              <a:buFontTx/>
              <a:buNone/>
              <a:defRPr sz="4000">
                <a:latin typeface="Times New Roman" panose="02020603050405020304" pitchFamily="18" charset="0"/>
                <a:cs typeface="Times New Roman" panose="02020603050405020304" pitchFamily="18" charset="0"/>
              </a:defRPr>
            </a:lvl1pPr>
          </a:lstStyle>
          <a:p>
            <a:pPr lvl="0"/>
            <a:r>
              <a:rPr lang="en-GB" dirty="0"/>
              <a:t>Thank you and questions </a:t>
            </a:r>
          </a:p>
        </p:txBody>
      </p:sp>
    </p:spTree>
    <p:extLst>
      <p:ext uri="{BB962C8B-B14F-4D97-AF65-F5344CB8AC3E}">
        <p14:creationId xmlns:p14="http://schemas.microsoft.com/office/powerpoint/2010/main" val="9631910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a:xfrm>
            <a:off x="658811" y="657225"/>
            <a:ext cx="9021764" cy="532800"/>
          </a:xfrm>
        </p:spPr>
        <p:txBody>
          <a:bodyPr/>
          <a:lstStyle>
            <a:lvl1pPr>
              <a:defRPr/>
            </a:lvl1pPr>
          </a:lstStyle>
          <a:p>
            <a:r>
              <a:rPr lang="en-GB" dirty="0"/>
              <a:t>Slide title</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692038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669323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losing logo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C540EE-818B-4BD2-B896-84BDD66D1C6D}"/>
              </a:ext>
            </a:extLst>
          </p:cNvPr>
          <p:cNvSpPr/>
          <p:nvPr userDrawn="1"/>
        </p:nvSpPr>
        <p:spPr>
          <a:xfrm>
            <a:off x="0" y="0"/>
            <a:ext cx="12191999"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id="{6B0C0825-138B-4F0A-8FB0-C6A1623969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48665" y="3045600"/>
            <a:ext cx="2894670" cy="766800"/>
          </a:xfrm>
          <a:prstGeom prst="rect">
            <a:avLst/>
          </a:prstGeom>
        </p:spPr>
      </p:pic>
    </p:spTree>
    <p:extLst>
      <p:ext uri="{BB962C8B-B14F-4D97-AF65-F5344CB8AC3E}">
        <p14:creationId xmlns:p14="http://schemas.microsoft.com/office/powerpoint/2010/main" val="39881504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losing logo 2">
    <p:bg>
      <p:bgPr>
        <a:solidFill>
          <a:schemeClr val="tx2">
            <a:alpha val="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C540EE-818B-4BD2-B896-84BDD66D1C6D}"/>
              </a:ext>
            </a:extLst>
          </p:cNvPr>
          <p:cNvSpPr/>
          <p:nvPr userDrawn="1"/>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id="{95CF1649-656D-4D52-90FE-38B098A6D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48665" y="3045600"/>
            <a:ext cx="2894670" cy="766800"/>
          </a:xfrm>
          <a:prstGeom prst="rect">
            <a:avLst/>
          </a:prstGeom>
        </p:spPr>
      </p:pic>
    </p:spTree>
    <p:extLst>
      <p:ext uri="{BB962C8B-B14F-4D97-AF65-F5344CB8AC3E}">
        <p14:creationId xmlns:p14="http://schemas.microsoft.com/office/powerpoint/2010/main" val="22648417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C8F77785-DAC9-4046-8A82-0AC407341173}"/>
              </a:ext>
            </a:extLst>
          </p:cNvPr>
          <p:cNvSpPr>
            <a:spLocks noGrp="1"/>
          </p:cNvSpPr>
          <p:nvPr>
            <p:ph type="dt" sz="half" idx="15"/>
          </p:nvPr>
        </p:nvSpPr>
        <p:spPr>
          <a:xfrm>
            <a:off x="540000" y="6433200"/>
            <a:ext cx="2743200" cy="180000"/>
          </a:xfrm>
          <a:prstGeom prst="rect">
            <a:avLst/>
          </a:prstGeom>
        </p:spPr>
        <p:txBody>
          <a:bodyPr vert="horz" lIns="0" tIns="0" rIns="0" bIns="0" rtlCol="0" anchor="b" anchorCtr="0"/>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21" name="Footer Placeholder 8" hidden="1">
            <a:extLst>
              <a:ext uri="{FF2B5EF4-FFF2-40B4-BE49-F238E27FC236}">
                <a16:creationId xmlns:a16="http://schemas.microsoft.com/office/drawing/2014/main" id="{9675D1FD-FB10-4317-AAF4-BDCB2224F107}"/>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23" name="Slide Number Placeholder 10" hidden="1">
            <a:extLst>
              <a:ext uri="{FF2B5EF4-FFF2-40B4-BE49-F238E27FC236}">
                <a16:creationId xmlns:a16="http://schemas.microsoft.com/office/drawing/2014/main" id="{BBF7E881-962B-4385-8C0A-994D3D7717F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30" name="Text Box 2">
            <a:extLst>
              <a:ext uri="{FF2B5EF4-FFF2-40B4-BE49-F238E27FC236}">
                <a16:creationId xmlns:a16="http://schemas.microsoft.com/office/drawing/2014/main" id="{29B69B38-E4DC-46EC-8251-C0FF4979DBB5}"/>
              </a:ext>
            </a:extLst>
          </p:cNvPr>
          <p:cNvSpPr txBox="1">
            <a:spLocks noChangeArrowheads="1"/>
          </p:cNvSpPr>
          <p:nvPr userDrawn="1"/>
        </p:nvSpPr>
        <p:spPr bwMode="auto">
          <a:xfrm>
            <a:off x="658810" y="1556270"/>
            <a:ext cx="3458564"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Styles pane</a:t>
            </a:r>
            <a:endParaRPr lang="en-GB" altLang="da-DK" sz="1200" b="1" noProof="1">
              <a:solidFill>
                <a:schemeClr val="accent1"/>
              </a:solidFill>
              <a:latin typeface="Arial" panose="020B0604020202020204" pitchFamily="34" charset="0"/>
              <a:cs typeface="Arial" panose="020B0604020202020204" pitchFamily="34" charset="0"/>
            </a:endParaRPr>
          </a:p>
          <a:p>
            <a:pPr eaLnBrk="1" hangingPunct="1">
              <a:spcAft>
                <a:spcPts val="600"/>
              </a:spcAft>
              <a:defRPr/>
            </a:pPr>
            <a:r>
              <a:rPr lang="en-GB" sz="1000" b="0" noProof="1">
                <a:solidFill>
                  <a:schemeClr val="tx1"/>
                </a:solidFill>
                <a:latin typeface="+mn-lt"/>
                <a:cs typeface="Arial" panose="020B0604020202020204" pitchFamily="34" charset="0"/>
              </a:rPr>
              <a:t>Click </a:t>
            </a:r>
            <a:r>
              <a:rPr lang="en-GB" sz="1000" b="1" noProof="1">
                <a:solidFill>
                  <a:schemeClr val="tx1"/>
                </a:solidFill>
                <a:latin typeface="+mn-lt"/>
                <a:cs typeface="Arial" panose="020B0604020202020204" pitchFamily="34" charset="0"/>
              </a:rPr>
              <a:t>Styles Pane </a:t>
            </a:r>
            <a:r>
              <a:rPr lang="en-GB" sz="1000" b="0" noProof="1">
                <a:solidFill>
                  <a:schemeClr val="tx1"/>
                </a:solidFill>
                <a:latin typeface="+mn-lt"/>
                <a:cs typeface="Arial" panose="020B0604020202020204" pitchFamily="34" charset="0"/>
              </a:rPr>
              <a:t>on Templafy ribbon to </a:t>
            </a:r>
            <a:br>
              <a:rPr lang="en-GB" sz="1000" b="0" noProof="1">
                <a:solidFill>
                  <a:schemeClr val="tx1"/>
                </a:solidFill>
                <a:latin typeface="+mn-lt"/>
                <a:cs typeface="Arial" panose="020B0604020202020204" pitchFamily="34" charset="0"/>
              </a:rPr>
            </a:br>
            <a:r>
              <a:rPr lang="en-GB" sz="1000" b="0" noProof="1">
                <a:solidFill>
                  <a:schemeClr val="tx1"/>
                </a:solidFill>
                <a:latin typeface="+mn-lt"/>
                <a:cs typeface="Arial" panose="020B0604020202020204" pitchFamily="34" charset="0"/>
              </a:rPr>
              <a:t>select up to 9 different level text or headings. </a:t>
            </a:r>
          </a:p>
          <a:p>
            <a:pPr eaLnBrk="1" hangingPunct="1">
              <a:spcAft>
                <a:spcPts val="600"/>
              </a:spcAft>
              <a:defRPr/>
            </a:pPr>
            <a:r>
              <a:rPr lang="en-GB" sz="1000" b="0" noProof="1">
                <a:solidFill>
                  <a:schemeClr val="tx1"/>
                </a:solidFill>
                <a:latin typeface="+mn-lt"/>
                <a:cs typeface="Arial" panose="020B0604020202020204" pitchFamily="34" charset="0"/>
              </a:rPr>
              <a:t>Alternatively, select </a:t>
            </a:r>
            <a:r>
              <a:rPr lang="en-GB" sz="1000" b="1" noProof="1">
                <a:solidFill>
                  <a:schemeClr val="tx1"/>
                </a:solidFill>
                <a:latin typeface="+mn-lt"/>
                <a:cs typeface="Arial" panose="020B0604020202020204" pitchFamily="34" charset="0"/>
              </a:rPr>
              <a:t>Increase</a:t>
            </a:r>
            <a:r>
              <a:rPr lang="en-GB" sz="1000" baseline="0" noProof="1">
                <a:solidFill>
                  <a:schemeClr val="tx1"/>
                </a:solidFill>
                <a:latin typeface="+mn-lt"/>
                <a:cs typeface="Arial" panose="020B0604020202020204" pitchFamily="34" charset="0"/>
              </a:rPr>
              <a:t> or </a:t>
            </a:r>
            <a:r>
              <a:rPr lang="en-GB" sz="1000" b="1" baseline="0" noProof="1">
                <a:solidFill>
                  <a:schemeClr val="tx1"/>
                </a:solidFill>
                <a:latin typeface="+mn-lt"/>
                <a:cs typeface="Arial" panose="020B0604020202020204" pitchFamily="34" charset="0"/>
              </a:rPr>
              <a:t>Decrease </a:t>
            </a:r>
            <a:r>
              <a:rPr lang="en-GB" sz="1000" baseline="0" noProof="1">
                <a:solidFill>
                  <a:schemeClr val="tx1"/>
                </a:solidFill>
                <a:latin typeface="+mn-lt"/>
                <a:cs typeface="Arial" panose="020B0604020202020204" pitchFamily="34" charset="0"/>
              </a:rPr>
              <a:t>list </a:t>
            </a:r>
            <a:br>
              <a:rPr lang="en-GB" sz="1000" baseline="0" noProof="1">
                <a:solidFill>
                  <a:schemeClr val="tx1"/>
                </a:solidFill>
                <a:latin typeface="+mn-lt"/>
                <a:cs typeface="Arial" panose="020B0604020202020204" pitchFamily="34" charset="0"/>
              </a:rPr>
            </a:br>
            <a:r>
              <a:rPr lang="en-GB" sz="1000" baseline="0" noProof="1">
                <a:solidFill>
                  <a:schemeClr val="tx1"/>
                </a:solidFill>
                <a:latin typeface="+mn-lt"/>
                <a:cs typeface="Arial" panose="020B0604020202020204" pitchFamily="34" charset="0"/>
              </a:rPr>
              <a:t>level to go up a level to change the style.</a:t>
            </a:r>
            <a:endParaRPr lang="en-GB" altLang="da-DK" sz="1000" b="0" noProof="1">
              <a:solidFill>
                <a:schemeClr val="tx1"/>
              </a:solidFill>
              <a:latin typeface="+mn-lt"/>
              <a:cs typeface="Arial" panose="020B0604020202020204" pitchFamily="34" charset="0"/>
            </a:endParaRPr>
          </a:p>
          <a:p>
            <a:pPr eaLnBrk="1" hangingPunct="1">
              <a:spcAft>
                <a:spcPts val="600"/>
              </a:spcAft>
              <a:defRPr/>
            </a:pPr>
            <a:endParaRPr lang="en-GB" altLang="da-DK" sz="1000" b="0" noProof="1">
              <a:solidFill>
                <a:schemeClr val="tx1"/>
              </a:solidFill>
              <a:latin typeface="+mn-lt"/>
              <a:cs typeface="Arial" panose="020B0604020202020204" pitchFamily="34" charset="0"/>
            </a:endParaRPr>
          </a:p>
          <a:p>
            <a:pPr eaLnBrk="1" hangingPunct="1">
              <a:spcAft>
                <a:spcPts val="600"/>
              </a:spcAft>
              <a:defRPr/>
            </a:pPr>
            <a:br>
              <a:rPr lang="en-GB" altLang="da-DK" sz="1000" b="0" noProof="1">
                <a:solidFill>
                  <a:schemeClr val="tx1"/>
                </a:solidFill>
                <a:latin typeface="+mn-lt"/>
                <a:cs typeface="Arial" panose="020B0604020202020204" pitchFamily="34" charset="0"/>
              </a:rPr>
            </a:br>
            <a:br>
              <a:rPr lang="en-GB" altLang="da-DK" sz="1000" b="0" noProof="1">
                <a:solidFill>
                  <a:schemeClr val="tx1"/>
                </a:solidFill>
                <a:latin typeface="+mn-lt"/>
                <a:cs typeface="Arial" panose="020B0604020202020204" pitchFamily="34" charset="0"/>
              </a:rPr>
            </a:br>
            <a:r>
              <a:rPr lang="en-GB" sz="1000" b="0" noProof="1">
                <a:solidFill>
                  <a:schemeClr val="accent1"/>
                </a:solidFill>
                <a:latin typeface="+mn-lt"/>
                <a:cs typeface="Arial" panose="020B0604020202020204" pitchFamily="34" charset="0"/>
              </a:rPr>
              <a:t>Reset slide</a:t>
            </a:r>
            <a:br>
              <a:rPr lang="en-GB" sz="1000" b="0" noProof="1">
                <a:solidFill>
                  <a:schemeClr val="tx2"/>
                </a:solidFill>
                <a:latin typeface="+mn-lt"/>
                <a:cs typeface="Arial" panose="020B0604020202020204" pitchFamily="34" charset="0"/>
              </a:rPr>
            </a:br>
            <a:r>
              <a:rPr lang="en-GB" altLang="da-DK" sz="1000" noProof="1">
                <a:solidFill>
                  <a:schemeClr val="tx1"/>
                </a:solidFill>
                <a:latin typeface="+mn-lt"/>
                <a:cs typeface="Arial" panose="020B0604020202020204" pitchFamily="34" charset="0"/>
              </a:rPr>
              <a:t>Click the </a:t>
            </a:r>
            <a:r>
              <a:rPr lang="en-GB" altLang="da-DK" sz="1000" b="1" baseline="0" noProof="1">
                <a:solidFill>
                  <a:schemeClr val="tx1"/>
                </a:solidFill>
                <a:latin typeface="+mn-lt"/>
                <a:cs typeface="Arial" panose="020B0604020202020204" pitchFamily="34" charset="0"/>
              </a:rPr>
              <a:t>Reset </a:t>
            </a:r>
            <a:r>
              <a:rPr lang="en-GB" altLang="da-DK" sz="1000" noProof="1">
                <a:solidFill>
                  <a:schemeClr val="tx1"/>
                </a:solidFill>
                <a:latin typeface="+mn-lt"/>
                <a:cs typeface="Arial" panose="020B0604020202020204" pitchFamily="34" charset="0"/>
              </a:rPr>
              <a:t>menu to reset position, size</a:t>
            </a:r>
            <a:r>
              <a:rPr lang="en-GB" altLang="da-DK" sz="1000" baseline="0" noProof="1">
                <a:solidFill>
                  <a:schemeClr val="tx1"/>
                </a:solidFill>
                <a:latin typeface="+mn-lt"/>
                <a:cs typeface="Arial" panose="020B0604020202020204" pitchFamily="34" charset="0"/>
              </a:rPr>
              <a:t> and </a:t>
            </a:r>
            <a:br>
              <a:rPr lang="en-GB" altLang="da-DK" sz="1000" baseline="0" noProof="1">
                <a:solidFill>
                  <a:schemeClr val="tx1"/>
                </a:solidFill>
                <a:latin typeface="+mn-lt"/>
                <a:cs typeface="Arial" panose="020B0604020202020204" pitchFamily="34" charset="0"/>
              </a:rPr>
            </a:br>
            <a:r>
              <a:rPr lang="en-GB" altLang="da-DK" sz="1000" baseline="0" noProof="1">
                <a:solidFill>
                  <a:schemeClr val="tx1"/>
                </a:solidFill>
                <a:latin typeface="+mn-lt"/>
                <a:cs typeface="Arial" panose="020B0604020202020204" pitchFamily="34" charset="0"/>
              </a:rPr>
              <a:t>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800" b="0" noProof="1">
                <a:solidFill>
                  <a:schemeClr val="tx1"/>
                </a:solidFill>
                <a:latin typeface="+mn-lt"/>
                <a:cs typeface="Arial" panose="020B0604020202020204" pitchFamily="34" charset="0"/>
              </a:rPr>
            </a:br>
            <a:r>
              <a:rPr lang="en-GB" sz="1200" b="1" dirty="0">
                <a:solidFill>
                  <a:schemeClr val="accent1"/>
                </a:solidFill>
                <a:latin typeface="Arial" panose="020B0604020202020204" pitchFamily="34" charset="0"/>
                <a:cs typeface="Arial" panose="020B0604020202020204" pitchFamily="34" charset="0"/>
              </a:rPr>
              <a:t>Slides and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000" b="0" noProof="1">
                <a:solidFill>
                  <a:schemeClr val="tx1"/>
                </a:solidFill>
                <a:latin typeface="+mn-lt"/>
                <a:cs typeface="Arial" panose="020B0604020202020204" pitchFamily="34" charset="0"/>
              </a:rPr>
              <a:t>Click on the menu </a:t>
            </a:r>
            <a:r>
              <a:rPr lang="en-GB" altLang="da-DK" sz="1000" b="1" noProof="1">
                <a:solidFill>
                  <a:schemeClr val="tx1"/>
                </a:solidFill>
                <a:latin typeface="+mn-lt"/>
                <a:cs typeface="Arial" panose="020B0604020202020204" pitchFamily="34" charset="0"/>
              </a:rPr>
              <a:t>New Slide </a:t>
            </a:r>
            <a:r>
              <a:rPr lang="en-GB" altLang="da-DK" sz="1000" b="0" noProof="1">
                <a:solidFill>
                  <a:schemeClr val="tx1"/>
                </a:solidFill>
                <a:latin typeface="+mn-lt"/>
                <a:cs typeface="Arial" panose="020B0604020202020204" pitchFamily="34" charset="0"/>
              </a:rPr>
              <a:t>in the </a:t>
            </a:r>
            <a:r>
              <a:rPr lang="en-GB" altLang="da-DK" sz="1000" b="1" noProof="1">
                <a:solidFill>
                  <a:schemeClr val="tx1"/>
                </a:solidFill>
                <a:latin typeface="+mn-lt"/>
                <a:cs typeface="Arial" panose="020B0604020202020204" pitchFamily="34" charset="0"/>
              </a:rPr>
              <a:t>Home</a:t>
            </a:r>
            <a:r>
              <a:rPr lang="en-GB" altLang="da-DK" sz="1000" b="0" noProof="1">
                <a:solidFill>
                  <a:schemeClr val="tx1"/>
                </a:solidFill>
                <a:latin typeface="+mn-lt"/>
                <a:cs typeface="Arial" panose="020B0604020202020204" pitchFamily="34" charset="0"/>
              </a:rPr>
              <a:t> tab to insert a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new slide</a:t>
            </a:r>
            <a:br>
              <a:rPr lang="en-GB" altLang="da-DK" sz="1000" b="0" noProof="1">
                <a:solidFill>
                  <a:schemeClr val="tx1"/>
                </a:solidFill>
                <a:latin typeface="+mn-lt"/>
                <a:cs typeface="Arial" panose="020B0604020202020204" pitchFamily="34" charset="0"/>
              </a:rPr>
            </a:br>
            <a:br>
              <a:rPr lang="en-GB" altLang="da-DK" sz="1000" b="0" noProof="1">
                <a:solidFill>
                  <a:schemeClr val="tx1"/>
                </a:solidFill>
                <a:latin typeface="+mn-lt"/>
                <a:cs typeface="Arial" panose="020B0604020202020204" pitchFamily="34" charset="0"/>
              </a:rPr>
            </a:br>
            <a:r>
              <a:rPr lang="en-GB" altLang="da-DK" sz="1000" b="0" noProof="1">
                <a:solidFill>
                  <a:schemeClr val="accent1"/>
                </a:solidFill>
                <a:latin typeface="+mn-lt"/>
                <a:cs typeface="Arial" panose="020B0604020202020204" pitchFamily="34" charset="0"/>
              </a:rPr>
              <a:t>Change layout</a:t>
            </a:r>
            <a:br>
              <a:rPr lang="en-GB" altLang="da-DK" sz="1000" b="0" noProof="1">
                <a:solidFill>
                  <a:schemeClr val="tx2"/>
                </a:solidFill>
                <a:latin typeface="+mn-lt"/>
                <a:cs typeface="Arial" panose="020B0604020202020204" pitchFamily="34" charset="0"/>
              </a:rPr>
            </a:br>
            <a:r>
              <a:rPr lang="en-GB" sz="1000" dirty="0">
                <a:solidFill>
                  <a:srgbClr val="000000"/>
                </a:solidFill>
                <a:latin typeface="+mn-lt"/>
                <a:ea typeface="Arial" panose="020B0604020202020204" pitchFamily="34" charset="0"/>
              </a:rPr>
              <a:t>Click on the arrow next to </a:t>
            </a:r>
            <a:r>
              <a:rPr lang="en-GB" sz="1000" b="1" dirty="0">
                <a:solidFill>
                  <a:srgbClr val="000000"/>
                </a:solidFill>
                <a:latin typeface="+mn-lt"/>
                <a:ea typeface="Arial" panose="020B0604020202020204" pitchFamily="34" charset="0"/>
              </a:rPr>
              <a:t>Layout </a:t>
            </a:r>
            <a:r>
              <a:rPr lang="en-GB" sz="1000" dirty="0">
                <a:solidFill>
                  <a:srgbClr val="000000"/>
                </a:solidFill>
                <a:latin typeface="+mn-lt"/>
                <a:ea typeface="Arial" panose="020B0604020202020204" pitchFamily="34" charset="0"/>
              </a:rPr>
              <a:t>to view a dropdown </a:t>
            </a:r>
            <a:br>
              <a:rPr lang="en-GB" sz="1000" dirty="0">
                <a:solidFill>
                  <a:srgbClr val="000000"/>
                </a:solidFill>
                <a:latin typeface="+mn-lt"/>
                <a:ea typeface="Arial" panose="020B0604020202020204" pitchFamily="34" charset="0"/>
              </a:rPr>
            </a:br>
            <a:r>
              <a:rPr lang="en-GB" sz="1000" dirty="0">
                <a:solidFill>
                  <a:srgbClr val="000000"/>
                </a:solidFill>
                <a:latin typeface="+mn-lt"/>
                <a:ea typeface="Arial" panose="020B0604020202020204" pitchFamily="34" charset="0"/>
              </a:rPr>
              <a:t>menu of possible slide layouts</a:t>
            </a:r>
          </a:p>
          <a:p>
            <a:pPr marL="0" indent="0">
              <a:spcAft>
                <a:spcPts val="600"/>
              </a:spcAft>
              <a:buFont typeface="+mj-lt"/>
              <a:buNone/>
            </a:pPr>
            <a:r>
              <a:rPr lang="en-GB" sz="1000" b="0" dirty="0">
                <a:solidFill>
                  <a:schemeClr val="accent1"/>
                </a:solidFill>
                <a:latin typeface="+mn-lt"/>
                <a:ea typeface="Arial" panose="020B0604020202020204" pitchFamily="34" charset="0"/>
              </a:rPr>
              <a:t>Animations</a:t>
            </a:r>
            <a:br>
              <a:rPr lang="en-GB" sz="1000" b="1" dirty="0">
                <a:solidFill>
                  <a:srgbClr val="000000"/>
                </a:solidFill>
                <a:latin typeface="+mn-lt"/>
                <a:ea typeface="Arial" panose="020B0604020202020204" pitchFamily="34" charset="0"/>
              </a:rPr>
            </a:br>
            <a:r>
              <a:rPr lang="en-GB" sz="1000" dirty="0">
                <a:latin typeface="+mn-lt"/>
                <a:ea typeface="Arial" panose="020B0604020202020204" pitchFamily="34" charset="0"/>
              </a:rPr>
              <a:t>No animated slides included,  keep animation simple e.g., fade</a:t>
            </a:r>
          </a:p>
          <a:p>
            <a:pPr marL="0" indent="0">
              <a:spcAft>
                <a:spcPts val="0"/>
              </a:spcAft>
              <a:buFont typeface="+mj-lt"/>
              <a:buNone/>
            </a:pPr>
            <a:endParaRPr lang="en-GB" sz="1000" dirty="0">
              <a:latin typeface="+mn-lt"/>
              <a:ea typeface="Arial" panose="020B0604020202020204" pitchFamily="34" charset="0"/>
            </a:endParaRPr>
          </a:p>
          <a:p>
            <a:pPr eaLnBrk="1" hangingPunct="1">
              <a:spcAft>
                <a:spcPts val="600"/>
              </a:spcAft>
              <a:defRPr/>
            </a:pPr>
            <a:r>
              <a:rPr lang="en-GB" sz="1200" b="1" dirty="0">
                <a:solidFill>
                  <a:schemeClr val="accent1"/>
                </a:solidFill>
                <a:latin typeface="Arial" panose="020B0604020202020204" pitchFamily="34" charset="0"/>
                <a:cs typeface="Arial" panose="020B0604020202020204" pitchFamily="34" charset="0"/>
              </a:rPr>
              <a:t>Guides</a:t>
            </a:r>
          </a:p>
          <a:p>
            <a:pPr eaLnBrk="1" hangingPunct="1">
              <a:spcAft>
                <a:spcPts val="600"/>
              </a:spcAft>
              <a:defRPr/>
            </a:pPr>
            <a:r>
              <a:rPr lang="en-GB" altLang="da-DK" sz="1000" b="0" kern="1200" noProof="1">
                <a:solidFill>
                  <a:schemeClr val="tx1"/>
                </a:solidFill>
                <a:latin typeface="+mn-lt"/>
                <a:ea typeface="+mn-ea"/>
                <a:cs typeface="Arial" panose="020B0604020202020204" pitchFamily="34" charset="0"/>
              </a:rPr>
              <a:t>Click the </a:t>
            </a:r>
            <a:r>
              <a:rPr lang="en-GB" altLang="da-DK" sz="1000" b="1" kern="1200" noProof="1">
                <a:solidFill>
                  <a:schemeClr val="tx1"/>
                </a:solidFill>
                <a:latin typeface="+mn-lt"/>
                <a:ea typeface="+mn-ea"/>
                <a:cs typeface="Arial" panose="020B0604020202020204" pitchFamily="34" charset="0"/>
              </a:rPr>
              <a:t>View</a:t>
            </a:r>
            <a:r>
              <a:rPr lang="en-GB" altLang="da-DK" sz="1000" b="0" kern="1200" noProof="1">
                <a:solidFill>
                  <a:schemeClr val="tx1"/>
                </a:solidFill>
                <a:latin typeface="+mn-lt"/>
                <a:ea typeface="+mn-ea"/>
                <a:cs typeface="Arial" panose="020B0604020202020204" pitchFamily="34" charset="0"/>
              </a:rPr>
              <a:t> tab and set tick mark next to </a:t>
            </a:r>
            <a:r>
              <a:rPr lang="en-GB" altLang="da-DK" sz="1000" b="1" kern="1200" noProof="1">
                <a:solidFill>
                  <a:schemeClr val="tx1"/>
                </a:solidFill>
                <a:latin typeface="+mn-lt"/>
                <a:ea typeface="+mn-ea"/>
                <a:cs typeface="Arial" panose="020B0604020202020204" pitchFamily="34" charset="0"/>
              </a:rPr>
              <a:t>Guides</a:t>
            </a:r>
            <a:endParaRPr lang="en-GB" altLang="da-DK" sz="1000" b="0" kern="1200" noProof="1">
              <a:solidFill>
                <a:schemeClr val="tx1"/>
              </a:solidFill>
              <a:latin typeface="+mn-lt"/>
              <a:ea typeface="+mn-ea"/>
              <a:cs typeface="Arial" panose="020B0604020202020204" pitchFamily="34" charset="0"/>
            </a:endParaRPr>
          </a:p>
          <a:p>
            <a:pPr eaLnBrk="1" hangingPunct="1">
              <a:spcAft>
                <a:spcPts val="600"/>
              </a:spcAft>
              <a:defRPr/>
            </a:pPr>
            <a:r>
              <a:rPr lang="en-GB" altLang="da-DK" sz="1000" b="1" kern="1200" noProof="1">
                <a:solidFill>
                  <a:schemeClr val="tx1"/>
                </a:solidFill>
                <a:latin typeface="+mn-lt"/>
                <a:ea typeface="+mn-ea"/>
                <a:cs typeface="Arial" panose="020B0604020202020204" pitchFamily="34" charset="0"/>
              </a:rPr>
              <a:t>Hint: Alt + F9 </a:t>
            </a:r>
            <a:r>
              <a:rPr lang="en-GB" altLang="da-DK" sz="1000" b="0" kern="1200" noProof="1">
                <a:solidFill>
                  <a:schemeClr val="tx1"/>
                </a:solidFill>
                <a:latin typeface="+mn-lt"/>
                <a:ea typeface="+mn-ea"/>
                <a:cs typeface="Arial" panose="020B0604020202020204" pitchFamily="34" charset="0"/>
              </a:rPr>
              <a:t>for quick view of guides</a:t>
            </a:r>
            <a:br>
              <a:rPr lang="en-GB" altLang="da-DK" sz="1000" b="0" kern="1200" noProof="1">
                <a:solidFill>
                  <a:schemeClr val="tx1"/>
                </a:solidFill>
                <a:latin typeface="+mn-lt"/>
                <a:ea typeface="+mn-ea"/>
                <a:cs typeface="Arial" panose="020B0604020202020204" pitchFamily="34" charset="0"/>
              </a:rPr>
            </a:br>
            <a:r>
              <a:rPr lang="en-GB" altLang="da-DK" sz="1000" b="1" kern="1200" noProof="1">
                <a:solidFill>
                  <a:schemeClr val="tx1"/>
                </a:solidFill>
                <a:latin typeface="+mn-lt"/>
                <a:ea typeface="+mn-ea"/>
                <a:cs typeface="Arial" panose="020B0604020202020204" pitchFamily="34" charset="0"/>
              </a:rPr>
              <a:t>Mac: </a:t>
            </a:r>
            <a:r>
              <a:rPr lang="en-GB" sz="1000" b="0" i="0" dirty="0">
                <a:solidFill>
                  <a:srgbClr val="333333"/>
                </a:solidFill>
                <a:effectLst/>
                <a:latin typeface="+mn-lt"/>
              </a:rPr>
              <a:t>⌘ </a:t>
            </a:r>
            <a:r>
              <a:rPr lang="en-GB" altLang="da-DK" sz="1000" b="0" kern="1200" noProof="1">
                <a:solidFill>
                  <a:schemeClr val="tx1"/>
                </a:solidFill>
                <a:latin typeface="+mn-lt"/>
                <a:ea typeface="+mn-ea"/>
                <a:cs typeface="Arial" panose="020B0604020202020204" pitchFamily="34" charset="0"/>
              </a:rPr>
              <a:t>+ option + ctrl + G</a:t>
            </a:r>
            <a:endParaRPr lang="en-GB" sz="1000" dirty="0">
              <a:latin typeface="+mn-lt"/>
              <a:ea typeface="Arial" panose="020B0604020202020204" pitchFamily="34" charset="0"/>
            </a:endParaRPr>
          </a:p>
          <a:p>
            <a:pPr marL="0" indent="0">
              <a:spcAft>
                <a:spcPts val="600"/>
              </a:spcAft>
              <a:buFont typeface="+mj-lt"/>
              <a:buNone/>
            </a:pPr>
            <a:br>
              <a:rPr lang="en-GB" altLang="da-DK" sz="1000" b="0" kern="1200" noProof="1">
                <a:solidFill>
                  <a:schemeClr val="tx1"/>
                </a:solidFill>
                <a:latin typeface="Arial" charset="0"/>
                <a:ea typeface="+mn-ea"/>
                <a:cs typeface="Arial" panose="020B0604020202020204" pitchFamily="34" charset="0"/>
              </a:rPr>
            </a:br>
            <a:endParaRPr lang="en-GB" sz="1000" dirty="0">
              <a:latin typeface="+mn-lt"/>
              <a:ea typeface="Arial" panose="020B0604020202020204" pitchFamily="34" charset="0"/>
            </a:endParaRPr>
          </a:p>
        </p:txBody>
      </p:sp>
      <p:sp>
        <p:nvSpPr>
          <p:cNvPr id="31" name="Text Box 3">
            <a:extLst>
              <a:ext uri="{FF2B5EF4-FFF2-40B4-BE49-F238E27FC236}">
                <a16:creationId xmlns:a16="http://schemas.microsoft.com/office/drawing/2014/main" id="{F569F601-11CF-4F09-9ACA-29DB61293B18}"/>
              </a:ext>
            </a:extLst>
          </p:cNvPr>
          <p:cNvSpPr txBox="1">
            <a:spLocks noChangeArrowheads="1"/>
          </p:cNvSpPr>
          <p:nvPr userDrawn="1"/>
        </p:nvSpPr>
        <p:spPr bwMode="auto">
          <a:xfrm>
            <a:off x="4359275" y="1556270"/>
            <a:ext cx="347345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Pictures</a:t>
            </a:r>
            <a:endParaRPr lang="en-GB" sz="1200" b="1" noProof="1">
              <a:solidFill>
                <a:schemeClr val="accent1"/>
              </a:solidFill>
              <a:latin typeface="Arial" panose="020B0604020202020204" pitchFamily="34" charset="0"/>
              <a:cs typeface="Arial" panose="020B0604020202020204" pitchFamily="34" charset="0"/>
            </a:endParaRPr>
          </a:p>
          <a:p>
            <a:pPr marL="0" lvl="0" indent="0" algn="l" defTabSz="914400" rtl="0" eaLnBrk="1" latinLnBrk="0" hangingPunct="1">
              <a:lnSpc>
                <a:spcPct val="100000"/>
              </a:lnSpc>
              <a:spcBef>
                <a:spcPts val="0"/>
              </a:spcBef>
              <a:spcAft>
                <a:spcPts val="0"/>
              </a:spcAft>
              <a:buClr>
                <a:srgbClr val="000000"/>
              </a:buClr>
              <a:buSzPct val="100000"/>
              <a:buFont typeface="+mj-lt"/>
              <a:buNone/>
              <a:defRPr/>
            </a:pPr>
            <a:r>
              <a:rPr lang="en-GB" altLang="da-DK" sz="1050" b="0" i="0" u="none" kern="1200" cap="none" noProof="1">
                <a:solidFill>
                  <a:srgbClr val="000000"/>
                </a:solidFill>
                <a:latin typeface="Times New Roman" panose="02020603050405020304" pitchFamily="18" charset="0"/>
                <a:ea typeface="+mn-ea"/>
                <a:cs typeface="+mn-cs"/>
              </a:rPr>
              <a:t>On slides with picture placeholder click icon, </a:t>
            </a:r>
            <a:br>
              <a:rPr lang="en-GB" altLang="da-DK" sz="1050" b="0" i="0" u="none" kern="1200" cap="none" noProof="1">
                <a:solidFill>
                  <a:srgbClr val="000000"/>
                </a:solidFill>
                <a:latin typeface="Times New Roman" panose="02020603050405020304" pitchFamily="18" charset="0"/>
                <a:ea typeface="+mn-ea"/>
                <a:cs typeface="+mn-cs"/>
              </a:rPr>
            </a:br>
            <a:r>
              <a:rPr lang="en-GB" altLang="da-DK" sz="1050" b="0" i="0" u="none" kern="1200" cap="none" noProof="1">
                <a:solidFill>
                  <a:srgbClr val="000000"/>
                </a:solidFill>
                <a:latin typeface="Times New Roman" panose="02020603050405020304" pitchFamily="18" charset="0"/>
                <a:ea typeface="+mn-ea"/>
                <a:cs typeface="+mn-cs"/>
              </a:rPr>
              <a:t>s</a:t>
            </a:r>
            <a:r>
              <a:rPr lang="en-GB" altLang="da-DK" sz="1050" b="0" i="0" u="none" cap="none" noProof="1">
                <a:solidFill>
                  <a:srgbClr val="000000"/>
                </a:solidFill>
                <a:latin typeface="Times New Roman" panose="02020603050405020304" pitchFamily="18" charset="0"/>
                <a:ea typeface="+mn-ea"/>
                <a:cs typeface="+mn-cs"/>
              </a:rPr>
              <a:t>elect </a:t>
            </a:r>
            <a:r>
              <a:rPr lang="en-GB" altLang="da-DK" sz="1050" b="1" i="0" u="none" cap="none" noProof="1">
                <a:solidFill>
                  <a:srgbClr val="000000"/>
                </a:solidFill>
                <a:latin typeface="Times New Roman" panose="02020603050405020304" pitchFamily="18" charset="0"/>
                <a:ea typeface="+mn-ea"/>
                <a:cs typeface="+mn-cs"/>
              </a:rPr>
              <a:t>Image Tools </a:t>
            </a:r>
            <a:r>
              <a:rPr lang="en-GB" altLang="da-DK" sz="1050" b="0" i="0" u="none" cap="none" noProof="1">
                <a:solidFill>
                  <a:srgbClr val="000000"/>
                </a:solidFill>
                <a:latin typeface="Times New Roman" panose="02020603050405020304" pitchFamily="18" charset="0"/>
                <a:ea typeface="+mn-ea"/>
                <a:cs typeface="+mn-cs"/>
              </a:rPr>
              <a:t>options on Templafy ribbon </a:t>
            </a:r>
            <a:br>
              <a:rPr lang="en-GB" altLang="da-DK" sz="1050" b="0" i="0" u="none" cap="none" noProof="1">
                <a:solidFill>
                  <a:srgbClr val="000000"/>
                </a:solidFill>
                <a:latin typeface="Times New Roman" panose="02020603050405020304" pitchFamily="18" charset="0"/>
                <a:ea typeface="+mn-ea"/>
                <a:cs typeface="+mn-cs"/>
              </a:rPr>
            </a:br>
            <a:r>
              <a:rPr lang="en-GB" altLang="da-DK" sz="1050" b="0" i="0" u="none" cap="none" noProof="1">
                <a:solidFill>
                  <a:srgbClr val="000000"/>
                </a:solidFill>
                <a:latin typeface="Times New Roman" panose="02020603050405020304" pitchFamily="18" charset="0"/>
                <a:ea typeface="+mn-ea"/>
                <a:cs typeface="+mn-cs"/>
              </a:rPr>
              <a:t>and select </a:t>
            </a:r>
            <a:r>
              <a:rPr lang="en-GB" altLang="da-DK" sz="1050" b="1" i="0" u="none" cap="none" noProof="1">
                <a:solidFill>
                  <a:srgbClr val="000000"/>
                </a:solidFill>
                <a:latin typeface="Times New Roman" panose="02020603050405020304" pitchFamily="18" charset="0"/>
                <a:ea typeface="+mn-ea"/>
                <a:cs typeface="+mn-cs"/>
              </a:rPr>
              <a:t>Insert </a:t>
            </a:r>
            <a:r>
              <a:rPr lang="en-GB" altLang="da-DK" sz="1050" b="0" i="0" u="none" cap="none" noProof="1">
                <a:solidFill>
                  <a:srgbClr val="000000"/>
                </a:solidFill>
                <a:latin typeface="Times New Roman" panose="02020603050405020304" pitchFamily="18" charset="0"/>
                <a:ea typeface="+mn-ea"/>
                <a:cs typeface="+mn-cs"/>
              </a:rPr>
              <a:t>or </a:t>
            </a:r>
            <a:r>
              <a:rPr lang="en-GB" altLang="da-DK" sz="1050" b="1" i="0" u="none" cap="none" noProof="1">
                <a:solidFill>
                  <a:srgbClr val="000000"/>
                </a:solidFill>
                <a:latin typeface="Times New Roman" panose="02020603050405020304" pitchFamily="18" charset="0"/>
                <a:ea typeface="+mn-ea"/>
                <a:cs typeface="+mn-cs"/>
              </a:rPr>
              <a:t>Paste</a:t>
            </a:r>
            <a:r>
              <a:rPr lang="en-GB" altLang="da-DK" sz="1050" b="0" i="0" u="none" cap="none" noProof="1">
                <a:solidFill>
                  <a:srgbClr val="000000"/>
                </a:solidFill>
                <a:latin typeface="Times New Roman" panose="02020603050405020304" pitchFamily="18" charset="0"/>
                <a:ea typeface="+mn-ea"/>
                <a:cs typeface="+mn-cs"/>
              </a:rPr>
              <a:t>. Then move the picture </a:t>
            </a:r>
            <a:br>
              <a:rPr lang="en-GB" altLang="da-DK" sz="1050" b="0" i="0" u="none" cap="none" noProof="1">
                <a:solidFill>
                  <a:srgbClr val="000000"/>
                </a:solidFill>
                <a:latin typeface="Times New Roman" panose="02020603050405020304" pitchFamily="18" charset="0"/>
                <a:ea typeface="+mn-ea"/>
                <a:cs typeface="+mn-cs"/>
              </a:rPr>
            </a:br>
            <a:r>
              <a:rPr lang="en-GB" altLang="da-DK" sz="1050" b="0" i="0" u="none" cap="none" noProof="1">
                <a:solidFill>
                  <a:srgbClr val="000000"/>
                </a:solidFill>
                <a:latin typeface="Times New Roman" panose="02020603050405020304" pitchFamily="18" charset="0"/>
                <a:ea typeface="+mn-ea"/>
                <a:cs typeface="+mn-cs"/>
              </a:rPr>
              <a:t>within the placeholder to focus. </a:t>
            </a:r>
            <a:endParaRPr lang="en-GB" altLang="da-DK" sz="1200" b="0" i="0" u="none" cap="none" noProof="1">
              <a:solidFill>
                <a:srgbClr val="000000"/>
              </a:solidFill>
              <a:latin typeface="Times New Roman" panose="02020603050405020304" pitchFamily="18" charset="0"/>
              <a:ea typeface="+mn-ea"/>
              <a:cs typeface="+mn-cs"/>
            </a:endParaRPr>
          </a:p>
          <a:p>
            <a:pPr eaLnBrk="1" hangingPunct="1">
              <a:spcBef>
                <a:spcPts val="1200"/>
              </a:spcBef>
              <a:spcAft>
                <a:spcPts val="600"/>
              </a:spcAft>
              <a:defRPr/>
            </a:pPr>
            <a:r>
              <a:rPr lang="en-GB" sz="900" b="0" i="0" noProof="1">
                <a:solidFill>
                  <a:schemeClr val="accent1"/>
                </a:solidFill>
                <a:latin typeface="+mn-lt"/>
                <a:cs typeface="Arial" panose="020B0604020202020204" pitchFamily="34" charset="0"/>
              </a:rPr>
              <a:t>Crop picture</a:t>
            </a:r>
          </a:p>
          <a:p>
            <a:pPr marL="144000" indent="-144000"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Click </a:t>
            </a:r>
            <a:r>
              <a:rPr lang="en-GB" altLang="da-DK" sz="1000" b="1" noProof="1">
                <a:solidFill>
                  <a:schemeClr val="tx1"/>
                </a:solidFill>
                <a:latin typeface="+mn-lt"/>
                <a:cs typeface="Arial" panose="020B0604020202020204" pitchFamily="34" charset="0"/>
              </a:rPr>
              <a:t>Crop</a:t>
            </a:r>
            <a:r>
              <a:rPr lang="en-GB" altLang="da-DK" sz="1000" b="0" noProof="1">
                <a:solidFill>
                  <a:schemeClr val="tx1"/>
                </a:solidFill>
                <a:latin typeface="+mn-lt"/>
                <a:cs typeface="Arial" panose="020B0604020202020204" pitchFamily="34" charset="0"/>
              </a:rPr>
              <a:t> to change size or focus of the picture</a:t>
            </a:r>
          </a:p>
          <a:p>
            <a:pPr marL="144000" indent="-144000"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If you want to scale the picture, hold </a:t>
            </a:r>
            <a:r>
              <a:rPr lang="en-GB" altLang="da-DK" sz="1000" b="1" noProof="1">
                <a:solidFill>
                  <a:schemeClr val="tx1"/>
                </a:solidFill>
                <a:latin typeface="+mn-lt"/>
                <a:cs typeface="Arial" panose="020B0604020202020204" pitchFamily="34" charset="0"/>
              </a:rPr>
              <a:t>SHIFT</a:t>
            </a:r>
            <a:r>
              <a:rPr lang="en-GB" altLang="da-DK" sz="1000" b="0" noProof="1">
                <a:solidFill>
                  <a:schemeClr val="tx1"/>
                </a:solidFill>
                <a:latin typeface="+mn-lt"/>
                <a:cs typeface="Arial" panose="020B0604020202020204" pitchFamily="34" charset="0"/>
              </a:rPr>
              <a:t>-key down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while 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000" b="1" noProof="1">
                <a:solidFill>
                  <a:schemeClr val="tx1"/>
                </a:solidFill>
                <a:latin typeface="+mn-lt"/>
                <a:cs typeface="Arial" panose="020B0604020202020204" pitchFamily="34" charset="0"/>
              </a:rPr>
              <a:t>Hint: </a:t>
            </a:r>
            <a:r>
              <a:rPr lang="en-GB" altLang="da-DK" sz="1000"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right-click and choose </a:t>
            </a:r>
            <a:r>
              <a:rPr lang="en-GB" altLang="da-DK" sz="1000" b="1" noProof="1">
                <a:solidFill>
                  <a:schemeClr val="tx1"/>
                </a:solidFill>
                <a:latin typeface="+mn-lt"/>
                <a:cs typeface="Arial" panose="020B0604020202020204" pitchFamily="34" charset="0"/>
              </a:rPr>
              <a:t>Send to Back</a:t>
            </a:r>
            <a:br>
              <a:rPr lang="en-GB" altLang="da-DK" sz="900" b="0" noProof="1">
                <a:solidFill>
                  <a:schemeClr val="tx1"/>
                </a:solidFill>
                <a:latin typeface="+mn-lt"/>
                <a:cs typeface="Arial" panose="020B0604020202020204" pitchFamily="34" charset="0"/>
              </a:rPr>
            </a:br>
            <a:endParaRPr lang="en-GB" altLang="da-DK" sz="8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Accessibility</a:t>
            </a:r>
          </a:p>
          <a:p>
            <a:pPr eaLnBrk="1" hangingPunct="1">
              <a:spcAft>
                <a:spcPts val="600"/>
              </a:spcAft>
              <a:defRPr/>
            </a:pPr>
            <a:r>
              <a:rPr lang="en-GB" altLang="da-DK" sz="1000" b="0" noProof="1">
                <a:solidFill>
                  <a:schemeClr val="tx1"/>
                </a:solidFill>
                <a:latin typeface="+mn-lt"/>
                <a:cs typeface="Arial" panose="020B0604020202020204" pitchFamily="34" charset="0"/>
              </a:rPr>
              <a:t>Keep the audience engaged with the simple rule of one concept per slide</a:t>
            </a:r>
          </a:p>
          <a:p>
            <a:pPr eaLnBrk="1" hangingPunct="1">
              <a:spcAft>
                <a:spcPts val="600"/>
              </a:spcAft>
              <a:defRPr/>
            </a:pPr>
            <a:r>
              <a:rPr lang="en-GB" altLang="da-DK" sz="1000" b="0" noProof="1">
                <a:solidFill>
                  <a:schemeClr val="tx1"/>
                </a:solidFill>
                <a:latin typeface="+mn-lt"/>
                <a:cs typeface="Arial" panose="020B0604020202020204" pitchFamily="34" charset="0"/>
              </a:rPr>
              <a:t>Run the Accessibility Checker, found under the Review tab</a:t>
            </a:r>
          </a:p>
          <a:p>
            <a:pPr eaLnBrk="1" hangingPunct="1">
              <a:spcAft>
                <a:spcPts val="600"/>
              </a:spcAft>
              <a:defRPr/>
            </a:pPr>
            <a:r>
              <a:rPr lang="en-GB" altLang="da-DK" sz="1000" b="0" noProof="1">
                <a:solidFill>
                  <a:schemeClr val="tx1"/>
                </a:solidFill>
                <a:latin typeface="+mn-lt"/>
                <a:cs typeface="Arial" panose="020B0604020202020204" pitchFamily="34" charset="0"/>
              </a:rPr>
              <a:t>For charts and diagrams use the secondary colour palette in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the order shown in </a:t>
            </a:r>
            <a:r>
              <a:rPr lang="en-GB" altLang="da-DK" sz="1000" b="1" noProof="1">
                <a:solidFill>
                  <a:schemeClr val="tx1"/>
                </a:solidFill>
                <a:latin typeface="+mn-lt"/>
                <a:cs typeface="Arial" panose="020B0604020202020204" pitchFamily="34" charset="0"/>
              </a:rPr>
              <a:t>Custom Colours</a:t>
            </a:r>
            <a:r>
              <a:rPr lang="en-GB" altLang="da-DK" sz="1000" b="0" noProof="1">
                <a:solidFill>
                  <a:schemeClr val="tx1"/>
                </a:solidFill>
                <a:latin typeface="+mn-lt"/>
                <a:cs typeface="Arial" panose="020B0604020202020204" pitchFamily="34" charset="0"/>
              </a:rPr>
              <a:t> to make provision for colour blindness</a:t>
            </a:r>
            <a:endParaRPr lang="en-GB" altLang="da-DK" sz="1000" b="0" kern="1200" noProof="1">
              <a:solidFill>
                <a:schemeClr val="tx1"/>
              </a:solidFill>
              <a:latin typeface="Arial" charset="0"/>
              <a:ea typeface="+mn-ea"/>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p:txBody>
      </p:sp>
      <p:sp>
        <p:nvSpPr>
          <p:cNvPr id="32" name="Text Box 4">
            <a:extLst>
              <a:ext uri="{FF2B5EF4-FFF2-40B4-BE49-F238E27FC236}">
                <a16:creationId xmlns:a16="http://schemas.microsoft.com/office/drawing/2014/main" id="{2682DB02-2CDA-471F-B752-2FCF9D501612}"/>
              </a:ext>
            </a:extLst>
          </p:cNvPr>
          <p:cNvSpPr txBox="1">
            <a:spLocks noChangeArrowheads="1"/>
          </p:cNvSpPr>
          <p:nvPr userDrawn="1"/>
        </p:nvSpPr>
        <p:spPr bwMode="auto">
          <a:xfrm>
            <a:off x="8057481" y="1561190"/>
            <a:ext cx="3473450"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Header and footer</a:t>
            </a:r>
            <a:endParaRPr lang="en-GB" altLang="da-DK" sz="1200" b="1" noProof="1">
              <a:solidFill>
                <a:schemeClr val="accent1"/>
              </a:solidFill>
              <a:latin typeface="Arial" panose="020B0604020202020204" pitchFamily="34" charset="0"/>
              <a:cs typeface="Arial" panose="020B0604020202020204" pitchFamily="34" charset="0"/>
            </a:endParaRPr>
          </a:p>
          <a:p>
            <a:pPr eaLnBrk="1" hangingPunct="1">
              <a:spcAft>
                <a:spcPts val="600"/>
              </a:spcAft>
              <a:defRPr/>
            </a:pPr>
            <a:r>
              <a:rPr lang="en-GB" altLang="da-DK" sz="10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1000" b="0" noProof="1">
                <a:solidFill>
                  <a:schemeClr val="tx1"/>
                </a:solidFill>
                <a:latin typeface="+mn-lt"/>
                <a:cs typeface="Arial" panose="020B0604020202020204" pitchFamily="34" charset="0"/>
              </a:rPr>
              <a:t>Click on </a:t>
            </a:r>
            <a:r>
              <a:rPr lang="en-GB" altLang="da-DK" sz="1000" b="1" noProof="1">
                <a:solidFill>
                  <a:schemeClr val="tx1"/>
                </a:solidFill>
                <a:latin typeface="+mn-lt"/>
                <a:cs typeface="Arial" panose="020B0604020202020204" pitchFamily="34" charset="0"/>
              </a:rPr>
              <a:t>Header and Footer </a:t>
            </a:r>
            <a:r>
              <a:rPr lang="en-GB" altLang="da-DK" sz="1000" b="0" noProof="1">
                <a:solidFill>
                  <a:schemeClr val="tx1"/>
                </a:solidFill>
                <a:latin typeface="+mn-lt"/>
                <a:cs typeface="Arial" panose="020B0604020202020204" pitchFamily="34" charset="0"/>
              </a:rPr>
              <a:t>in the </a:t>
            </a:r>
            <a:r>
              <a:rPr lang="en-GB" altLang="da-DK" sz="1000" b="1" noProof="1">
                <a:solidFill>
                  <a:schemeClr val="tx1"/>
                </a:solidFill>
                <a:latin typeface="+mn-lt"/>
                <a:cs typeface="Arial" panose="020B0604020202020204" pitchFamily="34" charset="0"/>
              </a:rPr>
              <a:t>Insert</a:t>
            </a:r>
            <a:r>
              <a:rPr lang="en-GB" altLang="da-DK" sz="1000" b="0" noProof="1">
                <a:solidFill>
                  <a:schemeClr val="tx1"/>
                </a:solidFill>
                <a:latin typeface="+mn-lt"/>
                <a:cs typeface="Arial" panose="020B0604020202020204" pitchFamily="34" charset="0"/>
              </a:rPr>
              <a:t> tab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(write the desired text, click date or page number from or to)</a:t>
            </a:r>
          </a:p>
          <a:p>
            <a:pPr eaLnBrk="1" hangingPunct="1">
              <a:spcAft>
                <a:spcPts val="600"/>
              </a:spcAft>
              <a:defRPr/>
            </a:pPr>
            <a:r>
              <a:rPr lang="en-GB" altLang="da-DK" sz="1000" b="0" noProof="1">
                <a:solidFill>
                  <a:schemeClr val="tx1"/>
                </a:solidFill>
                <a:latin typeface="+mn-lt"/>
                <a:cs typeface="Arial" panose="020B0604020202020204" pitchFamily="34" charset="0"/>
              </a:rPr>
              <a:t>Click </a:t>
            </a:r>
            <a:r>
              <a:rPr lang="en-GB" altLang="da-DK" sz="1000" b="1" noProof="1">
                <a:solidFill>
                  <a:schemeClr val="tx1"/>
                </a:solidFill>
                <a:latin typeface="+mn-lt"/>
                <a:cs typeface="Arial" panose="020B0604020202020204" pitchFamily="34" charset="0"/>
              </a:rPr>
              <a:t>Apply to All </a:t>
            </a:r>
            <a:r>
              <a:rPr lang="en-GB" altLang="da-DK" sz="1000" b="0" noProof="1">
                <a:solidFill>
                  <a:schemeClr val="tx1"/>
                </a:solidFill>
                <a:latin typeface="+mn-lt"/>
                <a:cs typeface="Arial" panose="020B0604020202020204" pitchFamily="34" charset="0"/>
              </a:rPr>
              <a:t>or </a:t>
            </a:r>
            <a:r>
              <a:rPr lang="en-GB" altLang="da-DK" sz="1000" b="1" noProof="1">
                <a:solidFill>
                  <a:schemeClr val="tx1"/>
                </a:solidFill>
                <a:latin typeface="+mn-lt"/>
                <a:cs typeface="Arial" panose="020B0604020202020204" pitchFamily="34" charset="0"/>
              </a:rPr>
              <a:t>Apply</a:t>
            </a:r>
            <a:r>
              <a:rPr lang="en-GB" altLang="da-DK" sz="10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endParaRPr lang="en-GB" altLang="da-DK" sz="8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Copy/paste content</a:t>
            </a:r>
          </a:p>
          <a:p>
            <a:pPr eaLnBrk="1" hangingPunct="1">
              <a:spcAft>
                <a:spcPts val="600"/>
              </a:spcAft>
              <a:defRPr/>
            </a:pPr>
            <a:r>
              <a:rPr lang="en-GB" altLang="da-DK" sz="1000" b="0" noProof="1">
                <a:solidFill>
                  <a:schemeClr val="tx1"/>
                </a:solidFill>
                <a:latin typeface="+mn-lt"/>
                <a:cs typeface="Arial" panose="020B0604020202020204" pitchFamily="34" charset="0"/>
              </a:rPr>
              <a:t>When copying old content to your new presentation, 2 options are available:</a:t>
            </a:r>
          </a:p>
          <a:p>
            <a:pPr marL="180000" indent="-180000" eaLnBrk="1" hangingPunct="1">
              <a:spcAft>
                <a:spcPts val="600"/>
              </a:spcAft>
              <a:buFont typeface="+mj-lt"/>
              <a:buAutoNum type="arabicPeriod"/>
              <a:defRPr/>
            </a:pPr>
            <a:r>
              <a:rPr lang="en-GB" altLang="da-DK" sz="1000" b="1" noProof="1">
                <a:solidFill>
                  <a:schemeClr val="tx1"/>
                </a:solidFill>
                <a:latin typeface="+mn-lt"/>
                <a:cs typeface="Arial" panose="020B0604020202020204" pitchFamily="34" charset="0"/>
              </a:rPr>
              <a:t>Best practice: </a:t>
            </a:r>
            <a:r>
              <a:rPr lang="en-GB" altLang="da-DK" sz="1000" b="0" noProof="1">
                <a:solidFill>
                  <a:schemeClr val="tx1"/>
                </a:solidFill>
                <a:latin typeface="+mn-lt"/>
                <a:cs typeface="Arial" panose="020B0604020202020204" pitchFamily="34" charset="0"/>
              </a:rPr>
              <a:t>Create a slide in your new presentation and copy </a:t>
            </a:r>
            <a:r>
              <a:rPr lang="en-GB" altLang="da-DK" sz="1000" b="0" i="0" u="sng" noProof="1">
                <a:solidFill>
                  <a:schemeClr val="tx1"/>
                </a:solidFill>
                <a:latin typeface="+mn-lt"/>
                <a:cs typeface="Arial" panose="020B0604020202020204" pitchFamily="34" charset="0"/>
              </a:rPr>
              <a:t>one</a:t>
            </a:r>
            <a:r>
              <a:rPr lang="en-GB" altLang="da-DK" sz="1000" b="0" i="0" u="none" noProof="1">
                <a:solidFill>
                  <a:schemeClr val="tx1"/>
                </a:solidFill>
                <a:latin typeface="+mn-lt"/>
                <a:cs typeface="Arial" panose="020B0604020202020204" pitchFamily="34" charset="0"/>
              </a:rPr>
              <a:t> piece of content at a time (e.g. copy all text from </a:t>
            </a:r>
            <a:r>
              <a:rPr lang="en-GB" altLang="da-DK" sz="1000" b="0" i="0" u="sng" noProof="1">
                <a:solidFill>
                  <a:schemeClr val="tx1"/>
                </a:solidFill>
                <a:latin typeface="+mn-lt"/>
                <a:cs typeface="Arial" panose="020B0604020202020204" pitchFamily="34" charset="0"/>
              </a:rPr>
              <a:t>one</a:t>
            </a:r>
            <a:r>
              <a:rPr lang="en-GB" altLang="da-DK" sz="1000" b="0" i="0" u="none" noProof="1">
                <a:solidFill>
                  <a:schemeClr val="tx1"/>
                </a:solidFill>
                <a:latin typeface="+mn-lt"/>
                <a:cs typeface="Arial" panose="020B0604020202020204" pitchFamily="34" charset="0"/>
              </a:rPr>
              <a:t> textbox)</a:t>
            </a:r>
            <a:endParaRPr lang="en-GB" altLang="da-DK" sz="1000" b="1" i="0" u="sng" noProof="1">
              <a:solidFill>
                <a:schemeClr val="tx1"/>
              </a:solidFill>
              <a:latin typeface="+mn-lt"/>
              <a:cs typeface="Arial" panose="020B0604020202020204" pitchFamily="34" charset="0"/>
            </a:endParaRPr>
          </a:p>
          <a:p>
            <a:pPr marL="180000" indent="-180000"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p>
          <a:p>
            <a:pPr eaLnBrk="1" hangingPunct="1">
              <a:spcAft>
                <a:spcPts val="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Colours and order of use</a:t>
            </a:r>
          </a:p>
          <a:p>
            <a:pPr eaLnBrk="1" hangingPunct="1">
              <a:spcAft>
                <a:spcPts val="600"/>
              </a:spcAft>
              <a:defRPr/>
            </a:pPr>
            <a:r>
              <a:rPr lang="en-GB" altLang="da-DK" sz="1000" b="0" noProof="1">
                <a:solidFill>
                  <a:schemeClr val="tx1"/>
                </a:solidFill>
                <a:latin typeface="+mn-lt"/>
                <a:cs typeface="Arial" panose="020B0604020202020204" pitchFamily="34" charset="0"/>
              </a:rPr>
              <a:t>Where one or two colours adequately convey the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information, then the primary palette should be used</a:t>
            </a:r>
            <a:endParaRPr lang="en-GB" altLang="da-DK" sz="1000" b="1" noProof="1">
              <a:solidFill>
                <a:schemeClr val="tx1"/>
              </a:solidFill>
              <a:latin typeface="+mn-lt"/>
              <a:cs typeface="Arial" panose="020B0604020202020204" pitchFamily="34" charset="0"/>
            </a:endParaRPr>
          </a:p>
        </p:txBody>
      </p:sp>
      <p:pic>
        <p:nvPicPr>
          <p:cNvPr id="33" name="Picture 32">
            <a:extLst>
              <a:ext uri="{FF2B5EF4-FFF2-40B4-BE49-F238E27FC236}">
                <a16:creationId xmlns:a16="http://schemas.microsoft.com/office/drawing/2014/main" id="{FBB584EE-8C00-4508-B274-AFA10B3ABBEE}"/>
              </a:ext>
            </a:extLst>
          </p:cNvPr>
          <p:cNvPicPr>
            <a:picLocks noChangeAspect="1"/>
          </p:cNvPicPr>
          <p:nvPr userDrawn="1"/>
        </p:nvPicPr>
        <p:blipFill>
          <a:blip r:embed="rId2"/>
          <a:stretch>
            <a:fillRect/>
          </a:stretch>
        </p:blipFill>
        <p:spPr>
          <a:xfrm>
            <a:off x="3644742" y="4676636"/>
            <a:ext cx="475428" cy="176762"/>
          </a:xfrm>
          <a:prstGeom prst="rect">
            <a:avLst/>
          </a:prstGeom>
        </p:spPr>
      </p:pic>
      <p:pic>
        <p:nvPicPr>
          <p:cNvPr id="35" name="Picture 16">
            <a:extLst>
              <a:ext uri="{FF2B5EF4-FFF2-40B4-BE49-F238E27FC236}">
                <a16:creationId xmlns:a16="http://schemas.microsoft.com/office/drawing/2014/main" id="{41BC802C-A869-4D85-92E3-B3EBC84B5E76}"/>
              </a:ext>
            </a:extLst>
          </p:cNvPr>
          <p:cNvPicPr>
            <a:picLocks noChangeAspect="1"/>
          </p:cNvPicPr>
          <p:nvPr userDrawn="1"/>
        </p:nvPicPr>
        <p:blipFill>
          <a:blip r:embed="rId3"/>
          <a:stretch>
            <a:fillRect/>
          </a:stretch>
        </p:blipFill>
        <p:spPr>
          <a:xfrm>
            <a:off x="3805638" y="3988871"/>
            <a:ext cx="328881" cy="505501"/>
          </a:xfrm>
          <a:prstGeom prst="rect">
            <a:avLst/>
          </a:prstGeom>
        </p:spPr>
      </p:pic>
      <p:pic>
        <p:nvPicPr>
          <p:cNvPr id="36" name="Picture 20">
            <a:extLst>
              <a:ext uri="{FF2B5EF4-FFF2-40B4-BE49-F238E27FC236}">
                <a16:creationId xmlns:a16="http://schemas.microsoft.com/office/drawing/2014/main" id="{F7E1D6D1-B653-444A-A572-F87B91C8552B}"/>
              </a:ext>
            </a:extLst>
          </p:cNvPr>
          <p:cNvPicPr>
            <a:picLocks noChangeAspect="1"/>
          </p:cNvPicPr>
          <p:nvPr userDrawn="1"/>
        </p:nvPicPr>
        <p:blipFill>
          <a:blip r:embed="rId4"/>
          <a:stretch>
            <a:fillRect/>
          </a:stretch>
        </p:blipFill>
        <p:spPr>
          <a:xfrm>
            <a:off x="3644742" y="3256159"/>
            <a:ext cx="538465" cy="172841"/>
          </a:xfrm>
          <a:prstGeom prst="rect">
            <a:avLst/>
          </a:prstGeom>
        </p:spPr>
      </p:pic>
      <p:pic>
        <p:nvPicPr>
          <p:cNvPr id="37" name="Picture 19">
            <a:extLst>
              <a:ext uri="{FF2B5EF4-FFF2-40B4-BE49-F238E27FC236}">
                <a16:creationId xmlns:a16="http://schemas.microsoft.com/office/drawing/2014/main" id="{A91EB139-9D90-427B-9229-AFB288306F92}"/>
              </a:ext>
            </a:extLst>
          </p:cNvPr>
          <p:cNvPicPr>
            <a:picLocks noChangeAspect="1"/>
          </p:cNvPicPr>
          <p:nvPr userDrawn="1"/>
        </p:nvPicPr>
        <p:blipFill>
          <a:blip r:embed="rId5"/>
          <a:stretch>
            <a:fillRect/>
          </a:stretch>
        </p:blipFill>
        <p:spPr>
          <a:xfrm>
            <a:off x="7514612" y="2732345"/>
            <a:ext cx="313788" cy="543900"/>
          </a:xfrm>
          <a:prstGeom prst="rect">
            <a:avLst/>
          </a:prstGeom>
        </p:spPr>
      </p:pic>
      <p:pic>
        <p:nvPicPr>
          <p:cNvPr id="38" name="Picture 12">
            <a:extLst>
              <a:ext uri="{FF2B5EF4-FFF2-40B4-BE49-F238E27FC236}">
                <a16:creationId xmlns:a16="http://schemas.microsoft.com/office/drawing/2014/main" id="{9302297C-8714-4F04-80C4-D88FCB711B81}"/>
              </a:ext>
            </a:extLst>
          </p:cNvPr>
          <p:cNvPicPr>
            <a:picLocks noChangeAspect="1"/>
          </p:cNvPicPr>
          <p:nvPr userDrawn="1"/>
        </p:nvPicPr>
        <p:blipFill>
          <a:blip r:embed="rId6"/>
          <a:stretch>
            <a:fillRect/>
          </a:stretch>
        </p:blipFill>
        <p:spPr>
          <a:xfrm>
            <a:off x="11154895" y="2350953"/>
            <a:ext cx="378293" cy="543366"/>
          </a:xfrm>
          <a:prstGeom prst="rect">
            <a:avLst/>
          </a:prstGeom>
        </p:spPr>
      </p:pic>
      <p:pic>
        <p:nvPicPr>
          <p:cNvPr id="39" name="Picture 38">
            <a:extLst>
              <a:ext uri="{FF2B5EF4-FFF2-40B4-BE49-F238E27FC236}">
                <a16:creationId xmlns:a16="http://schemas.microsoft.com/office/drawing/2014/main" id="{0E3E34AB-E599-431C-B998-23EB2D866138}"/>
              </a:ext>
            </a:extLst>
          </p:cNvPr>
          <p:cNvPicPr>
            <a:picLocks noChangeAspect="1"/>
          </p:cNvPicPr>
          <p:nvPr userDrawn="1"/>
        </p:nvPicPr>
        <p:blipFill>
          <a:blip r:embed="rId7"/>
          <a:stretch>
            <a:fillRect/>
          </a:stretch>
        </p:blipFill>
        <p:spPr>
          <a:xfrm>
            <a:off x="654485" y="2558845"/>
            <a:ext cx="457143" cy="257143"/>
          </a:xfrm>
          <a:prstGeom prst="rect">
            <a:avLst/>
          </a:prstGeom>
        </p:spPr>
      </p:pic>
      <p:grpSp>
        <p:nvGrpSpPr>
          <p:cNvPr id="40" name="Group 39">
            <a:extLst>
              <a:ext uri="{FF2B5EF4-FFF2-40B4-BE49-F238E27FC236}">
                <a16:creationId xmlns:a16="http://schemas.microsoft.com/office/drawing/2014/main" id="{72902734-3D03-4C28-A006-0BEC608D23B2}"/>
              </a:ext>
            </a:extLst>
          </p:cNvPr>
          <p:cNvGrpSpPr/>
          <p:nvPr userDrawn="1"/>
        </p:nvGrpSpPr>
        <p:grpSpPr>
          <a:xfrm>
            <a:off x="11353188" y="5065031"/>
            <a:ext cx="180000" cy="608519"/>
            <a:chOff x="11353188" y="5592256"/>
            <a:chExt cx="180000" cy="608519"/>
          </a:xfrm>
        </p:grpSpPr>
        <p:sp>
          <p:nvSpPr>
            <p:cNvPr id="41" name="TextBox 40">
              <a:extLst>
                <a:ext uri="{FF2B5EF4-FFF2-40B4-BE49-F238E27FC236}">
                  <a16:creationId xmlns:a16="http://schemas.microsoft.com/office/drawing/2014/main" id="{38B58C93-1F46-455C-8D5F-F2CD48D279E9}"/>
                </a:ext>
              </a:extLst>
            </p:cNvPr>
            <p:cNvSpPr txBox="1"/>
            <p:nvPr userDrawn="1"/>
          </p:nvSpPr>
          <p:spPr>
            <a:xfrm>
              <a:off x="11353188" y="5807237"/>
              <a:ext cx="180000" cy="180000"/>
            </a:xfrm>
            <a:prstGeom prst="rect">
              <a:avLst/>
            </a:prstGeom>
            <a:solidFill>
              <a:schemeClr val="bg2"/>
            </a:solidFill>
            <a:ln w="3175">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 name="TextBox 41">
              <a:extLst>
                <a:ext uri="{FF2B5EF4-FFF2-40B4-BE49-F238E27FC236}">
                  <a16:creationId xmlns:a16="http://schemas.microsoft.com/office/drawing/2014/main" id="{17A2DB1B-A420-4B12-85ED-CF483E503527}"/>
                </a:ext>
              </a:extLst>
            </p:cNvPr>
            <p:cNvSpPr txBox="1"/>
            <p:nvPr userDrawn="1"/>
          </p:nvSpPr>
          <p:spPr>
            <a:xfrm>
              <a:off x="11353188" y="6020775"/>
              <a:ext cx="180000" cy="180000"/>
            </a:xfrm>
            <a:prstGeom prst="rect">
              <a:avLst/>
            </a:prstGeom>
            <a:solidFill>
              <a:schemeClr val="tx1"/>
            </a:solidFill>
            <a:ln>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5D0F578B-638A-4F2E-801D-451C157902C7}"/>
                </a:ext>
              </a:extLst>
            </p:cNvPr>
            <p:cNvSpPr txBox="1"/>
            <p:nvPr userDrawn="1"/>
          </p:nvSpPr>
          <p:spPr>
            <a:xfrm>
              <a:off x="11353188" y="5592256"/>
              <a:ext cx="180000" cy="180000"/>
            </a:xfrm>
            <a:prstGeom prst="rect">
              <a:avLst/>
            </a:prstGeom>
            <a:solidFill>
              <a:schemeClr val="accent1"/>
            </a:solidFill>
            <a:ln>
              <a:solidFill>
                <a:schemeClr val="tx2"/>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44" name="Title 2">
            <a:extLst>
              <a:ext uri="{FF2B5EF4-FFF2-40B4-BE49-F238E27FC236}">
                <a16:creationId xmlns:a16="http://schemas.microsoft.com/office/drawing/2014/main" id="{88AC562C-7CEE-4D41-9A95-F1606A2EBDEB}"/>
              </a:ext>
            </a:extLst>
          </p:cNvPr>
          <p:cNvSpPr>
            <a:spLocks noGrp="1"/>
          </p:cNvSpPr>
          <p:nvPr>
            <p:ph type="title" hasCustomPrompt="1"/>
          </p:nvPr>
        </p:nvSpPr>
        <p:spPr>
          <a:xfrm>
            <a:off x="658810" y="504000"/>
            <a:ext cx="7172327" cy="532800"/>
          </a:xfrm>
        </p:spPr>
        <p:txBody>
          <a:bodyPr/>
          <a:lstStyle>
            <a:lvl1pPr>
              <a:defRPr/>
            </a:lvl1pPr>
          </a:lstStyle>
          <a:p>
            <a:r>
              <a:rPr lang="en-GB" dirty="0"/>
              <a:t>Tips and Tricks: user guide</a:t>
            </a:r>
          </a:p>
        </p:txBody>
      </p:sp>
      <p:pic>
        <p:nvPicPr>
          <p:cNvPr id="2" name="Picture 1">
            <a:extLst>
              <a:ext uri="{FF2B5EF4-FFF2-40B4-BE49-F238E27FC236}">
                <a16:creationId xmlns:a16="http://schemas.microsoft.com/office/drawing/2014/main" id="{04E091B5-7F19-4FC3-BFBD-9868B3E235AB}"/>
              </a:ext>
            </a:extLst>
          </p:cNvPr>
          <p:cNvPicPr>
            <a:picLocks noChangeAspect="1"/>
          </p:cNvPicPr>
          <p:nvPr userDrawn="1"/>
        </p:nvPicPr>
        <p:blipFill>
          <a:blip r:embed="rId8"/>
          <a:stretch>
            <a:fillRect/>
          </a:stretch>
        </p:blipFill>
        <p:spPr>
          <a:xfrm>
            <a:off x="3301231" y="1585888"/>
            <a:ext cx="873267" cy="1193899"/>
          </a:xfrm>
          <a:prstGeom prst="rect">
            <a:avLst/>
          </a:prstGeom>
        </p:spPr>
      </p:pic>
      <p:pic>
        <p:nvPicPr>
          <p:cNvPr id="6" name="Picture 5">
            <a:extLst>
              <a:ext uri="{FF2B5EF4-FFF2-40B4-BE49-F238E27FC236}">
                <a16:creationId xmlns:a16="http://schemas.microsoft.com/office/drawing/2014/main" id="{CAF5A0E2-DFA0-4F60-BCDA-05EE8CD09854}"/>
              </a:ext>
            </a:extLst>
          </p:cNvPr>
          <p:cNvPicPr>
            <a:picLocks noChangeAspect="1"/>
          </p:cNvPicPr>
          <p:nvPr userDrawn="1"/>
        </p:nvPicPr>
        <p:blipFill rotWithShape="1">
          <a:blip r:embed="rId9"/>
          <a:srcRect t="1" b="14057"/>
          <a:stretch/>
        </p:blipFill>
        <p:spPr>
          <a:xfrm>
            <a:off x="7127918" y="1787380"/>
            <a:ext cx="700482" cy="771465"/>
          </a:xfrm>
          <a:prstGeom prst="rect">
            <a:avLst/>
          </a:prstGeom>
        </p:spPr>
      </p:pic>
    </p:spTree>
    <p:extLst>
      <p:ext uri="{BB962C8B-B14F-4D97-AF65-F5344CB8AC3E}">
        <p14:creationId xmlns:p14="http://schemas.microsoft.com/office/powerpoint/2010/main" val="8473277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9" Type="http://schemas.openxmlformats.org/officeDocument/2006/relationships/slideLayout" Target="../slideLayouts/slideLayout90.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42" Type="http://schemas.openxmlformats.org/officeDocument/2006/relationships/slideLayout" Target="../slideLayouts/slideLayout93.xml"/><Relationship Id="rId47" Type="http://schemas.openxmlformats.org/officeDocument/2006/relationships/slideLayout" Target="../slideLayouts/slideLayout98.xml"/><Relationship Id="rId50" Type="http://schemas.openxmlformats.org/officeDocument/2006/relationships/slideLayout" Target="../slideLayouts/slideLayout101.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46" Type="http://schemas.openxmlformats.org/officeDocument/2006/relationships/slideLayout" Target="../slideLayouts/slideLayout97.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41" Type="http://schemas.openxmlformats.org/officeDocument/2006/relationships/slideLayout" Target="../slideLayouts/slideLayout92.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slideLayout" Target="../slideLayouts/slideLayout91.xml"/><Relationship Id="rId45" Type="http://schemas.openxmlformats.org/officeDocument/2006/relationships/slideLayout" Target="../slideLayouts/slideLayout96.xml"/><Relationship Id="rId53" Type="http://schemas.openxmlformats.org/officeDocument/2006/relationships/image" Target="../media/image2.svg"/><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49" Type="http://schemas.openxmlformats.org/officeDocument/2006/relationships/slideLayout" Target="../slideLayouts/slideLayout100.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4" Type="http://schemas.openxmlformats.org/officeDocument/2006/relationships/slideLayout" Target="../slideLayouts/slideLayout95.xml"/><Relationship Id="rId52" Type="http://schemas.openxmlformats.org/officeDocument/2006/relationships/image" Target="../media/image1.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43" Type="http://schemas.openxmlformats.org/officeDocument/2006/relationships/slideLayout" Target="../slideLayouts/slideLayout94.xml"/><Relationship Id="rId48" Type="http://schemas.openxmlformats.org/officeDocument/2006/relationships/slideLayout" Target="../slideLayouts/slideLayout99.xml"/><Relationship Id="rId8" Type="http://schemas.openxmlformats.org/officeDocument/2006/relationships/slideLayout" Target="../slideLayouts/slideLayout59.xml"/><Relationship Id="rId5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3938E2E-8C9F-4F09-9079-71FF3E9BD80E}"/>
              </a:ext>
            </a:extLst>
          </p:cNvPr>
          <p:cNvSpPr>
            <a:spLocks noGrp="1"/>
          </p:cNvSpPr>
          <p:nvPr>
            <p:ph type="ftr" sz="quarter" idx="3"/>
          </p:nvPr>
        </p:nvSpPr>
        <p:spPr>
          <a:xfrm>
            <a:off x="658812" y="6498000"/>
            <a:ext cx="5322887" cy="180000"/>
          </a:xfrm>
          <a:prstGeom prst="rect">
            <a:avLst/>
          </a:prstGeom>
        </p:spPr>
        <p:txBody>
          <a:bodyPr vert="horz" lIns="0" tIns="0" rIns="0" bIns="0" rtlCol="0" anchor="ctr"/>
          <a:lstStyle>
            <a:lvl1pPr algn="l">
              <a:defRPr sz="1000">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39A6AA5B-F5BE-4B46-AFAB-A6B720BD0A84}"/>
              </a:ext>
            </a:extLst>
          </p:cNvPr>
          <p:cNvSpPr>
            <a:spLocks noGrp="1"/>
          </p:cNvSpPr>
          <p:nvPr>
            <p:ph type="sldNum" sz="quarter" idx="4"/>
          </p:nvPr>
        </p:nvSpPr>
        <p:spPr>
          <a:xfrm>
            <a:off x="11070697" y="6498000"/>
            <a:ext cx="462491" cy="180000"/>
          </a:xfrm>
          <a:prstGeom prst="rect">
            <a:avLst/>
          </a:prstGeom>
        </p:spPr>
        <p:txBody>
          <a:bodyPr vert="horz" lIns="0" tIns="0" rIns="0" bIns="0" rtlCol="0" anchor="ctr"/>
          <a:lstStyle>
            <a:lvl1pPr algn="r">
              <a:defRPr sz="1000">
                <a:solidFill>
                  <a:schemeClr val="tx1"/>
                </a:solidFill>
              </a:defRPr>
            </a:lvl1pPr>
          </a:lstStyle>
          <a:p>
            <a:fld id="{1BE232AB-0B06-425F-9ADD-32A9A3D01189}" type="slidenum">
              <a:rPr lang="en-GB" smtClean="0"/>
              <a:pPr/>
              <a:t>‹#›</a:t>
            </a:fld>
            <a:endParaRPr lang="en-GB" dirty="0"/>
          </a:p>
        </p:txBody>
      </p:sp>
      <p:sp>
        <p:nvSpPr>
          <p:cNvPr id="7" name="Title Placeholder 6">
            <a:extLst>
              <a:ext uri="{FF2B5EF4-FFF2-40B4-BE49-F238E27FC236}">
                <a16:creationId xmlns:a16="http://schemas.microsoft.com/office/drawing/2014/main" id="{33D9DB0A-A808-4CCE-8146-B93E74E01D9C}"/>
              </a:ext>
            </a:extLst>
          </p:cNvPr>
          <p:cNvSpPr>
            <a:spLocks noGrp="1"/>
          </p:cNvSpPr>
          <p:nvPr>
            <p:ph type="title"/>
          </p:nvPr>
        </p:nvSpPr>
        <p:spPr>
          <a:xfrm>
            <a:off x="658811" y="657225"/>
            <a:ext cx="9021764" cy="532800"/>
          </a:xfrm>
          <a:prstGeom prst="rect">
            <a:avLst/>
          </a:prstGeom>
        </p:spPr>
        <p:txBody>
          <a:bodyPr vert="horz" lIns="0" tIns="0" rIns="0" bIns="0" rtlCol="0" anchor="t">
            <a:noAutofit/>
          </a:bodyPr>
          <a:lstStyle/>
          <a:p>
            <a:r>
              <a:rPr lang="en-GB" dirty="0"/>
              <a:t>Click to edit Master title style</a:t>
            </a:r>
          </a:p>
        </p:txBody>
      </p:sp>
      <p:sp>
        <p:nvSpPr>
          <p:cNvPr id="8" name="Text Placeholder 7">
            <a:extLst>
              <a:ext uri="{FF2B5EF4-FFF2-40B4-BE49-F238E27FC236}">
                <a16:creationId xmlns:a16="http://schemas.microsoft.com/office/drawing/2014/main" id="{65B9491A-5371-4C44-BBE4-EB722D183385}"/>
              </a:ext>
            </a:extLst>
          </p:cNvPr>
          <p:cNvSpPr>
            <a:spLocks noGrp="1"/>
          </p:cNvSpPr>
          <p:nvPr>
            <p:ph type="body" idx="1"/>
          </p:nvPr>
        </p:nvSpPr>
        <p:spPr>
          <a:xfrm>
            <a:off x="658812" y="1810800"/>
            <a:ext cx="10874375" cy="4355050"/>
          </a:xfrm>
          <a:prstGeom prst="rect">
            <a:avLst/>
          </a:prstGeom>
        </p:spPr>
        <p:txBody>
          <a:bodyPr vert="horz" lIns="0" tIns="0" rIns="0" bIns="0" rtlCol="0">
            <a:noAutofit/>
          </a:body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pic>
        <p:nvPicPr>
          <p:cNvPr id="6" name="Graphic 5">
            <a:extLst>
              <a:ext uri="{FF2B5EF4-FFF2-40B4-BE49-F238E27FC236}">
                <a16:creationId xmlns:a16="http://schemas.microsoft.com/office/drawing/2014/main" id="{2ECF81F8-0FF8-428B-8FBC-B2925CACD956}"/>
              </a:ext>
            </a:extLst>
          </p:cNvPr>
          <p:cNvPicPr>
            <a:picLocks noChangeAspect="1"/>
          </p:cNvPicPr>
          <p:nvPr userDrawn="1"/>
        </p:nvPicPr>
        <p:blipFill>
          <a:blip r:embed="rId52">
            <a:extLst>
              <a:ext uri="{96DAC541-7B7A-43D3-8B79-37D633B846F1}">
                <asvg:svgBlip xmlns:asvg="http://schemas.microsoft.com/office/drawing/2016/SVG/main" r:embed="rId53"/>
              </a:ext>
            </a:extLst>
          </a:blip>
          <a:stretch>
            <a:fillRect/>
          </a:stretch>
        </p:blipFill>
        <p:spPr>
          <a:xfrm>
            <a:off x="10378067" y="357164"/>
            <a:ext cx="1156709" cy="306413"/>
          </a:xfrm>
          <a:prstGeom prst="rect">
            <a:avLst/>
          </a:prstGeom>
        </p:spPr>
      </p:pic>
    </p:spTree>
    <p:extLst>
      <p:ext uri="{BB962C8B-B14F-4D97-AF65-F5344CB8AC3E}">
        <p14:creationId xmlns:p14="http://schemas.microsoft.com/office/powerpoint/2010/main" val="4280078460"/>
      </p:ext>
    </p:extLst>
  </p:cSld>
  <p:clrMap bg1="lt1" tx1="dk1" bg2="lt2" tx2="dk2" accent1="accent1" accent2="accent2" accent3="accent3" accent4="accent4" accent5="accent5" accent6="accent6" hlink="hlink" folHlink="folHlink"/>
  <p:sldLayoutIdLst>
    <p:sldLayoutId id="2147483776" r:id="rId1"/>
    <p:sldLayoutId id="2147483699" r:id="rId2"/>
    <p:sldLayoutId id="2147483650" r:id="rId3"/>
    <p:sldLayoutId id="2147483751" r:id="rId4"/>
    <p:sldLayoutId id="2147483908" r:id="rId5"/>
    <p:sldLayoutId id="2147483664" r:id="rId6"/>
    <p:sldLayoutId id="2147483663" r:id="rId7"/>
    <p:sldLayoutId id="2147483691" r:id="rId8"/>
    <p:sldLayoutId id="2147483690" r:id="rId9"/>
    <p:sldLayoutId id="2147483791" r:id="rId10"/>
    <p:sldLayoutId id="2147483792" r:id="rId11"/>
    <p:sldLayoutId id="2147483840" r:id="rId12"/>
    <p:sldLayoutId id="2147483923" r:id="rId13"/>
    <p:sldLayoutId id="2147483825" r:id="rId14"/>
    <p:sldLayoutId id="2147483928" r:id="rId15"/>
    <p:sldLayoutId id="2147483929" r:id="rId16"/>
    <p:sldLayoutId id="2147483890" r:id="rId17"/>
    <p:sldLayoutId id="2147483920" r:id="rId18"/>
    <p:sldLayoutId id="2147483926" r:id="rId19"/>
    <p:sldLayoutId id="2147483930" r:id="rId20"/>
    <p:sldLayoutId id="2147483927" r:id="rId21"/>
    <p:sldLayoutId id="2147483827" r:id="rId22"/>
    <p:sldLayoutId id="2147483912" r:id="rId23"/>
    <p:sldLayoutId id="2147483913" r:id="rId24"/>
    <p:sldLayoutId id="2147483914" r:id="rId25"/>
    <p:sldLayoutId id="2147483838" r:id="rId26"/>
    <p:sldLayoutId id="2147483836" r:id="rId27"/>
    <p:sldLayoutId id="2147483837" r:id="rId28"/>
    <p:sldLayoutId id="2147483921" r:id="rId29"/>
    <p:sldLayoutId id="2147483917" r:id="rId30"/>
    <p:sldLayoutId id="2147483916" r:id="rId31"/>
    <p:sldLayoutId id="2147483925" r:id="rId32"/>
    <p:sldLayoutId id="2147483918" r:id="rId33"/>
    <p:sldLayoutId id="2147483924" r:id="rId34"/>
    <p:sldLayoutId id="2147483922" r:id="rId35"/>
    <p:sldLayoutId id="2147483919" r:id="rId36"/>
    <p:sldLayoutId id="2147483867" r:id="rId37"/>
    <p:sldLayoutId id="2147483868" r:id="rId38"/>
    <p:sldLayoutId id="2147483869" r:id="rId39"/>
    <p:sldLayoutId id="2147483870" r:id="rId40"/>
    <p:sldLayoutId id="2147483871" r:id="rId41"/>
    <p:sldLayoutId id="2147483882" r:id="rId42"/>
    <p:sldLayoutId id="2147483883" r:id="rId43"/>
    <p:sldLayoutId id="2147483910" r:id="rId44"/>
    <p:sldLayoutId id="2147483911" r:id="rId45"/>
    <p:sldLayoutId id="2147483884" r:id="rId46"/>
    <p:sldLayoutId id="2147483885" r:id="rId47"/>
    <p:sldLayoutId id="2147483909" r:id="rId48"/>
    <p:sldLayoutId id="2147483931" r:id="rId49"/>
    <p:sldLayoutId id="2147483932" r:id="rId50"/>
  </p:sldLayoutIdLst>
  <p:hf sldNum="0" hdr="0" ftr="0" dt="0"/>
  <p:txStyles>
    <p:titleStyle>
      <a:lvl1pPr algn="l" defTabSz="914400" rtl="0" eaLnBrk="1" latinLnBrk="0" hangingPunct="1">
        <a:lnSpc>
          <a:spcPts val="4400"/>
        </a:lnSpc>
        <a:spcBef>
          <a:spcPct val="0"/>
        </a:spcBef>
        <a:buNone/>
        <a:defRPr lang="en-AU" sz="4000" kern="1200" dirty="0" smtClean="0">
          <a:solidFill>
            <a:schemeClr val="tx1"/>
          </a:solidFill>
          <a:latin typeface="+mj-lt"/>
          <a:ea typeface="+mj-ea"/>
          <a:cs typeface="Times New Roman" panose="02020603050405020304" pitchFamily="18" charset="0"/>
        </a:defRPr>
      </a:lvl1pPr>
    </p:titleStyle>
    <p:bodyStyle>
      <a:lvl1pPr marL="360000" indent="-36000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400"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400"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400"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15" userDrawn="1">
          <p15:clr>
            <a:srgbClr val="F26B43"/>
          </p15:clr>
        </p15:guide>
        <p15:guide id="4" orient="horz" pos="414" userDrawn="1">
          <p15:clr>
            <a:srgbClr val="F26B43"/>
          </p15:clr>
        </p15:guide>
        <p15:guide id="5" pos="1435" userDrawn="1">
          <p15:clr>
            <a:srgbClr val="F26B43"/>
          </p15:clr>
        </p15:guide>
        <p15:guide id="6" pos="1580" userDrawn="1">
          <p15:clr>
            <a:srgbClr val="F26B43"/>
          </p15:clr>
        </p15:guide>
        <p15:guide id="7" pos="2601" userDrawn="1">
          <p15:clr>
            <a:srgbClr val="F26B43"/>
          </p15:clr>
        </p15:guide>
        <p15:guide id="8" pos="2746" userDrawn="1">
          <p15:clr>
            <a:srgbClr val="F26B43"/>
          </p15:clr>
        </p15:guide>
        <p15:guide id="9" pos="3766" userDrawn="1">
          <p15:clr>
            <a:srgbClr val="F26B43"/>
          </p15:clr>
        </p15:guide>
        <p15:guide id="10" pos="3911" userDrawn="1">
          <p15:clr>
            <a:srgbClr val="F26B43"/>
          </p15:clr>
        </p15:guide>
        <p15:guide id="11" pos="4932" userDrawn="1">
          <p15:clr>
            <a:srgbClr val="F26B43"/>
          </p15:clr>
        </p15:guide>
        <p15:guide id="12" pos="5077" userDrawn="1">
          <p15:clr>
            <a:srgbClr val="F26B43"/>
          </p15:clr>
        </p15:guide>
        <p15:guide id="13" pos="6098" userDrawn="1">
          <p15:clr>
            <a:srgbClr val="F26B43"/>
          </p15:clr>
        </p15:guide>
        <p15:guide id="14" pos="6243" userDrawn="1">
          <p15:clr>
            <a:srgbClr val="F26B43"/>
          </p15:clr>
        </p15:guide>
        <p15:guide id="15" pos="7263" userDrawn="1">
          <p15:clr>
            <a:srgbClr val="F26B43"/>
          </p15:clr>
        </p15:guide>
        <p15:guide id="17" orient="horz" pos="1141" userDrawn="1">
          <p15:clr>
            <a:srgbClr val="F26B43"/>
          </p15:clr>
        </p15:guide>
        <p15:guide id="18" orient="horz" pos="2160" userDrawn="1">
          <p15:clr>
            <a:srgbClr val="F26B43"/>
          </p15:clr>
        </p15:guide>
        <p15:guide id="19" orient="horz" pos="38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3938E2E-8C9F-4F09-9079-71FF3E9BD80E}"/>
              </a:ext>
            </a:extLst>
          </p:cNvPr>
          <p:cNvSpPr>
            <a:spLocks noGrp="1"/>
          </p:cNvSpPr>
          <p:nvPr>
            <p:ph type="ftr" sz="quarter" idx="3"/>
          </p:nvPr>
        </p:nvSpPr>
        <p:spPr>
          <a:xfrm>
            <a:off x="658812" y="6498000"/>
            <a:ext cx="5322887" cy="180000"/>
          </a:xfrm>
          <a:prstGeom prst="rect">
            <a:avLst/>
          </a:prstGeom>
        </p:spPr>
        <p:txBody>
          <a:bodyPr vert="horz" lIns="0" tIns="0" rIns="0" bIns="0" rtlCol="0" anchor="ctr"/>
          <a:lstStyle>
            <a:lvl1pPr algn="l">
              <a:defRPr sz="1000">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39A6AA5B-F5BE-4B46-AFAB-A6B720BD0A84}"/>
              </a:ext>
            </a:extLst>
          </p:cNvPr>
          <p:cNvSpPr>
            <a:spLocks noGrp="1"/>
          </p:cNvSpPr>
          <p:nvPr>
            <p:ph type="sldNum" sz="quarter" idx="4"/>
          </p:nvPr>
        </p:nvSpPr>
        <p:spPr>
          <a:xfrm>
            <a:off x="11070697" y="6498000"/>
            <a:ext cx="462491" cy="180000"/>
          </a:xfrm>
          <a:prstGeom prst="rect">
            <a:avLst/>
          </a:prstGeom>
        </p:spPr>
        <p:txBody>
          <a:bodyPr vert="horz" lIns="0" tIns="0" rIns="0" bIns="0" rtlCol="0" anchor="ctr"/>
          <a:lstStyle>
            <a:lvl1pPr algn="r">
              <a:defRPr sz="1000">
                <a:solidFill>
                  <a:schemeClr val="tx1"/>
                </a:solidFill>
              </a:defRPr>
            </a:lvl1pPr>
          </a:lstStyle>
          <a:p>
            <a:fld id="{1BE232AB-0B06-425F-9ADD-32A9A3D01189}" type="slidenum">
              <a:rPr lang="en-GB" smtClean="0"/>
              <a:pPr/>
              <a:t>‹#›</a:t>
            </a:fld>
            <a:endParaRPr lang="en-GB" dirty="0"/>
          </a:p>
        </p:txBody>
      </p:sp>
      <p:sp>
        <p:nvSpPr>
          <p:cNvPr id="7" name="Title Placeholder 6">
            <a:extLst>
              <a:ext uri="{FF2B5EF4-FFF2-40B4-BE49-F238E27FC236}">
                <a16:creationId xmlns:a16="http://schemas.microsoft.com/office/drawing/2014/main" id="{33D9DB0A-A808-4CCE-8146-B93E74E01D9C}"/>
              </a:ext>
            </a:extLst>
          </p:cNvPr>
          <p:cNvSpPr>
            <a:spLocks noGrp="1"/>
          </p:cNvSpPr>
          <p:nvPr>
            <p:ph type="title"/>
          </p:nvPr>
        </p:nvSpPr>
        <p:spPr>
          <a:xfrm>
            <a:off x="658811" y="657225"/>
            <a:ext cx="9021764" cy="532800"/>
          </a:xfrm>
          <a:prstGeom prst="rect">
            <a:avLst/>
          </a:prstGeom>
        </p:spPr>
        <p:txBody>
          <a:bodyPr vert="horz" lIns="0" tIns="0" rIns="0" bIns="0" rtlCol="0" anchor="t">
            <a:noAutofit/>
          </a:bodyPr>
          <a:lstStyle/>
          <a:p>
            <a:r>
              <a:rPr lang="en-GB" dirty="0"/>
              <a:t>Click to edit Master title style</a:t>
            </a:r>
          </a:p>
        </p:txBody>
      </p:sp>
      <p:sp>
        <p:nvSpPr>
          <p:cNvPr id="8" name="Text Placeholder 7">
            <a:extLst>
              <a:ext uri="{FF2B5EF4-FFF2-40B4-BE49-F238E27FC236}">
                <a16:creationId xmlns:a16="http://schemas.microsoft.com/office/drawing/2014/main" id="{65B9491A-5371-4C44-BBE4-EB722D183385}"/>
              </a:ext>
            </a:extLst>
          </p:cNvPr>
          <p:cNvSpPr>
            <a:spLocks noGrp="1"/>
          </p:cNvSpPr>
          <p:nvPr>
            <p:ph type="body" idx="1"/>
          </p:nvPr>
        </p:nvSpPr>
        <p:spPr>
          <a:xfrm>
            <a:off x="658812" y="1810800"/>
            <a:ext cx="10874375" cy="4355050"/>
          </a:xfrm>
          <a:prstGeom prst="rect">
            <a:avLst/>
          </a:prstGeom>
        </p:spPr>
        <p:txBody>
          <a:bodyPr vert="horz" lIns="0" tIns="0" rIns="0" bIns="0" rtlCol="0">
            <a:noAutofit/>
          </a:bodyPr>
          <a:lstStyle/>
          <a:p>
            <a:pPr lvl="0"/>
            <a:endParaRPr lang="en-GB" dirty="0"/>
          </a:p>
        </p:txBody>
      </p:sp>
    </p:spTree>
    <p:extLst>
      <p:ext uri="{BB962C8B-B14F-4D97-AF65-F5344CB8AC3E}">
        <p14:creationId xmlns:p14="http://schemas.microsoft.com/office/powerpoint/2010/main" val="1444403129"/>
      </p:ext>
    </p:extLst>
  </p:cSld>
  <p:clrMap bg1="lt1" tx1="dk1" bg2="lt2" tx2="dk2" accent1="accent1" accent2="accent2" accent3="accent3" accent4="accent4" accent5="accent5" accent6="accent6" hlink="hlink" folHlink="folHlink"/>
  <p:sldLayoutIdLst>
    <p:sldLayoutId id="2147483983" r:id="rId1"/>
  </p:sldLayoutIdLst>
  <p:hf sldNum="0" hdr="0" ftr="0" dt="0"/>
  <p:txStyles>
    <p:titleStyle>
      <a:lvl1pPr algn="l" defTabSz="914400" rtl="0" eaLnBrk="1" latinLnBrk="0" hangingPunct="1">
        <a:lnSpc>
          <a:spcPts val="4400"/>
        </a:lnSpc>
        <a:spcBef>
          <a:spcPct val="0"/>
        </a:spcBef>
        <a:buNone/>
        <a:defRPr lang="en-AU" sz="4000" kern="1200" dirty="0" smtClean="0">
          <a:solidFill>
            <a:schemeClr val="tx1"/>
          </a:solidFill>
          <a:latin typeface="+mj-lt"/>
          <a:ea typeface="+mj-ea"/>
          <a:cs typeface="Times New Roman" panose="02020603050405020304" pitchFamily="18" charset="0"/>
        </a:defRPr>
      </a:lvl1pPr>
    </p:titleStyle>
    <p:bodyStyle>
      <a:lvl1pPr marL="0" indent="0" algn="l" defTabSz="914400" rtl="0" eaLnBrk="1" latinLnBrk="0" hangingPunct="1">
        <a:lnSpc>
          <a:spcPct val="100000"/>
        </a:lnSpc>
        <a:spcBef>
          <a:spcPts val="0"/>
        </a:spcBef>
        <a:spcAft>
          <a:spcPts val="900"/>
        </a:spcAft>
        <a:buFont typeface="Arial" panose="020B0604020202020204" pitchFamily="34" charset="0"/>
        <a:buNone/>
        <a:defRPr sz="2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400"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400"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400"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15" userDrawn="1">
          <p15:clr>
            <a:srgbClr val="F26B43"/>
          </p15:clr>
        </p15:guide>
        <p15:guide id="4" orient="horz" pos="414" userDrawn="1">
          <p15:clr>
            <a:srgbClr val="F26B43"/>
          </p15:clr>
        </p15:guide>
        <p15:guide id="5" pos="1435" userDrawn="1">
          <p15:clr>
            <a:srgbClr val="F26B43"/>
          </p15:clr>
        </p15:guide>
        <p15:guide id="6" pos="1580" userDrawn="1">
          <p15:clr>
            <a:srgbClr val="F26B43"/>
          </p15:clr>
        </p15:guide>
        <p15:guide id="7" pos="2601" userDrawn="1">
          <p15:clr>
            <a:srgbClr val="F26B43"/>
          </p15:clr>
        </p15:guide>
        <p15:guide id="8" pos="2746" userDrawn="1">
          <p15:clr>
            <a:srgbClr val="F26B43"/>
          </p15:clr>
        </p15:guide>
        <p15:guide id="9" pos="3766" userDrawn="1">
          <p15:clr>
            <a:srgbClr val="F26B43"/>
          </p15:clr>
        </p15:guide>
        <p15:guide id="10" pos="3911" userDrawn="1">
          <p15:clr>
            <a:srgbClr val="F26B43"/>
          </p15:clr>
        </p15:guide>
        <p15:guide id="11" pos="4932" userDrawn="1">
          <p15:clr>
            <a:srgbClr val="F26B43"/>
          </p15:clr>
        </p15:guide>
        <p15:guide id="12" pos="5077" userDrawn="1">
          <p15:clr>
            <a:srgbClr val="F26B43"/>
          </p15:clr>
        </p15:guide>
        <p15:guide id="13" pos="6098" userDrawn="1">
          <p15:clr>
            <a:srgbClr val="F26B43"/>
          </p15:clr>
        </p15:guide>
        <p15:guide id="14" pos="6243" userDrawn="1">
          <p15:clr>
            <a:srgbClr val="F26B43"/>
          </p15:clr>
        </p15:guide>
        <p15:guide id="15" pos="7263" userDrawn="1">
          <p15:clr>
            <a:srgbClr val="F26B43"/>
          </p15:clr>
        </p15:guide>
        <p15:guide id="17" orient="horz" pos="1141" userDrawn="1">
          <p15:clr>
            <a:srgbClr val="F26B43"/>
          </p15:clr>
        </p15:guide>
        <p15:guide id="18" orient="horz" pos="2160" userDrawn="1">
          <p15:clr>
            <a:srgbClr val="F26B43"/>
          </p15:clr>
        </p15:guide>
        <p15:guide id="19"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3938E2E-8C9F-4F09-9079-71FF3E9BD80E}"/>
              </a:ext>
            </a:extLst>
          </p:cNvPr>
          <p:cNvSpPr>
            <a:spLocks noGrp="1"/>
          </p:cNvSpPr>
          <p:nvPr>
            <p:ph type="ftr" sz="quarter" idx="3"/>
          </p:nvPr>
        </p:nvSpPr>
        <p:spPr>
          <a:xfrm>
            <a:off x="658812" y="6498000"/>
            <a:ext cx="5322887" cy="180000"/>
          </a:xfrm>
          <a:prstGeom prst="rect">
            <a:avLst/>
          </a:prstGeom>
        </p:spPr>
        <p:txBody>
          <a:bodyPr vert="horz" lIns="0" tIns="0" rIns="0" bIns="0" rtlCol="0" anchor="ctr"/>
          <a:lstStyle>
            <a:lvl1pPr algn="l">
              <a:defRPr sz="1000">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39A6AA5B-F5BE-4B46-AFAB-A6B720BD0A84}"/>
              </a:ext>
            </a:extLst>
          </p:cNvPr>
          <p:cNvSpPr>
            <a:spLocks noGrp="1"/>
          </p:cNvSpPr>
          <p:nvPr>
            <p:ph type="sldNum" sz="quarter" idx="4"/>
          </p:nvPr>
        </p:nvSpPr>
        <p:spPr>
          <a:xfrm>
            <a:off x="11070697" y="6498000"/>
            <a:ext cx="462491" cy="180000"/>
          </a:xfrm>
          <a:prstGeom prst="rect">
            <a:avLst/>
          </a:prstGeom>
        </p:spPr>
        <p:txBody>
          <a:bodyPr vert="horz" lIns="0" tIns="0" rIns="0" bIns="0" rtlCol="0" anchor="ctr"/>
          <a:lstStyle>
            <a:lvl1pPr algn="r">
              <a:defRPr sz="1000">
                <a:solidFill>
                  <a:schemeClr val="tx1"/>
                </a:solidFill>
              </a:defRPr>
            </a:lvl1pPr>
          </a:lstStyle>
          <a:p>
            <a:fld id="{1BE232AB-0B06-425F-9ADD-32A9A3D01189}" type="slidenum">
              <a:rPr lang="en-GB" smtClean="0"/>
              <a:pPr/>
              <a:t>‹#›</a:t>
            </a:fld>
            <a:endParaRPr lang="en-GB" dirty="0"/>
          </a:p>
        </p:txBody>
      </p:sp>
      <p:sp>
        <p:nvSpPr>
          <p:cNvPr id="7" name="Title Placeholder 6">
            <a:extLst>
              <a:ext uri="{FF2B5EF4-FFF2-40B4-BE49-F238E27FC236}">
                <a16:creationId xmlns:a16="http://schemas.microsoft.com/office/drawing/2014/main" id="{33D9DB0A-A808-4CCE-8146-B93E74E01D9C}"/>
              </a:ext>
            </a:extLst>
          </p:cNvPr>
          <p:cNvSpPr>
            <a:spLocks noGrp="1"/>
          </p:cNvSpPr>
          <p:nvPr>
            <p:ph type="title"/>
          </p:nvPr>
        </p:nvSpPr>
        <p:spPr>
          <a:xfrm>
            <a:off x="658811" y="657225"/>
            <a:ext cx="9021764" cy="532800"/>
          </a:xfrm>
          <a:prstGeom prst="rect">
            <a:avLst/>
          </a:prstGeom>
        </p:spPr>
        <p:txBody>
          <a:bodyPr vert="horz" lIns="0" tIns="0" rIns="0" bIns="0" rtlCol="0" anchor="t">
            <a:noAutofit/>
          </a:bodyPr>
          <a:lstStyle/>
          <a:p>
            <a:r>
              <a:rPr lang="en-GB" dirty="0"/>
              <a:t>Click to edit Master title style</a:t>
            </a:r>
          </a:p>
        </p:txBody>
      </p:sp>
      <p:sp>
        <p:nvSpPr>
          <p:cNvPr id="8" name="Text Placeholder 7">
            <a:extLst>
              <a:ext uri="{FF2B5EF4-FFF2-40B4-BE49-F238E27FC236}">
                <a16:creationId xmlns:a16="http://schemas.microsoft.com/office/drawing/2014/main" id="{65B9491A-5371-4C44-BBE4-EB722D183385}"/>
              </a:ext>
            </a:extLst>
          </p:cNvPr>
          <p:cNvSpPr>
            <a:spLocks noGrp="1"/>
          </p:cNvSpPr>
          <p:nvPr>
            <p:ph type="body" idx="1"/>
          </p:nvPr>
        </p:nvSpPr>
        <p:spPr>
          <a:xfrm>
            <a:off x="658812" y="1810800"/>
            <a:ext cx="10874375" cy="4355050"/>
          </a:xfrm>
          <a:prstGeom prst="rect">
            <a:avLst/>
          </a:prstGeom>
        </p:spPr>
        <p:txBody>
          <a:bodyPr vert="horz" lIns="0" tIns="0" rIns="0" bIns="0" rtlCol="0">
            <a:noAutofit/>
          </a:body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pic>
        <p:nvPicPr>
          <p:cNvPr id="6" name="Graphic 5">
            <a:extLst>
              <a:ext uri="{FF2B5EF4-FFF2-40B4-BE49-F238E27FC236}">
                <a16:creationId xmlns:a16="http://schemas.microsoft.com/office/drawing/2014/main" id="{2ECF81F8-0FF8-428B-8FBC-B2925CACD956}"/>
              </a:ext>
            </a:extLst>
          </p:cNvPr>
          <p:cNvPicPr>
            <a:picLocks noChangeAspect="1"/>
          </p:cNvPicPr>
          <p:nvPr userDrawn="1"/>
        </p:nvPicPr>
        <p:blipFill>
          <a:blip r:embed="rId52">
            <a:extLst>
              <a:ext uri="{96DAC541-7B7A-43D3-8B79-37D633B846F1}">
                <asvg:svgBlip xmlns:asvg="http://schemas.microsoft.com/office/drawing/2016/SVG/main" r:embed="rId53"/>
              </a:ext>
            </a:extLst>
          </a:blip>
          <a:stretch>
            <a:fillRect/>
          </a:stretch>
        </p:blipFill>
        <p:spPr>
          <a:xfrm>
            <a:off x="10378067" y="357164"/>
            <a:ext cx="1156709" cy="306413"/>
          </a:xfrm>
          <a:prstGeom prst="rect">
            <a:avLst/>
          </a:prstGeom>
        </p:spPr>
      </p:pic>
    </p:spTree>
    <p:extLst>
      <p:ext uri="{BB962C8B-B14F-4D97-AF65-F5344CB8AC3E}">
        <p14:creationId xmlns:p14="http://schemas.microsoft.com/office/powerpoint/2010/main" val="2503505089"/>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 id="2147484005" r:id="rId18"/>
    <p:sldLayoutId id="2147484006" r:id="rId19"/>
    <p:sldLayoutId id="2147484007" r:id="rId20"/>
    <p:sldLayoutId id="2147484008" r:id="rId21"/>
    <p:sldLayoutId id="2147484009" r:id="rId22"/>
    <p:sldLayoutId id="2147484010" r:id="rId23"/>
    <p:sldLayoutId id="2147484011" r:id="rId24"/>
    <p:sldLayoutId id="2147484012" r:id="rId25"/>
    <p:sldLayoutId id="2147484013" r:id="rId26"/>
    <p:sldLayoutId id="2147484014" r:id="rId27"/>
    <p:sldLayoutId id="2147484015" r:id="rId28"/>
    <p:sldLayoutId id="2147484016" r:id="rId29"/>
    <p:sldLayoutId id="2147484017" r:id="rId30"/>
    <p:sldLayoutId id="2147484018" r:id="rId31"/>
    <p:sldLayoutId id="2147484019" r:id="rId32"/>
    <p:sldLayoutId id="2147484020" r:id="rId33"/>
    <p:sldLayoutId id="2147484021" r:id="rId34"/>
    <p:sldLayoutId id="2147484022" r:id="rId35"/>
    <p:sldLayoutId id="2147484023" r:id="rId36"/>
    <p:sldLayoutId id="2147484024" r:id="rId37"/>
    <p:sldLayoutId id="2147484025" r:id="rId38"/>
    <p:sldLayoutId id="2147484026" r:id="rId39"/>
    <p:sldLayoutId id="2147484027" r:id="rId40"/>
    <p:sldLayoutId id="2147484028" r:id="rId41"/>
    <p:sldLayoutId id="2147484029" r:id="rId42"/>
    <p:sldLayoutId id="2147484030" r:id="rId43"/>
    <p:sldLayoutId id="2147484031" r:id="rId44"/>
    <p:sldLayoutId id="2147484032" r:id="rId45"/>
    <p:sldLayoutId id="2147484033" r:id="rId46"/>
    <p:sldLayoutId id="2147484034" r:id="rId47"/>
    <p:sldLayoutId id="2147484035" r:id="rId48"/>
    <p:sldLayoutId id="2147484036" r:id="rId49"/>
    <p:sldLayoutId id="2147484037" r:id="rId50"/>
  </p:sldLayoutIdLst>
  <p:hf sldNum="0" hdr="0" ftr="0" dt="0"/>
  <p:txStyles>
    <p:titleStyle>
      <a:lvl1pPr algn="l" defTabSz="914400" rtl="0" eaLnBrk="1" latinLnBrk="0" hangingPunct="1">
        <a:lnSpc>
          <a:spcPts val="4400"/>
        </a:lnSpc>
        <a:spcBef>
          <a:spcPct val="0"/>
        </a:spcBef>
        <a:buNone/>
        <a:defRPr lang="en-AU" sz="4000" kern="1200" dirty="0" smtClean="0">
          <a:solidFill>
            <a:schemeClr val="tx1"/>
          </a:solidFill>
          <a:latin typeface="+mj-lt"/>
          <a:ea typeface="+mj-ea"/>
          <a:cs typeface="Times New Roman" panose="02020603050405020304" pitchFamily="18" charset="0"/>
        </a:defRPr>
      </a:lvl1pPr>
    </p:titleStyle>
    <p:bodyStyle>
      <a:lvl1pPr marL="360000" indent="-36000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400"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400"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400"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15">
          <p15:clr>
            <a:srgbClr val="F26B43"/>
          </p15:clr>
        </p15:guide>
        <p15:guide id="4" orient="horz" pos="414">
          <p15:clr>
            <a:srgbClr val="F26B43"/>
          </p15:clr>
        </p15:guide>
        <p15:guide id="5" pos="1435">
          <p15:clr>
            <a:srgbClr val="F26B43"/>
          </p15:clr>
        </p15:guide>
        <p15:guide id="6" pos="1580">
          <p15:clr>
            <a:srgbClr val="F26B43"/>
          </p15:clr>
        </p15:guide>
        <p15:guide id="7" pos="2601">
          <p15:clr>
            <a:srgbClr val="F26B43"/>
          </p15:clr>
        </p15:guide>
        <p15:guide id="8" pos="2746">
          <p15:clr>
            <a:srgbClr val="F26B43"/>
          </p15:clr>
        </p15:guide>
        <p15:guide id="9" pos="3766">
          <p15:clr>
            <a:srgbClr val="F26B43"/>
          </p15:clr>
        </p15:guide>
        <p15:guide id="10" pos="3911">
          <p15:clr>
            <a:srgbClr val="F26B43"/>
          </p15:clr>
        </p15:guide>
        <p15:guide id="11" pos="4932">
          <p15:clr>
            <a:srgbClr val="F26B43"/>
          </p15:clr>
        </p15:guide>
        <p15:guide id="12" pos="5077">
          <p15:clr>
            <a:srgbClr val="F26B43"/>
          </p15:clr>
        </p15:guide>
        <p15:guide id="13" pos="6098">
          <p15:clr>
            <a:srgbClr val="F26B43"/>
          </p15:clr>
        </p15:guide>
        <p15:guide id="14" pos="6243">
          <p15:clr>
            <a:srgbClr val="F26B43"/>
          </p15:clr>
        </p15:guide>
        <p15:guide id="15" pos="7263">
          <p15:clr>
            <a:srgbClr val="F26B43"/>
          </p15:clr>
        </p15:guide>
        <p15:guide id="17" orient="horz" pos="1141">
          <p15:clr>
            <a:srgbClr val="F26B43"/>
          </p15:clr>
        </p15:guide>
        <p15:guide id="18" orient="horz" pos="2160">
          <p15:clr>
            <a:srgbClr val="F26B43"/>
          </p15:clr>
        </p15:guide>
        <p15:guide id="19" orient="horz" pos="38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80014F-CD33-5FCC-0AFA-AF7AEE3CE1A3}"/>
              </a:ext>
            </a:extLst>
          </p:cNvPr>
          <p:cNvSpPr>
            <a:spLocks noGrp="1"/>
          </p:cNvSpPr>
          <p:nvPr>
            <p:ph type="title"/>
          </p:nvPr>
        </p:nvSpPr>
        <p:spPr/>
        <p:txBody>
          <a:bodyPr/>
          <a:lstStyle/>
          <a:p>
            <a:r>
              <a:rPr lang="en-US" dirty="0"/>
              <a:t>Structural</a:t>
            </a:r>
          </a:p>
        </p:txBody>
      </p:sp>
    </p:spTree>
    <p:extLst>
      <p:ext uri="{BB962C8B-B14F-4D97-AF65-F5344CB8AC3E}">
        <p14:creationId xmlns:p14="http://schemas.microsoft.com/office/powerpoint/2010/main" val="1392910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93BF10-0C99-4389-89DE-CD9AE7830B13}"/>
              </a:ext>
            </a:extLst>
          </p:cNvPr>
          <p:cNvSpPr>
            <a:spLocks noGrp="1"/>
          </p:cNvSpPr>
          <p:nvPr>
            <p:ph type="title"/>
          </p:nvPr>
        </p:nvSpPr>
        <p:spPr>
          <a:xfrm>
            <a:off x="658811" y="657225"/>
            <a:ext cx="9923464" cy="532800"/>
          </a:xfrm>
        </p:spPr>
        <p:txBody>
          <a:bodyPr/>
          <a:lstStyle/>
          <a:p>
            <a:r>
              <a:rPr lang="en-US" dirty="0"/>
              <a:t>Structural – Existing CUB and CUB Expansion</a:t>
            </a:r>
            <a:endParaRPr lang="en-US" sz="2000" dirty="0"/>
          </a:p>
        </p:txBody>
      </p:sp>
      <p:sp>
        <p:nvSpPr>
          <p:cNvPr id="10" name="Content Placeholder 9">
            <a:extLst>
              <a:ext uri="{FF2B5EF4-FFF2-40B4-BE49-F238E27FC236}">
                <a16:creationId xmlns:a16="http://schemas.microsoft.com/office/drawing/2014/main" id="{2AC25361-340F-4DBE-9374-9769318A2A66}"/>
              </a:ext>
            </a:extLst>
          </p:cNvPr>
          <p:cNvSpPr>
            <a:spLocks noGrp="1"/>
          </p:cNvSpPr>
          <p:nvPr>
            <p:ph sz="quarter" idx="15"/>
          </p:nvPr>
        </p:nvSpPr>
        <p:spPr>
          <a:xfrm>
            <a:off x="683290" y="1837338"/>
            <a:ext cx="5322890" cy="4354512"/>
          </a:xfrm>
        </p:spPr>
        <p:txBody>
          <a:bodyPr/>
          <a:lstStyle/>
          <a:p>
            <a:pPr marL="0" indent="0">
              <a:spcAft>
                <a:spcPts val="0"/>
              </a:spcAft>
              <a:buClr>
                <a:srgbClr val="000000"/>
              </a:buClr>
              <a:buSzPct val="100000"/>
              <a:buNone/>
            </a:pPr>
            <a:endParaRPr lang="en-US" sz="2000" dirty="0">
              <a:solidFill>
                <a:srgbClr val="E61E28"/>
              </a:solidFill>
              <a:latin typeface="Times New Roman" panose="02020603050405020304" pitchFamily="18" charset="0"/>
            </a:endParaRPr>
          </a:p>
          <a:p>
            <a:pPr>
              <a:spcAft>
                <a:spcPts val="0"/>
              </a:spcAft>
              <a:buClr>
                <a:srgbClr val="000000"/>
              </a:buClr>
              <a:buSzPct val="100000"/>
            </a:pPr>
            <a:endParaRPr lang="en-US" sz="2000" dirty="0">
              <a:solidFill>
                <a:srgbClr val="E61E28"/>
              </a:solidFill>
              <a:latin typeface="Times New Roman" panose="02020603050405020304" pitchFamily="18" charset="0"/>
            </a:endParaRPr>
          </a:p>
          <a:p>
            <a:pPr>
              <a:spcAft>
                <a:spcPts val="0"/>
              </a:spcAft>
              <a:buClr>
                <a:srgbClr val="000000"/>
              </a:buClr>
              <a:buSzPct val="100000"/>
            </a:pPr>
            <a:endParaRPr lang="en-US" sz="2000" dirty="0">
              <a:solidFill>
                <a:srgbClr val="E61E28"/>
              </a:solidFill>
              <a:latin typeface="Times New Roman" panose="02020603050405020304" pitchFamily="18" charset="0"/>
            </a:endParaRPr>
          </a:p>
          <a:p>
            <a:pPr>
              <a:spcAft>
                <a:spcPts val="0"/>
              </a:spcAft>
              <a:buClr>
                <a:srgbClr val="000000"/>
              </a:buClr>
              <a:buSzPct val="100000"/>
            </a:pPr>
            <a:endParaRPr lang="en-US" sz="2000" dirty="0">
              <a:solidFill>
                <a:srgbClr val="E61E28"/>
              </a:solidFill>
              <a:latin typeface="Times New Roman" panose="02020603050405020304" pitchFamily="18" charset="0"/>
            </a:endParaRPr>
          </a:p>
          <a:p>
            <a:pPr>
              <a:spcAft>
                <a:spcPts val="0"/>
              </a:spcAft>
              <a:buClr>
                <a:srgbClr val="000000"/>
              </a:buClr>
              <a:buSzPct val="100000"/>
            </a:pPr>
            <a:endParaRPr lang="en-US" sz="2000" dirty="0">
              <a:solidFill>
                <a:srgbClr val="E61E28"/>
              </a:solidFill>
              <a:latin typeface="Times New Roman" panose="02020603050405020304" pitchFamily="18" charset="0"/>
            </a:endParaRPr>
          </a:p>
        </p:txBody>
      </p:sp>
      <p:sp>
        <p:nvSpPr>
          <p:cNvPr id="11" name="Text Placeholder 10">
            <a:extLst>
              <a:ext uri="{FF2B5EF4-FFF2-40B4-BE49-F238E27FC236}">
                <a16:creationId xmlns:a16="http://schemas.microsoft.com/office/drawing/2014/main" id="{960617DC-DA93-412B-95C9-C44236FFAAD4}"/>
              </a:ext>
            </a:extLst>
          </p:cNvPr>
          <p:cNvSpPr>
            <a:spLocks noGrp="1"/>
          </p:cNvSpPr>
          <p:nvPr>
            <p:ph type="body" sz="quarter" idx="60"/>
          </p:nvPr>
        </p:nvSpPr>
        <p:spPr/>
        <p:txBody>
          <a:bodyPr/>
          <a:lstStyle/>
          <a:p>
            <a:endParaRPr lang="en-US"/>
          </a:p>
        </p:txBody>
      </p:sp>
      <p:sp>
        <p:nvSpPr>
          <p:cNvPr id="2" name="Content Placeholder 9">
            <a:extLst>
              <a:ext uri="{FF2B5EF4-FFF2-40B4-BE49-F238E27FC236}">
                <a16:creationId xmlns:a16="http://schemas.microsoft.com/office/drawing/2014/main" id="{698C7A27-1A8D-D307-4DF6-A4C2C7C84927}"/>
              </a:ext>
            </a:extLst>
          </p:cNvPr>
          <p:cNvSpPr txBox="1">
            <a:spLocks/>
          </p:cNvSpPr>
          <p:nvPr/>
        </p:nvSpPr>
        <p:spPr>
          <a:xfrm>
            <a:off x="6213476" y="1811339"/>
            <a:ext cx="4879868" cy="4354512"/>
          </a:xfrm>
          <a:prstGeom prst="rect">
            <a:avLst/>
          </a:prstGeom>
        </p:spPr>
        <p:txBody>
          <a:bodyPr vert="horz" lIns="0" tIns="0" rIns="0" bIns="0" rtlCol="0">
            <a:noAutofit/>
          </a:bodyPr>
          <a:lstStyle>
            <a:lvl1pPr marL="360000" indent="-36000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400"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400"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400"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a:lstStyle>
          <a:p>
            <a:pPr>
              <a:spcAft>
                <a:spcPts val="0"/>
              </a:spcAft>
              <a:buClr>
                <a:srgbClr val="000000"/>
              </a:buClr>
              <a:buSzPct val="100000"/>
            </a:pPr>
            <a:endParaRPr lang="en-US" sz="2000" dirty="0">
              <a:solidFill>
                <a:srgbClr val="E61E28"/>
              </a:solidFill>
              <a:latin typeface="Times New Roman" panose="02020603050405020304" pitchFamily="18" charset="0"/>
            </a:endParaRPr>
          </a:p>
          <a:p>
            <a:pPr>
              <a:spcAft>
                <a:spcPts val="0"/>
              </a:spcAft>
              <a:buClr>
                <a:srgbClr val="000000"/>
              </a:buClr>
              <a:buSzPct val="100000"/>
            </a:pPr>
            <a:endParaRPr lang="en-US" sz="2000" dirty="0">
              <a:solidFill>
                <a:srgbClr val="E61E28"/>
              </a:solidFill>
              <a:latin typeface="Times New Roman" panose="02020603050405020304" pitchFamily="18" charset="0"/>
            </a:endParaRPr>
          </a:p>
          <a:p>
            <a:pPr>
              <a:spcAft>
                <a:spcPts val="0"/>
              </a:spcAft>
              <a:buClr>
                <a:srgbClr val="000000"/>
              </a:buClr>
              <a:buSzPct val="100000"/>
            </a:pPr>
            <a:endParaRPr lang="en-US" sz="2000" dirty="0">
              <a:solidFill>
                <a:srgbClr val="E61E28"/>
              </a:solidFill>
              <a:latin typeface="Times New Roman" panose="02020603050405020304" pitchFamily="18" charset="0"/>
            </a:endParaRPr>
          </a:p>
        </p:txBody>
      </p:sp>
      <p:pic>
        <p:nvPicPr>
          <p:cNvPr id="4" name="Picture 3">
            <a:extLst>
              <a:ext uri="{FF2B5EF4-FFF2-40B4-BE49-F238E27FC236}">
                <a16:creationId xmlns:a16="http://schemas.microsoft.com/office/drawing/2014/main" id="{F7DFA043-C0DF-7A9E-969A-B43E1FBCCA82}"/>
              </a:ext>
            </a:extLst>
          </p:cNvPr>
          <p:cNvPicPr>
            <a:picLocks noChangeAspect="1"/>
          </p:cNvPicPr>
          <p:nvPr/>
        </p:nvPicPr>
        <p:blipFill>
          <a:blip r:embed="rId3"/>
          <a:stretch>
            <a:fillRect/>
          </a:stretch>
        </p:blipFill>
        <p:spPr>
          <a:xfrm>
            <a:off x="6213476" y="1811339"/>
            <a:ext cx="4778823" cy="3057159"/>
          </a:xfrm>
          <a:prstGeom prst="rect">
            <a:avLst/>
          </a:prstGeom>
        </p:spPr>
      </p:pic>
      <p:sp>
        <p:nvSpPr>
          <p:cNvPr id="8" name="TextBox 7">
            <a:extLst>
              <a:ext uri="{FF2B5EF4-FFF2-40B4-BE49-F238E27FC236}">
                <a16:creationId xmlns:a16="http://schemas.microsoft.com/office/drawing/2014/main" id="{8F6FF792-D014-8E1F-E124-7665599D8A3D}"/>
              </a:ext>
            </a:extLst>
          </p:cNvPr>
          <p:cNvSpPr txBox="1"/>
          <p:nvPr/>
        </p:nvSpPr>
        <p:spPr>
          <a:xfrm>
            <a:off x="6374731" y="5212813"/>
            <a:ext cx="2016794" cy="276999"/>
          </a:xfrm>
          <a:prstGeom prst="rect">
            <a:avLst/>
          </a:prstGeom>
          <a:noFill/>
        </p:spPr>
        <p:txBody>
          <a:bodyPr wrap="square" lIns="0" tIns="0" rIns="0" bIns="0" rtlCol="0">
            <a:spAutoFit/>
          </a:bodyPr>
          <a:lstStyle/>
          <a:p>
            <a:pPr algn="l"/>
            <a:r>
              <a:rPr lang="en-US" dirty="0">
                <a:solidFill>
                  <a:srgbClr val="FF0000"/>
                </a:solidFill>
              </a:rPr>
              <a:t>BIM Model – Revit</a:t>
            </a:r>
          </a:p>
        </p:txBody>
      </p:sp>
      <p:sp>
        <p:nvSpPr>
          <p:cNvPr id="3" name="Content Placeholder 2">
            <a:extLst>
              <a:ext uri="{FF2B5EF4-FFF2-40B4-BE49-F238E27FC236}">
                <a16:creationId xmlns:a16="http://schemas.microsoft.com/office/drawing/2014/main" id="{4C9528EF-397E-9D30-F4B3-5FD15AEF9A04}"/>
              </a:ext>
            </a:extLst>
          </p:cNvPr>
          <p:cNvSpPr txBox="1">
            <a:spLocks/>
          </p:cNvSpPr>
          <p:nvPr/>
        </p:nvSpPr>
        <p:spPr>
          <a:xfrm>
            <a:off x="585380" y="1793876"/>
            <a:ext cx="4389436" cy="4389436"/>
          </a:xfrm>
          <a:prstGeom prst="rect">
            <a:avLst/>
          </a:prstGeom>
        </p:spPr>
        <p:txBody>
          <a:bodyPr/>
          <a:lstStyle>
            <a:lvl1pPr marL="360000" indent="-36000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400"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400"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400"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US" sz="1600" b="1" dirty="0"/>
              <a:t>Existing CUB </a:t>
            </a:r>
          </a:p>
          <a:p>
            <a:pPr marL="0" indent="0">
              <a:buNone/>
            </a:pPr>
            <a:r>
              <a:rPr lang="en-US" sz="1400" dirty="0"/>
              <a:t>A full model of the structure of the existing CUB was created using the information from the existing structural drawings.</a:t>
            </a:r>
          </a:p>
          <a:p>
            <a:pPr marL="0" indent="0">
              <a:buNone/>
            </a:pPr>
            <a:r>
              <a:rPr lang="en-US" sz="1600" b="1" dirty="0"/>
              <a:t>CUB Expansion</a:t>
            </a:r>
          </a:p>
          <a:p>
            <a:pPr marL="0" indent="0">
              <a:buNone/>
            </a:pPr>
            <a:r>
              <a:rPr lang="en-US" sz="1400" dirty="0"/>
              <a:t>A full model of the expansion was created in Revit.</a:t>
            </a:r>
          </a:p>
          <a:p>
            <a:r>
              <a:rPr lang="en-US" sz="1400" dirty="0"/>
              <a:t>Shallow concrete foundations are anticipated </a:t>
            </a:r>
            <a:r>
              <a:rPr lang="en-US" sz="1400"/>
              <a:t>at this </a:t>
            </a:r>
            <a:r>
              <a:rPr lang="en-US" sz="1400" dirty="0"/>
              <a:t>time.</a:t>
            </a:r>
          </a:p>
          <a:p>
            <a:r>
              <a:rPr lang="en-US" sz="1400" dirty="0"/>
              <a:t>The super structure consists of steel members for columns, floors and braces.</a:t>
            </a:r>
          </a:p>
          <a:p>
            <a:pPr marL="0" indent="0">
              <a:buNone/>
            </a:pPr>
            <a:endParaRPr lang="en-US" sz="1400" dirty="0"/>
          </a:p>
          <a:p>
            <a:pPr marL="0" indent="0">
              <a:buNone/>
            </a:pPr>
            <a:endParaRPr lang="en-US" sz="1400" dirty="0"/>
          </a:p>
          <a:p>
            <a:pPr marL="0" indent="0">
              <a:buNone/>
            </a:pPr>
            <a:endParaRPr lang="en-US" sz="1400" dirty="0"/>
          </a:p>
          <a:p>
            <a:pPr marL="0" indent="0">
              <a:buNone/>
            </a:pPr>
            <a:r>
              <a:rPr lang="en-US" sz="1400" dirty="0"/>
              <a:t> </a:t>
            </a:r>
          </a:p>
        </p:txBody>
      </p:sp>
    </p:spTree>
    <p:extLst>
      <p:ext uri="{BB962C8B-B14F-4D97-AF65-F5344CB8AC3E}">
        <p14:creationId xmlns:p14="http://schemas.microsoft.com/office/powerpoint/2010/main" val="3318847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93BF10-0C99-4389-89DE-CD9AE7830B13}"/>
              </a:ext>
            </a:extLst>
          </p:cNvPr>
          <p:cNvSpPr>
            <a:spLocks noGrp="1"/>
          </p:cNvSpPr>
          <p:nvPr>
            <p:ph type="title"/>
          </p:nvPr>
        </p:nvSpPr>
        <p:spPr>
          <a:xfrm>
            <a:off x="658811" y="657225"/>
            <a:ext cx="9923464" cy="532800"/>
          </a:xfrm>
        </p:spPr>
        <p:txBody>
          <a:bodyPr/>
          <a:lstStyle/>
          <a:p>
            <a:r>
              <a:rPr lang="en-US" dirty="0"/>
              <a:t>Structural – Analysis Model</a:t>
            </a:r>
            <a:endParaRPr lang="en-US" sz="2000" dirty="0"/>
          </a:p>
        </p:txBody>
      </p:sp>
      <p:sp>
        <p:nvSpPr>
          <p:cNvPr id="10" name="Content Placeholder 9">
            <a:extLst>
              <a:ext uri="{FF2B5EF4-FFF2-40B4-BE49-F238E27FC236}">
                <a16:creationId xmlns:a16="http://schemas.microsoft.com/office/drawing/2014/main" id="{2AC25361-340F-4DBE-9374-9769318A2A66}"/>
              </a:ext>
            </a:extLst>
          </p:cNvPr>
          <p:cNvSpPr>
            <a:spLocks noGrp="1"/>
          </p:cNvSpPr>
          <p:nvPr>
            <p:ph sz="quarter" idx="15"/>
          </p:nvPr>
        </p:nvSpPr>
        <p:spPr/>
        <p:txBody>
          <a:bodyPr/>
          <a:lstStyle/>
          <a:p>
            <a:pPr marL="0" indent="0">
              <a:spcAft>
                <a:spcPts val="0"/>
              </a:spcAft>
              <a:buClr>
                <a:srgbClr val="000000"/>
              </a:buClr>
              <a:buSzPct val="100000"/>
              <a:buNone/>
            </a:pPr>
            <a:endParaRPr lang="en-US" sz="2000" dirty="0">
              <a:solidFill>
                <a:srgbClr val="E61E28"/>
              </a:solidFill>
              <a:latin typeface="Times New Roman" panose="02020603050405020304" pitchFamily="18" charset="0"/>
            </a:endParaRPr>
          </a:p>
          <a:p>
            <a:pPr>
              <a:spcAft>
                <a:spcPts val="0"/>
              </a:spcAft>
              <a:buClr>
                <a:srgbClr val="000000"/>
              </a:buClr>
              <a:buSzPct val="100000"/>
            </a:pPr>
            <a:endParaRPr lang="en-US" sz="2000" dirty="0">
              <a:solidFill>
                <a:srgbClr val="E61E28"/>
              </a:solidFill>
              <a:latin typeface="Times New Roman" panose="02020603050405020304" pitchFamily="18" charset="0"/>
            </a:endParaRPr>
          </a:p>
          <a:p>
            <a:pPr>
              <a:spcAft>
                <a:spcPts val="0"/>
              </a:spcAft>
              <a:buClr>
                <a:srgbClr val="000000"/>
              </a:buClr>
              <a:buSzPct val="100000"/>
            </a:pPr>
            <a:endParaRPr lang="en-US" sz="2000" dirty="0">
              <a:solidFill>
                <a:srgbClr val="E61E28"/>
              </a:solidFill>
              <a:latin typeface="Times New Roman" panose="02020603050405020304" pitchFamily="18" charset="0"/>
            </a:endParaRPr>
          </a:p>
          <a:p>
            <a:pPr>
              <a:spcAft>
                <a:spcPts val="0"/>
              </a:spcAft>
              <a:buClr>
                <a:srgbClr val="000000"/>
              </a:buClr>
              <a:buSzPct val="100000"/>
            </a:pPr>
            <a:endParaRPr lang="en-US" sz="2000" dirty="0">
              <a:solidFill>
                <a:srgbClr val="E61E28"/>
              </a:solidFill>
              <a:latin typeface="Times New Roman" panose="02020603050405020304" pitchFamily="18" charset="0"/>
            </a:endParaRPr>
          </a:p>
          <a:p>
            <a:pPr>
              <a:spcAft>
                <a:spcPts val="0"/>
              </a:spcAft>
              <a:buClr>
                <a:srgbClr val="000000"/>
              </a:buClr>
              <a:buSzPct val="100000"/>
            </a:pPr>
            <a:endParaRPr lang="en-US" sz="2000" dirty="0">
              <a:solidFill>
                <a:srgbClr val="E61E28"/>
              </a:solidFill>
              <a:latin typeface="Times New Roman" panose="02020603050405020304" pitchFamily="18" charset="0"/>
            </a:endParaRPr>
          </a:p>
        </p:txBody>
      </p:sp>
      <p:sp>
        <p:nvSpPr>
          <p:cNvPr id="11" name="Text Placeholder 10">
            <a:extLst>
              <a:ext uri="{FF2B5EF4-FFF2-40B4-BE49-F238E27FC236}">
                <a16:creationId xmlns:a16="http://schemas.microsoft.com/office/drawing/2014/main" id="{960617DC-DA93-412B-95C9-C44236FFAAD4}"/>
              </a:ext>
            </a:extLst>
          </p:cNvPr>
          <p:cNvSpPr>
            <a:spLocks noGrp="1"/>
          </p:cNvSpPr>
          <p:nvPr>
            <p:ph type="body" sz="quarter" idx="60"/>
          </p:nvPr>
        </p:nvSpPr>
        <p:spPr/>
        <p:txBody>
          <a:bodyPr/>
          <a:lstStyle/>
          <a:p>
            <a:endParaRPr lang="en-US"/>
          </a:p>
        </p:txBody>
      </p:sp>
      <p:sp>
        <p:nvSpPr>
          <p:cNvPr id="2" name="Content Placeholder 9">
            <a:extLst>
              <a:ext uri="{FF2B5EF4-FFF2-40B4-BE49-F238E27FC236}">
                <a16:creationId xmlns:a16="http://schemas.microsoft.com/office/drawing/2014/main" id="{698C7A27-1A8D-D307-4DF6-A4C2C7C84927}"/>
              </a:ext>
            </a:extLst>
          </p:cNvPr>
          <p:cNvSpPr txBox="1">
            <a:spLocks/>
          </p:cNvSpPr>
          <p:nvPr/>
        </p:nvSpPr>
        <p:spPr>
          <a:xfrm>
            <a:off x="6213476" y="1811339"/>
            <a:ext cx="4879868" cy="3575315"/>
          </a:xfrm>
          <a:prstGeom prst="rect">
            <a:avLst/>
          </a:prstGeom>
        </p:spPr>
        <p:txBody>
          <a:bodyPr vert="horz" lIns="0" tIns="0" rIns="0" bIns="0" rtlCol="0">
            <a:noAutofit/>
          </a:bodyPr>
          <a:lstStyle>
            <a:lvl1pPr marL="360000" indent="-36000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400"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400"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400"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a:lstStyle>
          <a:p>
            <a:pPr>
              <a:spcAft>
                <a:spcPts val="0"/>
              </a:spcAft>
              <a:buClr>
                <a:srgbClr val="000000"/>
              </a:buClr>
              <a:buSzPct val="100000"/>
            </a:pPr>
            <a:endParaRPr lang="en-US" sz="2000" dirty="0">
              <a:solidFill>
                <a:srgbClr val="E61E28"/>
              </a:solidFill>
              <a:latin typeface="Times New Roman" panose="02020603050405020304" pitchFamily="18" charset="0"/>
            </a:endParaRPr>
          </a:p>
          <a:p>
            <a:pPr>
              <a:spcAft>
                <a:spcPts val="0"/>
              </a:spcAft>
              <a:buClr>
                <a:srgbClr val="000000"/>
              </a:buClr>
              <a:buSzPct val="100000"/>
            </a:pPr>
            <a:endParaRPr lang="en-US" sz="2000" dirty="0">
              <a:solidFill>
                <a:srgbClr val="E61E28"/>
              </a:solidFill>
              <a:latin typeface="Times New Roman" panose="02020603050405020304" pitchFamily="18" charset="0"/>
            </a:endParaRPr>
          </a:p>
          <a:p>
            <a:pPr>
              <a:spcAft>
                <a:spcPts val="0"/>
              </a:spcAft>
              <a:buClr>
                <a:srgbClr val="000000"/>
              </a:buClr>
              <a:buSzPct val="100000"/>
            </a:pPr>
            <a:endParaRPr lang="en-US" sz="2000" dirty="0">
              <a:solidFill>
                <a:srgbClr val="E61E28"/>
              </a:solidFill>
              <a:latin typeface="Times New Roman" panose="02020603050405020304" pitchFamily="18" charset="0"/>
            </a:endParaRPr>
          </a:p>
        </p:txBody>
      </p:sp>
      <p:pic>
        <p:nvPicPr>
          <p:cNvPr id="3" name="Picture 2">
            <a:extLst>
              <a:ext uri="{FF2B5EF4-FFF2-40B4-BE49-F238E27FC236}">
                <a16:creationId xmlns:a16="http://schemas.microsoft.com/office/drawing/2014/main" id="{09C63BDB-0AB8-24F4-3EFD-B4F0C2A2950F}"/>
              </a:ext>
            </a:extLst>
          </p:cNvPr>
          <p:cNvPicPr>
            <a:picLocks noChangeAspect="1"/>
          </p:cNvPicPr>
          <p:nvPr/>
        </p:nvPicPr>
        <p:blipFill>
          <a:blip r:embed="rId3"/>
          <a:stretch>
            <a:fillRect/>
          </a:stretch>
        </p:blipFill>
        <p:spPr>
          <a:xfrm>
            <a:off x="6044472" y="2076450"/>
            <a:ext cx="4946330" cy="3310204"/>
          </a:xfrm>
          <a:prstGeom prst="rect">
            <a:avLst/>
          </a:prstGeom>
        </p:spPr>
      </p:pic>
      <p:sp>
        <p:nvSpPr>
          <p:cNvPr id="7" name="TextBox 6">
            <a:extLst>
              <a:ext uri="{FF2B5EF4-FFF2-40B4-BE49-F238E27FC236}">
                <a16:creationId xmlns:a16="http://schemas.microsoft.com/office/drawing/2014/main" id="{2589C88C-167D-AA5C-89C2-749554F986D5}"/>
              </a:ext>
            </a:extLst>
          </p:cNvPr>
          <p:cNvSpPr txBox="1"/>
          <p:nvPr/>
        </p:nvSpPr>
        <p:spPr>
          <a:xfrm>
            <a:off x="6479506" y="5545056"/>
            <a:ext cx="3921794" cy="276999"/>
          </a:xfrm>
          <a:prstGeom prst="rect">
            <a:avLst/>
          </a:prstGeom>
          <a:noFill/>
        </p:spPr>
        <p:txBody>
          <a:bodyPr wrap="square" lIns="0" tIns="0" rIns="0" bIns="0" rtlCol="0">
            <a:spAutoFit/>
          </a:bodyPr>
          <a:lstStyle/>
          <a:p>
            <a:pPr algn="l"/>
            <a:r>
              <a:rPr lang="en-US" dirty="0">
                <a:solidFill>
                  <a:srgbClr val="FF0000"/>
                </a:solidFill>
              </a:rPr>
              <a:t>Structural Model - </a:t>
            </a:r>
            <a:r>
              <a:rPr lang="en-US" dirty="0" err="1">
                <a:solidFill>
                  <a:srgbClr val="FF0000"/>
                </a:solidFill>
              </a:rPr>
              <a:t>Etabs</a:t>
            </a:r>
            <a:endParaRPr lang="en-US" dirty="0">
              <a:solidFill>
                <a:srgbClr val="FF0000"/>
              </a:solidFill>
            </a:endParaRPr>
          </a:p>
        </p:txBody>
      </p:sp>
      <p:sp>
        <p:nvSpPr>
          <p:cNvPr id="9" name="Content Placeholder 2">
            <a:extLst>
              <a:ext uri="{FF2B5EF4-FFF2-40B4-BE49-F238E27FC236}">
                <a16:creationId xmlns:a16="http://schemas.microsoft.com/office/drawing/2014/main" id="{16EB2C5B-F826-09A8-E350-056412D8D29A}"/>
              </a:ext>
            </a:extLst>
          </p:cNvPr>
          <p:cNvSpPr txBox="1">
            <a:spLocks/>
          </p:cNvSpPr>
          <p:nvPr/>
        </p:nvSpPr>
        <p:spPr>
          <a:xfrm>
            <a:off x="655636" y="1793877"/>
            <a:ext cx="4389436" cy="4389436"/>
          </a:xfrm>
          <a:prstGeom prst="rect">
            <a:avLst/>
          </a:prstGeom>
        </p:spPr>
        <p:txBody>
          <a:bodyPr/>
          <a:lstStyle>
            <a:lvl1pPr marL="360000" indent="-36000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400"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400"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400"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US" sz="1600" b="1" dirty="0"/>
              <a:t>Existing CUB </a:t>
            </a:r>
          </a:p>
          <a:p>
            <a:pPr marL="0" indent="0">
              <a:buNone/>
            </a:pPr>
            <a:r>
              <a:rPr lang="en-US" sz="1400" dirty="0"/>
              <a:t>A full analysis model of the structure of the existing CUB was created using the information from the existing structural drawings.</a:t>
            </a:r>
          </a:p>
          <a:p>
            <a:pPr marL="0" indent="0">
              <a:buNone/>
            </a:pPr>
            <a:r>
              <a:rPr lang="en-US" sz="1600" b="1" dirty="0"/>
              <a:t>CUB Expansion</a:t>
            </a:r>
          </a:p>
          <a:p>
            <a:pPr marL="0" indent="0">
              <a:buNone/>
            </a:pPr>
            <a:r>
              <a:rPr lang="en-US" sz="1600" dirty="0"/>
              <a:t>A full analysis model of the expansion was created using the structural software </a:t>
            </a:r>
            <a:r>
              <a:rPr lang="en-US" sz="1600" dirty="0" err="1"/>
              <a:t>Etabs</a:t>
            </a:r>
            <a:r>
              <a:rPr lang="en-US" sz="1600" dirty="0"/>
              <a:t>.</a:t>
            </a:r>
          </a:p>
          <a:p>
            <a:r>
              <a:rPr lang="en-US" sz="1600" dirty="0"/>
              <a:t>Columns are HSS steel tube members.</a:t>
            </a:r>
          </a:p>
          <a:p>
            <a:r>
              <a:rPr lang="en-US" sz="1600" dirty="0"/>
              <a:t>The floor framing consists of wide-flange steel members.</a:t>
            </a:r>
          </a:p>
          <a:p>
            <a:r>
              <a:rPr lang="en-US" sz="1600" dirty="0"/>
              <a:t>Braced frames consists of HSS square section.</a:t>
            </a:r>
          </a:p>
          <a:p>
            <a:r>
              <a:rPr lang="en-US" sz="1600" dirty="0"/>
              <a:t>Brace frame are designed as tension only members.</a:t>
            </a:r>
          </a:p>
          <a:p>
            <a:pPr marL="0" indent="0">
              <a:buNone/>
            </a:pPr>
            <a:endParaRPr lang="en-US" sz="1400" dirty="0"/>
          </a:p>
          <a:p>
            <a:pPr marL="0" indent="0">
              <a:buNone/>
            </a:pPr>
            <a:endParaRPr lang="en-US" sz="1400" dirty="0"/>
          </a:p>
          <a:p>
            <a:pPr marL="0" indent="0">
              <a:buNone/>
            </a:pPr>
            <a:endParaRPr lang="en-US" sz="1400" dirty="0"/>
          </a:p>
          <a:p>
            <a:pPr marL="0" indent="0">
              <a:buNone/>
            </a:pPr>
            <a:r>
              <a:rPr lang="en-US" sz="1400" dirty="0"/>
              <a:t> </a:t>
            </a:r>
          </a:p>
        </p:txBody>
      </p:sp>
    </p:spTree>
    <p:extLst>
      <p:ext uri="{BB962C8B-B14F-4D97-AF65-F5344CB8AC3E}">
        <p14:creationId xmlns:p14="http://schemas.microsoft.com/office/powerpoint/2010/main" val="502163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93BF10-0C99-4389-89DE-CD9AE7830B13}"/>
              </a:ext>
            </a:extLst>
          </p:cNvPr>
          <p:cNvSpPr>
            <a:spLocks noGrp="1"/>
          </p:cNvSpPr>
          <p:nvPr>
            <p:ph type="title"/>
          </p:nvPr>
        </p:nvSpPr>
        <p:spPr/>
        <p:txBody>
          <a:bodyPr/>
          <a:lstStyle/>
          <a:p>
            <a:r>
              <a:rPr lang="en-US" dirty="0"/>
              <a:t>Structural – Foundation/Ground Floor Plan</a:t>
            </a:r>
            <a:endParaRPr lang="en-US" sz="2000" dirty="0"/>
          </a:p>
        </p:txBody>
      </p:sp>
      <p:sp>
        <p:nvSpPr>
          <p:cNvPr id="11" name="Text Placeholder 10">
            <a:extLst>
              <a:ext uri="{FF2B5EF4-FFF2-40B4-BE49-F238E27FC236}">
                <a16:creationId xmlns:a16="http://schemas.microsoft.com/office/drawing/2014/main" id="{960617DC-DA93-412B-95C9-C44236FFAAD4}"/>
              </a:ext>
            </a:extLst>
          </p:cNvPr>
          <p:cNvSpPr>
            <a:spLocks noGrp="1"/>
          </p:cNvSpPr>
          <p:nvPr>
            <p:ph type="body" sz="quarter" idx="60"/>
          </p:nvPr>
        </p:nvSpPr>
        <p:spPr/>
        <p:txBody>
          <a:bodyPr/>
          <a:lstStyle/>
          <a:p>
            <a:endParaRPr lang="en-US"/>
          </a:p>
        </p:txBody>
      </p:sp>
      <p:sp>
        <p:nvSpPr>
          <p:cNvPr id="2" name="Content Placeholder 9">
            <a:extLst>
              <a:ext uri="{FF2B5EF4-FFF2-40B4-BE49-F238E27FC236}">
                <a16:creationId xmlns:a16="http://schemas.microsoft.com/office/drawing/2014/main" id="{698C7A27-1A8D-D307-4DF6-A4C2C7C84927}"/>
              </a:ext>
            </a:extLst>
          </p:cNvPr>
          <p:cNvSpPr txBox="1">
            <a:spLocks/>
          </p:cNvSpPr>
          <p:nvPr/>
        </p:nvSpPr>
        <p:spPr>
          <a:xfrm>
            <a:off x="6213476" y="1811339"/>
            <a:ext cx="4879868" cy="4354512"/>
          </a:xfrm>
          <a:prstGeom prst="rect">
            <a:avLst/>
          </a:prstGeom>
        </p:spPr>
        <p:txBody>
          <a:bodyPr vert="horz" lIns="0" tIns="0" rIns="0" bIns="0" rtlCol="0">
            <a:noAutofit/>
          </a:bodyPr>
          <a:lstStyle>
            <a:lvl1pPr marL="360000" indent="-36000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400"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400"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400"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a:lstStyle>
          <a:p>
            <a:pPr>
              <a:spcAft>
                <a:spcPts val="0"/>
              </a:spcAft>
              <a:buClr>
                <a:srgbClr val="000000"/>
              </a:buClr>
              <a:buSzPct val="100000"/>
            </a:pPr>
            <a:endParaRPr lang="en-US" sz="2000" dirty="0">
              <a:solidFill>
                <a:srgbClr val="E61E28"/>
              </a:solidFill>
              <a:latin typeface="Times New Roman" panose="02020603050405020304" pitchFamily="18" charset="0"/>
            </a:endParaRPr>
          </a:p>
          <a:p>
            <a:pPr>
              <a:spcAft>
                <a:spcPts val="0"/>
              </a:spcAft>
              <a:buClr>
                <a:srgbClr val="000000"/>
              </a:buClr>
              <a:buSzPct val="100000"/>
            </a:pPr>
            <a:endParaRPr lang="en-US" sz="2000" dirty="0">
              <a:solidFill>
                <a:srgbClr val="E61E28"/>
              </a:solidFill>
              <a:latin typeface="Times New Roman" panose="02020603050405020304" pitchFamily="18" charset="0"/>
            </a:endParaRPr>
          </a:p>
          <a:p>
            <a:pPr>
              <a:spcAft>
                <a:spcPts val="0"/>
              </a:spcAft>
              <a:buClr>
                <a:srgbClr val="000000"/>
              </a:buClr>
              <a:buSzPct val="100000"/>
            </a:pPr>
            <a:endParaRPr lang="en-US" sz="2000" dirty="0">
              <a:solidFill>
                <a:srgbClr val="E61E28"/>
              </a:solidFill>
              <a:latin typeface="Times New Roman" panose="02020603050405020304" pitchFamily="18" charset="0"/>
            </a:endParaRPr>
          </a:p>
        </p:txBody>
      </p:sp>
      <p:pic>
        <p:nvPicPr>
          <p:cNvPr id="4" name="Picture 3">
            <a:extLst>
              <a:ext uri="{FF2B5EF4-FFF2-40B4-BE49-F238E27FC236}">
                <a16:creationId xmlns:a16="http://schemas.microsoft.com/office/drawing/2014/main" id="{2717DC9E-BF59-2215-8A09-BB8CD6D218AC}"/>
              </a:ext>
            </a:extLst>
          </p:cNvPr>
          <p:cNvPicPr>
            <a:picLocks noChangeAspect="1"/>
          </p:cNvPicPr>
          <p:nvPr/>
        </p:nvPicPr>
        <p:blipFill>
          <a:blip r:embed="rId3"/>
          <a:stretch>
            <a:fillRect/>
          </a:stretch>
        </p:blipFill>
        <p:spPr>
          <a:xfrm>
            <a:off x="5094494" y="1811339"/>
            <a:ext cx="6441870" cy="4354511"/>
          </a:xfrm>
          <a:prstGeom prst="rect">
            <a:avLst/>
          </a:prstGeom>
        </p:spPr>
      </p:pic>
      <p:sp>
        <p:nvSpPr>
          <p:cNvPr id="5" name="Content Placeholder 2">
            <a:extLst>
              <a:ext uri="{FF2B5EF4-FFF2-40B4-BE49-F238E27FC236}">
                <a16:creationId xmlns:a16="http://schemas.microsoft.com/office/drawing/2014/main" id="{AB9F45DE-BF78-5A27-9B4F-8408FF40BC57}"/>
              </a:ext>
            </a:extLst>
          </p:cNvPr>
          <p:cNvSpPr txBox="1">
            <a:spLocks/>
          </p:cNvSpPr>
          <p:nvPr/>
        </p:nvSpPr>
        <p:spPr>
          <a:xfrm>
            <a:off x="515974" y="1478147"/>
            <a:ext cx="4389436" cy="4389436"/>
          </a:xfrm>
          <a:prstGeom prst="rect">
            <a:avLst/>
          </a:prstGeom>
        </p:spPr>
        <p:txBody>
          <a:bodyPr/>
          <a:lstStyle>
            <a:lvl1pPr marL="360000" indent="-36000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400"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400"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400"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US" sz="1600" b="1" dirty="0"/>
              <a:t>CUB Expansion</a:t>
            </a:r>
          </a:p>
          <a:p>
            <a:r>
              <a:rPr lang="en-US" sz="1400" dirty="0"/>
              <a:t>The foundation of the CUB expansion consists mainly of concrete spread footings under each column.</a:t>
            </a:r>
          </a:p>
          <a:p>
            <a:r>
              <a:rPr lang="en-US" sz="1400" dirty="0"/>
              <a:t>Grade beams will connect the exterior column concrete piers. They will serve as frost wall.</a:t>
            </a:r>
          </a:p>
          <a:p>
            <a:r>
              <a:rPr lang="en-US" sz="1400" dirty="0"/>
              <a:t>Additional grade beams are placed between grid lines BB and CC. These grade </a:t>
            </a:r>
            <a:r>
              <a:rPr lang="en-US" sz="1600" dirty="0"/>
              <a:t>beams</a:t>
            </a:r>
            <a:r>
              <a:rPr lang="en-US" sz="1400" dirty="0"/>
              <a:t> are needed to be able to place the spread footings away from the existing CUB foundation.</a:t>
            </a:r>
          </a:p>
          <a:p>
            <a:r>
              <a:rPr lang="en-US" sz="1400" dirty="0"/>
              <a:t>The ground floor slab directly above the existing tunnel will be designed as an elevated slab supported on grade beams. The purpose of this is to reduce the loads on the existing tunnel.</a:t>
            </a:r>
          </a:p>
          <a:p>
            <a:r>
              <a:rPr lang="en-US" sz="1400" dirty="0"/>
              <a:t>The reminder floor slab is an 8” thick concrete slab-on-grade.</a:t>
            </a:r>
          </a:p>
          <a:p>
            <a:r>
              <a:rPr lang="en-US" sz="1400"/>
              <a:t>No </a:t>
            </a:r>
            <a:r>
              <a:rPr lang="en-US" sz="1400" dirty="0"/>
              <a:t>geotechnical studies on the site have been conducted yet. The current foundation design </a:t>
            </a:r>
            <a:r>
              <a:rPr lang="en-US" sz="1400"/>
              <a:t>is </a:t>
            </a:r>
            <a:r>
              <a:rPr lang="en-US" sz="1400" dirty="0"/>
              <a:t>based on previous adjacent</a:t>
            </a:r>
            <a:r>
              <a:rPr lang="en-US" sz="1400"/>
              <a:t> </a:t>
            </a:r>
            <a:r>
              <a:rPr lang="en-US" sz="1400" dirty="0"/>
              <a:t>projects.</a:t>
            </a:r>
          </a:p>
        </p:txBody>
      </p:sp>
    </p:spTree>
    <p:extLst>
      <p:ext uri="{BB962C8B-B14F-4D97-AF65-F5344CB8AC3E}">
        <p14:creationId xmlns:p14="http://schemas.microsoft.com/office/powerpoint/2010/main" val="2680552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93BF10-0C99-4389-89DE-CD9AE7830B13}"/>
              </a:ext>
            </a:extLst>
          </p:cNvPr>
          <p:cNvSpPr>
            <a:spLocks noGrp="1"/>
          </p:cNvSpPr>
          <p:nvPr>
            <p:ph type="title"/>
          </p:nvPr>
        </p:nvSpPr>
        <p:spPr/>
        <p:txBody>
          <a:bodyPr/>
          <a:lstStyle/>
          <a:p>
            <a:r>
              <a:rPr lang="en-US" dirty="0"/>
              <a:t>Structural – Mezzanine Level Plan</a:t>
            </a:r>
            <a:endParaRPr lang="en-US" sz="2000" dirty="0"/>
          </a:p>
        </p:txBody>
      </p:sp>
      <p:sp>
        <p:nvSpPr>
          <p:cNvPr id="11" name="Text Placeholder 10">
            <a:extLst>
              <a:ext uri="{FF2B5EF4-FFF2-40B4-BE49-F238E27FC236}">
                <a16:creationId xmlns:a16="http://schemas.microsoft.com/office/drawing/2014/main" id="{960617DC-DA93-412B-95C9-C44236FFAAD4}"/>
              </a:ext>
            </a:extLst>
          </p:cNvPr>
          <p:cNvSpPr>
            <a:spLocks noGrp="1"/>
          </p:cNvSpPr>
          <p:nvPr>
            <p:ph type="body" sz="quarter" idx="60"/>
          </p:nvPr>
        </p:nvSpPr>
        <p:spPr/>
        <p:txBody>
          <a:bodyPr/>
          <a:lstStyle/>
          <a:p>
            <a:endParaRPr lang="en-US"/>
          </a:p>
        </p:txBody>
      </p:sp>
      <p:sp>
        <p:nvSpPr>
          <p:cNvPr id="2" name="Content Placeholder 9">
            <a:extLst>
              <a:ext uri="{FF2B5EF4-FFF2-40B4-BE49-F238E27FC236}">
                <a16:creationId xmlns:a16="http://schemas.microsoft.com/office/drawing/2014/main" id="{698C7A27-1A8D-D307-4DF6-A4C2C7C84927}"/>
              </a:ext>
            </a:extLst>
          </p:cNvPr>
          <p:cNvSpPr txBox="1">
            <a:spLocks/>
          </p:cNvSpPr>
          <p:nvPr/>
        </p:nvSpPr>
        <p:spPr>
          <a:xfrm>
            <a:off x="6213476" y="1811339"/>
            <a:ext cx="4879868" cy="4354512"/>
          </a:xfrm>
          <a:prstGeom prst="rect">
            <a:avLst/>
          </a:prstGeom>
        </p:spPr>
        <p:txBody>
          <a:bodyPr vert="horz" lIns="0" tIns="0" rIns="0" bIns="0" rtlCol="0">
            <a:noAutofit/>
          </a:bodyPr>
          <a:lstStyle>
            <a:lvl1pPr marL="360000" indent="-36000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400"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400"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400"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a:lstStyle>
          <a:p>
            <a:pPr>
              <a:spcAft>
                <a:spcPts val="0"/>
              </a:spcAft>
              <a:buClr>
                <a:srgbClr val="000000"/>
              </a:buClr>
              <a:buSzPct val="100000"/>
            </a:pPr>
            <a:endParaRPr lang="en-US" sz="2000" dirty="0">
              <a:solidFill>
                <a:srgbClr val="E61E28"/>
              </a:solidFill>
              <a:latin typeface="Times New Roman" panose="02020603050405020304" pitchFamily="18" charset="0"/>
            </a:endParaRPr>
          </a:p>
          <a:p>
            <a:pPr>
              <a:spcAft>
                <a:spcPts val="0"/>
              </a:spcAft>
              <a:buClr>
                <a:srgbClr val="000000"/>
              </a:buClr>
              <a:buSzPct val="100000"/>
            </a:pPr>
            <a:endParaRPr lang="en-US" sz="2000" dirty="0">
              <a:solidFill>
                <a:srgbClr val="E61E28"/>
              </a:solidFill>
              <a:latin typeface="Times New Roman" panose="02020603050405020304" pitchFamily="18" charset="0"/>
            </a:endParaRPr>
          </a:p>
          <a:p>
            <a:pPr>
              <a:spcAft>
                <a:spcPts val="0"/>
              </a:spcAft>
              <a:buClr>
                <a:srgbClr val="000000"/>
              </a:buClr>
              <a:buSzPct val="100000"/>
            </a:pPr>
            <a:endParaRPr lang="en-US" sz="2000" dirty="0">
              <a:solidFill>
                <a:srgbClr val="E61E28"/>
              </a:solidFill>
              <a:latin typeface="Times New Roman" panose="02020603050405020304" pitchFamily="18" charset="0"/>
            </a:endParaRPr>
          </a:p>
        </p:txBody>
      </p:sp>
      <p:pic>
        <p:nvPicPr>
          <p:cNvPr id="4" name="Picture 3">
            <a:extLst>
              <a:ext uri="{FF2B5EF4-FFF2-40B4-BE49-F238E27FC236}">
                <a16:creationId xmlns:a16="http://schemas.microsoft.com/office/drawing/2014/main" id="{78AEDC1A-1A1F-50AB-3E39-8277F5005A12}"/>
              </a:ext>
            </a:extLst>
          </p:cNvPr>
          <p:cNvPicPr>
            <a:picLocks noChangeAspect="1"/>
          </p:cNvPicPr>
          <p:nvPr/>
        </p:nvPicPr>
        <p:blipFill>
          <a:blip r:embed="rId3"/>
          <a:stretch>
            <a:fillRect/>
          </a:stretch>
        </p:blipFill>
        <p:spPr>
          <a:xfrm>
            <a:off x="5246776" y="1593570"/>
            <a:ext cx="6304169" cy="4389436"/>
          </a:xfrm>
          <a:prstGeom prst="rect">
            <a:avLst/>
          </a:prstGeom>
        </p:spPr>
      </p:pic>
      <p:sp>
        <p:nvSpPr>
          <p:cNvPr id="3" name="Content Placeholder 2">
            <a:extLst>
              <a:ext uri="{FF2B5EF4-FFF2-40B4-BE49-F238E27FC236}">
                <a16:creationId xmlns:a16="http://schemas.microsoft.com/office/drawing/2014/main" id="{C0DB4D5D-C965-9413-3752-1BD2561B0B79}"/>
              </a:ext>
            </a:extLst>
          </p:cNvPr>
          <p:cNvSpPr txBox="1">
            <a:spLocks/>
          </p:cNvSpPr>
          <p:nvPr/>
        </p:nvSpPr>
        <p:spPr>
          <a:xfrm>
            <a:off x="585380" y="1793876"/>
            <a:ext cx="4389436" cy="4389436"/>
          </a:xfrm>
          <a:prstGeom prst="rect">
            <a:avLst/>
          </a:prstGeom>
        </p:spPr>
        <p:txBody>
          <a:bodyPr/>
          <a:lstStyle>
            <a:lvl1pPr marL="360000" indent="-36000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400"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400"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400"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US" sz="1600" b="1" dirty="0"/>
              <a:t>CUB Expansion</a:t>
            </a:r>
          </a:p>
          <a:p>
            <a:r>
              <a:rPr lang="en-US" sz="1400" dirty="0"/>
              <a:t>The mezzanine level will mainly support the pumps and  other mechanical equipment.</a:t>
            </a:r>
          </a:p>
          <a:p>
            <a:r>
              <a:rPr lang="en-US" sz="1400" dirty="0"/>
              <a:t>The floor framing is made of steel wide-flange beams and girders.</a:t>
            </a:r>
          </a:p>
          <a:p>
            <a:r>
              <a:rPr lang="en-US" sz="1400" dirty="0"/>
              <a:t>Aluminum grating will be used for the floor surface.</a:t>
            </a:r>
          </a:p>
        </p:txBody>
      </p:sp>
    </p:spTree>
    <p:extLst>
      <p:ext uri="{BB962C8B-B14F-4D97-AF65-F5344CB8AC3E}">
        <p14:creationId xmlns:p14="http://schemas.microsoft.com/office/powerpoint/2010/main" val="3837103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93BF10-0C99-4389-89DE-CD9AE7830B13}"/>
              </a:ext>
            </a:extLst>
          </p:cNvPr>
          <p:cNvSpPr>
            <a:spLocks noGrp="1"/>
          </p:cNvSpPr>
          <p:nvPr>
            <p:ph type="title"/>
          </p:nvPr>
        </p:nvSpPr>
        <p:spPr/>
        <p:txBody>
          <a:bodyPr/>
          <a:lstStyle/>
          <a:p>
            <a:r>
              <a:rPr lang="en-US" dirty="0"/>
              <a:t>Structural - Roof Level Plan</a:t>
            </a:r>
            <a:endParaRPr lang="en-US" sz="2000" dirty="0"/>
          </a:p>
        </p:txBody>
      </p:sp>
      <p:sp>
        <p:nvSpPr>
          <p:cNvPr id="11" name="Text Placeholder 10">
            <a:extLst>
              <a:ext uri="{FF2B5EF4-FFF2-40B4-BE49-F238E27FC236}">
                <a16:creationId xmlns:a16="http://schemas.microsoft.com/office/drawing/2014/main" id="{960617DC-DA93-412B-95C9-C44236FFAAD4}"/>
              </a:ext>
            </a:extLst>
          </p:cNvPr>
          <p:cNvSpPr>
            <a:spLocks noGrp="1"/>
          </p:cNvSpPr>
          <p:nvPr>
            <p:ph type="body" sz="quarter" idx="60"/>
          </p:nvPr>
        </p:nvSpPr>
        <p:spPr/>
        <p:txBody>
          <a:bodyPr/>
          <a:lstStyle/>
          <a:p>
            <a:endParaRPr lang="en-US"/>
          </a:p>
        </p:txBody>
      </p:sp>
      <p:sp>
        <p:nvSpPr>
          <p:cNvPr id="2" name="Content Placeholder 9">
            <a:extLst>
              <a:ext uri="{FF2B5EF4-FFF2-40B4-BE49-F238E27FC236}">
                <a16:creationId xmlns:a16="http://schemas.microsoft.com/office/drawing/2014/main" id="{698C7A27-1A8D-D307-4DF6-A4C2C7C84927}"/>
              </a:ext>
            </a:extLst>
          </p:cNvPr>
          <p:cNvSpPr txBox="1">
            <a:spLocks/>
          </p:cNvSpPr>
          <p:nvPr/>
        </p:nvSpPr>
        <p:spPr>
          <a:xfrm>
            <a:off x="6213476" y="1811339"/>
            <a:ext cx="4879868" cy="4354512"/>
          </a:xfrm>
          <a:prstGeom prst="rect">
            <a:avLst/>
          </a:prstGeom>
        </p:spPr>
        <p:txBody>
          <a:bodyPr vert="horz" lIns="0" tIns="0" rIns="0" bIns="0" rtlCol="0">
            <a:noAutofit/>
          </a:bodyPr>
          <a:lstStyle>
            <a:lvl1pPr marL="360000" indent="-36000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400"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400"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400"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a:lstStyle>
          <a:p>
            <a:pPr>
              <a:spcAft>
                <a:spcPts val="0"/>
              </a:spcAft>
              <a:buClr>
                <a:srgbClr val="000000"/>
              </a:buClr>
              <a:buSzPct val="100000"/>
            </a:pPr>
            <a:endParaRPr lang="en-US" sz="2000" dirty="0">
              <a:solidFill>
                <a:srgbClr val="E61E28"/>
              </a:solidFill>
              <a:latin typeface="Times New Roman" panose="02020603050405020304" pitchFamily="18" charset="0"/>
            </a:endParaRPr>
          </a:p>
          <a:p>
            <a:pPr>
              <a:spcAft>
                <a:spcPts val="0"/>
              </a:spcAft>
              <a:buClr>
                <a:srgbClr val="000000"/>
              </a:buClr>
              <a:buSzPct val="100000"/>
            </a:pPr>
            <a:endParaRPr lang="en-US" sz="2000" dirty="0">
              <a:solidFill>
                <a:srgbClr val="E61E28"/>
              </a:solidFill>
              <a:latin typeface="Times New Roman" panose="02020603050405020304" pitchFamily="18" charset="0"/>
            </a:endParaRPr>
          </a:p>
          <a:p>
            <a:pPr>
              <a:spcAft>
                <a:spcPts val="0"/>
              </a:spcAft>
              <a:buClr>
                <a:srgbClr val="000000"/>
              </a:buClr>
              <a:buSzPct val="100000"/>
            </a:pPr>
            <a:endParaRPr lang="en-US" sz="2000" dirty="0">
              <a:solidFill>
                <a:srgbClr val="E61E28"/>
              </a:solidFill>
              <a:latin typeface="Times New Roman" panose="02020603050405020304" pitchFamily="18" charset="0"/>
            </a:endParaRPr>
          </a:p>
        </p:txBody>
      </p:sp>
      <p:pic>
        <p:nvPicPr>
          <p:cNvPr id="4" name="Picture 3">
            <a:extLst>
              <a:ext uri="{FF2B5EF4-FFF2-40B4-BE49-F238E27FC236}">
                <a16:creationId xmlns:a16="http://schemas.microsoft.com/office/drawing/2014/main" id="{948A627F-61E5-87E7-7669-DC2BD418169A}"/>
              </a:ext>
            </a:extLst>
          </p:cNvPr>
          <p:cNvPicPr>
            <a:picLocks noChangeAspect="1"/>
          </p:cNvPicPr>
          <p:nvPr/>
        </p:nvPicPr>
        <p:blipFill>
          <a:blip r:embed="rId3"/>
          <a:stretch>
            <a:fillRect/>
          </a:stretch>
        </p:blipFill>
        <p:spPr>
          <a:xfrm>
            <a:off x="5112679" y="1667240"/>
            <a:ext cx="6438266" cy="4354512"/>
          </a:xfrm>
          <a:prstGeom prst="rect">
            <a:avLst/>
          </a:prstGeom>
        </p:spPr>
      </p:pic>
      <p:sp>
        <p:nvSpPr>
          <p:cNvPr id="3" name="Content Placeholder 2">
            <a:extLst>
              <a:ext uri="{FF2B5EF4-FFF2-40B4-BE49-F238E27FC236}">
                <a16:creationId xmlns:a16="http://schemas.microsoft.com/office/drawing/2014/main" id="{A217B6D3-6B48-822D-5368-971B99DB684F}"/>
              </a:ext>
            </a:extLst>
          </p:cNvPr>
          <p:cNvSpPr txBox="1">
            <a:spLocks/>
          </p:cNvSpPr>
          <p:nvPr/>
        </p:nvSpPr>
        <p:spPr>
          <a:xfrm>
            <a:off x="534159" y="1811339"/>
            <a:ext cx="4389436" cy="4389436"/>
          </a:xfrm>
          <a:prstGeom prst="rect">
            <a:avLst/>
          </a:prstGeom>
        </p:spPr>
        <p:txBody>
          <a:bodyPr/>
          <a:lstStyle>
            <a:lvl1pPr marL="360000" indent="-36000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400"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400"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400"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US" sz="1600" b="1" dirty="0"/>
              <a:t>CUB Expansion</a:t>
            </a:r>
          </a:p>
          <a:p>
            <a:r>
              <a:rPr lang="en-US" sz="1400" dirty="0"/>
              <a:t>The roof level framing will also  consist of steel wide-flange members.</a:t>
            </a:r>
          </a:p>
          <a:p>
            <a:r>
              <a:rPr lang="en-US" sz="1400" dirty="0"/>
              <a:t>The roof structure will be built flat. Tapered insulation is being used to create the final roof slopes.</a:t>
            </a:r>
          </a:p>
          <a:p>
            <a:r>
              <a:rPr lang="en-US" sz="1400" dirty="0"/>
              <a:t>Steel metal deck is used for the roof surface construction.</a:t>
            </a:r>
          </a:p>
          <a:p>
            <a:endParaRPr lang="en-US" sz="1400" dirty="0"/>
          </a:p>
        </p:txBody>
      </p:sp>
    </p:spTree>
    <p:extLst>
      <p:ext uri="{BB962C8B-B14F-4D97-AF65-F5344CB8AC3E}">
        <p14:creationId xmlns:p14="http://schemas.microsoft.com/office/powerpoint/2010/main" val="600361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93BF10-0C99-4389-89DE-CD9AE7830B13}"/>
              </a:ext>
            </a:extLst>
          </p:cNvPr>
          <p:cNvSpPr>
            <a:spLocks noGrp="1"/>
          </p:cNvSpPr>
          <p:nvPr>
            <p:ph type="title"/>
          </p:nvPr>
        </p:nvSpPr>
        <p:spPr>
          <a:xfrm>
            <a:off x="658811" y="657225"/>
            <a:ext cx="9923464" cy="532800"/>
          </a:xfrm>
        </p:spPr>
        <p:txBody>
          <a:bodyPr/>
          <a:lstStyle/>
          <a:p>
            <a:r>
              <a:rPr lang="en-US" dirty="0"/>
              <a:t>Structural – Cooling Towers and Roof Screen</a:t>
            </a:r>
            <a:endParaRPr lang="en-US" sz="2000" dirty="0"/>
          </a:p>
        </p:txBody>
      </p:sp>
      <p:sp>
        <p:nvSpPr>
          <p:cNvPr id="11" name="Text Placeholder 10">
            <a:extLst>
              <a:ext uri="{FF2B5EF4-FFF2-40B4-BE49-F238E27FC236}">
                <a16:creationId xmlns:a16="http://schemas.microsoft.com/office/drawing/2014/main" id="{960617DC-DA93-412B-95C9-C44236FFAAD4}"/>
              </a:ext>
            </a:extLst>
          </p:cNvPr>
          <p:cNvSpPr>
            <a:spLocks noGrp="1"/>
          </p:cNvSpPr>
          <p:nvPr>
            <p:ph type="body" sz="quarter" idx="60"/>
          </p:nvPr>
        </p:nvSpPr>
        <p:spPr/>
        <p:txBody>
          <a:bodyPr/>
          <a:lstStyle/>
          <a:p>
            <a:endParaRPr lang="en-US"/>
          </a:p>
        </p:txBody>
      </p:sp>
      <p:sp>
        <p:nvSpPr>
          <p:cNvPr id="2" name="Content Placeholder 9">
            <a:extLst>
              <a:ext uri="{FF2B5EF4-FFF2-40B4-BE49-F238E27FC236}">
                <a16:creationId xmlns:a16="http://schemas.microsoft.com/office/drawing/2014/main" id="{698C7A27-1A8D-D307-4DF6-A4C2C7C84927}"/>
              </a:ext>
            </a:extLst>
          </p:cNvPr>
          <p:cNvSpPr txBox="1">
            <a:spLocks/>
          </p:cNvSpPr>
          <p:nvPr/>
        </p:nvSpPr>
        <p:spPr>
          <a:xfrm>
            <a:off x="6213476" y="1811339"/>
            <a:ext cx="4879868" cy="4354512"/>
          </a:xfrm>
          <a:prstGeom prst="rect">
            <a:avLst/>
          </a:prstGeom>
        </p:spPr>
        <p:txBody>
          <a:bodyPr vert="horz" lIns="0" tIns="0" rIns="0" bIns="0" rtlCol="0">
            <a:noAutofit/>
          </a:bodyPr>
          <a:lstStyle>
            <a:lvl1pPr marL="360000" indent="-36000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400"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400"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400"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a:lstStyle>
          <a:p>
            <a:pPr>
              <a:spcAft>
                <a:spcPts val="0"/>
              </a:spcAft>
              <a:buClr>
                <a:srgbClr val="000000"/>
              </a:buClr>
              <a:buSzPct val="100000"/>
            </a:pPr>
            <a:endParaRPr lang="en-US" sz="2000" dirty="0">
              <a:solidFill>
                <a:srgbClr val="E61E28"/>
              </a:solidFill>
              <a:latin typeface="Times New Roman" panose="02020603050405020304" pitchFamily="18" charset="0"/>
            </a:endParaRPr>
          </a:p>
          <a:p>
            <a:pPr>
              <a:spcAft>
                <a:spcPts val="0"/>
              </a:spcAft>
              <a:buClr>
                <a:srgbClr val="000000"/>
              </a:buClr>
              <a:buSzPct val="100000"/>
            </a:pPr>
            <a:endParaRPr lang="en-US" sz="2000" dirty="0">
              <a:solidFill>
                <a:srgbClr val="E61E28"/>
              </a:solidFill>
              <a:latin typeface="Times New Roman" panose="02020603050405020304" pitchFamily="18" charset="0"/>
            </a:endParaRPr>
          </a:p>
          <a:p>
            <a:pPr>
              <a:spcAft>
                <a:spcPts val="0"/>
              </a:spcAft>
              <a:buClr>
                <a:srgbClr val="000000"/>
              </a:buClr>
              <a:buSzPct val="100000"/>
            </a:pPr>
            <a:endParaRPr lang="en-US" sz="2000" dirty="0">
              <a:solidFill>
                <a:srgbClr val="E61E28"/>
              </a:solidFill>
              <a:latin typeface="Times New Roman" panose="02020603050405020304" pitchFamily="18" charset="0"/>
            </a:endParaRPr>
          </a:p>
        </p:txBody>
      </p:sp>
      <p:pic>
        <p:nvPicPr>
          <p:cNvPr id="4" name="Picture 3">
            <a:extLst>
              <a:ext uri="{FF2B5EF4-FFF2-40B4-BE49-F238E27FC236}">
                <a16:creationId xmlns:a16="http://schemas.microsoft.com/office/drawing/2014/main" id="{7598FDCC-C3FC-4A5D-C10B-968C441C02A3}"/>
              </a:ext>
            </a:extLst>
          </p:cNvPr>
          <p:cNvPicPr>
            <a:picLocks noChangeAspect="1"/>
          </p:cNvPicPr>
          <p:nvPr/>
        </p:nvPicPr>
        <p:blipFill>
          <a:blip r:embed="rId3"/>
          <a:stretch>
            <a:fillRect/>
          </a:stretch>
        </p:blipFill>
        <p:spPr>
          <a:xfrm>
            <a:off x="5620543" y="1704895"/>
            <a:ext cx="5892694" cy="4162688"/>
          </a:xfrm>
          <a:prstGeom prst="rect">
            <a:avLst/>
          </a:prstGeom>
        </p:spPr>
      </p:pic>
      <p:sp>
        <p:nvSpPr>
          <p:cNvPr id="3" name="Content Placeholder 2">
            <a:extLst>
              <a:ext uri="{FF2B5EF4-FFF2-40B4-BE49-F238E27FC236}">
                <a16:creationId xmlns:a16="http://schemas.microsoft.com/office/drawing/2014/main" id="{CB070932-6FE5-226F-E1D5-CB0C38199AFA}"/>
              </a:ext>
            </a:extLst>
          </p:cNvPr>
          <p:cNvSpPr txBox="1">
            <a:spLocks/>
          </p:cNvSpPr>
          <p:nvPr/>
        </p:nvSpPr>
        <p:spPr>
          <a:xfrm>
            <a:off x="534159" y="1811339"/>
            <a:ext cx="4389436" cy="4389436"/>
          </a:xfrm>
          <a:prstGeom prst="rect">
            <a:avLst/>
          </a:prstGeom>
        </p:spPr>
        <p:txBody>
          <a:bodyPr/>
          <a:lstStyle>
            <a:lvl1pPr marL="360000" indent="-36000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400"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400"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400"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US" sz="1600" b="1" dirty="0"/>
              <a:t>CUB Expansion</a:t>
            </a:r>
          </a:p>
          <a:p>
            <a:r>
              <a:rPr lang="en-US" sz="1400" dirty="0"/>
              <a:t>A steel dunnage will be placed above the roof level to support the cooling towers.</a:t>
            </a:r>
          </a:p>
          <a:p>
            <a:r>
              <a:rPr lang="en-US" sz="1400" dirty="0"/>
              <a:t>A steel frame structure will </a:t>
            </a:r>
            <a:r>
              <a:rPr lang="en-US" sz="1400"/>
              <a:t>also </a:t>
            </a:r>
            <a:r>
              <a:rPr lang="en-US" sz="1400" dirty="0"/>
              <a:t>be added above the roof to enclose the service stair.</a:t>
            </a:r>
          </a:p>
          <a:p>
            <a:r>
              <a:rPr lang="en-US" sz="1400" dirty="0"/>
              <a:t>The exterior columns are being extended above the roof level to serve as supports for the screen wall.</a:t>
            </a:r>
          </a:p>
          <a:p>
            <a:endParaRPr lang="en-US" sz="1400" dirty="0"/>
          </a:p>
        </p:txBody>
      </p:sp>
    </p:spTree>
    <p:extLst>
      <p:ext uri="{BB962C8B-B14F-4D97-AF65-F5344CB8AC3E}">
        <p14:creationId xmlns:p14="http://schemas.microsoft.com/office/powerpoint/2010/main" val="2001503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93BF10-0C99-4389-89DE-CD9AE7830B13}"/>
              </a:ext>
            </a:extLst>
          </p:cNvPr>
          <p:cNvSpPr>
            <a:spLocks noGrp="1"/>
          </p:cNvSpPr>
          <p:nvPr>
            <p:ph type="title"/>
          </p:nvPr>
        </p:nvSpPr>
        <p:spPr>
          <a:xfrm>
            <a:off x="658811" y="657225"/>
            <a:ext cx="9923464" cy="532800"/>
          </a:xfrm>
        </p:spPr>
        <p:txBody>
          <a:bodyPr/>
          <a:lstStyle/>
          <a:p>
            <a:r>
              <a:rPr lang="en-US" dirty="0"/>
              <a:t>Structural – Lateral Loads Resisting System</a:t>
            </a:r>
            <a:endParaRPr lang="en-US" sz="2000" dirty="0"/>
          </a:p>
        </p:txBody>
      </p:sp>
      <p:sp>
        <p:nvSpPr>
          <p:cNvPr id="11" name="Text Placeholder 10">
            <a:extLst>
              <a:ext uri="{FF2B5EF4-FFF2-40B4-BE49-F238E27FC236}">
                <a16:creationId xmlns:a16="http://schemas.microsoft.com/office/drawing/2014/main" id="{960617DC-DA93-412B-95C9-C44236FFAAD4}"/>
              </a:ext>
            </a:extLst>
          </p:cNvPr>
          <p:cNvSpPr>
            <a:spLocks noGrp="1"/>
          </p:cNvSpPr>
          <p:nvPr>
            <p:ph type="body" sz="quarter" idx="60"/>
          </p:nvPr>
        </p:nvSpPr>
        <p:spPr/>
        <p:txBody>
          <a:bodyPr/>
          <a:lstStyle/>
          <a:p>
            <a:endParaRPr lang="en-US"/>
          </a:p>
        </p:txBody>
      </p:sp>
      <p:sp>
        <p:nvSpPr>
          <p:cNvPr id="2" name="Content Placeholder 9">
            <a:extLst>
              <a:ext uri="{FF2B5EF4-FFF2-40B4-BE49-F238E27FC236}">
                <a16:creationId xmlns:a16="http://schemas.microsoft.com/office/drawing/2014/main" id="{698C7A27-1A8D-D307-4DF6-A4C2C7C84927}"/>
              </a:ext>
            </a:extLst>
          </p:cNvPr>
          <p:cNvSpPr txBox="1">
            <a:spLocks/>
          </p:cNvSpPr>
          <p:nvPr/>
        </p:nvSpPr>
        <p:spPr>
          <a:xfrm>
            <a:off x="6213476" y="1811339"/>
            <a:ext cx="4879868" cy="4354512"/>
          </a:xfrm>
          <a:prstGeom prst="rect">
            <a:avLst/>
          </a:prstGeom>
        </p:spPr>
        <p:txBody>
          <a:bodyPr vert="horz" lIns="0" tIns="0" rIns="0" bIns="0" rtlCol="0">
            <a:noAutofit/>
          </a:bodyPr>
          <a:lstStyle>
            <a:lvl1pPr marL="360000" indent="-36000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400"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400"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400"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a:lstStyle>
          <a:p>
            <a:pPr>
              <a:spcAft>
                <a:spcPts val="0"/>
              </a:spcAft>
              <a:buClr>
                <a:srgbClr val="000000"/>
              </a:buClr>
              <a:buSzPct val="100000"/>
            </a:pPr>
            <a:endParaRPr lang="en-US" sz="2000" dirty="0">
              <a:solidFill>
                <a:srgbClr val="E61E28"/>
              </a:solidFill>
              <a:latin typeface="Times New Roman" panose="02020603050405020304" pitchFamily="18" charset="0"/>
            </a:endParaRPr>
          </a:p>
          <a:p>
            <a:pPr>
              <a:spcAft>
                <a:spcPts val="0"/>
              </a:spcAft>
              <a:buClr>
                <a:srgbClr val="000000"/>
              </a:buClr>
              <a:buSzPct val="100000"/>
            </a:pPr>
            <a:endParaRPr lang="en-US" sz="2000" dirty="0">
              <a:solidFill>
                <a:srgbClr val="E61E28"/>
              </a:solidFill>
              <a:latin typeface="Times New Roman" panose="02020603050405020304" pitchFamily="18" charset="0"/>
            </a:endParaRPr>
          </a:p>
          <a:p>
            <a:pPr>
              <a:spcAft>
                <a:spcPts val="0"/>
              </a:spcAft>
              <a:buClr>
                <a:srgbClr val="000000"/>
              </a:buClr>
              <a:buSzPct val="100000"/>
            </a:pPr>
            <a:endParaRPr lang="en-US" sz="2000" dirty="0">
              <a:solidFill>
                <a:srgbClr val="E61E28"/>
              </a:solidFill>
              <a:latin typeface="Times New Roman" panose="02020603050405020304" pitchFamily="18" charset="0"/>
            </a:endParaRPr>
          </a:p>
        </p:txBody>
      </p:sp>
      <p:pic>
        <p:nvPicPr>
          <p:cNvPr id="9" name="Picture 8">
            <a:extLst>
              <a:ext uri="{FF2B5EF4-FFF2-40B4-BE49-F238E27FC236}">
                <a16:creationId xmlns:a16="http://schemas.microsoft.com/office/drawing/2014/main" id="{B395B6EC-5605-5A12-6AFB-FFA16BADE14C}"/>
              </a:ext>
            </a:extLst>
          </p:cNvPr>
          <p:cNvPicPr>
            <a:picLocks noChangeAspect="1"/>
          </p:cNvPicPr>
          <p:nvPr/>
        </p:nvPicPr>
        <p:blipFill>
          <a:blip r:embed="rId3"/>
          <a:stretch>
            <a:fillRect/>
          </a:stretch>
        </p:blipFill>
        <p:spPr>
          <a:xfrm>
            <a:off x="6330950" y="1477957"/>
            <a:ext cx="3977133" cy="2407548"/>
          </a:xfrm>
          <a:prstGeom prst="rect">
            <a:avLst/>
          </a:prstGeom>
        </p:spPr>
      </p:pic>
      <p:pic>
        <p:nvPicPr>
          <p:cNvPr id="13" name="Picture 12">
            <a:extLst>
              <a:ext uri="{FF2B5EF4-FFF2-40B4-BE49-F238E27FC236}">
                <a16:creationId xmlns:a16="http://schemas.microsoft.com/office/drawing/2014/main" id="{EE717BAE-F6B8-2231-0623-BA3AF4706BDD}"/>
              </a:ext>
            </a:extLst>
          </p:cNvPr>
          <p:cNvPicPr>
            <a:picLocks noChangeAspect="1"/>
          </p:cNvPicPr>
          <p:nvPr/>
        </p:nvPicPr>
        <p:blipFill>
          <a:blip r:embed="rId4"/>
          <a:stretch>
            <a:fillRect/>
          </a:stretch>
        </p:blipFill>
        <p:spPr>
          <a:xfrm>
            <a:off x="6095999" y="3799780"/>
            <a:ext cx="3977133" cy="2771452"/>
          </a:xfrm>
          <a:prstGeom prst="rect">
            <a:avLst/>
          </a:prstGeom>
        </p:spPr>
      </p:pic>
      <p:sp>
        <p:nvSpPr>
          <p:cNvPr id="15" name="Content Placeholder 2">
            <a:extLst>
              <a:ext uri="{FF2B5EF4-FFF2-40B4-BE49-F238E27FC236}">
                <a16:creationId xmlns:a16="http://schemas.microsoft.com/office/drawing/2014/main" id="{9F59C037-6C52-01F1-DC4A-2E0070033111}"/>
              </a:ext>
            </a:extLst>
          </p:cNvPr>
          <p:cNvSpPr txBox="1">
            <a:spLocks/>
          </p:cNvSpPr>
          <p:nvPr/>
        </p:nvSpPr>
        <p:spPr>
          <a:xfrm>
            <a:off x="641055" y="1479546"/>
            <a:ext cx="4389436" cy="4997454"/>
          </a:xfrm>
          <a:prstGeom prst="rect">
            <a:avLst/>
          </a:prstGeom>
        </p:spPr>
        <p:txBody>
          <a:bodyPr/>
          <a:lstStyle>
            <a:lvl1pPr marL="360000" indent="-36000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400"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400"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400"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US" sz="1600" b="1" dirty="0"/>
              <a:t>Existing CUB </a:t>
            </a:r>
          </a:p>
          <a:p>
            <a:pPr marL="0" indent="0">
              <a:buNone/>
            </a:pPr>
            <a:r>
              <a:rPr lang="en-US" sz="1400" dirty="0"/>
              <a:t>The lateral loads resisting system of the exiting CUB consist of cross braces placed on the exterior walls on each side of the building.</a:t>
            </a:r>
          </a:p>
          <a:p>
            <a:pPr marL="0" indent="0">
              <a:buNone/>
            </a:pPr>
            <a:r>
              <a:rPr lang="en-US" sz="1400" dirty="0"/>
              <a:t>The IBC code requires that if alterations increase the lateral loads and </a:t>
            </a:r>
            <a:r>
              <a:rPr lang="en-US" sz="1400"/>
              <a:t>cause </a:t>
            </a:r>
            <a:r>
              <a:rPr lang="en-US" sz="1400" dirty="0"/>
              <a:t>that the demand-capacity ratio of </a:t>
            </a:r>
            <a:r>
              <a:rPr lang="en-US" sz="1400"/>
              <a:t>the</a:t>
            </a:r>
            <a:r>
              <a:rPr lang="en-US" sz="1400" dirty="0"/>
              <a:t> </a:t>
            </a:r>
            <a:r>
              <a:rPr lang="en-US" sz="1400"/>
              <a:t>lateral loads </a:t>
            </a:r>
            <a:r>
              <a:rPr lang="en-US" sz="1400" dirty="0"/>
              <a:t>resisting element to increase more than 10%, </a:t>
            </a:r>
            <a:r>
              <a:rPr lang="en-US" sz="1400"/>
              <a:t>the structure needs to be retrofitted. </a:t>
            </a:r>
            <a:r>
              <a:rPr lang="en-US" sz="1400" dirty="0"/>
              <a:t>The current </a:t>
            </a:r>
            <a:r>
              <a:rPr lang="en-US" sz="1400"/>
              <a:t>structural model allows</a:t>
            </a:r>
            <a:r>
              <a:rPr lang="en-US" sz="1400" dirty="0"/>
              <a:t> us to check </a:t>
            </a:r>
            <a:r>
              <a:rPr lang="en-US" sz="1400"/>
              <a:t>every member </a:t>
            </a:r>
            <a:r>
              <a:rPr lang="en-US" sz="1400" dirty="0"/>
              <a:t>of the structure. If any member exceeds </a:t>
            </a:r>
            <a:r>
              <a:rPr lang="en-US" sz="1400"/>
              <a:t>its </a:t>
            </a:r>
            <a:r>
              <a:rPr lang="en-US" sz="1400" dirty="0"/>
              <a:t>capacity, it will be retrofitted. </a:t>
            </a:r>
          </a:p>
          <a:p>
            <a:pPr marL="0" indent="0">
              <a:buNone/>
            </a:pPr>
            <a:r>
              <a:rPr lang="en-US" sz="1600" b="1" dirty="0"/>
              <a:t>CUB Expansion</a:t>
            </a:r>
          </a:p>
          <a:p>
            <a:pPr marL="0" indent="0">
              <a:buNone/>
            </a:pPr>
            <a:r>
              <a:rPr lang="en-US" sz="1400" dirty="0"/>
              <a:t>Similarly, to the existing CUB. The lateral loads resisting system of the expansion will consist of steel cross bracing, placed on the exterior wall and the column line adjacent to the existing CUB.</a:t>
            </a:r>
          </a:p>
          <a:p>
            <a:pPr marL="0" indent="0">
              <a:buNone/>
            </a:pPr>
            <a:r>
              <a:rPr lang="en-US" sz="1400" dirty="0"/>
              <a:t>The new bracing frames in </a:t>
            </a:r>
            <a:r>
              <a:rPr lang="en-US" sz="1400"/>
              <a:t>the East and </a:t>
            </a:r>
            <a:r>
              <a:rPr lang="en-US" sz="1400" dirty="0"/>
              <a:t>West sides of the building are designed to carry the new and existing building loads. </a:t>
            </a:r>
          </a:p>
          <a:p>
            <a:pPr marL="0" indent="0">
              <a:buNone/>
            </a:pPr>
            <a:endParaRPr lang="en-US" sz="1400" b="1" dirty="0"/>
          </a:p>
        </p:txBody>
      </p:sp>
    </p:spTree>
    <p:extLst>
      <p:ext uri="{BB962C8B-B14F-4D97-AF65-F5344CB8AC3E}">
        <p14:creationId xmlns:p14="http://schemas.microsoft.com/office/powerpoint/2010/main" val="772423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93BF10-0C99-4389-89DE-CD9AE7830B13}"/>
              </a:ext>
            </a:extLst>
          </p:cNvPr>
          <p:cNvSpPr>
            <a:spLocks noGrp="1"/>
          </p:cNvSpPr>
          <p:nvPr>
            <p:ph type="title"/>
          </p:nvPr>
        </p:nvSpPr>
        <p:spPr>
          <a:xfrm>
            <a:off x="658811" y="657225"/>
            <a:ext cx="9923464" cy="532800"/>
          </a:xfrm>
        </p:spPr>
        <p:txBody>
          <a:bodyPr/>
          <a:lstStyle/>
          <a:p>
            <a:r>
              <a:rPr lang="en-US" dirty="0"/>
              <a:t>Structural – Next Steps (Final Design)</a:t>
            </a:r>
            <a:endParaRPr lang="en-US" sz="2000" dirty="0"/>
          </a:p>
        </p:txBody>
      </p:sp>
      <p:sp>
        <p:nvSpPr>
          <p:cNvPr id="11" name="Text Placeholder 10">
            <a:extLst>
              <a:ext uri="{FF2B5EF4-FFF2-40B4-BE49-F238E27FC236}">
                <a16:creationId xmlns:a16="http://schemas.microsoft.com/office/drawing/2014/main" id="{960617DC-DA93-412B-95C9-C44236FFAAD4}"/>
              </a:ext>
            </a:extLst>
          </p:cNvPr>
          <p:cNvSpPr>
            <a:spLocks noGrp="1"/>
          </p:cNvSpPr>
          <p:nvPr>
            <p:ph type="body" sz="quarter" idx="60"/>
          </p:nvPr>
        </p:nvSpPr>
        <p:spPr/>
        <p:txBody>
          <a:bodyPr/>
          <a:lstStyle/>
          <a:p>
            <a:endParaRPr lang="en-US"/>
          </a:p>
        </p:txBody>
      </p:sp>
      <p:sp>
        <p:nvSpPr>
          <p:cNvPr id="2" name="Content Placeholder 9">
            <a:extLst>
              <a:ext uri="{FF2B5EF4-FFF2-40B4-BE49-F238E27FC236}">
                <a16:creationId xmlns:a16="http://schemas.microsoft.com/office/drawing/2014/main" id="{698C7A27-1A8D-D307-4DF6-A4C2C7C84927}"/>
              </a:ext>
            </a:extLst>
          </p:cNvPr>
          <p:cNvSpPr txBox="1">
            <a:spLocks/>
          </p:cNvSpPr>
          <p:nvPr/>
        </p:nvSpPr>
        <p:spPr>
          <a:xfrm>
            <a:off x="6213476" y="1811339"/>
            <a:ext cx="4879868" cy="4354512"/>
          </a:xfrm>
          <a:prstGeom prst="rect">
            <a:avLst/>
          </a:prstGeom>
        </p:spPr>
        <p:txBody>
          <a:bodyPr vert="horz" lIns="0" tIns="0" rIns="0" bIns="0" rtlCol="0">
            <a:noAutofit/>
          </a:bodyPr>
          <a:lstStyle>
            <a:lvl1pPr marL="360000" indent="-36000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400"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400"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400"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a:lstStyle>
          <a:p>
            <a:pPr>
              <a:spcAft>
                <a:spcPts val="0"/>
              </a:spcAft>
              <a:buClr>
                <a:srgbClr val="000000"/>
              </a:buClr>
              <a:buSzPct val="100000"/>
            </a:pPr>
            <a:endParaRPr lang="en-US" sz="2000" dirty="0">
              <a:solidFill>
                <a:srgbClr val="E61E28"/>
              </a:solidFill>
              <a:latin typeface="Times New Roman" panose="02020603050405020304" pitchFamily="18" charset="0"/>
            </a:endParaRPr>
          </a:p>
          <a:p>
            <a:pPr>
              <a:spcAft>
                <a:spcPts val="0"/>
              </a:spcAft>
              <a:buClr>
                <a:srgbClr val="000000"/>
              </a:buClr>
              <a:buSzPct val="100000"/>
            </a:pPr>
            <a:endParaRPr lang="en-US" sz="2000" dirty="0">
              <a:solidFill>
                <a:srgbClr val="E61E28"/>
              </a:solidFill>
              <a:latin typeface="Times New Roman" panose="02020603050405020304" pitchFamily="18" charset="0"/>
            </a:endParaRPr>
          </a:p>
          <a:p>
            <a:pPr>
              <a:spcAft>
                <a:spcPts val="0"/>
              </a:spcAft>
              <a:buClr>
                <a:srgbClr val="000000"/>
              </a:buClr>
              <a:buSzPct val="100000"/>
            </a:pPr>
            <a:endParaRPr lang="en-US" sz="2000" dirty="0">
              <a:solidFill>
                <a:srgbClr val="E61E28"/>
              </a:solidFill>
              <a:latin typeface="Times New Roman" panose="02020603050405020304" pitchFamily="18" charset="0"/>
            </a:endParaRPr>
          </a:p>
        </p:txBody>
      </p:sp>
      <p:sp>
        <p:nvSpPr>
          <p:cNvPr id="8" name="Content Placeholder 2">
            <a:extLst>
              <a:ext uri="{FF2B5EF4-FFF2-40B4-BE49-F238E27FC236}">
                <a16:creationId xmlns:a16="http://schemas.microsoft.com/office/drawing/2014/main" id="{14014409-F1B1-19ED-E722-73079CF379D1}"/>
              </a:ext>
            </a:extLst>
          </p:cNvPr>
          <p:cNvSpPr txBox="1">
            <a:spLocks/>
          </p:cNvSpPr>
          <p:nvPr/>
        </p:nvSpPr>
        <p:spPr>
          <a:xfrm>
            <a:off x="655636" y="1793877"/>
            <a:ext cx="10145714" cy="4389436"/>
          </a:xfrm>
          <a:prstGeom prst="rect">
            <a:avLst/>
          </a:prstGeom>
        </p:spPr>
        <p:txBody>
          <a:bodyPr/>
          <a:lstStyle>
            <a:lvl1pPr marL="360000" indent="-36000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400"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400"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400"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US" sz="1600" b="1" dirty="0"/>
              <a:t>Existing CUB </a:t>
            </a:r>
          </a:p>
          <a:p>
            <a:r>
              <a:rPr lang="en-US" sz="1400" dirty="0"/>
              <a:t>Confirm the final geometry of the roof screen and loads applied to the structure.</a:t>
            </a:r>
          </a:p>
          <a:p>
            <a:r>
              <a:rPr lang="en-US" sz="1400" dirty="0"/>
              <a:t>Verify the adequacy of the lateral force resisting system.</a:t>
            </a:r>
          </a:p>
          <a:p>
            <a:r>
              <a:rPr lang="en-US" sz="1400" dirty="0"/>
              <a:t>Verify the connections capacity of various elements as required.</a:t>
            </a:r>
          </a:p>
          <a:p>
            <a:pPr marL="0" indent="0">
              <a:buNone/>
            </a:pPr>
            <a:endParaRPr lang="en-US" sz="1400" dirty="0"/>
          </a:p>
          <a:p>
            <a:pPr marL="0" indent="0">
              <a:buNone/>
            </a:pPr>
            <a:r>
              <a:rPr lang="en-US" sz="1600" b="1" dirty="0"/>
              <a:t>CUB Expansion</a:t>
            </a:r>
          </a:p>
          <a:p>
            <a:r>
              <a:rPr lang="en-US" sz="1400" dirty="0"/>
              <a:t>Confirm the actual foundation scheme is still valid after the final geotechnical investigation is conducted (Summer 2024).</a:t>
            </a:r>
          </a:p>
          <a:p>
            <a:r>
              <a:rPr lang="en-US" sz="1400" dirty="0"/>
              <a:t>Verify all loads applied to the structure based on the final mechanical/electrical equipment selection.</a:t>
            </a:r>
          </a:p>
          <a:p>
            <a:r>
              <a:rPr lang="en-US" sz="1400" dirty="0"/>
              <a:t>Verify the roof and mezzanine level framing </a:t>
            </a:r>
            <a:r>
              <a:rPr lang="en-US" sz="1400"/>
              <a:t>based</a:t>
            </a:r>
            <a:r>
              <a:rPr lang="en-US" sz="1400" dirty="0"/>
              <a:t> on final piping configuration and loads.</a:t>
            </a:r>
          </a:p>
          <a:p>
            <a:r>
              <a:rPr lang="en-US" sz="1400" dirty="0"/>
              <a:t>Coordinate façade attachments with architecture. </a:t>
            </a:r>
          </a:p>
          <a:p>
            <a:endParaRPr lang="en-US" sz="1400" dirty="0"/>
          </a:p>
          <a:p>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r>
              <a:rPr lang="en-US" sz="1400" dirty="0"/>
              <a:t> </a:t>
            </a:r>
          </a:p>
        </p:txBody>
      </p:sp>
    </p:spTree>
    <p:extLst>
      <p:ext uri="{BB962C8B-B14F-4D97-AF65-F5344CB8AC3E}">
        <p14:creationId xmlns:p14="http://schemas.microsoft.com/office/powerpoint/2010/main" val="24530030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P_AGENDA" val="TOC TOCShowsSubsections Dividers SlideNumber"/>
</p:tagLst>
</file>

<file path=ppt/theme/theme1.xml><?xml version="1.0" encoding="utf-8"?>
<a:theme xmlns:a="http://schemas.openxmlformats.org/drawingml/2006/main" name="Arup">
  <a:themeElements>
    <a:clrScheme name="Arup">
      <a:dk1>
        <a:srgbClr val="000000"/>
      </a:dk1>
      <a:lt1>
        <a:srgbClr val="FFFFFF"/>
      </a:lt1>
      <a:dk2>
        <a:srgbClr val="E61E28"/>
      </a:dk2>
      <a:lt2>
        <a:srgbClr val="FFFFFF"/>
      </a:lt2>
      <a:accent1>
        <a:srgbClr val="E61E28"/>
      </a:accent1>
      <a:accent2>
        <a:srgbClr val="7D4196"/>
      </a:accent2>
      <a:accent3>
        <a:srgbClr val="005AAA"/>
      </a:accent3>
      <a:accent4>
        <a:srgbClr val="32A4A0"/>
      </a:accent4>
      <a:accent5>
        <a:srgbClr val="C83C96"/>
      </a:accent5>
      <a:accent6>
        <a:srgbClr val="4BA046"/>
      </a:accent6>
      <a:hlink>
        <a:srgbClr val="606062"/>
      </a:hlink>
      <a:folHlink>
        <a:srgbClr val="C9C9CA"/>
      </a:folHlink>
    </a:clrScheme>
    <a:fontScheme name="Arup Fo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FFFF00"/>
        </a:solidFill>
      </a:spPr>
      <a:bodyPr wrap="square" lIns="0" tIns="0" rIns="0" bIns="0" rtlCol="0">
        <a:spAutoFit/>
      </a:bodyPr>
      <a:lstStyle>
        <a:defPPr algn="l">
          <a:defRPr sz="2800" dirty="0" smtClean="0"/>
        </a:defPPr>
      </a:lstStyle>
    </a:txDef>
  </a:objectDefaults>
  <a:extraClrSchemeLst/>
  <a:custClrLst>
    <a:custClr name="Chart 1">
      <a:srgbClr val="E61E28"/>
    </a:custClr>
    <a:custClr name="Chart 2">
      <a:srgbClr val="88438B"/>
    </a:custClr>
    <a:custClr name="Chart 3">
      <a:srgbClr val="054CA1"/>
    </a:custClr>
    <a:custClr name="Chart 4">
      <a:srgbClr val="4D9EA9"/>
    </a:custClr>
    <a:custClr name="Chart 5">
      <a:srgbClr val="D6488E"/>
    </a:custClr>
    <a:custClr name="Chart 6">
      <a:srgbClr val="428B35"/>
    </a:custClr>
    <a:custClr name="Chart 7">
      <a:srgbClr val="1E99D7"/>
    </a:custClr>
    <a:custClr name="Chart 8">
      <a:srgbClr val="91967D"/>
    </a:custClr>
    <a:custClr name="Chart 9">
      <a:srgbClr val="E66E23"/>
    </a:custClr>
    <a:custClr name="Chart 10">
      <a:srgbClr val="50697D"/>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Arup">
      <a:dk1>
        <a:srgbClr val="000000"/>
      </a:dk1>
      <a:lt1>
        <a:srgbClr val="FFFFFF"/>
      </a:lt1>
      <a:dk2>
        <a:srgbClr val="E61E28"/>
      </a:dk2>
      <a:lt2>
        <a:srgbClr val="FFFFFF"/>
      </a:lt2>
      <a:accent1>
        <a:srgbClr val="E61E28"/>
      </a:accent1>
      <a:accent2>
        <a:srgbClr val="7D4196"/>
      </a:accent2>
      <a:accent3>
        <a:srgbClr val="005AAA"/>
      </a:accent3>
      <a:accent4>
        <a:srgbClr val="32A4A0"/>
      </a:accent4>
      <a:accent5>
        <a:srgbClr val="C83C96"/>
      </a:accent5>
      <a:accent6>
        <a:srgbClr val="4BA046"/>
      </a:accent6>
      <a:hlink>
        <a:srgbClr val="606062"/>
      </a:hlink>
      <a:folHlink>
        <a:srgbClr val="C9C9CA"/>
      </a:folHlink>
    </a:clrScheme>
    <a:fontScheme name="Arup Fo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2800" dirty="0" err="1" smtClean="0"/>
        </a:defPPr>
      </a:lstStyle>
    </a:txDef>
  </a:objectDefaults>
  <a:extraClrSchemeLst/>
  <a:custClrLst>
    <a:custClr name="Chart 1">
      <a:srgbClr val="E61E28"/>
    </a:custClr>
    <a:custClr name="Chart 2">
      <a:srgbClr val="88438B"/>
    </a:custClr>
    <a:custClr name="Chart 3">
      <a:srgbClr val="054CA1"/>
    </a:custClr>
    <a:custClr name="Chart 4">
      <a:srgbClr val="4D9EA9"/>
    </a:custClr>
    <a:custClr name="Chart 5">
      <a:srgbClr val="D6488E"/>
    </a:custClr>
    <a:custClr name="Chart 6">
      <a:srgbClr val="428B35"/>
    </a:custClr>
    <a:custClr name="Chart 7">
      <a:srgbClr val="1E99D7"/>
    </a:custClr>
    <a:custClr name="Chart 8">
      <a:srgbClr val="91967D"/>
    </a:custClr>
    <a:custClr name="Chart 9">
      <a:srgbClr val="E66E23"/>
    </a:custClr>
    <a:custClr name="Chart 10">
      <a:srgbClr val="50697D"/>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rup">
  <a:themeElements>
    <a:clrScheme name="Arup">
      <a:dk1>
        <a:srgbClr val="000000"/>
      </a:dk1>
      <a:lt1>
        <a:srgbClr val="FFFFFF"/>
      </a:lt1>
      <a:dk2>
        <a:srgbClr val="E61E28"/>
      </a:dk2>
      <a:lt2>
        <a:srgbClr val="FFFFFF"/>
      </a:lt2>
      <a:accent1>
        <a:srgbClr val="E61E28"/>
      </a:accent1>
      <a:accent2>
        <a:srgbClr val="7D4196"/>
      </a:accent2>
      <a:accent3>
        <a:srgbClr val="005AAA"/>
      </a:accent3>
      <a:accent4>
        <a:srgbClr val="32A4A0"/>
      </a:accent4>
      <a:accent5>
        <a:srgbClr val="C83C96"/>
      </a:accent5>
      <a:accent6>
        <a:srgbClr val="4BA046"/>
      </a:accent6>
      <a:hlink>
        <a:srgbClr val="606062"/>
      </a:hlink>
      <a:folHlink>
        <a:srgbClr val="C9C9CA"/>
      </a:folHlink>
    </a:clrScheme>
    <a:fontScheme name="Arup Fo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2800" dirty="0" err="1" smtClean="0"/>
        </a:defPPr>
      </a:lstStyle>
    </a:txDef>
  </a:objectDefaults>
  <a:extraClrSchemeLst/>
  <a:custClrLst>
    <a:custClr name="Chart 1">
      <a:srgbClr val="E61E28"/>
    </a:custClr>
    <a:custClr name="Chart 2">
      <a:srgbClr val="88438B"/>
    </a:custClr>
    <a:custClr name="Chart 3">
      <a:srgbClr val="054CA1"/>
    </a:custClr>
    <a:custClr name="Chart 4">
      <a:srgbClr val="4D9EA9"/>
    </a:custClr>
    <a:custClr name="Chart 5">
      <a:srgbClr val="D6488E"/>
    </a:custClr>
    <a:custClr name="Chart 6">
      <a:srgbClr val="428B35"/>
    </a:custClr>
    <a:custClr name="Chart 7">
      <a:srgbClr val="1E99D7"/>
    </a:custClr>
    <a:custClr name="Chart 8">
      <a:srgbClr val="91967D"/>
    </a:custClr>
    <a:custClr name="Chart 9">
      <a:srgbClr val="E66E23"/>
    </a:custClr>
    <a:custClr name="Chart 10">
      <a:srgbClr val="50697D"/>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anose="020B0604020202020204"/>
        <a:ea typeface=""/>
        <a:cs typeface=""/>
        <a:font script="Jpan" typeface="Arial"/>
        <a:font script="Hang" typeface="Arial"/>
        <a:font script="Hans" typeface="Arial"/>
        <a:font script="Hant" typeface="Arial"/>
        <a:font script="Arab" typeface="Times New Roman"/>
        <a:font script="Hebr" typeface="Times New Roman"/>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Times New Roman"/>
        <a:font script="Uigh" typeface="Arial"/>
        <a:font script="Geor" typeface="Arial"/>
        <a:font script="Armn" typeface="Arial"/>
        <a:font script="Bugi" typeface="Arial"/>
        <a:font script="Bopo" typeface="Arial"/>
        <a:font script="Java" typeface="Arial"/>
        <a:font script="Lisu" typeface="Arial"/>
        <a:font script="Mymr" typeface="Arial"/>
        <a:font script="Nkoo" typeface="Arial"/>
        <a:font script="Olck" typeface="Arial"/>
        <a:font script="Osma" typeface="Arial"/>
        <a:font script="Phag" typeface="Arial"/>
        <a:font script="Syrn" typeface="Arial"/>
        <a:font script="Syrj" typeface="Arial"/>
        <a:font script="Syre" typeface="Arial"/>
        <a:font script="Sora" typeface="Arial"/>
        <a:font script="Tale" typeface="Arial"/>
        <a:font script="Talu" typeface="Arial"/>
        <a:font script="Tfng" typeface="Arial"/>
      </a:majorFont>
      <a:min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font script="Armn" typeface="Arial"/>
        <a:font script="Bugi" typeface="Arial"/>
        <a:font script="Bopo" typeface="Arial"/>
        <a:font script="Java" typeface="Arial"/>
        <a:font script="Lisu" typeface="Arial"/>
        <a:font script="Mymr" typeface="Arial"/>
        <a:font script="Nkoo" typeface="Arial"/>
        <a:font script="Olck" typeface="Arial"/>
        <a:font script="Osma" typeface="Arial"/>
        <a:font script="Phag" typeface="Arial"/>
        <a:font script="Syrn" typeface="Arial"/>
        <a:font script="Syrj" typeface="Arial"/>
        <a:font script="Syre" typeface="Arial"/>
        <a:font script="Sora" typeface="Arial"/>
        <a:font script="Tale" typeface="Arial"/>
        <a:font script="Talu" typeface="Arial"/>
        <a:font script="Tfng"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hart 1">
      <a:srgbClr val="E61E28"/>
    </a:custClr>
    <a:custClr name="Chart 2">
      <a:srgbClr val="88438B"/>
    </a:custClr>
    <a:custClr name="Chart 3">
      <a:srgbClr val="054CA1"/>
    </a:custClr>
    <a:custClr name="Chart 4">
      <a:srgbClr val="4D9EA9"/>
    </a:custClr>
    <a:custClr name="Chart 5">
      <a:srgbClr val="D6488E"/>
    </a:custClr>
    <a:custClr name="Chart 6">
      <a:srgbClr val="428B35"/>
    </a:custClr>
    <a:custClr name="Chart 7">
      <a:srgbClr val="1E99D7"/>
    </a:custClr>
    <a:custClr name="Chart 8">
      <a:srgbClr val="91967D"/>
    </a:custClr>
    <a:custClr name="Chart 9">
      <a:srgbClr val="E66E23"/>
    </a:custClr>
    <a:custClr name="Chart 10">
      <a:srgbClr val="50697D"/>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Arup PPT template">
      <a:dk1>
        <a:srgbClr val="2C2C2D"/>
      </a:dk1>
      <a:lt1>
        <a:srgbClr val="FFFFFF"/>
      </a:lt1>
      <a:dk2>
        <a:srgbClr val="E61E28"/>
      </a:dk2>
      <a:lt2>
        <a:srgbClr val="FFFFFF"/>
      </a:lt2>
      <a:accent1>
        <a:srgbClr val="E61E28"/>
      </a:accent1>
      <a:accent2>
        <a:srgbClr val="88438B"/>
      </a:accent2>
      <a:accent3>
        <a:srgbClr val="054CA1"/>
      </a:accent3>
      <a:accent4>
        <a:srgbClr val="4D9EA9"/>
      </a:accent4>
      <a:accent5>
        <a:srgbClr val="D6488E"/>
      </a:accent5>
      <a:accent6>
        <a:srgbClr val="428B35"/>
      </a:accent6>
      <a:hlink>
        <a:srgbClr val="606062"/>
      </a:hlink>
      <a:folHlink>
        <a:srgbClr val="C9C9CA"/>
      </a:folHlink>
    </a:clrScheme>
    <a:fontScheme name="Custom 8">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hart 1">
      <a:srgbClr val="E61E28"/>
    </a:custClr>
    <a:custClr name="Chart 2">
      <a:srgbClr val="88438B"/>
    </a:custClr>
    <a:custClr name="Chart 3">
      <a:srgbClr val="054CA1"/>
    </a:custClr>
    <a:custClr name="Chart 4">
      <a:srgbClr val="4D9EA9"/>
    </a:custClr>
    <a:custClr name="Chart 5">
      <a:srgbClr val="D6488E"/>
    </a:custClr>
    <a:custClr name="Chart 6">
      <a:srgbClr val="428B35"/>
    </a:custClr>
    <a:custClr name="Chart 7">
      <a:srgbClr val="1E99D7"/>
    </a:custClr>
    <a:custClr name="Chart 8">
      <a:srgbClr val="91967D"/>
    </a:custClr>
    <a:custClr name="Chart 9">
      <a:srgbClr val="E66E23"/>
    </a:custClr>
    <a:custClr name="Chart 10">
      <a:srgbClr val="50697D"/>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TemplateConfiguration><![CDATA[{"slideVersion":1,"isValidatorEnabled":false,"isLocked":false,"elementsMetadata":[],"slideId":"637595972118096191","enableDocumentContentUpdater":false,"version":"2.0"}]]></TemplafySlideTemplateConfiguration>
</file>

<file path=customXml/item11.xml><?xml version="1.0" encoding="utf-8"?>
<TemplafySlideTemplateConfiguration><![CDATA[{"slideVersion":1,"isValidatorEnabled":false,"isLocked":false,"elementsMetadata":[],"slideId":"637895971891661638","enableDocumentContentUpdater":false,"version":"2.0"}]]></TemplafySlideTemplateConfiguration>
</file>

<file path=customXml/item12.xml><?xml version="1.0" encoding="utf-8"?>
<TemplafySlideFormConfiguration><![CDATA[{"formFields":[],"formDataEntries":[]}]]></TemplafySlideFormConfiguration>
</file>

<file path=customXml/item13.xml><?xml version="1.0" encoding="utf-8"?>
<?mso-contentType ?>
<FormTemplates xmlns="http://schemas.microsoft.com/sharepoint/v3/contenttype/forms">
  <Display>DocumentLibraryForm</Display>
  <Edit>DocumentLibraryForm</Edit>
  <New>DocumentLibraryForm</New>
</FormTemplates>
</file>

<file path=customXml/item14.xml><?xml version="1.0" encoding="utf-8"?>
<TemplafySlideTemplateConfiguration><![CDATA[{"slideVersion":1,"isValidatorEnabled":false,"isLocked":false,"elementsMetadata":[],"slideId":"638047172188864448","enableDocumentContentUpdater":false,"version":"2.0"}]]></TemplafySlideTemplateConfiguration>
</file>

<file path=customXml/item15.xml><?xml version="1.0" encoding="utf-8"?>
<TemplafySlideFormConfiguration><![CDATA[{"formFields":[],"formDataEntries":[]}]]></TemplafySlideFormConfiguration>
</file>

<file path=customXml/item16.xml><?xml version="1.0" encoding="utf-8"?>
<TemplafySlideFormConfiguration><![CDATA[{"formFields":[],"formDataEntries":[]}]]></TemplafySlideFormConfiguration>
</file>

<file path=customXml/item17.xml><?xml version="1.0" encoding="utf-8"?>
<PpStyles><![CDATA[{"Styles":[{"Base64Png":"data:image/png;base64,iVBORw0KGgoAAAANSUhEUgAAAK0AAAAbCAYAAAAOPA8rAAAAAXNSR0IArs4c6QAAAARnQU1BAACxjwv8YQUAAAAJcEhZcwAAFiUAABYlAUlSJPAAAAVTSURBVHhe7ZtBUuswDIa5IPfgEByBE3AB9uxZs2XLkiU7btCXX1iav65kK3Gaprx+M5rWiRLLsiwrKdzduHHjP+fn5+fw8vJymL5CXDI6N64PndBZ8vT0dHh+fj68v78fEBjTsc34+vqSvqevLEdkdK4F+Bj+nr6aoP329jZ7TOqXh4cHu9f9/b0c+/j4mH2/i/L9/X14fHy0gUA+Pz8POI7zDAYOR7I+stlWwYsJY6cXOSKjs3fge2cMR4KAywabBj4+Mbe/R3/70QWOOd06CQ1RjGXpgsHDcdNX+fSC/BxkbF0ynqVQX6sAP6pfM9ILXE0wJXBdNHBLv1eFGF4kRQlUkY0HbP1KyyejMwx2nuljtT40wyLI6oBEotCsyRIljFJGNHUAz2N5DrgazHBpJWHHLKm1FmJ9SssnozMMbePDlCCVEuz3iM/r66v2KVIy5QlV2ddD9K4t284ZoMFbcZnALbA+peWT0RlCg6zIMAi+7MLXLR3SCDTTKfPUwnSldSWMGD1y7RIy/WV0FuPUnsPMWfR4KJ4+ev3b+dZi4MRTsvPVYIZLK8mWDz1Epr+MziIQMFXArt5HEuk7yrScjSFRXUt1uf9gh4jXOgifG9aBPcxwaSXh+iqorew8iUdWD6ylI2CiYDsHIh54vNqyDgRPWk/qKyP9BX4/ycYYH7/yUnTcrt1VYWyyk5TMNqWoajrXIaDWwzGPsoC7ehOr6GCXgO8hZYLlGC9EJJbGk7fpSWtD+InfzY6F+qENUo4JugjdwHcm5Eh2kHHZni61MxKvSli/RUZvFR1kmKiO5Iwabb8TpiOtDdEtPVMH08/ZJsiqejyMPS0JIsl0fmbMFs06NTiOAfI2iu/JBWfXSCsmozeso+87oyzFmQwSjJF1NkXjKZqrGme3E+m9Xju5wJFL4tnTFEx84lWKwte2yOgN6VS1XgvTC0o4Oy+tjdAAjGrZiGrcJn8i00orAAOH0zRTQeC8Rt2nmL60YjJ6QzredpmUmta5s9EqayIwP1q/c+mj4j6ElWgOJbnFnhO2JwUCmEuF1gPBhOlJKyajN6RTsqZ7biZr3ScNAg4+TyQJA/OCa3i34NdcKu5uUjnLxFXeHrYpTb3lNJzJei0yeqM6rXNzWOs+KTTxdZLDEVpKIGjrUo7/6EnFjUV0rKUCPneQYRUzXFozqEsFOXiK6UgrJqM3qmPnyqJbit1HWmdEg29OwPIPP1GcIcnUgTunj0vDhs9CMwCkOMDDdKQVk9Eb1bFzvafnDnYfaZ2JJQELuHZvlRPlnMlOdv4UbPgsOGiLePTOKxm9IR1+KM480OiPEKXJ2H2kdQaWBiyoMmiT5BzujsUG84AbQWA60orJ6A3p1G8PetkW47tE0I4EbGGufXP1L85ig7mm5Z8ImRmrPqM3pFN+bjaBba3tE+eDwOb7rAoWFvqNfhpnENTeoirHRJLv00X3z5cHmg0gJTBdOLC9zAGnsg6k4WjWi2jq8ISqIKNyn7ATO0djXHz9amjAthYSwHnd5bxFxXNT9EK4rvXmZ3eUiWJJwe/6ek6udTmDwKEIDnYcBMcGtuWmDvoqwdiVaBI58DVo8Om+qE/iLaaMRAtcS6He/GjCKPr7BgOpHQXH41WQ5wgcx/lSu4pgwC2HKNGEUMACO47XZ/UrKc0sKl4GyegA9Mnj8KSVdep+IJkM6ZGxJZLeItE/boJtsJnnFclD5yUq7faEGLpEMEg4Cg6YO0G69U1fZZKcgGr9W7pcF4jinVNxwSLkBQW7YENmbLBfx4NFFmW8HnqPJZLZzjEWjKlOHGgjWI/tvrv7B0hjottNBcgrAAAAAElFTkSuQmCC","Name":"Bullet 28","Paragraph":{"Font":{"Name":"Times New Roman","NameFarEast":"+mn-ea","NameComplexScript":"+mn-cs","Size":28.0,"Bold":false,"Italic":false,"Underline":false,"Color":"Black","SmallCaps":false,"AllCaps":false},"Alignment":0,"IndentBefore":28.3464565,"FirstLineIndent":-28.3464565,"ParagraphSpacing":{"Before":0.0,"After":9.0,"LineSpacing":1.0,"MeasureInLines":true}},"List":{"Visible":true,"BulletType":1,"StartValue":1,"IndentLevel":1,"Character":8226,"CharacterFont":"Arial","BulletStyle":0,"BulletSize":1.0,"BulletColor":"Black"}},{"Base64Png":"data:image/png;base64,iVBORw0KGgoAAAANSUhEUgAAAPMAAAAbCAYAAACp4bnQAAAAAXNSR0IArs4c6QAAAARnQU1BAACxjwv8YQUAAAAJcEhZcwAAFiUAABYlAUlSJPAAAAb4SURBVHhe7Zo/UvQ8DMa5IPfgEByBE3ABenpqWlpKSjpuwJtHn6V51kiOHDvZ3fn2N6NZnCj+I0uynXB348aNGzcKPz8/vy8vL7/Ln5AbFRn73Gz4P0Qn/fHxUSde5Onp6ff19fX38/NTnOHr60vv7QbaeH5+tj4U2Yu6nZTALujj+/v7L2y3XDuMjH0OtuHuwM6w+fKnCcpvb2/d41LbPDw8WF339/dy7ePjo7u+iwLBuvzI4HgwcFKUedAku4GE4rS5K9/f338SGRIYruM+A2eAc7E+EuFRQQ0nXrNPRucagP0D/zNBIGaDUBMCfnWBAmhHkx/m9egEPQXdghXHDNGAJ9mVYszD2gNb2oRDwJmWP+XXC/49yPT1SBtSW9OALdW2GVkLaE2+JaBdNKBLu9cDVpjlR4SzVASdvVZ1J3F0e6C7zRLAIgc7gbUrJZ+MzjDYqSw/U9vQFRnBVwcq/FVXWZYomZbteFMH8FwWf78OqjNVCsqUR9DdvwlsapOdZcs5biPWppR8MjrD0FZ4CiV45Tjz3xWfesdYfPoP1RFqDdG7ttW5Z4ACGe8Iuvs3gU1t8pa2OPYRWJtS8snoDKGBV2QKCMpsUuRFqRGAplPmqoXpSulKsE5nDUdb8yOw/knpGEbaHHl2C5n2Mjqbcc61U+hJiHxcLOJh91u+zkl57T3SRVG/Jcy+EVw4apDcv6PY1OaRL5uITHsZnU0giKpAnt5GB9J+tDJXR8rw3Exn/554OD98zlMZOPT/qWsRj6we+KMDA/P5p/7EMAGrW0pJ+OwWnNvsPolHVg/M0hFgW/SdAxT29c6tdXB40nprvAPSZmD7P6s3xuj5jY794L7PwcmscubbEiDV2Sl83kkiESc6LQea+OaR601Rjzuy3d72CVjVwa4CCRJSnF6ucYKCTzTeApuelA6G30AXG7s4n1d1jIL6V5QQLh7nzGOC7KST2wHX0SKjZzroC4ysDgVnq4M7e+5fgetcpXaQRFJh/RYZvSk6mP/ojMo2Ln7iYTpSOhjdGmfO2dXnVRH4ll6f5EPnA4FRthWudK56/GyLjJ7pRJ8o6skpZ9cRrK4okeE6Jp2TIP5OOoI9I6WYjN6wjs57tKLxqgcJxsg6h6PvfrILj7NDEln7DHZVYJDRKo3rycHycy0yehmdkxd5vG3aiNWVFQRERxLhZ1tk9IZ0ivO79ypML3jDa/eldCAamL1b42rsJle/Mtd4ZwuVC9xGnryBLCvNCFaXlALgDHAk3tHwMaCB6UspJqM3pONtOZNS07q3K1hkMttrBnOk7wjqoxpkgg9dFt6ZVGUloFm3RUYvo+Nl2RG660H7vKOJtqwF05NSTEZvSKessu69TmbV0wX8E3ZPJFBDd5+8w+DFQCXYgVw3cFTexqqUAPJgvRYZvYyO0qPbYlM9dUJpOBjrtcjojeq07vUwq540ZTvc9S1Yt+QI5vpYhC8QnJAhdUCf3ByUs1JvyRpnFNZrkdHL6Cg9ui0211NvueXiX0xHSjEZvVEdu9dIzhmsHintjAZlTyCX4BWJzsVIwHVA97Rxbro6Wm3LomfX7isZvYyOInq95yeHnjZP0NUCUpzCw3SkFJPRG9Wxe4Nvcq0eKe3IlkAGvBi1tuXlnsk1bbe7/jmk6LJ4rN1XMnoZHUX0Gitilp42T+BgLuKxdl/J6A3p8PEpkwSxugXObfVIaSe2BjKoVtwmyXm8OHq/IQMZYGPy1QBr9Wb0Mjon59UJ2yKrS0odsBNckH1CnfrotLY6Y3znCuaRQC709rFX/+y0toMRMsAoCXRkwIxeRsc+pU3YYoNUmx58Zo6+d5/BPqFOvdNC31pbUNwPAp7rmQ58DW1ndpEIdi/h8BEx+T8BontV22xIdnXW7AiJDMIO7WVRPMc6kIZxWS9EA6TnyNAg1WYN26b0x+UM9mnqsJOrYAXmNtFPJMrGuPj5qWggt5IMwH3dGXkJh+en6IXwudmbo0vFOr0W0BigBk1rgPzNDvocYDAinIKNBcG1te1b1Gbp9xSjFwdmSVGPueV4e9lHSj5NHZ7XNYlszAlBAwm/JSltxks0GYmSn/rK2hxpMs0ucpeCdFoFg4RD8UBhGEwi7kEyQRNNAjkqsOt4aeV9GkFf2NGgp8+jXyjj/owVGfXW/YZDol+ec+A67mNMS1EETtByEmWGfcrqYlLKJ2R0ANrkcXjSmve6HQjmJWMLj0x/IllLIHokQ//Qb55b+JHOzYR/Cz4cMzicBYOD49SGhIEiR4jQ7dHyp9TnPC+ZL8qiDBxJA3cpisDougoMYnX2Cvqgtul13EH7yHOBKN49FRfYkxMN+oU+ZMaG/ut4MFeZeY3gee6VzGKD8WBcdVJFGUF82ve7u3+EAGTgkfE9JQAAAABJRU5ErkJggg==","Name":"Sub Bullet 28","Paragraph":{"Font":{"Name":"Times New Roman","NameFarEast":"+mn-ea","NameComplexScript":"+mn-cs","Size":28.0,"Bold":false,"Italic":false,"Underline":false,"Color":"Black","SmallCaps":false,"AllCaps":false},"Alignment":0,"IndentBefore":56.6929131,"FirstLineIndent":-28.3464565,"ParagraphSpacing":{"Before":0.0,"After":9.0,"LineSpacing":1.0,"MeasureInLines":true}},"List":{"Visible":true,"BulletType":1,"StartValue":1,"IndentLevel":2,"Character":8211,"CharacterFont":"Times New Roman","BulletStyle":0,"BulletSize":1.0,"BulletColor":"Black"}},{"Base64Png":"data:image/png;base64,iVBORw0KGgoAAAANSUhEUgAAAM8AAAAjCAYAAAAzB16mAAAAAXNSR0IArs4c6QAAAARnQU1BAACxjwv8YQUAAAAJcEhZcwAAFiUAABYlAUlSJPAAAAd/SURBVHhe7Zk7shQ9DIXvBu8+WARLYAVsgJycmJSUkJCMHdx/jtBxndbIsvsxFP/gr0rV427Z7Yceds/LYrFYNL58+fJ2u7z5dbF4KGZsmXz69AnX03z+/Pmu7SBX8qh2F38ZX79+ffvw4YOut5WPBM4fP368ffz48e3du3etrdfXV7v37du3ur3v37+/vX//vlWk/Pr1q644ATpxuzTBAH/+/Hm63YyVeZ4f2I4aeSawuaHRO3RAXOEHv+/+fg+c5/bTfKP0BTfojZw1Qh/ARq5wyMW/CWw0BuNKRg7EhOEOlEIH8veWmCJlpkJFJ0IsFoegPcHYo2MgazCLqPR2OdylQHo6QJPK6ChjStqJo9kH+8jbJRvQYrEb7mJw1vl9JyeesT1z3BGOKSNMb5RMTImGDzmafZjukq3bYrEb2NNsIKftQQr7bToTR4mma6UOTeFM9vHO8GAHWltWWix2IrY0RIO/S0Z7Xtk3bRni2aoLFTeH/T0dB9xPSqdaW1ZaLB6P2Vsv82h2gvTOPb5NNBl9gKCioQf+UUXFO6z6rR0rFeA9GJi0YR6PvewoveK5H+q6ej0dODrHi3df9T9XhP8p6PhQ1s+kFey/rg1+455H3BLWV6Nin24/TTDfcb2TaL6RLHpndaoofzH2Ph/XHbFvmI9sDbhOvhMrYWPGkezDOsH4WjtW6uB1rKN0FAySA8A1ixBx8V029HTQnhqiyihN7wXjwhjUMDWyhTm7g4dh6HF+cNVDcmUsnF+RzfujxP6gjXDQ7r5PQR2MG/X91kPRL2QxCCjZH/h+z6C9zIwRsJGGGlbVEcLJDUbe2rBSArd6LhvUibOB4J2JA2zIdOg4+gUHC0xnhYy+7szCeckMiIsE6b2Phq+Lq6gT+Ls2ZOPHvOI++xQdERIzhRomZCaTIGjM2M5VcC58vCVJQLHgzft7MiUbaKjhjjrji5CluNaGlRLUYO2G4FHWxPXuiIuKexFtB5L009Ax93T2QOeIkZxo4MjmmMbQGzvxvppkTjY7/uhAXq+h/R3ND+rOGPGVMEjMZjpdb5W9gZMVN6hhVx2ityZRptW3Us5IZ/QcXKITjQz3jqJO3TvXMOiIbOD8j7YPsZ1o9I7qdNE1z4xo1ibgaHui91noCLNbLZKsgcmpzANmIg0NrhNlWn0rJfAdRWeHbdy4SgfM6pWEKN6lN36NisXcNBh1IZ0tXntupQ7a72zN2V9IL6MC9KfjxA8BTr030yHAYfsK0S00ZZRdCSvcMYo0vcV3Wl0r7QBRz/fwM21cpQNm9UpC33fjC2cy4zxq9P7uSHtupQ6jbBizc+YgyLR7M8AZ8C7YqWf7KRCcUEfnittklc5cbqDyHRppMk8U58poda00AIPnFhDXmfOMc5UOmNUbcaodDVozn7OT/XukehYpdblGkCz7wJhnP8GfhfaZHBm6cK4wx9H50W+de8jIgaiYoo1p9mEnivTd6lmpAwbAtJlsOWbauEoHzOqNaO0c3L60+tXZgowyxo3qWaTUrbIPfu/dPh2F9rfHcbTvvYyOoB0dqHoHlVJ6kYZbkyJdtnpWSkCn0FFIx0iGbdy4SgfM6o1o7exZXKHVn/n6o87jCx9pz61UU7Vj9GwCfZ3ZZp7liOMA7Xe1zYu7nir7UCklizRcrMGhSuvdoQteTELTsVLOVTpgVq+EgQUys//HYukCaf3OB4ANOped97XnVqoxvWpto03gHvgTHwqOOg4IGaVEjywuKeVDECMNy4MBtDpWCqiB2I2cP6kDZvVKdL4gVZQD0Fejn/gAsMHPGCadNWnPrdRBI+4o48WPGnDgQTA9zRnHcVqfrTRmqD9sLIk0M3tb1c8YPQd/UgfM6pVoJoBUDkCDVYOI8+3tdaGzFVut1paVOtA4IaMMomPEe+H8J4x6CAIM3jP7ASWbcw3YkxnSdKv1Y4MlMZpO7G1VP6M9zyZdF9Klx1U6YFZviEZmCIKNLjwWD2PE/czoNfuMIroHsipbtLaqLMg+z2wVgY6xcNzT0HFGGRzPud3K5kJtamS/moUz+9xEuJEnamMuXbRdSNY2v7BBMDGMrngPFiUaH56jHXdiRfV6zOiAWb0hGIcb1FB60VQjZW+xaSzJvCitnd4ZjIZVRdmIZp9Zh9uLzsEe6dkzk8DIGWl/6bzSSG8/TTCpVWOgbNCJ7UJQjm17ORUaCiMqJQ6YhkPJDGxGB8zq7QF9jWNQwXjSqCZokMFvGgWu7POE4bY28M641mxnj+MQGnfPWI8ymrtK3P666DYXY9e+I5BxTNm82oMJuYORRide0LojMdCeRpa4qDAsDPD20xw2LFCrlwjJnlGU7DnlNFggHSd+Y2FmDQ7zhLnhXEB2ttHqoYC5VMOEsY2cuAe2RyNjPYKOda/MjAV2hnnQdYHsXZvF86MGcikwwKOOt1j8H3iY83gGWyyeloc4DzJOdf5dLJ6BhzgPzged8+9i8TRc7jz4iPGIDwWLxd/GKefhp104C5wGX6Lwe2WdxVPD/3AoXt7Lpg3I+sK2eHbujF5kGjgK/3eJ/8X9G7y8/Ae0FB4UYBvzkAAAAABJRU5ErkJggg==","Name":"Main copy 28","Paragraph":{"Font":{"Name":"Times New Roman","NameFarEast":"+mn-ea","NameComplexScript":"+mn-cs","Size":28.0,"Bold":false,"Italic":false,"Underline":false,"Color":"Black","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QgAAAAjCAYAAABo6pS+AAAAAXNSR0IArs4c6QAAAARnQU1BAACxjwv8YQUAAAAJcEhZcwAAFiUAABYlAUlSJPAAAAmTSURBVHhe7Zq7ji1XEYbPkzjmuZz5FYjInRATOCRwRkCERIaIEJHlyCKxnAASsgXGFzTwbdW/9Xd1rUv37n18zrA+qTTTtWrdq2qt7pk3i8Vi8X/Fv//wx5evPvjZCz9DtVg8nf98/c3Lv37z25vvhep1wIRawoTD7CG+/d3vy/YlYXYJz2p3saj48cuvXv7560+f5s/f/enPL9/86pNN+zyfOQA11n/8/Bf3tv7+4Uc33feffd5v74cv/vLy9ce/3AwEITOGyWkYhLfJBH/869+eEsDrBrF4mxAzHnBIFD0E8ZHbzUJcDQM7UJLhJ7Ee6ls/SnDMpRvvGPsAkEcDjQnkNq9IOovFu0KOm1CfhvbyodqTUZLQwU9yCNUOJQn6DVWNdzxVYUCVBaNosXg1XOnfihkCOgc/p79uAy4klTDZoBt1zwY8yXU/LcjIB3H2FsE7T24LieLF4tVwlX/rxs23h1CV5O963ACiaIN/NghVE9l1LwUyUnAPK3TQtSW/ZkTxYvFquMq/iZnZA1nxhbRi1Mc1erV321DtcYNHbhEMhnpcl3hWO8jNYLF4RVzl34qXGfwQb/Xr5b0YVrwi3DpCvUdG/O4n/5GBg959NCi1g9wMFotXxE/l3+qzdYPwWwbS+g7BK41suh89ZRSPm4+M3YoJBuztqA3XtaAfJqY2ELIa712jaxLlo39YadmQzDRf+r7q/0Ay+nu0z49n//NTD43f94bf0dF2mDVRfXcqjUntsd55v/OJlaU6oao6vZNshmr/9MycWn5a+RW35NH7vsj7xs+f+gBUn4wrVBvy+jPmys80J9YjVDVqKB5P3SJUh00L1fQCaqMZKI6Ajkn6plRZUJvX66dlQ3sebC7d69YJmBdzcCf27O1rVqGPU9hpffjpH616zqL1laD3/rPk8dCGf/hCWv051Lnt3f/qh+owrf3L45FesD7YIOo/rxn73/vKL1s/pLQWuf9bhbeA/+WhlRTB5ylBF8X3W8bMPu4SBHjw9AYitGC+4KqPhGoH2bhl44mqmgh95iCPojuVjZKDnyJsvBISMnvCjLivSxEk7vit/hTcvrmOBzp9hfpONX/WFX0rcJB84rtjVuUVJMYZ3+nB2PP4WTe1q3HnpMZeUi8eN/i6YxfqDVr31jzzmEL9dLTfrbk5+WBA2JPR3Haocjze8OAcDQZHwy5fVVQfCdUOD8pQ3cFxVdbayOy4od7g7SB5nMLn3LI5ghwxO6/w5FitsZyhNXfBWNVOlUhm55+ThE5N4eMdrQ91Z5x4hjz+6rBwtB6t5DRKdlzH0ffG776ChPrpMCb6qw6cijxOyaEDUJXi8Y4Hb29Aykh5Q1QXCdWOkc2oHK6yyY4Y6lO4E7a+MyixtvrT+o8CIreTAxu8PFQlvueVE836BEE3fUJNoD6Ran7C1yJUJd5evnkpCHtBdKWvzKJgH/lDJvuHZHp/VCEe78ycGFqoKtuqLhKqHeqjNdiZNq6ygVm7EX4ah6qkNX/P/K21ceTUSHWLUBkSqhIfd7XnGi/SuhkB4+kF8lHUJxKqkupaPSNRfbPuJPlQl1T1nwnJuYqzHsyBBIj4q5VkdBO8IeN43DA6MVoODqqHhGoasjeTmmnjKhuYtRvhYw/VIXRNRmYShAd2PhFBZUioSvJpE+o7+eSskgA3pqOn3AjvM1Qlj667J5hQNZHd2b6OwHoSi6Ok5ZDsqOP+oNdWl8pfNsgwHjf4iVFlGyWQeNygeq3yDJPXBvHTr+m9Nq6ygVm7EY+244l55k+hfvJVffbKMiNbDyJ+D/UdnHlmzEcYjUnM2rXwm1iomjza1yyKQfY4VEPkD/hRTuLsjfsX0k0SMorHHd6Y3yI0iMpJQHWQUJUwAV1/8vV4po2rbGDWboS3c+aq7fWrm1tmdPL3yjIj294tgt+PXoNn8P5CVeJ2M+uW8fqhanLE9iyKsSPJwfendfvk8M1JotmHDOJxR+vE0HWude1RHSRUOxgUA0WqDZ1p4yobmLUb4e0c2Vzh9We+OHuCYC1DfcfbC1WTXjui5ROMdeaV6CjqCwlVidvNrFvG648Su9uG6lLOJAfwvem9kuQbevMWIYN43FGdGHLI3kcOrxOqDe7UrUUYtQFX2cCs3QglT2TmfZzN8g3y+tVHx4yvZdWfypBQNZFdb2+zT4T68o+Touqrwl8RZm4yjNXX3U/V0WuS7JBQXcbZ5AA+h1A18U8ITfuZxvKJoefeBGSPhGqDB0GodozagKtsYNZuhK8X0svkgL0H9uijYwZnln21JypDQlXip8roBM4fUklSvaTyCOoHCVVJXvfRHBi3r6/PibZCXeL9hOoSHkkOcHRcQ/uZxvKJgYwytNuGasOoHN6mDczajfATHekFuYLSHSKvN+1FUYkSSuu1wNsKVYmcExndBHyO9EuCO+vUI9QPEqoST5QI4+olZ8o9ifC71++tgduF6mFISoxp5iMva135lR+8oz0E2TZ9VAbx2CRn59G7ptuGaoOXV47lzoqEesdVNjBrN4OfRggJ1TeezWOO6KvA9lvE6GTW1bp1YqodpBcwGvPMaw34HKs5XIX6QELVxANEgq96sPTWHZ3qtYImJ5LRDXEGJYdRW5Tr1aDab4+bUYzSlmyrGNycVKNs440hoS7xdpGqbf3lArktTJyS9IPj5QCjnHby1c9tQrVjxgZm7WZgHu5sPWmdGO7src2Ws/SuxGoDaX0TkWM1T5ICv0XMJpUzqA8kVE2OrHsVFPkWkhM76519ExskTA5TJbUZacWsDvNRwtE8St9RIKozHKfXGHQbDHK7CM+5bZ7dxkXBoJNRkies4JBUQTRjA7N2R2CseQ4uzKfM3IYnUn6XU/BTYx4Fp+oj9Jn3Wu0cSQ5Czt1y1kc5sy+jdUd6665kWYnWyHU3/x68BlbMjLMl9BnNlPhrJ2vm+0PC077tfMc76UmYb9CJ4c4lcv2eRJVbe549s+OyUUyQMpKST1J1KgmTKRuoyiVh8hBskM+T39mY2aBinVgbrcXRNlQH4Zm1dMfE2UaJqgXX3JGznsXHnSVMujA2X3fmzNwr/81gg63WnLoeTOiyTx7F9/OozOyX5uBrgBz1v8Urx50jVJeBA55NLovF4h3gmQmCkzV+XSwW7yPPShDcHLhBxONisXgfeVaC4F125n1+sVi8wzwjQfDh9FkfJxeLxVvk0QTBF2/q6s95fP2+/b5uD4vF+82Z/yPIeH3J+svFYvGeUwW2JEymIBnob/b5f1UWr4U3b/4LB+sgNDPXdIEAAAAASUVORK5CYII=","Name":"Main copy red 28","Paragraph":{"Font":{"Name":"Times New Roman","NameFarEast":"+mn-ea","NameComplexScript":"+mn-cs","Size":28.0,"Bold":false,"Italic":false,"Underline":false,"Color":"230, 30, 40","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JoAAAAaCAYAAABPT0XPAAAAAXNSR0IArs4c6QAAAARnQU1BAACxjwv8YQUAAAAJcEhZcwAAFiUAABYlAUlSJPAAAATnSURBVGhD7VoLkuMqDJxz+UA5j0+Ty/gwXrVkIYElIDvOvnkTdxU1GTD6NgKcfN24cWMC+77t23Pd18ey49/Hc8ffgtH4jf8ASMqTErLQR/zLbVkoOZSsnYCE0Qd++AcA9q5kn7fXE2k0fsNAq3F/UKzwURrF7bHulPphvNq5y/LI5xGL6GFRAGId3YcQU/6TiKZg29m+mEij8U/HtnqCtQ18yGNGlUkWMj3ExegoViFXZOWL4Ezo8yFKb6L9LuzbykRZViEK94EsFfmoQh1jHjr3a1nLXMD41MwrExKBgCTrJtpvA6pPFhNUK/xBWyjx3OkgxSceK1WShEsPwQT2ibStj5tovwhceTwRGvidriIMwYpTzJmweFkntc5B7qddBhQ30d6HrGrZuS7ZVqOYV8zlVl8IMmCevToQZuPyoK8S0HBzQTeex7N2scCYnQs8IPd0+yX5+fPvI1pkS/dWRdhwQG7imdm+PSVekI9knvVRLlySMV7nSpr3y295aK/6rPC6WhlKwJxoNrciqU9GaRzQnHBQ5gOygnTHoZIJpwHBNZm2XSWvv8m2K8XssJJcBZc8Rp/Hu4imld6TBCTCkLdPUex0RESf3MLOc+r4QQ8tRPdKgeOk485vkanz4uOM2H628RWUuKWH/fOYopszHixBsdZ7n+K33TaJtrLODpfS2xia9Zus8wp6B9HKnCZIvQBK8uPkZltNK8/7DGTxNZ9ifYhXdEh/BRLzs/xvE03RbnHS6hKusEAEBvXIoWMBobSKHF2Mrp4Bkf6GaEqMUF5gY7EvDbzZ4AngE5IRo1SvbFG2sWKZMQFnofZGNl1GNAAPYruT5Fo7bXUXE63FTlt3bcf7iWZBmk9WlnSPiDA+IRnRsjiaX00/cjKI6wjsT+LLpURTMOGq7TRwivuvJZqc46D3OEhTlU31lIBfRTR9fp5ohUSdoEbb53eIBqhePxd6MlkzgL4RUbMqq/AxL7aALNG26GFBqpN1NdE8sf0hvKvHOXUt0eaeB2aIFvn8XaJZXGRM5M0vkBYsb0AyIFo0HmEMWXgnQEAW/KuJliXs3xJtruz794qjFQ4Un53Ml4iWyFbd8G2WKBFkbkycFr18ADbu5ElnfxVYQOrnegpfJVqPEF09AyK9SjSgECcLJMfD/DJfcx1aBfz4DNF03gwR8R1l9lwPHN8BybbmVZfGKNJXKh45Kz2EksSZ1dg8YwQIyFGCf05WVHqvIFrk9Gg8gvcLOqtftFAEooT2qlohVBs/7U/nqe05CSoZnecyjEjG/tJxJs1J6lMjswoq7e/6+zMZJVIQYUTg2RgjTJ1EMe6QGYxZYEAqG7M5pIuMQB/02++dhGi4HPhxGaMWJGs0ngELxcjWtJAUNWnUPlxsuD+IXxuL+lxKJOOxuKp6lEXtK8gE6gXVazERVa/++sP8CWyGMr0MbAgKsbdSDvK5n5EAbYBK4wRYBakalkTimBKR5bpbrnzdA80+iUJCX6naBlWjcfo7hN1+j7lBLDxgJ7+O8bHpzPF+IVlcKXUeJWv6x4eHr7N+AThjzpGMWofAzB/n76zNN/4haqJZZX8VTLTO9nfjw3EZ0bDNd6rOjQ/HVUSLDus3bhRcQTS+7LxwybnxgbCv1tDkkiMjOc634fGt9MaHoncjHr2i8Df3/8cN7+vrD4VtmI39R4ItAAAAAElFTkSuQmCC","Name":"Small copy 20","Paragraph":{"Font":{"Name":"Times New Roman","NameFarEast":"+mn-ea","NameComplexScript":"+mn-cs","Size":20.0,"Bold":false,"Italic":false,"Underline":false,"Color":"Black","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MMAAAAaCAYAAAAKTuhNAAAAAXNSR0IArs4c6QAAAARnQU1BAACxjwv8YQUAAAAJcEhZcwAAFiUAABYlAUlSJPAAAAYTSURBVHhe7Vo7ciMhEPVJdtO9i8M9iiMfRYFv4tqjeDMHChw4UaCA5TV0T8N0A2ONVPIWr4pkGKA/7zUD0sPExMR/ghD+hvPrS/h8+h3ef/wKH68h5C5Cr3/itghvf8Pp8Bw+Hn+F95/P4RTuNB8gzimS5vgzGhqJQ+3xdyRQJFQ0OoBUb/djPOz9jPZpezXZe/0Tt0V4ewnHmA/OxVYxhLc/UUR6fMzt00s4DXCyHnt8jGt740LAy2kBkD8/zpMsi9+TGBhkeya8RfZe/8RtcT5kUm4Qg4yxGnHWnye8PqeC+PQnFfVc9E0+pwqaJvYmPT2lRacYJi4FyJlIPCYG2lFi/o6HRGZ6BkJrgThz8dj3xxcZCwjn63EyoGFcItQUw8Tl2CoGVHEvbzJXbMfD8kXDoCLu9MluE3eM/Egb1yb7OR58phgmLsUWMVAF12StoL9qClJHLEXe5rW5CchDTNg4WNzbAZoxxfC9sHVn6MGr/r2zicmLQl00uDxEe8A4ubbM6sOBm68x0XDa5281vCuHcepbvgE1MO/qVivO779/PTFYtjRvIiLOMdnHKp6e7efXFC/Mj2Su1kMuVJJXucpN+6U/Heq+Gpw/rIf3UBg5Rzp3AOe2iEXnNqeIRfZlTzHoeNR+skh8MSxjCyFpwkijpPuiwGI6aZ8IbD7kUOA4CAgY7pazwPQNVa1msQPz5SAXBDC2zGuJgXdMTWQkl+xQ9jHETiUWPKObC2NMEb/YQKwPRS6KE/crv9Oc+XlMtLVbJ9vXNmrU638cYv5ijiQ/8dDJJAKBMZ/kEDZI5W3EAn16DMTEV5y7iCHHyDsgY52qj1G8U/OKOjlxqrXUrz+xaqItFWAdLNnCKkO9561qcg0xyJgqSK0AEkEdAnpbdj1fnTQvvmKfsx6Rtyo0FnRsVoTIYBtW+f1CLIoxe4gBvOit8xUxMOrPmWR4uV0zJFmWQS0Cc59BesyHapwfEZrrXEEMTF5zPsNGsc8N/GKDJqlOiEde2QW8wlHHiua0RVJjJDa0jkPcReTLehILh2BeYdgKtt2K225iAPAiPm3IKbyc2+qzZmcx1OCf78WOG4hBgmSs5cEjpoZFap0QTwxeHMWv+jly0okrox87RZhWU7FiP7f6sxUUcyfehd2XioGBAfLNazhwLTGk79a4bpyXvtnjbuWus7sYmGTjYhCiN4JqVcRLxABYxMM63lw1hmM3SFztjxfrPcSAOXqC93ZUhvZd4gVCW59AGpLIysm9xaDFpw+uzXVGE+r019j6PjAiBsvnS8WwxCX1pfnGRTwcu8HCMBK7lj8jIJ87QgCs4qNh2kqTd7YJz8m9xeCR6rZiGNs+9e8uvSoEiM9qzk1icObmteHbKFEY/dj1Kz0AGxGLS8XdQ/JvbFyLM8DSr+ZLD9vKFyer91oLtpy2EtxKTHOdncUACLm9QFI8Fr/En8YaXKl0/wh5eNyIWHDd6b1nYSQ2SyyivwOx6BWGr4qBONARwrn6KYBtsWIiO4cueEK0RkWxyAvI2NhXB3Nxek0oawvbQwyW071+C9ovrFn8kzcm3yJdiwRC+jp+Sgz2uGx7gzjFHFsJNhCbbizw24He7dT7TRJusJXmbAiB7XB548W9tqFwNn5vwlk9kH5FpAnXxohjlePJuDyn0SfJi00H16pCWF/+i57FgAO17ue5LEL1+j1AzBKXupnELYmtfzyj50b86liU56RIVEqYvTtpSOFpfNZZKGLTGNuOheGXmlf7VOQSLfrW+6wr+NlqjrjYFv7X6yIEI65YjA/QZyQOSteLQyDq77NAncTlXTi2VJuixaB4jrFYaF51e5X++pD+prAQLQlFV7W6oUL0+smRDuRWi8casdCAnXQVrGPTGKP9QrJox2GbQZTO3x0Y7OuwX17+YvN3iCoWZF8jFixmfh9xiIVPyBl9w6/T3ngA57IhIaC1xAyOK1tG4zpxQ5RisEk4AhKDUaEnJr4NdhMDPmMalXFi4u6xlxisw+PExLfCHmKgQ/CGi4GJibuE/M0kikHfoLWwutkZuG2amLhbtG66etej+kZu3orshYeHf3IE53/ctuTWAAAAAElFTkSuQmCC","Name":"Small copy red 20","Paragraph":{"Font":{"Name":"Times New Roman","NameFarEast":"+mn-ea","NameComplexScript":"+mn-cs","Size":20.0,"Bold":false,"Italic":false,"Underline":false,"Color":"230, 30, 40","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J8AAAAUCAYAAACTbO/7AAAAAXNSR0IArs4c6QAAAARnQU1BAACxjwv8YQUAAAAJcEhZcwAAFiUAABYlAUlSJPAAAAPNSURBVGhD7Zo9ktswDIV9krjNXVzuUVztUVz4Jh4fxdttocKFGxcqGIKmpAeIIEFLzqwTvhnMZCXxB+BHEJKzaWr6MepPR3fdfbjvX78n839fD2fXO+fiY4t03099X0/L+uwP01y7w9cq83ul3OlznO/3/hzm69zZXbfx2vbT3VeK8yvkLkfXxbnm4u0u3ifBUbc/uvtF8e2+F9BJWykwDb7o/xvCh2unxZt8HACd2fbD3SSALCg52x0XZ8AGX/Q/wvcOcu7L4bpp8Z5tJA8atb3tMu1Yxz4oCFiPAUuRW6kGX/T/TeB7lGLTmg2WijeuB65tyIbasVsCQruvDUbSwJB99QdI0x7umvpSjkEbpcNdpjgcdjKOS0a17SkNMNUwN1+WsOf9XLvdY3fHx0bN+g9+fbkUfNqxO/eNQ1A1tvcLx7ZuVDZfapfJYCzD1SQpdHSYrAWApfCpZjze2bw1E3WUPAakdSIjYZGdNBHoUv+jVcBHG2P8N1qFbx30UQ1fYvPM4ZNHLmyW0F5JKqwhmm9E2eOmZITF8EXQ6Xp4Q4I5yP5SkvCxvmARsC8+5/g8ZQslu4/XBWT4gob+sWwRFuHRhjIXg7gGPm+WOLGxITOy0slbDXx4epjh00xLKnLBZgagDFoK38wBDJKhJmILJJ5Pjc8CJALB7ilju4uH1ENER/DQN++fZ55cTKrgM/hG0jYQKRd3q6rgi/CHmFjHDvUN1QwKiOgUBuEZ+GSbHBwpaWOQUveKR+hgMHbIirI+FDb2r4A0KLW5LPCZfEPwC2PL/qyqgQ/XlsXdWFIF9QQj7nRojEFYHb5EAKWqF8gKH4yN8x3KkLs/AdIAFODD8VeHrzD234RPlCjq3CxUrhUg0o/JfMrRisrFJg2APfv8e/Ch71b4sBGZDzK+woc6x5D55GS0GoNlEgFAanFyWnOBkmBkYLX4lzsN1oaPlBtbm2+NSgBr88omOBaUgrFOccGMb1cMPm+WN1RNSxeIAKBAaLuWBQ2u5/xjMSGYoM3YF9kL4MuNPV4XbWpUgi8VL4ptblMEFX/bJRPUssAJ074rSfiSJrKMpqcWiOaMmV6Y7OeZ+da0WRU+eYqBXZVPQzUqwUdiG0Babl2H/9XCdqgnmL6ma9/6HhlrcowyID2rBUjugjV/4YiXg3L3wm6Ub/SKj4+dCzGhePgg9ixbTtCQxv6lX7gwL4CPNJtv9MsCTknWPuZMzD/TNf1HWgO+piZVmBFDDR6zKDuOYy0WGjQ1rSVW8GuWq7uampYo/EKFNd9gse6y1tOv1WbzB3Lsi7ogNx8aAAAAAElFTkSuQmCC","Name":"Sub heading 16","Paragraph":{"Font":{"Name":"Arial","NameFarEast":"+mn-ea","NameComplexScript":"Arial","Size":16.0,"Bold":true,"Italic":false,"Underline":false,"Color":"230, 30, 40","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KoAAAAUCAYAAAAdtqaHAAAAAXNSR0IArs4c6QAAAARnQU1BAACxjwv8YQUAAAAJcEhZcwAAFiUAABYlAUlSJPAAAASHSURBVGhD7VkLcoUgDPRcHsjzeBov42FoFkgMGDD4+n11Z5i2EEKyWQHt9ODBgz+KbZnDNM1h3QP9fPDrEPYtLPOE4sQ2L2vYqFjbsoQt/J+iPUL9HOykp3VdwkyamonM3N1FCHvY8hz8OS1bOS/sa5jzANUnDu4bTUDf9J5CRc6Lk8AHY6DdLUzzLILzCFX0Ni9hpR2SdVhgW2xBxgXfVKjI2fukP7iHpJ9rnvcVp9iFHbbbNSr/fNylsfcTqouYBy/DI1SvmCPSjoptdz1tufqOKnbK8SH01Oj2IP1830Dfjt+zzayuGF47hthnGzxgtZ32iTj1sbLQkQSTotF8+hnv6SvdUWf10J7i2+jKkPM148OVIo8jtrvXi/TOcMSKd4ZXuYjxK3u2pTeRsIgPalkHmCu1NbRxhSsRyrpe3yBXJ7vQHSGNnGHtRpGMLGKQgb5C1EQyF57nszi8doAQpxKDCDGk+2qfeClM/tJDZxEYBZbn6NPlFF/mhuPjfAHmkf1C1Aev1FQuPbAfroPUR+V4l4sWv/HBiHblCZrERH153giuhCocrmmDwO+x4RRvrSdkXBi3FrcKZxaTCVZiGLM7X1F4fiE8LpohjlYO1pqAGV8lSiCJoiy01deDxFDFnb5GHH5GuDDjd9YBfTVPXvSEqteHUCmEaHM83OfcBJicCIFhaqdivihUoO732EliardgmDtOj6TOWBKWX6iyI3F8lShbubXAfnv2o1x4+MXfchQXOXUEc4G+UNvHPsdlbTIF0v2IDGFMTSf4GUKtfXjseonJmBJJl6TO2F2hAu25/mJzbDUXGqNceOsA6BxijsYaXnRrYPDHsHKIaH3Ul91VBdta3CLjiiDu99j1i3PezbokdcZeEWqMEXHQXRAxyr1voNi92BijXHjrAHBeWB/zenFcoVsDzkHxx7ByiIAgdWEYFiGtxS0yWgSl/mNNj90R/DlWK+kuSZ2xV4QKxLfqi7f1HsRvXSSFUS68dQDEN76QNHThRV+oDTESjhgq7mJxKsIBUwDNAiUydFAtguJ6KohRuzpxjknP/wmhRr/q7zs4Cph860LBP8cwwoWXXwbzY42NoMczwON1XFYOEak45BBPfy4QCLOKJuLFk4AsYEe7SPF9MifIBLEt5vMnFIvIKztdRPl0w31kiL8ZrUICWmQp/hTvkVu5rvCjfFnFZDur4Zsl/XRBfBeN8lFr3eHiil8G+2kJzAvJo5O7aIxz4Pcjaw7fUfXHbLS584kqFhot20QySKzFp4ZMEPrEL9lzUAyvHQASyy8T5ZpSLBlHS/lhnHHcv1P8Il7VZvJb+0LxjsLnlgVk+dDNEkUL8FXUgjaRuhZXXDBG+GW0roMetHhoCV//EyLl0I7rSyAEXRTIa/fbgQe4RTJyfHWHuotRfuPJ8uKx/6fwn4Qad5FOccO2mafTd2CU3598qL4d6Vjqb/mA1+63g8UQ/3+uBIn8cKXqHbNfCS+/HH9q56vSW0K/lHCzSPLa/RWkO74uOOWT78AY/26M8ItrS7wn/mC8NqbpA7wV5FieOtTNAAAAAElFTkSuQmCC","Name":"Supporting copy 16","Paragraph":{"Font":{"Name":"Times New Roman","NameFarEast":"+mn-ea","NameComplexScript":"+mn-cs","Size":16.0,"Bold":false,"Italic":false,"Underline":false,"Color":"Black","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HEAAAAPCAYAAADTViBhAAAAAXNSR0IArs4c6QAAAARnQU1BAACxjwv8YQUAAAAJcEhZcwAAFiUAABYlAUlSJPAAAAKHSURBVFhH7VeLbQMhDM1cDMQ8THPLZBjqD2AbzKdtVDXRPQnlwMaY9wx3edz4EOR85Qg/+Oi2eOFvQ/WHYTN+43fI+ZlTAL5DgifLba/RlPtnCmCI4C4OPIYTZfwW8fUwInUisrjCf9XE5d8TEZGvSJO8CrnxWpAGvYhXygkGSldObHdDEmYiIq6IVRJMsBuvhyeiB9LjuyKyjY9wf51WW2sqeDvFpsEaz5QDPMerXiO87iwWx8EiKlVYbK0qle8pzNxu/mBTxEKSJXftwwVu5/Ge5Kr0udU4EbGugdsvQ4KViFWMkFK7u5lD3JCcUCEbbCX5ulhL0Agr601jwXWCpLF/id1i6L7M3aEnwubNtgAd7TvmLuvxTVVFG0m+4lluRyIiTzOflYhs08LZJBG8EdncIAr1y0YnMSr8WIp0t39GFIJEmxDBgloe9Hpe7kM+Kj4V80aYihMRlwWxElG/E/uEjcCritYbc4hATGP1JG36O6zI8nggIeAH9+Ktpe3cl9OI+3hFXgi0L2N5ySOYTBARZlNfbYJtMkcTL/16qpSfR8Qi1k40L94K/VoaNWeTG3jWV4Obu7KXoSIICKj+HuywEhHzqkWCwDySWo/gichjcwHYLqLpPm9sQpRDxDJW57/r71BJNx8zECPyYvwOVLlTLt0toufSTdWR762xgxcHUQvLNsVtW2zSjPrGFwm2c0OEainP8uVpm/44wtaE6PLQsXSLMF+P274UwQ7DvhV5IqRjKyKGgEU22jWeKR7lM2rQF7O2lfaN4vgxiAg476VLYAL80/kuOD31JMxE3LeBvoLKEI3pk/2OOBUR97rz+fcYriRonyIgPmLzRGrX319cd4/H4wuEfW4cYfIe5wAAAABJRU5ErkJggg==","Name":"Diagram copy 12","Paragraph":{"Font":{"Name":"Times New Roman","NameFarEast":"+mn-ea","NameComplexScript":"+mn-cs","Size":12.0,"Bold":false,"Italic":false,"Underline":false,"Color":"Black","SmallCaps":false,"AllCaps":false},"Alignment":0,"IndentBefore":0.0,"FirstLineIndent":0.0,"ParagraphSpacing":{"Before":0.0,"After":0.0,"LineSpacing":1.0,"MeasureInLines":true}},"List":{"Visible":false,"BulletType":4,"StartValue":1,"IndentLevel":1,"Character":8226,"CharacterFont":"","BulletStyle":0,"BulletSize":1.0,"BulletColor":"Black"}}]}]]></PpStyles>
</file>

<file path=customXml/item18.xml><?xml version="1.0" encoding="utf-8"?>
<ct:contentTypeSchema xmlns:ct="http://schemas.microsoft.com/office/2006/metadata/contentType" xmlns:ma="http://schemas.microsoft.com/office/2006/metadata/properties/metaAttributes" ct:_="" ma:_="" ma:contentTypeName="Document" ma:contentTypeID="0x010100E06066B47F5C8F4E8C46F6F466D13DD7" ma:contentTypeVersion="16" ma:contentTypeDescription="Create a new document." ma:contentTypeScope="" ma:versionID="5491e185e425913c4f2f813dd641db6c">
  <xsd:schema xmlns:xsd="http://www.w3.org/2001/XMLSchema" xmlns:xs="http://www.w3.org/2001/XMLSchema" xmlns:p="http://schemas.microsoft.com/office/2006/metadata/properties" xmlns:ns2="d8cda784-f3f2-4d8d-9d56-fc9bc8c0a1e2" xmlns:ns3="c705ba3b-6eea-4560-a5d8-7ddb706d56af" targetNamespace="http://schemas.microsoft.com/office/2006/metadata/properties" ma:root="true" ma:fieldsID="5bb1baad63e63c54eabf7dfb90c6e573" ns2:_="" ns3:_="">
    <xsd:import namespace="d8cda784-f3f2-4d8d-9d56-fc9bc8c0a1e2"/>
    <xsd:import namespace="c705ba3b-6eea-4560-a5d8-7ddb706d56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cda784-f3f2-4d8d-9d56-fc9bc8c0a1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f907feb-2135-424b-9e5e-2a3ef7dbb37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05ba3b-6eea-4560-a5d8-7ddb706d56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28d5e84-5d4c-4aa6-abe8-834a5a5f7438}" ma:internalName="TaxCatchAll" ma:showField="CatchAllData" ma:web="c705ba3b-6eea-4560-a5d8-7ddb706d56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9.xml><?xml version="1.0" encoding="utf-8"?>
<TemplafySlideTemplateConfiguration><![CDATA[{"slideVersion":1,"isValidatorEnabled":false,"isLocked":false,"elementsMetadata":[],"slideId":"637895971891654921","enableDocumentContentUpdater":false,"version":"2.0"}]]></TemplafySlideTemplateConfiguration>
</file>

<file path=customXml/item2.xml><?xml version="1.0" encoding="utf-8"?>
<TemplafySlideFormConfiguration><![CDATA[{"formFields":[],"formDataEntries":[]}]]></TemplafySlideFormConfiguration>
</file>

<file path=customXml/item20.xml><?xml version="1.0" encoding="utf-8"?>
<TemplafySlideTemplateConfiguration><![CDATA[{"slideVersion":1,"isValidatorEnabled":false,"isLocked":false,"elementsMetadata":[],"slideId":"637895971891654921","enableDocumentContentUpdater":false,"version":"2.0"}]]></TemplafySlideTemplateConfiguration>
</file>

<file path=customXml/item21.xml><?xml version="1.0" encoding="utf-8"?>
<TemplafySlideFormConfiguration><![CDATA[{"formFields":[],"formDataEntries":[]}]]></TemplafySlideFormConfiguration>
</file>

<file path=customXml/item22.xml><?xml version="1.0" encoding="utf-8"?>
<p:properties xmlns:p="http://schemas.microsoft.com/office/2006/metadata/properties" xmlns:xsi="http://www.w3.org/2001/XMLSchema-instance" xmlns:pc="http://schemas.microsoft.com/office/infopath/2007/PartnerControls">
  <documentManagement>
    <TaxCatchAll xmlns="c705ba3b-6eea-4560-a5d8-7ddb706d56af" xsi:nil="true"/>
    <lcf76f155ced4ddcb4097134ff3c332f xmlns="d8cda784-f3f2-4d8d-9d56-fc9bc8c0a1e2">
      <Terms xmlns="http://schemas.microsoft.com/office/infopath/2007/PartnerControls"/>
    </lcf76f155ced4ddcb4097134ff3c332f>
  </documentManagement>
</p:properties>
</file>

<file path=customXml/item3.xml><?xml version="1.0" encoding="utf-8"?>
<TemplafySlideFormConfiguration><![CDATA[{"formFields":[],"formDataEntries":[]}]]></TemplafySlideFormConfiguration>
</file>

<file path=customXml/item4.xml><?xml version="1.0" encoding="utf-8"?>
<TemplafyFormConfiguration><![CDATA[{"formFields":[],"formDataEntries":[]}]]></TemplafyFormConfiguration>
</file>

<file path=customXml/item5.xml><?xml version="1.0" encoding="utf-8"?>
<TemplafySlideTemplateConfiguration><![CDATA[{"slideVersion":1,"isValidatorEnabled":false,"isLocked":false,"elementsMetadata":[],"slideId":"637685025889887977","enableDocumentContentUpdater":false,"version":"2.0"}]]></TemplafySlideTemplateConfiguration>
</file>

<file path=customXml/item6.xml><?xml version="1.0" encoding="utf-8"?>
<TemplafySlideTemplateConfiguration><![CDATA[{"slideVersion":1,"isValidatorEnabled":false,"isLocked":false,"elementsMetadata":[],"slideId":"637895971891654921","enableDocumentContentUpdater":false,"version":"2.0"}]]></TemplafySlideTemplateConfiguration>
</file>

<file path=customXml/item7.xml><?xml version="1.0" encoding="utf-8"?>
<TemplafySlideTemplateConfiguration><![CDATA[{"slideVersion":1,"isValidatorEnabled":false,"isLocked":false,"elementsMetadata":[],"slideId":"637895971891654921","enableDocumentContentUpdater":false,"version":"2.0"}]]></TemplafySlideTemplateConfiguration>
</file>

<file path=customXml/item8.xml><?xml version="1.0" encoding="utf-8"?>
<TemplafySlideFormConfiguration><![CDATA[{"formFields":[],"formDataEntries":[]}]]></TemplafySlideFormConfiguration>
</file>

<file path=customXml/item9.xml><?xml version="1.0" encoding="utf-8"?>
<TemplafyTemplateConfiguration><![CDATA[{"elementsMetadata":[],"transformationConfigurations":[{"propertyName":"PPStyles","propertyValue":"","disableUpdates":false,"type":"customDocumentProperty"},{"colorTheme":"{{DataSources.ColorThemes[\"Arup\"].ColorTheme}}","originalColorThemeXml":"<a:clrScheme name=\"Brugerdefineret 6\" xmlns:a=\"http://schemas.openxmlformats.org/drawingml/2006/main\"><a:dk1><a:srgbClr val=\"000000\" /></a:dk1><a:lt1><a:srgbClr val=\"FFFFFF\" /></a:lt1><a:dk2><a:srgbClr val=\"E61E28\" /></a:dk2><a:lt2><a:srgbClr val=\"FFFFFF\" /></a:lt2><a:accent1><a:srgbClr val=\"E61E28\" /></a:accent1><a:accent2><a:srgbClr val=\"7D4196\" /></a:accent2><a:accent3><a:srgbClr val=\"005AAA\" /></a:accent3><a:accent4><a:srgbClr val=\"32A4A0\" /></a:accent4><a:accent5><a:srgbClr val=\"C83C96\" /></a:accent5><a:accent6><a:srgbClr val=\"4BA046\" /></a:accent6><a:hlink><a:srgbClr val=\"606062\" /></a:hlink><a:folHlink><a:srgbClr val=\"C9C9CA\" /></a:folHlink></a:clrScheme>","disableUpdates":false,"type":"colorTheme"}],"templateName":"Arup Template 2021","templateDescription":"This is the standard Arup template to be used as the default PowerPoint presentation.","enableDocumentContentUpdater":false,"version":"2.0"}]]></TemplafyTemplateConfiguration>
</file>

<file path=customXml/itemProps1.xml><?xml version="1.0" encoding="utf-8"?>
<ds:datastoreItem xmlns:ds="http://schemas.openxmlformats.org/officeDocument/2006/customXml" ds:itemID="{A5148726-33F0-4A07-86C9-2828B853DEEA}">
  <ds:schemaRefs/>
</ds:datastoreItem>
</file>

<file path=customXml/itemProps10.xml><?xml version="1.0" encoding="utf-8"?>
<ds:datastoreItem xmlns:ds="http://schemas.openxmlformats.org/officeDocument/2006/customXml" ds:itemID="{F5A6AC88-5A03-4CBC-B83F-8A83D57514C4}">
  <ds:schemaRefs/>
</ds:datastoreItem>
</file>

<file path=customXml/itemProps11.xml><?xml version="1.0" encoding="utf-8"?>
<ds:datastoreItem xmlns:ds="http://schemas.openxmlformats.org/officeDocument/2006/customXml" ds:itemID="{5EF36940-BE1F-4214-97B2-D07A8E1F13CA}">
  <ds:schemaRefs/>
</ds:datastoreItem>
</file>

<file path=customXml/itemProps12.xml><?xml version="1.0" encoding="utf-8"?>
<ds:datastoreItem xmlns:ds="http://schemas.openxmlformats.org/officeDocument/2006/customXml" ds:itemID="{20C28F8C-660C-4FB4-AF7D-EB872C8F45D0}">
  <ds:schemaRefs/>
</ds:datastoreItem>
</file>

<file path=customXml/itemProps13.xml><?xml version="1.0" encoding="utf-8"?>
<ds:datastoreItem xmlns:ds="http://schemas.openxmlformats.org/officeDocument/2006/customXml" ds:itemID="{DC3F9DEC-00A2-4161-847D-65D03489FAC1}">
  <ds:schemaRefs>
    <ds:schemaRef ds:uri="http://schemas.microsoft.com/sharepoint/v3/contenttype/forms"/>
  </ds:schemaRefs>
</ds:datastoreItem>
</file>

<file path=customXml/itemProps14.xml><?xml version="1.0" encoding="utf-8"?>
<ds:datastoreItem xmlns:ds="http://schemas.openxmlformats.org/officeDocument/2006/customXml" ds:itemID="{D53D9819-A686-4085-8C5C-9BBCF8B0AEDE}">
  <ds:schemaRefs/>
</ds:datastoreItem>
</file>

<file path=customXml/itemProps15.xml><?xml version="1.0" encoding="utf-8"?>
<ds:datastoreItem xmlns:ds="http://schemas.openxmlformats.org/officeDocument/2006/customXml" ds:itemID="{467605F9-48AF-4BAF-B255-659AD62EDCDB}">
  <ds:schemaRefs/>
</ds:datastoreItem>
</file>

<file path=customXml/itemProps16.xml><?xml version="1.0" encoding="utf-8"?>
<ds:datastoreItem xmlns:ds="http://schemas.openxmlformats.org/officeDocument/2006/customXml" ds:itemID="{64A6D681-1C36-4E9D-A930-F58AB649941E}">
  <ds:schemaRefs/>
</ds:datastoreItem>
</file>

<file path=customXml/itemProps17.xml><?xml version="1.0" encoding="utf-8"?>
<ds:datastoreItem xmlns:ds="http://schemas.openxmlformats.org/officeDocument/2006/customXml" ds:itemID="{B38A1309-93A8-4147-848C-9DBE227067B1}">
  <ds:schemaRefs/>
</ds:datastoreItem>
</file>

<file path=customXml/itemProps18.xml><?xml version="1.0" encoding="utf-8"?>
<ds:datastoreItem xmlns:ds="http://schemas.openxmlformats.org/officeDocument/2006/customXml" ds:itemID="{642BB1A6-7CFA-42CC-9F4C-A87360B01B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cda784-f3f2-4d8d-9d56-fc9bc8c0a1e2"/>
    <ds:schemaRef ds:uri="c705ba3b-6eea-4560-a5d8-7ddb706d56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9.xml><?xml version="1.0" encoding="utf-8"?>
<ds:datastoreItem xmlns:ds="http://schemas.openxmlformats.org/officeDocument/2006/customXml" ds:itemID="{89E6346B-89BE-4301-BE53-41C8FBB6E6D8}">
  <ds:schemaRefs/>
</ds:datastoreItem>
</file>

<file path=customXml/itemProps2.xml><?xml version="1.0" encoding="utf-8"?>
<ds:datastoreItem xmlns:ds="http://schemas.openxmlformats.org/officeDocument/2006/customXml" ds:itemID="{DECED743-D066-40A0-A28B-6E2B4168CDA5}">
  <ds:schemaRefs/>
</ds:datastoreItem>
</file>

<file path=customXml/itemProps20.xml><?xml version="1.0" encoding="utf-8"?>
<ds:datastoreItem xmlns:ds="http://schemas.openxmlformats.org/officeDocument/2006/customXml" ds:itemID="{2DFEE94A-94F0-43C2-AB39-29AAF8D1EE71}">
  <ds:schemaRefs/>
</ds:datastoreItem>
</file>

<file path=customXml/itemProps21.xml><?xml version="1.0" encoding="utf-8"?>
<ds:datastoreItem xmlns:ds="http://schemas.openxmlformats.org/officeDocument/2006/customXml" ds:itemID="{6E803A3F-64DB-469E-A52C-A9461D2C1E41}">
  <ds:schemaRefs/>
</ds:datastoreItem>
</file>

<file path=customXml/itemProps22.xml><?xml version="1.0" encoding="utf-8"?>
<ds:datastoreItem xmlns:ds="http://schemas.openxmlformats.org/officeDocument/2006/customXml" ds:itemID="{EF94CB9A-61A9-4FFD-8EF8-F26B2D66875A}">
  <ds:schemaRefs>
    <ds:schemaRef ds:uri="http://schemas.openxmlformats.org/package/2006/metadata/core-properties"/>
    <ds:schemaRef ds:uri="http://purl.org/dc/terms/"/>
    <ds:schemaRef ds:uri="http://purl.org/dc/dcmitype/"/>
    <ds:schemaRef ds:uri="http://schemas.microsoft.com/office/2006/documentManagement/types"/>
    <ds:schemaRef ds:uri="http://schemas.microsoft.com/office/2006/metadata/properties"/>
    <ds:schemaRef ds:uri="http://purl.org/dc/elements/1.1/"/>
    <ds:schemaRef ds:uri="http://schemas.microsoft.com/office/infopath/2007/PartnerControls"/>
    <ds:schemaRef ds:uri="c705ba3b-6eea-4560-a5d8-7ddb706d56af"/>
    <ds:schemaRef ds:uri="d8cda784-f3f2-4d8d-9d56-fc9bc8c0a1e2"/>
    <ds:schemaRef ds:uri="http://www.w3.org/XML/1998/namespace"/>
  </ds:schemaRefs>
</ds:datastoreItem>
</file>

<file path=customXml/itemProps3.xml><?xml version="1.0" encoding="utf-8"?>
<ds:datastoreItem xmlns:ds="http://schemas.openxmlformats.org/officeDocument/2006/customXml" ds:itemID="{86D4A0FB-6668-4389-96E8-B955FCE4B5AE}">
  <ds:schemaRefs/>
</ds:datastoreItem>
</file>

<file path=customXml/itemProps4.xml><?xml version="1.0" encoding="utf-8"?>
<ds:datastoreItem xmlns:ds="http://schemas.openxmlformats.org/officeDocument/2006/customXml" ds:itemID="{85C9654A-CB65-48CF-ADF0-1162351C4C97}">
  <ds:schemaRefs/>
</ds:datastoreItem>
</file>

<file path=customXml/itemProps5.xml><?xml version="1.0" encoding="utf-8"?>
<ds:datastoreItem xmlns:ds="http://schemas.openxmlformats.org/officeDocument/2006/customXml" ds:itemID="{2275A49E-370A-45A4-A0D8-8835690BFCC8}">
  <ds:schemaRefs/>
</ds:datastoreItem>
</file>

<file path=customXml/itemProps6.xml><?xml version="1.0" encoding="utf-8"?>
<ds:datastoreItem xmlns:ds="http://schemas.openxmlformats.org/officeDocument/2006/customXml" ds:itemID="{58D80CE7-E318-410F-9B3B-E85CA3A57672}">
  <ds:schemaRefs/>
</ds:datastoreItem>
</file>

<file path=customXml/itemProps7.xml><?xml version="1.0" encoding="utf-8"?>
<ds:datastoreItem xmlns:ds="http://schemas.openxmlformats.org/officeDocument/2006/customXml" ds:itemID="{2E7F8F34-A6C2-4DFA-9C47-80B6DA9DEA12}">
  <ds:schemaRefs/>
</ds:datastoreItem>
</file>

<file path=customXml/itemProps8.xml><?xml version="1.0" encoding="utf-8"?>
<ds:datastoreItem xmlns:ds="http://schemas.openxmlformats.org/officeDocument/2006/customXml" ds:itemID="{2DD86DF3-E1E6-4661-9560-215D416BF527}">
  <ds:schemaRefs/>
</ds:datastoreItem>
</file>

<file path=customXml/itemProps9.xml><?xml version="1.0" encoding="utf-8"?>
<ds:datastoreItem xmlns:ds="http://schemas.openxmlformats.org/officeDocument/2006/customXml" ds:itemID="{CBB68CCC-1B51-492A-84E3-3500C75307DB}">
  <ds:schemaRefs/>
</ds:datastoreItem>
</file>

<file path=docProps/app.xml><?xml version="1.0" encoding="utf-8"?>
<Properties xmlns="http://schemas.openxmlformats.org/officeDocument/2006/extended-properties" xmlns:vt="http://schemas.openxmlformats.org/officeDocument/2006/docPropsVTypes">
  <Template/>
  <TotalTime>0</TotalTime>
  <Words>730</Words>
  <Application>Microsoft Office PowerPoint</Application>
  <PresentationFormat>Widescreen</PresentationFormat>
  <Paragraphs>104</Paragraphs>
  <Slides>9</Slides>
  <Notes>8</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9</vt:i4>
      </vt:variant>
    </vt:vector>
  </HeadingPairs>
  <TitlesOfParts>
    <vt:vector size="14" baseType="lpstr">
      <vt:lpstr>Arial</vt:lpstr>
      <vt:lpstr>Times New Roman</vt:lpstr>
      <vt:lpstr>Arup</vt:lpstr>
      <vt:lpstr>Blank</vt:lpstr>
      <vt:lpstr>1_Arup</vt:lpstr>
      <vt:lpstr>Structural</vt:lpstr>
      <vt:lpstr>Structural – Existing CUB and CUB Expansion</vt:lpstr>
      <vt:lpstr>Structural – Analysis Model</vt:lpstr>
      <vt:lpstr>Structural – Foundation/Ground Floor Plan</vt:lpstr>
      <vt:lpstr>Structural – Mezzanine Level Plan</vt:lpstr>
      <vt:lpstr>Structural - Roof Level Plan</vt:lpstr>
      <vt:lpstr>Structural – Cooling Towers and Roof Screen</vt:lpstr>
      <vt:lpstr>Structural – Lateral Loads Resisting System</vt:lpstr>
      <vt:lpstr>Structural – Next Steps (Final 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Fermilab UIP</dc:title>
  <dc:creator/>
  <cp:lastModifiedBy/>
  <cp:revision>416</cp:revision>
  <dcterms:created xsi:type="dcterms:W3CDTF">2022-06-13T14:48:49Z</dcterms:created>
  <dcterms:modified xsi:type="dcterms:W3CDTF">2023-08-22T13:16:16Z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PStyles">
    <vt:lpwstr/>
  </property>
  <property fmtid="{D5CDD505-2E9C-101B-9397-08002B2CF9AE}" pid="3" name="TemplafyTimeStamp">
    <vt:lpwstr>2022-05-31T12:36:26</vt:lpwstr>
  </property>
  <property fmtid="{D5CDD505-2E9C-101B-9397-08002B2CF9AE}" pid="4" name="MSIP_Label_82fa3fd3-029b-403d-91b4-1dc930cb0e60_Enabled">
    <vt:lpwstr>true</vt:lpwstr>
  </property>
  <property fmtid="{D5CDD505-2E9C-101B-9397-08002B2CF9AE}" pid="5" name="MSIP_Label_82fa3fd3-029b-403d-91b4-1dc930cb0e60_SetDate">
    <vt:lpwstr>2021-08-04T13:45:08Z</vt:lpwstr>
  </property>
  <property fmtid="{D5CDD505-2E9C-101B-9397-08002B2CF9AE}" pid="6" name="MSIP_Label_82fa3fd3-029b-403d-91b4-1dc930cb0e60_Method">
    <vt:lpwstr>Standard</vt:lpwstr>
  </property>
  <property fmtid="{D5CDD505-2E9C-101B-9397-08002B2CF9AE}" pid="7" name="MSIP_Label_82fa3fd3-029b-403d-91b4-1dc930cb0e60_Name">
    <vt:lpwstr>82fa3fd3-029b-403d-91b4-1dc930cb0e60</vt:lpwstr>
  </property>
  <property fmtid="{D5CDD505-2E9C-101B-9397-08002B2CF9AE}" pid="8" name="MSIP_Label_82fa3fd3-029b-403d-91b4-1dc930cb0e60_SiteId">
    <vt:lpwstr>4ae48b41-0137-4599-8661-fc641fe77bea</vt:lpwstr>
  </property>
  <property fmtid="{D5CDD505-2E9C-101B-9397-08002B2CF9AE}" pid="9" name="MSIP_Label_82fa3fd3-029b-403d-91b4-1dc930cb0e60_ActionId">
    <vt:lpwstr>5c4d8e1a-2909-4e48-8a85-4c6583922be2</vt:lpwstr>
  </property>
  <property fmtid="{D5CDD505-2E9C-101B-9397-08002B2CF9AE}" pid="10" name="MSIP_Label_82fa3fd3-029b-403d-91b4-1dc930cb0e60_ContentBits">
    <vt:lpwstr>0</vt:lpwstr>
  </property>
  <property fmtid="{D5CDD505-2E9C-101B-9397-08002B2CF9AE}" pid="11" name="TemplafyTenantId">
    <vt:lpwstr>arup</vt:lpwstr>
  </property>
  <property fmtid="{D5CDD505-2E9C-101B-9397-08002B2CF9AE}" pid="12" name="TemplafyTemplateId">
    <vt:lpwstr>637644373245738615</vt:lpwstr>
  </property>
  <property fmtid="{D5CDD505-2E9C-101B-9397-08002B2CF9AE}" pid="13" name="TemplafyUserProfileId">
    <vt:lpwstr>637794153832687748</vt:lpwstr>
  </property>
  <property fmtid="{D5CDD505-2E9C-101B-9397-08002B2CF9AE}" pid="14" name="TemplafyLanguageCode">
    <vt:lpwstr>en-US</vt:lpwstr>
  </property>
  <property fmtid="{D5CDD505-2E9C-101B-9397-08002B2CF9AE}" pid="15" name="TemplafyFromBlank">
    <vt:bool>false</vt:bool>
  </property>
  <property fmtid="{D5CDD505-2E9C-101B-9397-08002B2CF9AE}" pid="16" name="ContentTypeId">
    <vt:lpwstr>0x010100E06066B47F5C8F4E8C46F6F466D13DD7</vt:lpwstr>
  </property>
  <property fmtid="{D5CDD505-2E9C-101B-9397-08002B2CF9AE}" pid="17" name="CO_Topics">
    <vt:lpwstr/>
  </property>
  <property fmtid="{D5CDD505-2E9C-101B-9397-08002B2CF9AE}" pid="18" name="Arup_TypeOfContent">
    <vt:lpwstr/>
  </property>
  <property fmtid="{D5CDD505-2E9C-101B-9397-08002B2CF9AE}" pid="19" name="Arup_Tags">
    <vt:lpwstr/>
  </property>
  <property fmtid="{D5CDD505-2E9C-101B-9397-08002B2CF9AE}" pid="20" name="lcf76f155ced4ddcb4097134ff3c332f">
    <vt:lpwstr/>
  </property>
  <property fmtid="{D5CDD505-2E9C-101B-9397-08002B2CF9AE}" pid="21" name="MediaServiceImageTags">
    <vt:lpwstr/>
  </property>
  <property fmtid="{D5CDD505-2E9C-101B-9397-08002B2CF9AE}" pid="22" name="CO_Communities">
    <vt:lpwstr/>
  </property>
  <property fmtid="{D5CDD505-2E9C-101B-9397-08002B2CF9AE}" pid="23" name="AccessStatus">
    <vt:lpwstr>Internal Only</vt:lpwstr>
  </property>
  <property fmtid="{D5CDD505-2E9C-101B-9397-08002B2CF9AE}" pid="24" name="Arup_IncludesAttachments">
    <vt:bool>false</vt:bool>
  </property>
</Properties>
</file>