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88" r:id="rId23"/>
    <p:sldMasterId id="2147483933" r:id="rId24"/>
    <p:sldMasterId id="2147483987" r:id="rId25"/>
  </p:sldMasterIdLst>
  <p:notesMasterIdLst>
    <p:notesMasterId r:id="rId34"/>
  </p:notesMasterIdLst>
  <p:handoutMasterIdLst>
    <p:handoutMasterId r:id="rId35"/>
  </p:handoutMasterIdLst>
  <p:sldIdLst>
    <p:sldId id="270" r:id="rId26"/>
    <p:sldId id="271" r:id="rId27"/>
    <p:sldId id="1660" r:id="rId28"/>
    <p:sldId id="1643" r:id="rId29"/>
    <p:sldId id="1677" r:id="rId30"/>
    <p:sldId id="1675" r:id="rId31"/>
    <p:sldId id="1683" r:id="rId32"/>
    <p:sldId id="1770" r:id="rId33"/>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1D3B81-AC74-4B3C-BA1C-CF199D36D397}" v="1771" dt="2023-08-21T16:32:40.925"/>
    <p1510:client id="{15AB02AB-2440-4240-85AB-1BBA2B4BD24C}" v="2444" dt="2023-08-22T03:12:44.874"/>
    <p1510:client id="{1976CCE8-5D59-4F08-A76E-D207EED4FEF3}" v="187" vWet="191" dt="2023-08-21T18:44:21.726"/>
    <p1510:client id="{516EF19A-809D-B613-1183-EF785BCBE625}" v="3" dt="2023-08-21T20:03:13.016"/>
    <p1510:client id="{6AC184AD-E2E9-8797-1D04-4DE767FA7548}" v="1" dt="2023-08-22T12:40:35.236"/>
    <p1510:client id="{75300131-2820-834A-4580-7A0267E0C61C}" v="10" dt="2023-08-21T14:40:38.485"/>
    <p1510:client id="{84334C96-6134-4382-A75E-75461F3E282A}" v="132" vWet="140" dt="2023-08-21T20:59:02.806"/>
    <p1510:client id="{8A80E06D-F304-4B46-BC2E-C44598F36F39}" v="226" vWet="231" dt="2023-08-21T22:33:36.703"/>
    <p1510:client id="{93424B07-CAFE-41FA-9F1C-23CD656A01BC}" v="6266" dt="2023-08-21T22:35:07.710"/>
    <p1510:client id="{A9E3EAE0-BFD0-45D6-8929-3E016C7A5B33}" v="1415" vWet="1457" dt="2023-08-22T02:55:08.258"/>
    <p1510:client id="{B7047F1A-D50B-4A66-936A-F6526A0AF80E}" v="901" vWet="909" dt="2023-08-22T00:04:45.427"/>
    <p1510:client id="{C653AE86-0FD7-3A05-A710-998BCCE21EB8}" v="125" dt="2023-08-21T22:47:28.805"/>
    <p1510:client id="{E449AC3C-99C1-472A-A9B3-C66D488E6C54}" v="977" dt="2023-08-22T00:08:29.870"/>
    <p1510:client id="{FBC65D6B-E26D-91DB-8338-B0D79E52A882}" v="725" dt="2023-08-21T15:51:38.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85" autoAdjust="0"/>
    <p:restoredTop sz="95181" autoAdjust="0"/>
  </p:normalViewPr>
  <p:slideViewPr>
    <p:cSldViewPr snapToGrid="0" showGuides="1">
      <p:cViewPr varScale="1">
        <p:scale>
          <a:sx n="84" d="100"/>
          <a:sy n="84" d="100"/>
        </p:scale>
        <p:origin x="720" y="48"/>
      </p:cViewPr>
      <p:guideLst/>
    </p:cSldViewPr>
  </p:slideViewPr>
  <p:notesTextViewPr>
    <p:cViewPr>
      <p:scale>
        <a:sx n="125" d="100"/>
        <a:sy n="125" d="100"/>
      </p:scale>
      <p:origin x="0" y="0"/>
    </p:cViewPr>
  </p:notesTextViewPr>
  <p:sorterViewPr>
    <p:cViewPr>
      <p:scale>
        <a:sx n="100" d="100"/>
        <a:sy n="100" d="100"/>
      </p:scale>
      <p:origin x="0" y="-5592"/>
    </p:cViewPr>
  </p:sorterViewPr>
  <p:notesViewPr>
    <p:cSldViewPr snapToGrid="0" showGuides="1">
      <p:cViewPr varScale="1">
        <p:scale>
          <a:sx n="96" d="100"/>
          <a:sy n="96" d="100"/>
        </p:scale>
        <p:origin x="338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customXml" Target="../customXml/item21.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3.xml"/><Relationship Id="rId33" Type="http://schemas.openxmlformats.org/officeDocument/2006/relationships/slide" Target="slides/slide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slide" Target="slides/slide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Master" Target="slideMasters/slideMaster2.xml"/><Relationship Id="rId32" Type="http://schemas.openxmlformats.org/officeDocument/2006/relationships/slide" Target="slides/slide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Master" Target="slideMasters/slideMaster1.xml"/><Relationship Id="rId28" Type="http://schemas.openxmlformats.org/officeDocument/2006/relationships/slide" Target="slides/slide3.xml"/><Relationship Id="rId36" Type="http://schemas.openxmlformats.org/officeDocument/2006/relationships/tags" Target="tags/tag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6.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F99CCA-40E6-431B-8A92-39168E1B6F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C655A9DA-E7A2-4041-A43D-791D4F82AC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4BC724-08D5-4755-BFD4-882F76444BB5}" type="datetimeFigureOut">
              <a:rPr lang="en-AU" smtClean="0"/>
              <a:t>22/08/2023</a:t>
            </a:fld>
            <a:endParaRPr lang="en-AU"/>
          </a:p>
        </p:txBody>
      </p:sp>
      <p:sp>
        <p:nvSpPr>
          <p:cNvPr id="4" name="Footer Placeholder 3">
            <a:extLst>
              <a:ext uri="{FF2B5EF4-FFF2-40B4-BE49-F238E27FC236}">
                <a16:creationId xmlns:a16="http://schemas.microsoft.com/office/drawing/2014/main" id="{5D4CC105-5CA8-4EEA-9108-0E6522E6A3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Tree>
    <p:extLst>
      <p:ext uri="{BB962C8B-B14F-4D97-AF65-F5344CB8AC3E}">
        <p14:creationId xmlns:p14="http://schemas.microsoft.com/office/powerpoint/2010/main" val="2925590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768A60-4B59-40F1-B726-D956429C5C9E}" type="datetimeFigureOut">
              <a:rPr lang="en-AU" smtClean="0"/>
              <a:t>22/08/2023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745C1-A773-4D9E-8475-6026C7DD6504}" type="slidenum">
              <a:rPr lang="en-AU" smtClean="0"/>
              <a:t>‹#›</a:t>
            </a:fld>
            <a:endParaRPr lang="en-AU"/>
          </a:p>
        </p:txBody>
      </p:sp>
    </p:spTree>
    <p:extLst>
      <p:ext uri="{BB962C8B-B14F-4D97-AF65-F5344CB8AC3E}">
        <p14:creationId xmlns:p14="http://schemas.microsoft.com/office/powerpoint/2010/main" val="93604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Gordon</a:t>
            </a:r>
          </a:p>
        </p:txBody>
      </p:sp>
      <p:sp>
        <p:nvSpPr>
          <p:cNvPr id="4" name="Slide Number Placeholder 3"/>
          <p:cNvSpPr>
            <a:spLocks noGrp="1"/>
          </p:cNvSpPr>
          <p:nvPr>
            <p:ph type="sldNum" sz="quarter" idx="5"/>
          </p:nvPr>
        </p:nvSpPr>
        <p:spPr/>
        <p:txBody>
          <a:bodyPr/>
          <a:lstStyle/>
          <a:p>
            <a:fld id="{18E745C1-A773-4D9E-8475-6026C7DD6504}" type="slidenum">
              <a:rPr lang="en-AU" smtClean="0"/>
              <a:t>2</a:t>
            </a:fld>
            <a:endParaRPr lang="en-AU"/>
          </a:p>
        </p:txBody>
      </p:sp>
    </p:spTree>
    <p:extLst>
      <p:ext uri="{BB962C8B-B14F-4D97-AF65-F5344CB8AC3E}">
        <p14:creationId xmlns:p14="http://schemas.microsoft.com/office/powerpoint/2010/main" val="266896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Gordon</a:t>
            </a:r>
          </a:p>
        </p:txBody>
      </p:sp>
      <p:sp>
        <p:nvSpPr>
          <p:cNvPr id="4" name="Slide Number Placeholder 3"/>
          <p:cNvSpPr>
            <a:spLocks noGrp="1"/>
          </p:cNvSpPr>
          <p:nvPr>
            <p:ph type="sldNum" sz="quarter" idx="5"/>
          </p:nvPr>
        </p:nvSpPr>
        <p:spPr/>
        <p:txBody>
          <a:bodyPr/>
          <a:lstStyle/>
          <a:p>
            <a:fld id="{18E745C1-A773-4D9E-8475-6026C7DD6504}" type="slidenum">
              <a:rPr lang="en-AU" smtClean="0"/>
              <a:t>3</a:t>
            </a:fld>
            <a:endParaRPr lang="en-AU"/>
          </a:p>
        </p:txBody>
      </p:sp>
    </p:spTree>
    <p:extLst>
      <p:ext uri="{BB962C8B-B14F-4D97-AF65-F5344CB8AC3E}">
        <p14:creationId xmlns:p14="http://schemas.microsoft.com/office/powerpoint/2010/main" val="138355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4</a:t>
            </a:fld>
            <a:endParaRPr lang="en-AU"/>
          </a:p>
        </p:txBody>
      </p:sp>
    </p:spTree>
    <p:extLst>
      <p:ext uri="{BB962C8B-B14F-4D97-AF65-F5344CB8AC3E}">
        <p14:creationId xmlns:p14="http://schemas.microsoft.com/office/powerpoint/2010/main" val="344084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E745C1-A773-4D9E-8475-6026C7DD6504}" type="slidenum">
              <a:rPr lang="en-AU" smtClean="0"/>
              <a:t>6</a:t>
            </a:fld>
            <a:endParaRPr lang="en-AU"/>
          </a:p>
        </p:txBody>
      </p:sp>
    </p:spTree>
    <p:extLst>
      <p:ext uri="{BB962C8B-B14F-4D97-AF65-F5344CB8AC3E}">
        <p14:creationId xmlns:p14="http://schemas.microsoft.com/office/powerpoint/2010/main" val="70152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DBA67-30CE-4624-801A-8583EFA459C8}"/>
              </a:ext>
            </a:extLst>
          </p:cNvPr>
          <p:cNvSpPr>
            <a:spLocks noGrp="1"/>
          </p:cNvSpPr>
          <p:nvPr>
            <p:ph type="title" hasCustomPrompt="1"/>
          </p:nvPr>
        </p:nvSpPr>
        <p:spPr>
          <a:xfrm>
            <a:off x="658811" y="2411999"/>
            <a:ext cx="9021764" cy="615553"/>
          </a:xfrm>
        </p:spPr>
        <p:txBody>
          <a:bodyPr anchor="b"/>
          <a:lstStyle>
            <a:lvl1pPr>
              <a:lnSpc>
                <a:spcPct val="100000"/>
              </a:lnSpc>
              <a:defRPr/>
            </a:lvl1pPr>
          </a:lstStyle>
          <a:p>
            <a:r>
              <a:rPr lang="en-GB" dirty="0"/>
              <a:t>Cover title</a:t>
            </a:r>
          </a:p>
        </p:txBody>
      </p:sp>
      <p:sp>
        <p:nvSpPr>
          <p:cNvPr id="8" name="Subtitle 2">
            <a:extLst>
              <a:ext uri="{FF2B5EF4-FFF2-40B4-BE49-F238E27FC236}">
                <a16:creationId xmlns:a16="http://schemas.microsoft.com/office/drawing/2014/main" id="{B555C0D5-EC80-4CCA-8270-4CE47862E64B}"/>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6" name="Text Placeholder 2">
            <a:extLst>
              <a:ext uri="{FF2B5EF4-FFF2-40B4-BE49-F238E27FC236}">
                <a16:creationId xmlns:a16="http://schemas.microsoft.com/office/drawing/2014/main" id="{ADAADD92-7453-4A83-91C6-B5F6E01A28D7}"/>
              </a:ext>
            </a:extLst>
          </p:cNvPr>
          <p:cNvSpPr>
            <a:spLocks noGrp="1"/>
          </p:cNvSpPr>
          <p:nvPr>
            <p:ph type="body" sz="quarter" idx="22" hasCustomPrompt="1"/>
          </p:nvPr>
        </p:nvSpPr>
        <p:spPr>
          <a:xfrm>
            <a:off x="658813" y="6026150"/>
            <a:ext cx="5329237"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5" name="Text Placeholder 4">
            <a:extLst>
              <a:ext uri="{FF2B5EF4-FFF2-40B4-BE49-F238E27FC236}">
                <a16:creationId xmlns:a16="http://schemas.microsoft.com/office/drawing/2014/main" id="{600A7456-7A16-4CC1-9A50-E0FF881EE5E2}"/>
              </a:ext>
            </a:extLst>
          </p:cNvPr>
          <p:cNvSpPr>
            <a:spLocks noGrp="1"/>
          </p:cNvSpPr>
          <p:nvPr>
            <p:ph type="body" sz="quarter" idx="23" hasCustomPrompt="1"/>
          </p:nvPr>
        </p:nvSpPr>
        <p:spPr>
          <a:xfrm>
            <a:off x="658813" y="6268670"/>
            <a:ext cx="5319712" cy="174624"/>
          </a:xfrm>
        </p:spPr>
        <p:txBody>
          <a:bodyPr>
            <a:noAutofit/>
          </a:bodyPr>
          <a:lstStyle>
            <a:lvl1pPr marL="0" indent="0">
              <a:buNone/>
              <a:defRPr sz="1200"/>
            </a:lvl1pPr>
          </a:lstStyle>
          <a:p>
            <a:pPr lvl="0"/>
            <a:r>
              <a:rPr lang="en-GB" dirty="0"/>
              <a:t>DDDD MMMM</a:t>
            </a:r>
          </a:p>
        </p:txBody>
      </p:sp>
    </p:spTree>
    <p:extLst>
      <p:ext uri="{BB962C8B-B14F-4D97-AF65-F5344CB8AC3E}">
        <p14:creationId xmlns:p14="http://schemas.microsoft.com/office/powerpoint/2010/main" val="115499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x text or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7" name="Content Placeholder 16">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5pPr>
              <a:defRPr/>
            </a:lvl5pPr>
            <a:lvl6pPr>
              <a:defRPr sz="2000"/>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7929958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hidden="1"/>
          <p:cNvGrpSpPr/>
          <p:nvPr userDrawn="1"/>
        </p:nvGrpSpPr>
        <p:grpSpPr>
          <a:xfrm>
            <a:off x="561176" y="1824042"/>
            <a:ext cx="11044248" cy="369332"/>
            <a:chOff x="1630533" y="2085631"/>
            <a:chExt cx="11044247" cy="369332"/>
          </a:xfrm>
        </p:grpSpPr>
        <p:sp>
          <p:nvSpPr>
            <p:cNvPr id="20" name="Section Title"/>
            <p:cNvSpPr txBox="1">
              <a:spLocks/>
            </p:cNvSpPr>
            <p:nvPr userDrawn="1"/>
          </p:nvSpPr>
          <p:spPr>
            <a:xfrm>
              <a:off x="1630533" y="2085631"/>
              <a:ext cx="3843347"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22" name="Slide Number"/>
            <p:cNvSpPr txBox="1">
              <a:spLocks/>
            </p:cNvSpPr>
            <p:nvPr userDrawn="1"/>
          </p:nvSpPr>
          <p:spPr>
            <a:xfrm>
              <a:off x="12037786" y="2085631"/>
              <a:ext cx="636994" cy="369332"/>
            </a:xfrm>
            <a:prstGeom prst="rect">
              <a:avLst/>
            </a:prstGeom>
            <a:noFill/>
          </p:spPr>
          <p:txBody>
            <a:bodyPr wrap="none" rtlCol="0" anchor="ctr">
              <a:noAutofit/>
            </a:bodyPr>
            <a:lstStyle/>
            <a:p>
              <a:pPr algn="r"/>
              <a:r>
                <a:rPr lang="en-US" sz="2800" dirty="0"/>
                <a:t>&lt;P&gt;</a:t>
              </a:r>
            </a:p>
          </p:txBody>
        </p:sp>
      </p:grpSp>
      <p:grpSp>
        <p:nvGrpSpPr>
          <p:cNvPr id="4" name="SP Agenda Section Highlight" hidden="1"/>
          <p:cNvGrpSpPr>
            <a:grpSpLocks/>
          </p:cNvGrpSpPr>
          <p:nvPr userDrawn="1"/>
        </p:nvGrpSpPr>
        <p:grpSpPr>
          <a:xfrm>
            <a:off x="561176" y="2384090"/>
            <a:ext cx="11044248" cy="369332"/>
            <a:chOff x="1547504" y="2616963"/>
            <a:chExt cx="11044248" cy="369332"/>
          </a:xfrm>
          <a:noFill/>
        </p:grpSpPr>
        <p:sp>
          <p:nvSpPr>
            <p:cNvPr id="32" name="Section Title"/>
            <p:cNvSpPr txBox="1">
              <a:spLocks/>
            </p:cNvSpPr>
            <p:nvPr userDrawn="1"/>
          </p:nvSpPr>
          <p:spPr>
            <a:xfrm>
              <a:off x="1547504" y="2616963"/>
              <a:ext cx="3843347"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34" name="Slide Number"/>
            <p:cNvSpPr txBox="1">
              <a:spLocks/>
            </p:cNvSpPr>
            <p:nvPr userDrawn="1"/>
          </p:nvSpPr>
          <p:spPr>
            <a:xfrm>
              <a:off x="11954758" y="2616963"/>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grpSp>
        <p:nvGrpSpPr>
          <p:cNvPr id="8" name="SP Agenda Subsection" hidden="1"/>
          <p:cNvGrpSpPr>
            <a:grpSpLocks/>
          </p:cNvGrpSpPr>
          <p:nvPr userDrawn="1"/>
        </p:nvGrpSpPr>
        <p:grpSpPr>
          <a:xfrm>
            <a:off x="561176" y="2943456"/>
            <a:ext cx="11044248" cy="369332"/>
            <a:chOff x="2062894" y="3155687"/>
            <a:chExt cx="11044247" cy="369332"/>
          </a:xfrm>
        </p:grpSpPr>
        <p:sp>
          <p:nvSpPr>
            <p:cNvPr id="39" name="Section Title"/>
            <p:cNvSpPr txBox="1">
              <a:spLocks/>
            </p:cNvSpPr>
            <p:nvPr userDrawn="1"/>
          </p:nvSpPr>
          <p:spPr>
            <a:xfrm>
              <a:off x="2062894" y="3155687"/>
              <a:ext cx="3366444"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41" name="Slide Number"/>
            <p:cNvSpPr txBox="1">
              <a:spLocks/>
            </p:cNvSpPr>
            <p:nvPr userDrawn="1"/>
          </p:nvSpPr>
          <p:spPr>
            <a:xfrm>
              <a:off x="12470147" y="3155687"/>
              <a:ext cx="636994" cy="369332"/>
            </a:xfrm>
            <a:prstGeom prst="rect">
              <a:avLst/>
            </a:prstGeom>
            <a:noFill/>
          </p:spPr>
          <p:txBody>
            <a:bodyPr wrap="none" rtlCol="0" anchor="ctr">
              <a:noAutofit/>
            </a:bodyPr>
            <a:lstStyle/>
            <a:p>
              <a:pPr algn="r"/>
              <a:r>
                <a:rPr lang="en-US" sz="2800" dirty="0"/>
                <a:t>&lt;P&gt;</a:t>
              </a:r>
            </a:p>
          </p:txBody>
        </p:sp>
      </p:grpSp>
      <p:grpSp>
        <p:nvGrpSpPr>
          <p:cNvPr id="9" name="SP Agenda Subsection Highlight" hidden="1"/>
          <p:cNvGrpSpPr>
            <a:grpSpLocks/>
          </p:cNvGrpSpPr>
          <p:nvPr userDrawn="1"/>
        </p:nvGrpSpPr>
        <p:grpSpPr>
          <a:xfrm>
            <a:off x="561176" y="3502822"/>
            <a:ext cx="11044248" cy="369332"/>
            <a:chOff x="2062894" y="3694411"/>
            <a:chExt cx="11044248" cy="369332"/>
          </a:xfrm>
          <a:noFill/>
        </p:grpSpPr>
        <p:sp>
          <p:nvSpPr>
            <p:cNvPr id="46" name="Section Title"/>
            <p:cNvSpPr txBox="1">
              <a:spLocks/>
            </p:cNvSpPr>
            <p:nvPr userDrawn="1"/>
          </p:nvSpPr>
          <p:spPr>
            <a:xfrm>
              <a:off x="2062894" y="3694411"/>
              <a:ext cx="3366444"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48" name="Slide Number"/>
            <p:cNvSpPr txBox="1">
              <a:spLocks/>
            </p:cNvSpPr>
            <p:nvPr userDrawn="1"/>
          </p:nvSpPr>
          <p:spPr>
            <a:xfrm>
              <a:off x="12470148" y="3694411"/>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sp>
        <p:nvSpPr>
          <p:cNvPr id="2" name="Title 1">
            <a:extLst>
              <a:ext uri="{FF2B5EF4-FFF2-40B4-BE49-F238E27FC236}">
                <a16:creationId xmlns:a16="http://schemas.microsoft.com/office/drawing/2014/main" id="{D9B412AA-C027-4FE7-B3CE-FC0157DDC117}"/>
              </a:ext>
            </a:extLst>
          </p:cNvPr>
          <p:cNvSpPr>
            <a:spLocks noGrp="1"/>
          </p:cNvSpPr>
          <p:nvPr>
            <p:ph type="title" idx="10" hasCustomPrompt="1"/>
          </p:nvPr>
        </p:nvSpPr>
        <p:spPr/>
        <p:txBody>
          <a:bodyPr/>
          <a:lstStyle/>
          <a:p>
            <a:r>
              <a:rPr lang="en-US"/>
              <a:t>Agenda</a:t>
            </a:r>
          </a:p>
        </p:txBody>
      </p:sp>
    </p:spTree>
    <p:extLst>
      <p:ext uri="{BB962C8B-B14F-4D97-AF65-F5344CB8AC3E}">
        <p14:creationId xmlns:p14="http://schemas.microsoft.com/office/powerpoint/2010/main" val="1029878673"/>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61804" y="1933043"/>
            <a:ext cx="9499096" cy="369332"/>
            <a:chOff x="1685325" y="2085631"/>
            <a:chExt cx="5598384" cy="369332"/>
          </a:xfrm>
        </p:grpSpPr>
        <p:sp>
          <p:nvSpPr>
            <p:cNvPr id="72" name="Section Title">
              <a:extLst>
                <a:ext uri="{FF2B5EF4-FFF2-40B4-BE49-F238E27FC236}">
                  <a16:creationId xmlns:a16="http://schemas.microsoft.com/office/drawing/2014/main" id="{8BF45C0E-D24F-4800-98B2-20E0A3AC8C3F}"/>
                </a:ext>
              </a:extLst>
            </p:cNvPr>
            <p:cNvSpPr txBox="1">
              <a:spLocks/>
            </p:cNvSpPr>
            <p:nvPr userDrawn="1"/>
          </p:nvSpPr>
          <p:spPr>
            <a:xfrm>
              <a:off x="1685325"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73" name="Section Number">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74" name="Slide Number">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75" name="Timeslot">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76" name="Responsible">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77" name="Duration">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561798" y="2566133"/>
            <a:ext cx="9499097" cy="369332"/>
            <a:chOff x="1685318" y="2085631"/>
            <a:chExt cx="5598384" cy="369332"/>
          </a:xfrm>
        </p:grpSpPr>
        <p:sp>
          <p:nvSpPr>
            <p:cNvPr id="79" name="Section Title">
              <a:extLst>
                <a:ext uri="{FF2B5EF4-FFF2-40B4-BE49-F238E27FC236}">
                  <a16:creationId xmlns:a16="http://schemas.microsoft.com/office/drawing/2014/main" id="{584D4FFB-892A-49C8-973F-893B258E19BF}"/>
                </a:ext>
              </a:extLst>
            </p:cNvPr>
            <p:cNvSpPr txBox="1">
              <a:spLocks/>
            </p:cNvSpPr>
            <p:nvPr userDrawn="1"/>
          </p:nvSpPr>
          <p:spPr>
            <a:xfrm>
              <a:off x="1685318"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80" name="Section Number">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81" name="Slide Number">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82" name="Timeslot">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83" name="Responsible">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84" name="Duration">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spTree>
    <p:extLst>
      <p:ext uri="{BB962C8B-B14F-4D97-AF65-F5344CB8AC3E}">
        <p14:creationId xmlns:p14="http://schemas.microsoft.com/office/powerpoint/2010/main" val="1302980857"/>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text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24CF-B62D-43B3-ABC3-1EC2A3CB73EE}"/>
              </a:ext>
            </a:extLst>
          </p:cNvPr>
          <p:cNvSpPr>
            <a:spLocks noGrp="1"/>
          </p:cNvSpPr>
          <p:nvPr>
            <p:ph type="title" hasCustomPrompt="1"/>
          </p:nvPr>
        </p:nvSpPr>
        <p:spPr/>
        <p:txBody>
          <a:bodyPr/>
          <a:lstStyle>
            <a:lvl1pPr>
              <a:defRPr/>
            </a:lvl1pPr>
          </a:lstStyle>
          <a:p>
            <a:r>
              <a:rPr lang="en-GB" dirty="0"/>
              <a:t>Slide title</a:t>
            </a:r>
          </a:p>
        </p:txBody>
      </p:sp>
      <p:sp>
        <p:nvSpPr>
          <p:cNvPr id="13" name="Subtitle 2">
            <a:extLst>
              <a:ext uri="{FF2B5EF4-FFF2-40B4-BE49-F238E27FC236}">
                <a16:creationId xmlns:a16="http://schemas.microsoft.com/office/drawing/2014/main" id="{2CAF9701-EE58-43C3-8B35-4CE182DA9429}"/>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8" name="Content Placeholder 17">
            <a:extLst>
              <a:ext uri="{FF2B5EF4-FFF2-40B4-BE49-F238E27FC236}">
                <a16:creationId xmlns:a16="http://schemas.microsoft.com/office/drawing/2014/main" id="{8346BCF9-C87A-4439-AC19-4B8688D7A7CD}"/>
              </a:ext>
            </a:extLst>
          </p:cNvPr>
          <p:cNvSpPr>
            <a:spLocks noGrp="1"/>
          </p:cNvSpPr>
          <p:nvPr>
            <p:ph sz="quarter" idx="15" hasCustomPrompt="1"/>
          </p:nvPr>
        </p:nvSpPr>
        <p:spPr>
          <a:xfrm>
            <a:off x="655636" y="1811339"/>
            <a:ext cx="5322890"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2" name="Content Placeholder 21">
            <a:extLst>
              <a:ext uri="{FF2B5EF4-FFF2-40B4-BE49-F238E27FC236}">
                <a16:creationId xmlns:a16="http://schemas.microsoft.com/office/drawing/2014/main" id="{4356D59A-1FC5-4F41-AE37-8948D8490708}"/>
              </a:ext>
            </a:extLst>
          </p:cNvPr>
          <p:cNvSpPr>
            <a:spLocks noGrp="1"/>
          </p:cNvSpPr>
          <p:nvPr>
            <p:ph sz="quarter" idx="61" hasCustomPrompt="1"/>
          </p:nvPr>
        </p:nvSpPr>
        <p:spPr>
          <a:xfrm>
            <a:off x="6210300" y="1811339"/>
            <a:ext cx="5322888"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9" name="Text Placeholder 2">
            <a:extLst>
              <a:ext uri="{FF2B5EF4-FFF2-40B4-BE49-F238E27FC236}">
                <a16:creationId xmlns:a16="http://schemas.microsoft.com/office/drawing/2014/main" id="{D877D27D-B1A9-4393-A08B-DDBCFBF0874D}"/>
              </a:ext>
            </a:extLst>
          </p:cNvPr>
          <p:cNvSpPr>
            <a:spLocks noGrp="1"/>
          </p:cNvSpPr>
          <p:nvPr>
            <p:ph type="body" sz="quarter" idx="25" hasCustomPrompt="1"/>
          </p:nvPr>
        </p:nvSpPr>
        <p:spPr>
          <a:xfrm rot="16200000">
            <a:off x="5528833" y="5733325"/>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20" name="Text Placeholder 2">
            <a:extLst>
              <a:ext uri="{FF2B5EF4-FFF2-40B4-BE49-F238E27FC236}">
                <a16:creationId xmlns:a16="http://schemas.microsoft.com/office/drawing/2014/main" id="{9D6A524A-3625-4D09-98E2-2D712CA40ECA}"/>
              </a:ext>
            </a:extLst>
          </p:cNvPr>
          <p:cNvSpPr>
            <a:spLocks noGrp="1"/>
          </p:cNvSpPr>
          <p:nvPr>
            <p:ph type="body" sz="quarter" idx="60" hasCustomPrompt="1"/>
          </p:nvPr>
        </p:nvSpPr>
        <p:spPr>
          <a:xfrm rot="16200000">
            <a:off x="11083495" y="5733325"/>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23" name="Footer Placeholder 22">
            <a:extLst>
              <a:ext uri="{FF2B5EF4-FFF2-40B4-BE49-F238E27FC236}">
                <a16:creationId xmlns:a16="http://schemas.microsoft.com/office/drawing/2014/main" id="{C54160DD-C600-48D9-BAC2-EC17A0153F31}"/>
              </a:ext>
            </a:extLst>
          </p:cNvPr>
          <p:cNvSpPr>
            <a:spLocks noGrp="1"/>
          </p:cNvSpPr>
          <p:nvPr>
            <p:ph type="ftr" sz="quarter" idx="62"/>
          </p:nvPr>
        </p:nvSpPr>
        <p:spPr/>
        <p:txBody>
          <a:bodyPr/>
          <a:lstStyle/>
          <a:p>
            <a:endParaRPr lang="en-GB" dirty="0"/>
          </a:p>
        </p:txBody>
      </p:sp>
      <p:sp>
        <p:nvSpPr>
          <p:cNvPr id="24" name="Slide Number Placeholder 23">
            <a:extLst>
              <a:ext uri="{FF2B5EF4-FFF2-40B4-BE49-F238E27FC236}">
                <a16:creationId xmlns:a16="http://schemas.microsoft.com/office/drawing/2014/main" id="{62DACF9D-B176-4395-B83A-A4F4B94814E0}"/>
              </a:ext>
            </a:extLst>
          </p:cNvPr>
          <p:cNvSpPr>
            <a:spLocks noGrp="1"/>
          </p:cNvSpPr>
          <p:nvPr>
            <p:ph type="sldNum" sz="quarter" idx="6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605464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13">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658811" y="1811339"/>
            <a:ext cx="3468687"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6" name="Content Placeholder 15">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4357688" y="1811339"/>
            <a:ext cx="7175499"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image or chart/table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	</a:t>
            </a:r>
          </a:p>
          <a:p>
            <a:pPr lvl="8"/>
            <a:r>
              <a:rPr lang="en-GB" dirty="0"/>
              <a:t>Ninth level</a:t>
            </a:r>
          </a:p>
        </p:txBody>
      </p:sp>
    </p:spTree>
    <p:extLst>
      <p:ext uri="{BB962C8B-B14F-4D97-AF65-F5344CB8AC3E}">
        <p14:creationId xmlns:p14="http://schemas.microsoft.com/office/powerpoint/2010/main" val="2483048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2804400"/>
            <a:ext cx="4668956" cy="820800"/>
          </a:xfrm>
        </p:spPr>
        <p:txBody>
          <a:bodyPr/>
          <a:lstStyle>
            <a:lvl1pPr>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04382" y="2804400"/>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51288" y="3747600"/>
            <a:ext cx="4668149"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404382" y="3747600"/>
            <a:ext cx="4668133"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Tree>
    <p:extLst>
      <p:ext uri="{BB962C8B-B14F-4D97-AF65-F5344CB8AC3E}">
        <p14:creationId xmlns:p14="http://schemas.microsoft.com/office/powerpoint/2010/main" val="1791932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3301" y="1815550"/>
            <a:ext cx="4919886"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35750"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35750" y="4798909"/>
            <a:ext cx="4897436"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3525" y="6168154"/>
            <a:ext cx="4919663" cy="236538"/>
          </a:xfrm>
        </p:spPr>
        <p:txBody>
          <a:bodyPr anchor="b">
            <a:noAutofit/>
          </a:bodyPr>
          <a:lstStyle>
            <a:lvl1pPr marL="0" indent="0">
              <a:buNone/>
              <a:defRPr sz="1200"/>
            </a:lvl1pPr>
          </a:lstStyle>
          <a:p>
            <a:pPr lvl="0"/>
            <a:r>
              <a:rPr lang="en-GB" dirty="0"/>
              <a:t>Image caption</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07988" y="438150"/>
            <a:ext cx="5802312" cy="5999163"/>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2">
            <a:extLst>
              <a:ext uri="{FF2B5EF4-FFF2-40B4-BE49-F238E27FC236}">
                <a16:creationId xmlns:a16="http://schemas.microsoft.com/office/drawing/2014/main" id="{3B50209E-5684-4C50-9EBE-2E57ECACFA81}"/>
              </a:ext>
            </a:extLst>
          </p:cNvPr>
          <p:cNvSpPr>
            <a:spLocks noGrp="1"/>
          </p:cNvSpPr>
          <p:nvPr>
            <p:ph type="body" sz="quarter" idx="24" hasCustomPrompt="1"/>
          </p:nvPr>
        </p:nvSpPr>
        <p:spPr>
          <a:xfrm rot="16200000">
            <a:off x="257012" y="5682020"/>
            <a:ext cx="914400" cy="123111"/>
          </a:xfrm>
          <a:prstGeom prst="rect">
            <a:avLst/>
          </a:prstGeom>
        </p:spPr>
        <p:txBody>
          <a:bodyPr lIns="0" tIns="0" rIns="0" bIns="0">
            <a:spAutoFit/>
          </a:bodyPr>
          <a:lstStyle>
            <a:lvl1pPr marL="0" indent="0">
              <a:buNone/>
              <a:defRPr sz="800"/>
            </a:lvl1pPr>
          </a:lstStyle>
          <a:p>
            <a:r>
              <a:rPr lang="en-GB" dirty="0"/>
              <a:t>© Copyright</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745870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2" y="0"/>
            <a:ext cx="5981697"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155" y="1815550"/>
            <a:ext cx="4896000"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1155"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1155"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155" y="6172200"/>
            <a:ext cx="4896000" cy="236538"/>
          </a:xfrm>
        </p:spPr>
        <p:txBody>
          <a:bodyPr anchor="b">
            <a:noAutofit/>
          </a:bodyPr>
          <a:lstStyle>
            <a:lvl1pPr marL="0" indent="0">
              <a:buNone/>
              <a:defRPr sz="1200"/>
            </a:lvl1pPr>
          </a:lstStyle>
          <a:p>
            <a:pPr lvl="0"/>
            <a:r>
              <a:rPr lang="en-GB" dirty="0"/>
              <a:t>Image caption</a:t>
            </a:r>
          </a:p>
        </p:txBody>
      </p:sp>
      <p:sp>
        <p:nvSpPr>
          <p:cNvPr id="9" name="Text Placeholder 2">
            <a:extLst>
              <a:ext uri="{FF2B5EF4-FFF2-40B4-BE49-F238E27FC236}">
                <a16:creationId xmlns:a16="http://schemas.microsoft.com/office/drawing/2014/main" id="{3B50209E-5684-4C50-9EBE-2E57ECACFA81}"/>
              </a:ext>
            </a:extLst>
          </p:cNvPr>
          <p:cNvSpPr>
            <a:spLocks noGrp="1"/>
          </p:cNvSpPr>
          <p:nvPr>
            <p:ph type="body" sz="quarter" idx="24" hasCustomPrompt="1"/>
          </p:nvPr>
        </p:nvSpPr>
        <p:spPr>
          <a:xfrm rot="16200000">
            <a:off x="11014433" y="5682021"/>
            <a:ext cx="914400" cy="123111"/>
          </a:xfrm>
          <a:prstGeom prst="rect">
            <a:avLst/>
          </a:prstGeom>
        </p:spPr>
        <p:txBody>
          <a:bodyPr lIns="0" tIns="0" rIns="0" bIns="0">
            <a:spAutoFit/>
          </a:bodyPr>
          <a:lstStyle>
            <a:lvl1pPr marL="0" indent="0">
              <a:buNone/>
              <a:defRPr sz="800"/>
            </a:lvl1pPr>
          </a:lstStyle>
          <a:p>
            <a:r>
              <a:rPr lang="en-GB" dirty="0"/>
              <a:t>© Copyright</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17093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 3">
    <p:bg>
      <p:bgPr>
        <a:solidFill>
          <a:srgbClr val="E61E28"/>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0" y="0"/>
            <a:ext cx="5981700"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0437" y="1815550"/>
            <a:ext cx="48960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0437" y="2195704"/>
            <a:ext cx="4897436" cy="2542517"/>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0437"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0437" y="6172200"/>
            <a:ext cx="4896000"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9" name="Text Placeholder 2">
            <a:extLst>
              <a:ext uri="{FF2B5EF4-FFF2-40B4-BE49-F238E27FC236}">
                <a16:creationId xmlns:a16="http://schemas.microsoft.com/office/drawing/2014/main" id="{3B50209E-5684-4C50-9EBE-2E57ECACFA81}"/>
              </a:ext>
            </a:extLst>
          </p:cNvPr>
          <p:cNvSpPr>
            <a:spLocks noGrp="1"/>
          </p:cNvSpPr>
          <p:nvPr>
            <p:ph type="body" sz="quarter" idx="24" hasCustomPrompt="1"/>
          </p:nvPr>
        </p:nvSpPr>
        <p:spPr>
          <a:xfrm rot="16200000">
            <a:off x="11014433" y="5682021"/>
            <a:ext cx="914400" cy="123111"/>
          </a:xfrm>
          <a:prstGeom prst="rect">
            <a:avLst/>
          </a:prstGeom>
        </p:spPr>
        <p:txBody>
          <a:bodyPr lIns="0" tIns="0" rIns="0" bIns="0">
            <a:spAutoFit/>
          </a:bodyPr>
          <a:lstStyle>
            <a:lvl1pPr marL="0" indent="0">
              <a:buNone/>
              <a:defRPr sz="800"/>
            </a:lvl1pPr>
          </a:lstStyle>
          <a:p>
            <a:r>
              <a:rPr lang="en-GB" dirty="0"/>
              <a:t>© Copyright</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850996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pact statemen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0" y="0"/>
            <a:ext cx="12192000" cy="6858000"/>
          </a:xfrm>
          <a:prstGeom prst="rect">
            <a:avLst/>
          </a:prstGeom>
          <a:solidFill>
            <a:schemeClr val="bg1">
              <a:lumMod val="95000"/>
            </a:schemeClr>
          </a:solidFill>
        </p:spPr>
        <p:txBody>
          <a:bodyPr lIns="0"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2">
            <a:extLst>
              <a:ext uri="{FF2B5EF4-FFF2-40B4-BE49-F238E27FC236}">
                <a16:creationId xmlns:a16="http://schemas.microsoft.com/office/drawing/2014/main" id="{3B50209E-5684-4C50-9EBE-2E57ECACFA81}"/>
              </a:ext>
            </a:extLst>
          </p:cNvPr>
          <p:cNvSpPr>
            <a:spLocks noGrp="1"/>
          </p:cNvSpPr>
          <p:nvPr>
            <p:ph type="body" sz="quarter" idx="24" hasCustomPrompt="1"/>
          </p:nvPr>
        </p:nvSpPr>
        <p:spPr>
          <a:xfrm rot="16200000">
            <a:off x="257012" y="5682020"/>
            <a:ext cx="914400" cy="123111"/>
          </a:xfrm>
          <a:prstGeom prst="rect">
            <a:avLst/>
          </a:prstGeom>
        </p:spPr>
        <p:txBody>
          <a:bodyPr lIns="0" tIns="0" rIns="0" bIns="0">
            <a:spAutoFit/>
          </a:bodyPr>
          <a:lstStyle>
            <a:lvl1pPr marL="0" indent="0">
              <a:buNone/>
              <a:defRPr sz="800">
                <a:solidFill>
                  <a:schemeClr val="bg1"/>
                </a:solidFill>
              </a:defRPr>
            </a:lvl1pPr>
          </a:lstStyle>
          <a:p>
            <a:r>
              <a:rPr lang="en-GB" dirty="0"/>
              <a:t>© Copyright</a:t>
            </a:r>
          </a:p>
        </p:txBody>
      </p:sp>
      <p:sp>
        <p:nvSpPr>
          <p:cNvPr id="10" name="Title 1">
            <a:extLst>
              <a:ext uri="{FF2B5EF4-FFF2-40B4-BE49-F238E27FC236}">
                <a16:creationId xmlns:a16="http://schemas.microsoft.com/office/drawing/2014/main" id="{01FE53F9-F5EA-4BE2-88BA-EFAE32BFADA1}"/>
              </a:ext>
            </a:extLst>
          </p:cNvPr>
          <p:cNvSpPr>
            <a:spLocks noGrp="1"/>
          </p:cNvSpPr>
          <p:nvPr>
            <p:ph type="title" hasCustomPrompt="1"/>
          </p:nvPr>
        </p:nvSpPr>
        <p:spPr>
          <a:xfrm>
            <a:off x="6210298" y="2449607"/>
            <a:ext cx="53244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Optional heading</a:t>
            </a:r>
          </a:p>
        </p:txBody>
      </p:sp>
      <p:sp>
        <p:nvSpPr>
          <p:cNvPr id="13" name="Text Placeholder 2">
            <a:extLst>
              <a:ext uri="{FF2B5EF4-FFF2-40B4-BE49-F238E27FC236}">
                <a16:creationId xmlns:a16="http://schemas.microsoft.com/office/drawing/2014/main" id="{5358D72D-3682-4C24-8D74-1B66D5758211}"/>
              </a:ext>
            </a:extLst>
          </p:cNvPr>
          <p:cNvSpPr>
            <a:spLocks noGrp="1"/>
          </p:cNvSpPr>
          <p:nvPr>
            <p:ph type="body" sz="quarter" idx="26" hasCustomPrompt="1"/>
          </p:nvPr>
        </p:nvSpPr>
        <p:spPr>
          <a:xfrm>
            <a:off x="6210298" y="2829762"/>
            <a:ext cx="5324400" cy="1233295"/>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 or headline.</a:t>
            </a:r>
          </a:p>
        </p:txBody>
      </p:sp>
      <p:sp>
        <p:nvSpPr>
          <p:cNvPr id="14" name="Text Placeholder 4">
            <a:extLst>
              <a:ext uri="{FF2B5EF4-FFF2-40B4-BE49-F238E27FC236}">
                <a16:creationId xmlns:a16="http://schemas.microsoft.com/office/drawing/2014/main" id="{528C92DC-D9EA-4F1E-A648-F7F213DBFBDC}"/>
              </a:ext>
            </a:extLst>
          </p:cNvPr>
          <p:cNvSpPr>
            <a:spLocks noGrp="1"/>
          </p:cNvSpPr>
          <p:nvPr>
            <p:ph type="body" sz="quarter" idx="27" hasCustomPrompt="1"/>
          </p:nvPr>
        </p:nvSpPr>
        <p:spPr>
          <a:xfrm>
            <a:off x="6210411" y="6169025"/>
            <a:ext cx="5322534"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2" name="Footer Placeholder 1">
            <a:extLst>
              <a:ext uri="{FF2B5EF4-FFF2-40B4-BE49-F238E27FC236}">
                <a16:creationId xmlns:a16="http://schemas.microsoft.com/office/drawing/2014/main" id="{0EFB5752-C9F0-4ED5-8347-076F042390CA}"/>
              </a:ext>
            </a:extLst>
          </p:cNvPr>
          <p:cNvSpPr>
            <a:spLocks noGrp="1"/>
          </p:cNvSpPr>
          <p:nvPr>
            <p:ph type="ftr" sz="quarter" idx="28"/>
          </p:nvPr>
        </p:nvSpPr>
        <p:spPr/>
        <p:txBody>
          <a:bodyPr/>
          <a:lstStyle/>
          <a:p>
            <a:endParaRPr lang="en-GB" dirty="0"/>
          </a:p>
        </p:txBody>
      </p:sp>
      <p:sp>
        <p:nvSpPr>
          <p:cNvPr id="4" name="Slide Number Placeholder 3">
            <a:extLst>
              <a:ext uri="{FF2B5EF4-FFF2-40B4-BE49-F238E27FC236}">
                <a16:creationId xmlns:a16="http://schemas.microsoft.com/office/drawing/2014/main" id="{245DCA93-8550-4F0B-8AD2-EB331604A3F5}"/>
              </a:ext>
            </a:extLst>
          </p:cNvPr>
          <p:cNvSpPr>
            <a:spLocks noGrp="1"/>
          </p:cNvSpPr>
          <p:nvPr>
            <p:ph type="sldNum" sz="quarter" idx="29"/>
          </p:nvPr>
        </p:nvSpPr>
        <p:spPr/>
        <p:txBody>
          <a:bodyPr/>
          <a:lstStyle/>
          <a:p>
            <a:fld id="{1BE232AB-0B06-425F-9ADD-32A9A3D01189}" type="slidenum">
              <a:rPr lang="en-GB" smtClean="0"/>
              <a:pPr/>
              <a:t>‹#›</a:t>
            </a:fld>
            <a:endParaRPr lang="en-GB" dirty="0"/>
          </a:p>
        </p:txBody>
      </p:sp>
      <p:sp>
        <p:nvSpPr>
          <p:cNvPr id="15" name="Picture Placeholder 14">
            <a:extLst>
              <a:ext uri="{FF2B5EF4-FFF2-40B4-BE49-F238E27FC236}">
                <a16:creationId xmlns:a16="http://schemas.microsoft.com/office/drawing/2014/main" id="{AA89F144-0437-4158-BDC0-52ACE9C6D93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12" name="Text Placeholder 17">
            <a:extLst>
              <a:ext uri="{FF2B5EF4-FFF2-40B4-BE49-F238E27FC236}">
                <a16:creationId xmlns:a16="http://schemas.microsoft.com/office/drawing/2014/main" id="{D9A39177-17B9-4B40-AC65-B8FBC856C19E}"/>
              </a:ext>
            </a:extLst>
          </p:cNvPr>
          <p:cNvSpPr>
            <a:spLocks noGrp="1"/>
          </p:cNvSpPr>
          <p:nvPr>
            <p:ph type="body" sz="quarter" idx="22" hasCustomPrompt="1"/>
          </p:nvPr>
        </p:nvSpPr>
        <p:spPr>
          <a:xfrm>
            <a:off x="6210298" y="4424593"/>
            <a:ext cx="53244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Supporting copy, 25 words</a:t>
            </a:r>
          </a:p>
        </p:txBody>
      </p:sp>
    </p:spTree>
    <p:extLst>
      <p:ext uri="{BB962C8B-B14F-4D97-AF65-F5344CB8AC3E}">
        <p14:creationId xmlns:p14="http://schemas.microsoft.com/office/powerpoint/2010/main" val="176662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x text or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7" name="Picture Placeholder 16">
            <a:extLst>
              <a:ext uri="{FF2B5EF4-FFF2-40B4-BE49-F238E27FC236}">
                <a16:creationId xmlns:a16="http://schemas.microsoft.com/office/drawing/2014/main" id="{4961DAD4-E8B8-4FF0-A559-111159986D90}"/>
              </a:ext>
            </a:extLst>
          </p:cNvPr>
          <p:cNvSpPr>
            <a:spLocks noGrp="1"/>
          </p:cNvSpPr>
          <p:nvPr>
            <p:ph type="pic" sz="quarter" idx="13" hasCustomPrompt="1"/>
          </p:nvPr>
        </p:nvSpPr>
        <p:spPr>
          <a:xfrm>
            <a:off x="658813" y="1811339"/>
            <a:ext cx="10874375" cy="4354512"/>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33689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ro Project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FFB58F2-0121-4A01-978D-3A1AE02D6CB5}"/>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99945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1"/>
        </a:solidFill>
        <a:effectLst/>
      </p:bgPr>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11560780-0FFA-4816-98DC-B3D9BD1722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1258" y="657225"/>
            <a:ext cx="1151930" cy="306413"/>
          </a:xfrm>
          <a:prstGeom prst="rect">
            <a:avLst/>
          </a:prstGeom>
        </p:spPr>
      </p:pic>
      <p:sp>
        <p:nvSpPr>
          <p:cNvPr id="8" name="Title 2">
            <a:extLst>
              <a:ext uri="{FF2B5EF4-FFF2-40B4-BE49-F238E27FC236}">
                <a16:creationId xmlns:a16="http://schemas.microsoft.com/office/drawing/2014/main" id="{3EB89C57-D4B3-4832-8C4A-C49A0DD9854E}"/>
              </a:ext>
            </a:extLst>
          </p:cNvPr>
          <p:cNvSpPr>
            <a:spLocks noGrp="1"/>
          </p:cNvSpPr>
          <p:nvPr>
            <p:ph type="title" hasCustomPrompt="1"/>
          </p:nvPr>
        </p:nvSpPr>
        <p:spPr>
          <a:xfrm>
            <a:off x="658811" y="2411999"/>
            <a:ext cx="9021764" cy="615553"/>
          </a:xfrm>
        </p:spPr>
        <p:txBody>
          <a:bodyPr/>
          <a:lstStyle>
            <a:lvl1pPr>
              <a:lnSpc>
                <a:spcPct val="100000"/>
              </a:lnSpc>
              <a:defRPr>
                <a:solidFill>
                  <a:schemeClr val="bg1"/>
                </a:solidFill>
              </a:defRPr>
            </a:lvl1pPr>
          </a:lstStyle>
          <a:p>
            <a:r>
              <a:rPr lang="en-GB" dirty="0"/>
              <a:t>Cover title</a:t>
            </a:r>
          </a:p>
        </p:txBody>
      </p:sp>
      <p:sp>
        <p:nvSpPr>
          <p:cNvPr id="11" name="Subtitle 2">
            <a:extLst>
              <a:ext uri="{FF2B5EF4-FFF2-40B4-BE49-F238E27FC236}">
                <a16:creationId xmlns:a16="http://schemas.microsoft.com/office/drawing/2014/main" id="{7579E5C3-FE22-4D7A-8484-F9024E0C37F4}"/>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tx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3" name="Text Placeholder 2">
            <a:extLst>
              <a:ext uri="{FF2B5EF4-FFF2-40B4-BE49-F238E27FC236}">
                <a16:creationId xmlns:a16="http://schemas.microsoft.com/office/drawing/2014/main" id="{60FC868B-7E5D-443B-9ED2-FC88F7DD5350}"/>
              </a:ext>
            </a:extLst>
          </p:cNvPr>
          <p:cNvSpPr>
            <a:spLocks noGrp="1"/>
          </p:cNvSpPr>
          <p:nvPr>
            <p:ph type="body" sz="quarter" idx="23" hasCustomPrompt="1"/>
          </p:nvPr>
        </p:nvSpPr>
        <p:spPr>
          <a:xfrm>
            <a:off x="658813" y="6026150"/>
            <a:ext cx="5329237" cy="174625"/>
          </a:xfrm>
          <a:prstGeom prst="rect">
            <a:avLst/>
          </a:prstGeom>
        </p:spPr>
        <p:txBody>
          <a:bodyPr lIns="0" tIns="0" rIns="0" bIns="0"/>
          <a:lstStyle>
            <a:lvl1pPr marL="0" indent="0">
              <a:buFontTx/>
              <a:buNone/>
              <a:defRPr sz="1200" b="1">
                <a:solidFill>
                  <a:schemeClr val="bg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Firstname </a:t>
            </a:r>
            <a:r>
              <a:rPr lang="en-GB" dirty="0" err="1"/>
              <a:t>Lastname</a:t>
            </a:r>
            <a:endParaRPr lang="en-GB" dirty="0"/>
          </a:p>
        </p:txBody>
      </p:sp>
      <p:sp>
        <p:nvSpPr>
          <p:cNvPr id="15" name="Text Placeholder 4">
            <a:extLst>
              <a:ext uri="{FF2B5EF4-FFF2-40B4-BE49-F238E27FC236}">
                <a16:creationId xmlns:a16="http://schemas.microsoft.com/office/drawing/2014/main" id="{F19A9DBE-AE7B-42AE-9DD1-81353F9A1FC2}"/>
              </a:ext>
            </a:extLst>
          </p:cNvPr>
          <p:cNvSpPr>
            <a:spLocks noGrp="1"/>
          </p:cNvSpPr>
          <p:nvPr>
            <p:ph type="body" sz="quarter" idx="24" hasCustomPrompt="1"/>
          </p:nvPr>
        </p:nvSpPr>
        <p:spPr>
          <a:xfrm>
            <a:off x="658813" y="6268670"/>
            <a:ext cx="5319712" cy="174624"/>
          </a:xfrm>
        </p:spPr>
        <p:txBody>
          <a:bodyPr>
            <a:noAutofit/>
          </a:bodyPr>
          <a:lstStyle>
            <a:lvl1pPr marL="0" indent="0">
              <a:buNone/>
              <a:defRPr sz="1200">
                <a:solidFill>
                  <a:schemeClr val="bg1"/>
                </a:solidFill>
              </a:defRPr>
            </a:lvl1pPr>
          </a:lstStyle>
          <a:p>
            <a:pPr lvl="0"/>
            <a:r>
              <a:rPr lang="en-GB" dirty="0"/>
              <a:t>DDDD MMMM</a:t>
            </a:r>
          </a:p>
        </p:txBody>
      </p:sp>
      <p:pic>
        <p:nvPicPr>
          <p:cNvPr id="12" name="Graphic 11">
            <a:extLst>
              <a:ext uri="{FF2B5EF4-FFF2-40B4-BE49-F238E27FC236}">
                <a16:creationId xmlns:a16="http://schemas.microsoft.com/office/drawing/2014/main" id="{01728DCD-B717-4980-BBFD-CB5EAE0B2B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216623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ro Project 2">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FFB58F2-0121-4A01-978D-3A1AE02D6CB5}"/>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lvl1pPr>
              <a:defRPr>
                <a:solidFill>
                  <a:schemeClr val="bg1"/>
                </a:solidFill>
              </a:defRPr>
            </a:lvl1p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965029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FFB58F2-0121-4A01-978D-3A1AE02D6CB5}"/>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868439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2 images landscap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6" y="0"/>
            <a:ext cx="5978523" cy="3429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3476" y="3429000"/>
            <a:ext cx="5978523" cy="3424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11585300" y="6240478"/>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11585301" y="280681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813224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2 images portrai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7" y="4666"/>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0"/>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8588621"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716906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13998"/>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11585300" y="283194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8594163" y="283194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8" name="Text Placeholder 2">
            <a:extLst>
              <a:ext uri="{FF2B5EF4-FFF2-40B4-BE49-F238E27FC236}">
                <a16:creationId xmlns:a16="http://schemas.microsoft.com/office/drawing/2014/main" id="{779155AB-1D70-49B5-B71B-D88DC1DE49AD}"/>
              </a:ext>
            </a:extLst>
          </p:cNvPr>
          <p:cNvSpPr>
            <a:spLocks noGrp="1"/>
          </p:cNvSpPr>
          <p:nvPr>
            <p:ph type="body" sz="quarter" idx="58" hasCustomPrompt="1"/>
          </p:nvPr>
        </p:nvSpPr>
        <p:spPr>
          <a:xfrm rot="16200000">
            <a:off x="8592573" y="6246000"/>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19" name="Text Placeholder 2">
            <a:extLst>
              <a:ext uri="{FF2B5EF4-FFF2-40B4-BE49-F238E27FC236}">
                <a16:creationId xmlns:a16="http://schemas.microsoft.com/office/drawing/2014/main" id="{FCAE8022-22E8-4B58-86AC-B02F133EDB4F}"/>
              </a:ext>
            </a:extLst>
          </p:cNvPr>
          <p:cNvSpPr>
            <a:spLocks noGrp="1"/>
          </p:cNvSpPr>
          <p:nvPr>
            <p:ph type="body" sz="quarter" idx="60" hasCustomPrompt="1"/>
          </p:nvPr>
        </p:nvSpPr>
        <p:spPr>
          <a:xfrm rot="16200000">
            <a:off x="11577477" y="6246000"/>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Tree>
    <p:extLst>
      <p:ext uri="{BB962C8B-B14F-4D97-AF65-F5344CB8AC3E}">
        <p14:creationId xmlns:p14="http://schemas.microsoft.com/office/powerpoint/2010/main" val="354800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6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4000"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11585300" y="1673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8594163" y="1673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8" name="Text Placeholder 2">
            <a:extLst>
              <a:ext uri="{FF2B5EF4-FFF2-40B4-BE49-F238E27FC236}">
                <a16:creationId xmlns:a16="http://schemas.microsoft.com/office/drawing/2014/main" id="{779155AB-1D70-49B5-B71B-D88DC1DE49AD}"/>
              </a:ext>
            </a:extLst>
          </p:cNvPr>
          <p:cNvSpPr>
            <a:spLocks noGrp="1"/>
          </p:cNvSpPr>
          <p:nvPr>
            <p:ph type="body" sz="quarter" idx="58" hasCustomPrompt="1"/>
          </p:nvPr>
        </p:nvSpPr>
        <p:spPr>
          <a:xfrm rot="16200000">
            <a:off x="8595096" y="3955335"/>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19" name="Text Placeholder 2">
            <a:extLst>
              <a:ext uri="{FF2B5EF4-FFF2-40B4-BE49-F238E27FC236}">
                <a16:creationId xmlns:a16="http://schemas.microsoft.com/office/drawing/2014/main" id="{FCAE8022-22E8-4B58-86AC-B02F133EDB4F}"/>
              </a:ext>
            </a:extLst>
          </p:cNvPr>
          <p:cNvSpPr>
            <a:spLocks noGrp="1"/>
          </p:cNvSpPr>
          <p:nvPr>
            <p:ph type="body" sz="quarter" idx="60" hasCustomPrompt="1"/>
          </p:nvPr>
        </p:nvSpPr>
        <p:spPr>
          <a:xfrm rot="16200000">
            <a:off x="11580000" y="3955335"/>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6" name="Picture Placeholder 5">
            <a:extLst>
              <a:ext uri="{FF2B5EF4-FFF2-40B4-BE49-F238E27FC236}">
                <a16:creationId xmlns:a16="http://schemas.microsoft.com/office/drawing/2014/main" id="{9C85EF5F-A950-4EEB-912E-C1344B499871}"/>
              </a:ext>
            </a:extLst>
          </p:cNvPr>
          <p:cNvSpPr>
            <a:spLocks noGrp="1"/>
          </p:cNvSpPr>
          <p:nvPr>
            <p:ph type="pic" sz="quarter" idx="61" hasCustomPrompt="1"/>
          </p:nvPr>
        </p:nvSpPr>
        <p:spPr>
          <a:xfrm>
            <a:off x="6219019" y="4544291"/>
            <a:ext cx="2988000" cy="2313709"/>
          </a:xfrm>
          <a:solidFill>
            <a:schemeClr val="bg1">
              <a:lumMod val="95000"/>
            </a:schemeClr>
          </a:solidFill>
        </p:spPr>
        <p:txBody>
          <a:bodyPr tIns="0" anchor="ctr" anchorCtr="0"/>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8">
            <a:extLst>
              <a:ext uri="{FF2B5EF4-FFF2-40B4-BE49-F238E27FC236}">
                <a16:creationId xmlns:a16="http://schemas.microsoft.com/office/drawing/2014/main" id="{9F4798DC-9296-4D30-9DA5-BDC358E6EF43}"/>
              </a:ext>
            </a:extLst>
          </p:cNvPr>
          <p:cNvSpPr>
            <a:spLocks noGrp="1"/>
          </p:cNvSpPr>
          <p:nvPr>
            <p:ph type="pic" sz="quarter" idx="62" hasCustomPrompt="1"/>
          </p:nvPr>
        </p:nvSpPr>
        <p:spPr>
          <a:xfrm>
            <a:off x="9204000" y="4544291"/>
            <a:ext cx="2988000" cy="2313709"/>
          </a:xfrm>
          <a:solidFill>
            <a:schemeClr val="bg1">
              <a:lumMod val="95000"/>
            </a:schemeClr>
          </a:solidFill>
        </p:spPr>
        <p:txBody>
          <a:bodyPr tIns="0" anchor="ctr" anchorCtr="0"/>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0" name="Text Placeholder 2">
            <a:extLst>
              <a:ext uri="{FF2B5EF4-FFF2-40B4-BE49-F238E27FC236}">
                <a16:creationId xmlns:a16="http://schemas.microsoft.com/office/drawing/2014/main" id="{27840F3F-B273-42FB-A882-0C65986025F4}"/>
              </a:ext>
            </a:extLst>
          </p:cNvPr>
          <p:cNvSpPr>
            <a:spLocks noGrp="1"/>
          </p:cNvSpPr>
          <p:nvPr>
            <p:ph type="body" sz="quarter" idx="63" hasCustomPrompt="1"/>
          </p:nvPr>
        </p:nvSpPr>
        <p:spPr>
          <a:xfrm rot="16200000">
            <a:off x="8595096" y="6246000"/>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21" name="Text Placeholder 2">
            <a:extLst>
              <a:ext uri="{FF2B5EF4-FFF2-40B4-BE49-F238E27FC236}">
                <a16:creationId xmlns:a16="http://schemas.microsoft.com/office/drawing/2014/main" id="{99B110C3-237D-40A2-8BB0-6A0CBB126908}"/>
              </a:ext>
            </a:extLst>
          </p:cNvPr>
          <p:cNvSpPr>
            <a:spLocks noGrp="1"/>
          </p:cNvSpPr>
          <p:nvPr>
            <p:ph type="body" sz="quarter" idx="64" hasCustomPrompt="1"/>
          </p:nvPr>
        </p:nvSpPr>
        <p:spPr>
          <a:xfrm rot="16200000">
            <a:off x="11580000" y="6246000"/>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Tree>
    <p:extLst>
      <p:ext uri="{BB962C8B-B14F-4D97-AF65-F5344CB8AC3E}">
        <p14:creationId xmlns:p14="http://schemas.microsoft.com/office/powerpoint/2010/main" val="2955937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x Case Studi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4B7-0138-4C1A-B192-C4EDDAF5BCE6}"/>
              </a:ext>
            </a:extLst>
          </p:cNvPr>
          <p:cNvSpPr>
            <a:spLocks noGrp="1"/>
          </p:cNvSpPr>
          <p:nvPr>
            <p:ph type="title" hasCustomPrompt="1"/>
          </p:nvPr>
        </p:nvSpPr>
        <p:spPr>
          <a:xfrm>
            <a:off x="658299" y="657225"/>
            <a:ext cx="5319714" cy="532800"/>
          </a:xfrm>
        </p:spPr>
        <p:txBody>
          <a:bodyPr/>
          <a:lstStyle/>
          <a:p>
            <a:r>
              <a:rPr lang="en-GB" dirty="0"/>
              <a:t>Slide title</a:t>
            </a:r>
          </a:p>
        </p:txBody>
      </p:sp>
      <p:sp>
        <p:nvSpPr>
          <p:cNvPr id="29" name="Subtitle 2">
            <a:extLst>
              <a:ext uri="{FF2B5EF4-FFF2-40B4-BE49-F238E27FC236}">
                <a16:creationId xmlns:a16="http://schemas.microsoft.com/office/drawing/2014/main" id="{36993849-C70A-43E3-B4BF-04ED2FFD3EB6}"/>
              </a:ext>
            </a:extLst>
          </p:cNvPr>
          <p:cNvSpPr>
            <a:spLocks noGrp="1"/>
          </p:cNvSpPr>
          <p:nvPr>
            <p:ph type="subTitle" idx="1" hasCustomPrompt="1"/>
          </p:nvPr>
        </p:nvSpPr>
        <p:spPr>
          <a:xfrm>
            <a:off x="658812"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8C263C50-11C7-4BFC-AE83-8C2AEB2CE356}"/>
              </a:ext>
            </a:extLst>
          </p:cNvPr>
          <p:cNvSpPr>
            <a:spLocks noGrp="1"/>
          </p:cNvSpPr>
          <p:nvPr>
            <p:ph type="pic" sz="quarter" idx="10" hasCustomPrompt="1"/>
          </p:nvPr>
        </p:nvSpPr>
        <p:spPr>
          <a:xfrm>
            <a:off x="658557"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ext Placeholder 17">
            <a:extLst>
              <a:ext uri="{FF2B5EF4-FFF2-40B4-BE49-F238E27FC236}">
                <a16:creationId xmlns:a16="http://schemas.microsoft.com/office/drawing/2014/main" id="{DF095D08-9A5A-4A59-BF93-27D1282F1CA7}"/>
              </a:ext>
            </a:extLst>
          </p:cNvPr>
          <p:cNvSpPr>
            <a:spLocks noGrp="1"/>
          </p:cNvSpPr>
          <p:nvPr>
            <p:ph type="body" sz="quarter" idx="42" hasCustomPrompt="1"/>
          </p:nvPr>
        </p:nvSpPr>
        <p:spPr>
          <a:xfrm>
            <a:off x="4363220" y="1819291"/>
            <a:ext cx="162000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9" name="Text Placeholder 17">
            <a:extLst>
              <a:ext uri="{FF2B5EF4-FFF2-40B4-BE49-F238E27FC236}">
                <a16:creationId xmlns:a16="http://schemas.microsoft.com/office/drawing/2014/main" id="{B6BE0C6B-DD4C-454C-89F0-DABA457C6FE6}"/>
              </a:ext>
            </a:extLst>
          </p:cNvPr>
          <p:cNvSpPr>
            <a:spLocks noGrp="1"/>
          </p:cNvSpPr>
          <p:nvPr>
            <p:ph type="body" sz="quarter" idx="13" hasCustomPrompt="1"/>
          </p:nvPr>
        </p:nvSpPr>
        <p:spPr>
          <a:xfrm>
            <a:off x="4357688" y="2428568"/>
            <a:ext cx="1620325"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2" name="Picture Placeholder 2">
            <a:extLst>
              <a:ext uri="{FF2B5EF4-FFF2-40B4-BE49-F238E27FC236}">
                <a16:creationId xmlns:a16="http://schemas.microsoft.com/office/drawing/2014/main" id="{B855C4F6-4FB3-4AA9-B6B4-F8839C2BD317}"/>
              </a:ext>
            </a:extLst>
          </p:cNvPr>
          <p:cNvSpPr>
            <a:spLocks noGrp="1"/>
          </p:cNvSpPr>
          <p:nvPr>
            <p:ph type="pic" sz="quarter" idx="43" hasCustomPrompt="1"/>
          </p:nvPr>
        </p:nvSpPr>
        <p:spPr>
          <a:xfrm>
            <a:off x="6213989"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4" name="Text Placeholder 17">
            <a:extLst>
              <a:ext uri="{FF2B5EF4-FFF2-40B4-BE49-F238E27FC236}">
                <a16:creationId xmlns:a16="http://schemas.microsoft.com/office/drawing/2014/main" id="{EC73C621-2D83-4499-A933-1475E5E0A3F0}"/>
              </a:ext>
            </a:extLst>
          </p:cNvPr>
          <p:cNvSpPr>
            <a:spLocks noGrp="1"/>
          </p:cNvSpPr>
          <p:nvPr>
            <p:ph type="body" sz="quarter" idx="53" hasCustomPrompt="1"/>
          </p:nvPr>
        </p:nvSpPr>
        <p:spPr>
          <a:xfrm>
            <a:off x="9912607" y="1811337"/>
            <a:ext cx="1620581"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3" name="Text Placeholder 17">
            <a:extLst>
              <a:ext uri="{FF2B5EF4-FFF2-40B4-BE49-F238E27FC236}">
                <a16:creationId xmlns:a16="http://schemas.microsoft.com/office/drawing/2014/main" id="{78AEEC8B-F04A-4BDA-B86F-0EB589D77105}"/>
              </a:ext>
            </a:extLst>
          </p:cNvPr>
          <p:cNvSpPr>
            <a:spLocks noGrp="1"/>
          </p:cNvSpPr>
          <p:nvPr>
            <p:ph type="body" sz="quarter" idx="52" hasCustomPrompt="1"/>
          </p:nvPr>
        </p:nvSpPr>
        <p:spPr>
          <a:xfrm>
            <a:off x="9912607" y="2428568"/>
            <a:ext cx="1620581"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7" name="Picture Placeholder 2">
            <a:extLst>
              <a:ext uri="{FF2B5EF4-FFF2-40B4-BE49-F238E27FC236}">
                <a16:creationId xmlns:a16="http://schemas.microsoft.com/office/drawing/2014/main" id="{03FF1F2B-D7B4-46D8-A112-C1D8006A5AB4}"/>
              </a:ext>
            </a:extLst>
          </p:cNvPr>
          <p:cNvSpPr>
            <a:spLocks noGrp="1"/>
          </p:cNvSpPr>
          <p:nvPr>
            <p:ph type="pic" sz="quarter" idx="46" hasCustomPrompt="1"/>
          </p:nvPr>
        </p:nvSpPr>
        <p:spPr>
          <a:xfrm>
            <a:off x="658813"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6" name="Text Placeholder 17">
            <a:extLst>
              <a:ext uri="{FF2B5EF4-FFF2-40B4-BE49-F238E27FC236}">
                <a16:creationId xmlns:a16="http://schemas.microsoft.com/office/drawing/2014/main" id="{97FC0C48-2F5A-49DE-A1F7-6D7E7ABC6DFE}"/>
              </a:ext>
            </a:extLst>
          </p:cNvPr>
          <p:cNvSpPr>
            <a:spLocks noGrp="1"/>
          </p:cNvSpPr>
          <p:nvPr>
            <p:ph type="body" sz="quarter" idx="55" hasCustomPrompt="1"/>
          </p:nvPr>
        </p:nvSpPr>
        <p:spPr>
          <a:xfrm>
            <a:off x="4357688" y="4074293"/>
            <a:ext cx="1620325"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5" name="Text Placeholder 17">
            <a:extLst>
              <a:ext uri="{FF2B5EF4-FFF2-40B4-BE49-F238E27FC236}">
                <a16:creationId xmlns:a16="http://schemas.microsoft.com/office/drawing/2014/main" id="{8D755234-5CCB-4162-993B-F41E4FD3E368}"/>
              </a:ext>
            </a:extLst>
          </p:cNvPr>
          <p:cNvSpPr>
            <a:spLocks noGrp="1"/>
          </p:cNvSpPr>
          <p:nvPr>
            <p:ph type="body" sz="quarter" idx="54" hasCustomPrompt="1"/>
          </p:nvPr>
        </p:nvSpPr>
        <p:spPr>
          <a:xfrm>
            <a:off x="4357688" y="4693197"/>
            <a:ext cx="1620325" cy="1474326"/>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20" name="Picture Placeholder 2">
            <a:extLst>
              <a:ext uri="{FF2B5EF4-FFF2-40B4-BE49-F238E27FC236}">
                <a16:creationId xmlns:a16="http://schemas.microsoft.com/office/drawing/2014/main" id="{707FBFC5-529A-439A-9CED-34DCBB7A4D7C}"/>
              </a:ext>
            </a:extLst>
          </p:cNvPr>
          <p:cNvSpPr>
            <a:spLocks noGrp="1"/>
          </p:cNvSpPr>
          <p:nvPr>
            <p:ph type="pic" sz="quarter" idx="49" hasCustomPrompt="1"/>
          </p:nvPr>
        </p:nvSpPr>
        <p:spPr>
          <a:xfrm>
            <a:off x="6213989"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8" name="Text Placeholder 17">
            <a:extLst>
              <a:ext uri="{FF2B5EF4-FFF2-40B4-BE49-F238E27FC236}">
                <a16:creationId xmlns:a16="http://schemas.microsoft.com/office/drawing/2014/main" id="{F8E85E58-A2F9-4173-8405-C131D957BE6E}"/>
              </a:ext>
            </a:extLst>
          </p:cNvPr>
          <p:cNvSpPr>
            <a:spLocks noGrp="1"/>
          </p:cNvSpPr>
          <p:nvPr>
            <p:ph type="body" sz="quarter" idx="57" hasCustomPrompt="1"/>
          </p:nvPr>
        </p:nvSpPr>
        <p:spPr>
          <a:xfrm>
            <a:off x="9912608" y="4074293"/>
            <a:ext cx="162058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7" name="Text Placeholder 17">
            <a:extLst>
              <a:ext uri="{FF2B5EF4-FFF2-40B4-BE49-F238E27FC236}">
                <a16:creationId xmlns:a16="http://schemas.microsoft.com/office/drawing/2014/main" id="{44E48FD3-2DF4-490C-BC3A-79C5D5E45947}"/>
              </a:ext>
            </a:extLst>
          </p:cNvPr>
          <p:cNvSpPr>
            <a:spLocks noGrp="1"/>
          </p:cNvSpPr>
          <p:nvPr>
            <p:ph type="body" sz="quarter" idx="56" hasCustomPrompt="1"/>
          </p:nvPr>
        </p:nvSpPr>
        <p:spPr>
          <a:xfrm>
            <a:off x="9912608" y="4691523"/>
            <a:ext cx="1620580"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31" name="Text Placeholder 2">
            <a:extLst>
              <a:ext uri="{FF2B5EF4-FFF2-40B4-BE49-F238E27FC236}">
                <a16:creationId xmlns:a16="http://schemas.microsoft.com/office/drawing/2014/main" id="{C39DE08E-33C3-4C1A-920B-B4952579A948}"/>
              </a:ext>
            </a:extLst>
          </p:cNvPr>
          <p:cNvSpPr>
            <a:spLocks noGrp="1"/>
          </p:cNvSpPr>
          <p:nvPr>
            <p:ph type="body" sz="quarter" idx="24" hasCustomPrompt="1"/>
          </p:nvPr>
        </p:nvSpPr>
        <p:spPr>
          <a:xfrm rot="16200000">
            <a:off x="453469" y="3431888"/>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32" name="Text Placeholder 2">
            <a:extLst>
              <a:ext uri="{FF2B5EF4-FFF2-40B4-BE49-F238E27FC236}">
                <a16:creationId xmlns:a16="http://schemas.microsoft.com/office/drawing/2014/main" id="{FADEF27B-D3B5-4D67-80D1-4FBDAC215B39}"/>
              </a:ext>
            </a:extLst>
          </p:cNvPr>
          <p:cNvSpPr>
            <a:spLocks noGrp="1"/>
          </p:cNvSpPr>
          <p:nvPr>
            <p:ph type="body" sz="quarter" idx="58" hasCustomPrompt="1"/>
          </p:nvPr>
        </p:nvSpPr>
        <p:spPr>
          <a:xfrm rot="16200000">
            <a:off x="453211" y="5694844"/>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33" name="Text Placeholder 2">
            <a:extLst>
              <a:ext uri="{FF2B5EF4-FFF2-40B4-BE49-F238E27FC236}">
                <a16:creationId xmlns:a16="http://schemas.microsoft.com/office/drawing/2014/main" id="{13DF6266-E452-4600-B76D-01E43F526B1A}"/>
              </a:ext>
            </a:extLst>
          </p:cNvPr>
          <p:cNvSpPr>
            <a:spLocks noGrp="1"/>
          </p:cNvSpPr>
          <p:nvPr>
            <p:ph type="body" sz="quarter" idx="59" hasCustomPrompt="1"/>
          </p:nvPr>
        </p:nvSpPr>
        <p:spPr>
          <a:xfrm rot="16200000">
            <a:off x="6004642" y="3431889"/>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34" name="Text Placeholder 2">
            <a:extLst>
              <a:ext uri="{FF2B5EF4-FFF2-40B4-BE49-F238E27FC236}">
                <a16:creationId xmlns:a16="http://schemas.microsoft.com/office/drawing/2014/main" id="{32FDDE29-1FCD-45BC-9F61-9D5ACB6BD00E}"/>
              </a:ext>
            </a:extLst>
          </p:cNvPr>
          <p:cNvSpPr>
            <a:spLocks noGrp="1"/>
          </p:cNvSpPr>
          <p:nvPr>
            <p:ph type="body" sz="quarter" idx="60" hasCustomPrompt="1"/>
          </p:nvPr>
        </p:nvSpPr>
        <p:spPr>
          <a:xfrm rot="16200000">
            <a:off x="6004384" y="5694845"/>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FCE2D67D-E75E-4FDA-B80E-DF09465F131D}"/>
              </a:ext>
            </a:extLst>
          </p:cNvPr>
          <p:cNvSpPr>
            <a:spLocks noGrp="1"/>
          </p:cNvSpPr>
          <p:nvPr>
            <p:ph type="ftr" sz="quarter" idx="61"/>
          </p:nvPr>
        </p:nvSpPr>
        <p:spPr/>
        <p:txBody>
          <a:bodyPr/>
          <a:lstStyle/>
          <a:p>
            <a:endParaRPr lang="en-GB" dirty="0"/>
          </a:p>
        </p:txBody>
      </p:sp>
      <p:sp>
        <p:nvSpPr>
          <p:cNvPr id="4" name="Slide Number Placeholder 3">
            <a:extLst>
              <a:ext uri="{FF2B5EF4-FFF2-40B4-BE49-F238E27FC236}">
                <a16:creationId xmlns:a16="http://schemas.microsoft.com/office/drawing/2014/main" id="{6FCDBCF9-9BBC-4CB0-8AAB-EAF7233B286E}"/>
              </a:ext>
            </a:extLst>
          </p:cNvPr>
          <p:cNvSpPr>
            <a:spLocks noGrp="1"/>
          </p:cNvSpPr>
          <p:nvPr>
            <p:ph type="sldNum" sz="quarter" idx="62"/>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648089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x Team Member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8E2ACE6-F563-4935-AADD-646F5AB1983D}"/>
              </a:ext>
            </a:extLst>
          </p:cNvPr>
          <p:cNvSpPr>
            <a:spLocks noGrp="1"/>
          </p:cNvSpPr>
          <p:nvPr>
            <p:ph type="title" hasCustomPrompt="1"/>
          </p:nvPr>
        </p:nvSpPr>
        <p:spPr>
          <a:xfrm>
            <a:off x="656924" y="657225"/>
            <a:ext cx="5319714" cy="532800"/>
          </a:xfrm>
        </p:spPr>
        <p:txBody>
          <a:bodyPr/>
          <a:lstStyle/>
          <a:p>
            <a:r>
              <a:rPr lang="en-GB" dirty="0"/>
              <a:t>Slide title</a:t>
            </a:r>
          </a:p>
        </p:txBody>
      </p:sp>
      <p:sp>
        <p:nvSpPr>
          <p:cNvPr id="23" name="Subtitle 2">
            <a:extLst>
              <a:ext uri="{FF2B5EF4-FFF2-40B4-BE49-F238E27FC236}">
                <a16:creationId xmlns:a16="http://schemas.microsoft.com/office/drawing/2014/main" id="{8BF97E46-53D1-4953-BBD5-61A9FE287003}"/>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35A47A1D-3A44-41D2-96DC-50329243F7AD}"/>
              </a:ext>
            </a:extLst>
          </p:cNvPr>
          <p:cNvSpPr>
            <a:spLocks noGrp="1"/>
          </p:cNvSpPr>
          <p:nvPr>
            <p:ph type="pic" sz="quarter" idx="11" hasCustomPrompt="1"/>
          </p:nvPr>
        </p:nvSpPr>
        <p:spPr>
          <a:xfrm>
            <a:off x="658813" y="1811338"/>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20" name="Text Placeholder 4">
            <a:extLst>
              <a:ext uri="{FF2B5EF4-FFF2-40B4-BE49-F238E27FC236}">
                <a16:creationId xmlns:a16="http://schemas.microsoft.com/office/drawing/2014/main" id="{29A8536C-53FD-45BF-AAD4-691D41EB7759}"/>
              </a:ext>
            </a:extLst>
          </p:cNvPr>
          <p:cNvSpPr>
            <a:spLocks noGrp="1"/>
          </p:cNvSpPr>
          <p:nvPr>
            <p:ph type="body" sz="quarter" idx="27" hasCustomPrompt="1"/>
          </p:nvPr>
        </p:nvSpPr>
        <p:spPr>
          <a:xfrm>
            <a:off x="2509838" y="1811338"/>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4" name="Text Placeholder 17">
            <a:extLst>
              <a:ext uri="{FF2B5EF4-FFF2-40B4-BE49-F238E27FC236}">
                <a16:creationId xmlns:a16="http://schemas.microsoft.com/office/drawing/2014/main" id="{E99D2E04-AF1A-477F-BE00-FD46AD230DA3}"/>
              </a:ext>
            </a:extLst>
          </p:cNvPr>
          <p:cNvSpPr>
            <a:spLocks noGrp="1"/>
          </p:cNvSpPr>
          <p:nvPr>
            <p:ph type="body" sz="quarter" idx="13" hasCustomPrompt="1"/>
          </p:nvPr>
        </p:nvSpPr>
        <p:spPr>
          <a:xfrm>
            <a:off x="2509838" y="2148377"/>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5" name="Text Placeholder 17">
            <a:extLst>
              <a:ext uri="{FF2B5EF4-FFF2-40B4-BE49-F238E27FC236}">
                <a16:creationId xmlns:a16="http://schemas.microsoft.com/office/drawing/2014/main" id="{E4473462-6DBF-4CCC-A6AC-38FCC1A400FE}"/>
              </a:ext>
            </a:extLst>
          </p:cNvPr>
          <p:cNvSpPr>
            <a:spLocks noGrp="1"/>
          </p:cNvSpPr>
          <p:nvPr>
            <p:ph type="body" sz="quarter" idx="14" hasCustomPrompt="1"/>
          </p:nvPr>
        </p:nvSpPr>
        <p:spPr>
          <a:xfrm>
            <a:off x="2509838" y="2506170"/>
            <a:ext cx="3466800" cy="921600"/>
          </a:xfrm>
          <a:prstGeom prst="rect">
            <a:avLst/>
          </a:prstGeom>
        </p:spPr>
        <p:txBody>
          <a:bodyPr wrap="square"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0" name="Picture Placeholder 2">
            <a:extLst>
              <a:ext uri="{FF2B5EF4-FFF2-40B4-BE49-F238E27FC236}">
                <a16:creationId xmlns:a16="http://schemas.microsoft.com/office/drawing/2014/main" id="{80F9B3FD-33FC-47B7-A55F-8837D290FD4C}"/>
              </a:ext>
            </a:extLst>
          </p:cNvPr>
          <p:cNvSpPr>
            <a:spLocks noGrp="1"/>
          </p:cNvSpPr>
          <p:nvPr>
            <p:ph type="pic" sz="quarter" idx="19" hasCustomPrompt="1"/>
          </p:nvPr>
        </p:nvSpPr>
        <p:spPr>
          <a:xfrm>
            <a:off x="658813" y="4048913"/>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1" name="Text Placeholder 4">
            <a:extLst>
              <a:ext uri="{FF2B5EF4-FFF2-40B4-BE49-F238E27FC236}">
                <a16:creationId xmlns:a16="http://schemas.microsoft.com/office/drawing/2014/main" id="{EE6CCB00-C548-4856-97AA-A87A3B210298}"/>
              </a:ext>
            </a:extLst>
          </p:cNvPr>
          <p:cNvSpPr>
            <a:spLocks noGrp="1"/>
          </p:cNvSpPr>
          <p:nvPr>
            <p:ph type="body" sz="quarter" idx="20" hasCustomPrompt="1"/>
          </p:nvPr>
        </p:nvSpPr>
        <p:spPr>
          <a:xfrm>
            <a:off x="2509838" y="4046837"/>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2" name="Text Placeholder 17">
            <a:extLst>
              <a:ext uri="{FF2B5EF4-FFF2-40B4-BE49-F238E27FC236}">
                <a16:creationId xmlns:a16="http://schemas.microsoft.com/office/drawing/2014/main" id="{4D68A386-E7E7-4D7E-B30F-C6A501A450AB}"/>
              </a:ext>
            </a:extLst>
          </p:cNvPr>
          <p:cNvSpPr>
            <a:spLocks noGrp="1"/>
          </p:cNvSpPr>
          <p:nvPr>
            <p:ph type="body" sz="quarter" idx="21" hasCustomPrompt="1"/>
          </p:nvPr>
        </p:nvSpPr>
        <p:spPr>
          <a:xfrm>
            <a:off x="2509838" y="4383240"/>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3" name="Text Placeholder 17">
            <a:extLst>
              <a:ext uri="{FF2B5EF4-FFF2-40B4-BE49-F238E27FC236}">
                <a16:creationId xmlns:a16="http://schemas.microsoft.com/office/drawing/2014/main" id="{5229370C-CF34-4897-A491-DD8356E5A206}"/>
              </a:ext>
            </a:extLst>
          </p:cNvPr>
          <p:cNvSpPr>
            <a:spLocks noGrp="1"/>
          </p:cNvSpPr>
          <p:nvPr>
            <p:ph type="body" sz="quarter" idx="22" hasCustomPrompt="1"/>
          </p:nvPr>
        </p:nvSpPr>
        <p:spPr>
          <a:xfrm>
            <a:off x="2509838" y="4746256"/>
            <a:ext cx="3466800"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6" name="Picture Placeholder 2">
            <a:extLst>
              <a:ext uri="{FF2B5EF4-FFF2-40B4-BE49-F238E27FC236}">
                <a16:creationId xmlns:a16="http://schemas.microsoft.com/office/drawing/2014/main" id="{694C374F-5D8B-4E1F-9A0A-59AEA4989345}"/>
              </a:ext>
            </a:extLst>
          </p:cNvPr>
          <p:cNvSpPr>
            <a:spLocks noGrp="1"/>
          </p:cNvSpPr>
          <p:nvPr>
            <p:ph type="pic" sz="quarter" idx="15" hasCustomPrompt="1"/>
          </p:nvPr>
        </p:nvSpPr>
        <p:spPr>
          <a:xfrm>
            <a:off x="6215364" y="1811338"/>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7" name="Text Placeholder 4">
            <a:extLst>
              <a:ext uri="{FF2B5EF4-FFF2-40B4-BE49-F238E27FC236}">
                <a16:creationId xmlns:a16="http://schemas.microsoft.com/office/drawing/2014/main" id="{1C25F170-ACD3-4EA7-A988-78BB6A8BE324}"/>
              </a:ext>
            </a:extLst>
          </p:cNvPr>
          <p:cNvSpPr>
            <a:spLocks noGrp="1"/>
          </p:cNvSpPr>
          <p:nvPr>
            <p:ph type="body" sz="quarter" idx="16" hasCustomPrompt="1"/>
          </p:nvPr>
        </p:nvSpPr>
        <p:spPr>
          <a:xfrm>
            <a:off x="8063514" y="1811338"/>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8" name="Text Placeholder 17">
            <a:extLst>
              <a:ext uri="{FF2B5EF4-FFF2-40B4-BE49-F238E27FC236}">
                <a16:creationId xmlns:a16="http://schemas.microsoft.com/office/drawing/2014/main" id="{55B3C7AC-3DD4-468D-B769-D7F95B1E3AD0}"/>
              </a:ext>
            </a:extLst>
          </p:cNvPr>
          <p:cNvSpPr>
            <a:spLocks noGrp="1"/>
          </p:cNvSpPr>
          <p:nvPr>
            <p:ph type="body" sz="quarter" idx="17" hasCustomPrompt="1"/>
          </p:nvPr>
        </p:nvSpPr>
        <p:spPr>
          <a:xfrm>
            <a:off x="8063514" y="2148377"/>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 name="Text Placeholder 17">
            <a:extLst>
              <a:ext uri="{FF2B5EF4-FFF2-40B4-BE49-F238E27FC236}">
                <a16:creationId xmlns:a16="http://schemas.microsoft.com/office/drawing/2014/main" id="{F8BB41CC-EE94-463A-A774-E299849F3949}"/>
              </a:ext>
            </a:extLst>
          </p:cNvPr>
          <p:cNvSpPr>
            <a:spLocks noGrp="1"/>
          </p:cNvSpPr>
          <p:nvPr>
            <p:ph type="body" sz="quarter" idx="18" hasCustomPrompt="1"/>
          </p:nvPr>
        </p:nvSpPr>
        <p:spPr>
          <a:xfrm>
            <a:off x="8063514" y="2506170"/>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4" name="Picture Placeholder 2">
            <a:extLst>
              <a:ext uri="{FF2B5EF4-FFF2-40B4-BE49-F238E27FC236}">
                <a16:creationId xmlns:a16="http://schemas.microsoft.com/office/drawing/2014/main" id="{25CE8B50-7BAD-4691-8EDC-DC0FCBBD3619}"/>
              </a:ext>
            </a:extLst>
          </p:cNvPr>
          <p:cNvSpPr>
            <a:spLocks noGrp="1"/>
          </p:cNvSpPr>
          <p:nvPr>
            <p:ph type="pic" sz="quarter" idx="23" hasCustomPrompt="1"/>
          </p:nvPr>
        </p:nvSpPr>
        <p:spPr>
          <a:xfrm>
            <a:off x="6215364" y="4048913"/>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5" name="Text Placeholder 4">
            <a:extLst>
              <a:ext uri="{FF2B5EF4-FFF2-40B4-BE49-F238E27FC236}">
                <a16:creationId xmlns:a16="http://schemas.microsoft.com/office/drawing/2014/main" id="{9220FE3A-3350-471A-A650-93EB6EC4D5D6}"/>
              </a:ext>
            </a:extLst>
          </p:cNvPr>
          <p:cNvSpPr>
            <a:spLocks noGrp="1"/>
          </p:cNvSpPr>
          <p:nvPr>
            <p:ph type="body" sz="quarter" idx="24" hasCustomPrompt="1"/>
          </p:nvPr>
        </p:nvSpPr>
        <p:spPr>
          <a:xfrm>
            <a:off x="8063514" y="4046837"/>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6" name="Text Placeholder 17">
            <a:extLst>
              <a:ext uri="{FF2B5EF4-FFF2-40B4-BE49-F238E27FC236}">
                <a16:creationId xmlns:a16="http://schemas.microsoft.com/office/drawing/2014/main" id="{EFDA7D31-4A3E-426B-98C5-ADB0C1B21E37}"/>
              </a:ext>
            </a:extLst>
          </p:cNvPr>
          <p:cNvSpPr>
            <a:spLocks noGrp="1"/>
          </p:cNvSpPr>
          <p:nvPr>
            <p:ph type="body" sz="quarter" idx="25" hasCustomPrompt="1"/>
          </p:nvPr>
        </p:nvSpPr>
        <p:spPr>
          <a:xfrm>
            <a:off x="8063514" y="4383240"/>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7" name="Text Placeholder 17">
            <a:extLst>
              <a:ext uri="{FF2B5EF4-FFF2-40B4-BE49-F238E27FC236}">
                <a16:creationId xmlns:a16="http://schemas.microsoft.com/office/drawing/2014/main" id="{5935079C-6EB7-4503-B5A5-1E4C1B6B7D04}"/>
              </a:ext>
            </a:extLst>
          </p:cNvPr>
          <p:cNvSpPr>
            <a:spLocks noGrp="1"/>
          </p:cNvSpPr>
          <p:nvPr>
            <p:ph type="body" sz="quarter" idx="26" hasCustomPrompt="1"/>
          </p:nvPr>
        </p:nvSpPr>
        <p:spPr>
          <a:xfrm>
            <a:off x="8063514" y="4746256"/>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2" name="Footer Placeholder 1">
            <a:extLst>
              <a:ext uri="{FF2B5EF4-FFF2-40B4-BE49-F238E27FC236}">
                <a16:creationId xmlns:a16="http://schemas.microsoft.com/office/drawing/2014/main" id="{BF2FE0BB-1D09-4885-A8D3-0BAC93985B71}"/>
              </a:ext>
            </a:extLst>
          </p:cNvPr>
          <p:cNvSpPr>
            <a:spLocks noGrp="1"/>
          </p:cNvSpPr>
          <p:nvPr>
            <p:ph type="ftr" sz="quarter" idx="28"/>
          </p:nvPr>
        </p:nvSpPr>
        <p:spPr/>
        <p:txBody>
          <a:bodyPr/>
          <a:lstStyle/>
          <a:p>
            <a:endParaRPr lang="en-GB" dirty="0"/>
          </a:p>
        </p:txBody>
      </p:sp>
      <p:sp>
        <p:nvSpPr>
          <p:cNvPr id="18" name="Slide Number Placeholder 17">
            <a:extLst>
              <a:ext uri="{FF2B5EF4-FFF2-40B4-BE49-F238E27FC236}">
                <a16:creationId xmlns:a16="http://schemas.microsoft.com/office/drawing/2014/main" id="{87F26512-AFB7-4B55-AF32-599B7CB704D3}"/>
              </a:ext>
            </a:extLst>
          </p:cNvPr>
          <p:cNvSpPr>
            <a:spLocks noGrp="1"/>
          </p:cNvSpPr>
          <p:nvPr>
            <p:ph type="sldNum" sz="quarter" idx="2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473006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 x Team Member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65881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65881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65881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65881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65881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97" name="Text Placeholder 17">
            <a:extLst>
              <a:ext uri="{FF2B5EF4-FFF2-40B4-BE49-F238E27FC236}">
                <a16:creationId xmlns:a16="http://schemas.microsoft.com/office/drawing/2014/main" id="{DE5402FE-B3D6-470A-9461-A16AF7B6BDF8}"/>
              </a:ext>
            </a:extLst>
          </p:cNvPr>
          <p:cNvSpPr>
            <a:spLocks noGrp="1"/>
          </p:cNvSpPr>
          <p:nvPr>
            <p:ph type="body" sz="quarter" idx="62" hasCustomPrompt="1"/>
          </p:nvPr>
        </p:nvSpPr>
        <p:spPr>
          <a:xfrm>
            <a:off x="25098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6" name="Text Placeholder 17">
            <a:extLst>
              <a:ext uri="{FF2B5EF4-FFF2-40B4-BE49-F238E27FC236}">
                <a16:creationId xmlns:a16="http://schemas.microsoft.com/office/drawing/2014/main" id="{05E1A72C-E82E-4E64-BAEC-CFF927BE746F}"/>
              </a:ext>
            </a:extLst>
          </p:cNvPr>
          <p:cNvSpPr>
            <a:spLocks noGrp="1"/>
          </p:cNvSpPr>
          <p:nvPr>
            <p:ph type="body" sz="quarter" idx="61" hasCustomPrompt="1"/>
          </p:nvPr>
        </p:nvSpPr>
        <p:spPr>
          <a:xfrm>
            <a:off x="25098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25098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0" name="Text Placeholder 17">
            <a:extLst>
              <a:ext uri="{FF2B5EF4-FFF2-40B4-BE49-F238E27FC236}">
                <a16:creationId xmlns:a16="http://schemas.microsoft.com/office/drawing/2014/main" id="{0322F05F-A846-4F1D-8608-F25BAF958C5C}"/>
              </a:ext>
            </a:extLst>
          </p:cNvPr>
          <p:cNvSpPr>
            <a:spLocks noGrp="1"/>
          </p:cNvSpPr>
          <p:nvPr>
            <p:ph type="body" sz="quarter" idx="65" hasCustomPrompt="1"/>
          </p:nvPr>
        </p:nvSpPr>
        <p:spPr>
          <a:xfrm>
            <a:off x="25098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9" name="Text Placeholder 17">
            <a:extLst>
              <a:ext uri="{FF2B5EF4-FFF2-40B4-BE49-F238E27FC236}">
                <a16:creationId xmlns:a16="http://schemas.microsoft.com/office/drawing/2014/main" id="{6B6ECB26-DA92-4B85-8AC8-467B27BE162C}"/>
              </a:ext>
            </a:extLst>
          </p:cNvPr>
          <p:cNvSpPr>
            <a:spLocks noGrp="1"/>
          </p:cNvSpPr>
          <p:nvPr>
            <p:ph type="body" sz="quarter" idx="64" hasCustomPrompt="1"/>
          </p:nvPr>
        </p:nvSpPr>
        <p:spPr>
          <a:xfrm>
            <a:off x="25098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608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3" name="Text Placeholder 17">
            <a:extLst>
              <a:ext uri="{FF2B5EF4-FFF2-40B4-BE49-F238E27FC236}">
                <a16:creationId xmlns:a16="http://schemas.microsoft.com/office/drawing/2014/main" id="{D21DAC54-032F-4409-9C91-4215B6225A61}"/>
              </a:ext>
            </a:extLst>
          </p:cNvPr>
          <p:cNvSpPr>
            <a:spLocks noGrp="1"/>
          </p:cNvSpPr>
          <p:nvPr>
            <p:ph type="body" sz="quarter" idx="68" hasCustomPrompt="1"/>
          </p:nvPr>
        </p:nvSpPr>
        <p:spPr>
          <a:xfrm>
            <a:off x="43608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2" name="Text Placeholder 17">
            <a:extLst>
              <a:ext uri="{FF2B5EF4-FFF2-40B4-BE49-F238E27FC236}">
                <a16:creationId xmlns:a16="http://schemas.microsoft.com/office/drawing/2014/main" id="{BD9BE25C-4B0F-4BFB-A979-101E2CF07758}"/>
              </a:ext>
            </a:extLst>
          </p:cNvPr>
          <p:cNvSpPr>
            <a:spLocks noGrp="1"/>
          </p:cNvSpPr>
          <p:nvPr>
            <p:ph type="body" sz="quarter" idx="67" hasCustomPrompt="1"/>
          </p:nvPr>
        </p:nvSpPr>
        <p:spPr>
          <a:xfrm>
            <a:off x="43608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43608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6" name="Text Placeholder 17">
            <a:extLst>
              <a:ext uri="{FF2B5EF4-FFF2-40B4-BE49-F238E27FC236}">
                <a16:creationId xmlns:a16="http://schemas.microsoft.com/office/drawing/2014/main" id="{538F1C9B-5191-46A7-9988-721C27A19C0F}"/>
              </a:ext>
            </a:extLst>
          </p:cNvPr>
          <p:cNvSpPr>
            <a:spLocks noGrp="1"/>
          </p:cNvSpPr>
          <p:nvPr>
            <p:ph type="body" sz="quarter" idx="71" hasCustomPrompt="1"/>
          </p:nvPr>
        </p:nvSpPr>
        <p:spPr>
          <a:xfrm>
            <a:off x="43608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5" name="Text Placeholder 17">
            <a:extLst>
              <a:ext uri="{FF2B5EF4-FFF2-40B4-BE49-F238E27FC236}">
                <a16:creationId xmlns:a16="http://schemas.microsoft.com/office/drawing/2014/main" id="{2F155F4B-6C77-4B10-82CF-87AB808A21A3}"/>
              </a:ext>
            </a:extLst>
          </p:cNvPr>
          <p:cNvSpPr>
            <a:spLocks noGrp="1"/>
          </p:cNvSpPr>
          <p:nvPr>
            <p:ph type="body" sz="quarter" idx="70" hasCustomPrompt="1"/>
          </p:nvPr>
        </p:nvSpPr>
        <p:spPr>
          <a:xfrm>
            <a:off x="43608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188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9" name="Text Placeholder 17">
            <a:extLst>
              <a:ext uri="{FF2B5EF4-FFF2-40B4-BE49-F238E27FC236}">
                <a16:creationId xmlns:a16="http://schemas.microsoft.com/office/drawing/2014/main" id="{E2A5260C-8898-438D-B353-AD58CE7F051E}"/>
              </a:ext>
            </a:extLst>
          </p:cNvPr>
          <p:cNvSpPr>
            <a:spLocks noGrp="1"/>
          </p:cNvSpPr>
          <p:nvPr>
            <p:ph type="body" sz="quarter" idx="74" hasCustomPrompt="1"/>
          </p:nvPr>
        </p:nvSpPr>
        <p:spPr>
          <a:xfrm>
            <a:off x="621188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8" name="Text Placeholder 17">
            <a:extLst>
              <a:ext uri="{FF2B5EF4-FFF2-40B4-BE49-F238E27FC236}">
                <a16:creationId xmlns:a16="http://schemas.microsoft.com/office/drawing/2014/main" id="{5A64AB6E-B6C5-437A-BC9D-1E3CA90B9354}"/>
              </a:ext>
            </a:extLst>
          </p:cNvPr>
          <p:cNvSpPr>
            <a:spLocks noGrp="1"/>
          </p:cNvSpPr>
          <p:nvPr>
            <p:ph type="body" sz="quarter" idx="73" hasCustomPrompt="1"/>
          </p:nvPr>
        </p:nvSpPr>
        <p:spPr>
          <a:xfrm>
            <a:off x="621188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621188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2" name="Text Placeholder 17">
            <a:extLst>
              <a:ext uri="{FF2B5EF4-FFF2-40B4-BE49-F238E27FC236}">
                <a16:creationId xmlns:a16="http://schemas.microsoft.com/office/drawing/2014/main" id="{D4751E6E-E50B-47BB-B845-1A9F2628A2B9}"/>
              </a:ext>
            </a:extLst>
          </p:cNvPr>
          <p:cNvSpPr>
            <a:spLocks noGrp="1"/>
          </p:cNvSpPr>
          <p:nvPr>
            <p:ph type="body" sz="quarter" idx="77" hasCustomPrompt="1"/>
          </p:nvPr>
        </p:nvSpPr>
        <p:spPr>
          <a:xfrm>
            <a:off x="621188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1" name="Text Placeholder 17">
            <a:extLst>
              <a:ext uri="{FF2B5EF4-FFF2-40B4-BE49-F238E27FC236}">
                <a16:creationId xmlns:a16="http://schemas.microsoft.com/office/drawing/2014/main" id="{975635CB-AC22-40BF-A843-11EE49D41478}"/>
              </a:ext>
            </a:extLst>
          </p:cNvPr>
          <p:cNvSpPr>
            <a:spLocks noGrp="1"/>
          </p:cNvSpPr>
          <p:nvPr>
            <p:ph type="body" sz="quarter" idx="76" hasCustomPrompt="1"/>
          </p:nvPr>
        </p:nvSpPr>
        <p:spPr>
          <a:xfrm>
            <a:off x="621188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597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15" name="Text Placeholder 17">
            <a:extLst>
              <a:ext uri="{FF2B5EF4-FFF2-40B4-BE49-F238E27FC236}">
                <a16:creationId xmlns:a16="http://schemas.microsoft.com/office/drawing/2014/main" id="{5B08EEF1-2090-4FAE-AC3E-FFAC897FCEA8}"/>
              </a:ext>
            </a:extLst>
          </p:cNvPr>
          <p:cNvSpPr>
            <a:spLocks noGrp="1"/>
          </p:cNvSpPr>
          <p:nvPr>
            <p:ph type="body" sz="quarter" idx="80" hasCustomPrompt="1"/>
          </p:nvPr>
        </p:nvSpPr>
        <p:spPr>
          <a:xfrm>
            <a:off x="80597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4" name="Text Placeholder 17">
            <a:extLst>
              <a:ext uri="{FF2B5EF4-FFF2-40B4-BE49-F238E27FC236}">
                <a16:creationId xmlns:a16="http://schemas.microsoft.com/office/drawing/2014/main" id="{3C08BCDD-2691-4AF7-A41E-E91D54C11EA4}"/>
              </a:ext>
            </a:extLst>
          </p:cNvPr>
          <p:cNvSpPr>
            <a:spLocks noGrp="1"/>
          </p:cNvSpPr>
          <p:nvPr>
            <p:ph type="body" sz="quarter" idx="79" hasCustomPrompt="1"/>
          </p:nvPr>
        </p:nvSpPr>
        <p:spPr>
          <a:xfrm>
            <a:off x="80597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6" name="Picture Placeholder 2">
            <a:extLst>
              <a:ext uri="{FF2B5EF4-FFF2-40B4-BE49-F238E27FC236}">
                <a16:creationId xmlns:a16="http://schemas.microsoft.com/office/drawing/2014/main" id="{9CB52F2D-7A68-4FFC-9178-804A881AE302}"/>
              </a:ext>
            </a:extLst>
          </p:cNvPr>
          <p:cNvSpPr>
            <a:spLocks noGrp="1"/>
          </p:cNvSpPr>
          <p:nvPr>
            <p:ph type="pic" sz="quarter" idx="81" hasCustomPrompt="1"/>
          </p:nvPr>
        </p:nvSpPr>
        <p:spPr>
          <a:xfrm>
            <a:off x="80597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8" name="Text Placeholder 17">
            <a:extLst>
              <a:ext uri="{FF2B5EF4-FFF2-40B4-BE49-F238E27FC236}">
                <a16:creationId xmlns:a16="http://schemas.microsoft.com/office/drawing/2014/main" id="{5397A6B8-13D3-476E-955F-CC207462FDF5}"/>
              </a:ext>
            </a:extLst>
          </p:cNvPr>
          <p:cNvSpPr>
            <a:spLocks noGrp="1"/>
          </p:cNvSpPr>
          <p:nvPr>
            <p:ph type="body" sz="quarter" idx="83" hasCustomPrompt="1"/>
          </p:nvPr>
        </p:nvSpPr>
        <p:spPr>
          <a:xfrm>
            <a:off x="80597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7" name="Text Placeholder 17">
            <a:extLst>
              <a:ext uri="{FF2B5EF4-FFF2-40B4-BE49-F238E27FC236}">
                <a16:creationId xmlns:a16="http://schemas.microsoft.com/office/drawing/2014/main" id="{1E422504-E303-4775-96E5-CDFBC2296ACE}"/>
              </a:ext>
            </a:extLst>
          </p:cNvPr>
          <p:cNvSpPr>
            <a:spLocks noGrp="1"/>
          </p:cNvSpPr>
          <p:nvPr>
            <p:ph type="body" sz="quarter" idx="82" hasCustomPrompt="1"/>
          </p:nvPr>
        </p:nvSpPr>
        <p:spPr>
          <a:xfrm>
            <a:off x="80597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99107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21" name="Text Placeholder 17">
            <a:extLst>
              <a:ext uri="{FF2B5EF4-FFF2-40B4-BE49-F238E27FC236}">
                <a16:creationId xmlns:a16="http://schemas.microsoft.com/office/drawing/2014/main" id="{255BDC5E-237D-43C8-A260-67FBC77B0827}"/>
              </a:ext>
            </a:extLst>
          </p:cNvPr>
          <p:cNvSpPr>
            <a:spLocks noGrp="1"/>
          </p:cNvSpPr>
          <p:nvPr>
            <p:ph type="body" sz="quarter" idx="86" hasCustomPrompt="1"/>
          </p:nvPr>
        </p:nvSpPr>
        <p:spPr>
          <a:xfrm>
            <a:off x="99107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0" name="Text Placeholder 17">
            <a:extLst>
              <a:ext uri="{FF2B5EF4-FFF2-40B4-BE49-F238E27FC236}">
                <a16:creationId xmlns:a16="http://schemas.microsoft.com/office/drawing/2014/main" id="{78D758A1-4B6F-4B0F-B561-8A5C8AE2A7CD}"/>
              </a:ext>
            </a:extLst>
          </p:cNvPr>
          <p:cNvSpPr>
            <a:spLocks noGrp="1"/>
          </p:cNvSpPr>
          <p:nvPr>
            <p:ph type="body" sz="quarter" idx="85" hasCustomPrompt="1"/>
          </p:nvPr>
        </p:nvSpPr>
        <p:spPr>
          <a:xfrm>
            <a:off x="99107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2" name="Picture Placeholder 2">
            <a:extLst>
              <a:ext uri="{FF2B5EF4-FFF2-40B4-BE49-F238E27FC236}">
                <a16:creationId xmlns:a16="http://schemas.microsoft.com/office/drawing/2014/main" id="{82B0B00E-3F93-46FF-912B-59CB8675DE2A}"/>
              </a:ext>
            </a:extLst>
          </p:cNvPr>
          <p:cNvSpPr>
            <a:spLocks noGrp="1"/>
          </p:cNvSpPr>
          <p:nvPr>
            <p:ph type="pic" sz="quarter" idx="87" hasCustomPrompt="1"/>
          </p:nvPr>
        </p:nvSpPr>
        <p:spPr>
          <a:xfrm>
            <a:off x="99107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24" name="Text Placeholder 17">
            <a:extLst>
              <a:ext uri="{FF2B5EF4-FFF2-40B4-BE49-F238E27FC236}">
                <a16:creationId xmlns:a16="http://schemas.microsoft.com/office/drawing/2014/main" id="{7BAFC583-D5A0-4ABC-9964-5D972B3932B1}"/>
              </a:ext>
            </a:extLst>
          </p:cNvPr>
          <p:cNvSpPr>
            <a:spLocks noGrp="1"/>
          </p:cNvSpPr>
          <p:nvPr>
            <p:ph type="body" sz="quarter" idx="89" hasCustomPrompt="1"/>
          </p:nvPr>
        </p:nvSpPr>
        <p:spPr>
          <a:xfrm>
            <a:off x="99107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3" name="Text Placeholder 17">
            <a:extLst>
              <a:ext uri="{FF2B5EF4-FFF2-40B4-BE49-F238E27FC236}">
                <a16:creationId xmlns:a16="http://schemas.microsoft.com/office/drawing/2014/main" id="{35BE1316-440D-4B2F-90B1-C60EC44F780A}"/>
              </a:ext>
            </a:extLst>
          </p:cNvPr>
          <p:cNvSpPr>
            <a:spLocks noGrp="1"/>
          </p:cNvSpPr>
          <p:nvPr>
            <p:ph type="body" sz="quarter" idx="88" hasCustomPrompt="1"/>
          </p:nvPr>
        </p:nvSpPr>
        <p:spPr>
          <a:xfrm>
            <a:off x="99107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996555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 x Logo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2" y="227797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2509838"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4361699"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5768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6218322"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8322"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8062164"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62164"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658812" y="381220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
        <p:nvSpPr>
          <p:cNvPr id="16" name="Picture Placeholder 2">
            <a:extLst>
              <a:ext uri="{FF2B5EF4-FFF2-40B4-BE49-F238E27FC236}">
                <a16:creationId xmlns:a16="http://schemas.microsoft.com/office/drawing/2014/main" id="{4E5F37FC-1E52-4ADB-9749-D7275817B623}"/>
              </a:ext>
            </a:extLst>
          </p:cNvPr>
          <p:cNvSpPr>
            <a:spLocks noGrp="1"/>
          </p:cNvSpPr>
          <p:nvPr>
            <p:ph type="pic" sz="quarter" idx="92" hasCustomPrompt="1"/>
          </p:nvPr>
        </p:nvSpPr>
        <p:spPr>
          <a:xfrm>
            <a:off x="9906006"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7" name="Picture Placeholder 2">
            <a:extLst>
              <a:ext uri="{FF2B5EF4-FFF2-40B4-BE49-F238E27FC236}">
                <a16:creationId xmlns:a16="http://schemas.microsoft.com/office/drawing/2014/main" id="{1CD22332-EF6C-44AE-82B5-52E7D5618C89}"/>
              </a:ext>
            </a:extLst>
          </p:cNvPr>
          <p:cNvSpPr>
            <a:spLocks noGrp="1"/>
          </p:cNvSpPr>
          <p:nvPr>
            <p:ph type="pic" sz="quarter" idx="93" hasCustomPrompt="1"/>
          </p:nvPr>
        </p:nvSpPr>
        <p:spPr>
          <a:xfrm>
            <a:off x="9906006"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Tree>
    <p:extLst>
      <p:ext uri="{BB962C8B-B14F-4D97-AF65-F5344CB8AC3E}">
        <p14:creationId xmlns:p14="http://schemas.microsoft.com/office/powerpoint/2010/main" val="118019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19B8F3E6-0C4D-46FE-AAF5-B2E9E31AD948}"/>
              </a:ext>
            </a:extLst>
          </p:cNvPr>
          <p:cNvSpPr>
            <a:spLocks noGrp="1"/>
          </p:cNvSpPr>
          <p:nvPr>
            <p:ph type="pic" sz="quarter" idx="21" hasCustomPrompt="1"/>
          </p:nvPr>
        </p:nvSpPr>
        <p:spPr>
          <a:xfrm>
            <a:off x="0" y="0"/>
            <a:ext cx="5978525"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3" name="Text Placeholder 2">
            <a:extLst>
              <a:ext uri="{FF2B5EF4-FFF2-40B4-BE49-F238E27FC236}">
                <a16:creationId xmlns:a16="http://schemas.microsoft.com/office/drawing/2014/main" id="{0C1C033C-C63E-4089-A3CD-6F5CD6F526A3}"/>
              </a:ext>
            </a:extLst>
          </p:cNvPr>
          <p:cNvSpPr>
            <a:spLocks noGrp="1"/>
          </p:cNvSpPr>
          <p:nvPr>
            <p:ph type="body" sz="quarter" idx="24" hasCustomPrompt="1"/>
          </p:nvPr>
        </p:nvSpPr>
        <p:spPr>
          <a:xfrm rot="16200000">
            <a:off x="-256394" y="6193839"/>
            <a:ext cx="914400" cy="413923"/>
          </a:xfrm>
          <a:prstGeom prst="rect">
            <a:avLst/>
          </a:prstGeom>
        </p:spPr>
        <p:txBody>
          <a:bodyPr lIns="180000" tIns="144000" rIns="180000" bIns="144000">
            <a:spAutoFit/>
          </a:bodyPr>
          <a:lstStyle>
            <a:lvl1pPr marL="0" indent="0">
              <a:buNone/>
              <a:defRPr sz="800">
                <a:solidFill>
                  <a:schemeClr val="tx1"/>
                </a:solidFill>
              </a:defRPr>
            </a:lvl1pPr>
          </a:lstStyle>
          <a:p>
            <a:r>
              <a:rPr lang="en-GB" dirty="0"/>
              <a:t>© Copyright</a:t>
            </a:r>
          </a:p>
        </p:txBody>
      </p:sp>
      <p:sp>
        <p:nvSpPr>
          <p:cNvPr id="11" name="Title 2">
            <a:extLst>
              <a:ext uri="{FF2B5EF4-FFF2-40B4-BE49-F238E27FC236}">
                <a16:creationId xmlns:a16="http://schemas.microsoft.com/office/drawing/2014/main" id="{B80DFF50-DB1D-448C-A6A7-F7D4CA2CCDAC}"/>
              </a:ext>
            </a:extLst>
          </p:cNvPr>
          <p:cNvSpPr>
            <a:spLocks noGrp="1"/>
          </p:cNvSpPr>
          <p:nvPr>
            <p:ph type="title" hasCustomPrompt="1"/>
          </p:nvPr>
        </p:nvSpPr>
        <p:spPr>
          <a:xfrm>
            <a:off x="6396450" y="2411999"/>
            <a:ext cx="5136738" cy="615553"/>
          </a:xfrm>
        </p:spPr>
        <p:txBody>
          <a:bodyPr anchor="b" anchorCtr="0"/>
          <a:lstStyle>
            <a:lvl1pPr>
              <a:lnSpc>
                <a:spcPct val="100000"/>
              </a:lnSpc>
              <a:defRPr/>
            </a:lvl1pPr>
          </a:lstStyle>
          <a:p>
            <a:r>
              <a:rPr lang="en-GB" dirty="0"/>
              <a:t>Cover title</a:t>
            </a:r>
          </a:p>
        </p:txBody>
      </p:sp>
      <p:sp>
        <p:nvSpPr>
          <p:cNvPr id="12" name="Subtitle 2">
            <a:extLst>
              <a:ext uri="{FF2B5EF4-FFF2-40B4-BE49-F238E27FC236}">
                <a16:creationId xmlns:a16="http://schemas.microsoft.com/office/drawing/2014/main" id="{E1109BE2-2796-4569-B0E4-9C84074DFEF5}"/>
              </a:ext>
            </a:extLst>
          </p:cNvPr>
          <p:cNvSpPr>
            <a:spLocks noGrp="1"/>
          </p:cNvSpPr>
          <p:nvPr>
            <p:ph type="subTitle" idx="1" hasCustomPrompt="1"/>
          </p:nvPr>
        </p:nvSpPr>
        <p:spPr>
          <a:xfrm>
            <a:off x="6396450" y="3132000"/>
            <a:ext cx="5136737"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4" name="Text Placeholder 2">
            <a:extLst>
              <a:ext uri="{FF2B5EF4-FFF2-40B4-BE49-F238E27FC236}">
                <a16:creationId xmlns:a16="http://schemas.microsoft.com/office/drawing/2014/main" id="{034C79B3-D5C2-4EBE-BC85-0B851E8755EF}"/>
              </a:ext>
            </a:extLst>
          </p:cNvPr>
          <p:cNvSpPr>
            <a:spLocks noGrp="1"/>
          </p:cNvSpPr>
          <p:nvPr>
            <p:ph type="body" sz="quarter" idx="25" hasCustomPrompt="1"/>
          </p:nvPr>
        </p:nvSpPr>
        <p:spPr>
          <a:xfrm>
            <a:off x="6396450" y="6026150"/>
            <a:ext cx="5136736"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5" name="Text Placeholder 4">
            <a:extLst>
              <a:ext uri="{FF2B5EF4-FFF2-40B4-BE49-F238E27FC236}">
                <a16:creationId xmlns:a16="http://schemas.microsoft.com/office/drawing/2014/main" id="{EB10E1F8-3123-4144-8B55-7B21F0CCB2A2}"/>
              </a:ext>
            </a:extLst>
          </p:cNvPr>
          <p:cNvSpPr>
            <a:spLocks noGrp="1"/>
          </p:cNvSpPr>
          <p:nvPr>
            <p:ph type="body" sz="quarter" idx="23" hasCustomPrompt="1"/>
          </p:nvPr>
        </p:nvSpPr>
        <p:spPr>
          <a:xfrm>
            <a:off x="6396450" y="6268670"/>
            <a:ext cx="5136736" cy="174624"/>
          </a:xfrm>
        </p:spPr>
        <p:txBody>
          <a:bodyPr>
            <a:noAutofit/>
          </a:bodyPr>
          <a:lstStyle>
            <a:lvl1pPr marL="0" indent="0">
              <a:buNone/>
              <a:defRPr sz="1200"/>
            </a:lvl1pPr>
          </a:lstStyle>
          <a:p>
            <a:pPr lvl="0"/>
            <a:r>
              <a:rPr lang="en-GB" dirty="0"/>
              <a:t>DDDD MMMM</a:t>
            </a:r>
          </a:p>
        </p:txBody>
      </p:sp>
    </p:spTree>
    <p:extLst>
      <p:ext uri="{BB962C8B-B14F-4D97-AF65-F5344CB8AC3E}">
        <p14:creationId xmlns:p14="http://schemas.microsoft.com/office/powerpoint/2010/main" val="3082727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798"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0300"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10918244" y="4231656"/>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5366742" y="4231656"/>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5040000"/>
            <a:ext cx="53170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6227242" y="5040000"/>
            <a:ext cx="530594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3" y="5544000"/>
            <a:ext cx="5317087" cy="619902"/>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6211270" y="5544000"/>
            <a:ext cx="5321917" cy="621850"/>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Tree>
    <p:extLst>
      <p:ext uri="{BB962C8B-B14F-4D97-AF65-F5344CB8AC3E}">
        <p14:creationId xmlns:p14="http://schemas.microsoft.com/office/powerpoint/2010/main" val="3429280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34704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4359214" y="1811338"/>
            <a:ext cx="3471986"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7218344" y="335848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3514644" y="335848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8062913" y="1811338"/>
            <a:ext cx="3470275" cy="2160000"/>
          </a:xfrm>
          <a:solidFill>
            <a:schemeClr val="bg1">
              <a:lumMod val="95000"/>
            </a:schemeClr>
          </a:solidFill>
        </p:spPr>
        <p:txBody>
          <a:bodyPr tIns="504000" anchor="ctr"/>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Text Placeholder 2">
            <a:extLst>
              <a:ext uri="{FF2B5EF4-FFF2-40B4-BE49-F238E27FC236}">
                <a16:creationId xmlns:a16="http://schemas.microsoft.com/office/drawing/2014/main" id="{5782A684-0F9A-4735-B34D-E98848E835B0}"/>
              </a:ext>
            </a:extLst>
          </p:cNvPr>
          <p:cNvSpPr>
            <a:spLocks noGrp="1"/>
          </p:cNvSpPr>
          <p:nvPr>
            <p:ph type="body" sz="quarter" idx="58" hasCustomPrompt="1"/>
          </p:nvPr>
        </p:nvSpPr>
        <p:spPr>
          <a:xfrm rot="16200000">
            <a:off x="10921277" y="3359338"/>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34686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4359152" y="4176000"/>
            <a:ext cx="347198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8062913" y="4176000"/>
            <a:ext cx="3468687"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3468686"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4356101" y="4680000"/>
            <a:ext cx="347345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8059738" y="4680000"/>
            <a:ext cx="347345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Tree>
    <p:extLst>
      <p:ext uri="{BB962C8B-B14F-4D97-AF65-F5344CB8AC3E}">
        <p14:creationId xmlns:p14="http://schemas.microsoft.com/office/powerpoint/2010/main" val="422023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34596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5365669" y="335848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2565944" y="335848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6212402" y="1811338"/>
            <a:ext cx="2520000" cy="2160000"/>
          </a:xfrm>
          <a:solidFill>
            <a:schemeClr val="bg1">
              <a:lumMod val="95000"/>
            </a:schemeClr>
          </a:solidFill>
        </p:spPr>
        <p:txBody>
          <a:bodyPr tIns="504000" anchor="ctr"/>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Text Placeholder 2">
            <a:extLst>
              <a:ext uri="{FF2B5EF4-FFF2-40B4-BE49-F238E27FC236}">
                <a16:creationId xmlns:a16="http://schemas.microsoft.com/office/drawing/2014/main" id="{5782A684-0F9A-4735-B34D-E98848E835B0}"/>
              </a:ext>
            </a:extLst>
          </p:cNvPr>
          <p:cNvSpPr>
            <a:spLocks noGrp="1"/>
          </p:cNvSpPr>
          <p:nvPr>
            <p:ph type="body" sz="quarter" idx="58" hasCustomPrompt="1"/>
          </p:nvPr>
        </p:nvSpPr>
        <p:spPr>
          <a:xfrm rot="16200000">
            <a:off x="8122066" y="3359338"/>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3459600"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6212402"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2520000"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3459600" y="4680000"/>
            <a:ext cx="252000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6209227"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2" name="Picture Placeholder 5">
            <a:extLst>
              <a:ext uri="{FF2B5EF4-FFF2-40B4-BE49-F238E27FC236}">
                <a16:creationId xmlns:a16="http://schemas.microsoft.com/office/drawing/2014/main" id="{28CE1F51-26D3-4AFF-AC64-50FE35F0F898}"/>
              </a:ext>
            </a:extLst>
          </p:cNvPr>
          <p:cNvSpPr>
            <a:spLocks noGrp="1"/>
          </p:cNvSpPr>
          <p:nvPr>
            <p:ph type="pic" sz="quarter" idx="65" hasCustomPrompt="1"/>
          </p:nvPr>
        </p:nvSpPr>
        <p:spPr>
          <a:xfrm>
            <a:off x="9013188" y="1811338"/>
            <a:ext cx="2520000" cy="2160000"/>
          </a:xfrm>
          <a:solidFill>
            <a:schemeClr val="bg1">
              <a:lumMod val="95000"/>
            </a:schemeClr>
          </a:solidFill>
        </p:spPr>
        <p:txBody>
          <a:bodyPr tIns="504000" anchor="ctr"/>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3" name="Text Placeholder 2">
            <a:extLst>
              <a:ext uri="{FF2B5EF4-FFF2-40B4-BE49-F238E27FC236}">
                <a16:creationId xmlns:a16="http://schemas.microsoft.com/office/drawing/2014/main" id="{35095BD3-426F-44D7-B129-1AA06A54217A}"/>
              </a:ext>
            </a:extLst>
          </p:cNvPr>
          <p:cNvSpPr>
            <a:spLocks noGrp="1"/>
          </p:cNvSpPr>
          <p:nvPr>
            <p:ph type="body" sz="quarter" idx="66" hasCustomPrompt="1"/>
          </p:nvPr>
        </p:nvSpPr>
        <p:spPr>
          <a:xfrm rot="16200000">
            <a:off x="10922852" y="3359338"/>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24" name="Text Placeholder 18">
            <a:extLst>
              <a:ext uri="{FF2B5EF4-FFF2-40B4-BE49-F238E27FC236}">
                <a16:creationId xmlns:a16="http://schemas.microsoft.com/office/drawing/2014/main" id="{BBD421C5-4249-46AF-A7DF-D2B7BC25117C}"/>
              </a:ext>
            </a:extLst>
          </p:cNvPr>
          <p:cNvSpPr>
            <a:spLocks noGrp="1"/>
          </p:cNvSpPr>
          <p:nvPr>
            <p:ph type="body" sz="quarter" idx="67" hasCustomPrompt="1"/>
          </p:nvPr>
        </p:nvSpPr>
        <p:spPr>
          <a:xfrm>
            <a:off x="9013188"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5" name="Text Placeholder 17">
            <a:extLst>
              <a:ext uri="{FF2B5EF4-FFF2-40B4-BE49-F238E27FC236}">
                <a16:creationId xmlns:a16="http://schemas.microsoft.com/office/drawing/2014/main" id="{F5A65D52-EABA-4531-B02D-B641D9A8B78E}"/>
              </a:ext>
            </a:extLst>
          </p:cNvPr>
          <p:cNvSpPr>
            <a:spLocks noGrp="1"/>
          </p:cNvSpPr>
          <p:nvPr>
            <p:ph type="body" sz="quarter" idx="68" hasCustomPrompt="1"/>
          </p:nvPr>
        </p:nvSpPr>
        <p:spPr>
          <a:xfrm>
            <a:off x="9010013"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Tree>
    <p:extLst>
      <p:ext uri="{BB962C8B-B14F-4D97-AF65-F5344CB8AC3E}">
        <p14:creationId xmlns:p14="http://schemas.microsoft.com/office/powerpoint/2010/main" val="2160236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4" y="2804400"/>
            <a:ext cx="3276000" cy="820800"/>
          </a:xfrm>
        </p:spPr>
        <p:txBody>
          <a:bodyPr/>
          <a:lstStyle>
            <a:lvl1pPr>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03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5550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grpSp>
        <p:nvGrpSpPr>
          <p:cNvPr id="13" name="Group 12">
            <a:extLst>
              <a:ext uri="{FF2B5EF4-FFF2-40B4-BE49-F238E27FC236}">
                <a16:creationId xmlns:a16="http://schemas.microsoft.com/office/drawing/2014/main" id="{808EF2ED-36D2-4840-B9E1-0A9032B9864E}"/>
              </a:ext>
            </a:extLst>
          </p:cNvPr>
          <p:cNvGrpSpPr/>
          <p:nvPr userDrawn="1"/>
        </p:nvGrpSpPr>
        <p:grpSpPr>
          <a:xfrm>
            <a:off x="658813" y="2801257"/>
            <a:ext cx="7399484" cy="1872000"/>
            <a:chOff x="658813" y="2801257"/>
            <a:chExt cx="7399484" cy="3399517"/>
          </a:xfrm>
        </p:grpSpPr>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B6101D-722B-42FE-91FC-BE90AC17C2DF}"/>
                </a:ext>
              </a:extLst>
            </p:cNvPr>
            <p:cNvCxnSpPr>
              <a:cxnSpLocks/>
            </p:cNvCxnSpPr>
            <p:nvPr userDrawn="1"/>
          </p:nvCxnSpPr>
          <p:spPr>
            <a:xfrm>
              <a:off x="8058297"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4" y="3747600"/>
            <a:ext cx="3275434"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032" y="3747600"/>
            <a:ext cx="3276000"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55502" y="3747600"/>
            <a:ext cx="3276000"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Tree>
    <p:extLst>
      <p:ext uri="{BB962C8B-B14F-4D97-AF65-F5344CB8AC3E}">
        <p14:creationId xmlns:p14="http://schemas.microsoft.com/office/powerpoint/2010/main" val="2446128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21" name="Text Placeholder 3">
            <a:extLst>
              <a:ext uri="{FF2B5EF4-FFF2-40B4-BE49-F238E27FC236}">
                <a16:creationId xmlns:a16="http://schemas.microsoft.com/office/drawing/2014/main" id="{A5A24406-0F34-44BC-B91E-8F2322E95E3E}"/>
              </a:ext>
            </a:extLst>
          </p:cNvPr>
          <p:cNvSpPr>
            <a:spLocks noGrp="1"/>
          </p:cNvSpPr>
          <p:nvPr>
            <p:ph type="body" sz="quarter" idx="15" hasCustomPrompt="1"/>
          </p:nvPr>
        </p:nvSpPr>
        <p:spPr>
          <a:xfrm>
            <a:off x="839437" y="3990406"/>
            <a:ext cx="4668956" cy="820800"/>
          </a:xfrm>
        </p:spPr>
        <p:txBody>
          <a:bodyPr/>
          <a:lstStyle>
            <a:lvl1pPr>
              <a:buNone/>
              <a:defRPr>
                <a:solidFill>
                  <a:schemeClr val="accent1"/>
                </a:solidFill>
              </a:defRPr>
            </a:lvl1pPr>
          </a:lstStyle>
          <a:p>
            <a:pPr lvl="0"/>
            <a:r>
              <a:rPr lang="en-GB" dirty="0"/>
              <a:t>Large display copy, value statement</a:t>
            </a:r>
          </a:p>
        </p:txBody>
      </p:sp>
      <p:sp>
        <p:nvSpPr>
          <p:cNvPr id="22" name="Text Placeholder 5">
            <a:extLst>
              <a:ext uri="{FF2B5EF4-FFF2-40B4-BE49-F238E27FC236}">
                <a16:creationId xmlns:a16="http://schemas.microsoft.com/office/drawing/2014/main" id="{830F4158-415A-49A9-A700-8F5CE11B8734}"/>
              </a:ext>
            </a:extLst>
          </p:cNvPr>
          <p:cNvSpPr>
            <a:spLocks noGrp="1"/>
          </p:cNvSpPr>
          <p:nvPr>
            <p:ph type="body" sz="quarter" idx="16" hasCustomPrompt="1"/>
          </p:nvPr>
        </p:nvSpPr>
        <p:spPr>
          <a:xfrm>
            <a:off x="6383437" y="3990406"/>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23" name="Straight Connector 22">
            <a:extLst>
              <a:ext uri="{FF2B5EF4-FFF2-40B4-BE49-F238E27FC236}">
                <a16:creationId xmlns:a16="http://schemas.microsoft.com/office/drawing/2014/main" id="{EFE09FC0-0358-4B7E-A8CA-686AB04A1F3D}"/>
              </a:ext>
            </a:extLst>
          </p:cNvPr>
          <p:cNvCxnSpPr>
            <a:cxnSpLocks/>
          </p:cNvCxnSpPr>
          <p:nvPr userDrawn="1"/>
        </p:nvCxnSpPr>
        <p:spPr>
          <a:xfrm>
            <a:off x="658568"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51518F-8E5B-4C6F-92AA-D8E3AFC4E680}"/>
              </a:ext>
            </a:extLst>
          </p:cNvPr>
          <p:cNvCxnSpPr>
            <a:cxnSpLocks/>
          </p:cNvCxnSpPr>
          <p:nvPr userDrawn="1"/>
        </p:nvCxnSpPr>
        <p:spPr>
          <a:xfrm>
            <a:off x="6211647"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2C6E029F-3EE9-49EC-B5C4-06772A6A8EF3}"/>
              </a:ext>
            </a:extLst>
          </p:cNvPr>
          <p:cNvSpPr>
            <a:spLocks noGrp="1"/>
          </p:cNvSpPr>
          <p:nvPr>
            <p:ph type="body" sz="quarter" idx="17" hasCustomPrompt="1"/>
          </p:nvPr>
        </p:nvSpPr>
        <p:spPr>
          <a:xfrm>
            <a:off x="839437" y="4933606"/>
            <a:ext cx="4668149"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6" name="Text Placeholder 18">
            <a:extLst>
              <a:ext uri="{FF2B5EF4-FFF2-40B4-BE49-F238E27FC236}">
                <a16:creationId xmlns:a16="http://schemas.microsoft.com/office/drawing/2014/main" id="{6CBCB53F-8EB6-4E3E-98D4-4576BB6BD688}"/>
              </a:ext>
            </a:extLst>
          </p:cNvPr>
          <p:cNvSpPr>
            <a:spLocks noGrp="1"/>
          </p:cNvSpPr>
          <p:nvPr>
            <p:ph type="body" sz="quarter" idx="18" hasCustomPrompt="1"/>
          </p:nvPr>
        </p:nvSpPr>
        <p:spPr>
          <a:xfrm>
            <a:off x="6383437" y="4933606"/>
            <a:ext cx="4668133"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39437" y="1811338"/>
            <a:ext cx="4668956" cy="820800"/>
          </a:xfrm>
        </p:spPr>
        <p:txBody>
          <a:bodyPr/>
          <a:lstStyle>
            <a:lvl1pPr>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383437" y="1811338"/>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39437" y="2754538"/>
            <a:ext cx="4668149"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383437" y="2754538"/>
            <a:ext cx="4668133"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Tree>
    <p:extLst>
      <p:ext uri="{BB962C8B-B14F-4D97-AF65-F5344CB8AC3E}">
        <p14:creationId xmlns:p14="http://schemas.microsoft.com/office/powerpoint/2010/main" val="1468497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1811338"/>
            <a:ext cx="3276000" cy="774000"/>
          </a:xfrm>
        </p:spPr>
        <p:txBody>
          <a:bodyPr/>
          <a:lstStyle>
            <a:lvl1pPr>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600" y="1811338"/>
            <a:ext cx="3276000"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67526" y="1811338"/>
            <a:ext cx="3263052"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6" y="2754538"/>
            <a:ext cx="3276000" cy="442800"/>
          </a:xfrm>
        </p:spPr>
        <p:txBody>
          <a:bodyPr/>
          <a:lstStyle>
            <a:lvl1pPr>
              <a:buNone/>
              <a:defRPr sz="1600"/>
            </a:lvl1pPr>
          </a:lstStyle>
          <a:p>
            <a:pPr lvl="0"/>
            <a:r>
              <a:rPr lang="en-US" dirty="0"/>
              <a:t>16pt supporting copy description approximately 20 words.</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600" y="2754538"/>
            <a:ext cx="3276000" cy="442800"/>
          </a:xfrm>
        </p:spPr>
        <p:txBody>
          <a:bodyPr/>
          <a:lstStyle>
            <a:lvl1pPr>
              <a:buNone/>
              <a:defRPr sz="1600"/>
            </a:lvl1pPr>
          </a:lstStyle>
          <a:p>
            <a:pPr lvl="0"/>
            <a:r>
              <a:rPr lang="en-US" dirty="0"/>
              <a:t>16pt supporting copy description approximately 20 words.</a:t>
            </a:r>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67526" y="2754538"/>
            <a:ext cx="3265662" cy="442800"/>
          </a:xfrm>
        </p:spPr>
        <p:txBody>
          <a:bodyPr/>
          <a:lstStyle>
            <a:lvl1pPr>
              <a:buNone/>
              <a:defRPr sz="1600"/>
            </a:lvl1pPr>
          </a:lstStyle>
          <a:p>
            <a:pPr lvl="0"/>
            <a:r>
              <a:rPr lang="en-US" dirty="0"/>
              <a:t>16pt supporting copy description approximately 20 words.</a:t>
            </a:r>
          </a:p>
        </p:txBody>
      </p:sp>
      <p:sp>
        <p:nvSpPr>
          <p:cNvPr id="5" name="Text Placeholder 4">
            <a:extLst>
              <a:ext uri="{FF2B5EF4-FFF2-40B4-BE49-F238E27FC236}">
                <a16:creationId xmlns:a16="http://schemas.microsoft.com/office/drawing/2014/main" id="{45C2B8FF-F634-4508-A663-425A97666D6F}"/>
              </a:ext>
            </a:extLst>
          </p:cNvPr>
          <p:cNvSpPr>
            <a:spLocks noGrp="1"/>
          </p:cNvSpPr>
          <p:nvPr>
            <p:ph type="body" sz="quarter" idx="16" hasCustomPrompt="1"/>
          </p:nvPr>
        </p:nvSpPr>
        <p:spPr>
          <a:xfrm>
            <a:off x="850726" y="3990406"/>
            <a:ext cx="3276000" cy="774000"/>
          </a:xfrm>
        </p:spPr>
        <p:txBody>
          <a:bodyPr/>
          <a:lstStyle>
            <a:lvl1pPr>
              <a:buNone/>
              <a:defRPr>
                <a:solidFill>
                  <a:schemeClr val="accent1"/>
                </a:solidFill>
              </a:defRPr>
            </a:lvl1pPr>
          </a:lstStyle>
          <a:p>
            <a:pPr lvl="0"/>
            <a:r>
              <a:rPr lang="en-US" dirty="0"/>
              <a:t>Large display copy, value statement</a:t>
            </a:r>
          </a:p>
        </p:txBody>
      </p:sp>
      <p:sp>
        <p:nvSpPr>
          <p:cNvPr id="9" name="Text Placeholder 8">
            <a:extLst>
              <a:ext uri="{FF2B5EF4-FFF2-40B4-BE49-F238E27FC236}">
                <a16:creationId xmlns:a16="http://schemas.microsoft.com/office/drawing/2014/main" id="{261C0559-3BE7-440A-BC44-5730E8D25405}"/>
              </a:ext>
            </a:extLst>
          </p:cNvPr>
          <p:cNvSpPr>
            <a:spLocks noGrp="1"/>
          </p:cNvSpPr>
          <p:nvPr>
            <p:ph type="body" sz="quarter" idx="17" hasCustomPrompt="1"/>
          </p:nvPr>
        </p:nvSpPr>
        <p:spPr>
          <a:xfrm>
            <a:off x="4542574" y="3990406"/>
            <a:ext cx="3288564" cy="774000"/>
          </a:xfrm>
        </p:spPr>
        <p:txBody>
          <a:bodyPr/>
          <a:lstStyle>
            <a:lvl1pPr>
              <a:buNone/>
              <a:defRPr>
                <a:solidFill>
                  <a:schemeClr val="accent1"/>
                </a:solidFill>
              </a:defRPr>
            </a:lvl1pPr>
          </a:lstStyle>
          <a:p>
            <a:pPr lvl="0"/>
            <a:r>
              <a:rPr lang="en-US" dirty="0"/>
              <a:t>Large display copy, value statement</a:t>
            </a:r>
          </a:p>
        </p:txBody>
      </p:sp>
      <p:sp>
        <p:nvSpPr>
          <p:cNvPr id="12" name="Text Placeholder 11">
            <a:extLst>
              <a:ext uri="{FF2B5EF4-FFF2-40B4-BE49-F238E27FC236}">
                <a16:creationId xmlns:a16="http://schemas.microsoft.com/office/drawing/2014/main" id="{3A108E80-9937-48FC-A117-3E6D5E679842}"/>
              </a:ext>
            </a:extLst>
          </p:cNvPr>
          <p:cNvSpPr>
            <a:spLocks noGrp="1"/>
          </p:cNvSpPr>
          <p:nvPr>
            <p:ph type="body" sz="quarter" idx="18" hasCustomPrompt="1"/>
          </p:nvPr>
        </p:nvSpPr>
        <p:spPr>
          <a:xfrm>
            <a:off x="8267526" y="3990406"/>
            <a:ext cx="3263053"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US" dirty="0"/>
              <a:t>Large display copy, value statement</a:t>
            </a:r>
          </a:p>
        </p:txBody>
      </p:sp>
      <p:sp>
        <p:nvSpPr>
          <p:cNvPr id="28" name="Text Placeholder 27">
            <a:extLst>
              <a:ext uri="{FF2B5EF4-FFF2-40B4-BE49-F238E27FC236}">
                <a16:creationId xmlns:a16="http://schemas.microsoft.com/office/drawing/2014/main" id="{A9423E80-DFFE-4DC4-9982-2C9AF4D209EA}"/>
              </a:ext>
            </a:extLst>
          </p:cNvPr>
          <p:cNvSpPr>
            <a:spLocks noGrp="1"/>
          </p:cNvSpPr>
          <p:nvPr>
            <p:ph type="body" sz="quarter" idx="19" hasCustomPrompt="1"/>
          </p:nvPr>
        </p:nvSpPr>
        <p:spPr>
          <a:xfrm>
            <a:off x="850726" y="4863600"/>
            <a:ext cx="3276000" cy="442800"/>
          </a:xfrm>
        </p:spPr>
        <p:txBody>
          <a:bodyPr/>
          <a:lstStyle>
            <a:lvl1pPr>
              <a:buNone/>
              <a:defRPr sz="1600"/>
            </a:lvl1pPr>
          </a:lstStyle>
          <a:p>
            <a:pPr lvl="0"/>
            <a:r>
              <a:rPr lang="en-US" dirty="0"/>
              <a:t>16pt supporting copy description approximately 20 words.</a:t>
            </a:r>
          </a:p>
        </p:txBody>
      </p:sp>
      <p:sp>
        <p:nvSpPr>
          <p:cNvPr id="30" name="Text Placeholder 29">
            <a:extLst>
              <a:ext uri="{FF2B5EF4-FFF2-40B4-BE49-F238E27FC236}">
                <a16:creationId xmlns:a16="http://schemas.microsoft.com/office/drawing/2014/main" id="{F039EE30-058E-4CEF-A75D-7AF01A0CF046}"/>
              </a:ext>
            </a:extLst>
          </p:cNvPr>
          <p:cNvSpPr>
            <a:spLocks noGrp="1"/>
          </p:cNvSpPr>
          <p:nvPr>
            <p:ph type="body" sz="quarter" idx="20" hasCustomPrompt="1"/>
          </p:nvPr>
        </p:nvSpPr>
        <p:spPr>
          <a:xfrm>
            <a:off x="4542574" y="4863600"/>
            <a:ext cx="3288564" cy="442800"/>
          </a:xfrm>
        </p:spPr>
        <p:txBody>
          <a:bodyPr/>
          <a:lstStyle>
            <a:lvl1pPr>
              <a:buNone/>
              <a:defRPr sz="1600"/>
            </a:lvl1pPr>
          </a:lstStyle>
          <a:p>
            <a:pPr lvl="0"/>
            <a:r>
              <a:rPr lang="en-US" dirty="0"/>
              <a:t>16pt supporting copy description approximately 20 words.</a:t>
            </a:r>
          </a:p>
        </p:txBody>
      </p:sp>
      <p:sp>
        <p:nvSpPr>
          <p:cNvPr id="32" name="Text Placeholder 31">
            <a:extLst>
              <a:ext uri="{FF2B5EF4-FFF2-40B4-BE49-F238E27FC236}">
                <a16:creationId xmlns:a16="http://schemas.microsoft.com/office/drawing/2014/main" id="{133C54DA-34B2-43E2-BF0E-C88148233C13}"/>
              </a:ext>
            </a:extLst>
          </p:cNvPr>
          <p:cNvSpPr>
            <a:spLocks noGrp="1"/>
          </p:cNvSpPr>
          <p:nvPr>
            <p:ph type="body" sz="quarter" idx="21" hasCustomPrompt="1"/>
          </p:nvPr>
        </p:nvSpPr>
        <p:spPr>
          <a:xfrm>
            <a:off x="8267526" y="4863600"/>
            <a:ext cx="3263053" cy="442800"/>
          </a:xfrm>
        </p:spPr>
        <p:txBody>
          <a:bodyPr/>
          <a:lstStyle>
            <a:lvl1pPr>
              <a:buNone/>
              <a:defRPr sz="1600"/>
            </a:lvl1pPr>
          </a:lstStyle>
          <a:p>
            <a:pPr lvl="0"/>
            <a:r>
              <a:rPr lang="en-US" dirty="0"/>
              <a:t>16pt supporting copy description approximately 20 words.</a:t>
            </a:r>
          </a:p>
        </p:txBody>
      </p:sp>
      <p:grpSp>
        <p:nvGrpSpPr>
          <p:cNvPr id="27" name="Group 26">
            <a:extLst>
              <a:ext uri="{FF2B5EF4-FFF2-40B4-BE49-F238E27FC236}">
                <a16:creationId xmlns:a16="http://schemas.microsoft.com/office/drawing/2014/main" id="{4EF01F31-4B67-4C43-97D1-69733F269F3F}"/>
              </a:ext>
            </a:extLst>
          </p:cNvPr>
          <p:cNvGrpSpPr/>
          <p:nvPr userDrawn="1"/>
        </p:nvGrpSpPr>
        <p:grpSpPr>
          <a:xfrm>
            <a:off x="658813" y="1811338"/>
            <a:ext cx="7395251" cy="1872000"/>
            <a:chOff x="658813" y="2801257"/>
            <a:chExt cx="7395251" cy="3399517"/>
          </a:xfrm>
        </p:grpSpPr>
        <p:cxnSp>
          <p:nvCxnSpPr>
            <p:cNvPr id="29" name="Straight Connector 28">
              <a:extLst>
                <a:ext uri="{FF2B5EF4-FFF2-40B4-BE49-F238E27FC236}">
                  <a16:creationId xmlns:a16="http://schemas.microsoft.com/office/drawing/2014/main" id="{2E87A5DA-9B89-4FFF-8A1C-0E55F46D52A4}"/>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0A804C-F9B7-41F1-B618-D98E08E36D97}"/>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63F983-261D-427F-8E84-6D0E75C36961}"/>
                </a:ext>
              </a:extLst>
            </p:cNvPr>
            <p:cNvCxnSpPr>
              <a:cxnSpLocks/>
            </p:cNvCxnSpPr>
            <p:nvPr userDrawn="1"/>
          </p:nvCxnSpPr>
          <p:spPr>
            <a:xfrm>
              <a:off x="8054064"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C94ED42-E0AD-4B74-AD36-83677FBDCE28}"/>
              </a:ext>
            </a:extLst>
          </p:cNvPr>
          <p:cNvGrpSpPr/>
          <p:nvPr userDrawn="1"/>
        </p:nvGrpSpPr>
        <p:grpSpPr>
          <a:xfrm>
            <a:off x="661420" y="3990406"/>
            <a:ext cx="7396877" cy="1872000"/>
            <a:chOff x="677863" y="2801257"/>
            <a:chExt cx="7396877" cy="3399517"/>
          </a:xfrm>
        </p:grpSpPr>
        <p:cxnSp>
          <p:nvCxnSpPr>
            <p:cNvPr id="35" name="Straight Connector 34">
              <a:extLst>
                <a:ext uri="{FF2B5EF4-FFF2-40B4-BE49-F238E27FC236}">
                  <a16:creationId xmlns:a16="http://schemas.microsoft.com/office/drawing/2014/main" id="{530AC258-8D3D-4ABE-824E-B12054F8CBDE}"/>
                </a:ext>
              </a:extLst>
            </p:cNvPr>
            <p:cNvCxnSpPr>
              <a:cxnSpLocks/>
            </p:cNvCxnSpPr>
            <p:nvPr userDrawn="1"/>
          </p:nvCxnSpPr>
          <p:spPr>
            <a:xfrm>
              <a:off x="67786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8B133CE-CEFC-4CE0-B26F-B5294B97E6A9}"/>
                </a:ext>
              </a:extLst>
            </p:cNvPr>
            <p:cNvCxnSpPr>
              <a:cxnSpLocks/>
            </p:cNvCxnSpPr>
            <p:nvPr userDrawn="1"/>
          </p:nvCxnSpPr>
          <p:spPr>
            <a:xfrm>
              <a:off x="4371249"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FE73E0-38A2-41B5-A2BE-B0396BED71CA}"/>
                </a:ext>
              </a:extLst>
            </p:cNvPr>
            <p:cNvCxnSpPr>
              <a:cxnSpLocks/>
            </p:cNvCxnSpPr>
            <p:nvPr userDrawn="1"/>
          </p:nvCxnSpPr>
          <p:spPr>
            <a:xfrm>
              <a:off x="8074740"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5027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x matr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2278800" y="1890000"/>
            <a:ext cx="3492000" cy="399600"/>
          </a:xfrm>
        </p:spPr>
        <p:txBody>
          <a:bodyPr/>
          <a:lstStyle>
            <a:lvl1pPr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18800" y="1890000"/>
            <a:ext cx="3492000" cy="399600"/>
          </a:xfrm>
        </p:spPr>
        <p:txBody>
          <a:bodyPr/>
          <a:lstStyle>
            <a:lvl1pPr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2278800" y="4125600"/>
            <a:ext cx="3492000" cy="399600"/>
          </a:xfrm>
        </p:spPr>
        <p:txBody>
          <a:bodyPr/>
          <a:lstStyle>
            <a:lvl1pPr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2278800" y="2292031"/>
            <a:ext cx="3492000" cy="1288800"/>
          </a:xfrm>
        </p:spPr>
        <p:txBody>
          <a:bodyPr/>
          <a:lstStyle>
            <a:lvl1pPr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6418800" y="2292031"/>
            <a:ext cx="3492000" cy="1288800"/>
          </a:xfrm>
        </p:spPr>
        <p:txBody>
          <a:bodyPr/>
          <a:lstStyle>
            <a:lvl1pPr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2278800" y="4525200"/>
            <a:ext cx="3492000" cy="1288800"/>
          </a:xfrm>
        </p:spPr>
        <p:txBody>
          <a:bodyPr/>
          <a:lstStyle>
            <a:lvl1pPr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cxnSp>
        <p:nvCxnSpPr>
          <p:cNvPr id="14" name="Straight Connector 13">
            <a:extLst>
              <a:ext uri="{FF2B5EF4-FFF2-40B4-BE49-F238E27FC236}">
                <a16:creationId xmlns:a16="http://schemas.microsoft.com/office/drawing/2014/main" id="{0C6F116D-AB1A-4A02-9AF7-1B2C6449DE35}"/>
              </a:ext>
            </a:extLst>
          </p:cNvPr>
          <p:cNvCxnSpPr>
            <a:cxnSpLocks/>
          </p:cNvCxnSpPr>
          <p:nvPr userDrawn="1"/>
        </p:nvCxnSpPr>
        <p:spPr>
          <a:xfrm>
            <a:off x="6096000" y="1811338"/>
            <a:ext cx="0" cy="4354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A36CEC-F4BA-4EED-9C66-A18F5FB061D4}"/>
              </a:ext>
            </a:extLst>
          </p:cNvPr>
          <p:cNvCxnSpPr>
            <a:cxnSpLocks/>
          </p:cNvCxnSpPr>
          <p:nvPr userDrawn="1"/>
        </p:nvCxnSpPr>
        <p:spPr>
          <a:xfrm>
            <a:off x="2279650" y="3848514"/>
            <a:ext cx="76327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7FF2B72-512C-4010-85BE-147BD09649CF}"/>
              </a:ext>
            </a:extLst>
          </p:cNvPr>
          <p:cNvSpPr>
            <a:spLocks noGrp="1"/>
          </p:cNvSpPr>
          <p:nvPr>
            <p:ph type="body" sz="quarter" idx="16" hasCustomPrompt="1"/>
          </p:nvPr>
        </p:nvSpPr>
        <p:spPr>
          <a:xfrm>
            <a:off x="6418800" y="4125600"/>
            <a:ext cx="3491957" cy="399600"/>
          </a:xfrm>
        </p:spPr>
        <p:txBody>
          <a:bodyPr/>
          <a:lstStyle>
            <a:lvl1pPr algn="ctr">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9" name="Text Placeholder 8">
            <a:extLst>
              <a:ext uri="{FF2B5EF4-FFF2-40B4-BE49-F238E27FC236}">
                <a16:creationId xmlns:a16="http://schemas.microsoft.com/office/drawing/2014/main" id="{F5389F8A-A639-428F-9FFF-80A339785B37}"/>
              </a:ext>
            </a:extLst>
          </p:cNvPr>
          <p:cNvSpPr>
            <a:spLocks noGrp="1"/>
          </p:cNvSpPr>
          <p:nvPr>
            <p:ph type="body" sz="quarter" idx="17" hasCustomPrompt="1"/>
          </p:nvPr>
        </p:nvSpPr>
        <p:spPr>
          <a:xfrm>
            <a:off x="6418263" y="4525200"/>
            <a:ext cx="3492500" cy="1288800"/>
          </a:xfrm>
        </p:spPr>
        <p:txBody>
          <a:bodyPr/>
          <a:lstStyle>
            <a:lvl1pPr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p:txBody>
      </p:sp>
    </p:spTree>
    <p:extLst>
      <p:ext uri="{BB962C8B-B14F-4D97-AF65-F5344CB8AC3E}">
        <p14:creationId xmlns:p14="http://schemas.microsoft.com/office/powerpoint/2010/main" val="1231194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3" name="Media Placeholder 2">
            <a:extLst>
              <a:ext uri="{FF2B5EF4-FFF2-40B4-BE49-F238E27FC236}">
                <a16:creationId xmlns:a16="http://schemas.microsoft.com/office/drawing/2014/main" id="{511C8CDD-36AD-4D9A-9ECB-DB3F236688F5}"/>
              </a:ext>
            </a:extLst>
          </p:cNvPr>
          <p:cNvSpPr>
            <a:spLocks noGrp="1"/>
          </p:cNvSpPr>
          <p:nvPr>
            <p:ph type="media"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indent="0" algn="ctr">
              <a:buFontTx/>
              <a:buNone/>
              <a:defRPr sz="1800"/>
            </a:lvl1pPr>
          </a:lstStyle>
          <a:p>
            <a:r>
              <a:rPr lang="en-GB" dirty="0"/>
              <a:t>Click on the icon to add media</a:t>
            </a:r>
          </a:p>
        </p:txBody>
      </p:sp>
      <p:sp>
        <p:nvSpPr>
          <p:cNvPr id="2" name="Footer Placeholder 1">
            <a:extLst>
              <a:ext uri="{FF2B5EF4-FFF2-40B4-BE49-F238E27FC236}">
                <a16:creationId xmlns:a16="http://schemas.microsoft.com/office/drawing/2014/main" id="{4F780FC4-2FA4-41CD-8E51-33935D575ECD}"/>
              </a:ext>
            </a:extLst>
          </p:cNvPr>
          <p:cNvSpPr>
            <a:spLocks noGrp="1"/>
          </p:cNvSpPr>
          <p:nvPr>
            <p:ph type="ftr" sz="quarter" idx="13"/>
          </p:nvPr>
        </p:nvSpPr>
        <p:spPr/>
        <p:txBody>
          <a:bodyPr/>
          <a:lstStyle/>
          <a:p>
            <a:endParaRPr lang="en-GB" dirty="0"/>
          </a:p>
        </p:txBody>
      </p:sp>
      <p:sp>
        <p:nvSpPr>
          <p:cNvPr id="5" name="Slide Number Placeholder 4">
            <a:extLst>
              <a:ext uri="{FF2B5EF4-FFF2-40B4-BE49-F238E27FC236}">
                <a16:creationId xmlns:a16="http://schemas.microsoft.com/office/drawing/2014/main" id="{3FF17C92-48FF-40D7-A1DB-806E7779A90E}"/>
              </a:ext>
            </a:extLst>
          </p:cNvPr>
          <p:cNvSpPr>
            <a:spLocks noGrp="1"/>
          </p:cNvSpPr>
          <p:nvPr>
            <p:ph type="sldNum" sz="quarter" idx="14"/>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489550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5" name="Picture Placeholder 4">
            <a:extLst>
              <a:ext uri="{FF2B5EF4-FFF2-40B4-BE49-F238E27FC236}">
                <a16:creationId xmlns:a16="http://schemas.microsoft.com/office/drawing/2014/main" id="{37F14EF7-3C01-41FF-99B8-A80CF85BC22F}"/>
              </a:ext>
            </a:extLst>
          </p:cNvPr>
          <p:cNvSpPr>
            <a:spLocks noGrp="1"/>
          </p:cNvSpPr>
          <p:nvPr>
            <p:ph type="pic"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1264D5E-B5F3-41C4-AC1D-AC0CEA36F747}"/>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B8CBD6AC-E677-4A0A-89C6-9B9556EA4299}"/>
              </a:ext>
            </a:extLst>
          </p:cNvPr>
          <p:cNvSpPr>
            <a:spLocks noGrp="1"/>
          </p:cNvSpPr>
          <p:nvPr>
            <p:ph type="ftr" sz="quarter" idx="25"/>
          </p:nvPr>
        </p:nvSpPr>
        <p:spPr/>
        <p:txBody>
          <a:bodyPr/>
          <a:lstStyle/>
          <a:p>
            <a:endParaRPr lang="en-GB" dirty="0"/>
          </a:p>
        </p:txBody>
      </p:sp>
      <p:sp>
        <p:nvSpPr>
          <p:cNvPr id="3" name="Slide Number Placeholder 2">
            <a:extLst>
              <a:ext uri="{FF2B5EF4-FFF2-40B4-BE49-F238E27FC236}">
                <a16:creationId xmlns:a16="http://schemas.microsoft.com/office/drawing/2014/main" id="{7B373CDC-E785-4797-8E61-FE03967E7230}"/>
              </a:ext>
            </a:extLst>
          </p:cNvPr>
          <p:cNvSpPr>
            <a:spLocks noGrp="1"/>
          </p:cNvSpPr>
          <p:nvPr>
            <p:ph type="sldNum" sz="quarter" idx="26"/>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835239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78525"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5" name="Picture Placeholder 3">
            <a:extLst>
              <a:ext uri="{FF2B5EF4-FFF2-40B4-BE49-F238E27FC236}">
                <a16:creationId xmlns:a16="http://schemas.microsoft.com/office/drawing/2014/main" id="{1C262F76-6DCD-4E66-8B34-63019F8A517D}"/>
              </a:ext>
            </a:extLst>
          </p:cNvPr>
          <p:cNvSpPr>
            <a:spLocks noGrp="1"/>
          </p:cNvSpPr>
          <p:nvPr>
            <p:ph type="pic" sz="quarter" idx="11" hasCustomPrompt="1"/>
          </p:nvPr>
        </p:nvSpPr>
        <p:spPr>
          <a:xfrm>
            <a:off x="6213477" y="0"/>
            <a:ext cx="5971326"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2">
            <a:extLst>
              <a:ext uri="{FF2B5EF4-FFF2-40B4-BE49-F238E27FC236}">
                <a16:creationId xmlns:a16="http://schemas.microsoft.com/office/drawing/2014/main" id="{F609480A-042D-452E-B40C-46C493AB9B49}"/>
              </a:ext>
            </a:extLst>
          </p:cNvPr>
          <p:cNvSpPr>
            <a:spLocks noGrp="1"/>
          </p:cNvSpPr>
          <p:nvPr>
            <p:ph type="body" sz="quarter" idx="25" hasCustomPrompt="1"/>
          </p:nvPr>
        </p:nvSpPr>
        <p:spPr>
          <a:xfrm rot="16200000">
            <a:off x="11584722" y="6263147"/>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754EF402-C451-403B-AB49-B445BD4E1830}"/>
              </a:ext>
            </a:extLst>
          </p:cNvPr>
          <p:cNvSpPr>
            <a:spLocks noGrp="1"/>
          </p:cNvSpPr>
          <p:nvPr>
            <p:ph type="ftr" sz="quarter" idx="26"/>
          </p:nvPr>
        </p:nvSpPr>
        <p:spPr/>
        <p:txBody>
          <a:bodyPr/>
          <a:lstStyle/>
          <a:p>
            <a:endParaRPr lang="en-GB" dirty="0"/>
          </a:p>
        </p:txBody>
      </p:sp>
      <p:sp>
        <p:nvSpPr>
          <p:cNvPr id="3" name="Slide Number Placeholder 2">
            <a:extLst>
              <a:ext uri="{FF2B5EF4-FFF2-40B4-BE49-F238E27FC236}">
                <a16:creationId xmlns:a16="http://schemas.microsoft.com/office/drawing/2014/main" id="{B25F47FB-DD28-4903-92F9-019BE6B8B5AC}"/>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Text Placeholder 2">
            <a:extLst>
              <a:ext uri="{FF2B5EF4-FFF2-40B4-BE49-F238E27FC236}">
                <a16:creationId xmlns:a16="http://schemas.microsoft.com/office/drawing/2014/main" id="{D0951A9D-7B15-4E0F-AEFB-270AB4181DF8}"/>
              </a:ext>
            </a:extLst>
          </p:cNvPr>
          <p:cNvSpPr>
            <a:spLocks noGrp="1"/>
          </p:cNvSpPr>
          <p:nvPr>
            <p:ph type="body" sz="quarter" idx="28" hasCustomPrompt="1"/>
          </p:nvPr>
        </p:nvSpPr>
        <p:spPr>
          <a:xfrm rot="16200000">
            <a:off x="5404298" y="6245143"/>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Tree>
    <p:extLst>
      <p:ext uri="{BB962C8B-B14F-4D97-AF65-F5344CB8AC3E}">
        <p14:creationId xmlns:p14="http://schemas.microsoft.com/office/powerpoint/2010/main" val="271096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699F18F3-83CE-4B8C-A573-BB143024441D}"/>
              </a:ext>
            </a:extLst>
          </p:cNvPr>
          <p:cNvSpPr>
            <a:spLocks noGrp="1"/>
          </p:cNvSpPr>
          <p:nvPr>
            <p:ph type="title" hasCustomPrompt="1"/>
          </p:nvPr>
        </p:nvSpPr>
        <p:spPr>
          <a:xfrm>
            <a:off x="658811" y="2411999"/>
            <a:ext cx="5102416" cy="615553"/>
          </a:xfrm>
        </p:spPr>
        <p:txBody>
          <a:bodyPr anchor="b" anchorCtr="0"/>
          <a:lstStyle>
            <a:lvl1pPr>
              <a:lnSpc>
                <a:spcPct val="100000"/>
              </a:lnSpc>
              <a:defRPr/>
            </a:lvl1pPr>
          </a:lstStyle>
          <a:p>
            <a:r>
              <a:rPr lang="en-GB" dirty="0"/>
              <a:t>Cover title</a:t>
            </a:r>
          </a:p>
        </p:txBody>
      </p:sp>
      <p:sp>
        <p:nvSpPr>
          <p:cNvPr id="15" name="Subtitle 2">
            <a:extLst>
              <a:ext uri="{FF2B5EF4-FFF2-40B4-BE49-F238E27FC236}">
                <a16:creationId xmlns:a16="http://schemas.microsoft.com/office/drawing/2014/main" id="{F3997B08-B5A4-41AD-83CF-D0095C2EAC27}"/>
              </a:ext>
            </a:extLst>
          </p:cNvPr>
          <p:cNvSpPr>
            <a:spLocks noGrp="1"/>
          </p:cNvSpPr>
          <p:nvPr>
            <p:ph type="subTitle" idx="1" hasCustomPrompt="1"/>
          </p:nvPr>
        </p:nvSpPr>
        <p:spPr>
          <a:xfrm>
            <a:off x="658814" y="3132000"/>
            <a:ext cx="5102415"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6" name="Text Placeholder 2">
            <a:extLst>
              <a:ext uri="{FF2B5EF4-FFF2-40B4-BE49-F238E27FC236}">
                <a16:creationId xmlns:a16="http://schemas.microsoft.com/office/drawing/2014/main" id="{F5CFC4F1-DD06-4AC9-9EED-47E7BC6CE4F2}"/>
              </a:ext>
            </a:extLst>
          </p:cNvPr>
          <p:cNvSpPr>
            <a:spLocks noGrp="1"/>
          </p:cNvSpPr>
          <p:nvPr>
            <p:ph type="body" sz="quarter" idx="22" hasCustomPrompt="1"/>
          </p:nvPr>
        </p:nvSpPr>
        <p:spPr>
          <a:xfrm>
            <a:off x="658814" y="6026150"/>
            <a:ext cx="5102414"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9" name="Text Placeholder 4">
            <a:extLst>
              <a:ext uri="{FF2B5EF4-FFF2-40B4-BE49-F238E27FC236}">
                <a16:creationId xmlns:a16="http://schemas.microsoft.com/office/drawing/2014/main" id="{3676BDDC-3D34-4941-A1E0-6D688809C9A3}"/>
              </a:ext>
            </a:extLst>
          </p:cNvPr>
          <p:cNvSpPr>
            <a:spLocks noGrp="1"/>
          </p:cNvSpPr>
          <p:nvPr>
            <p:ph type="body" sz="quarter" idx="23" hasCustomPrompt="1"/>
          </p:nvPr>
        </p:nvSpPr>
        <p:spPr>
          <a:xfrm>
            <a:off x="658813" y="6268670"/>
            <a:ext cx="5093294" cy="174624"/>
          </a:xfrm>
        </p:spPr>
        <p:txBody>
          <a:bodyPr>
            <a:noAutofit/>
          </a:bodyPr>
          <a:lstStyle>
            <a:lvl1pPr marL="0" indent="0">
              <a:buNone/>
              <a:defRPr sz="1200"/>
            </a:lvl1pPr>
          </a:lstStyle>
          <a:p>
            <a:pPr lvl="0"/>
            <a:r>
              <a:rPr lang="en-GB" dirty="0"/>
              <a:t>DDDD MMMM</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5983477" y="0"/>
            <a:ext cx="6203951"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ext Placeholder 2">
            <a:extLst>
              <a:ext uri="{FF2B5EF4-FFF2-40B4-BE49-F238E27FC236}">
                <a16:creationId xmlns:a16="http://schemas.microsoft.com/office/drawing/2014/main" id="{099E8267-E7EE-4182-963A-5CB334B5C1BC}"/>
              </a:ext>
            </a:extLst>
          </p:cNvPr>
          <p:cNvSpPr>
            <a:spLocks noGrp="1"/>
          </p:cNvSpPr>
          <p:nvPr>
            <p:ph type="body" sz="quarter" idx="24" hasCustomPrompt="1"/>
          </p:nvPr>
        </p:nvSpPr>
        <p:spPr>
          <a:xfrm rot="16200000">
            <a:off x="11533994" y="6193839"/>
            <a:ext cx="914400" cy="413923"/>
          </a:xfrm>
          <a:prstGeom prst="rect">
            <a:avLst/>
          </a:prstGeom>
        </p:spPr>
        <p:txBody>
          <a:bodyPr lIns="180000" tIns="144000" rIns="180000" bIns="144000">
            <a:spAutoFit/>
          </a:bodyPr>
          <a:lstStyle>
            <a:lvl1pPr marL="0" indent="0">
              <a:buNone/>
              <a:defRPr sz="800"/>
            </a:lvl1pPr>
          </a:lstStyle>
          <a:p>
            <a:r>
              <a:rPr lang="en-GB" dirty="0"/>
              <a:t>© Copyright</a:t>
            </a:r>
          </a:p>
        </p:txBody>
      </p:sp>
      <p:sp>
        <p:nvSpPr>
          <p:cNvPr id="13" name="Picture Placeholder 14">
            <a:extLst>
              <a:ext uri="{FF2B5EF4-FFF2-40B4-BE49-F238E27FC236}">
                <a16:creationId xmlns:a16="http://schemas.microsoft.com/office/drawing/2014/main" id="{76FBC2FC-02EA-48E9-BF11-1F9E021020EF}"/>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Tree>
    <p:extLst>
      <p:ext uri="{BB962C8B-B14F-4D97-AF65-F5344CB8AC3E}">
        <p14:creationId xmlns:p14="http://schemas.microsoft.com/office/powerpoint/2010/main" val="1001342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FBE2879C-B203-4598-945D-0C57B7C72CE9}"/>
              </a:ext>
            </a:extLst>
          </p:cNvPr>
          <p:cNvSpPr>
            <a:spLocks noGrp="1"/>
          </p:cNvSpPr>
          <p:nvPr>
            <p:ph type="pic" sz="quarter" idx="24" hasCustomPrompt="1"/>
          </p:nvPr>
        </p:nvSpPr>
        <p:spPr>
          <a:xfrm>
            <a:off x="6210300" y="3517900"/>
            <a:ext cx="5975502"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3">
            <a:extLst>
              <a:ext uri="{FF2B5EF4-FFF2-40B4-BE49-F238E27FC236}">
                <a16:creationId xmlns:a16="http://schemas.microsoft.com/office/drawing/2014/main" id="{10BD3FBB-A5B1-47F3-81B5-3FEE291E14B9}"/>
              </a:ext>
            </a:extLst>
          </p:cNvPr>
          <p:cNvSpPr>
            <a:spLocks noGrp="1"/>
          </p:cNvSpPr>
          <p:nvPr>
            <p:ph type="pic" sz="quarter" idx="22" hasCustomPrompt="1"/>
          </p:nvPr>
        </p:nvSpPr>
        <p:spPr>
          <a:xfrm>
            <a:off x="-1" y="351790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3">
            <a:extLst>
              <a:ext uri="{FF2B5EF4-FFF2-40B4-BE49-F238E27FC236}">
                <a16:creationId xmlns:a16="http://schemas.microsoft.com/office/drawing/2014/main" id="{9EA6B574-C0B0-467A-B86A-34F42619761E}"/>
              </a:ext>
            </a:extLst>
          </p:cNvPr>
          <p:cNvSpPr>
            <a:spLocks noGrp="1"/>
          </p:cNvSpPr>
          <p:nvPr>
            <p:ph type="pic" sz="quarter" idx="23" hasCustomPrompt="1"/>
          </p:nvPr>
        </p:nvSpPr>
        <p:spPr>
          <a:xfrm>
            <a:off x="6210300" y="0"/>
            <a:ext cx="5975502" cy="3341688"/>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Text Placeholder 2">
            <a:extLst>
              <a:ext uri="{FF2B5EF4-FFF2-40B4-BE49-F238E27FC236}">
                <a16:creationId xmlns:a16="http://schemas.microsoft.com/office/drawing/2014/main" id="{B4B4D3C9-227F-4C12-A17C-201A0669FEF2}"/>
              </a:ext>
            </a:extLst>
          </p:cNvPr>
          <p:cNvSpPr>
            <a:spLocks noGrp="1"/>
          </p:cNvSpPr>
          <p:nvPr>
            <p:ph type="body" sz="quarter" idx="25" hasCustomPrompt="1"/>
          </p:nvPr>
        </p:nvSpPr>
        <p:spPr>
          <a:xfrm rot="16200000">
            <a:off x="5404298" y="6245143"/>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4" name="Text Placeholder 2">
            <a:extLst>
              <a:ext uri="{FF2B5EF4-FFF2-40B4-BE49-F238E27FC236}">
                <a16:creationId xmlns:a16="http://schemas.microsoft.com/office/drawing/2014/main" id="{18308FEC-24A3-412D-AB78-7B975B70F3AF}"/>
              </a:ext>
            </a:extLst>
          </p:cNvPr>
          <p:cNvSpPr>
            <a:spLocks noGrp="1"/>
          </p:cNvSpPr>
          <p:nvPr>
            <p:ph type="body" sz="quarter" idx="26"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5" name="Text Placeholder 2">
            <a:extLst>
              <a:ext uri="{FF2B5EF4-FFF2-40B4-BE49-F238E27FC236}">
                <a16:creationId xmlns:a16="http://schemas.microsoft.com/office/drawing/2014/main" id="{5386F9DE-87EE-4FA6-8C43-E4EE13F63499}"/>
              </a:ext>
            </a:extLst>
          </p:cNvPr>
          <p:cNvSpPr>
            <a:spLocks noGrp="1"/>
          </p:cNvSpPr>
          <p:nvPr>
            <p:ph type="body" sz="quarter" idx="27" hasCustomPrompt="1"/>
          </p:nvPr>
        </p:nvSpPr>
        <p:spPr>
          <a:xfrm rot="16200000">
            <a:off x="5404298" y="272883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6" name="Text Placeholder 2">
            <a:extLst>
              <a:ext uri="{FF2B5EF4-FFF2-40B4-BE49-F238E27FC236}">
                <a16:creationId xmlns:a16="http://schemas.microsoft.com/office/drawing/2014/main" id="{E9246CB4-A411-42DC-BC5C-0E23F84BBA19}"/>
              </a:ext>
            </a:extLst>
          </p:cNvPr>
          <p:cNvSpPr>
            <a:spLocks noGrp="1"/>
          </p:cNvSpPr>
          <p:nvPr>
            <p:ph type="body" sz="quarter" idx="28" hasCustomPrompt="1"/>
          </p:nvPr>
        </p:nvSpPr>
        <p:spPr>
          <a:xfrm rot="16200000">
            <a:off x="11585300" y="272883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0C9FC094-50DD-4B8B-835E-B56D2CA53D73}"/>
              </a:ext>
            </a:extLst>
          </p:cNvPr>
          <p:cNvSpPr>
            <a:spLocks noGrp="1"/>
          </p:cNvSpPr>
          <p:nvPr>
            <p:ph type="ftr" sz="quarter" idx="29"/>
          </p:nvPr>
        </p:nvSpPr>
        <p:spPr/>
        <p:txBody>
          <a:bodyPr/>
          <a:lstStyle/>
          <a:p>
            <a:endParaRPr lang="en-GB" dirty="0"/>
          </a:p>
        </p:txBody>
      </p:sp>
      <p:sp>
        <p:nvSpPr>
          <p:cNvPr id="3" name="Slide Number Placeholder 2">
            <a:extLst>
              <a:ext uri="{FF2B5EF4-FFF2-40B4-BE49-F238E27FC236}">
                <a16:creationId xmlns:a16="http://schemas.microsoft.com/office/drawing/2014/main" id="{130E1EEE-1030-455F-B1D2-6784A5351A2D}"/>
              </a:ext>
            </a:extLst>
          </p:cNvPr>
          <p:cNvSpPr>
            <a:spLocks noGrp="1"/>
          </p:cNvSpPr>
          <p:nvPr>
            <p:ph type="sldNum" sz="quarter" idx="30"/>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153017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D7A7A7A5-234F-4CDF-903D-0AA005049FC1}"/>
              </a:ext>
            </a:extLst>
          </p:cNvPr>
          <p:cNvSpPr>
            <a:spLocks noGrp="1"/>
          </p:cNvSpPr>
          <p:nvPr>
            <p:ph type="pic" sz="quarter" idx="23" hasCustomPrompt="1"/>
          </p:nvPr>
        </p:nvSpPr>
        <p:spPr>
          <a:xfrm>
            <a:off x="-1"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1" name="Picture Placeholder 10">
            <a:extLst>
              <a:ext uri="{FF2B5EF4-FFF2-40B4-BE49-F238E27FC236}">
                <a16:creationId xmlns:a16="http://schemas.microsoft.com/office/drawing/2014/main" id="{FD77D09D-81A5-450E-B93E-B8A795013F2D}"/>
              </a:ext>
            </a:extLst>
          </p:cNvPr>
          <p:cNvSpPr>
            <a:spLocks noGrp="1"/>
          </p:cNvSpPr>
          <p:nvPr>
            <p:ph type="pic" sz="quarter" idx="20" hasCustomPrompt="1"/>
          </p:nvPr>
        </p:nvSpPr>
        <p:spPr>
          <a:xfrm>
            <a:off x="-1"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Picture Placeholder 10">
            <a:extLst>
              <a:ext uri="{FF2B5EF4-FFF2-40B4-BE49-F238E27FC236}">
                <a16:creationId xmlns:a16="http://schemas.microsoft.com/office/drawing/2014/main" id="{BFCF52BA-1C21-426E-9D5A-17A91BF2EF12}"/>
              </a:ext>
            </a:extLst>
          </p:cNvPr>
          <p:cNvSpPr>
            <a:spLocks noGrp="1"/>
          </p:cNvSpPr>
          <p:nvPr>
            <p:ph type="pic" sz="quarter" idx="21" hasCustomPrompt="1"/>
          </p:nvPr>
        </p:nvSpPr>
        <p:spPr>
          <a:xfrm>
            <a:off x="4127500" y="0"/>
            <a:ext cx="3930952"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Picture Placeholder 10">
            <a:extLst>
              <a:ext uri="{FF2B5EF4-FFF2-40B4-BE49-F238E27FC236}">
                <a16:creationId xmlns:a16="http://schemas.microsoft.com/office/drawing/2014/main" id="{9151B424-C24A-4355-A29D-66B6937E6285}"/>
              </a:ext>
            </a:extLst>
          </p:cNvPr>
          <p:cNvSpPr>
            <a:spLocks noGrp="1"/>
          </p:cNvSpPr>
          <p:nvPr>
            <p:ph type="pic" sz="quarter" idx="22" hasCustomPrompt="1"/>
          </p:nvPr>
        </p:nvSpPr>
        <p:spPr>
          <a:xfrm>
            <a:off x="8264526"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10">
            <a:extLst>
              <a:ext uri="{FF2B5EF4-FFF2-40B4-BE49-F238E27FC236}">
                <a16:creationId xmlns:a16="http://schemas.microsoft.com/office/drawing/2014/main" id="{3069BA39-91D1-45E9-9627-ADB320DE0894}"/>
              </a:ext>
            </a:extLst>
          </p:cNvPr>
          <p:cNvSpPr>
            <a:spLocks noGrp="1"/>
          </p:cNvSpPr>
          <p:nvPr>
            <p:ph type="pic" sz="quarter" idx="24" hasCustomPrompt="1"/>
          </p:nvPr>
        </p:nvSpPr>
        <p:spPr>
          <a:xfrm>
            <a:off x="4128787" y="3529781"/>
            <a:ext cx="3930952"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Picture Placeholder 10">
            <a:extLst>
              <a:ext uri="{FF2B5EF4-FFF2-40B4-BE49-F238E27FC236}">
                <a16:creationId xmlns:a16="http://schemas.microsoft.com/office/drawing/2014/main" id="{3381A4D7-0DB1-41F3-8F9A-A623F55DE075}"/>
              </a:ext>
            </a:extLst>
          </p:cNvPr>
          <p:cNvSpPr>
            <a:spLocks noGrp="1"/>
          </p:cNvSpPr>
          <p:nvPr>
            <p:ph type="pic" sz="quarter" idx="25" hasCustomPrompt="1"/>
          </p:nvPr>
        </p:nvSpPr>
        <p:spPr>
          <a:xfrm>
            <a:off x="8253113"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3" name="Text Placeholder 2">
            <a:extLst>
              <a:ext uri="{FF2B5EF4-FFF2-40B4-BE49-F238E27FC236}">
                <a16:creationId xmlns:a16="http://schemas.microsoft.com/office/drawing/2014/main" id="{18595221-A252-4705-BCF1-0A3EE97475DA}"/>
              </a:ext>
            </a:extLst>
          </p:cNvPr>
          <p:cNvSpPr>
            <a:spLocks noGrp="1"/>
          </p:cNvSpPr>
          <p:nvPr>
            <p:ph type="body" sz="quarter" idx="26" hasCustomPrompt="1"/>
          </p:nvPr>
        </p:nvSpPr>
        <p:spPr>
          <a:xfrm rot="16200000">
            <a:off x="3328712" y="2728829"/>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4" name="Text Placeholder 2">
            <a:extLst>
              <a:ext uri="{FF2B5EF4-FFF2-40B4-BE49-F238E27FC236}">
                <a16:creationId xmlns:a16="http://schemas.microsoft.com/office/drawing/2014/main" id="{FF66C9E9-2097-4D34-81C7-DE6D7DA9F08E}"/>
              </a:ext>
            </a:extLst>
          </p:cNvPr>
          <p:cNvSpPr>
            <a:spLocks noGrp="1"/>
          </p:cNvSpPr>
          <p:nvPr>
            <p:ph type="body" sz="quarter" idx="27" hasCustomPrompt="1"/>
          </p:nvPr>
        </p:nvSpPr>
        <p:spPr>
          <a:xfrm rot="16200000">
            <a:off x="7453038" y="2728831"/>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5" name="Text Placeholder 2">
            <a:extLst>
              <a:ext uri="{FF2B5EF4-FFF2-40B4-BE49-F238E27FC236}">
                <a16:creationId xmlns:a16="http://schemas.microsoft.com/office/drawing/2014/main" id="{BC156614-0F7F-4A5C-AB53-60CAA534EA27}"/>
              </a:ext>
            </a:extLst>
          </p:cNvPr>
          <p:cNvSpPr>
            <a:spLocks noGrp="1"/>
          </p:cNvSpPr>
          <p:nvPr>
            <p:ph type="body" sz="quarter" idx="28" hasCustomPrompt="1"/>
          </p:nvPr>
        </p:nvSpPr>
        <p:spPr>
          <a:xfrm rot="16200000">
            <a:off x="11585300" y="272883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6" name="Text Placeholder 2">
            <a:extLst>
              <a:ext uri="{FF2B5EF4-FFF2-40B4-BE49-F238E27FC236}">
                <a16:creationId xmlns:a16="http://schemas.microsoft.com/office/drawing/2014/main" id="{EFF9A1AF-FD8D-405B-8FD2-E8FC76EFE65C}"/>
              </a:ext>
            </a:extLst>
          </p:cNvPr>
          <p:cNvSpPr>
            <a:spLocks noGrp="1"/>
          </p:cNvSpPr>
          <p:nvPr>
            <p:ph type="body" sz="quarter" idx="29" hasCustomPrompt="1"/>
          </p:nvPr>
        </p:nvSpPr>
        <p:spPr>
          <a:xfrm rot="16200000">
            <a:off x="3328712" y="6264925"/>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7" name="Text Placeholder 2">
            <a:extLst>
              <a:ext uri="{FF2B5EF4-FFF2-40B4-BE49-F238E27FC236}">
                <a16:creationId xmlns:a16="http://schemas.microsoft.com/office/drawing/2014/main" id="{4D820C2C-3448-489D-893B-C54E2CE96544}"/>
              </a:ext>
            </a:extLst>
          </p:cNvPr>
          <p:cNvSpPr>
            <a:spLocks noGrp="1"/>
          </p:cNvSpPr>
          <p:nvPr>
            <p:ph type="body" sz="quarter" idx="30" hasCustomPrompt="1"/>
          </p:nvPr>
        </p:nvSpPr>
        <p:spPr>
          <a:xfrm rot="16200000">
            <a:off x="7453038" y="6264927"/>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8" name="Text Placeholder 2">
            <a:extLst>
              <a:ext uri="{FF2B5EF4-FFF2-40B4-BE49-F238E27FC236}">
                <a16:creationId xmlns:a16="http://schemas.microsoft.com/office/drawing/2014/main" id="{C18277A9-4401-46FD-AFDB-6A47DE68F9F4}"/>
              </a:ext>
            </a:extLst>
          </p:cNvPr>
          <p:cNvSpPr>
            <a:spLocks noGrp="1"/>
          </p:cNvSpPr>
          <p:nvPr>
            <p:ph type="body" sz="quarter" idx="31" hasCustomPrompt="1"/>
          </p:nvPr>
        </p:nvSpPr>
        <p:spPr>
          <a:xfrm rot="16200000">
            <a:off x="11585300" y="6264928"/>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4091821D-7263-4C0A-B312-401281B4F615}"/>
              </a:ext>
            </a:extLst>
          </p:cNvPr>
          <p:cNvSpPr>
            <a:spLocks noGrp="1"/>
          </p:cNvSpPr>
          <p:nvPr>
            <p:ph type="ftr" sz="quarter" idx="32"/>
          </p:nvPr>
        </p:nvSpPr>
        <p:spPr/>
        <p:txBody>
          <a:bodyPr/>
          <a:lstStyle/>
          <a:p>
            <a:endParaRPr lang="en-GB" dirty="0"/>
          </a:p>
        </p:txBody>
      </p:sp>
      <p:sp>
        <p:nvSpPr>
          <p:cNvPr id="3" name="Slide Number Placeholder 2">
            <a:extLst>
              <a:ext uri="{FF2B5EF4-FFF2-40B4-BE49-F238E27FC236}">
                <a16:creationId xmlns:a16="http://schemas.microsoft.com/office/drawing/2014/main" id="{80C780B1-5FD7-4476-8539-542EA95C777F}"/>
              </a:ext>
            </a:extLst>
          </p:cNvPr>
          <p:cNvSpPr>
            <a:spLocks noGrp="1"/>
          </p:cNvSpPr>
          <p:nvPr>
            <p:ph type="sldNum" sz="quarter" idx="3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875274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4">
            <a:extLst>
              <a:ext uri="{FF2B5EF4-FFF2-40B4-BE49-F238E27FC236}">
                <a16:creationId xmlns:a16="http://schemas.microsoft.com/office/drawing/2014/main" id="{FAB32424-2569-4BE5-8F22-15750575562A}"/>
              </a:ext>
            </a:extLst>
          </p:cNvPr>
          <p:cNvSpPr>
            <a:spLocks noGrp="1"/>
          </p:cNvSpPr>
          <p:nvPr>
            <p:ph type="pic" sz="quarter" idx="41" hasCustomPrompt="1"/>
          </p:nvPr>
        </p:nvSpPr>
        <p:spPr>
          <a:xfrm>
            <a:off x="658813" y="657225"/>
            <a:ext cx="1620837" cy="1496189"/>
          </a:xfrm>
          <a:prstGeom prst="rect">
            <a:avLst/>
          </a:prstGeom>
          <a:solidFill>
            <a:schemeClr val="bg2">
              <a:lumMod val="95000"/>
            </a:schemeClr>
          </a:solidFill>
        </p:spPr>
        <p:txBody>
          <a:bodyPr tIns="504000" anchor="ctr"/>
          <a:lstStyle>
            <a:lvl1pPr marL="0" indent="0" algn="ctr">
              <a:buFontTx/>
              <a:buNone/>
              <a:defRPr sz="1800"/>
            </a:lvl1pPr>
          </a:lstStyle>
          <a:p>
            <a:r>
              <a:rPr lang="en-GB" sz="1800" dirty="0"/>
              <a:t>Person</a:t>
            </a:r>
            <a:endParaRPr lang="en-GB" dirty="0"/>
          </a:p>
        </p:txBody>
      </p:sp>
      <p:sp>
        <p:nvSpPr>
          <p:cNvPr id="11" name="Text Placeholder 17">
            <a:extLst>
              <a:ext uri="{FF2B5EF4-FFF2-40B4-BE49-F238E27FC236}">
                <a16:creationId xmlns:a16="http://schemas.microsoft.com/office/drawing/2014/main" id="{5E9E825B-33E5-4AE6-A4A7-0083A3962E03}"/>
              </a:ext>
            </a:extLst>
          </p:cNvPr>
          <p:cNvSpPr>
            <a:spLocks noGrp="1"/>
          </p:cNvSpPr>
          <p:nvPr>
            <p:ph type="body" sz="quarter" idx="13" hasCustomPrompt="1"/>
          </p:nvPr>
        </p:nvSpPr>
        <p:spPr>
          <a:xfrm>
            <a:off x="2511430" y="1961715"/>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 name="Text Placeholder 17">
            <a:extLst>
              <a:ext uri="{FF2B5EF4-FFF2-40B4-BE49-F238E27FC236}">
                <a16:creationId xmlns:a16="http://schemas.microsoft.com/office/drawing/2014/main" id="{02CD2D82-70EC-4F1A-962A-5C917098C226}"/>
              </a:ext>
            </a:extLst>
          </p:cNvPr>
          <p:cNvSpPr>
            <a:spLocks noGrp="1"/>
          </p:cNvSpPr>
          <p:nvPr>
            <p:ph type="body" sz="quarter" idx="14" hasCustomPrompt="1"/>
          </p:nvPr>
        </p:nvSpPr>
        <p:spPr>
          <a:xfrm>
            <a:off x="2511430" y="1609916"/>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accent1"/>
                </a:solidFill>
                <a:latin typeface="Times New Roman" panose="02020603050405020304" pitchFamily="18" charset="0"/>
                <a:cs typeface="Times New Roman" panose="02020603050405020304" pitchFamily="18" charset="0"/>
              </a:defRPr>
            </a:lvl1pPr>
          </a:lstStyle>
          <a:p>
            <a:pPr lvl="0"/>
            <a:r>
              <a:rPr lang="en-GB" dirty="0"/>
              <a:t>Firstname Lastname</a:t>
            </a:r>
          </a:p>
        </p:txBody>
      </p:sp>
      <p:sp>
        <p:nvSpPr>
          <p:cNvPr id="2" name="Footer Placeholder 1">
            <a:extLst>
              <a:ext uri="{FF2B5EF4-FFF2-40B4-BE49-F238E27FC236}">
                <a16:creationId xmlns:a16="http://schemas.microsoft.com/office/drawing/2014/main" id="{5593EDDD-671A-4BFF-975B-45B562B84FDE}"/>
              </a:ext>
            </a:extLst>
          </p:cNvPr>
          <p:cNvSpPr>
            <a:spLocks noGrp="1"/>
          </p:cNvSpPr>
          <p:nvPr>
            <p:ph type="ftr" sz="quarter" idx="43"/>
          </p:nvPr>
        </p:nvSpPr>
        <p:spPr/>
        <p:txBody>
          <a:bodyPr/>
          <a:lstStyle/>
          <a:p>
            <a:endParaRPr lang="en-GB" dirty="0"/>
          </a:p>
        </p:txBody>
      </p:sp>
      <p:sp>
        <p:nvSpPr>
          <p:cNvPr id="3" name="Slide Number Placeholder 2">
            <a:extLst>
              <a:ext uri="{FF2B5EF4-FFF2-40B4-BE49-F238E27FC236}">
                <a16:creationId xmlns:a16="http://schemas.microsoft.com/office/drawing/2014/main" id="{44BFC7CB-7010-4FFC-B901-548335AE4D22}"/>
              </a:ext>
            </a:extLst>
          </p:cNvPr>
          <p:cNvSpPr>
            <a:spLocks noGrp="1"/>
          </p:cNvSpPr>
          <p:nvPr>
            <p:ph type="sldNum" sz="quarter" idx="44"/>
          </p:nvPr>
        </p:nvSpPr>
        <p:spPr/>
        <p:txBody>
          <a:bodyPr/>
          <a:lstStyle/>
          <a:p>
            <a:fld id="{1BE232AB-0B06-425F-9ADD-32A9A3D01189}" type="slidenum">
              <a:rPr lang="en-GB" smtClean="0"/>
              <a:pPr/>
              <a:t>‹#›</a:t>
            </a:fld>
            <a:endParaRPr lang="en-GB" dirty="0"/>
          </a:p>
        </p:txBody>
      </p:sp>
      <p:sp>
        <p:nvSpPr>
          <p:cNvPr id="4" name="TextBox 3">
            <a:extLst>
              <a:ext uri="{FF2B5EF4-FFF2-40B4-BE49-F238E27FC236}">
                <a16:creationId xmlns:a16="http://schemas.microsoft.com/office/drawing/2014/main" id="{9D92A866-64A8-4244-A1CA-57C95BBD376F}"/>
              </a:ext>
            </a:extLst>
          </p:cNvPr>
          <p:cNvSpPr txBox="1"/>
          <p:nvPr userDrawn="1"/>
        </p:nvSpPr>
        <p:spPr>
          <a:xfrm>
            <a:off x="2511430" y="1222506"/>
            <a:ext cx="1409700" cy="246221"/>
          </a:xfrm>
          <a:prstGeom prst="rect">
            <a:avLst/>
          </a:prstGeom>
          <a:noFill/>
        </p:spPr>
        <p:txBody>
          <a:bodyPr wrap="square" lIns="0" tIns="0" rIns="0" bIns="0" rtlCol="0">
            <a:noAutofit/>
          </a:bodyPr>
          <a:lstStyle/>
          <a:p>
            <a:r>
              <a:rPr lang="en-GB" sz="1600" b="1" dirty="0">
                <a:solidFill>
                  <a:schemeClr val="accent1"/>
                </a:solidFill>
                <a:latin typeface="Arial" panose="020B0604020202020204" pitchFamily="34" charset="0"/>
                <a:cs typeface="Arial" panose="020B0604020202020204" pitchFamily="34" charset="0"/>
              </a:rPr>
              <a:t>Contact</a:t>
            </a:r>
          </a:p>
        </p:txBody>
      </p:sp>
    </p:spTree>
    <p:extLst>
      <p:ext uri="{BB962C8B-B14F-4D97-AF65-F5344CB8AC3E}">
        <p14:creationId xmlns:p14="http://schemas.microsoft.com/office/powerpoint/2010/main" val="412713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7EF3004D-07DD-4A07-84DE-710A16D04659}"/>
              </a:ext>
            </a:extLst>
          </p:cNvPr>
          <p:cNvSpPr>
            <a:spLocks noGrp="1"/>
          </p:cNvSpPr>
          <p:nvPr>
            <p:ph type="body" sz="quarter" idx="11" hasCustomPrompt="1"/>
          </p:nvPr>
        </p:nvSpPr>
        <p:spPr>
          <a:xfrm>
            <a:off x="658812" y="1811338"/>
            <a:ext cx="5319713" cy="579561"/>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Thank you and questions </a:t>
            </a:r>
          </a:p>
        </p:txBody>
      </p:sp>
    </p:spTree>
    <p:extLst>
      <p:ext uri="{BB962C8B-B14F-4D97-AF65-F5344CB8AC3E}">
        <p14:creationId xmlns:p14="http://schemas.microsoft.com/office/powerpoint/2010/main" val="1309715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a:xfrm>
            <a:off x="658811" y="657225"/>
            <a:ext cx="9021764" cy="532800"/>
          </a:xfrm>
        </p:spPr>
        <p:txBody>
          <a:bodyPr/>
          <a:lstStyle>
            <a:lvl1pPr>
              <a:defRPr/>
            </a:lvl1pPr>
          </a:lstStyle>
          <a:p>
            <a:r>
              <a:rPr lang="en-GB" dirty="0"/>
              <a:t>Slide title</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898379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6458470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6B0C0825-138B-4F0A-8FB0-C6A16239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2537846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2">
    <p:bg>
      <p:bgPr>
        <a:solidFill>
          <a:schemeClr val="tx2">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95CF1649-656D-4D52-90FE-38B098A6D0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31583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30" name="Text Box 2">
            <a:extLst>
              <a:ext uri="{FF2B5EF4-FFF2-40B4-BE49-F238E27FC236}">
                <a16:creationId xmlns:a16="http://schemas.microsoft.com/office/drawing/2014/main" id="{29B69B38-E4DC-46EC-8251-C0FF4979DBB5}"/>
              </a:ext>
            </a:extLst>
          </p:cNvPr>
          <p:cNvSpPr txBox="1">
            <a:spLocks noChangeArrowheads="1"/>
          </p:cNvSpPr>
          <p:nvPr userDrawn="1"/>
        </p:nvSpPr>
        <p:spPr bwMode="auto">
          <a:xfrm>
            <a:off x="658810" y="1556270"/>
            <a:ext cx="3458564"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Styles pane</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sz="1000" b="0" noProof="1">
                <a:solidFill>
                  <a:schemeClr val="tx1"/>
                </a:solidFill>
                <a:latin typeface="+mn-lt"/>
                <a:cs typeface="Arial" panose="020B0604020202020204" pitchFamily="34" charset="0"/>
              </a:rPr>
              <a:t>Click </a:t>
            </a:r>
            <a:r>
              <a:rPr lang="en-GB" sz="1000" b="1" noProof="1">
                <a:solidFill>
                  <a:schemeClr val="tx1"/>
                </a:solidFill>
                <a:latin typeface="+mn-lt"/>
                <a:cs typeface="Arial" panose="020B0604020202020204" pitchFamily="34" charset="0"/>
              </a:rPr>
              <a:t>Styles Pane </a:t>
            </a:r>
            <a:r>
              <a:rPr lang="en-GB" sz="1000" b="0" noProof="1">
                <a:solidFill>
                  <a:schemeClr val="tx1"/>
                </a:solidFill>
                <a:latin typeface="+mn-lt"/>
                <a:cs typeface="Arial" panose="020B0604020202020204" pitchFamily="34" charset="0"/>
              </a:rPr>
              <a:t>on Templafy ribbon to </a:t>
            </a:r>
            <a:br>
              <a:rPr lang="en-GB" sz="1000" b="0" noProof="1">
                <a:solidFill>
                  <a:schemeClr val="tx1"/>
                </a:solidFill>
                <a:latin typeface="+mn-lt"/>
                <a:cs typeface="Arial" panose="020B0604020202020204" pitchFamily="34" charset="0"/>
              </a:rPr>
            </a:br>
            <a:r>
              <a:rPr lang="en-GB" sz="1000" b="0" noProof="1">
                <a:solidFill>
                  <a:schemeClr val="tx1"/>
                </a:solidFill>
                <a:latin typeface="+mn-lt"/>
                <a:cs typeface="Arial" panose="020B0604020202020204" pitchFamily="34" charset="0"/>
              </a:rPr>
              <a:t>select up to 9 different level text or headings. </a:t>
            </a:r>
          </a:p>
          <a:p>
            <a:pPr eaLnBrk="1" hangingPunct="1">
              <a:spcAft>
                <a:spcPts val="600"/>
              </a:spcAft>
              <a:defRPr/>
            </a:pPr>
            <a:r>
              <a:rPr lang="en-GB" sz="1000" b="0" noProof="1">
                <a:solidFill>
                  <a:schemeClr val="tx1"/>
                </a:solidFill>
                <a:latin typeface="+mn-lt"/>
                <a:cs typeface="Arial" panose="020B0604020202020204" pitchFamily="34" charset="0"/>
              </a:rPr>
              <a:t>Alternatively, select </a:t>
            </a:r>
            <a:r>
              <a:rPr lang="en-GB" sz="1000" b="1" noProof="1">
                <a:solidFill>
                  <a:schemeClr val="tx1"/>
                </a:solidFill>
                <a:latin typeface="+mn-lt"/>
                <a:cs typeface="Arial" panose="020B0604020202020204" pitchFamily="34" charset="0"/>
              </a:rPr>
              <a:t>Increase</a:t>
            </a:r>
            <a:r>
              <a:rPr lang="en-GB" sz="1000" baseline="0" noProof="1">
                <a:solidFill>
                  <a:schemeClr val="tx1"/>
                </a:solidFill>
                <a:latin typeface="+mn-lt"/>
                <a:cs typeface="Arial" panose="020B0604020202020204" pitchFamily="34" charset="0"/>
              </a:rPr>
              <a:t> or </a:t>
            </a:r>
            <a:r>
              <a:rPr lang="en-GB" sz="1000" b="1" baseline="0" noProof="1">
                <a:solidFill>
                  <a:schemeClr val="tx1"/>
                </a:solidFill>
                <a:latin typeface="+mn-lt"/>
                <a:cs typeface="Arial" panose="020B0604020202020204" pitchFamily="34" charset="0"/>
              </a:rPr>
              <a:t>Decrease </a:t>
            </a:r>
            <a:r>
              <a:rPr lang="en-GB" sz="1000" baseline="0" noProof="1">
                <a:solidFill>
                  <a:schemeClr val="tx1"/>
                </a:solidFill>
                <a:latin typeface="+mn-lt"/>
                <a:cs typeface="Arial" panose="020B0604020202020204" pitchFamily="34" charset="0"/>
              </a:rPr>
              <a:t>list </a:t>
            </a:r>
            <a:br>
              <a:rPr lang="en-GB" sz="1000" baseline="0" noProof="1">
                <a:solidFill>
                  <a:schemeClr val="tx1"/>
                </a:solidFill>
                <a:latin typeface="+mn-lt"/>
                <a:cs typeface="Arial" panose="020B0604020202020204" pitchFamily="34" charset="0"/>
              </a:rPr>
            </a:br>
            <a:r>
              <a:rPr lang="en-GB" sz="1000" baseline="0" noProof="1">
                <a:solidFill>
                  <a:schemeClr val="tx1"/>
                </a:solidFill>
                <a:latin typeface="+mn-lt"/>
                <a:cs typeface="Arial" panose="020B0604020202020204" pitchFamily="34" charset="0"/>
              </a:rPr>
              <a:t>level to go up a level to change the style.</a:t>
            </a:r>
            <a:endParaRPr lang="en-GB" altLang="da-DK" sz="1000" b="0" noProof="1">
              <a:solidFill>
                <a:schemeClr val="tx1"/>
              </a:solidFill>
              <a:latin typeface="+mn-lt"/>
              <a:cs typeface="Arial" panose="020B0604020202020204" pitchFamily="34" charset="0"/>
            </a:endParaRPr>
          </a:p>
          <a:p>
            <a:pPr eaLnBrk="1" hangingPunct="1">
              <a:spcAft>
                <a:spcPts val="600"/>
              </a:spcAft>
              <a:defRPr/>
            </a:pPr>
            <a:endParaRPr lang="en-GB" altLang="da-DK" sz="1000" b="0" noProof="1">
              <a:solidFill>
                <a:schemeClr val="tx1"/>
              </a:solidFill>
              <a:latin typeface="+mn-lt"/>
              <a:cs typeface="Arial" panose="020B0604020202020204" pitchFamily="34" charset="0"/>
            </a:endParaRPr>
          </a:p>
          <a:p>
            <a:pPr eaLnBrk="1" hangingPunct="1">
              <a:spcAft>
                <a:spcPts val="600"/>
              </a:spcAft>
              <a:defRPr/>
            </a:pP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sz="1000" b="0" noProof="1">
                <a:solidFill>
                  <a:schemeClr val="accent1"/>
                </a:solidFill>
                <a:latin typeface="+mn-lt"/>
                <a:cs typeface="Arial" panose="020B0604020202020204" pitchFamily="34" charset="0"/>
              </a:rPr>
              <a:t>Reset slide</a:t>
            </a:r>
            <a:br>
              <a:rPr lang="en-GB" sz="1000" b="0" noProof="1">
                <a:solidFill>
                  <a:schemeClr val="tx2"/>
                </a:solidFill>
                <a:latin typeface="+mn-lt"/>
                <a:cs typeface="Arial" panose="020B0604020202020204" pitchFamily="34" charset="0"/>
              </a:rPr>
            </a:br>
            <a:r>
              <a:rPr lang="en-GB" altLang="da-DK" sz="1000" noProof="1">
                <a:solidFill>
                  <a:schemeClr val="tx1"/>
                </a:solidFill>
                <a:latin typeface="+mn-lt"/>
                <a:cs typeface="Arial" panose="020B0604020202020204" pitchFamily="34" charset="0"/>
              </a:rPr>
              <a:t>Click the </a:t>
            </a:r>
            <a:r>
              <a:rPr lang="en-GB" altLang="da-DK" sz="1000" b="1" baseline="0" noProof="1">
                <a:solidFill>
                  <a:schemeClr val="tx1"/>
                </a:solidFill>
                <a:latin typeface="+mn-lt"/>
                <a:cs typeface="Arial" panose="020B0604020202020204" pitchFamily="34" charset="0"/>
              </a:rPr>
              <a:t>Reset </a:t>
            </a:r>
            <a:r>
              <a:rPr lang="en-GB" altLang="da-DK" sz="1000" noProof="1">
                <a:solidFill>
                  <a:schemeClr val="tx1"/>
                </a:solidFill>
                <a:latin typeface="+mn-lt"/>
                <a:cs typeface="Arial" panose="020B0604020202020204" pitchFamily="34" charset="0"/>
              </a:rPr>
              <a:t>menu to reset position, size</a:t>
            </a:r>
            <a:r>
              <a:rPr lang="en-GB" altLang="da-DK" sz="1000" baseline="0" noProof="1">
                <a:solidFill>
                  <a:schemeClr val="tx1"/>
                </a:solidFill>
                <a:latin typeface="+mn-lt"/>
                <a:cs typeface="Arial" panose="020B0604020202020204" pitchFamily="34" charset="0"/>
              </a:rPr>
              <a:t> and </a:t>
            </a:r>
            <a:br>
              <a:rPr lang="en-GB" altLang="da-DK" sz="1000" baseline="0" noProof="1">
                <a:solidFill>
                  <a:schemeClr val="tx1"/>
                </a:solidFill>
                <a:latin typeface="+mn-lt"/>
                <a:cs typeface="Arial" panose="020B0604020202020204" pitchFamily="34" charset="0"/>
              </a:rPr>
            </a:br>
            <a:r>
              <a:rPr lang="en-GB" altLang="da-DK" sz="1000" baseline="0" noProof="1">
                <a:solidFill>
                  <a:schemeClr val="tx1"/>
                </a:solidFill>
                <a:latin typeface="+mn-lt"/>
                <a:cs typeface="Arial" panose="020B0604020202020204" pitchFamily="34" charset="0"/>
              </a:rPr>
              <a:t>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800" b="0" noProof="1">
                <a:solidFill>
                  <a:schemeClr val="tx1"/>
                </a:solidFill>
                <a:latin typeface="+mn-lt"/>
                <a:cs typeface="Arial" panose="020B0604020202020204" pitchFamily="34" charset="0"/>
              </a:rPr>
            </a:br>
            <a:r>
              <a:rPr lang="en-GB" sz="1200" b="1" dirty="0">
                <a:solidFill>
                  <a:schemeClr val="accent1"/>
                </a:solidFill>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000" b="0" noProof="1">
                <a:solidFill>
                  <a:schemeClr val="tx1"/>
                </a:solidFill>
                <a:latin typeface="+mn-lt"/>
                <a:cs typeface="Arial" panose="020B0604020202020204" pitchFamily="34" charset="0"/>
              </a:rPr>
              <a:t>Click on the menu </a:t>
            </a:r>
            <a:r>
              <a:rPr lang="en-GB" altLang="da-DK" sz="1000" b="1" noProof="1">
                <a:solidFill>
                  <a:schemeClr val="tx1"/>
                </a:solidFill>
                <a:latin typeface="+mn-lt"/>
                <a:cs typeface="Arial" panose="020B0604020202020204" pitchFamily="34" charset="0"/>
              </a:rPr>
              <a:t>New Slide </a:t>
            </a:r>
            <a:r>
              <a:rPr lang="en-GB" altLang="da-DK" sz="1000" b="0" noProof="1">
                <a:solidFill>
                  <a:schemeClr val="tx1"/>
                </a:solidFill>
                <a:latin typeface="+mn-lt"/>
                <a:cs typeface="Arial" panose="020B0604020202020204" pitchFamily="34" charset="0"/>
              </a:rPr>
              <a:t>in the </a:t>
            </a:r>
            <a:r>
              <a:rPr lang="en-GB" altLang="da-DK" sz="1000" b="1" noProof="1">
                <a:solidFill>
                  <a:schemeClr val="tx1"/>
                </a:solidFill>
                <a:latin typeface="+mn-lt"/>
                <a:cs typeface="Arial" panose="020B0604020202020204" pitchFamily="34" charset="0"/>
              </a:rPr>
              <a:t>Home</a:t>
            </a:r>
            <a:r>
              <a:rPr lang="en-GB" altLang="da-DK" sz="1000" b="0" noProof="1">
                <a:solidFill>
                  <a:schemeClr val="tx1"/>
                </a:solidFill>
                <a:latin typeface="+mn-lt"/>
                <a:cs typeface="Arial" panose="020B0604020202020204" pitchFamily="34" charset="0"/>
              </a:rPr>
              <a:t> tab to insert a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new slide</a:t>
            </a: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altLang="da-DK" sz="1000" b="0" noProof="1">
                <a:solidFill>
                  <a:schemeClr val="accent1"/>
                </a:solidFill>
                <a:latin typeface="+mn-lt"/>
                <a:cs typeface="Arial" panose="020B0604020202020204" pitchFamily="34" charset="0"/>
              </a:rPr>
              <a:t>Change layout</a:t>
            </a:r>
            <a:br>
              <a:rPr lang="en-GB" altLang="da-DK" sz="1000" b="0" noProof="1">
                <a:solidFill>
                  <a:schemeClr val="tx2"/>
                </a:solidFill>
                <a:latin typeface="+mn-lt"/>
                <a:cs typeface="Arial" panose="020B0604020202020204" pitchFamily="34" charset="0"/>
              </a:rPr>
            </a:br>
            <a:r>
              <a:rPr lang="en-GB" sz="1000" dirty="0">
                <a:solidFill>
                  <a:srgbClr val="000000"/>
                </a:solidFill>
                <a:latin typeface="+mn-lt"/>
                <a:ea typeface="Arial" panose="020B0604020202020204" pitchFamily="34" charset="0"/>
              </a:rPr>
              <a:t>Click on the arrow next to </a:t>
            </a:r>
            <a:r>
              <a:rPr lang="en-GB" sz="1000" b="1" dirty="0">
                <a:solidFill>
                  <a:srgbClr val="000000"/>
                </a:solidFill>
                <a:latin typeface="+mn-lt"/>
                <a:ea typeface="Arial" panose="020B0604020202020204" pitchFamily="34" charset="0"/>
              </a:rPr>
              <a:t>Layout </a:t>
            </a:r>
            <a:r>
              <a:rPr lang="en-GB" sz="1000" dirty="0">
                <a:solidFill>
                  <a:srgbClr val="000000"/>
                </a:solidFill>
                <a:latin typeface="+mn-lt"/>
                <a:ea typeface="Arial" panose="020B0604020202020204" pitchFamily="34" charset="0"/>
              </a:rPr>
              <a:t>to view a dropdown </a:t>
            </a:r>
            <a:br>
              <a:rPr lang="en-GB" sz="1000" dirty="0">
                <a:solidFill>
                  <a:srgbClr val="000000"/>
                </a:solidFill>
                <a:latin typeface="+mn-lt"/>
                <a:ea typeface="Arial" panose="020B0604020202020204" pitchFamily="34" charset="0"/>
              </a:rPr>
            </a:br>
            <a:r>
              <a:rPr lang="en-GB" sz="1000" dirty="0">
                <a:solidFill>
                  <a:srgbClr val="000000"/>
                </a:solidFill>
                <a:latin typeface="+mn-lt"/>
                <a:ea typeface="Arial" panose="020B0604020202020204" pitchFamily="34" charset="0"/>
              </a:rPr>
              <a:t>menu of possible slide layouts</a:t>
            </a:r>
          </a:p>
          <a:p>
            <a:pPr marL="0" indent="0">
              <a:spcAft>
                <a:spcPts val="600"/>
              </a:spcAft>
              <a:buFont typeface="+mj-lt"/>
              <a:buNone/>
            </a:pPr>
            <a:r>
              <a:rPr lang="en-GB" sz="1000" b="0" dirty="0">
                <a:solidFill>
                  <a:schemeClr val="accent1"/>
                </a:solidFill>
                <a:latin typeface="+mn-lt"/>
                <a:ea typeface="Arial" panose="020B0604020202020204" pitchFamily="34" charset="0"/>
              </a:rPr>
              <a:t>Animations</a:t>
            </a:r>
            <a:br>
              <a:rPr lang="en-GB" sz="1000" b="1" dirty="0">
                <a:solidFill>
                  <a:srgbClr val="000000"/>
                </a:solidFill>
                <a:latin typeface="+mn-lt"/>
                <a:ea typeface="Arial" panose="020B0604020202020204" pitchFamily="34" charset="0"/>
              </a:rPr>
            </a:br>
            <a:r>
              <a:rPr lang="en-GB" sz="1000" dirty="0">
                <a:latin typeface="+mn-lt"/>
                <a:ea typeface="Arial" panose="020B0604020202020204" pitchFamily="34" charset="0"/>
              </a:rPr>
              <a:t>No animated slides included,  keep animation simple e.g., fade</a:t>
            </a:r>
          </a:p>
          <a:p>
            <a:pPr marL="0" indent="0">
              <a:spcAft>
                <a:spcPts val="0"/>
              </a:spcAft>
              <a:buFont typeface="+mj-lt"/>
              <a:buNone/>
            </a:pPr>
            <a:endParaRPr lang="en-GB" sz="1000" dirty="0">
              <a:latin typeface="+mn-lt"/>
              <a:ea typeface="Arial" panose="020B0604020202020204" pitchFamily="34" charset="0"/>
            </a:endParaRPr>
          </a:p>
          <a:p>
            <a:pPr eaLnBrk="1" hangingPunct="1">
              <a:spcAft>
                <a:spcPts val="600"/>
              </a:spcAft>
              <a:defRPr/>
            </a:pPr>
            <a:r>
              <a:rPr lang="en-GB" sz="1200" b="1" dirty="0">
                <a:solidFill>
                  <a:schemeClr val="accent1"/>
                </a:solidFill>
                <a:latin typeface="Arial" panose="020B0604020202020204" pitchFamily="34" charset="0"/>
                <a:cs typeface="Arial" panose="020B0604020202020204" pitchFamily="34" charset="0"/>
              </a:rPr>
              <a:t>Guides</a:t>
            </a:r>
          </a:p>
          <a:p>
            <a:pPr eaLnBrk="1" hangingPunct="1">
              <a:spcAft>
                <a:spcPts val="600"/>
              </a:spcAft>
              <a:defRPr/>
            </a:pPr>
            <a:r>
              <a:rPr lang="en-GB" altLang="da-DK" sz="1000" b="0" kern="1200" noProof="1">
                <a:solidFill>
                  <a:schemeClr val="tx1"/>
                </a:solidFill>
                <a:latin typeface="+mn-lt"/>
                <a:ea typeface="+mn-ea"/>
                <a:cs typeface="Arial" panose="020B0604020202020204" pitchFamily="34" charset="0"/>
              </a:rPr>
              <a:t>Click the </a:t>
            </a:r>
            <a:r>
              <a:rPr lang="en-GB" altLang="da-DK" sz="1000" b="1" kern="1200" noProof="1">
                <a:solidFill>
                  <a:schemeClr val="tx1"/>
                </a:solidFill>
                <a:latin typeface="+mn-lt"/>
                <a:ea typeface="+mn-ea"/>
                <a:cs typeface="Arial" panose="020B0604020202020204" pitchFamily="34" charset="0"/>
              </a:rPr>
              <a:t>View</a:t>
            </a:r>
            <a:r>
              <a:rPr lang="en-GB" altLang="da-DK" sz="1000" b="0" kern="1200" noProof="1">
                <a:solidFill>
                  <a:schemeClr val="tx1"/>
                </a:solidFill>
                <a:latin typeface="+mn-lt"/>
                <a:ea typeface="+mn-ea"/>
                <a:cs typeface="Arial" panose="020B0604020202020204" pitchFamily="34" charset="0"/>
              </a:rPr>
              <a:t> tab and set tick mark next to </a:t>
            </a:r>
            <a:r>
              <a:rPr lang="en-GB" altLang="da-DK" sz="1000" b="1" kern="1200" noProof="1">
                <a:solidFill>
                  <a:schemeClr val="tx1"/>
                </a:solidFill>
                <a:latin typeface="+mn-lt"/>
                <a:ea typeface="+mn-ea"/>
                <a:cs typeface="Arial" panose="020B0604020202020204" pitchFamily="34" charset="0"/>
              </a:rPr>
              <a:t>Guides</a:t>
            </a:r>
            <a:endParaRPr lang="en-GB" altLang="da-DK" sz="1000" b="0" kern="1200" noProof="1">
              <a:solidFill>
                <a:schemeClr val="tx1"/>
              </a:solidFill>
              <a:latin typeface="+mn-lt"/>
              <a:ea typeface="+mn-ea"/>
              <a:cs typeface="Arial" panose="020B0604020202020204" pitchFamily="34" charset="0"/>
            </a:endParaRPr>
          </a:p>
          <a:p>
            <a:pPr eaLnBrk="1" hangingPunct="1">
              <a:spcAft>
                <a:spcPts val="600"/>
              </a:spcAft>
              <a:defRPr/>
            </a:pPr>
            <a:r>
              <a:rPr lang="en-GB" altLang="da-DK" sz="1000" b="1" kern="1200" noProof="1">
                <a:solidFill>
                  <a:schemeClr val="tx1"/>
                </a:solidFill>
                <a:latin typeface="+mn-lt"/>
                <a:ea typeface="+mn-ea"/>
                <a:cs typeface="Arial" panose="020B0604020202020204" pitchFamily="34" charset="0"/>
              </a:rPr>
              <a:t>Hint: Alt + F9 </a:t>
            </a:r>
            <a:r>
              <a:rPr lang="en-GB" altLang="da-DK" sz="1000" b="0" kern="1200" noProof="1">
                <a:solidFill>
                  <a:schemeClr val="tx1"/>
                </a:solidFill>
                <a:latin typeface="+mn-lt"/>
                <a:ea typeface="+mn-ea"/>
                <a:cs typeface="Arial" panose="020B0604020202020204" pitchFamily="34" charset="0"/>
              </a:rPr>
              <a:t>for quick view of guides</a:t>
            </a:r>
            <a:br>
              <a:rPr lang="en-GB" altLang="da-DK" sz="1000" b="0" kern="1200" noProof="1">
                <a:solidFill>
                  <a:schemeClr val="tx1"/>
                </a:solidFill>
                <a:latin typeface="+mn-lt"/>
                <a:ea typeface="+mn-ea"/>
                <a:cs typeface="Arial" panose="020B0604020202020204" pitchFamily="34" charset="0"/>
              </a:rPr>
            </a:br>
            <a:r>
              <a:rPr lang="en-GB" altLang="da-DK" sz="1000" b="1" kern="1200" noProof="1">
                <a:solidFill>
                  <a:schemeClr val="tx1"/>
                </a:solidFill>
                <a:latin typeface="+mn-lt"/>
                <a:ea typeface="+mn-ea"/>
                <a:cs typeface="Arial" panose="020B0604020202020204" pitchFamily="34" charset="0"/>
              </a:rPr>
              <a:t>Mac: </a:t>
            </a:r>
            <a:r>
              <a:rPr lang="en-GB" sz="1000" b="0" i="0" dirty="0">
                <a:solidFill>
                  <a:srgbClr val="333333"/>
                </a:solidFill>
                <a:effectLst/>
                <a:latin typeface="+mn-lt"/>
              </a:rPr>
              <a:t>⌘ </a:t>
            </a:r>
            <a:r>
              <a:rPr lang="en-GB" altLang="da-DK" sz="1000" b="0" kern="1200" noProof="1">
                <a:solidFill>
                  <a:schemeClr val="tx1"/>
                </a:solidFill>
                <a:latin typeface="+mn-lt"/>
                <a:ea typeface="+mn-ea"/>
                <a:cs typeface="Arial" panose="020B0604020202020204" pitchFamily="34" charset="0"/>
              </a:rPr>
              <a:t>+ option + ctrl + G</a:t>
            </a:r>
            <a:endParaRPr lang="en-GB" sz="1000" dirty="0">
              <a:latin typeface="+mn-lt"/>
              <a:ea typeface="Arial" panose="020B0604020202020204" pitchFamily="34" charset="0"/>
            </a:endParaRPr>
          </a:p>
          <a:p>
            <a:pPr marL="0" indent="0">
              <a:spcAft>
                <a:spcPts val="600"/>
              </a:spcAft>
              <a:buFont typeface="+mj-lt"/>
              <a:buNone/>
            </a:pPr>
            <a:br>
              <a:rPr lang="en-GB" altLang="da-DK" sz="1000" b="0" kern="1200" noProof="1">
                <a:solidFill>
                  <a:schemeClr val="tx1"/>
                </a:solidFill>
                <a:latin typeface="Arial" charset="0"/>
                <a:ea typeface="+mn-ea"/>
                <a:cs typeface="Arial" panose="020B0604020202020204" pitchFamily="34" charset="0"/>
              </a:rPr>
            </a:br>
            <a:endParaRPr lang="en-GB" sz="1000" dirty="0">
              <a:latin typeface="+mn-lt"/>
              <a:ea typeface="Arial" panose="020B0604020202020204" pitchFamily="34" charset="0"/>
            </a:endParaRPr>
          </a:p>
        </p:txBody>
      </p:sp>
      <p:sp>
        <p:nvSpPr>
          <p:cNvPr id="31" name="Text Box 3">
            <a:extLst>
              <a:ext uri="{FF2B5EF4-FFF2-40B4-BE49-F238E27FC236}">
                <a16:creationId xmlns:a16="http://schemas.microsoft.com/office/drawing/2014/main" id="{F569F601-11CF-4F09-9ACA-29DB61293B18}"/>
              </a:ext>
            </a:extLst>
          </p:cNvPr>
          <p:cNvSpPr txBox="1">
            <a:spLocks noChangeArrowheads="1"/>
          </p:cNvSpPr>
          <p:nvPr userDrawn="1"/>
        </p:nvSpPr>
        <p:spPr bwMode="auto">
          <a:xfrm>
            <a:off x="4359275" y="1556270"/>
            <a:ext cx="34734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Pictures</a:t>
            </a:r>
            <a:endParaRPr lang="en-GB" sz="1200" b="1" noProof="1">
              <a:solidFill>
                <a:schemeClr val="accent1"/>
              </a:solidFill>
              <a:latin typeface="Arial" panose="020B0604020202020204" pitchFamily="34" charset="0"/>
              <a:cs typeface="Arial" panose="020B0604020202020204" pitchFamily="34" charset="0"/>
            </a:endParaRPr>
          </a:p>
          <a:p>
            <a:pPr marL="0" lvl="0" indent="0" algn="l" defTabSz="914400" rtl="0" eaLnBrk="1" latinLnBrk="0" hangingPunct="1">
              <a:lnSpc>
                <a:spcPct val="100000"/>
              </a:lnSpc>
              <a:spcBef>
                <a:spcPts val="0"/>
              </a:spcBef>
              <a:spcAft>
                <a:spcPts val="0"/>
              </a:spcAft>
              <a:buClr>
                <a:srgbClr val="000000"/>
              </a:buClr>
              <a:buSzPct val="100000"/>
              <a:buFont typeface="+mj-lt"/>
              <a:buNone/>
              <a:defRPr/>
            </a:pPr>
            <a:r>
              <a:rPr lang="en-GB" altLang="da-DK" sz="1050" b="0" i="0" u="none" kern="1200" cap="none" noProof="1">
                <a:solidFill>
                  <a:srgbClr val="000000"/>
                </a:solidFill>
                <a:latin typeface="Times New Roman" panose="02020603050405020304" pitchFamily="18" charset="0"/>
                <a:ea typeface="+mn-ea"/>
                <a:cs typeface="+mn-cs"/>
              </a:rPr>
              <a:t>On slides with picture placeholder click icon, </a:t>
            </a:r>
            <a:br>
              <a:rPr lang="en-GB" altLang="da-DK" sz="1050" b="0" i="0" u="none" kern="1200" cap="none" noProof="1">
                <a:solidFill>
                  <a:srgbClr val="000000"/>
                </a:solidFill>
                <a:latin typeface="Times New Roman" panose="02020603050405020304" pitchFamily="18" charset="0"/>
                <a:ea typeface="+mn-ea"/>
                <a:cs typeface="+mn-cs"/>
              </a:rPr>
            </a:br>
            <a:r>
              <a:rPr lang="en-GB" altLang="da-DK" sz="1050" b="0" i="0" u="none" kern="1200" cap="none" noProof="1">
                <a:solidFill>
                  <a:srgbClr val="000000"/>
                </a:solidFill>
                <a:latin typeface="Times New Roman" panose="02020603050405020304" pitchFamily="18" charset="0"/>
                <a:ea typeface="+mn-ea"/>
                <a:cs typeface="+mn-cs"/>
              </a:rPr>
              <a:t>s</a:t>
            </a:r>
            <a:r>
              <a:rPr lang="en-GB" altLang="da-DK" sz="1050" b="0" i="0" u="none" cap="none" noProof="1">
                <a:solidFill>
                  <a:srgbClr val="000000"/>
                </a:solidFill>
                <a:latin typeface="Times New Roman" panose="02020603050405020304" pitchFamily="18" charset="0"/>
                <a:ea typeface="+mn-ea"/>
                <a:cs typeface="+mn-cs"/>
              </a:rPr>
              <a:t>elect </a:t>
            </a:r>
            <a:r>
              <a:rPr lang="en-GB" altLang="da-DK" sz="1050" b="1" i="0" u="none" cap="none" noProof="1">
                <a:solidFill>
                  <a:srgbClr val="000000"/>
                </a:solidFill>
                <a:latin typeface="Times New Roman" panose="02020603050405020304" pitchFamily="18" charset="0"/>
                <a:ea typeface="+mn-ea"/>
                <a:cs typeface="+mn-cs"/>
              </a:rPr>
              <a:t>Image Tools </a:t>
            </a:r>
            <a:r>
              <a:rPr lang="en-GB" altLang="da-DK" sz="1050" b="0" i="0" u="none" cap="none" noProof="1">
                <a:solidFill>
                  <a:srgbClr val="000000"/>
                </a:solidFill>
                <a:latin typeface="Times New Roman" panose="02020603050405020304" pitchFamily="18" charset="0"/>
                <a:ea typeface="+mn-ea"/>
                <a:cs typeface="+mn-cs"/>
              </a:rPr>
              <a:t>options on Templafy ribbon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and select </a:t>
            </a:r>
            <a:r>
              <a:rPr lang="en-GB" altLang="da-DK" sz="1050" b="1" i="0" u="none" cap="none" noProof="1">
                <a:solidFill>
                  <a:srgbClr val="000000"/>
                </a:solidFill>
                <a:latin typeface="Times New Roman" panose="02020603050405020304" pitchFamily="18" charset="0"/>
                <a:ea typeface="+mn-ea"/>
                <a:cs typeface="+mn-cs"/>
              </a:rPr>
              <a:t>Insert </a:t>
            </a:r>
            <a:r>
              <a:rPr lang="en-GB" altLang="da-DK" sz="1050" b="0" i="0" u="none" cap="none" noProof="1">
                <a:solidFill>
                  <a:srgbClr val="000000"/>
                </a:solidFill>
                <a:latin typeface="Times New Roman" panose="02020603050405020304" pitchFamily="18" charset="0"/>
                <a:ea typeface="+mn-ea"/>
                <a:cs typeface="+mn-cs"/>
              </a:rPr>
              <a:t>or </a:t>
            </a:r>
            <a:r>
              <a:rPr lang="en-GB" altLang="da-DK" sz="1050" b="1" i="0" u="none" cap="none" noProof="1">
                <a:solidFill>
                  <a:srgbClr val="000000"/>
                </a:solidFill>
                <a:latin typeface="Times New Roman" panose="02020603050405020304" pitchFamily="18" charset="0"/>
                <a:ea typeface="+mn-ea"/>
                <a:cs typeface="+mn-cs"/>
              </a:rPr>
              <a:t>Paste</a:t>
            </a:r>
            <a:r>
              <a:rPr lang="en-GB" altLang="da-DK" sz="1050" b="0" i="0" u="none" cap="none" noProof="1">
                <a:solidFill>
                  <a:srgbClr val="000000"/>
                </a:solidFill>
                <a:latin typeface="Times New Roman" panose="02020603050405020304" pitchFamily="18" charset="0"/>
                <a:ea typeface="+mn-ea"/>
                <a:cs typeface="+mn-cs"/>
              </a:rPr>
              <a:t>. Then move the picture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within the placeholder to focus. </a:t>
            </a:r>
            <a:endParaRPr lang="en-GB" altLang="da-DK" sz="1200" b="0" i="0" u="none" cap="none" noProof="1">
              <a:solidFill>
                <a:srgbClr val="000000"/>
              </a:solidFill>
              <a:latin typeface="Times New Roman" panose="02020603050405020304" pitchFamily="18" charset="0"/>
              <a:ea typeface="+mn-ea"/>
              <a:cs typeface="+mn-cs"/>
            </a:endParaRPr>
          </a:p>
          <a:p>
            <a:pPr eaLnBrk="1" hangingPunct="1">
              <a:spcBef>
                <a:spcPts val="1200"/>
              </a:spcBef>
              <a:spcAft>
                <a:spcPts val="600"/>
              </a:spcAft>
              <a:defRPr/>
            </a:pPr>
            <a:r>
              <a:rPr lang="en-GB" sz="900" b="0" i="0" noProof="1">
                <a:solidFill>
                  <a:schemeClr val="accent1"/>
                </a:solidFill>
                <a:latin typeface="+mn-lt"/>
                <a:cs typeface="Arial" panose="020B0604020202020204" pitchFamily="34" charset="0"/>
              </a:rPr>
              <a:t>Crop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Click </a:t>
            </a:r>
            <a:r>
              <a:rPr lang="en-GB" altLang="da-DK" sz="1000" b="1" noProof="1">
                <a:solidFill>
                  <a:schemeClr val="tx1"/>
                </a:solidFill>
                <a:latin typeface="+mn-lt"/>
                <a:cs typeface="Arial" panose="020B0604020202020204" pitchFamily="34" charset="0"/>
              </a:rPr>
              <a:t>Crop</a:t>
            </a:r>
            <a:r>
              <a:rPr lang="en-GB" altLang="da-DK" sz="1000" b="0" noProof="1">
                <a:solidFill>
                  <a:schemeClr val="tx1"/>
                </a:solidFill>
                <a:latin typeface="+mn-lt"/>
                <a:cs typeface="Arial" panose="020B0604020202020204" pitchFamily="34" charset="0"/>
              </a:rPr>
              <a:t> to change size or focus of the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If you want to scale the picture, hold </a:t>
            </a:r>
            <a:r>
              <a:rPr lang="en-GB" altLang="da-DK" sz="1000" b="1" noProof="1">
                <a:solidFill>
                  <a:schemeClr val="tx1"/>
                </a:solidFill>
                <a:latin typeface="+mn-lt"/>
                <a:cs typeface="Arial" panose="020B0604020202020204" pitchFamily="34" charset="0"/>
              </a:rPr>
              <a:t>SHIFT</a:t>
            </a:r>
            <a:r>
              <a:rPr lang="en-GB" altLang="da-DK" sz="1000" b="0" noProof="1">
                <a:solidFill>
                  <a:schemeClr val="tx1"/>
                </a:solidFill>
                <a:latin typeface="+mn-lt"/>
                <a:cs typeface="Arial" panose="020B0604020202020204" pitchFamily="34" charset="0"/>
              </a:rPr>
              <a:t>-key down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000" b="1" noProof="1">
                <a:solidFill>
                  <a:schemeClr val="tx1"/>
                </a:solidFill>
                <a:latin typeface="+mn-lt"/>
                <a:cs typeface="Arial" panose="020B0604020202020204" pitchFamily="34" charset="0"/>
              </a:rPr>
              <a:t>Hint: </a:t>
            </a:r>
            <a:r>
              <a:rPr lang="en-GB" altLang="da-DK" sz="10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right-click and choose </a:t>
            </a:r>
            <a:r>
              <a:rPr lang="en-GB" altLang="da-DK" sz="1000" b="1" noProof="1">
                <a:solidFill>
                  <a:schemeClr val="tx1"/>
                </a:solidFill>
                <a:latin typeface="+mn-lt"/>
                <a:cs typeface="Arial" panose="020B0604020202020204" pitchFamily="34" charset="0"/>
              </a:rPr>
              <a:t>Send to Back</a:t>
            </a: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Accessibility</a:t>
            </a:r>
          </a:p>
          <a:p>
            <a:pPr eaLnBrk="1" hangingPunct="1">
              <a:spcAft>
                <a:spcPts val="600"/>
              </a:spcAft>
              <a:defRPr/>
            </a:pPr>
            <a:r>
              <a:rPr lang="en-GB" altLang="da-DK" sz="1000" b="0" noProof="1">
                <a:solidFill>
                  <a:schemeClr val="tx1"/>
                </a:solidFill>
                <a:latin typeface="+mn-lt"/>
                <a:cs typeface="Arial" panose="020B0604020202020204" pitchFamily="34" charset="0"/>
              </a:rPr>
              <a:t>Keep the audience engaged with the simple rule of one concept per slide</a:t>
            </a:r>
          </a:p>
          <a:p>
            <a:pPr eaLnBrk="1" hangingPunct="1">
              <a:spcAft>
                <a:spcPts val="600"/>
              </a:spcAft>
              <a:defRPr/>
            </a:pPr>
            <a:r>
              <a:rPr lang="en-GB" altLang="da-DK" sz="1000" b="0" noProof="1">
                <a:solidFill>
                  <a:schemeClr val="tx1"/>
                </a:solidFill>
                <a:latin typeface="+mn-lt"/>
                <a:cs typeface="Arial" panose="020B0604020202020204" pitchFamily="34" charset="0"/>
              </a:rPr>
              <a:t>Run the Accessibility Checker, found under the Review tab</a:t>
            </a:r>
          </a:p>
          <a:p>
            <a:pPr eaLnBrk="1" hangingPunct="1">
              <a:spcAft>
                <a:spcPts val="600"/>
              </a:spcAft>
              <a:defRPr/>
            </a:pPr>
            <a:r>
              <a:rPr lang="en-GB" altLang="da-DK" sz="1000" b="0" noProof="1">
                <a:solidFill>
                  <a:schemeClr val="tx1"/>
                </a:solidFill>
                <a:latin typeface="+mn-lt"/>
                <a:cs typeface="Arial" panose="020B0604020202020204" pitchFamily="34" charset="0"/>
              </a:rPr>
              <a:t>For charts and diagrams use the secondary colour palette in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the order shown in </a:t>
            </a:r>
            <a:r>
              <a:rPr lang="en-GB" altLang="da-DK" sz="1000" b="1" noProof="1">
                <a:solidFill>
                  <a:schemeClr val="tx1"/>
                </a:solidFill>
                <a:latin typeface="+mn-lt"/>
                <a:cs typeface="Arial" panose="020B0604020202020204" pitchFamily="34" charset="0"/>
              </a:rPr>
              <a:t>Custom Colours</a:t>
            </a:r>
            <a:r>
              <a:rPr lang="en-GB" altLang="da-DK" sz="1000" b="0" noProof="1">
                <a:solidFill>
                  <a:schemeClr val="tx1"/>
                </a:solidFill>
                <a:latin typeface="+mn-lt"/>
                <a:cs typeface="Arial" panose="020B0604020202020204" pitchFamily="34" charset="0"/>
              </a:rPr>
              <a:t> to make provision for colour blindness</a:t>
            </a:r>
            <a:endParaRPr lang="en-GB" altLang="da-DK" sz="1000" b="0" kern="1200" noProof="1">
              <a:solidFill>
                <a:schemeClr val="tx1"/>
              </a:solidFill>
              <a:latin typeface="Arial" charset="0"/>
              <a:ea typeface="+mn-ea"/>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sp>
        <p:nvSpPr>
          <p:cNvPr id="32" name="Text Box 4">
            <a:extLst>
              <a:ext uri="{FF2B5EF4-FFF2-40B4-BE49-F238E27FC236}">
                <a16:creationId xmlns:a16="http://schemas.microsoft.com/office/drawing/2014/main" id="{2682DB02-2CDA-471F-B752-2FCF9D501612}"/>
              </a:ext>
            </a:extLst>
          </p:cNvPr>
          <p:cNvSpPr txBox="1">
            <a:spLocks noChangeArrowheads="1"/>
          </p:cNvSpPr>
          <p:nvPr userDrawn="1"/>
        </p:nvSpPr>
        <p:spPr bwMode="auto">
          <a:xfrm>
            <a:off x="8057481" y="1561190"/>
            <a:ext cx="3473450"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Header and footer</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altLang="da-DK" sz="10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1000" b="0" noProof="1">
                <a:solidFill>
                  <a:schemeClr val="tx1"/>
                </a:solidFill>
                <a:latin typeface="+mn-lt"/>
                <a:cs typeface="Arial" panose="020B0604020202020204" pitchFamily="34" charset="0"/>
              </a:rPr>
              <a:t>Click on </a:t>
            </a:r>
            <a:r>
              <a:rPr lang="en-GB" altLang="da-DK" sz="1000" b="1" noProof="1">
                <a:solidFill>
                  <a:schemeClr val="tx1"/>
                </a:solidFill>
                <a:latin typeface="+mn-lt"/>
                <a:cs typeface="Arial" panose="020B0604020202020204" pitchFamily="34" charset="0"/>
              </a:rPr>
              <a:t>Header and Footer </a:t>
            </a:r>
            <a:r>
              <a:rPr lang="en-GB" altLang="da-DK" sz="1000" b="0" noProof="1">
                <a:solidFill>
                  <a:schemeClr val="tx1"/>
                </a:solidFill>
                <a:latin typeface="+mn-lt"/>
                <a:cs typeface="Arial" panose="020B0604020202020204" pitchFamily="34" charset="0"/>
              </a:rPr>
              <a:t>in the </a:t>
            </a:r>
            <a:r>
              <a:rPr lang="en-GB" altLang="da-DK" sz="1000" b="1" noProof="1">
                <a:solidFill>
                  <a:schemeClr val="tx1"/>
                </a:solidFill>
                <a:latin typeface="+mn-lt"/>
                <a:cs typeface="Arial" panose="020B0604020202020204" pitchFamily="34" charset="0"/>
              </a:rPr>
              <a:t>Insert</a:t>
            </a:r>
            <a:r>
              <a:rPr lang="en-GB" altLang="da-DK" sz="1000" b="0" noProof="1">
                <a:solidFill>
                  <a:schemeClr val="tx1"/>
                </a:solidFill>
                <a:latin typeface="+mn-lt"/>
                <a:cs typeface="Arial" panose="020B0604020202020204" pitchFamily="34" charset="0"/>
              </a:rPr>
              <a:t> tab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(write the desired text, click date or page number from or to)</a:t>
            </a:r>
          </a:p>
          <a:p>
            <a:pPr eaLnBrk="1" hangingPunct="1">
              <a:spcAft>
                <a:spcPts val="600"/>
              </a:spcAft>
              <a:defRPr/>
            </a:pPr>
            <a:r>
              <a:rPr lang="en-GB" altLang="da-DK" sz="1000" b="0" noProof="1">
                <a:solidFill>
                  <a:schemeClr val="tx1"/>
                </a:solidFill>
                <a:latin typeface="+mn-lt"/>
                <a:cs typeface="Arial" panose="020B0604020202020204" pitchFamily="34" charset="0"/>
              </a:rPr>
              <a:t>Click </a:t>
            </a:r>
            <a:r>
              <a:rPr lang="en-GB" altLang="da-DK" sz="1000" b="1" noProof="1">
                <a:solidFill>
                  <a:schemeClr val="tx1"/>
                </a:solidFill>
                <a:latin typeface="+mn-lt"/>
                <a:cs typeface="Arial" panose="020B0604020202020204" pitchFamily="34" charset="0"/>
              </a:rPr>
              <a:t>Apply to All </a:t>
            </a:r>
            <a:r>
              <a:rPr lang="en-GB" altLang="da-DK" sz="1000" b="0" noProof="1">
                <a:solidFill>
                  <a:schemeClr val="tx1"/>
                </a:solidFill>
                <a:latin typeface="+mn-lt"/>
                <a:cs typeface="Arial" panose="020B0604020202020204" pitchFamily="34" charset="0"/>
              </a:rPr>
              <a:t>or </a:t>
            </a:r>
            <a:r>
              <a:rPr lang="en-GB" altLang="da-DK" sz="1000" b="1" noProof="1">
                <a:solidFill>
                  <a:schemeClr val="tx1"/>
                </a:solidFill>
                <a:latin typeface="+mn-lt"/>
                <a:cs typeface="Arial" panose="020B0604020202020204" pitchFamily="34" charset="0"/>
              </a:rPr>
              <a:t>Apply</a:t>
            </a:r>
            <a:r>
              <a:rPr lang="en-GB" altLang="da-DK" sz="10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Copy/paste content</a:t>
            </a:r>
          </a:p>
          <a:p>
            <a:pPr eaLnBrk="1" hangingPunct="1">
              <a:spcAft>
                <a:spcPts val="600"/>
              </a:spcAft>
              <a:defRPr/>
            </a:pPr>
            <a:r>
              <a:rPr lang="en-GB" altLang="da-DK" sz="1000" b="0" noProof="1">
                <a:solidFill>
                  <a:schemeClr val="tx1"/>
                </a:solidFill>
                <a:latin typeface="+mn-lt"/>
                <a:cs typeface="Arial" panose="020B0604020202020204" pitchFamily="34" charset="0"/>
              </a:rPr>
              <a:t>When copying old content to your new presentation, 2 options are available:</a:t>
            </a:r>
          </a:p>
          <a:p>
            <a:pPr marL="180000" indent="-180000" eaLnBrk="1" hangingPunct="1">
              <a:spcAft>
                <a:spcPts val="600"/>
              </a:spcAft>
              <a:buFont typeface="+mj-lt"/>
              <a:buAutoNum type="arabicPeriod"/>
              <a:defRPr/>
            </a:pPr>
            <a:r>
              <a:rPr lang="en-GB" altLang="da-DK" sz="1000" b="1" noProof="1">
                <a:solidFill>
                  <a:schemeClr val="tx1"/>
                </a:solidFill>
                <a:latin typeface="+mn-lt"/>
                <a:cs typeface="Arial" panose="020B0604020202020204" pitchFamily="34" charset="0"/>
              </a:rPr>
              <a:t>Best practice: </a:t>
            </a:r>
            <a:r>
              <a:rPr lang="en-GB" altLang="da-DK" sz="1000" b="0" noProof="1">
                <a:solidFill>
                  <a:schemeClr val="tx1"/>
                </a:solidFill>
                <a:latin typeface="+mn-lt"/>
                <a:cs typeface="Arial" panose="020B0604020202020204" pitchFamily="34" charset="0"/>
              </a:rPr>
              <a:t>Create a slide in your new presentation and copy </a:t>
            </a:r>
            <a:r>
              <a:rPr lang="en-GB" altLang="da-DK" sz="1000" b="0" i="0" u="sng" noProof="1">
                <a:solidFill>
                  <a:schemeClr val="tx1"/>
                </a:solidFill>
                <a:latin typeface="+mn-lt"/>
                <a:cs typeface="Arial" panose="020B0604020202020204" pitchFamily="34" charset="0"/>
              </a:rPr>
              <a:t>one</a:t>
            </a:r>
            <a:r>
              <a:rPr lang="en-GB" altLang="da-DK" sz="1000" b="0" i="0" u="none" noProof="1">
                <a:solidFill>
                  <a:schemeClr val="tx1"/>
                </a:solidFill>
                <a:latin typeface="+mn-lt"/>
                <a:cs typeface="Arial" panose="020B0604020202020204" pitchFamily="34" charset="0"/>
              </a:rPr>
              <a:t> piece of content at a time (e.g. copy all text from </a:t>
            </a:r>
            <a:r>
              <a:rPr lang="en-GB" altLang="da-DK" sz="1000" b="0" i="0" u="sng" noProof="1">
                <a:solidFill>
                  <a:schemeClr val="tx1"/>
                </a:solidFill>
                <a:latin typeface="+mn-lt"/>
                <a:cs typeface="Arial" panose="020B0604020202020204" pitchFamily="34" charset="0"/>
              </a:rPr>
              <a:t>one</a:t>
            </a:r>
            <a:r>
              <a:rPr lang="en-GB" altLang="da-DK" sz="1000" b="0" i="0" u="none" noProof="1">
                <a:solidFill>
                  <a:schemeClr val="tx1"/>
                </a:solidFill>
                <a:latin typeface="+mn-lt"/>
                <a:cs typeface="Arial" panose="020B0604020202020204" pitchFamily="34" charset="0"/>
              </a:rPr>
              <a:t> textbox)</a:t>
            </a:r>
            <a:endParaRPr lang="en-GB" altLang="da-DK" sz="1000" b="1" i="0" u="sng" noProof="1">
              <a:solidFill>
                <a:schemeClr val="tx1"/>
              </a:solidFill>
              <a:latin typeface="+mn-lt"/>
              <a:cs typeface="Arial" panose="020B0604020202020204" pitchFamily="34" charset="0"/>
            </a:endParaRPr>
          </a:p>
          <a:p>
            <a:pPr marL="180000" indent="-180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p>
          <a:p>
            <a:pPr eaLnBrk="1" hangingPunct="1">
              <a:spcAft>
                <a:spcPts val="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Colours and order of use</a:t>
            </a:r>
          </a:p>
          <a:p>
            <a:pPr eaLnBrk="1" hangingPunct="1">
              <a:spcAft>
                <a:spcPts val="600"/>
              </a:spcAft>
              <a:defRPr/>
            </a:pPr>
            <a:r>
              <a:rPr lang="en-GB" altLang="da-DK" sz="1000" b="0" noProof="1">
                <a:solidFill>
                  <a:schemeClr val="tx1"/>
                </a:solidFill>
                <a:latin typeface="+mn-lt"/>
                <a:cs typeface="Arial" panose="020B0604020202020204" pitchFamily="34" charset="0"/>
              </a:rPr>
              <a:t>Where one or two colours adequately convey the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information, then the primary palette should be used</a:t>
            </a:r>
            <a:endParaRPr lang="en-GB" altLang="da-DK" sz="1000" b="1" noProof="1">
              <a:solidFill>
                <a:schemeClr val="tx1"/>
              </a:solidFill>
              <a:latin typeface="+mn-lt"/>
              <a:cs typeface="Arial" panose="020B0604020202020204" pitchFamily="34" charset="0"/>
            </a:endParaRPr>
          </a:p>
        </p:txBody>
      </p:sp>
      <p:pic>
        <p:nvPicPr>
          <p:cNvPr id="33" name="Picture 32">
            <a:extLst>
              <a:ext uri="{FF2B5EF4-FFF2-40B4-BE49-F238E27FC236}">
                <a16:creationId xmlns:a16="http://schemas.microsoft.com/office/drawing/2014/main" id="{FBB584EE-8C00-4508-B274-AFA10B3ABBEE}"/>
              </a:ext>
            </a:extLst>
          </p:cNvPr>
          <p:cNvPicPr>
            <a:picLocks noChangeAspect="1"/>
          </p:cNvPicPr>
          <p:nvPr userDrawn="1"/>
        </p:nvPicPr>
        <p:blipFill>
          <a:blip r:embed="rId2"/>
          <a:stretch>
            <a:fillRect/>
          </a:stretch>
        </p:blipFill>
        <p:spPr>
          <a:xfrm>
            <a:off x="3644742" y="4676636"/>
            <a:ext cx="475428" cy="176762"/>
          </a:xfrm>
          <a:prstGeom prst="rect">
            <a:avLst/>
          </a:prstGeom>
        </p:spPr>
      </p:pic>
      <p:pic>
        <p:nvPicPr>
          <p:cNvPr id="35" name="Picture 16">
            <a:extLst>
              <a:ext uri="{FF2B5EF4-FFF2-40B4-BE49-F238E27FC236}">
                <a16:creationId xmlns:a16="http://schemas.microsoft.com/office/drawing/2014/main" id="{41BC802C-A869-4D85-92E3-B3EBC84B5E76}"/>
              </a:ext>
            </a:extLst>
          </p:cNvPr>
          <p:cNvPicPr>
            <a:picLocks noChangeAspect="1"/>
          </p:cNvPicPr>
          <p:nvPr userDrawn="1"/>
        </p:nvPicPr>
        <p:blipFill>
          <a:blip r:embed="rId3"/>
          <a:stretch>
            <a:fillRect/>
          </a:stretch>
        </p:blipFill>
        <p:spPr>
          <a:xfrm>
            <a:off x="3805638" y="3988871"/>
            <a:ext cx="328881" cy="505501"/>
          </a:xfrm>
          <a:prstGeom prst="rect">
            <a:avLst/>
          </a:prstGeom>
        </p:spPr>
      </p:pic>
      <p:pic>
        <p:nvPicPr>
          <p:cNvPr id="36" name="Picture 20">
            <a:extLst>
              <a:ext uri="{FF2B5EF4-FFF2-40B4-BE49-F238E27FC236}">
                <a16:creationId xmlns:a16="http://schemas.microsoft.com/office/drawing/2014/main" id="{F7E1D6D1-B653-444A-A572-F87B91C8552B}"/>
              </a:ext>
            </a:extLst>
          </p:cNvPr>
          <p:cNvPicPr>
            <a:picLocks noChangeAspect="1"/>
          </p:cNvPicPr>
          <p:nvPr userDrawn="1"/>
        </p:nvPicPr>
        <p:blipFill>
          <a:blip r:embed="rId4"/>
          <a:stretch>
            <a:fillRect/>
          </a:stretch>
        </p:blipFill>
        <p:spPr>
          <a:xfrm>
            <a:off x="3644742" y="3256159"/>
            <a:ext cx="538465" cy="172841"/>
          </a:xfrm>
          <a:prstGeom prst="rect">
            <a:avLst/>
          </a:prstGeom>
        </p:spPr>
      </p:pic>
      <p:pic>
        <p:nvPicPr>
          <p:cNvPr id="37" name="Picture 19">
            <a:extLst>
              <a:ext uri="{FF2B5EF4-FFF2-40B4-BE49-F238E27FC236}">
                <a16:creationId xmlns:a16="http://schemas.microsoft.com/office/drawing/2014/main" id="{A91EB139-9D90-427B-9229-AFB288306F92}"/>
              </a:ext>
            </a:extLst>
          </p:cNvPr>
          <p:cNvPicPr>
            <a:picLocks noChangeAspect="1"/>
          </p:cNvPicPr>
          <p:nvPr userDrawn="1"/>
        </p:nvPicPr>
        <p:blipFill>
          <a:blip r:embed="rId5"/>
          <a:stretch>
            <a:fillRect/>
          </a:stretch>
        </p:blipFill>
        <p:spPr>
          <a:xfrm>
            <a:off x="7514612" y="2732345"/>
            <a:ext cx="313788" cy="543900"/>
          </a:xfrm>
          <a:prstGeom prst="rect">
            <a:avLst/>
          </a:prstGeom>
        </p:spPr>
      </p:pic>
      <p:pic>
        <p:nvPicPr>
          <p:cNvPr id="38" name="Picture 12">
            <a:extLst>
              <a:ext uri="{FF2B5EF4-FFF2-40B4-BE49-F238E27FC236}">
                <a16:creationId xmlns:a16="http://schemas.microsoft.com/office/drawing/2014/main" id="{9302297C-8714-4F04-80C4-D88FCB711B81}"/>
              </a:ext>
            </a:extLst>
          </p:cNvPr>
          <p:cNvPicPr>
            <a:picLocks noChangeAspect="1"/>
          </p:cNvPicPr>
          <p:nvPr userDrawn="1"/>
        </p:nvPicPr>
        <p:blipFill>
          <a:blip r:embed="rId6"/>
          <a:stretch>
            <a:fillRect/>
          </a:stretch>
        </p:blipFill>
        <p:spPr>
          <a:xfrm>
            <a:off x="11154895" y="2350953"/>
            <a:ext cx="378293" cy="543366"/>
          </a:xfrm>
          <a:prstGeom prst="rect">
            <a:avLst/>
          </a:prstGeom>
        </p:spPr>
      </p:pic>
      <p:pic>
        <p:nvPicPr>
          <p:cNvPr id="39" name="Picture 38">
            <a:extLst>
              <a:ext uri="{FF2B5EF4-FFF2-40B4-BE49-F238E27FC236}">
                <a16:creationId xmlns:a16="http://schemas.microsoft.com/office/drawing/2014/main" id="{0E3E34AB-E599-431C-B998-23EB2D866138}"/>
              </a:ext>
            </a:extLst>
          </p:cNvPr>
          <p:cNvPicPr>
            <a:picLocks noChangeAspect="1"/>
          </p:cNvPicPr>
          <p:nvPr userDrawn="1"/>
        </p:nvPicPr>
        <p:blipFill>
          <a:blip r:embed="rId7"/>
          <a:stretch>
            <a:fillRect/>
          </a:stretch>
        </p:blipFill>
        <p:spPr>
          <a:xfrm>
            <a:off x="654485" y="2558845"/>
            <a:ext cx="457143" cy="257143"/>
          </a:xfrm>
          <a:prstGeom prst="rect">
            <a:avLst/>
          </a:prstGeom>
        </p:spPr>
      </p:pic>
      <p:grpSp>
        <p:nvGrpSpPr>
          <p:cNvPr id="40" name="Group 39">
            <a:extLst>
              <a:ext uri="{FF2B5EF4-FFF2-40B4-BE49-F238E27FC236}">
                <a16:creationId xmlns:a16="http://schemas.microsoft.com/office/drawing/2014/main" id="{72902734-3D03-4C28-A006-0BEC608D23B2}"/>
              </a:ext>
            </a:extLst>
          </p:cNvPr>
          <p:cNvGrpSpPr/>
          <p:nvPr userDrawn="1"/>
        </p:nvGrpSpPr>
        <p:grpSpPr>
          <a:xfrm>
            <a:off x="11353188" y="5065031"/>
            <a:ext cx="180000" cy="608519"/>
            <a:chOff x="11353188" y="5592256"/>
            <a:chExt cx="180000" cy="608519"/>
          </a:xfrm>
        </p:grpSpPr>
        <p:sp>
          <p:nvSpPr>
            <p:cNvPr id="41" name="TextBox 40">
              <a:extLst>
                <a:ext uri="{FF2B5EF4-FFF2-40B4-BE49-F238E27FC236}">
                  <a16:creationId xmlns:a16="http://schemas.microsoft.com/office/drawing/2014/main" id="{38B58C93-1F46-455C-8D5F-F2CD48D279E9}"/>
                </a:ext>
              </a:extLst>
            </p:cNvPr>
            <p:cNvSpPr txBox="1"/>
            <p:nvPr userDrawn="1"/>
          </p:nvSpPr>
          <p:spPr>
            <a:xfrm>
              <a:off x="11353188" y="5807237"/>
              <a:ext cx="180000" cy="180000"/>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7A2DB1B-A420-4B12-85ED-CF483E503527}"/>
                </a:ext>
              </a:extLst>
            </p:cNvPr>
            <p:cNvSpPr txBox="1"/>
            <p:nvPr userDrawn="1"/>
          </p:nvSpPr>
          <p:spPr>
            <a:xfrm>
              <a:off x="11353188" y="6020775"/>
              <a:ext cx="180000" cy="180000"/>
            </a:xfrm>
            <a:prstGeom prst="rect">
              <a:avLst/>
            </a:prstGeom>
            <a:solidFill>
              <a:schemeClr val="tx1"/>
            </a:solidFill>
            <a:ln>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5D0F578B-638A-4F2E-801D-451C157902C7}"/>
                </a:ext>
              </a:extLst>
            </p:cNvPr>
            <p:cNvSpPr txBox="1"/>
            <p:nvPr userDrawn="1"/>
          </p:nvSpPr>
          <p:spPr>
            <a:xfrm>
              <a:off x="11353188" y="5592256"/>
              <a:ext cx="180000" cy="180000"/>
            </a:xfrm>
            <a:prstGeom prst="rect">
              <a:avLst/>
            </a:prstGeom>
            <a:solidFill>
              <a:schemeClr val="accent1"/>
            </a:solidFill>
            <a:ln>
              <a:solidFill>
                <a:schemeClr val="tx2"/>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4" name="Title 2">
            <a:extLst>
              <a:ext uri="{FF2B5EF4-FFF2-40B4-BE49-F238E27FC236}">
                <a16:creationId xmlns:a16="http://schemas.microsoft.com/office/drawing/2014/main" id="{88AC562C-7CEE-4D41-9A95-F1606A2EBDEB}"/>
              </a:ext>
            </a:extLst>
          </p:cNvPr>
          <p:cNvSpPr>
            <a:spLocks noGrp="1"/>
          </p:cNvSpPr>
          <p:nvPr>
            <p:ph type="title" hasCustomPrompt="1"/>
          </p:nvPr>
        </p:nvSpPr>
        <p:spPr>
          <a:xfrm>
            <a:off x="658810" y="504000"/>
            <a:ext cx="7172327" cy="532800"/>
          </a:xfrm>
        </p:spPr>
        <p:txBody>
          <a:bodyPr/>
          <a:lstStyle>
            <a:lvl1pPr>
              <a:defRPr/>
            </a:lvl1pPr>
          </a:lstStyle>
          <a:p>
            <a:r>
              <a:rPr lang="en-GB" dirty="0"/>
              <a:t>Tips and Tricks: user guide</a:t>
            </a:r>
          </a:p>
        </p:txBody>
      </p:sp>
      <p:pic>
        <p:nvPicPr>
          <p:cNvPr id="2" name="Picture 1">
            <a:extLst>
              <a:ext uri="{FF2B5EF4-FFF2-40B4-BE49-F238E27FC236}">
                <a16:creationId xmlns:a16="http://schemas.microsoft.com/office/drawing/2014/main" id="{04E091B5-7F19-4FC3-BFBD-9868B3E235AB}"/>
              </a:ext>
            </a:extLst>
          </p:cNvPr>
          <p:cNvPicPr>
            <a:picLocks noChangeAspect="1"/>
          </p:cNvPicPr>
          <p:nvPr userDrawn="1"/>
        </p:nvPicPr>
        <p:blipFill>
          <a:blip r:embed="rId8"/>
          <a:stretch>
            <a:fillRect/>
          </a:stretch>
        </p:blipFill>
        <p:spPr>
          <a:xfrm>
            <a:off x="3301231" y="1585888"/>
            <a:ext cx="873267" cy="1193899"/>
          </a:xfrm>
          <a:prstGeom prst="rect">
            <a:avLst/>
          </a:prstGeom>
        </p:spPr>
      </p:pic>
      <p:pic>
        <p:nvPicPr>
          <p:cNvPr id="6" name="Picture 5">
            <a:extLst>
              <a:ext uri="{FF2B5EF4-FFF2-40B4-BE49-F238E27FC236}">
                <a16:creationId xmlns:a16="http://schemas.microsoft.com/office/drawing/2014/main" id="{CAF5A0E2-DFA0-4F60-BCDA-05EE8CD09854}"/>
              </a:ext>
            </a:extLst>
          </p:cNvPr>
          <p:cNvPicPr>
            <a:picLocks noChangeAspect="1"/>
          </p:cNvPicPr>
          <p:nvPr userDrawn="1"/>
        </p:nvPicPr>
        <p:blipFill rotWithShape="1">
          <a:blip r:embed="rId9"/>
          <a:srcRect t="1" b="14057"/>
          <a:stretch/>
        </p:blipFill>
        <p:spPr>
          <a:xfrm>
            <a:off x="7127918" y="1787380"/>
            <a:ext cx="700482" cy="771465"/>
          </a:xfrm>
          <a:prstGeom prst="rect">
            <a:avLst/>
          </a:prstGeom>
        </p:spPr>
      </p:pic>
    </p:spTree>
    <p:extLst>
      <p:ext uri="{BB962C8B-B14F-4D97-AF65-F5344CB8AC3E}">
        <p14:creationId xmlns:p14="http://schemas.microsoft.com/office/powerpoint/2010/main" val="377554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hidden="1"/>
          <p:cNvGrpSpPr/>
          <p:nvPr userDrawn="1"/>
        </p:nvGrpSpPr>
        <p:grpSpPr>
          <a:xfrm>
            <a:off x="561176" y="1824042"/>
            <a:ext cx="11044248" cy="369332"/>
            <a:chOff x="1630533" y="2085631"/>
            <a:chExt cx="11044247" cy="369332"/>
          </a:xfrm>
        </p:grpSpPr>
        <p:sp>
          <p:nvSpPr>
            <p:cNvPr id="20" name="Section Title"/>
            <p:cNvSpPr txBox="1">
              <a:spLocks/>
            </p:cNvSpPr>
            <p:nvPr userDrawn="1"/>
          </p:nvSpPr>
          <p:spPr>
            <a:xfrm>
              <a:off x="1630533" y="2085631"/>
              <a:ext cx="3843347"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22" name="Slide Number"/>
            <p:cNvSpPr txBox="1">
              <a:spLocks/>
            </p:cNvSpPr>
            <p:nvPr userDrawn="1"/>
          </p:nvSpPr>
          <p:spPr>
            <a:xfrm>
              <a:off x="12037786" y="2085631"/>
              <a:ext cx="636994" cy="369332"/>
            </a:xfrm>
            <a:prstGeom prst="rect">
              <a:avLst/>
            </a:prstGeom>
            <a:noFill/>
          </p:spPr>
          <p:txBody>
            <a:bodyPr wrap="none" rtlCol="0" anchor="ctr">
              <a:noAutofit/>
            </a:bodyPr>
            <a:lstStyle/>
            <a:p>
              <a:pPr algn="r"/>
              <a:r>
                <a:rPr lang="en-US" sz="2800" dirty="0"/>
                <a:t>&lt;P&gt;</a:t>
              </a:r>
            </a:p>
          </p:txBody>
        </p:sp>
      </p:grpSp>
      <p:grpSp>
        <p:nvGrpSpPr>
          <p:cNvPr id="4" name="SP Agenda Section Highlight" hidden="1"/>
          <p:cNvGrpSpPr>
            <a:grpSpLocks/>
          </p:cNvGrpSpPr>
          <p:nvPr userDrawn="1"/>
        </p:nvGrpSpPr>
        <p:grpSpPr>
          <a:xfrm>
            <a:off x="561176" y="2384090"/>
            <a:ext cx="11044248" cy="369332"/>
            <a:chOff x="1547504" y="2616963"/>
            <a:chExt cx="11044248" cy="369332"/>
          </a:xfrm>
          <a:noFill/>
        </p:grpSpPr>
        <p:sp>
          <p:nvSpPr>
            <p:cNvPr id="32" name="Section Title"/>
            <p:cNvSpPr txBox="1">
              <a:spLocks/>
            </p:cNvSpPr>
            <p:nvPr userDrawn="1"/>
          </p:nvSpPr>
          <p:spPr>
            <a:xfrm>
              <a:off x="1547504" y="2616963"/>
              <a:ext cx="3843347"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34" name="Slide Number"/>
            <p:cNvSpPr txBox="1">
              <a:spLocks/>
            </p:cNvSpPr>
            <p:nvPr userDrawn="1"/>
          </p:nvSpPr>
          <p:spPr>
            <a:xfrm>
              <a:off x="11954758" y="2616963"/>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grpSp>
        <p:nvGrpSpPr>
          <p:cNvPr id="8" name="SP Agenda Subsection" hidden="1"/>
          <p:cNvGrpSpPr>
            <a:grpSpLocks/>
          </p:cNvGrpSpPr>
          <p:nvPr userDrawn="1"/>
        </p:nvGrpSpPr>
        <p:grpSpPr>
          <a:xfrm>
            <a:off x="561176" y="2943456"/>
            <a:ext cx="11044248" cy="369332"/>
            <a:chOff x="2062894" y="3155687"/>
            <a:chExt cx="11044247" cy="369332"/>
          </a:xfrm>
        </p:grpSpPr>
        <p:sp>
          <p:nvSpPr>
            <p:cNvPr id="39" name="Section Title"/>
            <p:cNvSpPr txBox="1">
              <a:spLocks/>
            </p:cNvSpPr>
            <p:nvPr userDrawn="1"/>
          </p:nvSpPr>
          <p:spPr>
            <a:xfrm>
              <a:off x="2062894" y="3155687"/>
              <a:ext cx="3366444"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41" name="Slide Number"/>
            <p:cNvSpPr txBox="1">
              <a:spLocks/>
            </p:cNvSpPr>
            <p:nvPr userDrawn="1"/>
          </p:nvSpPr>
          <p:spPr>
            <a:xfrm>
              <a:off x="12470147" y="3155687"/>
              <a:ext cx="636994" cy="369332"/>
            </a:xfrm>
            <a:prstGeom prst="rect">
              <a:avLst/>
            </a:prstGeom>
            <a:noFill/>
          </p:spPr>
          <p:txBody>
            <a:bodyPr wrap="none" rtlCol="0" anchor="ctr">
              <a:noAutofit/>
            </a:bodyPr>
            <a:lstStyle/>
            <a:p>
              <a:pPr algn="r"/>
              <a:r>
                <a:rPr lang="en-US" sz="2800" dirty="0"/>
                <a:t>&lt;P&gt;</a:t>
              </a:r>
            </a:p>
          </p:txBody>
        </p:sp>
      </p:grpSp>
      <p:grpSp>
        <p:nvGrpSpPr>
          <p:cNvPr id="9" name="SP Agenda Subsection Highlight" hidden="1"/>
          <p:cNvGrpSpPr>
            <a:grpSpLocks/>
          </p:cNvGrpSpPr>
          <p:nvPr userDrawn="1"/>
        </p:nvGrpSpPr>
        <p:grpSpPr>
          <a:xfrm>
            <a:off x="561176" y="3502822"/>
            <a:ext cx="11044248" cy="369332"/>
            <a:chOff x="2062894" y="3694411"/>
            <a:chExt cx="11044248" cy="369332"/>
          </a:xfrm>
          <a:noFill/>
        </p:grpSpPr>
        <p:sp>
          <p:nvSpPr>
            <p:cNvPr id="46" name="Section Title"/>
            <p:cNvSpPr txBox="1">
              <a:spLocks/>
            </p:cNvSpPr>
            <p:nvPr userDrawn="1"/>
          </p:nvSpPr>
          <p:spPr>
            <a:xfrm>
              <a:off x="2062894" y="3694411"/>
              <a:ext cx="3366444"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48" name="Slide Number"/>
            <p:cNvSpPr txBox="1">
              <a:spLocks/>
            </p:cNvSpPr>
            <p:nvPr userDrawn="1"/>
          </p:nvSpPr>
          <p:spPr>
            <a:xfrm>
              <a:off x="12470148" y="3694411"/>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sp>
        <p:nvSpPr>
          <p:cNvPr id="2" name="Title 1">
            <a:extLst>
              <a:ext uri="{FF2B5EF4-FFF2-40B4-BE49-F238E27FC236}">
                <a16:creationId xmlns:a16="http://schemas.microsoft.com/office/drawing/2014/main" id="{D9B412AA-C027-4FE7-B3CE-FC0157DDC117}"/>
              </a:ext>
            </a:extLst>
          </p:cNvPr>
          <p:cNvSpPr>
            <a:spLocks noGrp="1"/>
          </p:cNvSpPr>
          <p:nvPr>
            <p:ph type="title" idx="10" hasCustomPrompt="1"/>
          </p:nvPr>
        </p:nvSpPr>
        <p:spPr/>
        <p:txBody>
          <a:bodyPr/>
          <a:lstStyle/>
          <a:p>
            <a:r>
              <a:rPr lang="en-US"/>
              <a:t>Agenda</a:t>
            </a:r>
          </a:p>
        </p:txBody>
      </p:sp>
    </p:spTree>
    <p:extLst>
      <p:ext uri="{BB962C8B-B14F-4D97-AF65-F5344CB8AC3E}">
        <p14:creationId xmlns:p14="http://schemas.microsoft.com/office/powerpoint/2010/main" val="347544980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7" name="Text Placeholder 5">
            <a:extLst>
              <a:ext uri="{FF2B5EF4-FFF2-40B4-BE49-F238E27FC236}">
                <a16:creationId xmlns:a16="http://schemas.microsoft.com/office/drawing/2014/main" id="{94288418-885E-4C4C-9679-4E525D7DF722}"/>
              </a:ext>
            </a:extLst>
          </p:cNvPr>
          <p:cNvSpPr>
            <a:spLocks noGrp="1"/>
          </p:cNvSpPr>
          <p:nvPr>
            <p:ph type="body" sz="quarter" idx="10" hasCustomPrompt="1"/>
          </p:nvPr>
        </p:nvSpPr>
        <p:spPr>
          <a:xfrm>
            <a:off x="658813" y="1811337"/>
            <a:ext cx="10874375" cy="4354513"/>
          </a:xfrm>
        </p:spPr>
        <p:txBody>
          <a:bodyPr>
            <a:noAutofit/>
          </a:bodyPr>
          <a:lstStyle>
            <a:lvl1pPr marL="0" indent="0" eaLnBrk="1" hangingPunct="1">
              <a:lnSpc>
                <a:spcPts val="3200"/>
              </a:lnSpc>
              <a:spcAft>
                <a:spcPts val="600"/>
              </a:spcAft>
              <a:buFont typeface="Arial" panose="020B0604020202020204" pitchFamily="34" charset="0"/>
              <a:buNone/>
              <a:defRPr/>
            </a:lvl1pPr>
            <a:lvl2pPr marL="0" indent="0">
              <a:lnSpc>
                <a:spcPts val="3200"/>
              </a:lnSpc>
              <a:spcAft>
                <a:spcPts val="1200"/>
              </a:spcAft>
              <a:buFont typeface="Arial" panose="020B0604020202020204" pitchFamily="34" charset="0"/>
              <a:buChar char="​"/>
              <a:defRPr sz="2800">
                <a:solidFill>
                  <a:schemeClr val="accent1"/>
                </a:solidFill>
              </a:defRPr>
            </a:lvl2pPr>
            <a:lvl3pPr marL="0" indent="0">
              <a:lnSpc>
                <a:spcPts val="3200"/>
              </a:lnSpc>
              <a:spcAft>
                <a:spcPts val="1200"/>
              </a:spcAft>
              <a:buFont typeface="Arial" panose="020B0604020202020204" pitchFamily="34" charset="0"/>
              <a:buChar char="​"/>
              <a:defRPr sz="2800"/>
            </a:lvl3pPr>
            <a:lvl4pPr marL="0" indent="0">
              <a:lnSpc>
                <a:spcPts val="3200"/>
              </a:lnSpc>
              <a:spcAft>
                <a:spcPts val="1200"/>
              </a:spcAft>
              <a:buFont typeface="Arial" panose="020B0604020202020204" pitchFamily="34" charset="0"/>
              <a:buChar char="​"/>
              <a:defRPr sz="2800" b="0">
                <a:solidFill>
                  <a:schemeClr val="accent1"/>
                </a:solidFill>
                <a:latin typeface="+mn-lt"/>
              </a:defRPr>
            </a:lvl4pPr>
            <a:lvl5pPr>
              <a:lnSpc>
                <a:spcPts val="3200"/>
              </a:lnSpc>
              <a:spcAft>
                <a:spcPts val="1200"/>
              </a:spcAft>
              <a:buNone/>
              <a:defRPr sz="2800" b="0">
                <a:solidFill>
                  <a:schemeClr val="tx1"/>
                </a:solidFill>
                <a:latin typeface="+mn-lt"/>
              </a:defRPr>
            </a:lvl5pPr>
            <a:lvl6pPr>
              <a:lnSpc>
                <a:spcPts val="3200"/>
              </a:lnSpc>
              <a:spcAft>
                <a:spcPts val="1200"/>
              </a:spcAft>
              <a:defRPr lang="en-GB" sz="2800" b="0" kern="1200" dirty="0" smtClean="0">
                <a:solidFill>
                  <a:schemeClr val="accent1"/>
                </a:solidFill>
                <a:latin typeface="+mn-lt"/>
                <a:ea typeface="+mn-ea"/>
                <a:cs typeface="+mn-cs"/>
              </a:defRPr>
            </a:lvl6pPr>
            <a:lvl7pPr>
              <a:lnSpc>
                <a:spcPts val="3200"/>
              </a:lnSpc>
              <a:spcAft>
                <a:spcPts val="1200"/>
              </a:spcAft>
              <a:defRPr lang="en-GB" sz="2800" b="0" kern="1200" dirty="0" smtClean="0">
                <a:solidFill>
                  <a:schemeClr val="tx1"/>
                </a:solidFill>
                <a:latin typeface="+mn-lt"/>
                <a:ea typeface="+mn-ea"/>
                <a:cs typeface="+mn-cs"/>
              </a:defRPr>
            </a:lvl7pPr>
            <a:lvl8pPr>
              <a:lnSpc>
                <a:spcPts val="3200"/>
              </a:lnSpc>
              <a:spcAft>
                <a:spcPts val="1200"/>
              </a:spcAft>
              <a:buNone/>
              <a:defRPr lang="en-GB" sz="2800" b="0" kern="1200" dirty="0" smtClean="0">
                <a:solidFill>
                  <a:schemeClr val="tx2"/>
                </a:solidFill>
                <a:latin typeface="+mn-lt"/>
                <a:ea typeface="+mn-ea"/>
                <a:cs typeface="+mn-cs"/>
              </a:defRPr>
            </a:lvl8pPr>
            <a:lvl9pPr>
              <a:lnSpc>
                <a:spcPts val="3200"/>
              </a:lnSpc>
              <a:spcAft>
                <a:spcPts val="1200"/>
              </a:spcAft>
              <a:defRPr lang="en-GB" sz="2800" b="0" kern="1200" dirty="0" smtClean="0">
                <a:solidFill>
                  <a:schemeClr val="tx1"/>
                </a:solidFill>
                <a:latin typeface="+mn-lt"/>
                <a:ea typeface="+mn-ea"/>
                <a:cs typeface="+mn-cs"/>
              </a:defRPr>
            </a:lvl9pPr>
          </a:lstStyle>
          <a:p>
            <a:pPr eaLnBrk="1" hangingPunct="1">
              <a:spcAft>
                <a:spcPts val="600"/>
              </a:spcAft>
              <a:defRPr/>
            </a:pPr>
            <a:r>
              <a:rPr lang="en-GB" dirty="0"/>
              <a:t>Agenda item (</a:t>
            </a:r>
            <a:r>
              <a:rPr lang="en-GB" sz="2800" b="0" noProof="1">
                <a:solidFill>
                  <a:schemeClr val="tx1"/>
                </a:solidFill>
                <a:latin typeface="+mn-lt"/>
                <a:cs typeface="Arial" panose="020B0604020202020204" pitchFamily="34" charset="0"/>
              </a:rPr>
              <a:t>Click </a:t>
            </a:r>
            <a:r>
              <a:rPr lang="en-GB" sz="2800" b="1" noProof="1">
                <a:solidFill>
                  <a:schemeClr val="tx1"/>
                </a:solidFill>
                <a:latin typeface="+mn-lt"/>
                <a:cs typeface="Arial" panose="020B0604020202020204" pitchFamily="34" charset="0"/>
              </a:rPr>
              <a:t>Styles Pane </a:t>
            </a:r>
            <a:r>
              <a:rPr lang="en-GB" sz="2800" b="0" noProof="1">
                <a:solidFill>
                  <a:schemeClr val="tx1"/>
                </a:solidFill>
                <a:latin typeface="+mn-lt"/>
                <a:cs typeface="Arial" panose="020B0604020202020204" pitchFamily="34" charset="0"/>
              </a:rPr>
              <a:t>on Templafy ribbon to select up to </a:t>
            </a:r>
            <a:br>
              <a:rPr lang="en-GB" sz="2800" b="0" noProof="1">
                <a:solidFill>
                  <a:schemeClr val="tx1"/>
                </a:solidFill>
                <a:latin typeface="+mn-lt"/>
                <a:cs typeface="Arial" panose="020B0604020202020204" pitchFamily="34" charset="0"/>
              </a:rPr>
            </a:br>
            <a:r>
              <a:rPr lang="en-GB" sz="2800" b="0" noProof="1">
                <a:solidFill>
                  <a:schemeClr val="tx1"/>
                </a:solidFill>
                <a:latin typeface="+mn-lt"/>
                <a:cs typeface="Arial" panose="020B0604020202020204" pitchFamily="34" charset="0"/>
              </a:rPr>
              <a:t>9 different levels text or headings</a:t>
            </a:r>
            <a:r>
              <a:rPr lang="en-GB" dirty="0"/>
              <a:t>)</a:t>
            </a:r>
          </a:p>
          <a:p>
            <a:pPr lvl="1"/>
            <a:r>
              <a:rPr lang="en-GB" dirty="0"/>
              <a:t>Agenda item title</a:t>
            </a:r>
          </a:p>
          <a:p>
            <a:pPr lvl="2"/>
            <a:r>
              <a:rPr lang="en-GB" dirty="0"/>
              <a:t>Agenda item title</a:t>
            </a:r>
          </a:p>
          <a:p>
            <a:pPr lvl="3"/>
            <a:r>
              <a:rPr lang="en-GB" dirty="0"/>
              <a:t>Agenda item title</a:t>
            </a:r>
          </a:p>
          <a:p>
            <a:pPr lvl="4"/>
            <a:r>
              <a:rPr lang="en-GB" dirty="0"/>
              <a:t>Agenda item title</a:t>
            </a:r>
          </a:p>
          <a:p>
            <a:pPr lvl="5"/>
            <a:r>
              <a:rPr lang="en-GB" dirty="0"/>
              <a:t>Agenda item title</a:t>
            </a:r>
          </a:p>
          <a:p>
            <a:pPr lvl="6"/>
            <a:r>
              <a:rPr lang="en-GB" dirty="0"/>
              <a:t>Agenda item title</a:t>
            </a:r>
          </a:p>
        </p:txBody>
      </p:sp>
    </p:spTree>
    <p:extLst>
      <p:ext uri="{BB962C8B-B14F-4D97-AF65-F5344CB8AC3E}">
        <p14:creationId xmlns:p14="http://schemas.microsoft.com/office/powerpoint/2010/main" val="1677479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61804" y="1933043"/>
            <a:ext cx="9499096" cy="369332"/>
            <a:chOff x="1685325" y="2085631"/>
            <a:chExt cx="5598384" cy="369332"/>
          </a:xfrm>
        </p:grpSpPr>
        <p:sp>
          <p:nvSpPr>
            <p:cNvPr id="72" name="Section Title">
              <a:extLst>
                <a:ext uri="{FF2B5EF4-FFF2-40B4-BE49-F238E27FC236}">
                  <a16:creationId xmlns:a16="http://schemas.microsoft.com/office/drawing/2014/main" id="{8BF45C0E-D24F-4800-98B2-20E0A3AC8C3F}"/>
                </a:ext>
              </a:extLst>
            </p:cNvPr>
            <p:cNvSpPr txBox="1">
              <a:spLocks/>
            </p:cNvSpPr>
            <p:nvPr userDrawn="1"/>
          </p:nvSpPr>
          <p:spPr>
            <a:xfrm>
              <a:off x="1685325"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73" name="Section Number">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74" name="Slide Number">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75" name="Timeslot">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76" name="Responsible">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77" name="Duration">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561798" y="2566133"/>
            <a:ext cx="9499097" cy="369332"/>
            <a:chOff x="1685318" y="2085631"/>
            <a:chExt cx="5598384" cy="369332"/>
          </a:xfrm>
        </p:grpSpPr>
        <p:sp>
          <p:nvSpPr>
            <p:cNvPr id="79" name="Section Title">
              <a:extLst>
                <a:ext uri="{FF2B5EF4-FFF2-40B4-BE49-F238E27FC236}">
                  <a16:creationId xmlns:a16="http://schemas.microsoft.com/office/drawing/2014/main" id="{584D4FFB-892A-49C8-973F-893B258E19BF}"/>
                </a:ext>
              </a:extLst>
            </p:cNvPr>
            <p:cNvSpPr txBox="1">
              <a:spLocks/>
            </p:cNvSpPr>
            <p:nvPr userDrawn="1"/>
          </p:nvSpPr>
          <p:spPr>
            <a:xfrm>
              <a:off x="1685318"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80" name="Section Number">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81" name="Slide Number">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82" name="Timeslot">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83" name="Responsible">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84" name="Duration">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spTree>
    <p:extLst>
      <p:ext uri="{BB962C8B-B14F-4D97-AF65-F5344CB8AC3E}">
        <p14:creationId xmlns:p14="http://schemas.microsoft.com/office/powerpoint/2010/main" val="340436124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61804" y="1933043"/>
            <a:ext cx="9499096" cy="369332"/>
            <a:chOff x="1685325" y="2085631"/>
            <a:chExt cx="5598384" cy="369332"/>
          </a:xfrm>
        </p:grpSpPr>
        <p:sp>
          <p:nvSpPr>
            <p:cNvPr id="72" name="Section Title">
              <a:extLst>
                <a:ext uri="{FF2B5EF4-FFF2-40B4-BE49-F238E27FC236}">
                  <a16:creationId xmlns:a16="http://schemas.microsoft.com/office/drawing/2014/main" id="{8BF45C0E-D24F-4800-98B2-20E0A3AC8C3F}"/>
                </a:ext>
              </a:extLst>
            </p:cNvPr>
            <p:cNvSpPr txBox="1">
              <a:spLocks/>
            </p:cNvSpPr>
            <p:nvPr userDrawn="1"/>
          </p:nvSpPr>
          <p:spPr>
            <a:xfrm>
              <a:off x="1685325"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73" name="Section Number">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74" name="Slide Number">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75" name="Timeslot">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76" name="Responsible">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77" name="Duration">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561798" y="2566133"/>
            <a:ext cx="9499097" cy="369332"/>
            <a:chOff x="1685318" y="2085631"/>
            <a:chExt cx="5598384" cy="369332"/>
          </a:xfrm>
        </p:grpSpPr>
        <p:sp>
          <p:nvSpPr>
            <p:cNvPr id="79" name="Section Title">
              <a:extLst>
                <a:ext uri="{FF2B5EF4-FFF2-40B4-BE49-F238E27FC236}">
                  <a16:creationId xmlns:a16="http://schemas.microsoft.com/office/drawing/2014/main" id="{584D4FFB-892A-49C8-973F-893B258E19BF}"/>
                </a:ext>
              </a:extLst>
            </p:cNvPr>
            <p:cNvSpPr txBox="1">
              <a:spLocks/>
            </p:cNvSpPr>
            <p:nvPr userDrawn="1"/>
          </p:nvSpPr>
          <p:spPr>
            <a:xfrm>
              <a:off x="1685318"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80" name="Section Number">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81" name="Slide Number">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82" name="Timeslot">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83" name="Responsible">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84" name="Duration">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spTree>
    <p:extLst>
      <p:ext uri="{BB962C8B-B14F-4D97-AF65-F5344CB8AC3E}">
        <p14:creationId xmlns:p14="http://schemas.microsoft.com/office/powerpoint/2010/main" val="350713861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DBA67-30CE-4624-801A-8583EFA459C8}"/>
              </a:ext>
            </a:extLst>
          </p:cNvPr>
          <p:cNvSpPr>
            <a:spLocks noGrp="1"/>
          </p:cNvSpPr>
          <p:nvPr>
            <p:ph type="title" hasCustomPrompt="1"/>
          </p:nvPr>
        </p:nvSpPr>
        <p:spPr>
          <a:xfrm>
            <a:off x="658811" y="2411999"/>
            <a:ext cx="9021764" cy="615553"/>
          </a:xfrm>
        </p:spPr>
        <p:txBody>
          <a:bodyPr anchor="b"/>
          <a:lstStyle>
            <a:lvl1pPr>
              <a:lnSpc>
                <a:spcPct val="100000"/>
              </a:lnSpc>
              <a:defRPr/>
            </a:lvl1pPr>
          </a:lstStyle>
          <a:p>
            <a:r>
              <a:rPr lang="en-GB" dirty="0"/>
              <a:t>Cover title</a:t>
            </a:r>
          </a:p>
        </p:txBody>
      </p:sp>
      <p:sp>
        <p:nvSpPr>
          <p:cNvPr id="8" name="Subtitle 2">
            <a:extLst>
              <a:ext uri="{FF2B5EF4-FFF2-40B4-BE49-F238E27FC236}">
                <a16:creationId xmlns:a16="http://schemas.microsoft.com/office/drawing/2014/main" id="{B555C0D5-EC80-4CCA-8270-4CE47862E64B}"/>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6" name="Text Placeholder 2">
            <a:extLst>
              <a:ext uri="{FF2B5EF4-FFF2-40B4-BE49-F238E27FC236}">
                <a16:creationId xmlns:a16="http://schemas.microsoft.com/office/drawing/2014/main" id="{ADAADD92-7453-4A83-91C6-B5F6E01A28D7}"/>
              </a:ext>
            </a:extLst>
          </p:cNvPr>
          <p:cNvSpPr>
            <a:spLocks noGrp="1"/>
          </p:cNvSpPr>
          <p:nvPr>
            <p:ph type="body" sz="quarter" idx="22" hasCustomPrompt="1"/>
          </p:nvPr>
        </p:nvSpPr>
        <p:spPr>
          <a:xfrm>
            <a:off x="658813" y="6026150"/>
            <a:ext cx="5329237"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5" name="Text Placeholder 4">
            <a:extLst>
              <a:ext uri="{FF2B5EF4-FFF2-40B4-BE49-F238E27FC236}">
                <a16:creationId xmlns:a16="http://schemas.microsoft.com/office/drawing/2014/main" id="{600A7456-7A16-4CC1-9A50-E0FF881EE5E2}"/>
              </a:ext>
            </a:extLst>
          </p:cNvPr>
          <p:cNvSpPr>
            <a:spLocks noGrp="1"/>
          </p:cNvSpPr>
          <p:nvPr>
            <p:ph type="body" sz="quarter" idx="23" hasCustomPrompt="1"/>
          </p:nvPr>
        </p:nvSpPr>
        <p:spPr>
          <a:xfrm>
            <a:off x="658813" y="6268670"/>
            <a:ext cx="5319712" cy="174624"/>
          </a:xfrm>
        </p:spPr>
        <p:txBody>
          <a:bodyPr>
            <a:noAutofit/>
          </a:bodyPr>
          <a:lstStyle>
            <a:lvl1pPr marL="0" indent="0">
              <a:buNone/>
              <a:defRPr sz="1200"/>
            </a:lvl1pPr>
          </a:lstStyle>
          <a:p>
            <a:pPr lvl="0"/>
            <a:r>
              <a:rPr lang="en-GB" dirty="0"/>
              <a:t>DDDD MMMM</a:t>
            </a:r>
          </a:p>
        </p:txBody>
      </p:sp>
    </p:spTree>
    <p:extLst>
      <p:ext uri="{BB962C8B-B14F-4D97-AF65-F5344CB8AC3E}">
        <p14:creationId xmlns:p14="http://schemas.microsoft.com/office/powerpoint/2010/main" val="2120931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1"/>
        </a:solidFill>
        <a:effectLst/>
      </p:bgPr>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11560780-0FFA-4816-98DC-B3D9BD1722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1258" y="657225"/>
            <a:ext cx="1151930" cy="306413"/>
          </a:xfrm>
          <a:prstGeom prst="rect">
            <a:avLst/>
          </a:prstGeom>
        </p:spPr>
      </p:pic>
      <p:sp>
        <p:nvSpPr>
          <p:cNvPr id="8" name="Title 2">
            <a:extLst>
              <a:ext uri="{FF2B5EF4-FFF2-40B4-BE49-F238E27FC236}">
                <a16:creationId xmlns:a16="http://schemas.microsoft.com/office/drawing/2014/main" id="{3EB89C57-D4B3-4832-8C4A-C49A0DD9854E}"/>
              </a:ext>
            </a:extLst>
          </p:cNvPr>
          <p:cNvSpPr>
            <a:spLocks noGrp="1"/>
          </p:cNvSpPr>
          <p:nvPr>
            <p:ph type="title" hasCustomPrompt="1"/>
          </p:nvPr>
        </p:nvSpPr>
        <p:spPr>
          <a:xfrm>
            <a:off x="658811" y="2411999"/>
            <a:ext cx="9021764" cy="615553"/>
          </a:xfrm>
        </p:spPr>
        <p:txBody>
          <a:bodyPr/>
          <a:lstStyle>
            <a:lvl1pPr>
              <a:lnSpc>
                <a:spcPct val="100000"/>
              </a:lnSpc>
              <a:defRPr>
                <a:solidFill>
                  <a:schemeClr val="bg1"/>
                </a:solidFill>
              </a:defRPr>
            </a:lvl1pPr>
          </a:lstStyle>
          <a:p>
            <a:r>
              <a:rPr lang="en-GB" dirty="0"/>
              <a:t>Cover title</a:t>
            </a:r>
          </a:p>
        </p:txBody>
      </p:sp>
      <p:sp>
        <p:nvSpPr>
          <p:cNvPr id="11" name="Subtitle 2">
            <a:extLst>
              <a:ext uri="{FF2B5EF4-FFF2-40B4-BE49-F238E27FC236}">
                <a16:creationId xmlns:a16="http://schemas.microsoft.com/office/drawing/2014/main" id="{7579E5C3-FE22-4D7A-8484-F9024E0C37F4}"/>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tx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3" name="Text Placeholder 2">
            <a:extLst>
              <a:ext uri="{FF2B5EF4-FFF2-40B4-BE49-F238E27FC236}">
                <a16:creationId xmlns:a16="http://schemas.microsoft.com/office/drawing/2014/main" id="{60FC868B-7E5D-443B-9ED2-FC88F7DD5350}"/>
              </a:ext>
            </a:extLst>
          </p:cNvPr>
          <p:cNvSpPr>
            <a:spLocks noGrp="1"/>
          </p:cNvSpPr>
          <p:nvPr>
            <p:ph type="body" sz="quarter" idx="23" hasCustomPrompt="1"/>
          </p:nvPr>
        </p:nvSpPr>
        <p:spPr>
          <a:xfrm>
            <a:off x="658813" y="6026150"/>
            <a:ext cx="5329237" cy="174625"/>
          </a:xfrm>
          <a:prstGeom prst="rect">
            <a:avLst/>
          </a:prstGeom>
        </p:spPr>
        <p:txBody>
          <a:bodyPr lIns="0" tIns="0" rIns="0" bIns="0"/>
          <a:lstStyle>
            <a:lvl1pPr marL="0" indent="0">
              <a:buFontTx/>
              <a:buNone/>
              <a:defRPr sz="1200" b="1">
                <a:solidFill>
                  <a:schemeClr val="bg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Firstname </a:t>
            </a:r>
            <a:r>
              <a:rPr lang="en-GB" dirty="0" err="1"/>
              <a:t>Lastname</a:t>
            </a:r>
            <a:endParaRPr lang="en-GB" dirty="0"/>
          </a:p>
        </p:txBody>
      </p:sp>
      <p:sp>
        <p:nvSpPr>
          <p:cNvPr id="15" name="Text Placeholder 4">
            <a:extLst>
              <a:ext uri="{FF2B5EF4-FFF2-40B4-BE49-F238E27FC236}">
                <a16:creationId xmlns:a16="http://schemas.microsoft.com/office/drawing/2014/main" id="{F19A9DBE-AE7B-42AE-9DD1-81353F9A1FC2}"/>
              </a:ext>
            </a:extLst>
          </p:cNvPr>
          <p:cNvSpPr>
            <a:spLocks noGrp="1"/>
          </p:cNvSpPr>
          <p:nvPr>
            <p:ph type="body" sz="quarter" idx="24" hasCustomPrompt="1"/>
          </p:nvPr>
        </p:nvSpPr>
        <p:spPr>
          <a:xfrm>
            <a:off x="658813" y="6268670"/>
            <a:ext cx="5319712" cy="174624"/>
          </a:xfrm>
        </p:spPr>
        <p:txBody>
          <a:bodyPr>
            <a:noAutofit/>
          </a:bodyPr>
          <a:lstStyle>
            <a:lvl1pPr marL="0" indent="0">
              <a:buNone/>
              <a:defRPr sz="1200">
                <a:solidFill>
                  <a:schemeClr val="bg1"/>
                </a:solidFill>
              </a:defRPr>
            </a:lvl1pPr>
          </a:lstStyle>
          <a:p>
            <a:pPr lvl="0"/>
            <a:r>
              <a:rPr lang="en-GB" dirty="0"/>
              <a:t>DDDD MMMM</a:t>
            </a:r>
          </a:p>
        </p:txBody>
      </p:sp>
      <p:pic>
        <p:nvPicPr>
          <p:cNvPr id="12" name="Graphic 11">
            <a:extLst>
              <a:ext uri="{FF2B5EF4-FFF2-40B4-BE49-F238E27FC236}">
                <a16:creationId xmlns:a16="http://schemas.microsoft.com/office/drawing/2014/main" id="{01728DCD-B717-4980-BBFD-CB5EAE0B2B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439119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19B8F3E6-0C4D-46FE-AAF5-B2E9E31AD948}"/>
              </a:ext>
            </a:extLst>
          </p:cNvPr>
          <p:cNvSpPr>
            <a:spLocks noGrp="1"/>
          </p:cNvSpPr>
          <p:nvPr>
            <p:ph type="pic" sz="quarter" idx="21" hasCustomPrompt="1"/>
          </p:nvPr>
        </p:nvSpPr>
        <p:spPr>
          <a:xfrm>
            <a:off x="0" y="0"/>
            <a:ext cx="5978525"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3" name="Text Placeholder 2">
            <a:extLst>
              <a:ext uri="{FF2B5EF4-FFF2-40B4-BE49-F238E27FC236}">
                <a16:creationId xmlns:a16="http://schemas.microsoft.com/office/drawing/2014/main" id="{0C1C033C-C63E-4089-A3CD-6F5CD6F526A3}"/>
              </a:ext>
            </a:extLst>
          </p:cNvPr>
          <p:cNvSpPr>
            <a:spLocks noGrp="1"/>
          </p:cNvSpPr>
          <p:nvPr>
            <p:ph type="body" sz="quarter" idx="24" hasCustomPrompt="1"/>
          </p:nvPr>
        </p:nvSpPr>
        <p:spPr>
          <a:xfrm rot="16200000">
            <a:off x="-256394" y="6193839"/>
            <a:ext cx="914400" cy="413923"/>
          </a:xfrm>
          <a:prstGeom prst="rect">
            <a:avLst/>
          </a:prstGeom>
        </p:spPr>
        <p:txBody>
          <a:bodyPr lIns="180000" tIns="144000" rIns="180000" bIns="144000">
            <a:spAutoFit/>
          </a:bodyPr>
          <a:lstStyle>
            <a:lvl1pPr marL="0" indent="0">
              <a:buNone/>
              <a:defRPr sz="800">
                <a:solidFill>
                  <a:schemeClr val="tx1"/>
                </a:solidFill>
              </a:defRPr>
            </a:lvl1pPr>
          </a:lstStyle>
          <a:p>
            <a:r>
              <a:rPr lang="en-GB" dirty="0"/>
              <a:t>© Copyright</a:t>
            </a:r>
          </a:p>
        </p:txBody>
      </p:sp>
      <p:sp>
        <p:nvSpPr>
          <p:cNvPr id="11" name="Title 2">
            <a:extLst>
              <a:ext uri="{FF2B5EF4-FFF2-40B4-BE49-F238E27FC236}">
                <a16:creationId xmlns:a16="http://schemas.microsoft.com/office/drawing/2014/main" id="{B80DFF50-DB1D-448C-A6A7-F7D4CA2CCDAC}"/>
              </a:ext>
            </a:extLst>
          </p:cNvPr>
          <p:cNvSpPr>
            <a:spLocks noGrp="1"/>
          </p:cNvSpPr>
          <p:nvPr>
            <p:ph type="title" hasCustomPrompt="1"/>
          </p:nvPr>
        </p:nvSpPr>
        <p:spPr>
          <a:xfrm>
            <a:off x="6396450" y="2411999"/>
            <a:ext cx="5136738" cy="615553"/>
          </a:xfrm>
        </p:spPr>
        <p:txBody>
          <a:bodyPr anchor="b" anchorCtr="0"/>
          <a:lstStyle>
            <a:lvl1pPr>
              <a:lnSpc>
                <a:spcPct val="100000"/>
              </a:lnSpc>
              <a:defRPr/>
            </a:lvl1pPr>
          </a:lstStyle>
          <a:p>
            <a:r>
              <a:rPr lang="en-GB" dirty="0"/>
              <a:t>Cover title</a:t>
            </a:r>
          </a:p>
        </p:txBody>
      </p:sp>
      <p:sp>
        <p:nvSpPr>
          <p:cNvPr id="12" name="Subtitle 2">
            <a:extLst>
              <a:ext uri="{FF2B5EF4-FFF2-40B4-BE49-F238E27FC236}">
                <a16:creationId xmlns:a16="http://schemas.microsoft.com/office/drawing/2014/main" id="{E1109BE2-2796-4569-B0E4-9C84074DFEF5}"/>
              </a:ext>
            </a:extLst>
          </p:cNvPr>
          <p:cNvSpPr>
            <a:spLocks noGrp="1"/>
          </p:cNvSpPr>
          <p:nvPr>
            <p:ph type="subTitle" idx="1" hasCustomPrompt="1"/>
          </p:nvPr>
        </p:nvSpPr>
        <p:spPr>
          <a:xfrm>
            <a:off x="6396450" y="3132000"/>
            <a:ext cx="5136737"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4" name="Text Placeholder 2">
            <a:extLst>
              <a:ext uri="{FF2B5EF4-FFF2-40B4-BE49-F238E27FC236}">
                <a16:creationId xmlns:a16="http://schemas.microsoft.com/office/drawing/2014/main" id="{034C79B3-D5C2-4EBE-BC85-0B851E8755EF}"/>
              </a:ext>
            </a:extLst>
          </p:cNvPr>
          <p:cNvSpPr>
            <a:spLocks noGrp="1"/>
          </p:cNvSpPr>
          <p:nvPr>
            <p:ph type="body" sz="quarter" idx="25" hasCustomPrompt="1"/>
          </p:nvPr>
        </p:nvSpPr>
        <p:spPr>
          <a:xfrm>
            <a:off x="6396450" y="6026150"/>
            <a:ext cx="5136736"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5" name="Text Placeholder 4">
            <a:extLst>
              <a:ext uri="{FF2B5EF4-FFF2-40B4-BE49-F238E27FC236}">
                <a16:creationId xmlns:a16="http://schemas.microsoft.com/office/drawing/2014/main" id="{EB10E1F8-3123-4144-8B55-7B21F0CCB2A2}"/>
              </a:ext>
            </a:extLst>
          </p:cNvPr>
          <p:cNvSpPr>
            <a:spLocks noGrp="1"/>
          </p:cNvSpPr>
          <p:nvPr>
            <p:ph type="body" sz="quarter" idx="23" hasCustomPrompt="1"/>
          </p:nvPr>
        </p:nvSpPr>
        <p:spPr>
          <a:xfrm>
            <a:off x="6396450" y="6268670"/>
            <a:ext cx="5136736" cy="174624"/>
          </a:xfrm>
        </p:spPr>
        <p:txBody>
          <a:bodyPr>
            <a:noAutofit/>
          </a:bodyPr>
          <a:lstStyle>
            <a:lvl1pPr marL="0" indent="0">
              <a:buNone/>
              <a:defRPr sz="1200"/>
            </a:lvl1pPr>
          </a:lstStyle>
          <a:p>
            <a:pPr lvl="0"/>
            <a:r>
              <a:rPr lang="en-GB" dirty="0"/>
              <a:t>DDDD MMMM</a:t>
            </a:r>
          </a:p>
        </p:txBody>
      </p:sp>
    </p:spTree>
    <p:extLst>
      <p:ext uri="{BB962C8B-B14F-4D97-AF65-F5344CB8AC3E}">
        <p14:creationId xmlns:p14="http://schemas.microsoft.com/office/powerpoint/2010/main" val="17028001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699F18F3-83CE-4B8C-A573-BB143024441D}"/>
              </a:ext>
            </a:extLst>
          </p:cNvPr>
          <p:cNvSpPr>
            <a:spLocks noGrp="1"/>
          </p:cNvSpPr>
          <p:nvPr>
            <p:ph type="title" hasCustomPrompt="1"/>
          </p:nvPr>
        </p:nvSpPr>
        <p:spPr>
          <a:xfrm>
            <a:off x="658811" y="2411999"/>
            <a:ext cx="5102416" cy="615553"/>
          </a:xfrm>
        </p:spPr>
        <p:txBody>
          <a:bodyPr anchor="b" anchorCtr="0"/>
          <a:lstStyle>
            <a:lvl1pPr>
              <a:lnSpc>
                <a:spcPct val="100000"/>
              </a:lnSpc>
              <a:defRPr/>
            </a:lvl1pPr>
          </a:lstStyle>
          <a:p>
            <a:r>
              <a:rPr lang="en-GB" dirty="0"/>
              <a:t>Cover title</a:t>
            </a:r>
          </a:p>
        </p:txBody>
      </p:sp>
      <p:sp>
        <p:nvSpPr>
          <p:cNvPr id="15" name="Subtitle 2">
            <a:extLst>
              <a:ext uri="{FF2B5EF4-FFF2-40B4-BE49-F238E27FC236}">
                <a16:creationId xmlns:a16="http://schemas.microsoft.com/office/drawing/2014/main" id="{F3997B08-B5A4-41AD-83CF-D0095C2EAC27}"/>
              </a:ext>
            </a:extLst>
          </p:cNvPr>
          <p:cNvSpPr>
            <a:spLocks noGrp="1"/>
          </p:cNvSpPr>
          <p:nvPr>
            <p:ph type="subTitle" idx="1" hasCustomPrompt="1"/>
          </p:nvPr>
        </p:nvSpPr>
        <p:spPr>
          <a:xfrm>
            <a:off x="658814" y="3132000"/>
            <a:ext cx="5102415"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6" name="Text Placeholder 2">
            <a:extLst>
              <a:ext uri="{FF2B5EF4-FFF2-40B4-BE49-F238E27FC236}">
                <a16:creationId xmlns:a16="http://schemas.microsoft.com/office/drawing/2014/main" id="{F5CFC4F1-DD06-4AC9-9EED-47E7BC6CE4F2}"/>
              </a:ext>
            </a:extLst>
          </p:cNvPr>
          <p:cNvSpPr>
            <a:spLocks noGrp="1"/>
          </p:cNvSpPr>
          <p:nvPr>
            <p:ph type="body" sz="quarter" idx="22" hasCustomPrompt="1"/>
          </p:nvPr>
        </p:nvSpPr>
        <p:spPr>
          <a:xfrm>
            <a:off x="658814" y="6026150"/>
            <a:ext cx="5102414"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9" name="Text Placeholder 4">
            <a:extLst>
              <a:ext uri="{FF2B5EF4-FFF2-40B4-BE49-F238E27FC236}">
                <a16:creationId xmlns:a16="http://schemas.microsoft.com/office/drawing/2014/main" id="{3676BDDC-3D34-4941-A1E0-6D688809C9A3}"/>
              </a:ext>
            </a:extLst>
          </p:cNvPr>
          <p:cNvSpPr>
            <a:spLocks noGrp="1"/>
          </p:cNvSpPr>
          <p:nvPr>
            <p:ph type="body" sz="quarter" idx="23" hasCustomPrompt="1"/>
          </p:nvPr>
        </p:nvSpPr>
        <p:spPr>
          <a:xfrm>
            <a:off x="658813" y="6268670"/>
            <a:ext cx="5093294" cy="174624"/>
          </a:xfrm>
        </p:spPr>
        <p:txBody>
          <a:bodyPr>
            <a:noAutofit/>
          </a:bodyPr>
          <a:lstStyle>
            <a:lvl1pPr marL="0" indent="0">
              <a:buNone/>
              <a:defRPr sz="1200"/>
            </a:lvl1pPr>
          </a:lstStyle>
          <a:p>
            <a:pPr lvl="0"/>
            <a:r>
              <a:rPr lang="en-GB" dirty="0"/>
              <a:t>DDDD MMMM</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5983477" y="0"/>
            <a:ext cx="6203951"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ext Placeholder 2">
            <a:extLst>
              <a:ext uri="{FF2B5EF4-FFF2-40B4-BE49-F238E27FC236}">
                <a16:creationId xmlns:a16="http://schemas.microsoft.com/office/drawing/2014/main" id="{099E8267-E7EE-4182-963A-5CB334B5C1BC}"/>
              </a:ext>
            </a:extLst>
          </p:cNvPr>
          <p:cNvSpPr>
            <a:spLocks noGrp="1"/>
          </p:cNvSpPr>
          <p:nvPr>
            <p:ph type="body" sz="quarter" idx="24" hasCustomPrompt="1"/>
          </p:nvPr>
        </p:nvSpPr>
        <p:spPr>
          <a:xfrm rot="16200000">
            <a:off x="11533994" y="6193839"/>
            <a:ext cx="914400" cy="413923"/>
          </a:xfrm>
          <a:prstGeom prst="rect">
            <a:avLst/>
          </a:prstGeom>
        </p:spPr>
        <p:txBody>
          <a:bodyPr lIns="180000" tIns="144000" rIns="180000" bIns="144000">
            <a:spAutoFit/>
          </a:bodyPr>
          <a:lstStyle>
            <a:lvl1pPr marL="0" indent="0">
              <a:buNone/>
              <a:defRPr sz="800"/>
            </a:lvl1pPr>
          </a:lstStyle>
          <a:p>
            <a:r>
              <a:rPr lang="en-GB" dirty="0"/>
              <a:t>© Copyright</a:t>
            </a:r>
          </a:p>
        </p:txBody>
      </p:sp>
      <p:sp>
        <p:nvSpPr>
          <p:cNvPr id="13" name="Picture Placeholder 14">
            <a:extLst>
              <a:ext uri="{FF2B5EF4-FFF2-40B4-BE49-F238E27FC236}">
                <a16:creationId xmlns:a16="http://schemas.microsoft.com/office/drawing/2014/main" id="{76FBC2FC-02EA-48E9-BF11-1F9E021020EF}"/>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Tree>
    <p:extLst>
      <p:ext uri="{BB962C8B-B14F-4D97-AF65-F5344CB8AC3E}">
        <p14:creationId xmlns:p14="http://schemas.microsoft.com/office/powerpoint/2010/main" val="3192747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7" name="Text Placeholder 5">
            <a:extLst>
              <a:ext uri="{FF2B5EF4-FFF2-40B4-BE49-F238E27FC236}">
                <a16:creationId xmlns:a16="http://schemas.microsoft.com/office/drawing/2014/main" id="{94288418-885E-4C4C-9679-4E525D7DF722}"/>
              </a:ext>
            </a:extLst>
          </p:cNvPr>
          <p:cNvSpPr>
            <a:spLocks noGrp="1"/>
          </p:cNvSpPr>
          <p:nvPr>
            <p:ph type="body" sz="quarter" idx="10" hasCustomPrompt="1"/>
          </p:nvPr>
        </p:nvSpPr>
        <p:spPr>
          <a:xfrm>
            <a:off x="658813" y="1811337"/>
            <a:ext cx="10874375" cy="4354513"/>
          </a:xfrm>
        </p:spPr>
        <p:txBody>
          <a:bodyPr>
            <a:noAutofit/>
          </a:bodyPr>
          <a:lstStyle>
            <a:lvl1pPr marL="0" indent="0" eaLnBrk="1" hangingPunct="1">
              <a:lnSpc>
                <a:spcPts val="3200"/>
              </a:lnSpc>
              <a:spcAft>
                <a:spcPts val="600"/>
              </a:spcAft>
              <a:buFont typeface="Arial" panose="020B0604020202020204" pitchFamily="34" charset="0"/>
              <a:buNone/>
              <a:defRPr/>
            </a:lvl1pPr>
            <a:lvl2pPr marL="0" indent="0">
              <a:lnSpc>
                <a:spcPts val="3200"/>
              </a:lnSpc>
              <a:spcAft>
                <a:spcPts val="1200"/>
              </a:spcAft>
              <a:buFont typeface="Arial" panose="020B0604020202020204" pitchFamily="34" charset="0"/>
              <a:buChar char="​"/>
              <a:defRPr sz="2800">
                <a:solidFill>
                  <a:schemeClr val="accent1"/>
                </a:solidFill>
              </a:defRPr>
            </a:lvl2pPr>
            <a:lvl3pPr marL="0" indent="0">
              <a:lnSpc>
                <a:spcPts val="3200"/>
              </a:lnSpc>
              <a:spcAft>
                <a:spcPts val="1200"/>
              </a:spcAft>
              <a:buFont typeface="Arial" panose="020B0604020202020204" pitchFamily="34" charset="0"/>
              <a:buChar char="​"/>
              <a:defRPr sz="2800"/>
            </a:lvl3pPr>
            <a:lvl4pPr marL="0" indent="0">
              <a:lnSpc>
                <a:spcPts val="3200"/>
              </a:lnSpc>
              <a:spcAft>
                <a:spcPts val="1200"/>
              </a:spcAft>
              <a:buFont typeface="Arial" panose="020B0604020202020204" pitchFamily="34" charset="0"/>
              <a:buChar char="​"/>
              <a:defRPr sz="2800" b="0">
                <a:solidFill>
                  <a:schemeClr val="accent1"/>
                </a:solidFill>
                <a:latin typeface="+mn-lt"/>
              </a:defRPr>
            </a:lvl4pPr>
            <a:lvl5pPr>
              <a:lnSpc>
                <a:spcPts val="3200"/>
              </a:lnSpc>
              <a:spcAft>
                <a:spcPts val="1200"/>
              </a:spcAft>
              <a:buNone/>
              <a:defRPr sz="2800" b="0">
                <a:solidFill>
                  <a:schemeClr val="tx1"/>
                </a:solidFill>
                <a:latin typeface="+mn-lt"/>
              </a:defRPr>
            </a:lvl5pPr>
            <a:lvl6pPr>
              <a:lnSpc>
                <a:spcPts val="3200"/>
              </a:lnSpc>
              <a:spcAft>
                <a:spcPts val="1200"/>
              </a:spcAft>
              <a:defRPr lang="en-GB" sz="2800" b="0" kern="1200" dirty="0" smtClean="0">
                <a:solidFill>
                  <a:schemeClr val="accent1"/>
                </a:solidFill>
                <a:latin typeface="+mn-lt"/>
                <a:ea typeface="+mn-ea"/>
                <a:cs typeface="+mn-cs"/>
              </a:defRPr>
            </a:lvl6pPr>
            <a:lvl7pPr>
              <a:lnSpc>
                <a:spcPts val="3200"/>
              </a:lnSpc>
              <a:spcAft>
                <a:spcPts val="1200"/>
              </a:spcAft>
              <a:defRPr lang="en-GB" sz="2800" b="0" kern="1200" dirty="0" smtClean="0">
                <a:solidFill>
                  <a:schemeClr val="tx1"/>
                </a:solidFill>
                <a:latin typeface="+mn-lt"/>
                <a:ea typeface="+mn-ea"/>
                <a:cs typeface="+mn-cs"/>
              </a:defRPr>
            </a:lvl7pPr>
            <a:lvl8pPr>
              <a:lnSpc>
                <a:spcPts val="3200"/>
              </a:lnSpc>
              <a:spcAft>
                <a:spcPts val="1200"/>
              </a:spcAft>
              <a:buNone/>
              <a:defRPr lang="en-GB" sz="2800" b="0" kern="1200" dirty="0" smtClean="0">
                <a:solidFill>
                  <a:schemeClr val="tx2"/>
                </a:solidFill>
                <a:latin typeface="+mn-lt"/>
                <a:ea typeface="+mn-ea"/>
                <a:cs typeface="+mn-cs"/>
              </a:defRPr>
            </a:lvl8pPr>
            <a:lvl9pPr>
              <a:lnSpc>
                <a:spcPts val="3200"/>
              </a:lnSpc>
              <a:spcAft>
                <a:spcPts val="1200"/>
              </a:spcAft>
              <a:defRPr lang="en-GB" sz="2800" b="0" kern="1200" dirty="0" smtClean="0">
                <a:solidFill>
                  <a:schemeClr val="tx1"/>
                </a:solidFill>
                <a:latin typeface="+mn-lt"/>
                <a:ea typeface="+mn-ea"/>
                <a:cs typeface="+mn-cs"/>
              </a:defRPr>
            </a:lvl9pPr>
          </a:lstStyle>
          <a:p>
            <a:pPr eaLnBrk="1" hangingPunct="1">
              <a:spcAft>
                <a:spcPts val="600"/>
              </a:spcAft>
              <a:defRPr/>
            </a:pPr>
            <a:r>
              <a:rPr lang="en-GB" dirty="0"/>
              <a:t>Agenda item (</a:t>
            </a:r>
            <a:r>
              <a:rPr lang="en-GB" sz="2800" b="0" noProof="1">
                <a:solidFill>
                  <a:schemeClr val="tx1"/>
                </a:solidFill>
                <a:latin typeface="+mn-lt"/>
                <a:cs typeface="Arial" panose="020B0604020202020204" pitchFamily="34" charset="0"/>
              </a:rPr>
              <a:t>Click </a:t>
            </a:r>
            <a:r>
              <a:rPr lang="en-GB" sz="2800" b="1" noProof="1">
                <a:solidFill>
                  <a:schemeClr val="tx1"/>
                </a:solidFill>
                <a:latin typeface="+mn-lt"/>
                <a:cs typeface="Arial" panose="020B0604020202020204" pitchFamily="34" charset="0"/>
              </a:rPr>
              <a:t>Styles Pane </a:t>
            </a:r>
            <a:r>
              <a:rPr lang="en-GB" sz="2800" b="0" noProof="1">
                <a:solidFill>
                  <a:schemeClr val="tx1"/>
                </a:solidFill>
                <a:latin typeface="+mn-lt"/>
                <a:cs typeface="Arial" panose="020B0604020202020204" pitchFamily="34" charset="0"/>
              </a:rPr>
              <a:t>on Templafy ribbon to select up to </a:t>
            </a:r>
            <a:br>
              <a:rPr lang="en-GB" sz="2800" b="0" noProof="1">
                <a:solidFill>
                  <a:schemeClr val="tx1"/>
                </a:solidFill>
                <a:latin typeface="+mn-lt"/>
                <a:cs typeface="Arial" panose="020B0604020202020204" pitchFamily="34" charset="0"/>
              </a:rPr>
            </a:br>
            <a:r>
              <a:rPr lang="en-GB" sz="2800" b="0" noProof="1">
                <a:solidFill>
                  <a:schemeClr val="tx1"/>
                </a:solidFill>
                <a:latin typeface="+mn-lt"/>
                <a:cs typeface="Arial" panose="020B0604020202020204" pitchFamily="34" charset="0"/>
              </a:rPr>
              <a:t>9 different levels text or headings</a:t>
            </a:r>
            <a:r>
              <a:rPr lang="en-GB" dirty="0"/>
              <a:t>)</a:t>
            </a:r>
          </a:p>
          <a:p>
            <a:pPr lvl="1"/>
            <a:r>
              <a:rPr lang="en-GB" dirty="0"/>
              <a:t>Agenda item title</a:t>
            </a:r>
          </a:p>
          <a:p>
            <a:pPr lvl="2"/>
            <a:r>
              <a:rPr lang="en-GB" dirty="0"/>
              <a:t>Agenda item title</a:t>
            </a:r>
          </a:p>
          <a:p>
            <a:pPr lvl="3"/>
            <a:r>
              <a:rPr lang="en-GB" dirty="0"/>
              <a:t>Agenda item title</a:t>
            </a:r>
          </a:p>
          <a:p>
            <a:pPr lvl="4"/>
            <a:r>
              <a:rPr lang="en-GB" dirty="0"/>
              <a:t>Agenda item title</a:t>
            </a:r>
          </a:p>
          <a:p>
            <a:pPr lvl="5"/>
            <a:r>
              <a:rPr lang="en-GB" dirty="0"/>
              <a:t>Agenda item title</a:t>
            </a:r>
          </a:p>
          <a:p>
            <a:pPr lvl="6"/>
            <a:r>
              <a:rPr lang="en-GB" dirty="0"/>
              <a:t>Agenda item title</a:t>
            </a:r>
          </a:p>
        </p:txBody>
      </p:sp>
    </p:spTree>
    <p:extLst>
      <p:ext uri="{BB962C8B-B14F-4D97-AF65-F5344CB8AC3E}">
        <p14:creationId xmlns:p14="http://schemas.microsoft.com/office/powerpoint/2010/main" val="358361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05C0-3CE2-46F9-86BA-958E3224BE26}"/>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4" name="Text Placeholder 11">
            <a:extLst>
              <a:ext uri="{FF2B5EF4-FFF2-40B4-BE49-F238E27FC236}">
                <a16:creationId xmlns:a16="http://schemas.microsoft.com/office/drawing/2014/main" id="{35899579-6E1C-4071-BD34-4EA272180050}"/>
              </a:ext>
            </a:extLst>
          </p:cNvPr>
          <p:cNvSpPr>
            <a:spLocks noGrp="1"/>
          </p:cNvSpPr>
          <p:nvPr>
            <p:ph type="body" sz="quarter" idx="11" hasCustomPrompt="1"/>
          </p:nvPr>
        </p:nvSpPr>
        <p:spPr>
          <a:xfrm>
            <a:off x="658812" y="1811338"/>
            <a:ext cx="9021763" cy="3077766"/>
          </a:xfrm>
          <a:prstGeom prst="rect">
            <a:avLst/>
          </a:prstGeom>
        </p:spPr>
        <p:txBody>
          <a:bodyPr lIns="0" tIns="0" rIns="0" bIns="0">
            <a:noAutofit/>
          </a:bodyPr>
          <a:lstStyle>
            <a:lvl1pPr marL="0" indent="0">
              <a:lnSpc>
                <a:spcPct val="100000"/>
              </a:lnSpc>
              <a:spcBef>
                <a:spcPts val="0"/>
              </a:spcBef>
              <a:buFontTx/>
              <a:buNone/>
              <a:defRPr sz="4000">
                <a:solidFill>
                  <a:schemeClr val="bg1"/>
                </a:solidFill>
                <a:latin typeface="Times New Roman" panose="02020603050405020304" pitchFamily="18" charset="0"/>
                <a:cs typeface="Times New Roman" panose="02020603050405020304" pitchFamily="18" charset="0"/>
              </a:defRPr>
            </a:lvl1pPr>
          </a:lstStyle>
          <a:p>
            <a:pPr lvl="0"/>
            <a:r>
              <a:rPr lang="en-GB" dirty="0"/>
              <a:t>Optional 40pt value statement, 25 words</a:t>
            </a:r>
          </a:p>
        </p:txBody>
      </p:sp>
      <p:sp>
        <p:nvSpPr>
          <p:cNvPr id="5" name="Footer Placeholder 4">
            <a:extLst>
              <a:ext uri="{FF2B5EF4-FFF2-40B4-BE49-F238E27FC236}">
                <a16:creationId xmlns:a16="http://schemas.microsoft.com/office/drawing/2014/main" id="{337C615C-6A84-4A9F-BB12-FFA78DB88F6B}"/>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08074A84-2123-44DE-A4DD-AB014615DA3A}"/>
              </a:ext>
            </a:extLst>
          </p:cNvPr>
          <p:cNvSpPr>
            <a:spLocks noGrp="1"/>
          </p:cNvSpPr>
          <p:nvPr>
            <p:ph type="sldNum" sz="quarter" idx="13"/>
          </p:nvPr>
        </p:nvSpPr>
        <p:spPr/>
        <p:txBody>
          <a:bodyPr/>
          <a:lstStyle>
            <a:lvl1pPr>
              <a:defRPr>
                <a:solidFill>
                  <a:schemeClr val="bg1"/>
                </a:solidFill>
              </a:defRPr>
            </a:lvl1pPr>
          </a:lstStyle>
          <a:p>
            <a:fld id="{1BE232AB-0B06-425F-9ADD-32A9A3D01189}" type="slidenum">
              <a:rPr lang="en-GB" smtClean="0"/>
              <a:pPr/>
              <a:t>‹#›</a:t>
            </a:fld>
            <a:endParaRPr lang="en-GB" dirty="0"/>
          </a:p>
        </p:txBody>
      </p:sp>
      <p:pic>
        <p:nvPicPr>
          <p:cNvPr id="7" name="Graphic 6">
            <a:extLst>
              <a:ext uri="{FF2B5EF4-FFF2-40B4-BE49-F238E27FC236}">
                <a16:creationId xmlns:a16="http://schemas.microsoft.com/office/drawing/2014/main" id="{AA209F59-9D5C-4BB8-9163-D04E4093FC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17406754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6D2-19D7-4AB5-9542-4BA174D323AB}"/>
              </a:ext>
            </a:extLst>
          </p:cNvPr>
          <p:cNvSpPr>
            <a:spLocks noGrp="1"/>
          </p:cNvSpPr>
          <p:nvPr>
            <p:ph type="title" hasCustomPrompt="1"/>
          </p:nvPr>
        </p:nvSpPr>
        <p:spPr/>
        <p:txBody>
          <a:bodyPr/>
          <a:lstStyle>
            <a:lvl1pPr>
              <a:defRPr>
                <a:solidFill>
                  <a:schemeClr val="accent1"/>
                </a:solidFill>
              </a:defRPr>
            </a:lvl1pPr>
          </a:lstStyle>
          <a:p>
            <a:r>
              <a:rPr lang="en-GB" dirty="0"/>
              <a:t>Divider title</a:t>
            </a:r>
          </a:p>
        </p:txBody>
      </p:sp>
      <p:sp>
        <p:nvSpPr>
          <p:cNvPr id="5" name="Text Placeholder 12">
            <a:extLst>
              <a:ext uri="{FF2B5EF4-FFF2-40B4-BE49-F238E27FC236}">
                <a16:creationId xmlns:a16="http://schemas.microsoft.com/office/drawing/2014/main" id="{4DE4E882-A5E4-41BB-965A-3D0AE5DB5A78}"/>
              </a:ext>
            </a:extLst>
          </p:cNvPr>
          <p:cNvSpPr>
            <a:spLocks noGrp="1"/>
          </p:cNvSpPr>
          <p:nvPr>
            <p:ph type="body" sz="quarter" idx="11" hasCustomPrompt="1"/>
          </p:nvPr>
        </p:nvSpPr>
        <p:spPr>
          <a:xfrm>
            <a:off x="658812" y="1811338"/>
            <a:ext cx="9021763" cy="3464036"/>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Optional 40pt value statement, 25 words</a:t>
            </a:r>
          </a:p>
        </p:txBody>
      </p:sp>
      <p:sp>
        <p:nvSpPr>
          <p:cNvPr id="3" name="Footer Placeholder 2">
            <a:extLst>
              <a:ext uri="{FF2B5EF4-FFF2-40B4-BE49-F238E27FC236}">
                <a16:creationId xmlns:a16="http://schemas.microsoft.com/office/drawing/2014/main" id="{D31E0B63-90EE-4F28-BF73-5D84708C7D2D}"/>
              </a:ext>
            </a:extLst>
          </p:cNvPr>
          <p:cNvSpPr>
            <a:spLocks noGrp="1"/>
          </p:cNvSpPr>
          <p:nvPr>
            <p:ph type="ftr" sz="quarter" idx="12"/>
          </p:nvPr>
        </p:nvSpPr>
        <p:spPr/>
        <p:txBody>
          <a:bodyPr/>
          <a:lstStyle/>
          <a:p>
            <a:endParaRPr lang="en-GB" dirty="0"/>
          </a:p>
        </p:txBody>
      </p:sp>
      <p:sp>
        <p:nvSpPr>
          <p:cNvPr id="4" name="Slide Number Placeholder 3">
            <a:extLst>
              <a:ext uri="{FF2B5EF4-FFF2-40B4-BE49-F238E27FC236}">
                <a16:creationId xmlns:a16="http://schemas.microsoft.com/office/drawing/2014/main" id="{0F1492E6-8E1C-4F22-B24D-FA8A639C2DA3}"/>
              </a:ext>
            </a:extLst>
          </p:cNvPr>
          <p:cNvSpPr>
            <a:spLocks noGrp="1"/>
          </p:cNvSpPr>
          <p:nvPr>
            <p:ph type="sldNum" sz="quarter" idx="1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136904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651C5713-6C88-4AC1-AB4A-39C8057C13B9}"/>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6" name="Text Placeholder 2">
            <a:extLst>
              <a:ext uri="{FF2B5EF4-FFF2-40B4-BE49-F238E27FC236}">
                <a16:creationId xmlns:a16="http://schemas.microsoft.com/office/drawing/2014/main" id="{45F9DEB1-6029-4409-AEAC-0C89DCFA50A7}"/>
              </a:ext>
            </a:extLst>
          </p:cNvPr>
          <p:cNvSpPr>
            <a:spLocks noGrp="1"/>
          </p:cNvSpPr>
          <p:nvPr>
            <p:ph type="body" sz="quarter" idx="24" hasCustomPrompt="1"/>
          </p:nvPr>
        </p:nvSpPr>
        <p:spPr>
          <a:xfrm rot="16200000">
            <a:off x="11020588" y="5682020"/>
            <a:ext cx="914400" cy="123111"/>
          </a:xfrm>
          <a:prstGeom prst="rect">
            <a:avLst/>
          </a:prstGeom>
        </p:spPr>
        <p:txBody>
          <a:bodyPr lIns="0" tIns="0" rIns="0" bIns="0">
            <a:spAutoFit/>
          </a:bodyPr>
          <a:lstStyle>
            <a:lvl1pPr marL="0" indent="0">
              <a:buNone/>
              <a:defRPr sz="800"/>
            </a:lvl1pPr>
          </a:lstStyle>
          <a:p>
            <a:r>
              <a:rPr lang="en-GB" dirty="0"/>
              <a:t>© Copyright</a:t>
            </a:r>
          </a:p>
        </p:txBody>
      </p:sp>
      <p:sp>
        <p:nvSpPr>
          <p:cNvPr id="4" name="Footer Placeholder 3">
            <a:extLst>
              <a:ext uri="{FF2B5EF4-FFF2-40B4-BE49-F238E27FC236}">
                <a16:creationId xmlns:a16="http://schemas.microsoft.com/office/drawing/2014/main" id="{DA75E4C5-1346-42A7-B2F6-C7B0E648634A}"/>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F091808-9673-43ED-84F6-15C685FF0790}"/>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6EB7FA8C-D99A-4E16-A545-60A796085B14}"/>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Tree>
    <p:extLst>
      <p:ext uri="{BB962C8B-B14F-4D97-AF65-F5344CB8AC3E}">
        <p14:creationId xmlns:p14="http://schemas.microsoft.com/office/powerpoint/2010/main" val="39581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05C0-3CE2-46F9-86BA-958E3224BE26}"/>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4" name="Text Placeholder 11">
            <a:extLst>
              <a:ext uri="{FF2B5EF4-FFF2-40B4-BE49-F238E27FC236}">
                <a16:creationId xmlns:a16="http://schemas.microsoft.com/office/drawing/2014/main" id="{35899579-6E1C-4071-BD34-4EA272180050}"/>
              </a:ext>
            </a:extLst>
          </p:cNvPr>
          <p:cNvSpPr>
            <a:spLocks noGrp="1"/>
          </p:cNvSpPr>
          <p:nvPr>
            <p:ph type="body" sz="quarter" idx="11" hasCustomPrompt="1"/>
          </p:nvPr>
        </p:nvSpPr>
        <p:spPr>
          <a:xfrm>
            <a:off x="658812" y="1811338"/>
            <a:ext cx="9021763" cy="3077766"/>
          </a:xfrm>
          <a:prstGeom prst="rect">
            <a:avLst/>
          </a:prstGeom>
        </p:spPr>
        <p:txBody>
          <a:bodyPr lIns="0" tIns="0" rIns="0" bIns="0">
            <a:noAutofit/>
          </a:bodyPr>
          <a:lstStyle>
            <a:lvl1pPr marL="0" indent="0">
              <a:lnSpc>
                <a:spcPct val="100000"/>
              </a:lnSpc>
              <a:spcBef>
                <a:spcPts val="0"/>
              </a:spcBef>
              <a:buFontTx/>
              <a:buNone/>
              <a:defRPr sz="4000">
                <a:solidFill>
                  <a:schemeClr val="bg1"/>
                </a:solidFill>
                <a:latin typeface="Times New Roman" panose="02020603050405020304" pitchFamily="18" charset="0"/>
                <a:cs typeface="Times New Roman" panose="02020603050405020304" pitchFamily="18" charset="0"/>
              </a:defRPr>
            </a:lvl1pPr>
          </a:lstStyle>
          <a:p>
            <a:pPr lvl="0"/>
            <a:r>
              <a:rPr lang="en-GB" dirty="0"/>
              <a:t>Optional 40pt value statement, 25 words</a:t>
            </a:r>
          </a:p>
        </p:txBody>
      </p:sp>
      <p:sp>
        <p:nvSpPr>
          <p:cNvPr id="5" name="Footer Placeholder 4">
            <a:extLst>
              <a:ext uri="{FF2B5EF4-FFF2-40B4-BE49-F238E27FC236}">
                <a16:creationId xmlns:a16="http://schemas.microsoft.com/office/drawing/2014/main" id="{337C615C-6A84-4A9F-BB12-FFA78DB88F6B}"/>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08074A84-2123-44DE-A4DD-AB014615DA3A}"/>
              </a:ext>
            </a:extLst>
          </p:cNvPr>
          <p:cNvSpPr>
            <a:spLocks noGrp="1"/>
          </p:cNvSpPr>
          <p:nvPr>
            <p:ph type="sldNum" sz="quarter" idx="13"/>
          </p:nvPr>
        </p:nvSpPr>
        <p:spPr/>
        <p:txBody>
          <a:bodyPr/>
          <a:lstStyle>
            <a:lvl1pPr>
              <a:defRPr>
                <a:solidFill>
                  <a:schemeClr val="bg1"/>
                </a:solidFill>
              </a:defRPr>
            </a:lvl1pPr>
          </a:lstStyle>
          <a:p>
            <a:fld id="{1BE232AB-0B06-425F-9ADD-32A9A3D01189}" type="slidenum">
              <a:rPr lang="en-GB" smtClean="0"/>
              <a:pPr/>
              <a:t>‹#›</a:t>
            </a:fld>
            <a:endParaRPr lang="en-GB" dirty="0"/>
          </a:p>
        </p:txBody>
      </p:sp>
      <p:pic>
        <p:nvPicPr>
          <p:cNvPr id="7" name="Graphic 6">
            <a:extLst>
              <a:ext uri="{FF2B5EF4-FFF2-40B4-BE49-F238E27FC236}">
                <a16:creationId xmlns:a16="http://schemas.microsoft.com/office/drawing/2014/main" id="{AA209F59-9D5C-4BB8-9163-D04E4093FC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368400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309D11F9-6DFD-4DD5-AFB1-67F1FD525964}"/>
              </a:ext>
            </a:extLst>
          </p:cNvPr>
          <p:cNvSpPr>
            <a:spLocks noGrp="1"/>
          </p:cNvSpPr>
          <p:nvPr>
            <p:ph type="title" hasCustomPrompt="1"/>
          </p:nvPr>
        </p:nvSpPr>
        <p:spPr/>
        <p:txBody>
          <a:bodyPr/>
          <a:lstStyle>
            <a:lvl1pPr>
              <a:defRPr/>
            </a:lvl1pPr>
          </a:lstStyle>
          <a:p>
            <a:r>
              <a:rPr lang="en-GB" dirty="0"/>
              <a:t>Divider title</a:t>
            </a:r>
          </a:p>
        </p:txBody>
      </p:sp>
      <p:sp>
        <p:nvSpPr>
          <p:cNvPr id="7" name="Text Placeholder 2">
            <a:extLst>
              <a:ext uri="{FF2B5EF4-FFF2-40B4-BE49-F238E27FC236}">
                <a16:creationId xmlns:a16="http://schemas.microsoft.com/office/drawing/2014/main" id="{16065BA4-EE90-491B-B2EE-6BB0A454D14B}"/>
              </a:ext>
            </a:extLst>
          </p:cNvPr>
          <p:cNvSpPr>
            <a:spLocks noGrp="1"/>
          </p:cNvSpPr>
          <p:nvPr>
            <p:ph type="body" sz="quarter" idx="24" hasCustomPrompt="1"/>
          </p:nvPr>
        </p:nvSpPr>
        <p:spPr>
          <a:xfrm rot="16200000">
            <a:off x="11020588" y="5682020"/>
            <a:ext cx="914400" cy="123111"/>
          </a:xfrm>
          <a:prstGeom prst="rect">
            <a:avLst/>
          </a:prstGeom>
        </p:spPr>
        <p:txBody>
          <a:bodyPr lIns="0" tIns="0" rIns="0" bIns="0">
            <a:spAutoFit/>
          </a:bodyPr>
          <a:lstStyle>
            <a:lvl1pPr marL="0" indent="0">
              <a:buNone/>
              <a:defRPr sz="800"/>
            </a:lvl1pPr>
          </a:lstStyle>
          <a:p>
            <a:r>
              <a:rPr lang="en-GB" dirty="0"/>
              <a:t>© Copyright</a:t>
            </a:r>
          </a:p>
        </p:txBody>
      </p:sp>
      <p:sp>
        <p:nvSpPr>
          <p:cNvPr id="4" name="Footer Placeholder 3">
            <a:extLst>
              <a:ext uri="{FF2B5EF4-FFF2-40B4-BE49-F238E27FC236}">
                <a16:creationId xmlns:a16="http://schemas.microsoft.com/office/drawing/2014/main" id="{07248852-0866-4A32-8068-D7E54A90AE6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0513BAC3-D3BA-4C01-95C0-A58BB0B69447}"/>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423205B8-0B97-426F-8EAB-1F01749E652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Tree>
    <p:extLst>
      <p:ext uri="{BB962C8B-B14F-4D97-AF65-F5344CB8AC3E}">
        <p14:creationId xmlns:p14="http://schemas.microsoft.com/office/powerpoint/2010/main" val="4068177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x text or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7" name="Content Placeholder 16">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5pPr>
              <a:defRPr/>
            </a:lvl5pPr>
            <a:lvl6pPr>
              <a:defRPr sz="2000"/>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573588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x text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24CF-B62D-43B3-ABC3-1EC2A3CB73EE}"/>
              </a:ext>
            </a:extLst>
          </p:cNvPr>
          <p:cNvSpPr>
            <a:spLocks noGrp="1"/>
          </p:cNvSpPr>
          <p:nvPr>
            <p:ph type="title" hasCustomPrompt="1"/>
          </p:nvPr>
        </p:nvSpPr>
        <p:spPr/>
        <p:txBody>
          <a:bodyPr/>
          <a:lstStyle>
            <a:lvl1pPr>
              <a:defRPr/>
            </a:lvl1pPr>
          </a:lstStyle>
          <a:p>
            <a:r>
              <a:rPr lang="en-GB" dirty="0"/>
              <a:t>Slide title</a:t>
            </a:r>
          </a:p>
        </p:txBody>
      </p:sp>
      <p:sp>
        <p:nvSpPr>
          <p:cNvPr id="13" name="Subtitle 2">
            <a:extLst>
              <a:ext uri="{FF2B5EF4-FFF2-40B4-BE49-F238E27FC236}">
                <a16:creationId xmlns:a16="http://schemas.microsoft.com/office/drawing/2014/main" id="{2CAF9701-EE58-43C3-8B35-4CE182DA9429}"/>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8" name="Content Placeholder 17">
            <a:extLst>
              <a:ext uri="{FF2B5EF4-FFF2-40B4-BE49-F238E27FC236}">
                <a16:creationId xmlns:a16="http://schemas.microsoft.com/office/drawing/2014/main" id="{8346BCF9-C87A-4439-AC19-4B8688D7A7CD}"/>
              </a:ext>
            </a:extLst>
          </p:cNvPr>
          <p:cNvSpPr>
            <a:spLocks noGrp="1"/>
          </p:cNvSpPr>
          <p:nvPr>
            <p:ph sz="quarter" idx="15" hasCustomPrompt="1"/>
          </p:nvPr>
        </p:nvSpPr>
        <p:spPr>
          <a:xfrm>
            <a:off x="655636" y="1811339"/>
            <a:ext cx="5322890"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2" name="Content Placeholder 21">
            <a:extLst>
              <a:ext uri="{FF2B5EF4-FFF2-40B4-BE49-F238E27FC236}">
                <a16:creationId xmlns:a16="http://schemas.microsoft.com/office/drawing/2014/main" id="{4356D59A-1FC5-4F41-AE37-8948D8490708}"/>
              </a:ext>
            </a:extLst>
          </p:cNvPr>
          <p:cNvSpPr>
            <a:spLocks noGrp="1"/>
          </p:cNvSpPr>
          <p:nvPr>
            <p:ph sz="quarter" idx="61" hasCustomPrompt="1"/>
          </p:nvPr>
        </p:nvSpPr>
        <p:spPr>
          <a:xfrm>
            <a:off x="6210300" y="1811339"/>
            <a:ext cx="5322888"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9" name="Text Placeholder 2">
            <a:extLst>
              <a:ext uri="{FF2B5EF4-FFF2-40B4-BE49-F238E27FC236}">
                <a16:creationId xmlns:a16="http://schemas.microsoft.com/office/drawing/2014/main" id="{D877D27D-B1A9-4393-A08B-DDBCFBF0874D}"/>
              </a:ext>
            </a:extLst>
          </p:cNvPr>
          <p:cNvSpPr>
            <a:spLocks noGrp="1"/>
          </p:cNvSpPr>
          <p:nvPr>
            <p:ph type="body" sz="quarter" idx="25" hasCustomPrompt="1"/>
          </p:nvPr>
        </p:nvSpPr>
        <p:spPr>
          <a:xfrm rot="16200000">
            <a:off x="5528833" y="5733325"/>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20" name="Text Placeholder 2">
            <a:extLst>
              <a:ext uri="{FF2B5EF4-FFF2-40B4-BE49-F238E27FC236}">
                <a16:creationId xmlns:a16="http://schemas.microsoft.com/office/drawing/2014/main" id="{9D6A524A-3625-4D09-98E2-2D712CA40ECA}"/>
              </a:ext>
            </a:extLst>
          </p:cNvPr>
          <p:cNvSpPr>
            <a:spLocks noGrp="1"/>
          </p:cNvSpPr>
          <p:nvPr>
            <p:ph type="body" sz="quarter" idx="60" hasCustomPrompt="1"/>
          </p:nvPr>
        </p:nvSpPr>
        <p:spPr>
          <a:xfrm rot="16200000">
            <a:off x="11083495" y="5733325"/>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23" name="Footer Placeholder 22">
            <a:extLst>
              <a:ext uri="{FF2B5EF4-FFF2-40B4-BE49-F238E27FC236}">
                <a16:creationId xmlns:a16="http://schemas.microsoft.com/office/drawing/2014/main" id="{C54160DD-C600-48D9-BAC2-EC17A0153F31}"/>
              </a:ext>
            </a:extLst>
          </p:cNvPr>
          <p:cNvSpPr>
            <a:spLocks noGrp="1"/>
          </p:cNvSpPr>
          <p:nvPr>
            <p:ph type="ftr" sz="quarter" idx="62"/>
          </p:nvPr>
        </p:nvSpPr>
        <p:spPr/>
        <p:txBody>
          <a:bodyPr/>
          <a:lstStyle/>
          <a:p>
            <a:endParaRPr lang="en-GB" dirty="0"/>
          </a:p>
        </p:txBody>
      </p:sp>
      <p:sp>
        <p:nvSpPr>
          <p:cNvPr id="24" name="Slide Number Placeholder 23">
            <a:extLst>
              <a:ext uri="{FF2B5EF4-FFF2-40B4-BE49-F238E27FC236}">
                <a16:creationId xmlns:a16="http://schemas.microsoft.com/office/drawing/2014/main" id="{62DACF9D-B176-4395-B83A-A4F4B94814E0}"/>
              </a:ext>
            </a:extLst>
          </p:cNvPr>
          <p:cNvSpPr>
            <a:spLocks noGrp="1"/>
          </p:cNvSpPr>
          <p:nvPr>
            <p:ph type="sldNum" sz="quarter" idx="6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6198980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13">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658811" y="1811339"/>
            <a:ext cx="3468687"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6" name="Content Placeholder 15">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4357688" y="1811339"/>
            <a:ext cx="7175499"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image or chart/table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	</a:t>
            </a:r>
          </a:p>
          <a:p>
            <a:pPr lvl="8"/>
            <a:r>
              <a:rPr lang="en-GB" dirty="0"/>
              <a:t>Ninth level</a:t>
            </a:r>
          </a:p>
        </p:txBody>
      </p:sp>
    </p:spTree>
    <p:extLst>
      <p:ext uri="{BB962C8B-B14F-4D97-AF65-F5344CB8AC3E}">
        <p14:creationId xmlns:p14="http://schemas.microsoft.com/office/powerpoint/2010/main" val="2922598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2804400"/>
            <a:ext cx="4668956" cy="820800"/>
          </a:xfrm>
        </p:spPr>
        <p:txBody>
          <a:bodyPr/>
          <a:lstStyle>
            <a:lvl1pPr>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04382" y="2804400"/>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51288" y="3747600"/>
            <a:ext cx="4668149"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404382" y="3747600"/>
            <a:ext cx="4668133"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Tree>
    <p:extLst>
      <p:ext uri="{BB962C8B-B14F-4D97-AF65-F5344CB8AC3E}">
        <p14:creationId xmlns:p14="http://schemas.microsoft.com/office/powerpoint/2010/main" val="10320358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3301" y="1815550"/>
            <a:ext cx="4919886"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35750"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35750" y="4798909"/>
            <a:ext cx="4897436"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3525" y="6168154"/>
            <a:ext cx="4919663" cy="236538"/>
          </a:xfrm>
        </p:spPr>
        <p:txBody>
          <a:bodyPr anchor="b">
            <a:noAutofit/>
          </a:bodyPr>
          <a:lstStyle>
            <a:lvl1pPr marL="0" indent="0">
              <a:buNone/>
              <a:defRPr sz="1200"/>
            </a:lvl1pPr>
          </a:lstStyle>
          <a:p>
            <a:pPr lvl="0"/>
            <a:r>
              <a:rPr lang="en-GB" dirty="0"/>
              <a:t>Image caption</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07988" y="438150"/>
            <a:ext cx="5802312" cy="5999163"/>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2">
            <a:extLst>
              <a:ext uri="{FF2B5EF4-FFF2-40B4-BE49-F238E27FC236}">
                <a16:creationId xmlns:a16="http://schemas.microsoft.com/office/drawing/2014/main" id="{3B50209E-5684-4C50-9EBE-2E57ECACFA81}"/>
              </a:ext>
            </a:extLst>
          </p:cNvPr>
          <p:cNvSpPr>
            <a:spLocks noGrp="1"/>
          </p:cNvSpPr>
          <p:nvPr>
            <p:ph type="body" sz="quarter" idx="24" hasCustomPrompt="1"/>
          </p:nvPr>
        </p:nvSpPr>
        <p:spPr>
          <a:xfrm rot="16200000">
            <a:off x="257012" y="5682020"/>
            <a:ext cx="914400" cy="123111"/>
          </a:xfrm>
          <a:prstGeom prst="rect">
            <a:avLst/>
          </a:prstGeom>
        </p:spPr>
        <p:txBody>
          <a:bodyPr lIns="0" tIns="0" rIns="0" bIns="0">
            <a:spAutoFit/>
          </a:bodyPr>
          <a:lstStyle>
            <a:lvl1pPr marL="0" indent="0">
              <a:buNone/>
              <a:defRPr sz="800"/>
            </a:lvl1pPr>
          </a:lstStyle>
          <a:p>
            <a:r>
              <a:rPr lang="en-GB" dirty="0"/>
              <a:t>© Copyright</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0644569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2" y="0"/>
            <a:ext cx="5981697"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155" y="1815550"/>
            <a:ext cx="4896000"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1155"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1155"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155" y="6172200"/>
            <a:ext cx="4896000" cy="236538"/>
          </a:xfrm>
        </p:spPr>
        <p:txBody>
          <a:bodyPr anchor="b">
            <a:noAutofit/>
          </a:bodyPr>
          <a:lstStyle>
            <a:lvl1pPr marL="0" indent="0">
              <a:buNone/>
              <a:defRPr sz="1200"/>
            </a:lvl1pPr>
          </a:lstStyle>
          <a:p>
            <a:pPr lvl="0"/>
            <a:r>
              <a:rPr lang="en-GB" dirty="0"/>
              <a:t>Image caption</a:t>
            </a:r>
          </a:p>
        </p:txBody>
      </p:sp>
      <p:sp>
        <p:nvSpPr>
          <p:cNvPr id="9" name="Text Placeholder 2">
            <a:extLst>
              <a:ext uri="{FF2B5EF4-FFF2-40B4-BE49-F238E27FC236}">
                <a16:creationId xmlns:a16="http://schemas.microsoft.com/office/drawing/2014/main" id="{3B50209E-5684-4C50-9EBE-2E57ECACFA81}"/>
              </a:ext>
            </a:extLst>
          </p:cNvPr>
          <p:cNvSpPr>
            <a:spLocks noGrp="1"/>
          </p:cNvSpPr>
          <p:nvPr>
            <p:ph type="body" sz="quarter" idx="24" hasCustomPrompt="1"/>
          </p:nvPr>
        </p:nvSpPr>
        <p:spPr>
          <a:xfrm rot="16200000">
            <a:off x="11014433" y="5682021"/>
            <a:ext cx="914400" cy="123111"/>
          </a:xfrm>
          <a:prstGeom prst="rect">
            <a:avLst/>
          </a:prstGeom>
        </p:spPr>
        <p:txBody>
          <a:bodyPr lIns="0" tIns="0" rIns="0" bIns="0">
            <a:spAutoFit/>
          </a:bodyPr>
          <a:lstStyle>
            <a:lvl1pPr marL="0" indent="0">
              <a:buNone/>
              <a:defRPr sz="800"/>
            </a:lvl1pPr>
          </a:lstStyle>
          <a:p>
            <a:r>
              <a:rPr lang="en-GB" dirty="0"/>
              <a:t>© Copyright</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211440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se Study 3">
    <p:bg>
      <p:bgPr>
        <a:solidFill>
          <a:srgbClr val="E61E28"/>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0" y="0"/>
            <a:ext cx="5981700"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0437" y="1815550"/>
            <a:ext cx="48960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0437" y="2195704"/>
            <a:ext cx="4897436" cy="2542517"/>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0437"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0437" y="6172200"/>
            <a:ext cx="4896000"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9" name="Text Placeholder 2">
            <a:extLst>
              <a:ext uri="{FF2B5EF4-FFF2-40B4-BE49-F238E27FC236}">
                <a16:creationId xmlns:a16="http://schemas.microsoft.com/office/drawing/2014/main" id="{3B50209E-5684-4C50-9EBE-2E57ECACFA81}"/>
              </a:ext>
            </a:extLst>
          </p:cNvPr>
          <p:cNvSpPr>
            <a:spLocks noGrp="1"/>
          </p:cNvSpPr>
          <p:nvPr>
            <p:ph type="body" sz="quarter" idx="24" hasCustomPrompt="1"/>
          </p:nvPr>
        </p:nvSpPr>
        <p:spPr>
          <a:xfrm rot="16200000">
            <a:off x="11014433" y="5682021"/>
            <a:ext cx="914400" cy="123111"/>
          </a:xfrm>
          <a:prstGeom prst="rect">
            <a:avLst/>
          </a:prstGeom>
        </p:spPr>
        <p:txBody>
          <a:bodyPr lIns="0" tIns="0" rIns="0" bIns="0">
            <a:spAutoFit/>
          </a:bodyPr>
          <a:lstStyle>
            <a:lvl1pPr marL="0" indent="0">
              <a:buNone/>
              <a:defRPr sz="800"/>
            </a:lvl1pPr>
          </a:lstStyle>
          <a:p>
            <a:r>
              <a:rPr lang="en-GB" dirty="0"/>
              <a:t>© Copyright</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540605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pact statemen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0" y="0"/>
            <a:ext cx="12192000" cy="6858000"/>
          </a:xfrm>
          <a:prstGeom prst="rect">
            <a:avLst/>
          </a:prstGeom>
          <a:solidFill>
            <a:schemeClr val="bg1">
              <a:lumMod val="95000"/>
            </a:schemeClr>
          </a:solidFill>
        </p:spPr>
        <p:txBody>
          <a:bodyPr lIns="0"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2">
            <a:extLst>
              <a:ext uri="{FF2B5EF4-FFF2-40B4-BE49-F238E27FC236}">
                <a16:creationId xmlns:a16="http://schemas.microsoft.com/office/drawing/2014/main" id="{3B50209E-5684-4C50-9EBE-2E57ECACFA81}"/>
              </a:ext>
            </a:extLst>
          </p:cNvPr>
          <p:cNvSpPr>
            <a:spLocks noGrp="1"/>
          </p:cNvSpPr>
          <p:nvPr>
            <p:ph type="body" sz="quarter" idx="24" hasCustomPrompt="1"/>
          </p:nvPr>
        </p:nvSpPr>
        <p:spPr>
          <a:xfrm rot="16200000">
            <a:off x="257012" y="5682020"/>
            <a:ext cx="914400" cy="123111"/>
          </a:xfrm>
          <a:prstGeom prst="rect">
            <a:avLst/>
          </a:prstGeom>
        </p:spPr>
        <p:txBody>
          <a:bodyPr lIns="0" tIns="0" rIns="0" bIns="0">
            <a:spAutoFit/>
          </a:bodyPr>
          <a:lstStyle>
            <a:lvl1pPr marL="0" indent="0">
              <a:buNone/>
              <a:defRPr sz="800">
                <a:solidFill>
                  <a:schemeClr val="bg1"/>
                </a:solidFill>
              </a:defRPr>
            </a:lvl1pPr>
          </a:lstStyle>
          <a:p>
            <a:r>
              <a:rPr lang="en-GB" dirty="0"/>
              <a:t>© Copyright</a:t>
            </a:r>
          </a:p>
        </p:txBody>
      </p:sp>
      <p:sp>
        <p:nvSpPr>
          <p:cNvPr id="10" name="Title 1">
            <a:extLst>
              <a:ext uri="{FF2B5EF4-FFF2-40B4-BE49-F238E27FC236}">
                <a16:creationId xmlns:a16="http://schemas.microsoft.com/office/drawing/2014/main" id="{01FE53F9-F5EA-4BE2-88BA-EFAE32BFADA1}"/>
              </a:ext>
            </a:extLst>
          </p:cNvPr>
          <p:cNvSpPr>
            <a:spLocks noGrp="1"/>
          </p:cNvSpPr>
          <p:nvPr>
            <p:ph type="title" hasCustomPrompt="1"/>
          </p:nvPr>
        </p:nvSpPr>
        <p:spPr>
          <a:xfrm>
            <a:off x="6210298" y="2449607"/>
            <a:ext cx="53244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Optional heading</a:t>
            </a:r>
          </a:p>
        </p:txBody>
      </p:sp>
      <p:sp>
        <p:nvSpPr>
          <p:cNvPr id="13" name="Text Placeholder 2">
            <a:extLst>
              <a:ext uri="{FF2B5EF4-FFF2-40B4-BE49-F238E27FC236}">
                <a16:creationId xmlns:a16="http://schemas.microsoft.com/office/drawing/2014/main" id="{5358D72D-3682-4C24-8D74-1B66D5758211}"/>
              </a:ext>
            </a:extLst>
          </p:cNvPr>
          <p:cNvSpPr>
            <a:spLocks noGrp="1"/>
          </p:cNvSpPr>
          <p:nvPr>
            <p:ph type="body" sz="quarter" idx="26" hasCustomPrompt="1"/>
          </p:nvPr>
        </p:nvSpPr>
        <p:spPr>
          <a:xfrm>
            <a:off x="6210298" y="2829762"/>
            <a:ext cx="5324400" cy="1233295"/>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 or headline.</a:t>
            </a:r>
          </a:p>
        </p:txBody>
      </p:sp>
      <p:sp>
        <p:nvSpPr>
          <p:cNvPr id="14" name="Text Placeholder 4">
            <a:extLst>
              <a:ext uri="{FF2B5EF4-FFF2-40B4-BE49-F238E27FC236}">
                <a16:creationId xmlns:a16="http://schemas.microsoft.com/office/drawing/2014/main" id="{528C92DC-D9EA-4F1E-A648-F7F213DBFBDC}"/>
              </a:ext>
            </a:extLst>
          </p:cNvPr>
          <p:cNvSpPr>
            <a:spLocks noGrp="1"/>
          </p:cNvSpPr>
          <p:nvPr>
            <p:ph type="body" sz="quarter" idx="27" hasCustomPrompt="1"/>
          </p:nvPr>
        </p:nvSpPr>
        <p:spPr>
          <a:xfrm>
            <a:off x="6210411" y="6169025"/>
            <a:ext cx="5322534"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2" name="Footer Placeholder 1">
            <a:extLst>
              <a:ext uri="{FF2B5EF4-FFF2-40B4-BE49-F238E27FC236}">
                <a16:creationId xmlns:a16="http://schemas.microsoft.com/office/drawing/2014/main" id="{0EFB5752-C9F0-4ED5-8347-076F042390CA}"/>
              </a:ext>
            </a:extLst>
          </p:cNvPr>
          <p:cNvSpPr>
            <a:spLocks noGrp="1"/>
          </p:cNvSpPr>
          <p:nvPr>
            <p:ph type="ftr" sz="quarter" idx="28"/>
          </p:nvPr>
        </p:nvSpPr>
        <p:spPr/>
        <p:txBody>
          <a:bodyPr/>
          <a:lstStyle/>
          <a:p>
            <a:endParaRPr lang="en-GB" dirty="0"/>
          </a:p>
        </p:txBody>
      </p:sp>
      <p:sp>
        <p:nvSpPr>
          <p:cNvPr id="4" name="Slide Number Placeholder 3">
            <a:extLst>
              <a:ext uri="{FF2B5EF4-FFF2-40B4-BE49-F238E27FC236}">
                <a16:creationId xmlns:a16="http://schemas.microsoft.com/office/drawing/2014/main" id="{245DCA93-8550-4F0B-8AD2-EB331604A3F5}"/>
              </a:ext>
            </a:extLst>
          </p:cNvPr>
          <p:cNvSpPr>
            <a:spLocks noGrp="1"/>
          </p:cNvSpPr>
          <p:nvPr>
            <p:ph type="sldNum" sz="quarter" idx="29"/>
          </p:nvPr>
        </p:nvSpPr>
        <p:spPr/>
        <p:txBody>
          <a:bodyPr/>
          <a:lstStyle/>
          <a:p>
            <a:fld id="{1BE232AB-0B06-425F-9ADD-32A9A3D01189}" type="slidenum">
              <a:rPr lang="en-GB" smtClean="0"/>
              <a:pPr/>
              <a:t>‹#›</a:t>
            </a:fld>
            <a:endParaRPr lang="en-GB" dirty="0"/>
          </a:p>
        </p:txBody>
      </p:sp>
      <p:sp>
        <p:nvSpPr>
          <p:cNvPr id="15" name="Picture Placeholder 14">
            <a:extLst>
              <a:ext uri="{FF2B5EF4-FFF2-40B4-BE49-F238E27FC236}">
                <a16:creationId xmlns:a16="http://schemas.microsoft.com/office/drawing/2014/main" id="{AA89F144-0437-4158-BDC0-52ACE9C6D93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12" name="Text Placeholder 17">
            <a:extLst>
              <a:ext uri="{FF2B5EF4-FFF2-40B4-BE49-F238E27FC236}">
                <a16:creationId xmlns:a16="http://schemas.microsoft.com/office/drawing/2014/main" id="{D9A39177-17B9-4B40-AC65-B8FBC856C19E}"/>
              </a:ext>
            </a:extLst>
          </p:cNvPr>
          <p:cNvSpPr>
            <a:spLocks noGrp="1"/>
          </p:cNvSpPr>
          <p:nvPr>
            <p:ph type="body" sz="quarter" idx="22" hasCustomPrompt="1"/>
          </p:nvPr>
        </p:nvSpPr>
        <p:spPr>
          <a:xfrm>
            <a:off x="6210298" y="4424593"/>
            <a:ext cx="53244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Supporting copy, 25 words</a:t>
            </a:r>
          </a:p>
        </p:txBody>
      </p:sp>
    </p:spTree>
    <p:extLst>
      <p:ext uri="{BB962C8B-B14F-4D97-AF65-F5344CB8AC3E}">
        <p14:creationId xmlns:p14="http://schemas.microsoft.com/office/powerpoint/2010/main" val="3158924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x text or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7" name="Picture Placeholder 16">
            <a:extLst>
              <a:ext uri="{FF2B5EF4-FFF2-40B4-BE49-F238E27FC236}">
                <a16:creationId xmlns:a16="http://schemas.microsoft.com/office/drawing/2014/main" id="{4961DAD4-E8B8-4FF0-A559-111159986D90}"/>
              </a:ext>
            </a:extLst>
          </p:cNvPr>
          <p:cNvSpPr>
            <a:spLocks noGrp="1"/>
          </p:cNvSpPr>
          <p:nvPr>
            <p:ph type="pic" sz="quarter" idx="13" hasCustomPrompt="1"/>
          </p:nvPr>
        </p:nvSpPr>
        <p:spPr>
          <a:xfrm>
            <a:off x="658813" y="1811339"/>
            <a:ext cx="10874375" cy="4354512"/>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054798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6D2-19D7-4AB5-9542-4BA174D323AB}"/>
              </a:ext>
            </a:extLst>
          </p:cNvPr>
          <p:cNvSpPr>
            <a:spLocks noGrp="1"/>
          </p:cNvSpPr>
          <p:nvPr>
            <p:ph type="title" hasCustomPrompt="1"/>
          </p:nvPr>
        </p:nvSpPr>
        <p:spPr/>
        <p:txBody>
          <a:bodyPr/>
          <a:lstStyle>
            <a:lvl1pPr>
              <a:defRPr>
                <a:solidFill>
                  <a:schemeClr val="accent1"/>
                </a:solidFill>
              </a:defRPr>
            </a:lvl1pPr>
          </a:lstStyle>
          <a:p>
            <a:r>
              <a:rPr lang="en-GB" dirty="0"/>
              <a:t>Divider title</a:t>
            </a:r>
          </a:p>
        </p:txBody>
      </p:sp>
      <p:sp>
        <p:nvSpPr>
          <p:cNvPr id="5" name="Text Placeholder 12">
            <a:extLst>
              <a:ext uri="{FF2B5EF4-FFF2-40B4-BE49-F238E27FC236}">
                <a16:creationId xmlns:a16="http://schemas.microsoft.com/office/drawing/2014/main" id="{4DE4E882-A5E4-41BB-965A-3D0AE5DB5A78}"/>
              </a:ext>
            </a:extLst>
          </p:cNvPr>
          <p:cNvSpPr>
            <a:spLocks noGrp="1"/>
          </p:cNvSpPr>
          <p:nvPr>
            <p:ph type="body" sz="quarter" idx="11" hasCustomPrompt="1"/>
          </p:nvPr>
        </p:nvSpPr>
        <p:spPr>
          <a:xfrm>
            <a:off x="658812" y="1811338"/>
            <a:ext cx="9021763" cy="3464036"/>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Optional 40pt value statement, 25 words</a:t>
            </a:r>
          </a:p>
        </p:txBody>
      </p:sp>
      <p:sp>
        <p:nvSpPr>
          <p:cNvPr id="3" name="Footer Placeholder 2">
            <a:extLst>
              <a:ext uri="{FF2B5EF4-FFF2-40B4-BE49-F238E27FC236}">
                <a16:creationId xmlns:a16="http://schemas.microsoft.com/office/drawing/2014/main" id="{D31E0B63-90EE-4F28-BF73-5D84708C7D2D}"/>
              </a:ext>
            </a:extLst>
          </p:cNvPr>
          <p:cNvSpPr>
            <a:spLocks noGrp="1"/>
          </p:cNvSpPr>
          <p:nvPr>
            <p:ph type="ftr" sz="quarter" idx="12"/>
          </p:nvPr>
        </p:nvSpPr>
        <p:spPr/>
        <p:txBody>
          <a:bodyPr/>
          <a:lstStyle/>
          <a:p>
            <a:endParaRPr lang="en-GB" dirty="0"/>
          </a:p>
        </p:txBody>
      </p:sp>
      <p:sp>
        <p:nvSpPr>
          <p:cNvPr id="4" name="Slide Number Placeholder 3">
            <a:extLst>
              <a:ext uri="{FF2B5EF4-FFF2-40B4-BE49-F238E27FC236}">
                <a16:creationId xmlns:a16="http://schemas.microsoft.com/office/drawing/2014/main" id="{0F1492E6-8E1C-4F22-B24D-FA8A639C2DA3}"/>
              </a:ext>
            </a:extLst>
          </p:cNvPr>
          <p:cNvSpPr>
            <a:spLocks noGrp="1"/>
          </p:cNvSpPr>
          <p:nvPr>
            <p:ph type="sldNum" sz="quarter" idx="1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0017689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ro Project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FFB58F2-0121-4A01-978D-3A1AE02D6CB5}"/>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562037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ro Project 2">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FFB58F2-0121-4A01-978D-3A1AE02D6CB5}"/>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lvl1pPr>
              <a:defRPr>
                <a:solidFill>
                  <a:schemeClr val="bg1"/>
                </a:solidFill>
              </a:defRPr>
            </a:lvl1p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3041330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FFB58F2-0121-4A01-978D-3A1AE02D6CB5}"/>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42789779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 2 images landscap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6" y="0"/>
            <a:ext cx="5978523" cy="3429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3476" y="3429000"/>
            <a:ext cx="5978523" cy="3424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11585300" y="6240478"/>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11585301" y="280681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485212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 2 images portrai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7" y="4666"/>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0"/>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8588621"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55299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13998"/>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11585300" y="283194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8594163" y="283194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8" name="Text Placeholder 2">
            <a:extLst>
              <a:ext uri="{FF2B5EF4-FFF2-40B4-BE49-F238E27FC236}">
                <a16:creationId xmlns:a16="http://schemas.microsoft.com/office/drawing/2014/main" id="{779155AB-1D70-49B5-B71B-D88DC1DE49AD}"/>
              </a:ext>
            </a:extLst>
          </p:cNvPr>
          <p:cNvSpPr>
            <a:spLocks noGrp="1"/>
          </p:cNvSpPr>
          <p:nvPr>
            <p:ph type="body" sz="quarter" idx="58" hasCustomPrompt="1"/>
          </p:nvPr>
        </p:nvSpPr>
        <p:spPr>
          <a:xfrm rot="16200000">
            <a:off x="8592573" y="6246000"/>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19" name="Text Placeholder 2">
            <a:extLst>
              <a:ext uri="{FF2B5EF4-FFF2-40B4-BE49-F238E27FC236}">
                <a16:creationId xmlns:a16="http://schemas.microsoft.com/office/drawing/2014/main" id="{FCAE8022-22E8-4B58-86AC-B02F133EDB4F}"/>
              </a:ext>
            </a:extLst>
          </p:cNvPr>
          <p:cNvSpPr>
            <a:spLocks noGrp="1"/>
          </p:cNvSpPr>
          <p:nvPr>
            <p:ph type="body" sz="quarter" idx="60" hasCustomPrompt="1"/>
          </p:nvPr>
        </p:nvSpPr>
        <p:spPr>
          <a:xfrm rot="16200000">
            <a:off x="11577477" y="6246000"/>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Tree>
    <p:extLst>
      <p:ext uri="{BB962C8B-B14F-4D97-AF65-F5344CB8AC3E}">
        <p14:creationId xmlns:p14="http://schemas.microsoft.com/office/powerpoint/2010/main" val="2621061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6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4000"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11585300" y="1673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8594163" y="1673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8" name="Text Placeholder 2">
            <a:extLst>
              <a:ext uri="{FF2B5EF4-FFF2-40B4-BE49-F238E27FC236}">
                <a16:creationId xmlns:a16="http://schemas.microsoft.com/office/drawing/2014/main" id="{779155AB-1D70-49B5-B71B-D88DC1DE49AD}"/>
              </a:ext>
            </a:extLst>
          </p:cNvPr>
          <p:cNvSpPr>
            <a:spLocks noGrp="1"/>
          </p:cNvSpPr>
          <p:nvPr>
            <p:ph type="body" sz="quarter" idx="58" hasCustomPrompt="1"/>
          </p:nvPr>
        </p:nvSpPr>
        <p:spPr>
          <a:xfrm rot="16200000">
            <a:off x="8595096" y="3955335"/>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19" name="Text Placeholder 2">
            <a:extLst>
              <a:ext uri="{FF2B5EF4-FFF2-40B4-BE49-F238E27FC236}">
                <a16:creationId xmlns:a16="http://schemas.microsoft.com/office/drawing/2014/main" id="{FCAE8022-22E8-4B58-86AC-B02F133EDB4F}"/>
              </a:ext>
            </a:extLst>
          </p:cNvPr>
          <p:cNvSpPr>
            <a:spLocks noGrp="1"/>
          </p:cNvSpPr>
          <p:nvPr>
            <p:ph type="body" sz="quarter" idx="60" hasCustomPrompt="1"/>
          </p:nvPr>
        </p:nvSpPr>
        <p:spPr>
          <a:xfrm rot="16200000">
            <a:off x="11580000" y="3955335"/>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6" name="Picture Placeholder 5">
            <a:extLst>
              <a:ext uri="{FF2B5EF4-FFF2-40B4-BE49-F238E27FC236}">
                <a16:creationId xmlns:a16="http://schemas.microsoft.com/office/drawing/2014/main" id="{9C85EF5F-A950-4EEB-912E-C1344B499871}"/>
              </a:ext>
            </a:extLst>
          </p:cNvPr>
          <p:cNvSpPr>
            <a:spLocks noGrp="1"/>
          </p:cNvSpPr>
          <p:nvPr>
            <p:ph type="pic" sz="quarter" idx="61" hasCustomPrompt="1"/>
          </p:nvPr>
        </p:nvSpPr>
        <p:spPr>
          <a:xfrm>
            <a:off x="6219019" y="4544291"/>
            <a:ext cx="2988000" cy="2313709"/>
          </a:xfrm>
          <a:solidFill>
            <a:schemeClr val="bg1">
              <a:lumMod val="95000"/>
            </a:schemeClr>
          </a:solidFill>
        </p:spPr>
        <p:txBody>
          <a:bodyPr tIns="0" anchor="ctr" anchorCtr="0"/>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8">
            <a:extLst>
              <a:ext uri="{FF2B5EF4-FFF2-40B4-BE49-F238E27FC236}">
                <a16:creationId xmlns:a16="http://schemas.microsoft.com/office/drawing/2014/main" id="{9F4798DC-9296-4D30-9DA5-BDC358E6EF43}"/>
              </a:ext>
            </a:extLst>
          </p:cNvPr>
          <p:cNvSpPr>
            <a:spLocks noGrp="1"/>
          </p:cNvSpPr>
          <p:nvPr>
            <p:ph type="pic" sz="quarter" idx="62" hasCustomPrompt="1"/>
          </p:nvPr>
        </p:nvSpPr>
        <p:spPr>
          <a:xfrm>
            <a:off x="9204000" y="4544291"/>
            <a:ext cx="2988000" cy="2313709"/>
          </a:xfrm>
          <a:solidFill>
            <a:schemeClr val="bg1">
              <a:lumMod val="95000"/>
            </a:schemeClr>
          </a:solidFill>
        </p:spPr>
        <p:txBody>
          <a:bodyPr tIns="0" anchor="ctr" anchorCtr="0"/>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0" name="Text Placeholder 2">
            <a:extLst>
              <a:ext uri="{FF2B5EF4-FFF2-40B4-BE49-F238E27FC236}">
                <a16:creationId xmlns:a16="http://schemas.microsoft.com/office/drawing/2014/main" id="{27840F3F-B273-42FB-A882-0C65986025F4}"/>
              </a:ext>
            </a:extLst>
          </p:cNvPr>
          <p:cNvSpPr>
            <a:spLocks noGrp="1"/>
          </p:cNvSpPr>
          <p:nvPr>
            <p:ph type="body" sz="quarter" idx="63" hasCustomPrompt="1"/>
          </p:nvPr>
        </p:nvSpPr>
        <p:spPr>
          <a:xfrm rot="16200000">
            <a:off x="8595096" y="6246000"/>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21" name="Text Placeholder 2">
            <a:extLst>
              <a:ext uri="{FF2B5EF4-FFF2-40B4-BE49-F238E27FC236}">
                <a16:creationId xmlns:a16="http://schemas.microsoft.com/office/drawing/2014/main" id="{99B110C3-237D-40A2-8BB0-6A0CBB126908}"/>
              </a:ext>
            </a:extLst>
          </p:cNvPr>
          <p:cNvSpPr>
            <a:spLocks noGrp="1"/>
          </p:cNvSpPr>
          <p:nvPr>
            <p:ph type="body" sz="quarter" idx="64" hasCustomPrompt="1"/>
          </p:nvPr>
        </p:nvSpPr>
        <p:spPr>
          <a:xfrm rot="16200000">
            <a:off x="11580000" y="6246000"/>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Tree>
    <p:extLst>
      <p:ext uri="{BB962C8B-B14F-4D97-AF65-F5344CB8AC3E}">
        <p14:creationId xmlns:p14="http://schemas.microsoft.com/office/powerpoint/2010/main" val="3257099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x Case Studi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4B7-0138-4C1A-B192-C4EDDAF5BCE6}"/>
              </a:ext>
            </a:extLst>
          </p:cNvPr>
          <p:cNvSpPr>
            <a:spLocks noGrp="1"/>
          </p:cNvSpPr>
          <p:nvPr>
            <p:ph type="title" hasCustomPrompt="1"/>
          </p:nvPr>
        </p:nvSpPr>
        <p:spPr>
          <a:xfrm>
            <a:off x="658299" y="657225"/>
            <a:ext cx="5319714" cy="532800"/>
          </a:xfrm>
        </p:spPr>
        <p:txBody>
          <a:bodyPr/>
          <a:lstStyle/>
          <a:p>
            <a:r>
              <a:rPr lang="en-GB" dirty="0"/>
              <a:t>Slide title</a:t>
            </a:r>
          </a:p>
        </p:txBody>
      </p:sp>
      <p:sp>
        <p:nvSpPr>
          <p:cNvPr id="29" name="Subtitle 2">
            <a:extLst>
              <a:ext uri="{FF2B5EF4-FFF2-40B4-BE49-F238E27FC236}">
                <a16:creationId xmlns:a16="http://schemas.microsoft.com/office/drawing/2014/main" id="{36993849-C70A-43E3-B4BF-04ED2FFD3EB6}"/>
              </a:ext>
            </a:extLst>
          </p:cNvPr>
          <p:cNvSpPr>
            <a:spLocks noGrp="1"/>
          </p:cNvSpPr>
          <p:nvPr>
            <p:ph type="subTitle" idx="1" hasCustomPrompt="1"/>
          </p:nvPr>
        </p:nvSpPr>
        <p:spPr>
          <a:xfrm>
            <a:off x="658812"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8C263C50-11C7-4BFC-AE83-8C2AEB2CE356}"/>
              </a:ext>
            </a:extLst>
          </p:cNvPr>
          <p:cNvSpPr>
            <a:spLocks noGrp="1"/>
          </p:cNvSpPr>
          <p:nvPr>
            <p:ph type="pic" sz="quarter" idx="10" hasCustomPrompt="1"/>
          </p:nvPr>
        </p:nvSpPr>
        <p:spPr>
          <a:xfrm>
            <a:off x="658557"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ext Placeholder 17">
            <a:extLst>
              <a:ext uri="{FF2B5EF4-FFF2-40B4-BE49-F238E27FC236}">
                <a16:creationId xmlns:a16="http://schemas.microsoft.com/office/drawing/2014/main" id="{DF095D08-9A5A-4A59-BF93-27D1282F1CA7}"/>
              </a:ext>
            </a:extLst>
          </p:cNvPr>
          <p:cNvSpPr>
            <a:spLocks noGrp="1"/>
          </p:cNvSpPr>
          <p:nvPr>
            <p:ph type="body" sz="quarter" idx="42" hasCustomPrompt="1"/>
          </p:nvPr>
        </p:nvSpPr>
        <p:spPr>
          <a:xfrm>
            <a:off x="4363220" y="1819291"/>
            <a:ext cx="162000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9" name="Text Placeholder 17">
            <a:extLst>
              <a:ext uri="{FF2B5EF4-FFF2-40B4-BE49-F238E27FC236}">
                <a16:creationId xmlns:a16="http://schemas.microsoft.com/office/drawing/2014/main" id="{B6BE0C6B-DD4C-454C-89F0-DABA457C6FE6}"/>
              </a:ext>
            </a:extLst>
          </p:cNvPr>
          <p:cNvSpPr>
            <a:spLocks noGrp="1"/>
          </p:cNvSpPr>
          <p:nvPr>
            <p:ph type="body" sz="quarter" idx="13" hasCustomPrompt="1"/>
          </p:nvPr>
        </p:nvSpPr>
        <p:spPr>
          <a:xfrm>
            <a:off x="4357688" y="2428568"/>
            <a:ext cx="1620325"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2" name="Picture Placeholder 2">
            <a:extLst>
              <a:ext uri="{FF2B5EF4-FFF2-40B4-BE49-F238E27FC236}">
                <a16:creationId xmlns:a16="http://schemas.microsoft.com/office/drawing/2014/main" id="{B855C4F6-4FB3-4AA9-B6B4-F8839C2BD317}"/>
              </a:ext>
            </a:extLst>
          </p:cNvPr>
          <p:cNvSpPr>
            <a:spLocks noGrp="1"/>
          </p:cNvSpPr>
          <p:nvPr>
            <p:ph type="pic" sz="quarter" idx="43" hasCustomPrompt="1"/>
          </p:nvPr>
        </p:nvSpPr>
        <p:spPr>
          <a:xfrm>
            <a:off x="6213989"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4" name="Text Placeholder 17">
            <a:extLst>
              <a:ext uri="{FF2B5EF4-FFF2-40B4-BE49-F238E27FC236}">
                <a16:creationId xmlns:a16="http://schemas.microsoft.com/office/drawing/2014/main" id="{EC73C621-2D83-4499-A933-1475E5E0A3F0}"/>
              </a:ext>
            </a:extLst>
          </p:cNvPr>
          <p:cNvSpPr>
            <a:spLocks noGrp="1"/>
          </p:cNvSpPr>
          <p:nvPr>
            <p:ph type="body" sz="quarter" idx="53" hasCustomPrompt="1"/>
          </p:nvPr>
        </p:nvSpPr>
        <p:spPr>
          <a:xfrm>
            <a:off x="9912607" y="1811337"/>
            <a:ext cx="1620581"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3" name="Text Placeholder 17">
            <a:extLst>
              <a:ext uri="{FF2B5EF4-FFF2-40B4-BE49-F238E27FC236}">
                <a16:creationId xmlns:a16="http://schemas.microsoft.com/office/drawing/2014/main" id="{78AEEC8B-F04A-4BDA-B86F-0EB589D77105}"/>
              </a:ext>
            </a:extLst>
          </p:cNvPr>
          <p:cNvSpPr>
            <a:spLocks noGrp="1"/>
          </p:cNvSpPr>
          <p:nvPr>
            <p:ph type="body" sz="quarter" idx="52" hasCustomPrompt="1"/>
          </p:nvPr>
        </p:nvSpPr>
        <p:spPr>
          <a:xfrm>
            <a:off x="9912607" y="2428568"/>
            <a:ext cx="1620581"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7" name="Picture Placeholder 2">
            <a:extLst>
              <a:ext uri="{FF2B5EF4-FFF2-40B4-BE49-F238E27FC236}">
                <a16:creationId xmlns:a16="http://schemas.microsoft.com/office/drawing/2014/main" id="{03FF1F2B-D7B4-46D8-A112-C1D8006A5AB4}"/>
              </a:ext>
            </a:extLst>
          </p:cNvPr>
          <p:cNvSpPr>
            <a:spLocks noGrp="1"/>
          </p:cNvSpPr>
          <p:nvPr>
            <p:ph type="pic" sz="quarter" idx="46" hasCustomPrompt="1"/>
          </p:nvPr>
        </p:nvSpPr>
        <p:spPr>
          <a:xfrm>
            <a:off x="658813"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6" name="Text Placeholder 17">
            <a:extLst>
              <a:ext uri="{FF2B5EF4-FFF2-40B4-BE49-F238E27FC236}">
                <a16:creationId xmlns:a16="http://schemas.microsoft.com/office/drawing/2014/main" id="{97FC0C48-2F5A-49DE-A1F7-6D7E7ABC6DFE}"/>
              </a:ext>
            </a:extLst>
          </p:cNvPr>
          <p:cNvSpPr>
            <a:spLocks noGrp="1"/>
          </p:cNvSpPr>
          <p:nvPr>
            <p:ph type="body" sz="quarter" idx="55" hasCustomPrompt="1"/>
          </p:nvPr>
        </p:nvSpPr>
        <p:spPr>
          <a:xfrm>
            <a:off x="4357688" y="4074293"/>
            <a:ext cx="1620325"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5" name="Text Placeholder 17">
            <a:extLst>
              <a:ext uri="{FF2B5EF4-FFF2-40B4-BE49-F238E27FC236}">
                <a16:creationId xmlns:a16="http://schemas.microsoft.com/office/drawing/2014/main" id="{8D755234-5CCB-4162-993B-F41E4FD3E368}"/>
              </a:ext>
            </a:extLst>
          </p:cNvPr>
          <p:cNvSpPr>
            <a:spLocks noGrp="1"/>
          </p:cNvSpPr>
          <p:nvPr>
            <p:ph type="body" sz="quarter" idx="54" hasCustomPrompt="1"/>
          </p:nvPr>
        </p:nvSpPr>
        <p:spPr>
          <a:xfrm>
            <a:off x="4357688" y="4693197"/>
            <a:ext cx="1620325" cy="1474326"/>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20" name="Picture Placeholder 2">
            <a:extLst>
              <a:ext uri="{FF2B5EF4-FFF2-40B4-BE49-F238E27FC236}">
                <a16:creationId xmlns:a16="http://schemas.microsoft.com/office/drawing/2014/main" id="{707FBFC5-529A-439A-9CED-34DCBB7A4D7C}"/>
              </a:ext>
            </a:extLst>
          </p:cNvPr>
          <p:cNvSpPr>
            <a:spLocks noGrp="1"/>
          </p:cNvSpPr>
          <p:nvPr>
            <p:ph type="pic" sz="quarter" idx="49" hasCustomPrompt="1"/>
          </p:nvPr>
        </p:nvSpPr>
        <p:spPr>
          <a:xfrm>
            <a:off x="6213989"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8" name="Text Placeholder 17">
            <a:extLst>
              <a:ext uri="{FF2B5EF4-FFF2-40B4-BE49-F238E27FC236}">
                <a16:creationId xmlns:a16="http://schemas.microsoft.com/office/drawing/2014/main" id="{F8E85E58-A2F9-4173-8405-C131D957BE6E}"/>
              </a:ext>
            </a:extLst>
          </p:cNvPr>
          <p:cNvSpPr>
            <a:spLocks noGrp="1"/>
          </p:cNvSpPr>
          <p:nvPr>
            <p:ph type="body" sz="quarter" idx="57" hasCustomPrompt="1"/>
          </p:nvPr>
        </p:nvSpPr>
        <p:spPr>
          <a:xfrm>
            <a:off x="9912608" y="4074293"/>
            <a:ext cx="162058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7" name="Text Placeholder 17">
            <a:extLst>
              <a:ext uri="{FF2B5EF4-FFF2-40B4-BE49-F238E27FC236}">
                <a16:creationId xmlns:a16="http://schemas.microsoft.com/office/drawing/2014/main" id="{44E48FD3-2DF4-490C-BC3A-79C5D5E45947}"/>
              </a:ext>
            </a:extLst>
          </p:cNvPr>
          <p:cNvSpPr>
            <a:spLocks noGrp="1"/>
          </p:cNvSpPr>
          <p:nvPr>
            <p:ph type="body" sz="quarter" idx="56" hasCustomPrompt="1"/>
          </p:nvPr>
        </p:nvSpPr>
        <p:spPr>
          <a:xfrm>
            <a:off x="9912608" y="4691523"/>
            <a:ext cx="1620580"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31" name="Text Placeholder 2">
            <a:extLst>
              <a:ext uri="{FF2B5EF4-FFF2-40B4-BE49-F238E27FC236}">
                <a16:creationId xmlns:a16="http://schemas.microsoft.com/office/drawing/2014/main" id="{C39DE08E-33C3-4C1A-920B-B4952579A948}"/>
              </a:ext>
            </a:extLst>
          </p:cNvPr>
          <p:cNvSpPr>
            <a:spLocks noGrp="1"/>
          </p:cNvSpPr>
          <p:nvPr>
            <p:ph type="body" sz="quarter" idx="24" hasCustomPrompt="1"/>
          </p:nvPr>
        </p:nvSpPr>
        <p:spPr>
          <a:xfrm rot="16200000">
            <a:off x="453469" y="3431888"/>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32" name="Text Placeholder 2">
            <a:extLst>
              <a:ext uri="{FF2B5EF4-FFF2-40B4-BE49-F238E27FC236}">
                <a16:creationId xmlns:a16="http://schemas.microsoft.com/office/drawing/2014/main" id="{FADEF27B-D3B5-4D67-80D1-4FBDAC215B39}"/>
              </a:ext>
            </a:extLst>
          </p:cNvPr>
          <p:cNvSpPr>
            <a:spLocks noGrp="1"/>
          </p:cNvSpPr>
          <p:nvPr>
            <p:ph type="body" sz="quarter" idx="58" hasCustomPrompt="1"/>
          </p:nvPr>
        </p:nvSpPr>
        <p:spPr>
          <a:xfrm rot="16200000">
            <a:off x="453211" y="5694844"/>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33" name="Text Placeholder 2">
            <a:extLst>
              <a:ext uri="{FF2B5EF4-FFF2-40B4-BE49-F238E27FC236}">
                <a16:creationId xmlns:a16="http://schemas.microsoft.com/office/drawing/2014/main" id="{13DF6266-E452-4600-B76D-01E43F526B1A}"/>
              </a:ext>
            </a:extLst>
          </p:cNvPr>
          <p:cNvSpPr>
            <a:spLocks noGrp="1"/>
          </p:cNvSpPr>
          <p:nvPr>
            <p:ph type="body" sz="quarter" idx="59" hasCustomPrompt="1"/>
          </p:nvPr>
        </p:nvSpPr>
        <p:spPr>
          <a:xfrm rot="16200000">
            <a:off x="6004642" y="3431889"/>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34" name="Text Placeholder 2">
            <a:extLst>
              <a:ext uri="{FF2B5EF4-FFF2-40B4-BE49-F238E27FC236}">
                <a16:creationId xmlns:a16="http://schemas.microsoft.com/office/drawing/2014/main" id="{32FDDE29-1FCD-45BC-9F61-9D5ACB6BD00E}"/>
              </a:ext>
            </a:extLst>
          </p:cNvPr>
          <p:cNvSpPr>
            <a:spLocks noGrp="1"/>
          </p:cNvSpPr>
          <p:nvPr>
            <p:ph type="body" sz="quarter" idx="60" hasCustomPrompt="1"/>
          </p:nvPr>
        </p:nvSpPr>
        <p:spPr>
          <a:xfrm rot="16200000">
            <a:off x="6004384" y="5694845"/>
            <a:ext cx="666383" cy="268517"/>
          </a:xfrm>
          <a:prstGeom prst="rect">
            <a:avLst/>
          </a:prstGeom>
        </p:spPr>
        <p:txBody>
          <a:bodyPr wrap="none" lIns="72000" tIns="72000" rIns="72000" bIns="72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FCE2D67D-E75E-4FDA-B80E-DF09465F131D}"/>
              </a:ext>
            </a:extLst>
          </p:cNvPr>
          <p:cNvSpPr>
            <a:spLocks noGrp="1"/>
          </p:cNvSpPr>
          <p:nvPr>
            <p:ph type="ftr" sz="quarter" idx="61"/>
          </p:nvPr>
        </p:nvSpPr>
        <p:spPr/>
        <p:txBody>
          <a:bodyPr/>
          <a:lstStyle/>
          <a:p>
            <a:endParaRPr lang="en-GB" dirty="0"/>
          </a:p>
        </p:txBody>
      </p:sp>
      <p:sp>
        <p:nvSpPr>
          <p:cNvPr id="4" name="Slide Number Placeholder 3">
            <a:extLst>
              <a:ext uri="{FF2B5EF4-FFF2-40B4-BE49-F238E27FC236}">
                <a16:creationId xmlns:a16="http://schemas.microsoft.com/office/drawing/2014/main" id="{6FCDBCF9-9BBC-4CB0-8AAB-EAF7233B286E}"/>
              </a:ext>
            </a:extLst>
          </p:cNvPr>
          <p:cNvSpPr>
            <a:spLocks noGrp="1"/>
          </p:cNvSpPr>
          <p:nvPr>
            <p:ph type="sldNum" sz="quarter" idx="62"/>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6780157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x Team Member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8E2ACE6-F563-4935-AADD-646F5AB1983D}"/>
              </a:ext>
            </a:extLst>
          </p:cNvPr>
          <p:cNvSpPr>
            <a:spLocks noGrp="1"/>
          </p:cNvSpPr>
          <p:nvPr>
            <p:ph type="title" hasCustomPrompt="1"/>
          </p:nvPr>
        </p:nvSpPr>
        <p:spPr>
          <a:xfrm>
            <a:off x="656924" y="657225"/>
            <a:ext cx="5319714" cy="532800"/>
          </a:xfrm>
        </p:spPr>
        <p:txBody>
          <a:bodyPr/>
          <a:lstStyle/>
          <a:p>
            <a:r>
              <a:rPr lang="en-GB" dirty="0"/>
              <a:t>Slide title</a:t>
            </a:r>
          </a:p>
        </p:txBody>
      </p:sp>
      <p:sp>
        <p:nvSpPr>
          <p:cNvPr id="23" name="Subtitle 2">
            <a:extLst>
              <a:ext uri="{FF2B5EF4-FFF2-40B4-BE49-F238E27FC236}">
                <a16:creationId xmlns:a16="http://schemas.microsoft.com/office/drawing/2014/main" id="{8BF97E46-53D1-4953-BBD5-61A9FE287003}"/>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35A47A1D-3A44-41D2-96DC-50329243F7AD}"/>
              </a:ext>
            </a:extLst>
          </p:cNvPr>
          <p:cNvSpPr>
            <a:spLocks noGrp="1"/>
          </p:cNvSpPr>
          <p:nvPr>
            <p:ph type="pic" sz="quarter" idx="11" hasCustomPrompt="1"/>
          </p:nvPr>
        </p:nvSpPr>
        <p:spPr>
          <a:xfrm>
            <a:off x="658813" y="1811338"/>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20" name="Text Placeholder 4">
            <a:extLst>
              <a:ext uri="{FF2B5EF4-FFF2-40B4-BE49-F238E27FC236}">
                <a16:creationId xmlns:a16="http://schemas.microsoft.com/office/drawing/2014/main" id="{29A8536C-53FD-45BF-AAD4-691D41EB7759}"/>
              </a:ext>
            </a:extLst>
          </p:cNvPr>
          <p:cNvSpPr>
            <a:spLocks noGrp="1"/>
          </p:cNvSpPr>
          <p:nvPr>
            <p:ph type="body" sz="quarter" idx="27" hasCustomPrompt="1"/>
          </p:nvPr>
        </p:nvSpPr>
        <p:spPr>
          <a:xfrm>
            <a:off x="2509838" y="1811338"/>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4" name="Text Placeholder 17">
            <a:extLst>
              <a:ext uri="{FF2B5EF4-FFF2-40B4-BE49-F238E27FC236}">
                <a16:creationId xmlns:a16="http://schemas.microsoft.com/office/drawing/2014/main" id="{E99D2E04-AF1A-477F-BE00-FD46AD230DA3}"/>
              </a:ext>
            </a:extLst>
          </p:cNvPr>
          <p:cNvSpPr>
            <a:spLocks noGrp="1"/>
          </p:cNvSpPr>
          <p:nvPr>
            <p:ph type="body" sz="quarter" idx="13" hasCustomPrompt="1"/>
          </p:nvPr>
        </p:nvSpPr>
        <p:spPr>
          <a:xfrm>
            <a:off x="2509838" y="2148377"/>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5" name="Text Placeholder 17">
            <a:extLst>
              <a:ext uri="{FF2B5EF4-FFF2-40B4-BE49-F238E27FC236}">
                <a16:creationId xmlns:a16="http://schemas.microsoft.com/office/drawing/2014/main" id="{E4473462-6DBF-4CCC-A6AC-38FCC1A400FE}"/>
              </a:ext>
            </a:extLst>
          </p:cNvPr>
          <p:cNvSpPr>
            <a:spLocks noGrp="1"/>
          </p:cNvSpPr>
          <p:nvPr>
            <p:ph type="body" sz="quarter" idx="14" hasCustomPrompt="1"/>
          </p:nvPr>
        </p:nvSpPr>
        <p:spPr>
          <a:xfrm>
            <a:off x="2509838" y="2506170"/>
            <a:ext cx="3466800" cy="921600"/>
          </a:xfrm>
          <a:prstGeom prst="rect">
            <a:avLst/>
          </a:prstGeom>
        </p:spPr>
        <p:txBody>
          <a:bodyPr wrap="square"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0" name="Picture Placeholder 2">
            <a:extLst>
              <a:ext uri="{FF2B5EF4-FFF2-40B4-BE49-F238E27FC236}">
                <a16:creationId xmlns:a16="http://schemas.microsoft.com/office/drawing/2014/main" id="{80F9B3FD-33FC-47B7-A55F-8837D290FD4C}"/>
              </a:ext>
            </a:extLst>
          </p:cNvPr>
          <p:cNvSpPr>
            <a:spLocks noGrp="1"/>
          </p:cNvSpPr>
          <p:nvPr>
            <p:ph type="pic" sz="quarter" idx="19" hasCustomPrompt="1"/>
          </p:nvPr>
        </p:nvSpPr>
        <p:spPr>
          <a:xfrm>
            <a:off x="658813" y="4048913"/>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1" name="Text Placeholder 4">
            <a:extLst>
              <a:ext uri="{FF2B5EF4-FFF2-40B4-BE49-F238E27FC236}">
                <a16:creationId xmlns:a16="http://schemas.microsoft.com/office/drawing/2014/main" id="{EE6CCB00-C548-4856-97AA-A87A3B210298}"/>
              </a:ext>
            </a:extLst>
          </p:cNvPr>
          <p:cNvSpPr>
            <a:spLocks noGrp="1"/>
          </p:cNvSpPr>
          <p:nvPr>
            <p:ph type="body" sz="quarter" idx="20" hasCustomPrompt="1"/>
          </p:nvPr>
        </p:nvSpPr>
        <p:spPr>
          <a:xfrm>
            <a:off x="2509838" y="4046837"/>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2" name="Text Placeholder 17">
            <a:extLst>
              <a:ext uri="{FF2B5EF4-FFF2-40B4-BE49-F238E27FC236}">
                <a16:creationId xmlns:a16="http://schemas.microsoft.com/office/drawing/2014/main" id="{4D68A386-E7E7-4D7E-B30F-C6A501A450AB}"/>
              </a:ext>
            </a:extLst>
          </p:cNvPr>
          <p:cNvSpPr>
            <a:spLocks noGrp="1"/>
          </p:cNvSpPr>
          <p:nvPr>
            <p:ph type="body" sz="quarter" idx="21" hasCustomPrompt="1"/>
          </p:nvPr>
        </p:nvSpPr>
        <p:spPr>
          <a:xfrm>
            <a:off x="2509838" y="4383240"/>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3" name="Text Placeholder 17">
            <a:extLst>
              <a:ext uri="{FF2B5EF4-FFF2-40B4-BE49-F238E27FC236}">
                <a16:creationId xmlns:a16="http://schemas.microsoft.com/office/drawing/2014/main" id="{5229370C-CF34-4897-A491-DD8356E5A206}"/>
              </a:ext>
            </a:extLst>
          </p:cNvPr>
          <p:cNvSpPr>
            <a:spLocks noGrp="1"/>
          </p:cNvSpPr>
          <p:nvPr>
            <p:ph type="body" sz="quarter" idx="22" hasCustomPrompt="1"/>
          </p:nvPr>
        </p:nvSpPr>
        <p:spPr>
          <a:xfrm>
            <a:off x="2509838" y="4746256"/>
            <a:ext cx="3466800"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6" name="Picture Placeholder 2">
            <a:extLst>
              <a:ext uri="{FF2B5EF4-FFF2-40B4-BE49-F238E27FC236}">
                <a16:creationId xmlns:a16="http://schemas.microsoft.com/office/drawing/2014/main" id="{694C374F-5D8B-4E1F-9A0A-59AEA4989345}"/>
              </a:ext>
            </a:extLst>
          </p:cNvPr>
          <p:cNvSpPr>
            <a:spLocks noGrp="1"/>
          </p:cNvSpPr>
          <p:nvPr>
            <p:ph type="pic" sz="quarter" idx="15" hasCustomPrompt="1"/>
          </p:nvPr>
        </p:nvSpPr>
        <p:spPr>
          <a:xfrm>
            <a:off x="6215364" y="1811338"/>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7" name="Text Placeholder 4">
            <a:extLst>
              <a:ext uri="{FF2B5EF4-FFF2-40B4-BE49-F238E27FC236}">
                <a16:creationId xmlns:a16="http://schemas.microsoft.com/office/drawing/2014/main" id="{1C25F170-ACD3-4EA7-A988-78BB6A8BE324}"/>
              </a:ext>
            </a:extLst>
          </p:cNvPr>
          <p:cNvSpPr>
            <a:spLocks noGrp="1"/>
          </p:cNvSpPr>
          <p:nvPr>
            <p:ph type="body" sz="quarter" idx="16" hasCustomPrompt="1"/>
          </p:nvPr>
        </p:nvSpPr>
        <p:spPr>
          <a:xfrm>
            <a:off x="8063514" y="1811338"/>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8" name="Text Placeholder 17">
            <a:extLst>
              <a:ext uri="{FF2B5EF4-FFF2-40B4-BE49-F238E27FC236}">
                <a16:creationId xmlns:a16="http://schemas.microsoft.com/office/drawing/2014/main" id="{55B3C7AC-3DD4-468D-B769-D7F95B1E3AD0}"/>
              </a:ext>
            </a:extLst>
          </p:cNvPr>
          <p:cNvSpPr>
            <a:spLocks noGrp="1"/>
          </p:cNvSpPr>
          <p:nvPr>
            <p:ph type="body" sz="quarter" idx="17" hasCustomPrompt="1"/>
          </p:nvPr>
        </p:nvSpPr>
        <p:spPr>
          <a:xfrm>
            <a:off x="8063514" y="2148377"/>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 name="Text Placeholder 17">
            <a:extLst>
              <a:ext uri="{FF2B5EF4-FFF2-40B4-BE49-F238E27FC236}">
                <a16:creationId xmlns:a16="http://schemas.microsoft.com/office/drawing/2014/main" id="{F8BB41CC-EE94-463A-A774-E299849F3949}"/>
              </a:ext>
            </a:extLst>
          </p:cNvPr>
          <p:cNvSpPr>
            <a:spLocks noGrp="1"/>
          </p:cNvSpPr>
          <p:nvPr>
            <p:ph type="body" sz="quarter" idx="18" hasCustomPrompt="1"/>
          </p:nvPr>
        </p:nvSpPr>
        <p:spPr>
          <a:xfrm>
            <a:off x="8063514" y="2506170"/>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4" name="Picture Placeholder 2">
            <a:extLst>
              <a:ext uri="{FF2B5EF4-FFF2-40B4-BE49-F238E27FC236}">
                <a16:creationId xmlns:a16="http://schemas.microsoft.com/office/drawing/2014/main" id="{25CE8B50-7BAD-4691-8EDC-DC0FCBBD3619}"/>
              </a:ext>
            </a:extLst>
          </p:cNvPr>
          <p:cNvSpPr>
            <a:spLocks noGrp="1"/>
          </p:cNvSpPr>
          <p:nvPr>
            <p:ph type="pic" sz="quarter" idx="23" hasCustomPrompt="1"/>
          </p:nvPr>
        </p:nvSpPr>
        <p:spPr>
          <a:xfrm>
            <a:off x="6215364" y="4048913"/>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5" name="Text Placeholder 4">
            <a:extLst>
              <a:ext uri="{FF2B5EF4-FFF2-40B4-BE49-F238E27FC236}">
                <a16:creationId xmlns:a16="http://schemas.microsoft.com/office/drawing/2014/main" id="{9220FE3A-3350-471A-A650-93EB6EC4D5D6}"/>
              </a:ext>
            </a:extLst>
          </p:cNvPr>
          <p:cNvSpPr>
            <a:spLocks noGrp="1"/>
          </p:cNvSpPr>
          <p:nvPr>
            <p:ph type="body" sz="quarter" idx="24" hasCustomPrompt="1"/>
          </p:nvPr>
        </p:nvSpPr>
        <p:spPr>
          <a:xfrm>
            <a:off x="8063514" y="4046837"/>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6" name="Text Placeholder 17">
            <a:extLst>
              <a:ext uri="{FF2B5EF4-FFF2-40B4-BE49-F238E27FC236}">
                <a16:creationId xmlns:a16="http://schemas.microsoft.com/office/drawing/2014/main" id="{EFDA7D31-4A3E-426B-98C5-ADB0C1B21E37}"/>
              </a:ext>
            </a:extLst>
          </p:cNvPr>
          <p:cNvSpPr>
            <a:spLocks noGrp="1"/>
          </p:cNvSpPr>
          <p:nvPr>
            <p:ph type="body" sz="quarter" idx="25" hasCustomPrompt="1"/>
          </p:nvPr>
        </p:nvSpPr>
        <p:spPr>
          <a:xfrm>
            <a:off x="8063514" y="4383240"/>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7" name="Text Placeholder 17">
            <a:extLst>
              <a:ext uri="{FF2B5EF4-FFF2-40B4-BE49-F238E27FC236}">
                <a16:creationId xmlns:a16="http://schemas.microsoft.com/office/drawing/2014/main" id="{5935079C-6EB7-4503-B5A5-1E4C1B6B7D04}"/>
              </a:ext>
            </a:extLst>
          </p:cNvPr>
          <p:cNvSpPr>
            <a:spLocks noGrp="1"/>
          </p:cNvSpPr>
          <p:nvPr>
            <p:ph type="body" sz="quarter" idx="26" hasCustomPrompt="1"/>
          </p:nvPr>
        </p:nvSpPr>
        <p:spPr>
          <a:xfrm>
            <a:off x="8063514" y="4746256"/>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2" name="Footer Placeholder 1">
            <a:extLst>
              <a:ext uri="{FF2B5EF4-FFF2-40B4-BE49-F238E27FC236}">
                <a16:creationId xmlns:a16="http://schemas.microsoft.com/office/drawing/2014/main" id="{BF2FE0BB-1D09-4885-A8D3-0BAC93985B71}"/>
              </a:ext>
            </a:extLst>
          </p:cNvPr>
          <p:cNvSpPr>
            <a:spLocks noGrp="1"/>
          </p:cNvSpPr>
          <p:nvPr>
            <p:ph type="ftr" sz="quarter" idx="28"/>
          </p:nvPr>
        </p:nvSpPr>
        <p:spPr/>
        <p:txBody>
          <a:bodyPr/>
          <a:lstStyle/>
          <a:p>
            <a:endParaRPr lang="en-GB" dirty="0"/>
          </a:p>
        </p:txBody>
      </p:sp>
      <p:sp>
        <p:nvSpPr>
          <p:cNvPr id="18" name="Slide Number Placeholder 17">
            <a:extLst>
              <a:ext uri="{FF2B5EF4-FFF2-40B4-BE49-F238E27FC236}">
                <a16:creationId xmlns:a16="http://schemas.microsoft.com/office/drawing/2014/main" id="{87F26512-AFB7-4B55-AF32-599B7CB704D3}"/>
              </a:ext>
            </a:extLst>
          </p:cNvPr>
          <p:cNvSpPr>
            <a:spLocks noGrp="1"/>
          </p:cNvSpPr>
          <p:nvPr>
            <p:ph type="sldNum" sz="quarter" idx="2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1514758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 x Team Member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65881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65881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65881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65881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65881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97" name="Text Placeholder 17">
            <a:extLst>
              <a:ext uri="{FF2B5EF4-FFF2-40B4-BE49-F238E27FC236}">
                <a16:creationId xmlns:a16="http://schemas.microsoft.com/office/drawing/2014/main" id="{DE5402FE-B3D6-470A-9461-A16AF7B6BDF8}"/>
              </a:ext>
            </a:extLst>
          </p:cNvPr>
          <p:cNvSpPr>
            <a:spLocks noGrp="1"/>
          </p:cNvSpPr>
          <p:nvPr>
            <p:ph type="body" sz="quarter" idx="62" hasCustomPrompt="1"/>
          </p:nvPr>
        </p:nvSpPr>
        <p:spPr>
          <a:xfrm>
            <a:off x="25098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6" name="Text Placeholder 17">
            <a:extLst>
              <a:ext uri="{FF2B5EF4-FFF2-40B4-BE49-F238E27FC236}">
                <a16:creationId xmlns:a16="http://schemas.microsoft.com/office/drawing/2014/main" id="{05E1A72C-E82E-4E64-BAEC-CFF927BE746F}"/>
              </a:ext>
            </a:extLst>
          </p:cNvPr>
          <p:cNvSpPr>
            <a:spLocks noGrp="1"/>
          </p:cNvSpPr>
          <p:nvPr>
            <p:ph type="body" sz="quarter" idx="61" hasCustomPrompt="1"/>
          </p:nvPr>
        </p:nvSpPr>
        <p:spPr>
          <a:xfrm>
            <a:off x="25098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25098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0" name="Text Placeholder 17">
            <a:extLst>
              <a:ext uri="{FF2B5EF4-FFF2-40B4-BE49-F238E27FC236}">
                <a16:creationId xmlns:a16="http://schemas.microsoft.com/office/drawing/2014/main" id="{0322F05F-A846-4F1D-8608-F25BAF958C5C}"/>
              </a:ext>
            </a:extLst>
          </p:cNvPr>
          <p:cNvSpPr>
            <a:spLocks noGrp="1"/>
          </p:cNvSpPr>
          <p:nvPr>
            <p:ph type="body" sz="quarter" idx="65" hasCustomPrompt="1"/>
          </p:nvPr>
        </p:nvSpPr>
        <p:spPr>
          <a:xfrm>
            <a:off x="25098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9" name="Text Placeholder 17">
            <a:extLst>
              <a:ext uri="{FF2B5EF4-FFF2-40B4-BE49-F238E27FC236}">
                <a16:creationId xmlns:a16="http://schemas.microsoft.com/office/drawing/2014/main" id="{6B6ECB26-DA92-4B85-8AC8-467B27BE162C}"/>
              </a:ext>
            </a:extLst>
          </p:cNvPr>
          <p:cNvSpPr>
            <a:spLocks noGrp="1"/>
          </p:cNvSpPr>
          <p:nvPr>
            <p:ph type="body" sz="quarter" idx="64" hasCustomPrompt="1"/>
          </p:nvPr>
        </p:nvSpPr>
        <p:spPr>
          <a:xfrm>
            <a:off x="25098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608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3" name="Text Placeholder 17">
            <a:extLst>
              <a:ext uri="{FF2B5EF4-FFF2-40B4-BE49-F238E27FC236}">
                <a16:creationId xmlns:a16="http://schemas.microsoft.com/office/drawing/2014/main" id="{D21DAC54-032F-4409-9C91-4215B6225A61}"/>
              </a:ext>
            </a:extLst>
          </p:cNvPr>
          <p:cNvSpPr>
            <a:spLocks noGrp="1"/>
          </p:cNvSpPr>
          <p:nvPr>
            <p:ph type="body" sz="quarter" idx="68" hasCustomPrompt="1"/>
          </p:nvPr>
        </p:nvSpPr>
        <p:spPr>
          <a:xfrm>
            <a:off x="43608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2" name="Text Placeholder 17">
            <a:extLst>
              <a:ext uri="{FF2B5EF4-FFF2-40B4-BE49-F238E27FC236}">
                <a16:creationId xmlns:a16="http://schemas.microsoft.com/office/drawing/2014/main" id="{BD9BE25C-4B0F-4BFB-A979-101E2CF07758}"/>
              </a:ext>
            </a:extLst>
          </p:cNvPr>
          <p:cNvSpPr>
            <a:spLocks noGrp="1"/>
          </p:cNvSpPr>
          <p:nvPr>
            <p:ph type="body" sz="quarter" idx="67" hasCustomPrompt="1"/>
          </p:nvPr>
        </p:nvSpPr>
        <p:spPr>
          <a:xfrm>
            <a:off x="43608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43608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6" name="Text Placeholder 17">
            <a:extLst>
              <a:ext uri="{FF2B5EF4-FFF2-40B4-BE49-F238E27FC236}">
                <a16:creationId xmlns:a16="http://schemas.microsoft.com/office/drawing/2014/main" id="{538F1C9B-5191-46A7-9988-721C27A19C0F}"/>
              </a:ext>
            </a:extLst>
          </p:cNvPr>
          <p:cNvSpPr>
            <a:spLocks noGrp="1"/>
          </p:cNvSpPr>
          <p:nvPr>
            <p:ph type="body" sz="quarter" idx="71" hasCustomPrompt="1"/>
          </p:nvPr>
        </p:nvSpPr>
        <p:spPr>
          <a:xfrm>
            <a:off x="43608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5" name="Text Placeholder 17">
            <a:extLst>
              <a:ext uri="{FF2B5EF4-FFF2-40B4-BE49-F238E27FC236}">
                <a16:creationId xmlns:a16="http://schemas.microsoft.com/office/drawing/2014/main" id="{2F155F4B-6C77-4B10-82CF-87AB808A21A3}"/>
              </a:ext>
            </a:extLst>
          </p:cNvPr>
          <p:cNvSpPr>
            <a:spLocks noGrp="1"/>
          </p:cNvSpPr>
          <p:nvPr>
            <p:ph type="body" sz="quarter" idx="70" hasCustomPrompt="1"/>
          </p:nvPr>
        </p:nvSpPr>
        <p:spPr>
          <a:xfrm>
            <a:off x="43608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188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9" name="Text Placeholder 17">
            <a:extLst>
              <a:ext uri="{FF2B5EF4-FFF2-40B4-BE49-F238E27FC236}">
                <a16:creationId xmlns:a16="http://schemas.microsoft.com/office/drawing/2014/main" id="{E2A5260C-8898-438D-B353-AD58CE7F051E}"/>
              </a:ext>
            </a:extLst>
          </p:cNvPr>
          <p:cNvSpPr>
            <a:spLocks noGrp="1"/>
          </p:cNvSpPr>
          <p:nvPr>
            <p:ph type="body" sz="quarter" idx="74" hasCustomPrompt="1"/>
          </p:nvPr>
        </p:nvSpPr>
        <p:spPr>
          <a:xfrm>
            <a:off x="621188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8" name="Text Placeholder 17">
            <a:extLst>
              <a:ext uri="{FF2B5EF4-FFF2-40B4-BE49-F238E27FC236}">
                <a16:creationId xmlns:a16="http://schemas.microsoft.com/office/drawing/2014/main" id="{5A64AB6E-B6C5-437A-BC9D-1E3CA90B9354}"/>
              </a:ext>
            </a:extLst>
          </p:cNvPr>
          <p:cNvSpPr>
            <a:spLocks noGrp="1"/>
          </p:cNvSpPr>
          <p:nvPr>
            <p:ph type="body" sz="quarter" idx="73" hasCustomPrompt="1"/>
          </p:nvPr>
        </p:nvSpPr>
        <p:spPr>
          <a:xfrm>
            <a:off x="621188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621188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2" name="Text Placeholder 17">
            <a:extLst>
              <a:ext uri="{FF2B5EF4-FFF2-40B4-BE49-F238E27FC236}">
                <a16:creationId xmlns:a16="http://schemas.microsoft.com/office/drawing/2014/main" id="{D4751E6E-E50B-47BB-B845-1A9F2628A2B9}"/>
              </a:ext>
            </a:extLst>
          </p:cNvPr>
          <p:cNvSpPr>
            <a:spLocks noGrp="1"/>
          </p:cNvSpPr>
          <p:nvPr>
            <p:ph type="body" sz="quarter" idx="77" hasCustomPrompt="1"/>
          </p:nvPr>
        </p:nvSpPr>
        <p:spPr>
          <a:xfrm>
            <a:off x="621188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1" name="Text Placeholder 17">
            <a:extLst>
              <a:ext uri="{FF2B5EF4-FFF2-40B4-BE49-F238E27FC236}">
                <a16:creationId xmlns:a16="http://schemas.microsoft.com/office/drawing/2014/main" id="{975635CB-AC22-40BF-A843-11EE49D41478}"/>
              </a:ext>
            </a:extLst>
          </p:cNvPr>
          <p:cNvSpPr>
            <a:spLocks noGrp="1"/>
          </p:cNvSpPr>
          <p:nvPr>
            <p:ph type="body" sz="quarter" idx="76" hasCustomPrompt="1"/>
          </p:nvPr>
        </p:nvSpPr>
        <p:spPr>
          <a:xfrm>
            <a:off x="621188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597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15" name="Text Placeholder 17">
            <a:extLst>
              <a:ext uri="{FF2B5EF4-FFF2-40B4-BE49-F238E27FC236}">
                <a16:creationId xmlns:a16="http://schemas.microsoft.com/office/drawing/2014/main" id="{5B08EEF1-2090-4FAE-AC3E-FFAC897FCEA8}"/>
              </a:ext>
            </a:extLst>
          </p:cNvPr>
          <p:cNvSpPr>
            <a:spLocks noGrp="1"/>
          </p:cNvSpPr>
          <p:nvPr>
            <p:ph type="body" sz="quarter" idx="80" hasCustomPrompt="1"/>
          </p:nvPr>
        </p:nvSpPr>
        <p:spPr>
          <a:xfrm>
            <a:off x="80597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4" name="Text Placeholder 17">
            <a:extLst>
              <a:ext uri="{FF2B5EF4-FFF2-40B4-BE49-F238E27FC236}">
                <a16:creationId xmlns:a16="http://schemas.microsoft.com/office/drawing/2014/main" id="{3C08BCDD-2691-4AF7-A41E-E91D54C11EA4}"/>
              </a:ext>
            </a:extLst>
          </p:cNvPr>
          <p:cNvSpPr>
            <a:spLocks noGrp="1"/>
          </p:cNvSpPr>
          <p:nvPr>
            <p:ph type="body" sz="quarter" idx="79" hasCustomPrompt="1"/>
          </p:nvPr>
        </p:nvSpPr>
        <p:spPr>
          <a:xfrm>
            <a:off x="80597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6" name="Picture Placeholder 2">
            <a:extLst>
              <a:ext uri="{FF2B5EF4-FFF2-40B4-BE49-F238E27FC236}">
                <a16:creationId xmlns:a16="http://schemas.microsoft.com/office/drawing/2014/main" id="{9CB52F2D-7A68-4FFC-9178-804A881AE302}"/>
              </a:ext>
            </a:extLst>
          </p:cNvPr>
          <p:cNvSpPr>
            <a:spLocks noGrp="1"/>
          </p:cNvSpPr>
          <p:nvPr>
            <p:ph type="pic" sz="quarter" idx="81" hasCustomPrompt="1"/>
          </p:nvPr>
        </p:nvSpPr>
        <p:spPr>
          <a:xfrm>
            <a:off x="80597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8" name="Text Placeholder 17">
            <a:extLst>
              <a:ext uri="{FF2B5EF4-FFF2-40B4-BE49-F238E27FC236}">
                <a16:creationId xmlns:a16="http://schemas.microsoft.com/office/drawing/2014/main" id="{5397A6B8-13D3-476E-955F-CC207462FDF5}"/>
              </a:ext>
            </a:extLst>
          </p:cNvPr>
          <p:cNvSpPr>
            <a:spLocks noGrp="1"/>
          </p:cNvSpPr>
          <p:nvPr>
            <p:ph type="body" sz="quarter" idx="83" hasCustomPrompt="1"/>
          </p:nvPr>
        </p:nvSpPr>
        <p:spPr>
          <a:xfrm>
            <a:off x="80597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7" name="Text Placeholder 17">
            <a:extLst>
              <a:ext uri="{FF2B5EF4-FFF2-40B4-BE49-F238E27FC236}">
                <a16:creationId xmlns:a16="http://schemas.microsoft.com/office/drawing/2014/main" id="{1E422504-E303-4775-96E5-CDFBC2296ACE}"/>
              </a:ext>
            </a:extLst>
          </p:cNvPr>
          <p:cNvSpPr>
            <a:spLocks noGrp="1"/>
          </p:cNvSpPr>
          <p:nvPr>
            <p:ph type="body" sz="quarter" idx="82" hasCustomPrompt="1"/>
          </p:nvPr>
        </p:nvSpPr>
        <p:spPr>
          <a:xfrm>
            <a:off x="80597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99107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21" name="Text Placeholder 17">
            <a:extLst>
              <a:ext uri="{FF2B5EF4-FFF2-40B4-BE49-F238E27FC236}">
                <a16:creationId xmlns:a16="http://schemas.microsoft.com/office/drawing/2014/main" id="{255BDC5E-237D-43C8-A260-67FBC77B0827}"/>
              </a:ext>
            </a:extLst>
          </p:cNvPr>
          <p:cNvSpPr>
            <a:spLocks noGrp="1"/>
          </p:cNvSpPr>
          <p:nvPr>
            <p:ph type="body" sz="quarter" idx="86" hasCustomPrompt="1"/>
          </p:nvPr>
        </p:nvSpPr>
        <p:spPr>
          <a:xfrm>
            <a:off x="99107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0" name="Text Placeholder 17">
            <a:extLst>
              <a:ext uri="{FF2B5EF4-FFF2-40B4-BE49-F238E27FC236}">
                <a16:creationId xmlns:a16="http://schemas.microsoft.com/office/drawing/2014/main" id="{78D758A1-4B6F-4B0F-B561-8A5C8AE2A7CD}"/>
              </a:ext>
            </a:extLst>
          </p:cNvPr>
          <p:cNvSpPr>
            <a:spLocks noGrp="1"/>
          </p:cNvSpPr>
          <p:nvPr>
            <p:ph type="body" sz="quarter" idx="85" hasCustomPrompt="1"/>
          </p:nvPr>
        </p:nvSpPr>
        <p:spPr>
          <a:xfrm>
            <a:off x="99107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2" name="Picture Placeholder 2">
            <a:extLst>
              <a:ext uri="{FF2B5EF4-FFF2-40B4-BE49-F238E27FC236}">
                <a16:creationId xmlns:a16="http://schemas.microsoft.com/office/drawing/2014/main" id="{82B0B00E-3F93-46FF-912B-59CB8675DE2A}"/>
              </a:ext>
            </a:extLst>
          </p:cNvPr>
          <p:cNvSpPr>
            <a:spLocks noGrp="1"/>
          </p:cNvSpPr>
          <p:nvPr>
            <p:ph type="pic" sz="quarter" idx="87" hasCustomPrompt="1"/>
          </p:nvPr>
        </p:nvSpPr>
        <p:spPr>
          <a:xfrm>
            <a:off x="99107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24" name="Text Placeholder 17">
            <a:extLst>
              <a:ext uri="{FF2B5EF4-FFF2-40B4-BE49-F238E27FC236}">
                <a16:creationId xmlns:a16="http://schemas.microsoft.com/office/drawing/2014/main" id="{7BAFC583-D5A0-4ABC-9964-5D972B3932B1}"/>
              </a:ext>
            </a:extLst>
          </p:cNvPr>
          <p:cNvSpPr>
            <a:spLocks noGrp="1"/>
          </p:cNvSpPr>
          <p:nvPr>
            <p:ph type="body" sz="quarter" idx="89" hasCustomPrompt="1"/>
          </p:nvPr>
        </p:nvSpPr>
        <p:spPr>
          <a:xfrm>
            <a:off x="99107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3" name="Text Placeholder 17">
            <a:extLst>
              <a:ext uri="{FF2B5EF4-FFF2-40B4-BE49-F238E27FC236}">
                <a16:creationId xmlns:a16="http://schemas.microsoft.com/office/drawing/2014/main" id="{35BE1316-440D-4B2F-90B1-C60EC44F780A}"/>
              </a:ext>
            </a:extLst>
          </p:cNvPr>
          <p:cNvSpPr>
            <a:spLocks noGrp="1"/>
          </p:cNvSpPr>
          <p:nvPr>
            <p:ph type="body" sz="quarter" idx="88" hasCustomPrompt="1"/>
          </p:nvPr>
        </p:nvSpPr>
        <p:spPr>
          <a:xfrm>
            <a:off x="99107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485818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651C5713-6C88-4AC1-AB4A-39C8057C13B9}"/>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6" name="Text Placeholder 2">
            <a:extLst>
              <a:ext uri="{FF2B5EF4-FFF2-40B4-BE49-F238E27FC236}">
                <a16:creationId xmlns:a16="http://schemas.microsoft.com/office/drawing/2014/main" id="{45F9DEB1-6029-4409-AEAC-0C89DCFA50A7}"/>
              </a:ext>
            </a:extLst>
          </p:cNvPr>
          <p:cNvSpPr>
            <a:spLocks noGrp="1"/>
          </p:cNvSpPr>
          <p:nvPr>
            <p:ph type="body" sz="quarter" idx="24" hasCustomPrompt="1"/>
          </p:nvPr>
        </p:nvSpPr>
        <p:spPr>
          <a:xfrm rot="16200000">
            <a:off x="11020588" y="5682020"/>
            <a:ext cx="914400" cy="123111"/>
          </a:xfrm>
          <a:prstGeom prst="rect">
            <a:avLst/>
          </a:prstGeom>
        </p:spPr>
        <p:txBody>
          <a:bodyPr lIns="0" tIns="0" rIns="0" bIns="0">
            <a:spAutoFit/>
          </a:bodyPr>
          <a:lstStyle>
            <a:lvl1pPr marL="0" indent="0">
              <a:buNone/>
              <a:defRPr sz="800"/>
            </a:lvl1pPr>
          </a:lstStyle>
          <a:p>
            <a:r>
              <a:rPr lang="en-GB" dirty="0"/>
              <a:t>© Copyright</a:t>
            </a:r>
          </a:p>
        </p:txBody>
      </p:sp>
      <p:sp>
        <p:nvSpPr>
          <p:cNvPr id="4" name="Footer Placeholder 3">
            <a:extLst>
              <a:ext uri="{FF2B5EF4-FFF2-40B4-BE49-F238E27FC236}">
                <a16:creationId xmlns:a16="http://schemas.microsoft.com/office/drawing/2014/main" id="{DA75E4C5-1346-42A7-B2F6-C7B0E648634A}"/>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F091808-9673-43ED-84F6-15C685FF0790}"/>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6EB7FA8C-D99A-4E16-A545-60A796085B14}"/>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Tree>
    <p:extLst>
      <p:ext uri="{BB962C8B-B14F-4D97-AF65-F5344CB8AC3E}">
        <p14:creationId xmlns:p14="http://schemas.microsoft.com/office/powerpoint/2010/main" val="42942774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 x Logo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2" y="227797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2509838"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4361699"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5768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6218322"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8322"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8062164"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62164"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658812" y="381220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
        <p:nvSpPr>
          <p:cNvPr id="16" name="Picture Placeholder 2">
            <a:extLst>
              <a:ext uri="{FF2B5EF4-FFF2-40B4-BE49-F238E27FC236}">
                <a16:creationId xmlns:a16="http://schemas.microsoft.com/office/drawing/2014/main" id="{4E5F37FC-1E52-4ADB-9749-D7275817B623}"/>
              </a:ext>
            </a:extLst>
          </p:cNvPr>
          <p:cNvSpPr>
            <a:spLocks noGrp="1"/>
          </p:cNvSpPr>
          <p:nvPr>
            <p:ph type="pic" sz="quarter" idx="92" hasCustomPrompt="1"/>
          </p:nvPr>
        </p:nvSpPr>
        <p:spPr>
          <a:xfrm>
            <a:off x="9906006"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7" name="Picture Placeholder 2">
            <a:extLst>
              <a:ext uri="{FF2B5EF4-FFF2-40B4-BE49-F238E27FC236}">
                <a16:creationId xmlns:a16="http://schemas.microsoft.com/office/drawing/2014/main" id="{1CD22332-EF6C-44AE-82B5-52E7D5618C89}"/>
              </a:ext>
            </a:extLst>
          </p:cNvPr>
          <p:cNvSpPr>
            <a:spLocks noGrp="1"/>
          </p:cNvSpPr>
          <p:nvPr>
            <p:ph type="pic" sz="quarter" idx="93" hasCustomPrompt="1"/>
          </p:nvPr>
        </p:nvSpPr>
        <p:spPr>
          <a:xfrm>
            <a:off x="9906006"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Tree>
    <p:extLst>
      <p:ext uri="{BB962C8B-B14F-4D97-AF65-F5344CB8AC3E}">
        <p14:creationId xmlns:p14="http://schemas.microsoft.com/office/powerpoint/2010/main" val="40287783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798"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0300"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10918244" y="4231656"/>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5366742" y="4231656"/>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5040000"/>
            <a:ext cx="53170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6227242" y="5040000"/>
            <a:ext cx="530594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3" y="5544000"/>
            <a:ext cx="5317087" cy="619902"/>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6211270" y="5544000"/>
            <a:ext cx="5321917" cy="621850"/>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Tree>
    <p:extLst>
      <p:ext uri="{BB962C8B-B14F-4D97-AF65-F5344CB8AC3E}">
        <p14:creationId xmlns:p14="http://schemas.microsoft.com/office/powerpoint/2010/main" val="41727435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34704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4359214" y="1811338"/>
            <a:ext cx="3471986"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7218344" y="335848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3514644" y="335848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8062913" y="1811338"/>
            <a:ext cx="3470275" cy="2160000"/>
          </a:xfrm>
          <a:solidFill>
            <a:schemeClr val="bg1">
              <a:lumMod val="95000"/>
            </a:schemeClr>
          </a:solidFill>
        </p:spPr>
        <p:txBody>
          <a:bodyPr tIns="504000" anchor="ctr"/>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Text Placeholder 2">
            <a:extLst>
              <a:ext uri="{FF2B5EF4-FFF2-40B4-BE49-F238E27FC236}">
                <a16:creationId xmlns:a16="http://schemas.microsoft.com/office/drawing/2014/main" id="{5782A684-0F9A-4735-B34D-E98848E835B0}"/>
              </a:ext>
            </a:extLst>
          </p:cNvPr>
          <p:cNvSpPr>
            <a:spLocks noGrp="1"/>
          </p:cNvSpPr>
          <p:nvPr>
            <p:ph type="body" sz="quarter" idx="58" hasCustomPrompt="1"/>
          </p:nvPr>
        </p:nvSpPr>
        <p:spPr>
          <a:xfrm rot="16200000">
            <a:off x="10921277" y="3359338"/>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34686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4359152" y="4176000"/>
            <a:ext cx="347198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8062913" y="4176000"/>
            <a:ext cx="3468687"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3468686"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4356101" y="4680000"/>
            <a:ext cx="347345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8059738" y="4680000"/>
            <a:ext cx="347345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Tree>
    <p:extLst>
      <p:ext uri="{BB962C8B-B14F-4D97-AF65-F5344CB8AC3E}">
        <p14:creationId xmlns:p14="http://schemas.microsoft.com/office/powerpoint/2010/main" val="4196969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34596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Text Placeholder 2">
            <a:extLst>
              <a:ext uri="{FF2B5EF4-FFF2-40B4-BE49-F238E27FC236}">
                <a16:creationId xmlns:a16="http://schemas.microsoft.com/office/drawing/2014/main" id="{E11E1F46-CF8D-41E7-86DC-F12934ACC219}"/>
              </a:ext>
            </a:extLst>
          </p:cNvPr>
          <p:cNvSpPr>
            <a:spLocks noGrp="1"/>
          </p:cNvSpPr>
          <p:nvPr>
            <p:ph type="body" sz="quarter" idx="24" hasCustomPrompt="1"/>
          </p:nvPr>
        </p:nvSpPr>
        <p:spPr>
          <a:xfrm rot="16200000">
            <a:off x="5365669" y="335848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7" name="Text Placeholder 2">
            <a:extLst>
              <a:ext uri="{FF2B5EF4-FFF2-40B4-BE49-F238E27FC236}">
                <a16:creationId xmlns:a16="http://schemas.microsoft.com/office/drawing/2014/main" id="{E6CB9AF1-5D82-4D25-9A96-CEE597A2C4C9}"/>
              </a:ext>
            </a:extLst>
          </p:cNvPr>
          <p:cNvSpPr>
            <a:spLocks noGrp="1"/>
          </p:cNvSpPr>
          <p:nvPr>
            <p:ph type="body" sz="quarter" idx="25" hasCustomPrompt="1"/>
          </p:nvPr>
        </p:nvSpPr>
        <p:spPr>
          <a:xfrm rot="16200000">
            <a:off x="2565944" y="335848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6212402" y="1811338"/>
            <a:ext cx="2520000" cy="2160000"/>
          </a:xfrm>
          <a:solidFill>
            <a:schemeClr val="bg1">
              <a:lumMod val="95000"/>
            </a:schemeClr>
          </a:solidFill>
        </p:spPr>
        <p:txBody>
          <a:bodyPr tIns="504000" anchor="ctr"/>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Text Placeholder 2">
            <a:extLst>
              <a:ext uri="{FF2B5EF4-FFF2-40B4-BE49-F238E27FC236}">
                <a16:creationId xmlns:a16="http://schemas.microsoft.com/office/drawing/2014/main" id="{5782A684-0F9A-4735-B34D-E98848E835B0}"/>
              </a:ext>
            </a:extLst>
          </p:cNvPr>
          <p:cNvSpPr>
            <a:spLocks noGrp="1"/>
          </p:cNvSpPr>
          <p:nvPr>
            <p:ph type="body" sz="quarter" idx="58" hasCustomPrompt="1"/>
          </p:nvPr>
        </p:nvSpPr>
        <p:spPr>
          <a:xfrm rot="16200000">
            <a:off x="8122066" y="3359338"/>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3459600"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6212402"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2520000"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3459600" y="4680000"/>
            <a:ext cx="252000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6209227"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2" name="Picture Placeholder 5">
            <a:extLst>
              <a:ext uri="{FF2B5EF4-FFF2-40B4-BE49-F238E27FC236}">
                <a16:creationId xmlns:a16="http://schemas.microsoft.com/office/drawing/2014/main" id="{28CE1F51-26D3-4AFF-AC64-50FE35F0F898}"/>
              </a:ext>
            </a:extLst>
          </p:cNvPr>
          <p:cNvSpPr>
            <a:spLocks noGrp="1"/>
          </p:cNvSpPr>
          <p:nvPr>
            <p:ph type="pic" sz="quarter" idx="65" hasCustomPrompt="1"/>
          </p:nvPr>
        </p:nvSpPr>
        <p:spPr>
          <a:xfrm>
            <a:off x="9013188" y="1811338"/>
            <a:ext cx="2520000" cy="2160000"/>
          </a:xfrm>
          <a:solidFill>
            <a:schemeClr val="bg1">
              <a:lumMod val="95000"/>
            </a:schemeClr>
          </a:solidFill>
        </p:spPr>
        <p:txBody>
          <a:bodyPr tIns="504000" anchor="ctr"/>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3" name="Text Placeholder 2">
            <a:extLst>
              <a:ext uri="{FF2B5EF4-FFF2-40B4-BE49-F238E27FC236}">
                <a16:creationId xmlns:a16="http://schemas.microsoft.com/office/drawing/2014/main" id="{35095BD3-426F-44D7-B129-1AA06A54217A}"/>
              </a:ext>
            </a:extLst>
          </p:cNvPr>
          <p:cNvSpPr>
            <a:spLocks noGrp="1"/>
          </p:cNvSpPr>
          <p:nvPr>
            <p:ph type="body" sz="quarter" idx="66" hasCustomPrompt="1"/>
          </p:nvPr>
        </p:nvSpPr>
        <p:spPr>
          <a:xfrm rot="16200000">
            <a:off x="10922852" y="3359338"/>
            <a:ext cx="810000" cy="414000"/>
          </a:xfrm>
          <a:prstGeom prst="rect">
            <a:avLst/>
          </a:prstGeom>
        </p:spPr>
        <p:txBody>
          <a:bodyPr wrap="none" lIns="72000" tIns="72000" rIns="72000" bIns="72000" anchor="ctr">
            <a:noAutofit/>
          </a:bodyPr>
          <a:lstStyle>
            <a:lvl1pPr marL="0" indent="0">
              <a:buNone/>
              <a:defRPr sz="800"/>
            </a:lvl1pPr>
          </a:lstStyle>
          <a:p>
            <a:r>
              <a:rPr lang="en-GB" dirty="0"/>
              <a:t>© Copyright</a:t>
            </a:r>
          </a:p>
        </p:txBody>
      </p:sp>
      <p:sp>
        <p:nvSpPr>
          <p:cNvPr id="24" name="Text Placeholder 18">
            <a:extLst>
              <a:ext uri="{FF2B5EF4-FFF2-40B4-BE49-F238E27FC236}">
                <a16:creationId xmlns:a16="http://schemas.microsoft.com/office/drawing/2014/main" id="{BBD421C5-4249-46AF-A7DF-D2B7BC25117C}"/>
              </a:ext>
            </a:extLst>
          </p:cNvPr>
          <p:cNvSpPr>
            <a:spLocks noGrp="1"/>
          </p:cNvSpPr>
          <p:nvPr>
            <p:ph type="body" sz="quarter" idx="67" hasCustomPrompt="1"/>
          </p:nvPr>
        </p:nvSpPr>
        <p:spPr>
          <a:xfrm>
            <a:off x="9013188"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5" name="Text Placeholder 17">
            <a:extLst>
              <a:ext uri="{FF2B5EF4-FFF2-40B4-BE49-F238E27FC236}">
                <a16:creationId xmlns:a16="http://schemas.microsoft.com/office/drawing/2014/main" id="{F5A65D52-EABA-4531-B02D-B641D9A8B78E}"/>
              </a:ext>
            </a:extLst>
          </p:cNvPr>
          <p:cNvSpPr>
            <a:spLocks noGrp="1"/>
          </p:cNvSpPr>
          <p:nvPr>
            <p:ph type="body" sz="quarter" idx="68" hasCustomPrompt="1"/>
          </p:nvPr>
        </p:nvSpPr>
        <p:spPr>
          <a:xfrm>
            <a:off x="9010013"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Tree>
    <p:extLst>
      <p:ext uri="{BB962C8B-B14F-4D97-AF65-F5344CB8AC3E}">
        <p14:creationId xmlns:p14="http://schemas.microsoft.com/office/powerpoint/2010/main" val="37237376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4" y="2804400"/>
            <a:ext cx="3276000" cy="820800"/>
          </a:xfrm>
        </p:spPr>
        <p:txBody>
          <a:bodyPr/>
          <a:lstStyle>
            <a:lvl1pPr>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03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5550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grpSp>
        <p:nvGrpSpPr>
          <p:cNvPr id="13" name="Group 12">
            <a:extLst>
              <a:ext uri="{FF2B5EF4-FFF2-40B4-BE49-F238E27FC236}">
                <a16:creationId xmlns:a16="http://schemas.microsoft.com/office/drawing/2014/main" id="{808EF2ED-36D2-4840-B9E1-0A9032B9864E}"/>
              </a:ext>
            </a:extLst>
          </p:cNvPr>
          <p:cNvGrpSpPr/>
          <p:nvPr userDrawn="1"/>
        </p:nvGrpSpPr>
        <p:grpSpPr>
          <a:xfrm>
            <a:off x="658813" y="2801257"/>
            <a:ext cx="7399484" cy="1872000"/>
            <a:chOff x="658813" y="2801257"/>
            <a:chExt cx="7399484" cy="3399517"/>
          </a:xfrm>
        </p:grpSpPr>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B6101D-722B-42FE-91FC-BE90AC17C2DF}"/>
                </a:ext>
              </a:extLst>
            </p:cNvPr>
            <p:cNvCxnSpPr>
              <a:cxnSpLocks/>
            </p:cNvCxnSpPr>
            <p:nvPr userDrawn="1"/>
          </p:nvCxnSpPr>
          <p:spPr>
            <a:xfrm>
              <a:off x="8058297"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4" y="3747600"/>
            <a:ext cx="3275434"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032" y="3747600"/>
            <a:ext cx="3276000"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55502" y="3747600"/>
            <a:ext cx="3276000"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Tree>
    <p:extLst>
      <p:ext uri="{BB962C8B-B14F-4D97-AF65-F5344CB8AC3E}">
        <p14:creationId xmlns:p14="http://schemas.microsoft.com/office/powerpoint/2010/main" val="546227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21" name="Text Placeholder 3">
            <a:extLst>
              <a:ext uri="{FF2B5EF4-FFF2-40B4-BE49-F238E27FC236}">
                <a16:creationId xmlns:a16="http://schemas.microsoft.com/office/drawing/2014/main" id="{A5A24406-0F34-44BC-B91E-8F2322E95E3E}"/>
              </a:ext>
            </a:extLst>
          </p:cNvPr>
          <p:cNvSpPr>
            <a:spLocks noGrp="1"/>
          </p:cNvSpPr>
          <p:nvPr>
            <p:ph type="body" sz="quarter" idx="15" hasCustomPrompt="1"/>
          </p:nvPr>
        </p:nvSpPr>
        <p:spPr>
          <a:xfrm>
            <a:off x="839437" y="3990406"/>
            <a:ext cx="4668956" cy="820800"/>
          </a:xfrm>
        </p:spPr>
        <p:txBody>
          <a:bodyPr/>
          <a:lstStyle>
            <a:lvl1pPr>
              <a:buNone/>
              <a:defRPr>
                <a:solidFill>
                  <a:schemeClr val="accent1"/>
                </a:solidFill>
              </a:defRPr>
            </a:lvl1pPr>
          </a:lstStyle>
          <a:p>
            <a:pPr lvl="0"/>
            <a:r>
              <a:rPr lang="en-GB" dirty="0"/>
              <a:t>Large display copy, value statement</a:t>
            </a:r>
          </a:p>
        </p:txBody>
      </p:sp>
      <p:sp>
        <p:nvSpPr>
          <p:cNvPr id="22" name="Text Placeholder 5">
            <a:extLst>
              <a:ext uri="{FF2B5EF4-FFF2-40B4-BE49-F238E27FC236}">
                <a16:creationId xmlns:a16="http://schemas.microsoft.com/office/drawing/2014/main" id="{830F4158-415A-49A9-A700-8F5CE11B8734}"/>
              </a:ext>
            </a:extLst>
          </p:cNvPr>
          <p:cNvSpPr>
            <a:spLocks noGrp="1"/>
          </p:cNvSpPr>
          <p:nvPr>
            <p:ph type="body" sz="quarter" idx="16" hasCustomPrompt="1"/>
          </p:nvPr>
        </p:nvSpPr>
        <p:spPr>
          <a:xfrm>
            <a:off x="6383437" y="3990406"/>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23" name="Straight Connector 22">
            <a:extLst>
              <a:ext uri="{FF2B5EF4-FFF2-40B4-BE49-F238E27FC236}">
                <a16:creationId xmlns:a16="http://schemas.microsoft.com/office/drawing/2014/main" id="{EFE09FC0-0358-4B7E-A8CA-686AB04A1F3D}"/>
              </a:ext>
            </a:extLst>
          </p:cNvPr>
          <p:cNvCxnSpPr>
            <a:cxnSpLocks/>
          </p:cNvCxnSpPr>
          <p:nvPr userDrawn="1"/>
        </p:nvCxnSpPr>
        <p:spPr>
          <a:xfrm>
            <a:off x="658568"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51518F-8E5B-4C6F-92AA-D8E3AFC4E680}"/>
              </a:ext>
            </a:extLst>
          </p:cNvPr>
          <p:cNvCxnSpPr>
            <a:cxnSpLocks/>
          </p:cNvCxnSpPr>
          <p:nvPr userDrawn="1"/>
        </p:nvCxnSpPr>
        <p:spPr>
          <a:xfrm>
            <a:off x="6211647"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2C6E029F-3EE9-49EC-B5C4-06772A6A8EF3}"/>
              </a:ext>
            </a:extLst>
          </p:cNvPr>
          <p:cNvSpPr>
            <a:spLocks noGrp="1"/>
          </p:cNvSpPr>
          <p:nvPr>
            <p:ph type="body" sz="quarter" idx="17" hasCustomPrompt="1"/>
          </p:nvPr>
        </p:nvSpPr>
        <p:spPr>
          <a:xfrm>
            <a:off x="839437" y="4933606"/>
            <a:ext cx="4668149"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6" name="Text Placeholder 18">
            <a:extLst>
              <a:ext uri="{FF2B5EF4-FFF2-40B4-BE49-F238E27FC236}">
                <a16:creationId xmlns:a16="http://schemas.microsoft.com/office/drawing/2014/main" id="{6CBCB53F-8EB6-4E3E-98D4-4576BB6BD688}"/>
              </a:ext>
            </a:extLst>
          </p:cNvPr>
          <p:cNvSpPr>
            <a:spLocks noGrp="1"/>
          </p:cNvSpPr>
          <p:nvPr>
            <p:ph type="body" sz="quarter" idx="18" hasCustomPrompt="1"/>
          </p:nvPr>
        </p:nvSpPr>
        <p:spPr>
          <a:xfrm>
            <a:off x="6383437" y="4933606"/>
            <a:ext cx="4668133"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39437" y="1811338"/>
            <a:ext cx="4668956" cy="820800"/>
          </a:xfrm>
        </p:spPr>
        <p:txBody>
          <a:bodyPr/>
          <a:lstStyle>
            <a:lvl1pPr>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383437" y="1811338"/>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39437" y="2754538"/>
            <a:ext cx="4668149"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383437" y="2754538"/>
            <a:ext cx="4668133" cy="925657"/>
          </a:xfrm>
        </p:spPr>
        <p:txBody>
          <a:bodyPr/>
          <a:lstStyle>
            <a:lvl1pPr>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Tree>
    <p:extLst>
      <p:ext uri="{BB962C8B-B14F-4D97-AF65-F5344CB8AC3E}">
        <p14:creationId xmlns:p14="http://schemas.microsoft.com/office/powerpoint/2010/main" val="7002647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1811338"/>
            <a:ext cx="3276000" cy="774000"/>
          </a:xfrm>
        </p:spPr>
        <p:txBody>
          <a:bodyPr/>
          <a:lstStyle>
            <a:lvl1pPr>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600" y="1811338"/>
            <a:ext cx="3276000"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67526" y="1811338"/>
            <a:ext cx="3263052"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6" y="2754538"/>
            <a:ext cx="3276000" cy="442800"/>
          </a:xfrm>
        </p:spPr>
        <p:txBody>
          <a:bodyPr/>
          <a:lstStyle>
            <a:lvl1pPr>
              <a:buNone/>
              <a:defRPr sz="1600"/>
            </a:lvl1pPr>
          </a:lstStyle>
          <a:p>
            <a:pPr lvl="0"/>
            <a:r>
              <a:rPr lang="en-US" dirty="0"/>
              <a:t>16pt supporting copy description approximately 20 words.</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600" y="2754538"/>
            <a:ext cx="3276000" cy="442800"/>
          </a:xfrm>
        </p:spPr>
        <p:txBody>
          <a:bodyPr/>
          <a:lstStyle>
            <a:lvl1pPr>
              <a:buNone/>
              <a:defRPr sz="1600"/>
            </a:lvl1pPr>
          </a:lstStyle>
          <a:p>
            <a:pPr lvl="0"/>
            <a:r>
              <a:rPr lang="en-US" dirty="0"/>
              <a:t>16pt supporting copy description approximately 20 words.</a:t>
            </a:r>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67526" y="2754538"/>
            <a:ext cx="3265662" cy="442800"/>
          </a:xfrm>
        </p:spPr>
        <p:txBody>
          <a:bodyPr/>
          <a:lstStyle>
            <a:lvl1pPr>
              <a:buNone/>
              <a:defRPr sz="1600"/>
            </a:lvl1pPr>
          </a:lstStyle>
          <a:p>
            <a:pPr lvl="0"/>
            <a:r>
              <a:rPr lang="en-US" dirty="0"/>
              <a:t>16pt supporting copy description approximately 20 words.</a:t>
            </a:r>
          </a:p>
        </p:txBody>
      </p:sp>
      <p:sp>
        <p:nvSpPr>
          <p:cNvPr id="5" name="Text Placeholder 4">
            <a:extLst>
              <a:ext uri="{FF2B5EF4-FFF2-40B4-BE49-F238E27FC236}">
                <a16:creationId xmlns:a16="http://schemas.microsoft.com/office/drawing/2014/main" id="{45C2B8FF-F634-4508-A663-425A97666D6F}"/>
              </a:ext>
            </a:extLst>
          </p:cNvPr>
          <p:cNvSpPr>
            <a:spLocks noGrp="1"/>
          </p:cNvSpPr>
          <p:nvPr>
            <p:ph type="body" sz="quarter" idx="16" hasCustomPrompt="1"/>
          </p:nvPr>
        </p:nvSpPr>
        <p:spPr>
          <a:xfrm>
            <a:off x="850726" y="3990406"/>
            <a:ext cx="3276000" cy="774000"/>
          </a:xfrm>
        </p:spPr>
        <p:txBody>
          <a:bodyPr/>
          <a:lstStyle>
            <a:lvl1pPr>
              <a:buNone/>
              <a:defRPr>
                <a:solidFill>
                  <a:schemeClr val="accent1"/>
                </a:solidFill>
              </a:defRPr>
            </a:lvl1pPr>
          </a:lstStyle>
          <a:p>
            <a:pPr lvl="0"/>
            <a:r>
              <a:rPr lang="en-US" dirty="0"/>
              <a:t>Large display copy, value statement</a:t>
            </a:r>
          </a:p>
        </p:txBody>
      </p:sp>
      <p:sp>
        <p:nvSpPr>
          <p:cNvPr id="9" name="Text Placeholder 8">
            <a:extLst>
              <a:ext uri="{FF2B5EF4-FFF2-40B4-BE49-F238E27FC236}">
                <a16:creationId xmlns:a16="http://schemas.microsoft.com/office/drawing/2014/main" id="{261C0559-3BE7-440A-BC44-5730E8D25405}"/>
              </a:ext>
            </a:extLst>
          </p:cNvPr>
          <p:cNvSpPr>
            <a:spLocks noGrp="1"/>
          </p:cNvSpPr>
          <p:nvPr>
            <p:ph type="body" sz="quarter" idx="17" hasCustomPrompt="1"/>
          </p:nvPr>
        </p:nvSpPr>
        <p:spPr>
          <a:xfrm>
            <a:off x="4542574" y="3990406"/>
            <a:ext cx="3288564" cy="774000"/>
          </a:xfrm>
        </p:spPr>
        <p:txBody>
          <a:bodyPr/>
          <a:lstStyle>
            <a:lvl1pPr>
              <a:buNone/>
              <a:defRPr>
                <a:solidFill>
                  <a:schemeClr val="accent1"/>
                </a:solidFill>
              </a:defRPr>
            </a:lvl1pPr>
          </a:lstStyle>
          <a:p>
            <a:pPr lvl="0"/>
            <a:r>
              <a:rPr lang="en-US" dirty="0"/>
              <a:t>Large display copy, value statement</a:t>
            </a:r>
          </a:p>
        </p:txBody>
      </p:sp>
      <p:sp>
        <p:nvSpPr>
          <p:cNvPr id="12" name="Text Placeholder 11">
            <a:extLst>
              <a:ext uri="{FF2B5EF4-FFF2-40B4-BE49-F238E27FC236}">
                <a16:creationId xmlns:a16="http://schemas.microsoft.com/office/drawing/2014/main" id="{3A108E80-9937-48FC-A117-3E6D5E679842}"/>
              </a:ext>
            </a:extLst>
          </p:cNvPr>
          <p:cNvSpPr>
            <a:spLocks noGrp="1"/>
          </p:cNvSpPr>
          <p:nvPr>
            <p:ph type="body" sz="quarter" idx="18" hasCustomPrompt="1"/>
          </p:nvPr>
        </p:nvSpPr>
        <p:spPr>
          <a:xfrm>
            <a:off x="8267526" y="3990406"/>
            <a:ext cx="3263053"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US" dirty="0"/>
              <a:t>Large display copy, value statement</a:t>
            </a:r>
          </a:p>
        </p:txBody>
      </p:sp>
      <p:sp>
        <p:nvSpPr>
          <p:cNvPr id="28" name="Text Placeholder 27">
            <a:extLst>
              <a:ext uri="{FF2B5EF4-FFF2-40B4-BE49-F238E27FC236}">
                <a16:creationId xmlns:a16="http://schemas.microsoft.com/office/drawing/2014/main" id="{A9423E80-DFFE-4DC4-9982-2C9AF4D209EA}"/>
              </a:ext>
            </a:extLst>
          </p:cNvPr>
          <p:cNvSpPr>
            <a:spLocks noGrp="1"/>
          </p:cNvSpPr>
          <p:nvPr>
            <p:ph type="body" sz="quarter" idx="19" hasCustomPrompt="1"/>
          </p:nvPr>
        </p:nvSpPr>
        <p:spPr>
          <a:xfrm>
            <a:off x="850726" y="4863600"/>
            <a:ext cx="3276000" cy="442800"/>
          </a:xfrm>
        </p:spPr>
        <p:txBody>
          <a:bodyPr/>
          <a:lstStyle>
            <a:lvl1pPr>
              <a:buNone/>
              <a:defRPr sz="1600"/>
            </a:lvl1pPr>
          </a:lstStyle>
          <a:p>
            <a:pPr lvl="0"/>
            <a:r>
              <a:rPr lang="en-US" dirty="0"/>
              <a:t>16pt supporting copy description approximately 20 words.</a:t>
            </a:r>
          </a:p>
        </p:txBody>
      </p:sp>
      <p:sp>
        <p:nvSpPr>
          <p:cNvPr id="30" name="Text Placeholder 29">
            <a:extLst>
              <a:ext uri="{FF2B5EF4-FFF2-40B4-BE49-F238E27FC236}">
                <a16:creationId xmlns:a16="http://schemas.microsoft.com/office/drawing/2014/main" id="{F039EE30-058E-4CEF-A75D-7AF01A0CF046}"/>
              </a:ext>
            </a:extLst>
          </p:cNvPr>
          <p:cNvSpPr>
            <a:spLocks noGrp="1"/>
          </p:cNvSpPr>
          <p:nvPr>
            <p:ph type="body" sz="quarter" idx="20" hasCustomPrompt="1"/>
          </p:nvPr>
        </p:nvSpPr>
        <p:spPr>
          <a:xfrm>
            <a:off x="4542574" y="4863600"/>
            <a:ext cx="3288564" cy="442800"/>
          </a:xfrm>
        </p:spPr>
        <p:txBody>
          <a:bodyPr/>
          <a:lstStyle>
            <a:lvl1pPr>
              <a:buNone/>
              <a:defRPr sz="1600"/>
            </a:lvl1pPr>
          </a:lstStyle>
          <a:p>
            <a:pPr lvl="0"/>
            <a:r>
              <a:rPr lang="en-US" dirty="0"/>
              <a:t>16pt supporting copy description approximately 20 words.</a:t>
            </a:r>
          </a:p>
        </p:txBody>
      </p:sp>
      <p:sp>
        <p:nvSpPr>
          <p:cNvPr id="32" name="Text Placeholder 31">
            <a:extLst>
              <a:ext uri="{FF2B5EF4-FFF2-40B4-BE49-F238E27FC236}">
                <a16:creationId xmlns:a16="http://schemas.microsoft.com/office/drawing/2014/main" id="{133C54DA-34B2-43E2-BF0E-C88148233C13}"/>
              </a:ext>
            </a:extLst>
          </p:cNvPr>
          <p:cNvSpPr>
            <a:spLocks noGrp="1"/>
          </p:cNvSpPr>
          <p:nvPr>
            <p:ph type="body" sz="quarter" idx="21" hasCustomPrompt="1"/>
          </p:nvPr>
        </p:nvSpPr>
        <p:spPr>
          <a:xfrm>
            <a:off x="8267526" y="4863600"/>
            <a:ext cx="3263053" cy="442800"/>
          </a:xfrm>
        </p:spPr>
        <p:txBody>
          <a:bodyPr/>
          <a:lstStyle>
            <a:lvl1pPr>
              <a:buNone/>
              <a:defRPr sz="1600"/>
            </a:lvl1pPr>
          </a:lstStyle>
          <a:p>
            <a:pPr lvl="0"/>
            <a:r>
              <a:rPr lang="en-US" dirty="0"/>
              <a:t>16pt supporting copy description approximately 20 words.</a:t>
            </a:r>
          </a:p>
        </p:txBody>
      </p:sp>
      <p:grpSp>
        <p:nvGrpSpPr>
          <p:cNvPr id="27" name="Group 26">
            <a:extLst>
              <a:ext uri="{FF2B5EF4-FFF2-40B4-BE49-F238E27FC236}">
                <a16:creationId xmlns:a16="http://schemas.microsoft.com/office/drawing/2014/main" id="{4EF01F31-4B67-4C43-97D1-69733F269F3F}"/>
              </a:ext>
            </a:extLst>
          </p:cNvPr>
          <p:cNvGrpSpPr/>
          <p:nvPr userDrawn="1"/>
        </p:nvGrpSpPr>
        <p:grpSpPr>
          <a:xfrm>
            <a:off x="658813" y="1811338"/>
            <a:ext cx="7395251" cy="1872000"/>
            <a:chOff x="658813" y="2801257"/>
            <a:chExt cx="7395251" cy="3399517"/>
          </a:xfrm>
        </p:grpSpPr>
        <p:cxnSp>
          <p:nvCxnSpPr>
            <p:cNvPr id="29" name="Straight Connector 28">
              <a:extLst>
                <a:ext uri="{FF2B5EF4-FFF2-40B4-BE49-F238E27FC236}">
                  <a16:creationId xmlns:a16="http://schemas.microsoft.com/office/drawing/2014/main" id="{2E87A5DA-9B89-4FFF-8A1C-0E55F46D52A4}"/>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0A804C-F9B7-41F1-B618-D98E08E36D97}"/>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63F983-261D-427F-8E84-6D0E75C36961}"/>
                </a:ext>
              </a:extLst>
            </p:cNvPr>
            <p:cNvCxnSpPr>
              <a:cxnSpLocks/>
            </p:cNvCxnSpPr>
            <p:nvPr userDrawn="1"/>
          </p:nvCxnSpPr>
          <p:spPr>
            <a:xfrm>
              <a:off x="8054064"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C94ED42-E0AD-4B74-AD36-83677FBDCE28}"/>
              </a:ext>
            </a:extLst>
          </p:cNvPr>
          <p:cNvGrpSpPr/>
          <p:nvPr userDrawn="1"/>
        </p:nvGrpSpPr>
        <p:grpSpPr>
          <a:xfrm>
            <a:off x="661420" y="3990406"/>
            <a:ext cx="7396877" cy="1872000"/>
            <a:chOff x="677863" y="2801257"/>
            <a:chExt cx="7396877" cy="3399517"/>
          </a:xfrm>
        </p:grpSpPr>
        <p:cxnSp>
          <p:nvCxnSpPr>
            <p:cNvPr id="35" name="Straight Connector 34">
              <a:extLst>
                <a:ext uri="{FF2B5EF4-FFF2-40B4-BE49-F238E27FC236}">
                  <a16:creationId xmlns:a16="http://schemas.microsoft.com/office/drawing/2014/main" id="{530AC258-8D3D-4ABE-824E-B12054F8CBDE}"/>
                </a:ext>
              </a:extLst>
            </p:cNvPr>
            <p:cNvCxnSpPr>
              <a:cxnSpLocks/>
            </p:cNvCxnSpPr>
            <p:nvPr userDrawn="1"/>
          </p:nvCxnSpPr>
          <p:spPr>
            <a:xfrm>
              <a:off x="67786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8B133CE-CEFC-4CE0-B26F-B5294B97E6A9}"/>
                </a:ext>
              </a:extLst>
            </p:cNvPr>
            <p:cNvCxnSpPr>
              <a:cxnSpLocks/>
            </p:cNvCxnSpPr>
            <p:nvPr userDrawn="1"/>
          </p:nvCxnSpPr>
          <p:spPr>
            <a:xfrm>
              <a:off x="4371249"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FE73E0-38A2-41B5-A2BE-B0396BED71CA}"/>
                </a:ext>
              </a:extLst>
            </p:cNvPr>
            <p:cNvCxnSpPr>
              <a:cxnSpLocks/>
            </p:cNvCxnSpPr>
            <p:nvPr userDrawn="1"/>
          </p:nvCxnSpPr>
          <p:spPr>
            <a:xfrm>
              <a:off x="8074740"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28914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x matr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2278800" y="1890000"/>
            <a:ext cx="3492000" cy="399600"/>
          </a:xfrm>
        </p:spPr>
        <p:txBody>
          <a:bodyPr/>
          <a:lstStyle>
            <a:lvl1pPr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18800" y="1890000"/>
            <a:ext cx="3492000" cy="399600"/>
          </a:xfrm>
        </p:spPr>
        <p:txBody>
          <a:bodyPr/>
          <a:lstStyle>
            <a:lvl1pPr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2278800" y="4125600"/>
            <a:ext cx="3492000" cy="399600"/>
          </a:xfrm>
        </p:spPr>
        <p:txBody>
          <a:bodyPr/>
          <a:lstStyle>
            <a:lvl1pPr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2278800" y="2292031"/>
            <a:ext cx="3492000" cy="1288800"/>
          </a:xfrm>
        </p:spPr>
        <p:txBody>
          <a:bodyPr/>
          <a:lstStyle>
            <a:lvl1pPr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6418800" y="2292031"/>
            <a:ext cx="3492000" cy="1288800"/>
          </a:xfrm>
        </p:spPr>
        <p:txBody>
          <a:bodyPr/>
          <a:lstStyle>
            <a:lvl1pPr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2278800" y="4525200"/>
            <a:ext cx="3492000" cy="1288800"/>
          </a:xfrm>
        </p:spPr>
        <p:txBody>
          <a:bodyPr/>
          <a:lstStyle>
            <a:lvl1pPr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cxnSp>
        <p:nvCxnSpPr>
          <p:cNvPr id="14" name="Straight Connector 13">
            <a:extLst>
              <a:ext uri="{FF2B5EF4-FFF2-40B4-BE49-F238E27FC236}">
                <a16:creationId xmlns:a16="http://schemas.microsoft.com/office/drawing/2014/main" id="{0C6F116D-AB1A-4A02-9AF7-1B2C6449DE35}"/>
              </a:ext>
            </a:extLst>
          </p:cNvPr>
          <p:cNvCxnSpPr>
            <a:cxnSpLocks/>
          </p:cNvCxnSpPr>
          <p:nvPr userDrawn="1"/>
        </p:nvCxnSpPr>
        <p:spPr>
          <a:xfrm>
            <a:off x="6096000" y="1811338"/>
            <a:ext cx="0" cy="4354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A36CEC-F4BA-4EED-9C66-A18F5FB061D4}"/>
              </a:ext>
            </a:extLst>
          </p:cNvPr>
          <p:cNvCxnSpPr>
            <a:cxnSpLocks/>
          </p:cNvCxnSpPr>
          <p:nvPr userDrawn="1"/>
        </p:nvCxnSpPr>
        <p:spPr>
          <a:xfrm>
            <a:off x="2279650" y="3848514"/>
            <a:ext cx="76327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7FF2B72-512C-4010-85BE-147BD09649CF}"/>
              </a:ext>
            </a:extLst>
          </p:cNvPr>
          <p:cNvSpPr>
            <a:spLocks noGrp="1"/>
          </p:cNvSpPr>
          <p:nvPr>
            <p:ph type="body" sz="quarter" idx="16" hasCustomPrompt="1"/>
          </p:nvPr>
        </p:nvSpPr>
        <p:spPr>
          <a:xfrm>
            <a:off x="6418800" y="4125600"/>
            <a:ext cx="3491957" cy="399600"/>
          </a:xfrm>
        </p:spPr>
        <p:txBody>
          <a:bodyPr/>
          <a:lstStyle>
            <a:lvl1pPr algn="ctr">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9" name="Text Placeholder 8">
            <a:extLst>
              <a:ext uri="{FF2B5EF4-FFF2-40B4-BE49-F238E27FC236}">
                <a16:creationId xmlns:a16="http://schemas.microsoft.com/office/drawing/2014/main" id="{F5389F8A-A639-428F-9FFF-80A339785B37}"/>
              </a:ext>
            </a:extLst>
          </p:cNvPr>
          <p:cNvSpPr>
            <a:spLocks noGrp="1"/>
          </p:cNvSpPr>
          <p:nvPr>
            <p:ph type="body" sz="quarter" idx="17" hasCustomPrompt="1"/>
          </p:nvPr>
        </p:nvSpPr>
        <p:spPr>
          <a:xfrm>
            <a:off x="6418263" y="4525200"/>
            <a:ext cx="3492500" cy="1288800"/>
          </a:xfrm>
        </p:spPr>
        <p:txBody>
          <a:bodyPr/>
          <a:lstStyle>
            <a:lvl1pPr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p:txBody>
      </p:sp>
    </p:spTree>
    <p:extLst>
      <p:ext uri="{BB962C8B-B14F-4D97-AF65-F5344CB8AC3E}">
        <p14:creationId xmlns:p14="http://schemas.microsoft.com/office/powerpoint/2010/main" val="20328149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3" name="Media Placeholder 2">
            <a:extLst>
              <a:ext uri="{FF2B5EF4-FFF2-40B4-BE49-F238E27FC236}">
                <a16:creationId xmlns:a16="http://schemas.microsoft.com/office/drawing/2014/main" id="{511C8CDD-36AD-4D9A-9ECB-DB3F236688F5}"/>
              </a:ext>
            </a:extLst>
          </p:cNvPr>
          <p:cNvSpPr>
            <a:spLocks noGrp="1"/>
          </p:cNvSpPr>
          <p:nvPr>
            <p:ph type="media"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indent="0" algn="ctr">
              <a:buFontTx/>
              <a:buNone/>
              <a:defRPr sz="1800"/>
            </a:lvl1pPr>
          </a:lstStyle>
          <a:p>
            <a:r>
              <a:rPr lang="en-GB" dirty="0"/>
              <a:t>Click on the icon to add media</a:t>
            </a:r>
          </a:p>
        </p:txBody>
      </p:sp>
      <p:sp>
        <p:nvSpPr>
          <p:cNvPr id="2" name="Footer Placeholder 1">
            <a:extLst>
              <a:ext uri="{FF2B5EF4-FFF2-40B4-BE49-F238E27FC236}">
                <a16:creationId xmlns:a16="http://schemas.microsoft.com/office/drawing/2014/main" id="{4F780FC4-2FA4-41CD-8E51-33935D575ECD}"/>
              </a:ext>
            </a:extLst>
          </p:cNvPr>
          <p:cNvSpPr>
            <a:spLocks noGrp="1"/>
          </p:cNvSpPr>
          <p:nvPr>
            <p:ph type="ftr" sz="quarter" idx="13"/>
          </p:nvPr>
        </p:nvSpPr>
        <p:spPr/>
        <p:txBody>
          <a:bodyPr/>
          <a:lstStyle/>
          <a:p>
            <a:endParaRPr lang="en-GB" dirty="0"/>
          </a:p>
        </p:txBody>
      </p:sp>
      <p:sp>
        <p:nvSpPr>
          <p:cNvPr id="5" name="Slide Number Placeholder 4">
            <a:extLst>
              <a:ext uri="{FF2B5EF4-FFF2-40B4-BE49-F238E27FC236}">
                <a16:creationId xmlns:a16="http://schemas.microsoft.com/office/drawing/2014/main" id="{3FF17C92-48FF-40D7-A1DB-806E7779A90E}"/>
              </a:ext>
            </a:extLst>
          </p:cNvPr>
          <p:cNvSpPr>
            <a:spLocks noGrp="1"/>
          </p:cNvSpPr>
          <p:nvPr>
            <p:ph type="sldNum" sz="quarter" idx="14"/>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415976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5" name="Picture Placeholder 4">
            <a:extLst>
              <a:ext uri="{FF2B5EF4-FFF2-40B4-BE49-F238E27FC236}">
                <a16:creationId xmlns:a16="http://schemas.microsoft.com/office/drawing/2014/main" id="{37F14EF7-3C01-41FF-99B8-A80CF85BC22F}"/>
              </a:ext>
            </a:extLst>
          </p:cNvPr>
          <p:cNvSpPr>
            <a:spLocks noGrp="1"/>
          </p:cNvSpPr>
          <p:nvPr>
            <p:ph type="pic"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1264D5E-B5F3-41C4-AC1D-AC0CEA36F747}"/>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B8CBD6AC-E677-4A0A-89C6-9B9556EA4299}"/>
              </a:ext>
            </a:extLst>
          </p:cNvPr>
          <p:cNvSpPr>
            <a:spLocks noGrp="1"/>
          </p:cNvSpPr>
          <p:nvPr>
            <p:ph type="ftr" sz="quarter" idx="25"/>
          </p:nvPr>
        </p:nvSpPr>
        <p:spPr/>
        <p:txBody>
          <a:bodyPr/>
          <a:lstStyle/>
          <a:p>
            <a:endParaRPr lang="en-GB" dirty="0"/>
          </a:p>
        </p:txBody>
      </p:sp>
      <p:sp>
        <p:nvSpPr>
          <p:cNvPr id="3" name="Slide Number Placeholder 2">
            <a:extLst>
              <a:ext uri="{FF2B5EF4-FFF2-40B4-BE49-F238E27FC236}">
                <a16:creationId xmlns:a16="http://schemas.microsoft.com/office/drawing/2014/main" id="{7B373CDC-E785-4797-8E61-FE03967E7230}"/>
              </a:ext>
            </a:extLst>
          </p:cNvPr>
          <p:cNvSpPr>
            <a:spLocks noGrp="1"/>
          </p:cNvSpPr>
          <p:nvPr>
            <p:ph type="sldNum" sz="quarter" idx="26"/>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3541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309D11F9-6DFD-4DD5-AFB1-67F1FD525964}"/>
              </a:ext>
            </a:extLst>
          </p:cNvPr>
          <p:cNvSpPr>
            <a:spLocks noGrp="1"/>
          </p:cNvSpPr>
          <p:nvPr>
            <p:ph type="title" hasCustomPrompt="1"/>
          </p:nvPr>
        </p:nvSpPr>
        <p:spPr/>
        <p:txBody>
          <a:bodyPr/>
          <a:lstStyle>
            <a:lvl1pPr>
              <a:defRPr/>
            </a:lvl1pPr>
          </a:lstStyle>
          <a:p>
            <a:r>
              <a:rPr lang="en-GB" dirty="0"/>
              <a:t>Divider title</a:t>
            </a:r>
          </a:p>
        </p:txBody>
      </p:sp>
      <p:sp>
        <p:nvSpPr>
          <p:cNvPr id="7" name="Text Placeholder 2">
            <a:extLst>
              <a:ext uri="{FF2B5EF4-FFF2-40B4-BE49-F238E27FC236}">
                <a16:creationId xmlns:a16="http://schemas.microsoft.com/office/drawing/2014/main" id="{16065BA4-EE90-491B-B2EE-6BB0A454D14B}"/>
              </a:ext>
            </a:extLst>
          </p:cNvPr>
          <p:cNvSpPr>
            <a:spLocks noGrp="1"/>
          </p:cNvSpPr>
          <p:nvPr>
            <p:ph type="body" sz="quarter" idx="24" hasCustomPrompt="1"/>
          </p:nvPr>
        </p:nvSpPr>
        <p:spPr>
          <a:xfrm rot="16200000">
            <a:off x="11020588" y="5682020"/>
            <a:ext cx="914400" cy="123111"/>
          </a:xfrm>
          <a:prstGeom prst="rect">
            <a:avLst/>
          </a:prstGeom>
        </p:spPr>
        <p:txBody>
          <a:bodyPr lIns="0" tIns="0" rIns="0" bIns="0">
            <a:spAutoFit/>
          </a:bodyPr>
          <a:lstStyle>
            <a:lvl1pPr marL="0" indent="0">
              <a:buNone/>
              <a:defRPr sz="800"/>
            </a:lvl1pPr>
          </a:lstStyle>
          <a:p>
            <a:r>
              <a:rPr lang="en-GB" dirty="0"/>
              <a:t>© Copyright</a:t>
            </a:r>
          </a:p>
        </p:txBody>
      </p:sp>
      <p:sp>
        <p:nvSpPr>
          <p:cNvPr id="4" name="Footer Placeholder 3">
            <a:extLst>
              <a:ext uri="{FF2B5EF4-FFF2-40B4-BE49-F238E27FC236}">
                <a16:creationId xmlns:a16="http://schemas.microsoft.com/office/drawing/2014/main" id="{07248852-0866-4A32-8068-D7E54A90AE6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0513BAC3-D3BA-4C01-95C0-A58BB0B69447}"/>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423205B8-0B97-426F-8EAB-1F01749E652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Tree>
    <p:extLst>
      <p:ext uri="{BB962C8B-B14F-4D97-AF65-F5344CB8AC3E}">
        <p14:creationId xmlns:p14="http://schemas.microsoft.com/office/powerpoint/2010/main" val="16154137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78525"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5" name="Picture Placeholder 3">
            <a:extLst>
              <a:ext uri="{FF2B5EF4-FFF2-40B4-BE49-F238E27FC236}">
                <a16:creationId xmlns:a16="http://schemas.microsoft.com/office/drawing/2014/main" id="{1C262F76-6DCD-4E66-8B34-63019F8A517D}"/>
              </a:ext>
            </a:extLst>
          </p:cNvPr>
          <p:cNvSpPr>
            <a:spLocks noGrp="1"/>
          </p:cNvSpPr>
          <p:nvPr>
            <p:ph type="pic" sz="quarter" idx="11" hasCustomPrompt="1"/>
          </p:nvPr>
        </p:nvSpPr>
        <p:spPr>
          <a:xfrm>
            <a:off x="6213477" y="0"/>
            <a:ext cx="5971326"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2">
            <a:extLst>
              <a:ext uri="{FF2B5EF4-FFF2-40B4-BE49-F238E27FC236}">
                <a16:creationId xmlns:a16="http://schemas.microsoft.com/office/drawing/2014/main" id="{F609480A-042D-452E-B40C-46C493AB9B49}"/>
              </a:ext>
            </a:extLst>
          </p:cNvPr>
          <p:cNvSpPr>
            <a:spLocks noGrp="1"/>
          </p:cNvSpPr>
          <p:nvPr>
            <p:ph type="body" sz="quarter" idx="25" hasCustomPrompt="1"/>
          </p:nvPr>
        </p:nvSpPr>
        <p:spPr>
          <a:xfrm rot="16200000">
            <a:off x="11584722" y="6263147"/>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754EF402-C451-403B-AB49-B445BD4E1830}"/>
              </a:ext>
            </a:extLst>
          </p:cNvPr>
          <p:cNvSpPr>
            <a:spLocks noGrp="1"/>
          </p:cNvSpPr>
          <p:nvPr>
            <p:ph type="ftr" sz="quarter" idx="26"/>
          </p:nvPr>
        </p:nvSpPr>
        <p:spPr/>
        <p:txBody>
          <a:bodyPr/>
          <a:lstStyle/>
          <a:p>
            <a:endParaRPr lang="en-GB" dirty="0"/>
          </a:p>
        </p:txBody>
      </p:sp>
      <p:sp>
        <p:nvSpPr>
          <p:cNvPr id="3" name="Slide Number Placeholder 2">
            <a:extLst>
              <a:ext uri="{FF2B5EF4-FFF2-40B4-BE49-F238E27FC236}">
                <a16:creationId xmlns:a16="http://schemas.microsoft.com/office/drawing/2014/main" id="{B25F47FB-DD28-4903-92F9-019BE6B8B5AC}"/>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Text Placeholder 2">
            <a:extLst>
              <a:ext uri="{FF2B5EF4-FFF2-40B4-BE49-F238E27FC236}">
                <a16:creationId xmlns:a16="http://schemas.microsoft.com/office/drawing/2014/main" id="{D0951A9D-7B15-4E0F-AEFB-270AB4181DF8}"/>
              </a:ext>
            </a:extLst>
          </p:cNvPr>
          <p:cNvSpPr>
            <a:spLocks noGrp="1"/>
          </p:cNvSpPr>
          <p:nvPr>
            <p:ph type="body" sz="quarter" idx="28" hasCustomPrompt="1"/>
          </p:nvPr>
        </p:nvSpPr>
        <p:spPr>
          <a:xfrm rot="16200000">
            <a:off x="5404298" y="6245143"/>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Tree>
    <p:extLst>
      <p:ext uri="{BB962C8B-B14F-4D97-AF65-F5344CB8AC3E}">
        <p14:creationId xmlns:p14="http://schemas.microsoft.com/office/powerpoint/2010/main" val="4991994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FBE2879C-B203-4598-945D-0C57B7C72CE9}"/>
              </a:ext>
            </a:extLst>
          </p:cNvPr>
          <p:cNvSpPr>
            <a:spLocks noGrp="1"/>
          </p:cNvSpPr>
          <p:nvPr>
            <p:ph type="pic" sz="quarter" idx="24" hasCustomPrompt="1"/>
          </p:nvPr>
        </p:nvSpPr>
        <p:spPr>
          <a:xfrm>
            <a:off x="6210300" y="3517900"/>
            <a:ext cx="5975502"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3">
            <a:extLst>
              <a:ext uri="{FF2B5EF4-FFF2-40B4-BE49-F238E27FC236}">
                <a16:creationId xmlns:a16="http://schemas.microsoft.com/office/drawing/2014/main" id="{10BD3FBB-A5B1-47F3-81B5-3FEE291E14B9}"/>
              </a:ext>
            </a:extLst>
          </p:cNvPr>
          <p:cNvSpPr>
            <a:spLocks noGrp="1"/>
          </p:cNvSpPr>
          <p:nvPr>
            <p:ph type="pic" sz="quarter" idx="22" hasCustomPrompt="1"/>
          </p:nvPr>
        </p:nvSpPr>
        <p:spPr>
          <a:xfrm>
            <a:off x="-1" y="351790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3">
            <a:extLst>
              <a:ext uri="{FF2B5EF4-FFF2-40B4-BE49-F238E27FC236}">
                <a16:creationId xmlns:a16="http://schemas.microsoft.com/office/drawing/2014/main" id="{9EA6B574-C0B0-467A-B86A-34F42619761E}"/>
              </a:ext>
            </a:extLst>
          </p:cNvPr>
          <p:cNvSpPr>
            <a:spLocks noGrp="1"/>
          </p:cNvSpPr>
          <p:nvPr>
            <p:ph type="pic" sz="quarter" idx="23" hasCustomPrompt="1"/>
          </p:nvPr>
        </p:nvSpPr>
        <p:spPr>
          <a:xfrm>
            <a:off x="6210300" y="0"/>
            <a:ext cx="5975502" cy="3341688"/>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Text Placeholder 2">
            <a:extLst>
              <a:ext uri="{FF2B5EF4-FFF2-40B4-BE49-F238E27FC236}">
                <a16:creationId xmlns:a16="http://schemas.microsoft.com/office/drawing/2014/main" id="{B4B4D3C9-227F-4C12-A17C-201A0669FEF2}"/>
              </a:ext>
            </a:extLst>
          </p:cNvPr>
          <p:cNvSpPr>
            <a:spLocks noGrp="1"/>
          </p:cNvSpPr>
          <p:nvPr>
            <p:ph type="body" sz="quarter" idx="25" hasCustomPrompt="1"/>
          </p:nvPr>
        </p:nvSpPr>
        <p:spPr>
          <a:xfrm rot="16200000">
            <a:off x="5404298" y="6245143"/>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4" name="Text Placeholder 2">
            <a:extLst>
              <a:ext uri="{FF2B5EF4-FFF2-40B4-BE49-F238E27FC236}">
                <a16:creationId xmlns:a16="http://schemas.microsoft.com/office/drawing/2014/main" id="{18308FEC-24A3-412D-AB78-7B975B70F3AF}"/>
              </a:ext>
            </a:extLst>
          </p:cNvPr>
          <p:cNvSpPr>
            <a:spLocks noGrp="1"/>
          </p:cNvSpPr>
          <p:nvPr>
            <p:ph type="body" sz="quarter" idx="26"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5" name="Text Placeholder 2">
            <a:extLst>
              <a:ext uri="{FF2B5EF4-FFF2-40B4-BE49-F238E27FC236}">
                <a16:creationId xmlns:a16="http://schemas.microsoft.com/office/drawing/2014/main" id="{5386F9DE-87EE-4FA6-8C43-E4EE13F63499}"/>
              </a:ext>
            </a:extLst>
          </p:cNvPr>
          <p:cNvSpPr>
            <a:spLocks noGrp="1"/>
          </p:cNvSpPr>
          <p:nvPr>
            <p:ph type="body" sz="quarter" idx="27" hasCustomPrompt="1"/>
          </p:nvPr>
        </p:nvSpPr>
        <p:spPr>
          <a:xfrm rot="16200000">
            <a:off x="5404298" y="272883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16" name="Text Placeholder 2">
            <a:extLst>
              <a:ext uri="{FF2B5EF4-FFF2-40B4-BE49-F238E27FC236}">
                <a16:creationId xmlns:a16="http://schemas.microsoft.com/office/drawing/2014/main" id="{E9246CB4-A411-42DC-BC5C-0E23F84BBA19}"/>
              </a:ext>
            </a:extLst>
          </p:cNvPr>
          <p:cNvSpPr>
            <a:spLocks noGrp="1"/>
          </p:cNvSpPr>
          <p:nvPr>
            <p:ph type="body" sz="quarter" idx="28" hasCustomPrompt="1"/>
          </p:nvPr>
        </p:nvSpPr>
        <p:spPr>
          <a:xfrm rot="16200000">
            <a:off x="11585300" y="272883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0C9FC094-50DD-4B8B-835E-B56D2CA53D73}"/>
              </a:ext>
            </a:extLst>
          </p:cNvPr>
          <p:cNvSpPr>
            <a:spLocks noGrp="1"/>
          </p:cNvSpPr>
          <p:nvPr>
            <p:ph type="ftr" sz="quarter" idx="29"/>
          </p:nvPr>
        </p:nvSpPr>
        <p:spPr/>
        <p:txBody>
          <a:bodyPr/>
          <a:lstStyle/>
          <a:p>
            <a:endParaRPr lang="en-GB" dirty="0"/>
          </a:p>
        </p:txBody>
      </p:sp>
      <p:sp>
        <p:nvSpPr>
          <p:cNvPr id="3" name="Slide Number Placeholder 2">
            <a:extLst>
              <a:ext uri="{FF2B5EF4-FFF2-40B4-BE49-F238E27FC236}">
                <a16:creationId xmlns:a16="http://schemas.microsoft.com/office/drawing/2014/main" id="{130E1EEE-1030-455F-B1D2-6784A5351A2D}"/>
              </a:ext>
            </a:extLst>
          </p:cNvPr>
          <p:cNvSpPr>
            <a:spLocks noGrp="1"/>
          </p:cNvSpPr>
          <p:nvPr>
            <p:ph type="sldNum" sz="quarter" idx="30"/>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9221122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D7A7A7A5-234F-4CDF-903D-0AA005049FC1}"/>
              </a:ext>
            </a:extLst>
          </p:cNvPr>
          <p:cNvSpPr>
            <a:spLocks noGrp="1"/>
          </p:cNvSpPr>
          <p:nvPr>
            <p:ph type="pic" sz="quarter" idx="23" hasCustomPrompt="1"/>
          </p:nvPr>
        </p:nvSpPr>
        <p:spPr>
          <a:xfrm>
            <a:off x="-1"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1" name="Picture Placeholder 10">
            <a:extLst>
              <a:ext uri="{FF2B5EF4-FFF2-40B4-BE49-F238E27FC236}">
                <a16:creationId xmlns:a16="http://schemas.microsoft.com/office/drawing/2014/main" id="{FD77D09D-81A5-450E-B93E-B8A795013F2D}"/>
              </a:ext>
            </a:extLst>
          </p:cNvPr>
          <p:cNvSpPr>
            <a:spLocks noGrp="1"/>
          </p:cNvSpPr>
          <p:nvPr>
            <p:ph type="pic" sz="quarter" idx="20" hasCustomPrompt="1"/>
          </p:nvPr>
        </p:nvSpPr>
        <p:spPr>
          <a:xfrm>
            <a:off x="-1"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Picture Placeholder 10">
            <a:extLst>
              <a:ext uri="{FF2B5EF4-FFF2-40B4-BE49-F238E27FC236}">
                <a16:creationId xmlns:a16="http://schemas.microsoft.com/office/drawing/2014/main" id="{BFCF52BA-1C21-426E-9D5A-17A91BF2EF12}"/>
              </a:ext>
            </a:extLst>
          </p:cNvPr>
          <p:cNvSpPr>
            <a:spLocks noGrp="1"/>
          </p:cNvSpPr>
          <p:nvPr>
            <p:ph type="pic" sz="quarter" idx="21" hasCustomPrompt="1"/>
          </p:nvPr>
        </p:nvSpPr>
        <p:spPr>
          <a:xfrm>
            <a:off x="4127500" y="0"/>
            <a:ext cx="3930952"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Picture Placeholder 10">
            <a:extLst>
              <a:ext uri="{FF2B5EF4-FFF2-40B4-BE49-F238E27FC236}">
                <a16:creationId xmlns:a16="http://schemas.microsoft.com/office/drawing/2014/main" id="{9151B424-C24A-4355-A29D-66B6937E6285}"/>
              </a:ext>
            </a:extLst>
          </p:cNvPr>
          <p:cNvSpPr>
            <a:spLocks noGrp="1"/>
          </p:cNvSpPr>
          <p:nvPr>
            <p:ph type="pic" sz="quarter" idx="22" hasCustomPrompt="1"/>
          </p:nvPr>
        </p:nvSpPr>
        <p:spPr>
          <a:xfrm>
            <a:off x="8264526"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10">
            <a:extLst>
              <a:ext uri="{FF2B5EF4-FFF2-40B4-BE49-F238E27FC236}">
                <a16:creationId xmlns:a16="http://schemas.microsoft.com/office/drawing/2014/main" id="{3069BA39-91D1-45E9-9627-ADB320DE0894}"/>
              </a:ext>
            </a:extLst>
          </p:cNvPr>
          <p:cNvSpPr>
            <a:spLocks noGrp="1"/>
          </p:cNvSpPr>
          <p:nvPr>
            <p:ph type="pic" sz="quarter" idx="24" hasCustomPrompt="1"/>
          </p:nvPr>
        </p:nvSpPr>
        <p:spPr>
          <a:xfrm>
            <a:off x="4128787" y="3529781"/>
            <a:ext cx="3930952"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Picture Placeholder 10">
            <a:extLst>
              <a:ext uri="{FF2B5EF4-FFF2-40B4-BE49-F238E27FC236}">
                <a16:creationId xmlns:a16="http://schemas.microsoft.com/office/drawing/2014/main" id="{3381A4D7-0DB1-41F3-8F9A-A623F55DE075}"/>
              </a:ext>
            </a:extLst>
          </p:cNvPr>
          <p:cNvSpPr>
            <a:spLocks noGrp="1"/>
          </p:cNvSpPr>
          <p:nvPr>
            <p:ph type="pic" sz="quarter" idx="25" hasCustomPrompt="1"/>
          </p:nvPr>
        </p:nvSpPr>
        <p:spPr>
          <a:xfrm>
            <a:off x="8253113"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3" name="Text Placeholder 2">
            <a:extLst>
              <a:ext uri="{FF2B5EF4-FFF2-40B4-BE49-F238E27FC236}">
                <a16:creationId xmlns:a16="http://schemas.microsoft.com/office/drawing/2014/main" id="{18595221-A252-4705-BCF1-0A3EE97475DA}"/>
              </a:ext>
            </a:extLst>
          </p:cNvPr>
          <p:cNvSpPr>
            <a:spLocks noGrp="1"/>
          </p:cNvSpPr>
          <p:nvPr>
            <p:ph type="body" sz="quarter" idx="26" hasCustomPrompt="1"/>
          </p:nvPr>
        </p:nvSpPr>
        <p:spPr>
          <a:xfrm rot="16200000">
            <a:off x="3328712" y="2728829"/>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4" name="Text Placeholder 2">
            <a:extLst>
              <a:ext uri="{FF2B5EF4-FFF2-40B4-BE49-F238E27FC236}">
                <a16:creationId xmlns:a16="http://schemas.microsoft.com/office/drawing/2014/main" id="{FF66C9E9-2097-4D34-81C7-DE6D7DA9F08E}"/>
              </a:ext>
            </a:extLst>
          </p:cNvPr>
          <p:cNvSpPr>
            <a:spLocks noGrp="1"/>
          </p:cNvSpPr>
          <p:nvPr>
            <p:ph type="body" sz="quarter" idx="27" hasCustomPrompt="1"/>
          </p:nvPr>
        </p:nvSpPr>
        <p:spPr>
          <a:xfrm rot="16200000">
            <a:off x="7453038" y="2728831"/>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5" name="Text Placeholder 2">
            <a:extLst>
              <a:ext uri="{FF2B5EF4-FFF2-40B4-BE49-F238E27FC236}">
                <a16:creationId xmlns:a16="http://schemas.microsoft.com/office/drawing/2014/main" id="{BC156614-0F7F-4A5C-AB53-60CAA534EA27}"/>
              </a:ext>
            </a:extLst>
          </p:cNvPr>
          <p:cNvSpPr>
            <a:spLocks noGrp="1"/>
          </p:cNvSpPr>
          <p:nvPr>
            <p:ph type="body" sz="quarter" idx="28" hasCustomPrompt="1"/>
          </p:nvPr>
        </p:nvSpPr>
        <p:spPr>
          <a:xfrm rot="16200000">
            <a:off x="11585300" y="2728832"/>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6" name="Text Placeholder 2">
            <a:extLst>
              <a:ext uri="{FF2B5EF4-FFF2-40B4-BE49-F238E27FC236}">
                <a16:creationId xmlns:a16="http://schemas.microsoft.com/office/drawing/2014/main" id="{EFF9A1AF-FD8D-405B-8FD2-E8FC76EFE65C}"/>
              </a:ext>
            </a:extLst>
          </p:cNvPr>
          <p:cNvSpPr>
            <a:spLocks noGrp="1"/>
          </p:cNvSpPr>
          <p:nvPr>
            <p:ph type="body" sz="quarter" idx="29" hasCustomPrompt="1"/>
          </p:nvPr>
        </p:nvSpPr>
        <p:spPr>
          <a:xfrm rot="16200000">
            <a:off x="3328712" y="6264925"/>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7" name="Text Placeholder 2">
            <a:extLst>
              <a:ext uri="{FF2B5EF4-FFF2-40B4-BE49-F238E27FC236}">
                <a16:creationId xmlns:a16="http://schemas.microsoft.com/office/drawing/2014/main" id="{4D820C2C-3448-489D-893B-C54E2CE96544}"/>
              </a:ext>
            </a:extLst>
          </p:cNvPr>
          <p:cNvSpPr>
            <a:spLocks noGrp="1"/>
          </p:cNvSpPr>
          <p:nvPr>
            <p:ph type="body" sz="quarter" idx="30" hasCustomPrompt="1"/>
          </p:nvPr>
        </p:nvSpPr>
        <p:spPr>
          <a:xfrm rot="16200000">
            <a:off x="7453038" y="6264927"/>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8" name="Text Placeholder 2">
            <a:extLst>
              <a:ext uri="{FF2B5EF4-FFF2-40B4-BE49-F238E27FC236}">
                <a16:creationId xmlns:a16="http://schemas.microsoft.com/office/drawing/2014/main" id="{C18277A9-4401-46FD-AFDB-6A47DE68F9F4}"/>
              </a:ext>
            </a:extLst>
          </p:cNvPr>
          <p:cNvSpPr>
            <a:spLocks noGrp="1"/>
          </p:cNvSpPr>
          <p:nvPr>
            <p:ph type="body" sz="quarter" idx="31" hasCustomPrompt="1"/>
          </p:nvPr>
        </p:nvSpPr>
        <p:spPr>
          <a:xfrm rot="16200000">
            <a:off x="11585300" y="6264928"/>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4091821D-7263-4C0A-B312-401281B4F615}"/>
              </a:ext>
            </a:extLst>
          </p:cNvPr>
          <p:cNvSpPr>
            <a:spLocks noGrp="1"/>
          </p:cNvSpPr>
          <p:nvPr>
            <p:ph type="ftr" sz="quarter" idx="32"/>
          </p:nvPr>
        </p:nvSpPr>
        <p:spPr/>
        <p:txBody>
          <a:bodyPr/>
          <a:lstStyle/>
          <a:p>
            <a:endParaRPr lang="en-GB" dirty="0"/>
          </a:p>
        </p:txBody>
      </p:sp>
      <p:sp>
        <p:nvSpPr>
          <p:cNvPr id="3" name="Slide Number Placeholder 2">
            <a:extLst>
              <a:ext uri="{FF2B5EF4-FFF2-40B4-BE49-F238E27FC236}">
                <a16:creationId xmlns:a16="http://schemas.microsoft.com/office/drawing/2014/main" id="{80C780B1-5FD7-4476-8539-542EA95C777F}"/>
              </a:ext>
            </a:extLst>
          </p:cNvPr>
          <p:cNvSpPr>
            <a:spLocks noGrp="1"/>
          </p:cNvSpPr>
          <p:nvPr>
            <p:ph type="sldNum" sz="quarter" idx="3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859211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4">
            <a:extLst>
              <a:ext uri="{FF2B5EF4-FFF2-40B4-BE49-F238E27FC236}">
                <a16:creationId xmlns:a16="http://schemas.microsoft.com/office/drawing/2014/main" id="{FAB32424-2569-4BE5-8F22-15750575562A}"/>
              </a:ext>
            </a:extLst>
          </p:cNvPr>
          <p:cNvSpPr>
            <a:spLocks noGrp="1"/>
          </p:cNvSpPr>
          <p:nvPr>
            <p:ph type="pic" sz="quarter" idx="41" hasCustomPrompt="1"/>
          </p:nvPr>
        </p:nvSpPr>
        <p:spPr>
          <a:xfrm>
            <a:off x="658813" y="657225"/>
            <a:ext cx="1620837" cy="1496189"/>
          </a:xfrm>
          <a:prstGeom prst="rect">
            <a:avLst/>
          </a:prstGeom>
          <a:solidFill>
            <a:schemeClr val="bg2">
              <a:lumMod val="95000"/>
            </a:schemeClr>
          </a:solidFill>
        </p:spPr>
        <p:txBody>
          <a:bodyPr tIns="504000" anchor="ctr"/>
          <a:lstStyle>
            <a:lvl1pPr marL="0" indent="0" algn="ctr">
              <a:buFontTx/>
              <a:buNone/>
              <a:defRPr sz="1800"/>
            </a:lvl1pPr>
          </a:lstStyle>
          <a:p>
            <a:r>
              <a:rPr lang="en-GB" sz="1800" dirty="0"/>
              <a:t>Person</a:t>
            </a:r>
            <a:endParaRPr lang="en-GB" dirty="0"/>
          </a:p>
        </p:txBody>
      </p:sp>
      <p:sp>
        <p:nvSpPr>
          <p:cNvPr id="11" name="Text Placeholder 17">
            <a:extLst>
              <a:ext uri="{FF2B5EF4-FFF2-40B4-BE49-F238E27FC236}">
                <a16:creationId xmlns:a16="http://schemas.microsoft.com/office/drawing/2014/main" id="{5E9E825B-33E5-4AE6-A4A7-0083A3962E03}"/>
              </a:ext>
            </a:extLst>
          </p:cNvPr>
          <p:cNvSpPr>
            <a:spLocks noGrp="1"/>
          </p:cNvSpPr>
          <p:nvPr>
            <p:ph type="body" sz="quarter" idx="13" hasCustomPrompt="1"/>
          </p:nvPr>
        </p:nvSpPr>
        <p:spPr>
          <a:xfrm>
            <a:off x="2511430" y="1961715"/>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 name="Text Placeholder 17">
            <a:extLst>
              <a:ext uri="{FF2B5EF4-FFF2-40B4-BE49-F238E27FC236}">
                <a16:creationId xmlns:a16="http://schemas.microsoft.com/office/drawing/2014/main" id="{02CD2D82-70EC-4F1A-962A-5C917098C226}"/>
              </a:ext>
            </a:extLst>
          </p:cNvPr>
          <p:cNvSpPr>
            <a:spLocks noGrp="1"/>
          </p:cNvSpPr>
          <p:nvPr>
            <p:ph type="body" sz="quarter" idx="14" hasCustomPrompt="1"/>
          </p:nvPr>
        </p:nvSpPr>
        <p:spPr>
          <a:xfrm>
            <a:off x="2511430" y="1609916"/>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accent1"/>
                </a:solidFill>
                <a:latin typeface="Times New Roman" panose="02020603050405020304" pitchFamily="18" charset="0"/>
                <a:cs typeface="Times New Roman" panose="02020603050405020304" pitchFamily="18" charset="0"/>
              </a:defRPr>
            </a:lvl1pPr>
          </a:lstStyle>
          <a:p>
            <a:pPr lvl="0"/>
            <a:r>
              <a:rPr lang="en-GB" dirty="0"/>
              <a:t>Firstname Lastname</a:t>
            </a:r>
          </a:p>
        </p:txBody>
      </p:sp>
      <p:sp>
        <p:nvSpPr>
          <p:cNvPr id="2" name="Footer Placeholder 1">
            <a:extLst>
              <a:ext uri="{FF2B5EF4-FFF2-40B4-BE49-F238E27FC236}">
                <a16:creationId xmlns:a16="http://schemas.microsoft.com/office/drawing/2014/main" id="{5593EDDD-671A-4BFF-975B-45B562B84FDE}"/>
              </a:ext>
            </a:extLst>
          </p:cNvPr>
          <p:cNvSpPr>
            <a:spLocks noGrp="1"/>
          </p:cNvSpPr>
          <p:nvPr>
            <p:ph type="ftr" sz="quarter" idx="43"/>
          </p:nvPr>
        </p:nvSpPr>
        <p:spPr/>
        <p:txBody>
          <a:bodyPr/>
          <a:lstStyle/>
          <a:p>
            <a:endParaRPr lang="en-GB" dirty="0"/>
          </a:p>
        </p:txBody>
      </p:sp>
      <p:sp>
        <p:nvSpPr>
          <p:cNvPr id="3" name="Slide Number Placeholder 2">
            <a:extLst>
              <a:ext uri="{FF2B5EF4-FFF2-40B4-BE49-F238E27FC236}">
                <a16:creationId xmlns:a16="http://schemas.microsoft.com/office/drawing/2014/main" id="{44BFC7CB-7010-4FFC-B901-548335AE4D22}"/>
              </a:ext>
            </a:extLst>
          </p:cNvPr>
          <p:cNvSpPr>
            <a:spLocks noGrp="1"/>
          </p:cNvSpPr>
          <p:nvPr>
            <p:ph type="sldNum" sz="quarter" idx="44"/>
          </p:nvPr>
        </p:nvSpPr>
        <p:spPr/>
        <p:txBody>
          <a:bodyPr/>
          <a:lstStyle/>
          <a:p>
            <a:fld id="{1BE232AB-0B06-425F-9ADD-32A9A3D01189}" type="slidenum">
              <a:rPr lang="en-GB" smtClean="0"/>
              <a:pPr/>
              <a:t>‹#›</a:t>
            </a:fld>
            <a:endParaRPr lang="en-GB" dirty="0"/>
          </a:p>
        </p:txBody>
      </p:sp>
      <p:sp>
        <p:nvSpPr>
          <p:cNvPr id="4" name="TextBox 3">
            <a:extLst>
              <a:ext uri="{FF2B5EF4-FFF2-40B4-BE49-F238E27FC236}">
                <a16:creationId xmlns:a16="http://schemas.microsoft.com/office/drawing/2014/main" id="{9D92A866-64A8-4244-A1CA-57C95BBD376F}"/>
              </a:ext>
            </a:extLst>
          </p:cNvPr>
          <p:cNvSpPr txBox="1"/>
          <p:nvPr userDrawn="1"/>
        </p:nvSpPr>
        <p:spPr>
          <a:xfrm>
            <a:off x="2511430" y="1222506"/>
            <a:ext cx="1409700" cy="246221"/>
          </a:xfrm>
          <a:prstGeom prst="rect">
            <a:avLst/>
          </a:prstGeom>
          <a:noFill/>
        </p:spPr>
        <p:txBody>
          <a:bodyPr wrap="square" lIns="0" tIns="0" rIns="0" bIns="0" rtlCol="0">
            <a:noAutofit/>
          </a:bodyPr>
          <a:lstStyle/>
          <a:p>
            <a:r>
              <a:rPr lang="en-GB" sz="1600" b="1" dirty="0">
                <a:solidFill>
                  <a:schemeClr val="accent1"/>
                </a:solidFill>
                <a:latin typeface="Arial" panose="020B0604020202020204" pitchFamily="34" charset="0"/>
                <a:cs typeface="Arial" panose="020B0604020202020204" pitchFamily="34" charset="0"/>
              </a:rPr>
              <a:t>Contact</a:t>
            </a:r>
          </a:p>
        </p:txBody>
      </p:sp>
    </p:spTree>
    <p:extLst>
      <p:ext uri="{BB962C8B-B14F-4D97-AF65-F5344CB8AC3E}">
        <p14:creationId xmlns:p14="http://schemas.microsoft.com/office/powerpoint/2010/main" val="29767879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7EF3004D-07DD-4A07-84DE-710A16D04659}"/>
              </a:ext>
            </a:extLst>
          </p:cNvPr>
          <p:cNvSpPr>
            <a:spLocks noGrp="1"/>
          </p:cNvSpPr>
          <p:nvPr>
            <p:ph type="body" sz="quarter" idx="11" hasCustomPrompt="1"/>
          </p:nvPr>
        </p:nvSpPr>
        <p:spPr>
          <a:xfrm>
            <a:off x="658812" y="1811338"/>
            <a:ext cx="5319713" cy="579561"/>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Thank you and questions </a:t>
            </a:r>
          </a:p>
        </p:txBody>
      </p:sp>
    </p:spTree>
    <p:extLst>
      <p:ext uri="{BB962C8B-B14F-4D97-AF65-F5344CB8AC3E}">
        <p14:creationId xmlns:p14="http://schemas.microsoft.com/office/powerpoint/2010/main" val="9631910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a:xfrm>
            <a:off x="658811" y="657225"/>
            <a:ext cx="9021764" cy="532800"/>
          </a:xfrm>
        </p:spPr>
        <p:txBody>
          <a:bodyPr/>
          <a:lstStyle>
            <a:lvl1pPr>
              <a:defRPr/>
            </a:lvl1pPr>
          </a:lstStyle>
          <a:p>
            <a:r>
              <a:rPr lang="en-GB" dirty="0"/>
              <a:t>Slide title</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692038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669323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log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6B0C0825-138B-4F0A-8FB0-C6A16239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39881504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losing logo 2">
    <p:bg>
      <p:bgPr>
        <a:solidFill>
          <a:schemeClr val="tx2">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95CF1649-656D-4D52-90FE-38B098A6D0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22648417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30" name="Text Box 2">
            <a:extLst>
              <a:ext uri="{FF2B5EF4-FFF2-40B4-BE49-F238E27FC236}">
                <a16:creationId xmlns:a16="http://schemas.microsoft.com/office/drawing/2014/main" id="{29B69B38-E4DC-46EC-8251-C0FF4979DBB5}"/>
              </a:ext>
            </a:extLst>
          </p:cNvPr>
          <p:cNvSpPr txBox="1">
            <a:spLocks noChangeArrowheads="1"/>
          </p:cNvSpPr>
          <p:nvPr userDrawn="1"/>
        </p:nvSpPr>
        <p:spPr bwMode="auto">
          <a:xfrm>
            <a:off x="658810" y="1556270"/>
            <a:ext cx="3458564"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Styles pane</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sz="1000" b="0" noProof="1">
                <a:solidFill>
                  <a:schemeClr val="tx1"/>
                </a:solidFill>
                <a:latin typeface="+mn-lt"/>
                <a:cs typeface="Arial" panose="020B0604020202020204" pitchFamily="34" charset="0"/>
              </a:rPr>
              <a:t>Click </a:t>
            </a:r>
            <a:r>
              <a:rPr lang="en-GB" sz="1000" b="1" noProof="1">
                <a:solidFill>
                  <a:schemeClr val="tx1"/>
                </a:solidFill>
                <a:latin typeface="+mn-lt"/>
                <a:cs typeface="Arial" panose="020B0604020202020204" pitchFamily="34" charset="0"/>
              </a:rPr>
              <a:t>Styles Pane </a:t>
            </a:r>
            <a:r>
              <a:rPr lang="en-GB" sz="1000" b="0" noProof="1">
                <a:solidFill>
                  <a:schemeClr val="tx1"/>
                </a:solidFill>
                <a:latin typeface="+mn-lt"/>
                <a:cs typeface="Arial" panose="020B0604020202020204" pitchFamily="34" charset="0"/>
              </a:rPr>
              <a:t>on Templafy ribbon to </a:t>
            </a:r>
            <a:br>
              <a:rPr lang="en-GB" sz="1000" b="0" noProof="1">
                <a:solidFill>
                  <a:schemeClr val="tx1"/>
                </a:solidFill>
                <a:latin typeface="+mn-lt"/>
                <a:cs typeface="Arial" panose="020B0604020202020204" pitchFamily="34" charset="0"/>
              </a:rPr>
            </a:br>
            <a:r>
              <a:rPr lang="en-GB" sz="1000" b="0" noProof="1">
                <a:solidFill>
                  <a:schemeClr val="tx1"/>
                </a:solidFill>
                <a:latin typeface="+mn-lt"/>
                <a:cs typeface="Arial" panose="020B0604020202020204" pitchFamily="34" charset="0"/>
              </a:rPr>
              <a:t>select up to 9 different level text or headings. </a:t>
            </a:r>
          </a:p>
          <a:p>
            <a:pPr eaLnBrk="1" hangingPunct="1">
              <a:spcAft>
                <a:spcPts val="600"/>
              </a:spcAft>
              <a:defRPr/>
            </a:pPr>
            <a:r>
              <a:rPr lang="en-GB" sz="1000" b="0" noProof="1">
                <a:solidFill>
                  <a:schemeClr val="tx1"/>
                </a:solidFill>
                <a:latin typeface="+mn-lt"/>
                <a:cs typeface="Arial" panose="020B0604020202020204" pitchFamily="34" charset="0"/>
              </a:rPr>
              <a:t>Alternatively, select </a:t>
            </a:r>
            <a:r>
              <a:rPr lang="en-GB" sz="1000" b="1" noProof="1">
                <a:solidFill>
                  <a:schemeClr val="tx1"/>
                </a:solidFill>
                <a:latin typeface="+mn-lt"/>
                <a:cs typeface="Arial" panose="020B0604020202020204" pitchFamily="34" charset="0"/>
              </a:rPr>
              <a:t>Increase</a:t>
            </a:r>
            <a:r>
              <a:rPr lang="en-GB" sz="1000" baseline="0" noProof="1">
                <a:solidFill>
                  <a:schemeClr val="tx1"/>
                </a:solidFill>
                <a:latin typeface="+mn-lt"/>
                <a:cs typeface="Arial" panose="020B0604020202020204" pitchFamily="34" charset="0"/>
              </a:rPr>
              <a:t> or </a:t>
            </a:r>
            <a:r>
              <a:rPr lang="en-GB" sz="1000" b="1" baseline="0" noProof="1">
                <a:solidFill>
                  <a:schemeClr val="tx1"/>
                </a:solidFill>
                <a:latin typeface="+mn-lt"/>
                <a:cs typeface="Arial" panose="020B0604020202020204" pitchFamily="34" charset="0"/>
              </a:rPr>
              <a:t>Decrease </a:t>
            </a:r>
            <a:r>
              <a:rPr lang="en-GB" sz="1000" baseline="0" noProof="1">
                <a:solidFill>
                  <a:schemeClr val="tx1"/>
                </a:solidFill>
                <a:latin typeface="+mn-lt"/>
                <a:cs typeface="Arial" panose="020B0604020202020204" pitchFamily="34" charset="0"/>
              </a:rPr>
              <a:t>list </a:t>
            </a:r>
            <a:br>
              <a:rPr lang="en-GB" sz="1000" baseline="0" noProof="1">
                <a:solidFill>
                  <a:schemeClr val="tx1"/>
                </a:solidFill>
                <a:latin typeface="+mn-lt"/>
                <a:cs typeface="Arial" panose="020B0604020202020204" pitchFamily="34" charset="0"/>
              </a:rPr>
            </a:br>
            <a:r>
              <a:rPr lang="en-GB" sz="1000" baseline="0" noProof="1">
                <a:solidFill>
                  <a:schemeClr val="tx1"/>
                </a:solidFill>
                <a:latin typeface="+mn-lt"/>
                <a:cs typeface="Arial" panose="020B0604020202020204" pitchFamily="34" charset="0"/>
              </a:rPr>
              <a:t>level to go up a level to change the style.</a:t>
            </a:r>
            <a:endParaRPr lang="en-GB" altLang="da-DK" sz="1000" b="0" noProof="1">
              <a:solidFill>
                <a:schemeClr val="tx1"/>
              </a:solidFill>
              <a:latin typeface="+mn-lt"/>
              <a:cs typeface="Arial" panose="020B0604020202020204" pitchFamily="34" charset="0"/>
            </a:endParaRPr>
          </a:p>
          <a:p>
            <a:pPr eaLnBrk="1" hangingPunct="1">
              <a:spcAft>
                <a:spcPts val="600"/>
              </a:spcAft>
              <a:defRPr/>
            </a:pPr>
            <a:endParaRPr lang="en-GB" altLang="da-DK" sz="1000" b="0" noProof="1">
              <a:solidFill>
                <a:schemeClr val="tx1"/>
              </a:solidFill>
              <a:latin typeface="+mn-lt"/>
              <a:cs typeface="Arial" panose="020B0604020202020204" pitchFamily="34" charset="0"/>
            </a:endParaRPr>
          </a:p>
          <a:p>
            <a:pPr eaLnBrk="1" hangingPunct="1">
              <a:spcAft>
                <a:spcPts val="600"/>
              </a:spcAft>
              <a:defRPr/>
            </a:pP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sz="1000" b="0" noProof="1">
                <a:solidFill>
                  <a:schemeClr val="accent1"/>
                </a:solidFill>
                <a:latin typeface="+mn-lt"/>
                <a:cs typeface="Arial" panose="020B0604020202020204" pitchFamily="34" charset="0"/>
              </a:rPr>
              <a:t>Reset slide</a:t>
            </a:r>
            <a:br>
              <a:rPr lang="en-GB" sz="1000" b="0" noProof="1">
                <a:solidFill>
                  <a:schemeClr val="tx2"/>
                </a:solidFill>
                <a:latin typeface="+mn-lt"/>
                <a:cs typeface="Arial" panose="020B0604020202020204" pitchFamily="34" charset="0"/>
              </a:rPr>
            </a:br>
            <a:r>
              <a:rPr lang="en-GB" altLang="da-DK" sz="1000" noProof="1">
                <a:solidFill>
                  <a:schemeClr val="tx1"/>
                </a:solidFill>
                <a:latin typeface="+mn-lt"/>
                <a:cs typeface="Arial" panose="020B0604020202020204" pitchFamily="34" charset="0"/>
              </a:rPr>
              <a:t>Click the </a:t>
            </a:r>
            <a:r>
              <a:rPr lang="en-GB" altLang="da-DK" sz="1000" b="1" baseline="0" noProof="1">
                <a:solidFill>
                  <a:schemeClr val="tx1"/>
                </a:solidFill>
                <a:latin typeface="+mn-lt"/>
                <a:cs typeface="Arial" panose="020B0604020202020204" pitchFamily="34" charset="0"/>
              </a:rPr>
              <a:t>Reset </a:t>
            </a:r>
            <a:r>
              <a:rPr lang="en-GB" altLang="da-DK" sz="1000" noProof="1">
                <a:solidFill>
                  <a:schemeClr val="tx1"/>
                </a:solidFill>
                <a:latin typeface="+mn-lt"/>
                <a:cs typeface="Arial" panose="020B0604020202020204" pitchFamily="34" charset="0"/>
              </a:rPr>
              <a:t>menu to reset position, size</a:t>
            </a:r>
            <a:r>
              <a:rPr lang="en-GB" altLang="da-DK" sz="1000" baseline="0" noProof="1">
                <a:solidFill>
                  <a:schemeClr val="tx1"/>
                </a:solidFill>
                <a:latin typeface="+mn-lt"/>
                <a:cs typeface="Arial" panose="020B0604020202020204" pitchFamily="34" charset="0"/>
              </a:rPr>
              <a:t> and </a:t>
            </a:r>
            <a:br>
              <a:rPr lang="en-GB" altLang="da-DK" sz="1000" baseline="0" noProof="1">
                <a:solidFill>
                  <a:schemeClr val="tx1"/>
                </a:solidFill>
                <a:latin typeface="+mn-lt"/>
                <a:cs typeface="Arial" panose="020B0604020202020204" pitchFamily="34" charset="0"/>
              </a:rPr>
            </a:br>
            <a:r>
              <a:rPr lang="en-GB" altLang="da-DK" sz="1000" baseline="0" noProof="1">
                <a:solidFill>
                  <a:schemeClr val="tx1"/>
                </a:solidFill>
                <a:latin typeface="+mn-lt"/>
                <a:cs typeface="Arial" panose="020B0604020202020204" pitchFamily="34" charset="0"/>
              </a:rPr>
              <a:t>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800" b="0" noProof="1">
                <a:solidFill>
                  <a:schemeClr val="tx1"/>
                </a:solidFill>
                <a:latin typeface="+mn-lt"/>
                <a:cs typeface="Arial" panose="020B0604020202020204" pitchFamily="34" charset="0"/>
              </a:rPr>
            </a:br>
            <a:r>
              <a:rPr lang="en-GB" sz="1200" b="1" dirty="0">
                <a:solidFill>
                  <a:schemeClr val="accent1"/>
                </a:solidFill>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000" b="0" noProof="1">
                <a:solidFill>
                  <a:schemeClr val="tx1"/>
                </a:solidFill>
                <a:latin typeface="+mn-lt"/>
                <a:cs typeface="Arial" panose="020B0604020202020204" pitchFamily="34" charset="0"/>
              </a:rPr>
              <a:t>Click on the menu </a:t>
            </a:r>
            <a:r>
              <a:rPr lang="en-GB" altLang="da-DK" sz="1000" b="1" noProof="1">
                <a:solidFill>
                  <a:schemeClr val="tx1"/>
                </a:solidFill>
                <a:latin typeface="+mn-lt"/>
                <a:cs typeface="Arial" panose="020B0604020202020204" pitchFamily="34" charset="0"/>
              </a:rPr>
              <a:t>New Slide </a:t>
            </a:r>
            <a:r>
              <a:rPr lang="en-GB" altLang="da-DK" sz="1000" b="0" noProof="1">
                <a:solidFill>
                  <a:schemeClr val="tx1"/>
                </a:solidFill>
                <a:latin typeface="+mn-lt"/>
                <a:cs typeface="Arial" panose="020B0604020202020204" pitchFamily="34" charset="0"/>
              </a:rPr>
              <a:t>in the </a:t>
            </a:r>
            <a:r>
              <a:rPr lang="en-GB" altLang="da-DK" sz="1000" b="1" noProof="1">
                <a:solidFill>
                  <a:schemeClr val="tx1"/>
                </a:solidFill>
                <a:latin typeface="+mn-lt"/>
                <a:cs typeface="Arial" panose="020B0604020202020204" pitchFamily="34" charset="0"/>
              </a:rPr>
              <a:t>Home</a:t>
            </a:r>
            <a:r>
              <a:rPr lang="en-GB" altLang="da-DK" sz="1000" b="0" noProof="1">
                <a:solidFill>
                  <a:schemeClr val="tx1"/>
                </a:solidFill>
                <a:latin typeface="+mn-lt"/>
                <a:cs typeface="Arial" panose="020B0604020202020204" pitchFamily="34" charset="0"/>
              </a:rPr>
              <a:t> tab to insert a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new slide</a:t>
            </a: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altLang="da-DK" sz="1000" b="0" noProof="1">
                <a:solidFill>
                  <a:schemeClr val="accent1"/>
                </a:solidFill>
                <a:latin typeface="+mn-lt"/>
                <a:cs typeface="Arial" panose="020B0604020202020204" pitchFamily="34" charset="0"/>
              </a:rPr>
              <a:t>Change layout</a:t>
            </a:r>
            <a:br>
              <a:rPr lang="en-GB" altLang="da-DK" sz="1000" b="0" noProof="1">
                <a:solidFill>
                  <a:schemeClr val="tx2"/>
                </a:solidFill>
                <a:latin typeface="+mn-lt"/>
                <a:cs typeface="Arial" panose="020B0604020202020204" pitchFamily="34" charset="0"/>
              </a:rPr>
            </a:br>
            <a:r>
              <a:rPr lang="en-GB" sz="1000" dirty="0">
                <a:solidFill>
                  <a:srgbClr val="000000"/>
                </a:solidFill>
                <a:latin typeface="+mn-lt"/>
                <a:ea typeface="Arial" panose="020B0604020202020204" pitchFamily="34" charset="0"/>
              </a:rPr>
              <a:t>Click on the arrow next to </a:t>
            </a:r>
            <a:r>
              <a:rPr lang="en-GB" sz="1000" b="1" dirty="0">
                <a:solidFill>
                  <a:srgbClr val="000000"/>
                </a:solidFill>
                <a:latin typeface="+mn-lt"/>
                <a:ea typeface="Arial" panose="020B0604020202020204" pitchFamily="34" charset="0"/>
              </a:rPr>
              <a:t>Layout </a:t>
            </a:r>
            <a:r>
              <a:rPr lang="en-GB" sz="1000" dirty="0">
                <a:solidFill>
                  <a:srgbClr val="000000"/>
                </a:solidFill>
                <a:latin typeface="+mn-lt"/>
                <a:ea typeface="Arial" panose="020B0604020202020204" pitchFamily="34" charset="0"/>
              </a:rPr>
              <a:t>to view a dropdown </a:t>
            </a:r>
            <a:br>
              <a:rPr lang="en-GB" sz="1000" dirty="0">
                <a:solidFill>
                  <a:srgbClr val="000000"/>
                </a:solidFill>
                <a:latin typeface="+mn-lt"/>
                <a:ea typeface="Arial" panose="020B0604020202020204" pitchFamily="34" charset="0"/>
              </a:rPr>
            </a:br>
            <a:r>
              <a:rPr lang="en-GB" sz="1000" dirty="0">
                <a:solidFill>
                  <a:srgbClr val="000000"/>
                </a:solidFill>
                <a:latin typeface="+mn-lt"/>
                <a:ea typeface="Arial" panose="020B0604020202020204" pitchFamily="34" charset="0"/>
              </a:rPr>
              <a:t>menu of possible slide layouts</a:t>
            </a:r>
          </a:p>
          <a:p>
            <a:pPr marL="0" indent="0">
              <a:spcAft>
                <a:spcPts val="600"/>
              </a:spcAft>
              <a:buFont typeface="+mj-lt"/>
              <a:buNone/>
            </a:pPr>
            <a:r>
              <a:rPr lang="en-GB" sz="1000" b="0" dirty="0">
                <a:solidFill>
                  <a:schemeClr val="accent1"/>
                </a:solidFill>
                <a:latin typeface="+mn-lt"/>
                <a:ea typeface="Arial" panose="020B0604020202020204" pitchFamily="34" charset="0"/>
              </a:rPr>
              <a:t>Animations</a:t>
            </a:r>
            <a:br>
              <a:rPr lang="en-GB" sz="1000" b="1" dirty="0">
                <a:solidFill>
                  <a:srgbClr val="000000"/>
                </a:solidFill>
                <a:latin typeface="+mn-lt"/>
                <a:ea typeface="Arial" panose="020B0604020202020204" pitchFamily="34" charset="0"/>
              </a:rPr>
            </a:br>
            <a:r>
              <a:rPr lang="en-GB" sz="1000" dirty="0">
                <a:latin typeface="+mn-lt"/>
                <a:ea typeface="Arial" panose="020B0604020202020204" pitchFamily="34" charset="0"/>
              </a:rPr>
              <a:t>No animated slides included,  keep animation simple e.g., fade</a:t>
            </a:r>
          </a:p>
          <a:p>
            <a:pPr marL="0" indent="0">
              <a:spcAft>
                <a:spcPts val="0"/>
              </a:spcAft>
              <a:buFont typeface="+mj-lt"/>
              <a:buNone/>
            </a:pPr>
            <a:endParaRPr lang="en-GB" sz="1000" dirty="0">
              <a:latin typeface="+mn-lt"/>
              <a:ea typeface="Arial" panose="020B0604020202020204" pitchFamily="34" charset="0"/>
            </a:endParaRPr>
          </a:p>
          <a:p>
            <a:pPr eaLnBrk="1" hangingPunct="1">
              <a:spcAft>
                <a:spcPts val="600"/>
              </a:spcAft>
              <a:defRPr/>
            </a:pPr>
            <a:r>
              <a:rPr lang="en-GB" sz="1200" b="1" dirty="0">
                <a:solidFill>
                  <a:schemeClr val="accent1"/>
                </a:solidFill>
                <a:latin typeface="Arial" panose="020B0604020202020204" pitchFamily="34" charset="0"/>
                <a:cs typeface="Arial" panose="020B0604020202020204" pitchFamily="34" charset="0"/>
              </a:rPr>
              <a:t>Guides</a:t>
            </a:r>
          </a:p>
          <a:p>
            <a:pPr eaLnBrk="1" hangingPunct="1">
              <a:spcAft>
                <a:spcPts val="600"/>
              </a:spcAft>
              <a:defRPr/>
            </a:pPr>
            <a:r>
              <a:rPr lang="en-GB" altLang="da-DK" sz="1000" b="0" kern="1200" noProof="1">
                <a:solidFill>
                  <a:schemeClr val="tx1"/>
                </a:solidFill>
                <a:latin typeface="+mn-lt"/>
                <a:ea typeface="+mn-ea"/>
                <a:cs typeface="Arial" panose="020B0604020202020204" pitchFamily="34" charset="0"/>
              </a:rPr>
              <a:t>Click the </a:t>
            </a:r>
            <a:r>
              <a:rPr lang="en-GB" altLang="da-DK" sz="1000" b="1" kern="1200" noProof="1">
                <a:solidFill>
                  <a:schemeClr val="tx1"/>
                </a:solidFill>
                <a:latin typeface="+mn-lt"/>
                <a:ea typeface="+mn-ea"/>
                <a:cs typeface="Arial" panose="020B0604020202020204" pitchFamily="34" charset="0"/>
              </a:rPr>
              <a:t>View</a:t>
            </a:r>
            <a:r>
              <a:rPr lang="en-GB" altLang="da-DK" sz="1000" b="0" kern="1200" noProof="1">
                <a:solidFill>
                  <a:schemeClr val="tx1"/>
                </a:solidFill>
                <a:latin typeface="+mn-lt"/>
                <a:ea typeface="+mn-ea"/>
                <a:cs typeface="Arial" panose="020B0604020202020204" pitchFamily="34" charset="0"/>
              </a:rPr>
              <a:t> tab and set tick mark next to </a:t>
            </a:r>
            <a:r>
              <a:rPr lang="en-GB" altLang="da-DK" sz="1000" b="1" kern="1200" noProof="1">
                <a:solidFill>
                  <a:schemeClr val="tx1"/>
                </a:solidFill>
                <a:latin typeface="+mn-lt"/>
                <a:ea typeface="+mn-ea"/>
                <a:cs typeface="Arial" panose="020B0604020202020204" pitchFamily="34" charset="0"/>
              </a:rPr>
              <a:t>Guides</a:t>
            </a:r>
            <a:endParaRPr lang="en-GB" altLang="da-DK" sz="1000" b="0" kern="1200" noProof="1">
              <a:solidFill>
                <a:schemeClr val="tx1"/>
              </a:solidFill>
              <a:latin typeface="+mn-lt"/>
              <a:ea typeface="+mn-ea"/>
              <a:cs typeface="Arial" panose="020B0604020202020204" pitchFamily="34" charset="0"/>
            </a:endParaRPr>
          </a:p>
          <a:p>
            <a:pPr eaLnBrk="1" hangingPunct="1">
              <a:spcAft>
                <a:spcPts val="600"/>
              </a:spcAft>
              <a:defRPr/>
            </a:pPr>
            <a:r>
              <a:rPr lang="en-GB" altLang="da-DK" sz="1000" b="1" kern="1200" noProof="1">
                <a:solidFill>
                  <a:schemeClr val="tx1"/>
                </a:solidFill>
                <a:latin typeface="+mn-lt"/>
                <a:ea typeface="+mn-ea"/>
                <a:cs typeface="Arial" panose="020B0604020202020204" pitchFamily="34" charset="0"/>
              </a:rPr>
              <a:t>Hint: Alt + F9 </a:t>
            </a:r>
            <a:r>
              <a:rPr lang="en-GB" altLang="da-DK" sz="1000" b="0" kern="1200" noProof="1">
                <a:solidFill>
                  <a:schemeClr val="tx1"/>
                </a:solidFill>
                <a:latin typeface="+mn-lt"/>
                <a:ea typeface="+mn-ea"/>
                <a:cs typeface="Arial" panose="020B0604020202020204" pitchFamily="34" charset="0"/>
              </a:rPr>
              <a:t>for quick view of guides</a:t>
            </a:r>
            <a:br>
              <a:rPr lang="en-GB" altLang="da-DK" sz="1000" b="0" kern="1200" noProof="1">
                <a:solidFill>
                  <a:schemeClr val="tx1"/>
                </a:solidFill>
                <a:latin typeface="+mn-lt"/>
                <a:ea typeface="+mn-ea"/>
                <a:cs typeface="Arial" panose="020B0604020202020204" pitchFamily="34" charset="0"/>
              </a:rPr>
            </a:br>
            <a:r>
              <a:rPr lang="en-GB" altLang="da-DK" sz="1000" b="1" kern="1200" noProof="1">
                <a:solidFill>
                  <a:schemeClr val="tx1"/>
                </a:solidFill>
                <a:latin typeface="+mn-lt"/>
                <a:ea typeface="+mn-ea"/>
                <a:cs typeface="Arial" panose="020B0604020202020204" pitchFamily="34" charset="0"/>
              </a:rPr>
              <a:t>Mac: </a:t>
            </a:r>
            <a:r>
              <a:rPr lang="en-GB" sz="1000" b="0" i="0" dirty="0">
                <a:solidFill>
                  <a:srgbClr val="333333"/>
                </a:solidFill>
                <a:effectLst/>
                <a:latin typeface="+mn-lt"/>
              </a:rPr>
              <a:t>⌘ </a:t>
            </a:r>
            <a:r>
              <a:rPr lang="en-GB" altLang="da-DK" sz="1000" b="0" kern="1200" noProof="1">
                <a:solidFill>
                  <a:schemeClr val="tx1"/>
                </a:solidFill>
                <a:latin typeface="+mn-lt"/>
                <a:ea typeface="+mn-ea"/>
                <a:cs typeface="Arial" panose="020B0604020202020204" pitchFamily="34" charset="0"/>
              </a:rPr>
              <a:t>+ option + ctrl + G</a:t>
            </a:r>
            <a:endParaRPr lang="en-GB" sz="1000" dirty="0">
              <a:latin typeface="+mn-lt"/>
              <a:ea typeface="Arial" panose="020B0604020202020204" pitchFamily="34" charset="0"/>
            </a:endParaRPr>
          </a:p>
          <a:p>
            <a:pPr marL="0" indent="0">
              <a:spcAft>
                <a:spcPts val="600"/>
              </a:spcAft>
              <a:buFont typeface="+mj-lt"/>
              <a:buNone/>
            </a:pPr>
            <a:br>
              <a:rPr lang="en-GB" altLang="da-DK" sz="1000" b="0" kern="1200" noProof="1">
                <a:solidFill>
                  <a:schemeClr val="tx1"/>
                </a:solidFill>
                <a:latin typeface="Arial" charset="0"/>
                <a:ea typeface="+mn-ea"/>
                <a:cs typeface="Arial" panose="020B0604020202020204" pitchFamily="34" charset="0"/>
              </a:rPr>
            </a:br>
            <a:endParaRPr lang="en-GB" sz="1000" dirty="0">
              <a:latin typeface="+mn-lt"/>
              <a:ea typeface="Arial" panose="020B0604020202020204" pitchFamily="34" charset="0"/>
            </a:endParaRPr>
          </a:p>
        </p:txBody>
      </p:sp>
      <p:sp>
        <p:nvSpPr>
          <p:cNvPr id="31" name="Text Box 3">
            <a:extLst>
              <a:ext uri="{FF2B5EF4-FFF2-40B4-BE49-F238E27FC236}">
                <a16:creationId xmlns:a16="http://schemas.microsoft.com/office/drawing/2014/main" id="{F569F601-11CF-4F09-9ACA-29DB61293B18}"/>
              </a:ext>
            </a:extLst>
          </p:cNvPr>
          <p:cNvSpPr txBox="1">
            <a:spLocks noChangeArrowheads="1"/>
          </p:cNvSpPr>
          <p:nvPr userDrawn="1"/>
        </p:nvSpPr>
        <p:spPr bwMode="auto">
          <a:xfrm>
            <a:off x="4359275" y="1556270"/>
            <a:ext cx="34734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Pictures</a:t>
            </a:r>
            <a:endParaRPr lang="en-GB" sz="1200" b="1" noProof="1">
              <a:solidFill>
                <a:schemeClr val="accent1"/>
              </a:solidFill>
              <a:latin typeface="Arial" panose="020B0604020202020204" pitchFamily="34" charset="0"/>
              <a:cs typeface="Arial" panose="020B0604020202020204" pitchFamily="34" charset="0"/>
            </a:endParaRPr>
          </a:p>
          <a:p>
            <a:pPr marL="0" lvl="0" indent="0" algn="l" defTabSz="914400" rtl="0" eaLnBrk="1" latinLnBrk="0" hangingPunct="1">
              <a:lnSpc>
                <a:spcPct val="100000"/>
              </a:lnSpc>
              <a:spcBef>
                <a:spcPts val="0"/>
              </a:spcBef>
              <a:spcAft>
                <a:spcPts val="0"/>
              </a:spcAft>
              <a:buClr>
                <a:srgbClr val="000000"/>
              </a:buClr>
              <a:buSzPct val="100000"/>
              <a:buFont typeface="+mj-lt"/>
              <a:buNone/>
              <a:defRPr/>
            </a:pPr>
            <a:r>
              <a:rPr lang="en-GB" altLang="da-DK" sz="1050" b="0" i="0" u="none" kern="1200" cap="none" noProof="1">
                <a:solidFill>
                  <a:srgbClr val="000000"/>
                </a:solidFill>
                <a:latin typeface="Times New Roman" panose="02020603050405020304" pitchFamily="18" charset="0"/>
                <a:ea typeface="+mn-ea"/>
                <a:cs typeface="+mn-cs"/>
              </a:rPr>
              <a:t>On slides with picture placeholder click icon, </a:t>
            </a:r>
            <a:br>
              <a:rPr lang="en-GB" altLang="da-DK" sz="1050" b="0" i="0" u="none" kern="1200" cap="none" noProof="1">
                <a:solidFill>
                  <a:srgbClr val="000000"/>
                </a:solidFill>
                <a:latin typeface="Times New Roman" panose="02020603050405020304" pitchFamily="18" charset="0"/>
                <a:ea typeface="+mn-ea"/>
                <a:cs typeface="+mn-cs"/>
              </a:rPr>
            </a:br>
            <a:r>
              <a:rPr lang="en-GB" altLang="da-DK" sz="1050" b="0" i="0" u="none" kern="1200" cap="none" noProof="1">
                <a:solidFill>
                  <a:srgbClr val="000000"/>
                </a:solidFill>
                <a:latin typeface="Times New Roman" panose="02020603050405020304" pitchFamily="18" charset="0"/>
                <a:ea typeface="+mn-ea"/>
                <a:cs typeface="+mn-cs"/>
              </a:rPr>
              <a:t>s</a:t>
            </a:r>
            <a:r>
              <a:rPr lang="en-GB" altLang="da-DK" sz="1050" b="0" i="0" u="none" cap="none" noProof="1">
                <a:solidFill>
                  <a:srgbClr val="000000"/>
                </a:solidFill>
                <a:latin typeface="Times New Roman" panose="02020603050405020304" pitchFamily="18" charset="0"/>
                <a:ea typeface="+mn-ea"/>
                <a:cs typeface="+mn-cs"/>
              </a:rPr>
              <a:t>elect </a:t>
            </a:r>
            <a:r>
              <a:rPr lang="en-GB" altLang="da-DK" sz="1050" b="1" i="0" u="none" cap="none" noProof="1">
                <a:solidFill>
                  <a:srgbClr val="000000"/>
                </a:solidFill>
                <a:latin typeface="Times New Roman" panose="02020603050405020304" pitchFamily="18" charset="0"/>
                <a:ea typeface="+mn-ea"/>
                <a:cs typeface="+mn-cs"/>
              </a:rPr>
              <a:t>Image Tools </a:t>
            </a:r>
            <a:r>
              <a:rPr lang="en-GB" altLang="da-DK" sz="1050" b="0" i="0" u="none" cap="none" noProof="1">
                <a:solidFill>
                  <a:srgbClr val="000000"/>
                </a:solidFill>
                <a:latin typeface="Times New Roman" panose="02020603050405020304" pitchFamily="18" charset="0"/>
                <a:ea typeface="+mn-ea"/>
                <a:cs typeface="+mn-cs"/>
              </a:rPr>
              <a:t>options on Templafy ribbon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and select </a:t>
            </a:r>
            <a:r>
              <a:rPr lang="en-GB" altLang="da-DK" sz="1050" b="1" i="0" u="none" cap="none" noProof="1">
                <a:solidFill>
                  <a:srgbClr val="000000"/>
                </a:solidFill>
                <a:latin typeface="Times New Roman" panose="02020603050405020304" pitchFamily="18" charset="0"/>
                <a:ea typeface="+mn-ea"/>
                <a:cs typeface="+mn-cs"/>
              </a:rPr>
              <a:t>Insert </a:t>
            </a:r>
            <a:r>
              <a:rPr lang="en-GB" altLang="da-DK" sz="1050" b="0" i="0" u="none" cap="none" noProof="1">
                <a:solidFill>
                  <a:srgbClr val="000000"/>
                </a:solidFill>
                <a:latin typeface="Times New Roman" panose="02020603050405020304" pitchFamily="18" charset="0"/>
                <a:ea typeface="+mn-ea"/>
                <a:cs typeface="+mn-cs"/>
              </a:rPr>
              <a:t>or </a:t>
            </a:r>
            <a:r>
              <a:rPr lang="en-GB" altLang="da-DK" sz="1050" b="1" i="0" u="none" cap="none" noProof="1">
                <a:solidFill>
                  <a:srgbClr val="000000"/>
                </a:solidFill>
                <a:latin typeface="Times New Roman" panose="02020603050405020304" pitchFamily="18" charset="0"/>
                <a:ea typeface="+mn-ea"/>
                <a:cs typeface="+mn-cs"/>
              </a:rPr>
              <a:t>Paste</a:t>
            </a:r>
            <a:r>
              <a:rPr lang="en-GB" altLang="da-DK" sz="1050" b="0" i="0" u="none" cap="none" noProof="1">
                <a:solidFill>
                  <a:srgbClr val="000000"/>
                </a:solidFill>
                <a:latin typeface="Times New Roman" panose="02020603050405020304" pitchFamily="18" charset="0"/>
                <a:ea typeface="+mn-ea"/>
                <a:cs typeface="+mn-cs"/>
              </a:rPr>
              <a:t>. Then move the picture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within the placeholder to focus. </a:t>
            </a:r>
            <a:endParaRPr lang="en-GB" altLang="da-DK" sz="1200" b="0" i="0" u="none" cap="none" noProof="1">
              <a:solidFill>
                <a:srgbClr val="000000"/>
              </a:solidFill>
              <a:latin typeface="Times New Roman" panose="02020603050405020304" pitchFamily="18" charset="0"/>
              <a:ea typeface="+mn-ea"/>
              <a:cs typeface="+mn-cs"/>
            </a:endParaRPr>
          </a:p>
          <a:p>
            <a:pPr eaLnBrk="1" hangingPunct="1">
              <a:spcBef>
                <a:spcPts val="1200"/>
              </a:spcBef>
              <a:spcAft>
                <a:spcPts val="600"/>
              </a:spcAft>
              <a:defRPr/>
            </a:pPr>
            <a:r>
              <a:rPr lang="en-GB" sz="900" b="0" i="0" noProof="1">
                <a:solidFill>
                  <a:schemeClr val="accent1"/>
                </a:solidFill>
                <a:latin typeface="+mn-lt"/>
                <a:cs typeface="Arial" panose="020B0604020202020204" pitchFamily="34" charset="0"/>
              </a:rPr>
              <a:t>Crop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Click </a:t>
            </a:r>
            <a:r>
              <a:rPr lang="en-GB" altLang="da-DK" sz="1000" b="1" noProof="1">
                <a:solidFill>
                  <a:schemeClr val="tx1"/>
                </a:solidFill>
                <a:latin typeface="+mn-lt"/>
                <a:cs typeface="Arial" panose="020B0604020202020204" pitchFamily="34" charset="0"/>
              </a:rPr>
              <a:t>Crop</a:t>
            </a:r>
            <a:r>
              <a:rPr lang="en-GB" altLang="da-DK" sz="1000" b="0" noProof="1">
                <a:solidFill>
                  <a:schemeClr val="tx1"/>
                </a:solidFill>
                <a:latin typeface="+mn-lt"/>
                <a:cs typeface="Arial" panose="020B0604020202020204" pitchFamily="34" charset="0"/>
              </a:rPr>
              <a:t> to change size or focus of the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If you want to scale the picture, hold </a:t>
            </a:r>
            <a:r>
              <a:rPr lang="en-GB" altLang="da-DK" sz="1000" b="1" noProof="1">
                <a:solidFill>
                  <a:schemeClr val="tx1"/>
                </a:solidFill>
                <a:latin typeface="+mn-lt"/>
                <a:cs typeface="Arial" panose="020B0604020202020204" pitchFamily="34" charset="0"/>
              </a:rPr>
              <a:t>SHIFT</a:t>
            </a:r>
            <a:r>
              <a:rPr lang="en-GB" altLang="da-DK" sz="1000" b="0" noProof="1">
                <a:solidFill>
                  <a:schemeClr val="tx1"/>
                </a:solidFill>
                <a:latin typeface="+mn-lt"/>
                <a:cs typeface="Arial" panose="020B0604020202020204" pitchFamily="34" charset="0"/>
              </a:rPr>
              <a:t>-key down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000" b="1" noProof="1">
                <a:solidFill>
                  <a:schemeClr val="tx1"/>
                </a:solidFill>
                <a:latin typeface="+mn-lt"/>
                <a:cs typeface="Arial" panose="020B0604020202020204" pitchFamily="34" charset="0"/>
              </a:rPr>
              <a:t>Hint: </a:t>
            </a:r>
            <a:r>
              <a:rPr lang="en-GB" altLang="da-DK" sz="10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right-click and choose </a:t>
            </a:r>
            <a:r>
              <a:rPr lang="en-GB" altLang="da-DK" sz="1000" b="1" noProof="1">
                <a:solidFill>
                  <a:schemeClr val="tx1"/>
                </a:solidFill>
                <a:latin typeface="+mn-lt"/>
                <a:cs typeface="Arial" panose="020B0604020202020204" pitchFamily="34" charset="0"/>
              </a:rPr>
              <a:t>Send to Back</a:t>
            </a: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Accessibility</a:t>
            </a:r>
          </a:p>
          <a:p>
            <a:pPr eaLnBrk="1" hangingPunct="1">
              <a:spcAft>
                <a:spcPts val="600"/>
              </a:spcAft>
              <a:defRPr/>
            </a:pPr>
            <a:r>
              <a:rPr lang="en-GB" altLang="da-DK" sz="1000" b="0" noProof="1">
                <a:solidFill>
                  <a:schemeClr val="tx1"/>
                </a:solidFill>
                <a:latin typeface="+mn-lt"/>
                <a:cs typeface="Arial" panose="020B0604020202020204" pitchFamily="34" charset="0"/>
              </a:rPr>
              <a:t>Keep the audience engaged with the simple rule of one concept per slide</a:t>
            </a:r>
          </a:p>
          <a:p>
            <a:pPr eaLnBrk="1" hangingPunct="1">
              <a:spcAft>
                <a:spcPts val="600"/>
              </a:spcAft>
              <a:defRPr/>
            </a:pPr>
            <a:r>
              <a:rPr lang="en-GB" altLang="da-DK" sz="1000" b="0" noProof="1">
                <a:solidFill>
                  <a:schemeClr val="tx1"/>
                </a:solidFill>
                <a:latin typeface="+mn-lt"/>
                <a:cs typeface="Arial" panose="020B0604020202020204" pitchFamily="34" charset="0"/>
              </a:rPr>
              <a:t>Run the Accessibility Checker, found under the Review tab</a:t>
            </a:r>
          </a:p>
          <a:p>
            <a:pPr eaLnBrk="1" hangingPunct="1">
              <a:spcAft>
                <a:spcPts val="600"/>
              </a:spcAft>
              <a:defRPr/>
            </a:pPr>
            <a:r>
              <a:rPr lang="en-GB" altLang="da-DK" sz="1000" b="0" noProof="1">
                <a:solidFill>
                  <a:schemeClr val="tx1"/>
                </a:solidFill>
                <a:latin typeface="+mn-lt"/>
                <a:cs typeface="Arial" panose="020B0604020202020204" pitchFamily="34" charset="0"/>
              </a:rPr>
              <a:t>For charts and diagrams use the secondary colour palette in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the order shown in </a:t>
            </a:r>
            <a:r>
              <a:rPr lang="en-GB" altLang="da-DK" sz="1000" b="1" noProof="1">
                <a:solidFill>
                  <a:schemeClr val="tx1"/>
                </a:solidFill>
                <a:latin typeface="+mn-lt"/>
                <a:cs typeface="Arial" panose="020B0604020202020204" pitchFamily="34" charset="0"/>
              </a:rPr>
              <a:t>Custom Colours</a:t>
            </a:r>
            <a:r>
              <a:rPr lang="en-GB" altLang="da-DK" sz="1000" b="0" noProof="1">
                <a:solidFill>
                  <a:schemeClr val="tx1"/>
                </a:solidFill>
                <a:latin typeface="+mn-lt"/>
                <a:cs typeface="Arial" panose="020B0604020202020204" pitchFamily="34" charset="0"/>
              </a:rPr>
              <a:t> to make provision for colour blindness</a:t>
            </a:r>
            <a:endParaRPr lang="en-GB" altLang="da-DK" sz="1000" b="0" kern="1200" noProof="1">
              <a:solidFill>
                <a:schemeClr val="tx1"/>
              </a:solidFill>
              <a:latin typeface="Arial" charset="0"/>
              <a:ea typeface="+mn-ea"/>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sp>
        <p:nvSpPr>
          <p:cNvPr id="32" name="Text Box 4">
            <a:extLst>
              <a:ext uri="{FF2B5EF4-FFF2-40B4-BE49-F238E27FC236}">
                <a16:creationId xmlns:a16="http://schemas.microsoft.com/office/drawing/2014/main" id="{2682DB02-2CDA-471F-B752-2FCF9D501612}"/>
              </a:ext>
            </a:extLst>
          </p:cNvPr>
          <p:cNvSpPr txBox="1">
            <a:spLocks noChangeArrowheads="1"/>
          </p:cNvSpPr>
          <p:nvPr userDrawn="1"/>
        </p:nvSpPr>
        <p:spPr bwMode="auto">
          <a:xfrm>
            <a:off x="8057481" y="1561190"/>
            <a:ext cx="3473450"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Header and footer</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altLang="da-DK" sz="10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1000" b="0" noProof="1">
                <a:solidFill>
                  <a:schemeClr val="tx1"/>
                </a:solidFill>
                <a:latin typeface="+mn-lt"/>
                <a:cs typeface="Arial" panose="020B0604020202020204" pitchFamily="34" charset="0"/>
              </a:rPr>
              <a:t>Click on </a:t>
            </a:r>
            <a:r>
              <a:rPr lang="en-GB" altLang="da-DK" sz="1000" b="1" noProof="1">
                <a:solidFill>
                  <a:schemeClr val="tx1"/>
                </a:solidFill>
                <a:latin typeface="+mn-lt"/>
                <a:cs typeface="Arial" panose="020B0604020202020204" pitchFamily="34" charset="0"/>
              </a:rPr>
              <a:t>Header and Footer </a:t>
            </a:r>
            <a:r>
              <a:rPr lang="en-GB" altLang="da-DK" sz="1000" b="0" noProof="1">
                <a:solidFill>
                  <a:schemeClr val="tx1"/>
                </a:solidFill>
                <a:latin typeface="+mn-lt"/>
                <a:cs typeface="Arial" panose="020B0604020202020204" pitchFamily="34" charset="0"/>
              </a:rPr>
              <a:t>in the </a:t>
            </a:r>
            <a:r>
              <a:rPr lang="en-GB" altLang="da-DK" sz="1000" b="1" noProof="1">
                <a:solidFill>
                  <a:schemeClr val="tx1"/>
                </a:solidFill>
                <a:latin typeface="+mn-lt"/>
                <a:cs typeface="Arial" panose="020B0604020202020204" pitchFamily="34" charset="0"/>
              </a:rPr>
              <a:t>Insert</a:t>
            </a:r>
            <a:r>
              <a:rPr lang="en-GB" altLang="da-DK" sz="1000" b="0" noProof="1">
                <a:solidFill>
                  <a:schemeClr val="tx1"/>
                </a:solidFill>
                <a:latin typeface="+mn-lt"/>
                <a:cs typeface="Arial" panose="020B0604020202020204" pitchFamily="34" charset="0"/>
              </a:rPr>
              <a:t> tab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(write the desired text, click date or page number from or to)</a:t>
            </a:r>
          </a:p>
          <a:p>
            <a:pPr eaLnBrk="1" hangingPunct="1">
              <a:spcAft>
                <a:spcPts val="600"/>
              </a:spcAft>
              <a:defRPr/>
            </a:pPr>
            <a:r>
              <a:rPr lang="en-GB" altLang="da-DK" sz="1000" b="0" noProof="1">
                <a:solidFill>
                  <a:schemeClr val="tx1"/>
                </a:solidFill>
                <a:latin typeface="+mn-lt"/>
                <a:cs typeface="Arial" panose="020B0604020202020204" pitchFamily="34" charset="0"/>
              </a:rPr>
              <a:t>Click </a:t>
            </a:r>
            <a:r>
              <a:rPr lang="en-GB" altLang="da-DK" sz="1000" b="1" noProof="1">
                <a:solidFill>
                  <a:schemeClr val="tx1"/>
                </a:solidFill>
                <a:latin typeface="+mn-lt"/>
                <a:cs typeface="Arial" panose="020B0604020202020204" pitchFamily="34" charset="0"/>
              </a:rPr>
              <a:t>Apply to All </a:t>
            </a:r>
            <a:r>
              <a:rPr lang="en-GB" altLang="da-DK" sz="1000" b="0" noProof="1">
                <a:solidFill>
                  <a:schemeClr val="tx1"/>
                </a:solidFill>
                <a:latin typeface="+mn-lt"/>
                <a:cs typeface="Arial" panose="020B0604020202020204" pitchFamily="34" charset="0"/>
              </a:rPr>
              <a:t>or </a:t>
            </a:r>
            <a:r>
              <a:rPr lang="en-GB" altLang="da-DK" sz="1000" b="1" noProof="1">
                <a:solidFill>
                  <a:schemeClr val="tx1"/>
                </a:solidFill>
                <a:latin typeface="+mn-lt"/>
                <a:cs typeface="Arial" panose="020B0604020202020204" pitchFamily="34" charset="0"/>
              </a:rPr>
              <a:t>Apply</a:t>
            </a:r>
            <a:r>
              <a:rPr lang="en-GB" altLang="da-DK" sz="10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Copy/paste content</a:t>
            </a:r>
          </a:p>
          <a:p>
            <a:pPr eaLnBrk="1" hangingPunct="1">
              <a:spcAft>
                <a:spcPts val="600"/>
              </a:spcAft>
              <a:defRPr/>
            </a:pPr>
            <a:r>
              <a:rPr lang="en-GB" altLang="da-DK" sz="1000" b="0" noProof="1">
                <a:solidFill>
                  <a:schemeClr val="tx1"/>
                </a:solidFill>
                <a:latin typeface="+mn-lt"/>
                <a:cs typeface="Arial" panose="020B0604020202020204" pitchFamily="34" charset="0"/>
              </a:rPr>
              <a:t>When copying old content to your new presentation, 2 options are available:</a:t>
            </a:r>
          </a:p>
          <a:p>
            <a:pPr marL="180000" indent="-180000" eaLnBrk="1" hangingPunct="1">
              <a:spcAft>
                <a:spcPts val="600"/>
              </a:spcAft>
              <a:buFont typeface="+mj-lt"/>
              <a:buAutoNum type="arabicPeriod"/>
              <a:defRPr/>
            </a:pPr>
            <a:r>
              <a:rPr lang="en-GB" altLang="da-DK" sz="1000" b="1" noProof="1">
                <a:solidFill>
                  <a:schemeClr val="tx1"/>
                </a:solidFill>
                <a:latin typeface="+mn-lt"/>
                <a:cs typeface="Arial" panose="020B0604020202020204" pitchFamily="34" charset="0"/>
              </a:rPr>
              <a:t>Best practice: </a:t>
            </a:r>
            <a:r>
              <a:rPr lang="en-GB" altLang="da-DK" sz="1000" b="0" noProof="1">
                <a:solidFill>
                  <a:schemeClr val="tx1"/>
                </a:solidFill>
                <a:latin typeface="+mn-lt"/>
                <a:cs typeface="Arial" panose="020B0604020202020204" pitchFamily="34" charset="0"/>
              </a:rPr>
              <a:t>Create a slide in your new presentation and copy </a:t>
            </a:r>
            <a:r>
              <a:rPr lang="en-GB" altLang="da-DK" sz="1000" b="0" i="0" u="sng" noProof="1">
                <a:solidFill>
                  <a:schemeClr val="tx1"/>
                </a:solidFill>
                <a:latin typeface="+mn-lt"/>
                <a:cs typeface="Arial" panose="020B0604020202020204" pitchFamily="34" charset="0"/>
              </a:rPr>
              <a:t>one</a:t>
            </a:r>
            <a:r>
              <a:rPr lang="en-GB" altLang="da-DK" sz="1000" b="0" i="0" u="none" noProof="1">
                <a:solidFill>
                  <a:schemeClr val="tx1"/>
                </a:solidFill>
                <a:latin typeface="+mn-lt"/>
                <a:cs typeface="Arial" panose="020B0604020202020204" pitchFamily="34" charset="0"/>
              </a:rPr>
              <a:t> piece of content at a time (e.g. copy all text from </a:t>
            </a:r>
            <a:r>
              <a:rPr lang="en-GB" altLang="da-DK" sz="1000" b="0" i="0" u="sng" noProof="1">
                <a:solidFill>
                  <a:schemeClr val="tx1"/>
                </a:solidFill>
                <a:latin typeface="+mn-lt"/>
                <a:cs typeface="Arial" panose="020B0604020202020204" pitchFamily="34" charset="0"/>
              </a:rPr>
              <a:t>one</a:t>
            </a:r>
            <a:r>
              <a:rPr lang="en-GB" altLang="da-DK" sz="1000" b="0" i="0" u="none" noProof="1">
                <a:solidFill>
                  <a:schemeClr val="tx1"/>
                </a:solidFill>
                <a:latin typeface="+mn-lt"/>
                <a:cs typeface="Arial" panose="020B0604020202020204" pitchFamily="34" charset="0"/>
              </a:rPr>
              <a:t> textbox)</a:t>
            </a:r>
            <a:endParaRPr lang="en-GB" altLang="da-DK" sz="1000" b="1" i="0" u="sng" noProof="1">
              <a:solidFill>
                <a:schemeClr val="tx1"/>
              </a:solidFill>
              <a:latin typeface="+mn-lt"/>
              <a:cs typeface="Arial" panose="020B0604020202020204" pitchFamily="34" charset="0"/>
            </a:endParaRPr>
          </a:p>
          <a:p>
            <a:pPr marL="180000" indent="-180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p>
          <a:p>
            <a:pPr eaLnBrk="1" hangingPunct="1">
              <a:spcAft>
                <a:spcPts val="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Colours and order of use</a:t>
            </a:r>
          </a:p>
          <a:p>
            <a:pPr eaLnBrk="1" hangingPunct="1">
              <a:spcAft>
                <a:spcPts val="600"/>
              </a:spcAft>
              <a:defRPr/>
            </a:pPr>
            <a:r>
              <a:rPr lang="en-GB" altLang="da-DK" sz="1000" b="0" noProof="1">
                <a:solidFill>
                  <a:schemeClr val="tx1"/>
                </a:solidFill>
                <a:latin typeface="+mn-lt"/>
                <a:cs typeface="Arial" panose="020B0604020202020204" pitchFamily="34" charset="0"/>
              </a:rPr>
              <a:t>Where one or two colours adequately convey the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information, then the primary palette should be used</a:t>
            </a:r>
            <a:endParaRPr lang="en-GB" altLang="da-DK" sz="1000" b="1" noProof="1">
              <a:solidFill>
                <a:schemeClr val="tx1"/>
              </a:solidFill>
              <a:latin typeface="+mn-lt"/>
              <a:cs typeface="Arial" panose="020B0604020202020204" pitchFamily="34" charset="0"/>
            </a:endParaRPr>
          </a:p>
        </p:txBody>
      </p:sp>
      <p:pic>
        <p:nvPicPr>
          <p:cNvPr id="33" name="Picture 32">
            <a:extLst>
              <a:ext uri="{FF2B5EF4-FFF2-40B4-BE49-F238E27FC236}">
                <a16:creationId xmlns:a16="http://schemas.microsoft.com/office/drawing/2014/main" id="{FBB584EE-8C00-4508-B274-AFA10B3ABBEE}"/>
              </a:ext>
            </a:extLst>
          </p:cNvPr>
          <p:cNvPicPr>
            <a:picLocks noChangeAspect="1"/>
          </p:cNvPicPr>
          <p:nvPr userDrawn="1"/>
        </p:nvPicPr>
        <p:blipFill>
          <a:blip r:embed="rId2"/>
          <a:stretch>
            <a:fillRect/>
          </a:stretch>
        </p:blipFill>
        <p:spPr>
          <a:xfrm>
            <a:off x="3644742" y="4676636"/>
            <a:ext cx="475428" cy="176762"/>
          </a:xfrm>
          <a:prstGeom prst="rect">
            <a:avLst/>
          </a:prstGeom>
        </p:spPr>
      </p:pic>
      <p:pic>
        <p:nvPicPr>
          <p:cNvPr id="35" name="Picture 16">
            <a:extLst>
              <a:ext uri="{FF2B5EF4-FFF2-40B4-BE49-F238E27FC236}">
                <a16:creationId xmlns:a16="http://schemas.microsoft.com/office/drawing/2014/main" id="{41BC802C-A869-4D85-92E3-B3EBC84B5E76}"/>
              </a:ext>
            </a:extLst>
          </p:cNvPr>
          <p:cNvPicPr>
            <a:picLocks noChangeAspect="1"/>
          </p:cNvPicPr>
          <p:nvPr userDrawn="1"/>
        </p:nvPicPr>
        <p:blipFill>
          <a:blip r:embed="rId3"/>
          <a:stretch>
            <a:fillRect/>
          </a:stretch>
        </p:blipFill>
        <p:spPr>
          <a:xfrm>
            <a:off x="3805638" y="3988871"/>
            <a:ext cx="328881" cy="505501"/>
          </a:xfrm>
          <a:prstGeom prst="rect">
            <a:avLst/>
          </a:prstGeom>
        </p:spPr>
      </p:pic>
      <p:pic>
        <p:nvPicPr>
          <p:cNvPr id="36" name="Picture 20">
            <a:extLst>
              <a:ext uri="{FF2B5EF4-FFF2-40B4-BE49-F238E27FC236}">
                <a16:creationId xmlns:a16="http://schemas.microsoft.com/office/drawing/2014/main" id="{F7E1D6D1-B653-444A-A572-F87B91C8552B}"/>
              </a:ext>
            </a:extLst>
          </p:cNvPr>
          <p:cNvPicPr>
            <a:picLocks noChangeAspect="1"/>
          </p:cNvPicPr>
          <p:nvPr userDrawn="1"/>
        </p:nvPicPr>
        <p:blipFill>
          <a:blip r:embed="rId4"/>
          <a:stretch>
            <a:fillRect/>
          </a:stretch>
        </p:blipFill>
        <p:spPr>
          <a:xfrm>
            <a:off x="3644742" y="3256159"/>
            <a:ext cx="538465" cy="172841"/>
          </a:xfrm>
          <a:prstGeom prst="rect">
            <a:avLst/>
          </a:prstGeom>
        </p:spPr>
      </p:pic>
      <p:pic>
        <p:nvPicPr>
          <p:cNvPr id="37" name="Picture 19">
            <a:extLst>
              <a:ext uri="{FF2B5EF4-FFF2-40B4-BE49-F238E27FC236}">
                <a16:creationId xmlns:a16="http://schemas.microsoft.com/office/drawing/2014/main" id="{A91EB139-9D90-427B-9229-AFB288306F92}"/>
              </a:ext>
            </a:extLst>
          </p:cNvPr>
          <p:cNvPicPr>
            <a:picLocks noChangeAspect="1"/>
          </p:cNvPicPr>
          <p:nvPr userDrawn="1"/>
        </p:nvPicPr>
        <p:blipFill>
          <a:blip r:embed="rId5"/>
          <a:stretch>
            <a:fillRect/>
          </a:stretch>
        </p:blipFill>
        <p:spPr>
          <a:xfrm>
            <a:off x="7514612" y="2732345"/>
            <a:ext cx="313788" cy="543900"/>
          </a:xfrm>
          <a:prstGeom prst="rect">
            <a:avLst/>
          </a:prstGeom>
        </p:spPr>
      </p:pic>
      <p:pic>
        <p:nvPicPr>
          <p:cNvPr id="38" name="Picture 12">
            <a:extLst>
              <a:ext uri="{FF2B5EF4-FFF2-40B4-BE49-F238E27FC236}">
                <a16:creationId xmlns:a16="http://schemas.microsoft.com/office/drawing/2014/main" id="{9302297C-8714-4F04-80C4-D88FCB711B81}"/>
              </a:ext>
            </a:extLst>
          </p:cNvPr>
          <p:cNvPicPr>
            <a:picLocks noChangeAspect="1"/>
          </p:cNvPicPr>
          <p:nvPr userDrawn="1"/>
        </p:nvPicPr>
        <p:blipFill>
          <a:blip r:embed="rId6"/>
          <a:stretch>
            <a:fillRect/>
          </a:stretch>
        </p:blipFill>
        <p:spPr>
          <a:xfrm>
            <a:off x="11154895" y="2350953"/>
            <a:ext cx="378293" cy="543366"/>
          </a:xfrm>
          <a:prstGeom prst="rect">
            <a:avLst/>
          </a:prstGeom>
        </p:spPr>
      </p:pic>
      <p:pic>
        <p:nvPicPr>
          <p:cNvPr id="39" name="Picture 38">
            <a:extLst>
              <a:ext uri="{FF2B5EF4-FFF2-40B4-BE49-F238E27FC236}">
                <a16:creationId xmlns:a16="http://schemas.microsoft.com/office/drawing/2014/main" id="{0E3E34AB-E599-431C-B998-23EB2D866138}"/>
              </a:ext>
            </a:extLst>
          </p:cNvPr>
          <p:cNvPicPr>
            <a:picLocks noChangeAspect="1"/>
          </p:cNvPicPr>
          <p:nvPr userDrawn="1"/>
        </p:nvPicPr>
        <p:blipFill>
          <a:blip r:embed="rId7"/>
          <a:stretch>
            <a:fillRect/>
          </a:stretch>
        </p:blipFill>
        <p:spPr>
          <a:xfrm>
            <a:off x="654485" y="2558845"/>
            <a:ext cx="457143" cy="257143"/>
          </a:xfrm>
          <a:prstGeom prst="rect">
            <a:avLst/>
          </a:prstGeom>
        </p:spPr>
      </p:pic>
      <p:grpSp>
        <p:nvGrpSpPr>
          <p:cNvPr id="40" name="Group 39">
            <a:extLst>
              <a:ext uri="{FF2B5EF4-FFF2-40B4-BE49-F238E27FC236}">
                <a16:creationId xmlns:a16="http://schemas.microsoft.com/office/drawing/2014/main" id="{72902734-3D03-4C28-A006-0BEC608D23B2}"/>
              </a:ext>
            </a:extLst>
          </p:cNvPr>
          <p:cNvGrpSpPr/>
          <p:nvPr userDrawn="1"/>
        </p:nvGrpSpPr>
        <p:grpSpPr>
          <a:xfrm>
            <a:off x="11353188" y="5065031"/>
            <a:ext cx="180000" cy="608519"/>
            <a:chOff x="11353188" y="5592256"/>
            <a:chExt cx="180000" cy="608519"/>
          </a:xfrm>
        </p:grpSpPr>
        <p:sp>
          <p:nvSpPr>
            <p:cNvPr id="41" name="TextBox 40">
              <a:extLst>
                <a:ext uri="{FF2B5EF4-FFF2-40B4-BE49-F238E27FC236}">
                  <a16:creationId xmlns:a16="http://schemas.microsoft.com/office/drawing/2014/main" id="{38B58C93-1F46-455C-8D5F-F2CD48D279E9}"/>
                </a:ext>
              </a:extLst>
            </p:cNvPr>
            <p:cNvSpPr txBox="1"/>
            <p:nvPr userDrawn="1"/>
          </p:nvSpPr>
          <p:spPr>
            <a:xfrm>
              <a:off x="11353188" y="5807237"/>
              <a:ext cx="180000" cy="180000"/>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7A2DB1B-A420-4B12-85ED-CF483E503527}"/>
                </a:ext>
              </a:extLst>
            </p:cNvPr>
            <p:cNvSpPr txBox="1"/>
            <p:nvPr userDrawn="1"/>
          </p:nvSpPr>
          <p:spPr>
            <a:xfrm>
              <a:off x="11353188" y="6020775"/>
              <a:ext cx="180000" cy="180000"/>
            </a:xfrm>
            <a:prstGeom prst="rect">
              <a:avLst/>
            </a:prstGeom>
            <a:solidFill>
              <a:schemeClr val="tx1"/>
            </a:solidFill>
            <a:ln>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5D0F578B-638A-4F2E-801D-451C157902C7}"/>
                </a:ext>
              </a:extLst>
            </p:cNvPr>
            <p:cNvSpPr txBox="1"/>
            <p:nvPr userDrawn="1"/>
          </p:nvSpPr>
          <p:spPr>
            <a:xfrm>
              <a:off x="11353188" y="5592256"/>
              <a:ext cx="180000" cy="180000"/>
            </a:xfrm>
            <a:prstGeom prst="rect">
              <a:avLst/>
            </a:prstGeom>
            <a:solidFill>
              <a:schemeClr val="accent1"/>
            </a:solidFill>
            <a:ln>
              <a:solidFill>
                <a:schemeClr val="tx2"/>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4" name="Title 2">
            <a:extLst>
              <a:ext uri="{FF2B5EF4-FFF2-40B4-BE49-F238E27FC236}">
                <a16:creationId xmlns:a16="http://schemas.microsoft.com/office/drawing/2014/main" id="{88AC562C-7CEE-4D41-9A95-F1606A2EBDEB}"/>
              </a:ext>
            </a:extLst>
          </p:cNvPr>
          <p:cNvSpPr>
            <a:spLocks noGrp="1"/>
          </p:cNvSpPr>
          <p:nvPr>
            <p:ph type="title" hasCustomPrompt="1"/>
          </p:nvPr>
        </p:nvSpPr>
        <p:spPr>
          <a:xfrm>
            <a:off x="658810" y="504000"/>
            <a:ext cx="7172327" cy="532800"/>
          </a:xfrm>
        </p:spPr>
        <p:txBody>
          <a:bodyPr/>
          <a:lstStyle>
            <a:lvl1pPr>
              <a:defRPr/>
            </a:lvl1pPr>
          </a:lstStyle>
          <a:p>
            <a:r>
              <a:rPr lang="en-GB" dirty="0"/>
              <a:t>Tips and Tricks: user guide</a:t>
            </a:r>
          </a:p>
        </p:txBody>
      </p:sp>
      <p:pic>
        <p:nvPicPr>
          <p:cNvPr id="2" name="Picture 1">
            <a:extLst>
              <a:ext uri="{FF2B5EF4-FFF2-40B4-BE49-F238E27FC236}">
                <a16:creationId xmlns:a16="http://schemas.microsoft.com/office/drawing/2014/main" id="{04E091B5-7F19-4FC3-BFBD-9868B3E235AB}"/>
              </a:ext>
            </a:extLst>
          </p:cNvPr>
          <p:cNvPicPr>
            <a:picLocks noChangeAspect="1"/>
          </p:cNvPicPr>
          <p:nvPr userDrawn="1"/>
        </p:nvPicPr>
        <p:blipFill>
          <a:blip r:embed="rId8"/>
          <a:stretch>
            <a:fillRect/>
          </a:stretch>
        </p:blipFill>
        <p:spPr>
          <a:xfrm>
            <a:off x="3301231" y="1585888"/>
            <a:ext cx="873267" cy="1193899"/>
          </a:xfrm>
          <a:prstGeom prst="rect">
            <a:avLst/>
          </a:prstGeom>
        </p:spPr>
      </p:pic>
      <p:pic>
        <p:nvPicPr>
          <p:cNvPr id="6" name="Picture 5">
            <a:extLst>
              <a:ext uri="{FF2B5EF4-FFF2-40B4-BE49-F238E27FC236}">
                <a16:creationId xmlns:a16="http://schemas.microsoft.com/office/drawing/2014/main" id="{CAF5A0E2-DFA0-4F60-BCDA-05EE8CD09854}"/>
              </a:ext>
            </a:extLst>
          </p:cNvPr>
          <p:cNvPicPr>
            <a:picLocks noChangeAspect="1"/>
          </p:cNvPicPr>
          <p:nvPr userDrawn="1"/>
        </p:nvPicPr>
        <p:blipFill rotWithShape="1">
          <a:blip r:embed="rId9"/>
          <a:srcRect t="1" b="14057"/>
          <a:stretch/>
        </p:blipFill>
        <p:spPr>
          <a:xfrm>
            <a:off x="7127918" y="1787380"/>
            <a:ext cx="700482" cy="771465"/>
          </a:xfrm>
          <a:prstGeom prst="rect">
            <a:avLst/>
          </a:prstGeom>
        </p:spPr>
      </p:pic>
    </p:spTree>
    <p:extLst>
      <p:ext uri="{BB962C8B-B14F-4D97-AF65-F5344CB8AC3E}">
        <p14:creationId xmlns:p14="http://schemas.microsoft.com/office/powerpoint/2010/main" val="847327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image" Target="../media/image2.sv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image" Target="../media/image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938E2E-8C9F-4F09-9079-71FF3E9BD80E}"/>
              </a:ext>
            </a:extLst>
          </p:cNvPr>
          <p:cNvSpPr>
            <a:spLocks noGrp="1"/>
          </p:cNvSpPr>
          <p:nvPr>
            <p:ph type="ftr" sz="quarter" idx="3"/>
          </p:nvPr>
        </p:nvSpPr>
        <p:spPr>
          <a:xfrm>
            <a:off x="658812" y="6498000"/>
            <a:ext cx="5322887" cy="180000"/>
          </a:xfrm>
          <a:prstGeom prst="rect">
            <a:avLst/>
          </a:prstGeom>
        </p:spPr>
        <p:txBody>
          <a:bodyPr vert="horz" lIns="0" tIns="0" rIns="0" bIns="0" rtlCol="0" anchor="ctr"/>
          <a:lstStyle>
            <a:lvl1pPr algn="l">
              <a:defRPr sz="1000">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39A6AA5B-F5BE-4B46-AFAB-A6B720BD0A84}"/>
              </a:ext>
            </a:extLst>
          </p:cNvPr>
          <p:cNvSpPr>
            <a:spLocks noGrp="1"/>
          </p:cNvSpPr>
          <p:nvPr>
            <p:ph type="sldNum" sz="quarter" idx="4"/>
          </p:nvPr>
        </p:nvSpPr>
        <p:spPr>
          <a:xfrm>
            <a:off x="11070697" y="6498000"/>
            <a:ext cx="462491" cy="180000"/>
          </a:xfrm>
          <a:prstGeom prst="rect">
            <a:avLst/>
          </a:prstGeom>
        </p:spPr>
        <p:txBody>
          <a:bodyPr vert="horz" lIns="0" tIns="0" rIns="0" bIns="0" rtlCol="0" anchor="ctr"/>
          <a:lstStyle>
            <a:lvl1pPr algn="r">
              <a:defRPr sz="1000">
                <a:solidFill>
                  <a:schemeClr val="tx1"/>
                </a:solidFill>
              </a:defRPr>
            </a:lvl1pPr>
          </a:lstStyle>
          <a:p>
            <a:fld id="{1BE232AB-0B06-425F-9ADD-32A9A3D01189}" type="slidenum">
              <a:rPr lang="en-GB" smtClean="0"/>
              <a:pPr/>
              <a:t>‹#›</a:t>
            </a:fld>
            <a:endParaRPr lang="en-GB" dirty="0"/>
          </a:p>
        </p:txBody>
      </p:sp>
      <p:sp>
        <p:nvSpPr>
          <p:cNvPr id="7" name="Title Placeholder 6">
            <a:extLst>
              <a:ext uri="{FF2B5EF4-FFF2-40B4-BE49-F238E27FC236}">
                <a16:creationId xmlns:a16="http://schemas.microsoft.com/office/drawing/2014/main" id="{33D9DB0A-A808-4CCE-8146-B93E74E01D9C}"/>
              </a:ext>
            </a:extLst>
          </p:cNvPr>
          <p:cNvSpPr>
            <a:spLocks noGrp="1"/>
          </p:cNvSpPr>
          <p:nvPr>
            <p:ph type="title"/>
          </p:nvPr>
        </p:nvSpPr>
        <p:spPr>
          <a:xfrm>
            <a:off x="658811" y="657225"/>
            <a:ext cx="9021764" cy="532800"/>
          </a:xfrm>
          <a:prstGeom prst="rect">
            <a:avLst/>
          </a:prstGeom>
        </p:spPr>
        <p:txBody>
          <a:bodyPr vert="horz" lIns="0" tIns="0" rIns="0" bIns="0" rtlCol="0" anchor="t">
            <a:noAutofit/>
          </a:bodyPr>
          <a:lstStyle/>
          <a:p>
            <a:r>
              <a:rPr lang="en-GB" dirty="0"/>
              <a:t>Click to edit Master title style</a:t>
            </a:r>
          </a:p>
        </p:txBody>
      </p:sp>
      <p:sp>
        <p:nvSpPr>
          <p:cNvPr id="8" name="Text Placeholder 7">
            <a:extLst>
              <a:ext uri="{FF2B5EF4-FFF2-40B4-BE49-F238E27FC236}">
                <a16:creationId xmlns:a16="http://schemas.microsoft.com/office/drawing/2014/main" id="{65B9491A-5371-4C44-BBE4-EB722D183385}"/>
              </a:ext>
            </a:extLst>
          </p:cNvPr>
          <p:cNvSpPr>
            <a:spLocks noGrp="1"/>
          </p:cNvSpPr>
          <p:nvPr>
            <p:ph type="body" idx="1"/>
          </p:nvPr>
        </p:nvSpPr>
        <p:spPr>
          <a:xfrm>
            <a:off x="658812" y="1810800"/>
            <a:ext cx="10874375" cy="4355050"/>
          </a:xfrm>
          <a:prstGeom prst="rect">
            <a:avLst/>
          </a:prstGeom>
        </p:spPr>
        <p:txBody>
          <a:bodyPr vert="horz" lIns="0" tIns="0" rIns="0" bIns="0" rtlCol="0">
            <a:noAutofit/>
          </a:body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pic>
        <p:nvPicPr>
          <p:cNvPr id="6" name="Graphic 5">
            <a:extLst>
              <a:ext uri="{FF2B5EF4-FFF2-40B4-BE49-F238E27FC236}">
                <a16:creationId xmlns:a16="http://schemas.microsoft.com/office/drawing/2014/main" id="{2ECF81F8-0FF8-428B-8FBC-B2925CACD956}"/>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4280078460"/>
      </p:ext>
    </p:extLst>
  </p:cSld>
  <p:clrMap bg1="lt1" tx1="dk1" bg2="lt2" tx2="dk2" accent1="accent1" accent2="accent2" accent3="accent3" accent4="accent4" accent5="accent5" accent6="accent6" hlink="hlink" folHlink="folHlink"/>
  <p:sldLayoutIdLst>
    <p:sldLayoutId id="2147483776" r:id="rId1"/>
    <p:sldLayoutId id="2147483699" r:id="rId2"/>
    <p:sldLayoutId id="2147483650" r:id="rId3"/>
    <p:sldLayoutId id="2147483751" r:id="rId4"/>
    <p:sldLayoutId id="2147483908" r:id="rId5"/>
    <p:sldLayoutId id="2147483664" r:id="rId6"/>
    <p:sldLayoutId id="2147483663" r:id="rId7"/>
    <p:sldLayoutId id="2147483691" r:id="rId8"/>
    <p:sldLayoutId id="2147483690" r:id="rId9"/>
    <p:sldLayoutId id="2147483791" r:id="rId10"/>
    <p:sldLayoutId id="2147483792" r:id="rId11"/>
    <p:sldLayoutId id="2147483840" r:id="rId12"/>
    <p:sldLayoutId id="2147483923" r:id="rId13"/>
    <p:sldLayoutId id="2147483825" r:id="rId14"/>
    <p:sldLayoutId id="2147483928" r:id="rId15"/>
    <p:sldLayoutId id="2147483929" r:id="rId16"/>
    <p:sldLayoutId id="2147483890" r:id="rId17"/>
    <p:sldLayoutId id="2147483920" r:id="rId18"/>
    <p:sldLayoutId id="2147483926" r:id="rId19"/>
    <p:sldLayoutId id="2147483930" r:id="rId20"/>
    <p:sldLayoutId id="2147483927" r:id="rId21"/>
    <p:sldLayoutId id="2147483827" r:id="rId22"/>
    <p:sldLayoutId id="2147483912" r:id="rId23"/>
    <p:sldLayoutId id="2147483913" r:id="rId24"/>
    <p:sldLayoutId id="2147483914" r:id="rId25"/>
    <p:sldLayoutId id="2147483838" r:id="rId26"/>
    <p:sldLayoutId id="2147483836" r:id="rId27"/>
    <p:sldLayoutId id="2147483837" r:id="rId28"/>
    <p:sldLayoutId id="2147483921" r:id="rId29"/>
    <p:sldLayoutId id="2147483917" r:id="rId30"/>
    <p:sldLayoutId id="2147483916" r:id="rId31"/>
    <p:sldLayoutId id="2147483925" r:id="rId32"/>
    <p:sldLayoutId id="2147483918" r:id="rId33"/>
    <p:sldLayoutId id="2147483924" r:id="rId34"/>
    <p:sldLayoutId id="2147483922" r:id="rId35"/>
    <p:sldLayoutId id="2147483919" r:id="rId36"/>
    <p:sldLayoutId id="2147483867" r:id="rId37"/>
    <p:sldLayoutId id="2147483868" r:id="rId38"/>
    <p:sldLayoutId id="2147483869" r:id="rId39"/>
    <p:sldLayoutId id="2147483870" r:id="rId40"/>
    <p:sldLayoutId id="2147483871" r:id="rId41"/>
    <p:sldLayoutId id="2147483882" r:id="rId42"/>
    <p:sldLayoutId id="2147483883" r:id="rId43"/>
    <p:sldLayoutId id="2147483910" r:id="rId44"/>
    <p:sldLayoutId id="2147483911" r:id="rId45"/>
    <p:sldLayoutId id="2147483884" r:id="rId46"/>
    <p:sldLayoutId id="2147483885" r:id="rId47"/>
    <p:sldLayoutId id="2147483909" r:id="rId48"/>
    <p:sldLayoutId id="2147483931" r:id="rId49"/>
    <p:sldLayoutId id="2147483932" r:id="rId50"/>
  </p:sldLayoutIdLst>
  <p:hf sldNum="0" hdr="0" ftr="0" dt="0"/>
  <p:txStyles>
    <p:titleStyle>
      <a:lvl1pPr algn="l" defTabSz="914400" rtl="0" eaLnBrk="1" latinLnBrk="0" hangingPunct="1">
        <a:lnSpc>
          <a:spcPts val="4400"/>
        </a:lnSpc>
        <a:spcBef>
          <a:spcPct val="0"/>
        </a:spcBef>
        <a:buNone/>
        <a:defRPr lang="en-AU" sz="4000" kern="1200" dirty="0" smtClean="0">
          <a:solidFill>
            <a:schemeClr val="tx1"/>
          </a:solidFill>
          <a:latin typeface="+mj-lt"/>
          <a:ea typeface="+mj-ea"/>
          <a:cs typeface="Times New Roman" panose="02020603050405020304" pitchFamily="18" charset="0"/>
        </a:defRPr>
      </a:lvl1pPr>
    </p:titleStyle>
    <p:body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userDrawn="1">
          <p15:clr>
            <a:srgbClr val="F26B43"/>
          </p15:clr>
        </p15:guide>
        <p15:guide id="4" orient="horz" pos="414" userDrawn="1">
          <p15:clr>
            <a:srgbClr val="F26B43"/>
          </p15:clr>
        </p15:guide>
        <p15:guide id="5" pos="1435" userDrawn="1">
          <p15:clr>
            <a:srgbClr val="F26B43"/>
          </p15:clr>
        </p15:guide>
        <p15:guide id="6" pos="1580" userDrawn="1">
          <p15:clr>
            <a:srgbClr val="F26B43"/>
          </p15:clr>
        </p15:guide>
        <p15:guide id="7" pos="2601" userDrawn="1">
          <p15:clr>
            <a:srgbClr val="F26B43"/>
          </p15:clr>
        </p15:guide>
        <p15:guide id="8" pos="2746" userDrawn="1">
          <p15:clr>
            <a:srgbClr val="F26B43"/>
          </p15:clr>
        </p15:guide>
        <p15:guide id="9" pos="3766" userDrawn="1">
          <p15:clr>
            <a:srgbClr val="F26B43"/>
          </p15:clr>
        </p15:guide>
        <p15:guide id="10" pos="3911" userDrawn="1">
          <p15:clr>
            <a:srgbClr val="F26B43"/>
          </p15:clr>
        </p15:guide>
        <p15:guide id="11" pos="4932" userDrawn="1">
          <p15:clr>
            <a:srgbClr val="F26B43"/>
          </p15:clr>
        </p15:guide>
        <p15:guide id="12" pos="5077" userDrawn="1">
          <p15:clr>
            <a:srgbClr val="F26B43"/>
          </p15:clr>
        </p15:guide>
        <p15:guide id="13" pos="6098" userDrawn="1">
          <p15:clr>
            <a:srgbClr val="F26B43"/>
          </p15:clr>
        </p15:guide>
        <p15:guide id="14" pos="6243" userDrawn="1">
          <p15:clr>
            <a:srgbClr val="F26B43"/>
          </p15:clr>
        </p15:guide>
        <p15:guide id="15" pos="7263" userDrawn="1">
          <p15:clr>
            <a:srgbClr val="F26B43"/>
          </p15:clr>
        </p15:guide>
        <p15:guide id="17" orient="horz" pos="1141" userDrawn="1">
          <p15:clr>
            <a:srgbClr val="F26B43"/>
          </p15:clr>
        </p15:guide>
        <p15:guide id="18" orient="horz" pos="2160" userDrawn="1">
          <p15:clr>
            <a:srgbClr val="F26B43"/>
          </p15:clr>
        </p15:guide>
        <p15:guide id="19"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938E2E-8C9F-4F09-9079-71FF3E9BD80E}"/>
              </a:ext>
            </a:extLst>
          </p:cNvPr>
          <p:cNvSpPr>
            <a:spLocks noGrp="1"/>
          </p:cNvSpPr>
          <p:nvPr>
            <p:ph type="ftr" sz="quarter" idx="3"/>
          </p:nvPr>
        </p:nvSpPr>
        <p:spPr>
          <a:xfrm>
            <a:off x="658812" y="6498000"/>
            <a:ext cx="5322887" cy="180000"/>
          </a:xfrm>
          <a:prstGeom prst="rect">
            <a:avLst/>
          </a:prstGeom>
        </p:spPr>
        <p:txBody>
          <a:bodyPr vert="horz" lIns="0" tIns="0" rIns="0" bIns="0" rtlCol="0" anchor="ctr"/>
          <a:lstStyle>
            <a:lvl1pPr algn="l">
              <a:defRPr sz="1000">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39A6AA5B-F5BE-4B46-AFAB-A6B720BD0A84}"/>
              </a:ext>
            </a:extLst>
          </p:cNvPr>
          <p:cNvSpPr>
            <a:spLocks noGrp="1"/>
          </p:cNvSpPr>
          <p:nvPr>
            <p:ph type="sldNum" sz="quarter" idx="4"/>
          </p:nvPr>
        </p:nvSpPr>
        <p:spPr>
          <a:xfrm>
            <a:off x="11070697" y="6498000"/>
            <a:ext cx="462491" cy="180000"/>
          </a:xfrm>
          <a:prstGeom prst="rect">
            <a:avLst/>
          </a:prstGeom>
        </p:spPr>
        <p:txBody>
          <a:bodyPr vert="horz" lIns="0" tIns="0" rIns="0" bIns="0" rtlCol="0" anchor="ctr"/>
          <a:lstStyle>
            <a:lvl1pPr algn="r">
              <a:defRPr sz="1000">
                <a:solidFill>
                  <a:schemeClr val="tx1"/>
                </a:solidFill>
              </a:defRPr>
            </a:lvl1pPr>
          </a:lstStyle>
          <a:p>
            <a:fld id="{1BE232AB-0B06-425F-9ADD-32A9A3D01189}" type="slidenum">
              <a:rPr lang="en-GB" smtClean="0"/>
              <a:pPr/>
              <a:t>‹#›</a:t>
            </a:fld>
            <a:endParaRPr lang="en-GB" dirty="0"/>
          </a:p>
        </p:txBody>
      </p:sp>
      <p:sp>
        <p:nvSpPr>
          <p:cNvPr id="7" name="Title Placeholder 6">
            <a:extLst>
              <a:ext uri="{FF2B5EF4-FFF2-40B4-BE49-F238E27FC236}">
                <a16:creationId xmlns:a16="http://schemas.microsoft.com/office/drawing/2014/main" id="{33D9DB0A-A808-4CCE-8146-B93E74E01D9C}"/>
              </a:ext>
            </a:extLst>
          </p:cNvPr>
          <p:cNvSpPr>
            <a:spLocks noGrp="1"/>
          </p:cNvSpPr>
          <p:nvPr>
            <p:ph type="title"/>
          </p:nvPr>
        </p:nvSpPr>
        <p:spPr>
          <a:xfrm>
            <a:off x="658811" y="657225"/>
            <a:ext cx="9021764" cy="532800"/>
          </a:xfrm>
          <a:prstGeom prst="rect">
            <a:avLst/>
          </a:prstGeom>
        </p:spPr>
        <p:txBody>
          <a:bodyPr vert="horz" lIns="0" tIns="0" rIns="0" bIns="0" rtlCol="0" anchor="t">
            <a:noAutofit/>
          </a:bodyPr>
          <a:lstStyle/>
          <a:p>
            <a:r>
              <a:rPr lang="en-GB" dirty="0"/>
              <a:t>Click to edit Master title style</a:t>
            </a:r>
          </a:p>
        </p:txBody>
      </p:sp>
      <p:sp>
        <p:nvSpPr>
          <p:cNvPr id="8" name="Text Placeholder 7">
            <a:extLst>
              <a:ext uri="{FF2B5EF4-FFF2-40B4-BE49-F238E27FC236}">
                <a16:creationId xmlns:a16="http://schemas.microsoft.com/office/drawing/2014/main" id="{65B9491A-5371-4C44-BBE4-EB722D183385}"/>
              </a:ext>
            </a:extLst>
          </p:cNvPr>
          <p:cNvSpPr>
            <a:spLocks noGrp="1"/>
          </p:cNvSpPr>
          <p:nvPr>
            <p:ph type="body" idx="1"/>
          </p:nvPr>
        </p:nvSpPr>
        <p:spPr>
          <a:xfrm>
            <a:off x="658812" y="1810800"/>
            <a:ext cx="10874375" cy="4355050"/>
          </a:xfrm>
          <a:prstGeom prst="rect">
            <a:avLst/>
          </a:prstGeom>
        </p:spPr>
        <p:txBody>
          <a:bodyPr vert="horz" lIns="0" tIns="0" rIns="0" bIns="0" rtlCol="0">
            <a:noAutofit/>
          </a:bodyPr>
          <a:lstStyle/>
          <a:p>
            <a:pPr lvl="0"/>
            <a:endParaRPr lang="en-GB" dirty="0"/>
          </a:p>
        </p:txBody>
      </p:sp>
    </p:spTree>
    <p:extLst>
      <p:ext uri="{BB962C8B-B14F-4D97-AF65-F5344CB8AC3E}">
        <p14:creationId xmlns:p14="http://schemas.microsoft.com/office/powerpoint/2010/main" val="1444403129"/>
      </p:ext>
    </p:extLst>
  </p:cSld>
  <p:clrMap bg1="lt1" tx1="dk1" bg2="lt2" tx2="dk2" accent1="accent1" accent2="accent2" accent3="accent3" accent4="accent4" accent5="accent5" accent6="accent6" hlink="hlink" folHlink="folHlink"/>
  <p:sldLayoutIdLst>
    <p:sldLayoutId id="2147483983" r:id="rId1"/>
  </p:sldLayoutIdLst>
  <p:hf sldNum="0" hdr="0" ftr="0" dt="0"/>
  <p:txStyles>
    <p:titleStyle>
      <a:lvl1pPr algn="l" defTabSz="914400" rtl="0" eaLnBrk="1" latinLnBrk="0" hangingPunct="1">
        <a:lnSpc>
          <a:spcPts val="4400"/>
        </a:lnSpc>
        <a:spcBef>
          <a:spcPct val="0"/>
        </a:spcBef>
        <a:buNone/>
        <a:defRPr lang="en-AU" sz="4000" kern="1200" dirty="0" smtClean="0">
          <a:solidFill>
            <a:schemeClr val="tx1"/>
          </a:solidFill>
          <a:latin typeface="+mj-lt"/>
          <a:ea typeface="+mj-ea"/>
          <a:cs typeface="Times New Roman" panose="02020603050405020304" pitchFamily="18" charset="0"/>
        </a:defRPr>
      </a:lvl1pPr>
    </p:titleStyle>
    <p:bodyStyle>
      <a:lvl1pPr marL="0" indent="0" algn="l" defTabSz="914400" rtl="0" eaLnBrk="1" latinLnBrk="0" hangingPunct="1">
        <a:lnSpc>
          <a:spcPct val="100000"/>
        </a:lnSpc>
        <a:spcBef>
          <a:spcPts val="0"/>
        </a:spcBef>
        <a:spcAft>
          <a:spcPts val="900"/>
        </a:spcAft>
        <a:buFont typeface="Arial" panose="020B0604020202020204" pitchFamily="34" charset="0"/>
        <a:buNone/>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userDrawn="1">
          <p15:clr>
            <a:srgbClr val="F26B43"/>
          </p15:clr>
        </p15:guide>
        <p15:guide id="4" orient="horz" pos="414" userDrawn="1">
          <p15:clr>
            <a:srgbClr val="F26B43"/>
          </p15:clr>
        </p15:guide>
        <p15:guide id="5" pos="1435" userDrawn="1">
          <p15:clr>
            <a:srgbClr val="F26B43"/>
          </p15:clr>
        </p15:guide>
        <p15:guide id="6" pos="1580" userDrawn="1">
          <p15:clr>
            <a:srgbClr val="F26B43"/>
          </p15:clr>
        </p15:guide>
        <p15:guide id="7" pos="2601" userDrawn="1">
          <p15:clr>
            <a:srgbClr val="F26B43"/>
          </p15:clr>
        </p15:guide>
        <p15:guide id="8" pos="2746" userDrawn="1">
          <p15:clr>
            <a:srgbClr val="F26B43"/>
          </p15:clr>
        </p15:guide>
        <p15:guide id="9" pos="3766" userDrawn="1">
          <p15:clr>
            <a:srgbClr val="F26B43"/>
          </p15:clr>
        </p15:guide>
        <p15:guide id="10" pos="3911" userDrawn="1">
          <p15:clr>
            <a:srgbClr val="F26B43"/>
          </p15:clr>
        </p15:guide>
        <p15:guide id="11" pos="4932" userDrawn="1">
          <p15:clr>
            <a:srgbClr val="F26B43"/>
          </p15:clr>
        </p15:guide>
        <p15:guide id="12" pos="5077" userDrawn="1">
          <p15:clr>
            <a:srgbClr val="F26B43"/>
          </p15:clr>
        </p15:guide>
        <p15:guide id="13" pos="6098" userDrawn="1">
          <p15:clr>
            <a:srgbClr val="F26B43"/>
          </p15:clr>
        </p15:guide>
        <p15:guide id="14" pos="6243" userDrawn="1">
          <p15:clr>
            <a:srgbClr val="F26B43"/>
          </p15:clr>
        </p15:guide>
        <p15:guide id="15" pos="7263" userDrawn="1">
          <p15:clr>
            <a:srgbClr val="F26B43"/>
          </p15:clr>
        </p15:guide>
        <p15:guide id="17" orient="horz" pos="1141" userDrawn="1">
          <p15:clr>
            <a:srgbClr val="F26B43"/>
          </p15:clr>
        </p15:guide>
        <p15:guide id="18" orient="horz" pos="2160" userDrawn="1">
          <p15:clr>
            <a:srgbClr val="F26B43"/>
          </p15:clr>
        </p15:guide>
        <p15:guide id="19" orient="horz" pos="38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938E2E-8C9F-4F09-9079-71FF3E9BD80E}"/>
              </a:ext>
            </a:extLst>
          </p:cNvPr>
          <p:cNvSpPr>
            <a:spLocks noGrp="1"/>
          </p:cNvSpPr>
          <p:nvPr>
            <p:ph type="ftr" sz="quarter" idx="3"/>
          </p:nvPr>
        </p:nvSpPr>
        <p:spPr>
          <a:xfrm>
            <a:off x="658812" y="6498000"/>
            <a:ext cx="5322887" cy="180000"/>
          </a:xfrm>
          <a:prstGeom prst="rect">
            <a:avLst/>
          </a:prstGeom>
        </p:spPr>
        <p:txBody>
          <a:bodyPr vert="horz" lIns="0" tIns="0" rIns="0" bIns="0" rtlCol="0" anchor="ctr"/>
          <a:lstStyle>
            <a:lvl1pPr algn="l">
              <a:defRPr sz="1000">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39A6AA5B-F5BE-4B46-AFAB-A6B720BD0A84}"/>
              </a:ext>
            </a:extLst>
          </p:cNvPr>
          <p:cNvSpPr>
            <a:spLocks noGrp="1"/>
          </p:cNvSpPr>
          <p:nvPr>
            <p:ph type="sldNum" sz="quarter" idx="4"/>
          </p:nvPr>
        </p:nvSpPr>
        <p:spPr>
          <a:xfrm>
            <a:off x="11070697" y="6498000"/>
            <a:ext cx="462491" cy="180000"/>
          </a:xfrm>
          <a:prstGeom prst="rect">
            <a:avLst/>
          </a:prstGeom>
        </p:spPr>
        <p:txBody>
          <a:bodyPr vert="horz" lIns="0" tIns="0" rIns="0" bIns="0" rtlCol="0" anchor="ctr"/>
          <a:lstStyle>
            <a:lvl1pPr algn="r">
              <a:defRPr sz="1000">
                <a:solidFill>
                  <a:schemeClr val="tx1"/>
                </a:solidFill>
              </a:defRPr>
            </a:lvl1pPr>
          </a:lstStyle>
          <a:p>
            <a:fld id="{1BE232AB-0B06-425F-9ADD-32A9A3D01189}" type="slidenum">
              <a:rPr lang="en-GB" smtClean="0"/>
              <a:pPr/>
              <a:t>‹#›</a:t>
            </a:fld>
            <a:endParaRPr lang="en-GB" dirty="0"/>
          </a:p>
        </p:txBody>
      </p:sp>
      <p:sp>
        <p:nvSpPr>
          <p:cNvPr id="7" name="Title Placeholder 6">
            <a:extLst>
              <a:ext uri="{FF2B5EF4-FFF2-40B4-BE49-F238E27FC236}">
                <a16:creationId xmlns:a16="http://schemas.microsoft.com/office/drawing/2014/main" id="{33D9DB0A-A808-4CCE-8146-B93E74E01D9C}"/>
              </a:ext>
            </a:extLst>
          </p:cNvPr>
          <p:cNvSpPr>
            <a:spLocks noGrp="1"/>
          </p:cNvSpPr>
          <p:nvPr>
            <p:ph type="title"/>
          </p:nvPr>
        </p:nvSpPr>
        <p:spPr>
          <a:xfrm>
            <a:off x="658811" y="657225"/>
            <a:ext cx="9021764" cy="532800"/>
          </a:xfrm>
          <a:prstGeom prst="rect">
            <a:avLst/>
          </a:prstGeom>
        </p:spPr>
        <p:txBody>
          <a:bodyPr vert="horz" lIns="0" tIns="0" rIns="0" bIns="0" rtlCol="0" anchor="t">
            <a:noAutofit/>
          </a:bodyPr>
          <a:lstStyle/>
          <a:p>
            <a:r>
              <a:rPr lang="en-GB" dirty="0"/>
              <a:t>Click to edit Master title style</a:t>
            </a:r>
          </a:p>
        </p:txBody>
      </p:sp>
      <p:sp>
        <p:nvSpPr>
          <p:cNvPr id="8" name="Text Placeholder 7">
            <a:extLst>
              <a:ext uri="{FF2B5EF4-FFF2-40B4-BE49-F238E27FC236}">
                <a16:creationId xmlns:a16="http://schemas.microsoft.com/office/drawing/2014/main" id="{65B9491A-5371-4C44-BBE4-EB722D183385}"/>
              </a:ext>
            </a:extLst>
          </p:cNvPr>
          <p:cNvSpPr>
            <a:spLocks noGrp="1"/>
          </p:cNvSpPr>
          <p:nvPr>
            <p:ph type="body" idx="1"/>
          </p:nvPr>
        </p:nvSpPr>
        <p:spPr>
          <a:xfrm>
            <a:off x="658812" y="1810800"/>
            <a:ext cx="10874375" cy="4355050"/>
          </a:xfrm>
          <a:prstGeom prst="rect">
            <a:avLst/>
          </a:prstGeom>
        </p:spPr>
        <p:txBody>
          <a:bodyPr vert="horz" lIns="0" tIns="0" rIns="0" bIns="0" rtlCol="0">
            <a:noAutofit/>
          </a:body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pic>
        <p:nvPicPr>
          <p:cNvPr id="6" name="Graphic 5">
            <a:extLst>
              <a:ext uri="{FF2B5EF4-FFF2-40B4-BE49-F238E27FC236}">
                <a16:creationId xmlns:a16="http://schemas.microsoft.com/office/drawing/2014/main" id="{2ECF81F8-0FF8-428B-8FBC-B2925CACD956}"/>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2503505089"/>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 id="2147484011" r:id="rId24"/>
    <p:sldLayoutId id="2147484012" r:id="rId25"/>
    <p:sldLayoutId id="2147484013" r:id="rId26"/>
    <p:sldLayoutId id="2147484014" r:id="rId27"/>
    <p:sldLayoutId id="2147484015" r:id="rId28"/>
    <p:sldLayoutId id="2147484016" r:id="rId29"/>
    <p:sldLayoutId id="2147484017" r:id="rId30"/>
    <p:sldLayoutId id="2147484018" r:id="rId31"/>
    <p:sldLayoutId id="2147484019" r:id="rId32"/>
    <p:sldLayoutId id="2147484020" r:id="rId33"/>
    <p:sldLayoutId id="2147484021" r:id="rId34"/>
    <p:sldLayoutId id="2147484022" r:id="rId35"/>
    <p:sldLayoutId id="2147484023" r:id="rId36"/>
    <p:sldLayoutId id="2147484024" r:id="rId37"/>
    <p:sldLayoutId id="2147484025" r:id="rId38"/>
    <p:sldLayoutId id="2147484026" r:id="rId39"/>
    <p:sldLayoutId id="2147484027" r:id="rId40"/>
    <p:sldLayoutId id="2147484028" r:id="rId41"/>
    <p:sldLayoutId id="2147484029" r:id="rId42"/>
    <p:sldLayoutId id="2147484030" r:id="rId43"/>
    <p:sldLayoutId id="2147484031" r:id="rId44"/>
    <p:sldLayoutId id="2147484032" r:id="rId45"/>
    <p:sldLayoutId id="2147484033" r:id="rId46"/>
    <p:sldLayoutId id="2147484034" r:id="rId47"/>
    <p:sldLayoutId id="2147484035" r:id="rId48"/>
    <p:sldLayoutId id="2147484036" r:id="rId49"/>
    <p:sldLayoutId id="2147484037" r:id="rId50"/>
  </p:sldLayoutIdLst>
  <p:hf sldNum="0" hdr="0" ftr="0" dt="0"/>
  <p:txStyles>
    <p:titleStyle>
      <a:lvl1pPr algn="l" defTabSz="914400" rtl="0" eaLnBrk="1" latinLnBrk="0" hangingPunct="1">
        <a:lnSpc>
          <a:spcPts val="4400"/>
        </a:lnSpc>
        <a:spcBef>
          <a:spcPct val="0"/>
        </a:spcBef>
        <a:buNone/>
        <a:defRPr lang="en-AU" sz="4000" kern="1200" dirty="0" smtClean="0">
          <a:solidFill>
            <a:schemeClr val="tx1"/>
          </a:solidFill>
          <a:latin typeface="+mj-lt"/>
          <a:ea typeface="+mj-ea"/>
          <a:cs typeface="Times New Roman" panose="02020603050405020304" pitchFamily="18" charset="0"/>
        </a:defRPr>
      </a:lvl1pPr>
    </p:titleStyle>
    <p:body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4" orient="horz" pos="414">
          <p15:clr>
            <a:srgbClr val="F26B43"/>
          </p15:clr>
        </p15:guide>
        <p15:guide id="5" pos="1435">
          <p15:clr>
            <a:srgbClr val="F26B43"/>
          </p15:clr>
        </p15:guide>
        <p15:guide id="6" pos="1580">
          <p15:clr>
            <a:srgbClr val="F26B43"/>
          </p15:clr>
        </p15:guide>
        <p15:guide id="7" pos="2601">
          <p15:clr>
            <a:srgbClr val="F26B43"/>
          </p15:clr>
        </p15:guide>
        <p15:guide id="8" pos="2746">
          <p15:clr>
            <a:srgbClr val="F26B43"/>
          </p15:clr>
        </p15:guide>
        <p15:guide id="9" pos="3766">
          <p15:clr>
            <a:srgbClr val="F26B43"/>
          </p15:clr>
        </p15:guide>
        <p15:guide id="10" pos="3911">
          <p15:clr>
            <a:srgbClr val="F26B43"/>
          </p15:clr>
        </p15:guide>
        <p15:guide id="11" pos="4932">
          <p15:clr>
            <a:srgbClr val="F26B43"/>
          </p15:clr>
        </p15:guide>
        <p15:guide id="12" pos="5077">
          <p15:clr>
            <a:srgbClr val="F26B43"/>
          </p15:clr>
        </p15:guide>
        <p15:guide id="13" pos="6098">
          <p15:clr>
            <a:srgbClr val="F26B43"/>
          </p15:clr>
        </p15:guide>
        <p15:guide id="14" pos="6243">
          <p15:clr>
            <a:srgbClr val="F26B43"/>
          </p15:clr>
        </p15:guide>
        <p15:guide id="15" pos="7263">
          <p15:clr>
            <a:srgbClr val="F26B43"/>
          </p15:clr>
        </p15:guide>
        <p15:guide id="17" orient="horz" pos="1141">
          <p15:clr>
            <a:srgbClr val="F26B43"/>
          </p15:clr>
        </p15:guide>
        <p15:guide id="18" orient="horz" pos="2160">
          <p15:clr>
            <a:srgbClr val="F26B43"/>
          </p15:clr>
        </p15:guide>
        <p15:guide id="19" orient="horz" pos="38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38880A-94C0-45D1-9661-32261FC3031B}"/>
              </a:ext>
            </a:extLst>
          </p:cNvPr>
          <p:cNvSpPr>
            <a:spLocks noGrp="1"/>
          </p:cNvSpPr>
          <p:nvPr>
            <p:ph type="body" sz="quarter" idx="24"/>
          </p:nvPr>
        </p:nvSpPr>
        <p:spPr/>
        <p:txBody>
          <a:bodyPr/>
          <a:lstStyle/>
          <a:p>
            <a:r>
              <a:rPr lang="en-US" dirty="0"/>
              <a:t>June 28</a:t>
            </a:r>
            <a:r>
              <a:rPr lang="en-US" baseline="30000" dirty="0"/>
              <a:t>th</a:t>
            </a:r>
            <a:r>
              <a:rPr lang="en-US" dirty="0"/>
              <a:t> 2022</a:t>
            </a:r>
          </a:p>
        </p:txBody>
      </p:sp>
      <p:sp>
        <p:nvSpPr>
          <p:cNvPr id="2" name="Title 1">
            <a:extLst>
              <a:ext uri="{FF2B5EF4-FFF2-40B4-BE49-F238E27FC236}">
                <a16:creationId xmlns:a16="http://schemas.microsoft.com/office/drawing/2014/main" id="{926084D9-0A39-4AFA-8E7B-06F0C4FAFD7A}"/>
              </a:ext>
            </a:extLst>
          </p:cNvPr>
          <p:cNvSpPr>
            <a:spLocks noGrp="1"/>
          </p:cNvSpPr>
          <p:nvPr>
            <p:ph type="title"/>
          </p:nvPr>
        </p:nvSpPr>
        <p:spPr/>
        <p:txBody>
          <a:bodyPr/>
          <a:lstStyle/>
          <a:p>
            <a:r>
              <a:rPr lang="en-US" dirty="0"/>
              <a:t>Fermilab UIP</a:t>
            </a:r>
          </a:p>
        </p:txBody>
      </p:sp>
      <p:sp>
        <p:nvSpPr>
          <p:cNvPr id="3" name="Subtitle 2">
            <a:extLst>
              <a:ext uri="{FF2B5EF4-FFF2-40B4-BE49-F238E27FC236}">
                <a16:creationId xmlns:a16="http://schemas.microsoft.com/office/drawing/2014/main" id="{1EA42BB1-E9C8-4909-9546-B4BC186536E2}"/>
              </a:ext>
            </a:extLst>
          </p:cNvPr>
          <p:cNvSpPr>
            <a:spLocks noGrp="1"/>
          </p:cNvSpPr>
          <p:nvPr>
            <p:ph type="subTitle" idx="1"/>
          </p:nvPr>
        </p:nvSpPr>
        <p:spPr/>
        <p:txBody>
          <a:bodyPr/>
          <a:lstStyle/>
          <a:p>
            <a:r>
              <a:rPr lang="en-US" dirty="0"/>
              <a:t>100%PD Workshop</a:t>
            </a:r>
          </a:p>
          <a:p>
            <a:r>
              <a:rPr lang="en-US" dirty="0"/>
              <a:t>August 22 and 23, 2023</a:t>
            </a:r>
          </a:p>
        </p:txBody>
      </p:sp>
      <p:sp>
        <p:nvSpPr>
          <p:cNvPr id="4" name="Text Placeholder 3">
            <a:extLst>
              <a:ext uri="{FF2B5EF4-FFF2-40B4-BE49-F238E27FC236}">
                <a16:creationId xmlns:a16="http://schemas.microsoft.com/office/drawing/2014/main" id="{B1F75027-0F14-47E1-B24A-008A9946C460}"/>
              </a:ext>
            </a:extLst>
          </p:cNvPr>
          <p:cNvSpPr>
            <a:spLocks noGrp="1"/>
          </p:cNvSpPr>
          <p:nvPr>
            <p:ph type="body" sz="quarter" idx="23"/>
          </p:nvPr>
        </p:nvSpPr>
        <p:spPr/>
        <p:txBody>
          <a:bodyPr/>
          <a:lstStyle/>
          <a:p>
            <a:r>
              <a:rPr lang="en-US" dirty="0"/>
              <a:t>Gordon Carrie</a:t>
            </a:r>
          </a:p>
        </p:txBody>
      </p:sp>
      <p:pic>
        <p:nvPicPr>
          <p:cNvPr id="8" name="Picture Placeholder 7">
            <a:extLst>
              <a:ext uri="{FF2B5EF4-FFF2-40B4-BE49-F238E27FC236}">
                <a16:creationId xmlns:a16="http://schemas.microsoft.com/office/drawing/2014/main" id="{F3FFBABF-8F5B-4C2F-92D0-2268FEA165F2}"/>
              </a:ext>
            </a:extLst>
          </p:cNvPr>
          <p:cNvPicPr>
            <a:picLocks noGrp="1" noChangeAspect="1"/>
          </p:cNvPicPr>
          <p:nvPr>
            <p:ph type="pic" sz="quarter" idx="21"/>
          </p:nvPr>
        </p:nvPicPr>
        <p:blipFill rotWithShape="1">
          <a:blip r:embed="rId2"/>
          <a:srcRect l="50000" r="964"/>
          <a:stretch/>
        </p:blipFill>
        <p:spPr>
          <a:xfrm>
            <a:off x="0" y="0"/>
            <a:ext cx="5978525" cy="6858000"/>
          </a:xfrm>
          <a:prstGeom prst="rect">
            <a:avLst/>
          </a:prstGeom>
        </p:spPr>
      </p:pic>
    </p:spTree>
    <p:extLst>
      <p:ext uri="{BB962C8B-B14F-4D97-AF65-F5344CB8AC3E}">
        <p14:creationId xmlns:p14="http://schemas.microsoft.com/office/powerpoint/2010/main" val="1434069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93BF10-0C99-4389-89DE-CD9AE7830B13}"/>
              </a:ext>
            </a:extLst>
          </p:cNvPr>
          <p:cNvSpPr>
            <a:spLocks noGrp="1"/>
          </p:cNvSpPr>
          <p:nvPr>
            <p:ph type="title"/>
          </p:nvPr>
        </p:nvSpPr>
        <p:spPr/>
        <p:txBody>
          <a:bodyPr/>
          <a:lstStyle/>
          <a:p>
            <a:r>
              <a:rPr lang="en-US" dirty="0"/>
              <a:t>Agenda – Day One </a:t>
            </a:r>
            <a:r>
              <a:rPr lang="en-US" sz="2000" dirty="0"/>
              <a:t>(August 22) </a:t>
            </a:r>
          </a:p>
        </p:txBody>
      </p:sp>
      <p:sp>
        <p:nvSpPr>
          <p:cNvPr id="10" name="Content Placeholder 9">
            <a:extLst>
              <a:ext uri="{FF2B5EF4-FFF2-40B4-BE49-F238E27FC236}">
                <a16:creationId xmlns:a16="http://schemas.microsoft.com/office/drawing/2014/main" id="{2AC25361-340F-4DBE-9374-9769318A2A66}"/>
              </a:ext>
            </a:extLst>
          </p:cNvPr>
          <p:cNvSpPr>
            <a:spLocks noGrp="1"/>
          </p:cNvSpPr>
          <p:nvPr>
            <p:ph sz="quarter" idx="15"/>
          </p:nvPr>
        </p:nvSpPr>
        <p:spPr/>
        <p:txBody>
          <a:bodyPr vert="horz" lIns="0" tIns="0" rIns="0" bIns="0" rtlCol="0" anchor="t">
            <a:noAutofit/>
          </a:bodyPr>
          <a:lstStyle/>
          <a:p>
            <a:pPr marL="0" indent="0">
              <a:spcAft>
                <a:spcPts val="0"/>
              </a:spcAft>
              <a:buClr>
                <a:srgbClr val="000000"/>
              </a:buClr>
              <a:buSzPct val="100000"/>
              <a:buNone/>
            </a:pPr>
            <a:r>
              <a:rPr lang="en-US" sz="2000" dirty="0">
                <a:solidFill>
                  <a:srgbClr val="E61E28"/>
                </a:solidFill>
                <a:latin typeface="Times New Roman"/>
                <a:cs typeface="Times New Roman"/>
              </a:rPr>
              <a:t>Kickoff: 9:30am - 10:00am</a:t>
            </a:r>
            <a:endParaRPr lang="en-US" sz="2000" dirty="0">
              <a:solidFill>
                <a:srgbClr val="E61E28"/>
              </a:solidFill>
              <a:latin typeface="Times New Roman" panose="02020603050405020304" pitchFamily="18" charset="0"/>
            </a:endParaRPr>
          </a:p>
          <a:p>
            <a:pPr marL="359410" indent="-359410">
              <a:spcAft>
                <a:spcPts val="0"/>
              </a:spcAft>
              <a:buClr>
                <a:srgbClr val="000000"/>
              </a:buClr>
              <a:buSzPct val="100000"/>
            </a:pPr>
            <a:r>
              <a:rPr lang="en-US" sz="1400" dirty="0">
                <a:solidFill>
                  <a:srgbClr val="E61E28"/>
                </a:solidFill>
                <a:latin typeface="Times New Roman"/>
                <a:cs typeface="Times New Roman"/>
              </a:rPr>
              <a:t>Introductions  / Team Overviews</a:t>
            </a:r>
          </a:p>
          <a:p>
            <a:pPr marL="359410" indent="-359410">
              <a:spcAft>
                <a:spcPts val="0"/>
              </a:spcAft>
              <a:buClr>
                <a:srgbClr val="000000"/>
              </a:buClr>
              <a:buSzPct val="100000"/>
            </a:pPr>
            <a:r>
              <a:rPr lang="en-US" sz="1400" dirty="0">
                <a:solidFill>
                  <a:srgbClr val="E61E28"/>
                </a:solidFill>
                <a:latin typeface="Times New Roman"/>
                <a:cs typeface="Times New Roman"/>
              </a:rPr>
              <a:t>Agenda presentation</a:t>
            </a:r>
          </a:p>
          <a:p>
            <a:pPr marL="359410" indent="-359410">
              <a:spcAft>
                <a:spcPts val="0"/>
              </a:spcAft>
              <a:buClr>
                <a:srgbClr val="000000"/>
              </a:buClr>
              <a:buSzPct val="100000"/>
            </a:pPr>
            <a:r>
              <a:rPr lang="en-US" sz="1400" dirty="0">
                <a:solidFill>
                  <a:srgbClr val="E61E28"/>
                </a:solidFill>
                <a:latin typeface="Times New Roman"/>
                <a:cs typeface="Times New Roman"/>
              </a:rPr>
              <a:t>Safety moment</a:t>
            </a:r>
          </a:p>
          <a:p>
            <a:pPr marL="359410" indent="-359410">
              <a:spcAft>
                <a:spcPts val="0"/>
              </a:spcAft>
              <a:buClr>
                <a:srgbClr val="000000"/>
              </a:buClr>
              <a:buSzPct val="100000"/>
            </a:pPr>
            <a:r>
              <a:rPr lang="en-US" sz="1400" dirty="0">
                <a:solidFill>
                  <a:srgbClr val="E61E28"/>
                </a:solidFill>
                <a:latin typeface="Times New Roman"/>
                <a:cs typeface="Times New Roman"/>
              </a:rPr>
              <a:t>Aims and objectives of the workshop</a:t>
            </a:r>
          </a:p>
          <a:p>
            <a:pPr marL="359410" indent="-359410">
              <a:spcAft>
                <a:spcPts val="0"/>
              </a:spcAft>
              <a:buClr>
                <a:srgbClr val="000000"/>
              </a:buClr>
              <a:buSzPct val="100000"/>
            </a:pPr>
            <a:r>
              <a:rPr lang="en-US" sz="1400" dirty="0">
                <a:solidFill>
                  <a:srgbClr val="E61E28"/>
                </a:solidFill>
                <a:latin typeface="Times New Roman"/>
                <a:cs typeface="Times New Roman"/>
              </a:rPr>
              <a:t>Project requirements</a:t>
            </a: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r>
              <a:rPr lang="en-US" sz="2000" dirty="0">
                <a:solidFill>
                  <a:srgbClr val="E61E28"/>
                </a:solidFill>
                <a:latin typeface="Times New Roman"/>
                <a:cs typeface="Times New Roman"/>
              </a:rPr>
              <a:t>Break: 10:00 - 10:15am</a:t>
            </a: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r>
              <a:rPr lang="en-US" sz="2000" dirty="0">
                <a:solidFill>
                  <a:srgbClr val="E61E28"/>
                </a:solidFill>
                <a:latin typeface="Times New Roman"/>
                <a:cs typeface="Times New Roman"/>
              </a:rPr>
              <a:t>Telecom presentation (Virtual): 10:15 -10:45m</a:t>
            </a:r>
          </a:p>
          <a:p>
            <a:pPr marL="0" indent="0">
              <a:spcAft>
                <a:spcPts val="0"/>
              </a:spcAft>
              <a:buNone/>
            </a:pPr>
            <a:endParaRPr lang="en-US" sz="2000" dirty="0">
              <a:solidFill>
                <a:srgbClr val="E61E28"/>
              </a:solidFill>
              <a:latin typeface="Times New Roman" panose="02020603050405020304" pitchFamily="18" charset="0"/>
              <a:cs typeface="Times New Roman"/>
            </a:endParaRPr>
          </a:p>
          <a:p>
            <a:pPr marL="0" indent="0">
              <a:spcAft>
                <a:spcPts val="0"/>
              </a:spcAft>
              <a:buNone/>
            </a:pPr>
            <a:r>
              <a:rPr lang="en-US" sz="2000" dirty="0">
                <a:solidFill>
                  <a:srgbClr val="E61E28"/>
                </a:solidFill>
                <a:latin typeface="Times New Roman"/>
                <a:cs typeface="Times New Roman"/>
              </a:rPr>
              <a:t>Architectural presentation:10:45 - 11:30</a:t>
            </a:r>
          </a:p>
          <a:p>
            <a:pPr marL="0" indent="0">
              <a:spcAft>
                <a:spcPts val="0"/>
              </a:spcAft>
              <a:buNone/>
            </a:pPr>
            <a:endParaRPr lang="en-US" sz="2000" dirty="0">
              <a:solidFill>
                <a:srgbClr val="E61E28"/>
              </a:solidFill>
              <a:latin typeface="Times New Roman" panose="02020603050405020304" pitchFamily="18" charset="0"/>
              <a:cs typeface="Times New Roman" panose="02020603050405020304" pitchFamily="18" charset="0"/>
            </a:endParaRPr>
          </a:p>
          <a:p>
            <a:pPr marL="0" indent="0">
              <a:spcAft>
                <a:spcPts val="0"/>
              </a:spcAft>
              <a:buClr>
                <a:srgbClr val="000000"/>
              </a:buClr>
              <a:buSzPct val="100000"/>
              <a:buNone/>
            </a:pPr>
            <a:r>
              <a:rPr lang="en-US" sz="2000" dirty="0">
                <a:solidFill>
                  <a:srgbClr val="E61E28"/>
                </a:solidFill>
                <a:latin typeface="Times New Roman"/>
                <a:cs typeface="Times New Roman"/>
              </a:rPr>
              <a:t>Civil presentation: 11:30 - 12:00pm</a:t>
            </a: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endParaRPr lang="en-US" sz="2000" dirty="0">
              <a:solidFill>
                <a:srgbClr val="E61E28"/>
              </a:solidFill>
              <a:latin typeface="Times New Roman"/>
              <a:cs typeface="Times New Roman"/>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p:txBody>
      </p:sp>
      <p:sp>
        <p:nvSpPr>
          <p:cNvPr id="12" name="Content Placeholder 11">
            <a:extLst>
              <a:ext uri="{FF2B5EF4-FFF2-40B4-BE49-F238E27FC236}">
                <a16:creationId xmlns:a16="http://schemas.microsoft.com/office/drawing/2014/main" id="{547ADFE8-9478-413E-9DB7-CCD528C5EB88}"/>
              </a:ext>
            </a:extLst>
          </p:cNvPr>
          <p:cNvSpPr>
            <a:spLocks noGrp="1"/>
          </p:cNvSpPr>
          <p:nvPr>
            <p:ph sz="quarter" idx="61"/>
          </p:nvPr>
        </p:nvSpPr>
        <p:spPr>
          <a:xfrm>
            <a:off x="6210300" y="1811339"/>
            <a:ext cx="5322888" cy="3356562"/>
          </a:xfrm>
        </p:spPr>
        <p:txBody>
          <a:bodyPr vert="horz" lIns="0" tIns="0" rIns="0" bIns="0" rtlCol="0" anchor="t">
            <a:noAutofit/>
          </a:bodyPr>
          <a:lstStyle/>
          <a:p>
            <a:pPr marL="0" indent="0">
              <a:spcAft>
                <a:spcPts val="0"/>
              </a:spcAft>
              <a:buNone/>
            </a:pPr>
            <a:r>
              <a:rPr lang="en-US" sz="2000" dirty="0">
                <a:solidFill>
                  <a:srgbClr val="E61E28"/>
                </a:solidFill>
                <a:latin typeface="Times New Roman"/>
                <a:cs typeface="Times New Roman"/>
              </a:rPr>
              <a:t>Lunch: 12:00 - 1:00pm</a:t>
            </a:r>
            <a:endParaRPr lang="en-US" dirty="0"/>
          </a:p>
          <a:p>
            <a:pPr marL="0" indent="0">
              <a:spcAft>
                <a:spcPts val="0"/>
              </a:spcAft>
              <a:buNone/>
            </a:pPr>
            <a:endParaRPr lang="en-US" sz="2000" dirty="0">
              <a:solidFill>
                <a:srgbClr val="E61E28"/>
              </a:solidFill>
              <a:latin typeface="Times New Roman"/>
              <a:cs typeface="Times New Roman"/>
            </a:endParaRPr>
          </a:p>
          <a:p>
            <a:pPr marL="0" indent="0">
              <a:spcAft>
                <a:spcPts val="0"/>
              </a:spcAft>
              <a:buNone/>
            </a:pPr>
            <a:r>
              <a:rPr lang="en-US" sz="2000" dirty="0">
                <a:solidFill>
                  <a:srgbClr val="E61E28"/>
                </a:solidFill>
                <a:latin typeface="Times New Roman"/>
                <a:cs typeface="Times New Roman"/>
              </a:rPr>
              <a:t>Structural presentation: 1:00 - 1:30pm</a:t>
            </a:r>
            <a:endParaRPr lang="en-US" sz="2000" dirty="0">
              <a:solidFill>
                <a:srgbClr val="E61E28"/>
              </a:solidFill>
              <a:latin typeface="Times New Roman" panose="02020603050405020304" pitchFamily="18" charset="0"/>
              <a:cs typeface="Times New Roman"/>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r>
              <a:rPr lang="en-US" sz="2000" dirty="0">
                <a:solidFill>
                  <a:srgbClr val="E61E28"/>
                </a:solidFill>
                <a:latin typeface="Times New Roman"/>
                <a:cs typeface="Times New Roman"/>
              </a:rPr>
              <a:t>Mechanical presentation:  1:30 - 3:15pm</a:t>
            </a: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r>
              <a:rPr lang="en-US" sz="2000" dirty="0">
                <a:solidFill>
                  <a:srgbClr val="E61E28"/>
                </a:solidFill>
                <a:latin typeface="Times New Roman"/>
                <a:cs typeface="Times New Roman"/>
              </a:rPr>
              <a:t>Break:  3:15 - 3:30pm</a:t>
            </a: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r>
              <a:rPr lang="en-US" sz="2000" dirty="0">
                <a:solidFill>
                  <a:srgbClr val="E61E28"/>
                </a:solidFill>
                <a:latin typeface="Times New Roman"/>
                <a:cs typeface="Times New Roman"/>
              </a:rPr>
              <a:t>Plumbing presentation(Virtual):  3:30 - 4:00pm</a:t>
            </a: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p:txBody>
      </p:sp>
      <p:sp>
        <p:nvSpPr>
          <p:cNvPr id="11" name="Text Placeholder 10">
            <a:extLst>
              <a:ext uri="{FF2B5EF4-FFF2-40B4-BE49-F238E27FC236}">
                <a16:creationId xmlns:a16="http://schemas.microsoft.com/office/drawing/2014/main" id="{960617DC-DA93-412B-95C9-C44236FFAAD4}"/>
              </a:ext>
            </a:extLst>
          </p:cNvPr>
          <p:cNvSpPr>
            <a:spLocks noGrp="1"/>
          </p:cNvSpPr>
          <p:nvPr>
            <p:ph type="body" sz="quarter" idx="60"/>
          </p:nvPr>
        </p:nvSpPr>
        <p:spPr/>
        <p:txBody>
          <a:bodyPr/>
          <a:lstStyle/>
          <a:p>
            <a:endParaRPr lang="en-US"/>
          </a:p>
        </p:txBody>
      </p:sp>
    </p:spTree>
    <p:extLst>
      <p:ext uri="{BB962C8B-B14F-4D97-AF65-F5344CB8AC3E}">
        <p14:creationId xmlns:p14="http://schemas.microsoft.com/office/powerpoint/2010/main" val="3280352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93BF10-0C99-4389-89DE-CD9AE7830B13}"/>
              </a:ext>
            </a:extLst>
          </p:cNvPr>
          <p:cNvSpPr>
            <a:spLocks noGrp="1"/>
          </p:cNvSpPr>
          <p:nvPr>
            <p:ph type="title"/>
          </p:nvPr>
        </p:nvSpPr>
        <p:spPr/>
        <p:txBody>
          <a:bodyPr/>
          <a:lstStyle/>
          <a:p>
            <a:r>
              <a:rPr lang="en-US" dirty="0"/>
              <a:t>Agenda – Day Two </a:t>
            </a:r>
            <a:r>
              <a:rPr lang="en-US" sz="2000" dirty="0"/>
              <a:t>(August 23)</a:t>
            </a:r>
          </a:p>
        </p:txBody>
      </p:sp>
      <p:sp>
        <p:nvSpPr>
          <p:cNvPr id="10" name="Content Placeholder 9">
            <a:extLst>
              <a:ext uri="{FF2B5EF4-FFF2-40B4-BE49-F238E27FC236}">
                <a16:creationId xmlns:a16="http://schemas.microsoft.com/office/drawing/2014/main" id="{2AC25361-340F-4DBE-9374-9769318A2A66}"/>
              </a:ext>
            </a:extLst>
          </p:cNvPr>
          <p:cNvSpPr>
            <a:spLocks noGrp="1"/>
          </p:cNvSpPr>
          <p:nvPr>
            <p:ph sz="quarter" idx="15"/>
          </p:nvPr>
        </p:nvSpPr>
        <p:spPr>
          <a:xfrm>
            <a:off x="428156" y="1811339"/>
            <a:ext cx="5744043" cy="4354512"/>
          </a:xfrm>
        </p:spPr>
        <p:txBody>
          <a:bodyPr vert="horz" lIns="0" tIns="0" rIns="0" bIns="0" rtlCol="0" anchor="t">
            <a:noAutofit/>
          </a:bodyPr>
          <a:lstStyle/>
          <a:p>
            <a:pPr marL="0" indent="0">
              <a:spcAft>
                <a:spcPts val="0"/>
              </a:spcAft>
              <a:buClr>
                <a:srgbClr val="000000"/>
              </a:buClr>
              <a:buSzPct val="100000"/>
              <a:buNone/>
            </a:pPr>
            <a:r>
              <a:rPr lang="en-US" sz="2000" dirty="0">
                <a:solidFill>
                  <a:srgbClr val="E61E28"/>
                </a:solidFill>
                <a:latin typeface="Times New Roman"/>
                <a:cs typeface="Times New Roman"/>
              </a:rPr>
              <a:t>Day 2 Kickoff : 8:30 - 8:45am</a:t>
            </a: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r>
              <a:rPr lang="en-US" sz="2000" dirty="0">
                <a:solidFill>
                  <a:srgbClr val="E61E28"/>
                </a:solidFill>
                <a:latin typeface="Times New Roman"/>
                <a:cs typeface="Times New Roman"/>
              </a:rPr>
              <a:t>Electrical HV-MV presentation(Virtual): 8:45 - 9:15am</a:t>
            </a:r>
            <a:endParaRPr lang="en-US" sz="2000" dirty="0">
              <a:solidFill>
                <a:srgbClr val="E61E28"/>
              </a:solidFill>
              <a:latin typeface="Times New Roman" panose="02020603050405020304" pitchFamily="18" charset="0"/>
              <a:cs typeface="Times New Roman"/>
            </a:endParaRPr>
          </a:p>
          <a:p>
            <a:pPr marL="359410" indent="-359410">
              <a:spcAft>
                <a:spcPts val="0"/>
              </a:spcAft>
            </a:pPr>
            <a:r>
              <a:rPr lang="en-US" sz="1200" dirty="0">
                <a:solidFill>
                  <a:srgbClr val="E61E28"/>
                </a:solidFill>
                <a:latin typeface="Times New Roman"/>
                <a:cs typeface="Times New Roman"/>
              </a:rPr>
              <a:t>Includes discussion of CD3A scope</a:t>
            </a:r>
            <a:endParaRPr lang="en-US" sz="1200" dirty="0">
              <a:solidFill>
                <a:srgbClr val="E61E28"/>
              </a:solidFill>
              <a:latin typeface="Times New Roman" panose="02020603050405020304" pitchFamily="18" charset="0"/>
              <a:cs typeface="Times New Roman"/>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cs typeface="Times New Roman" panose="02020603050405020304" pitchFamily="18" charset="0"/>
            </a:endParaRPr>
          </a:p>
          <a:p>
            <a:pPr marL="0" indent="0">
              <a:spcAft>
                <a:spcPts val="0"/>
              </a:spcAft>
              <a:buClr>
                <a:srgbClr val="000000"/>
              </a:buClr>
              <a:buSzPct val="100000"/>
              <a:buNone/>
            </a:pPr>
            <a:r>
              <a:rPr lang="en-US" sz="2000" dirty="0">
                <a:solidFill>
                  <a:srgbClr val="E61E28"/>
                </a:solidFill>
                <a:latin typeface="Times New Roman"/>
                <a:cs typeface="Times New Roman"/>
              </a:rPr>
              <a:t>Electrical LV presentation: 9:15 - 10:30am</a:t>
            </a:r>
          </a:p>
          <a:p>
            <a:pPr marL="359410" indent="-359410">
              <a:spcAft>
                <a:spcPts val="0"/>
              </a:spcAft>
            </a:pPr>
            <a:r>
              <a:rPr lang="en-US" sz="1200" dirty="0">
                <a:solidFill>
                  <a:srgbClr val="E61E28"/>
                </a:solidFill>
                <a:latin typeface="Times New Roman"/>
                <a:cs typeface="Times New Roman"/>
              </a:rPr>
              <a:t>Includes discussion of CD3A scope</a:t>
            </a:r>
            <a:endParaRPr lang="en-US" dirty="0">
              <a:latin typeface="Times New Roman"/>
              <a:cs typeface="Times New Roman"/>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r>
              <a:rPr lang="en-US" sz="2000" dirty="0">
                <a:solidFill>
                  <a:srgbClr val="E61E28"/>
                </a:solidFill>
                <a:latin typeface="Times New Roman"/>
                <a:cs typeface="Times New Roman"/>
              </a:rPr>
              <a:t>Cost estimation presentation (Virtual): 10:30 - 12:00pm</a:t>
            </a: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r>
              <a:rPr lang="en-US" sz="2000" dirty="0">
                <a:solidFill>
                  <a:srgbClr val="E61E28"/>
                </a:solidFill>
                <a:latin typeface="Times New Roman"/>
                <a:cs typeface="Times New Roman"/>
              </a:rPr>
              <a:t>Lunch: 12:00 - 1:00pm</a:t>
            </a:r>
          </a:p>
          <a:p>
            <a:pPr marL="171450" indent="-171450">
              <a:spcAft>
                <a:spcPts val="0"/>
              </a:spcAft>
            </a:pPr>
            <a:endParaRPr lang="en-US" sz="1200" dirty="0">
              <a:solidFill>
                <a:srgbClr val="E61E28"/>
              </a:solidFill>
              <a:latin typeface="Times New Roman"/>
              <a:cs typeface="Times New Roman"/>
            </a:endParaRPr>
          </a:p>
          <a:p>
            <a:pPr marL="0" indent="0">
              <a:spcAft>
                <a:spcPts val="0"/>
              </a:spcAft>
              <a:buClr>
                <a:srgbClr val="000000"/>
              </a:buClr>
              <a:buSzPct val="100000"/>
              <a:buNone/>
            </a:pPr>
            <a:r>
              <a:rPr lang="en-US" sz="2000" dirty="0">
                <a:solidFill>
                  <a:srgbClr val="E61E28"/>
                </a:solidFill>
                <a:latin typeface="Times New Roman"/>
                <a:cs typeface="Times New Roman"/>
              </a:rPr>
              <a:t>Cost estimation presentation (Virtual): 1:15 - 2:30pm</a:t>
            </a:r>
          </a:p>
          <a:p>
            <a:pPr marL="171450" indent="-171450">
              <a:spcAft>
                <a:spcPts val="0"/>
              </a:spcAft>
            </a:pPr>
            <a:r>
              <a:rPr lang="en-US" sz="1200" dirty="0">
                <a:solidFill>
                  <a:srgbClr val="E61E28"/>
                </a:solidFill>
                <a:latin typeface="Times New Roman"/>
                <a:cs typeface="Times New Roman"/>
              </a:rPr>
              <a:t>Includes discussion of risk </a:t>
            </a:r>
            <a:endParaRPr lang="en-US" dirty="0">
              <a:cs typeface="Times New Roman"/>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p:txBody>
      </p:sp>
      <p:sp>
        <p:nvSpPr>
          <p:cNvPr id="11" name="Text Placeholder 10">
            <a:extLst>
              <a:ext uri="{FF2B5EF4-FFF2-40B4-BE49-F238E27FC236}">
                <a16:creationId xmlns:a16="http://schemas.microsoft.com/office/drawing/2014/main" id="{960617DC-DA93-412B-95C9-C44236FFAAD4}"/>
              </a:ext>
            </a:extLst>
          </p:cNvPr>
          <p:cNvSpPr>
            <a:spLocks noGrp="1"/>
          </p:cNvSpPr>
          <p:nvPr>
            <p:ph type="body" sz="quarter" idx="60"/>
          </p:nvPr>
        </p:nvSpPr>
        <p:spPr/>
        <p:txBody>
          <a:bodyPr/>
          <a:lstStyle/>
          <a:p>
            <a:endParaRPr lang="en-US"/>
          </a:p>
        </p:txBody>
      </p:sp>
      <p:sp>
        <p:nvSpPr>
          <p:cNvPr id="2" name="Content Placeholder 9">
            <a:extLst>
              <a:ext uri="{FF2B5EF4-FFF2-40B4-BE49-F238E27FC236}">
                <a16:creationId xmlns:a16="http://schemas.microsoft.com/office/drawing/2014/main" id="{698C7A27-1A8D-D307-4DF6-A4C2C7C84927}"/>
              </a:ext>
            </a:extLst>
          </p:cNvPr>
          <p:cNvSpPr txBox="1">
            <a:spLocks/>
          </p:cNvSpPr>
          <p:nvPr/>
        </p:nvSpPr>
        <p:spPr>
          <a:xfrm>
            <a:off x="6554536" y="1811339"/>
            <a:ext cx="4996409" cy="4354512"/>
          </a:xfrm>
          <a:prstGeom prst="rect">
            <a:avLst/>
          </a:prstGeom>
        </p:spPr>
        <p:txBody>
          <a:bodyPr vert="horz" lIns="0" tIns="0" rIns="0" bIns="0" rtlCol="0" anchor="t">
            <a:noAutofit/>
          </a:bodyPr>
          <a:lst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a:lstStyle>
          <a:p>
            <a:pPr marL="0" indent="0">
              <a:spcAft>
                <a:spcPts val="0"/>
              </a:spcAft>
              <a:buClr>
                <a:srgbClr val="000000"/>
              </a:buClr>
              <a:buSzPct val="100000"/>
              <a:buNone/>
            </a:pPr>
            <a:r>
              <a:rPr lang="en-US" sz="2000" dirty="0">
                <a:solidFill>
                  <a:srgbClr val="E61E28"/>
                </a:solidFill>
                <a:latin typeface="Times New Roman"/>
                <a:cs typeface="Times New Roman"/>
              </a:rPr>
              <a:t>Sustainability discussion: 2:30 – 3:00pm</a:t>
            </a:r>
          </a:p>
          <a:p>
            <a:pPr marL="0" indent="0">
              <a:spcAft>
                <a:spcPts val="0"/>
              </a:spcAft>
              <a:buClr>
                <a:srgbClr val="000000"/>
              </a:buClr>
              <a:buSzPct val="100000"/>
              <a:buNone/>
            </a:pPr>
            <a:endParaRPr lang="en-US" sz="2000" dirty="0">
              <a:solidFill>
                <a:srgbClr val="E61E28"/>
              </a:solidFill>
              <a:latin typeface="Times New Roman"/>
              <a:cs typeface="Times New Roman"/>
            </a:endParaRPr>
          </a:p>
          <a:p>
            <a:pPr marL="0" indent="0">
              <a:spcAft>
                <a:spcPts val="0"/>
              </a:spcAft>
              <a:buClr>
                <a:srgbClr val="000000"/>
              </a:buClr>
              <a:buSzPct val="100000"/>
              <a:buNone/>
            </a:pPr>
            <a:r>
              <a:rPr lang="en-US" sz="2000" dirty="0">
                <a:solidFill>
                  <a:srgbClr val="E61E28"/>
                </a:solidFill>
                <a:latin typeface="Times New Roman"/>
                <a:cs typeface="Times New Roman"/>
              </a:rPr>
              <a:t>Conclusion discussion / Wrap up: 3:00 – 3:30pm</a:t>
            </a: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endParaRPr lang="en-US" sz="2000" dirty="0">
              <a:solidFill>
                <a:srgbClr val="E61E28"/>
              </a:solidFill>
              <a:latin typeface="Times New Roman" panose="02020603050405020304" pitchFamily="18" charset="0"/>
            </a:endParaRPr>
          </a:p>
          <a:p>
            <a:pPr marL="0" indent="0">
              <a:spcAft>
                <a:spcPts val="0"/>
              </a:spcAft>
              <a:buClr>
                <a:srgbClr val="000000"/>
              </a:buClr>
              <a:buSzPct val="100000"/>
              <a:buNone/>
            </a:pPr>
            <a:r>
              <a:rPr lang="en-US" sz="2000" dirty="0">
                <a:solidFill>
                  <a:srgbClr val="E61E28"/>
                </a:solidFill>
                <a:latin typeface="Times New Roman"/>
                <a:cs typeface="Times New Roman"/>
              </a:rPr>
              <a:t>Site Visit: 3:30 - 4:30pm</a:t>
            </a: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a:p>
            <a:pPr marL="359410" indent="-359410">
              <a:spcAft>
                <a:spcPts val="0"/>
              </a:spcAft>
              <a:buClr>
                <a:srgbClr val="000000"/>
              </a:buClr>
              <a:buSzPct val="100000"/>
            </a:pPr>
            <a:endParaRPr lang="en-US" sz="2000" dirty="0">
              <a:solidFill>
                <a:srgbClr val="E61E2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799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2339FF4-D5FD-6E54-259B-CCFFA1314ED5}"/>
              </a:ext>
            </a:extLst>
          </p:cNvPr>
          <p:cNvSpPr>
            <a:spLocks noGrp="1"/>
          </p:cNvSpPr>
          <p:nvPr>
            <p:ph type="body" sz="quarter" idx="24"/>
          </p:nvPr>
        </p:nvSpPr>
        <p:spPr/>
        <p:txBody>
          <a:bodyPr/>
          <a:lstStyle/>
          <a:p>
            <a:endParaRPr lang="en-US"/>
          </a:p>
        </p:txBody>
      </p:sp>
      <p:sp>
        <p:nvSpPr>
          <p:cNvPr id="2" name="Title 1">
            <a:extLst>
              <a:ext uri="{FF2B5EF4-FFF2-40B4-BE49-F238E27FC236}">
                <a16:creationId xmlns:a16="http://schemas.microsoft.com/office/drawing/2014/main" id="{31626623-7712-2C9F-3969-727BA586EE6A}"/>
              </a:ext>
            </a:extLst>
          </p:cNvPr>
          <p:cNvSpPr>
            <a:spLocks noGrp="1"/>
          </p:cNvSpPr>
          <p:nvPr>
            <p:ph type="title"/>
          </p:nvPr>
        </p:nvSpPr>
        <p:spPr>
          <a:xfrm>
            <a:off x="514973" y="349831"/>
            <a:ext cx="3468689" cy="582548"/>
          </a:xfrm>
        </p:spPr>
        <p:txBody>
          <a:bodyPr/>
          <a:lstStyle/>
          <a:p>
            <a:r>
              <a:rPr lang="en-US" dirty="0"/>
              <a:t>Safety Moment</a:t>
            </a:r>
          </a:p>
        </p:txBody>
      </p:sp>
      <p:sp>
        <p:nvSpPr>
          <p:cNvPr id="6" name="Content Placeholder 3">
            <a:extLst>
              <a:ext uri="{FF2B5EF4-FFF2-40B4-BE49-F238E27FC236}">
                <a16:creationId xmlns:a16="http://schemas.microsoft.com/office/drawing/2014/main" id="{4AC7A41B-49CD-A73C-7B17-5BCA4CBC1E3C}"/>
              </a:ext>
            </a:extLst>
          </p:cNvPr>
          <p:cNvSpPr txBox="1">
            <a:spLocks/>
          </p:cNvSpPr>
          <p:nvPr/>
        </p:nvSpPr>
        <p:spPr>
          <a:xfrm>
            <a:off x="6951" y="977453"/>
            <a:ext cx="6096000" cy="5405105"/>
          </a:xfrm>
          <a:prstGeom prst="rect">
            <a:avLst/>
          </a:prstGeom>
          <a:solidFill>
            <a:schemeClr val="accent1"/>
          </a:solidFill>
        </p:spPr>
        <p:txBody>
          <a:bodyPr/>
          <a:lst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a:lstStyle>
          <a:p>
            <a:r>
              <a:rPr lang="en-US">
                <a:solidFill>
                  <a:srgbClr val="000000"/>
                </a:solidFill>
                <a:latin typeface="Times New Roman" panose="02020603050405020304" pitchFamily="18" charset="0"/>
              </a:rPr>
              <a:t> </a:t>
            </a:r>
            <a:endParaRPr lang="en-US" dirty="0"/>
          </a:p>
        </p:txBody>
      </p:sp>
      <p:sp>
        <p:nvSpPr>
          <p:cNvPr id="7" name="TextBox 6">
            <a:extLst>
              <a:ext uri="{FF2B5EF4-FFF2-40B4-BE49-F238E27FC236}">
                <a16:creationId xmlns:a16="http://schemas.microsoft.com/office/drawing/2014/main" id="{E547F474-611C-3338-4074-F039B4654F4A}"/>
              </a:ext>
            </a:extLst>
          </p:cNvPr>
          <p:cNvSpPr txBox="1"/>
          <p:nvPr/>
        </p:nvSpPr>
        <p:spPr>
          <a:xfrm>
            <a:off x="159351" y="1048515"/>
            <a:ext cx="5791200" cy="5262979"/>
          </a:xfrm>
          <a:prstGeom prst="rect">
            <a:avLst/>
          </a:prstGeom>
          <a:noFill/>
        </p:spPr>
        <p:txBody>
          <a:bodyPr wrap="square" rtlCol="0">
            <a:spAutoFit/>
          </a:bodyPr>
          <a:lstStyle/>
          <a:p>
            <a:pPr algn="l" rtl="0" fontAlgn="base"/>
            <a:r>
              <a:rPr lang="en-US" sz="1600" b="1" i="0" dirty="0">
                <a:solidFill>
                  <a:srgbClr val="000000"/>
                </a:solidFill>
                <a:effectLst/>
                <a:latin typeface="Arial" panose="020B0604020202020204" pitchFamily="34" charset="0"/>
              </a:rPr>
              <a:t>             Use of Digital Devices and Eye Strain</a:t>
            </a:r>
            <a:endParaRPr lang="en-US" sz="1600" b="0" i="0" u="none" strike="noStrike"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US" sz="1600" b="0" i="0" u="none" strike="noStrike" dirty="0">
                <a:solidFill>
                  <a:schemeClr val="bg1"/>
                </a:solidFill>
                <a:effectLst/>
                <a:latin typeface="Arial" panose="020B0604020202020204" pitchFamily="34" charset="0"/>
              </a:rPr>
              <a:t>Digital eye strain can affect anyone who spends hours a day using digital devices. It can cause vision blurriness, tired and achy eyes, dry eyes, tearing up, and even stinging.  </a:t>
            </a:r>
            <a:r>
              <a:rPr lang="en-US" sz="1600" b="0" i="0" dirty="0">
                <a:solidFill>
                  <a:schemeClr val="bg1"/>
                </a:solidFill>
                <a:effectLst/>
                <a:latin typeface="Arial" panose="020B0604020202020204" pitchFamily="34" charset="0"/>
              </a:rPr>
              <a:t>​</a:t>
            </a:r>
          </a:p>
          <a:p>
            <a:pPr algn="l" rtl="0" fontAlgn="base"/>
            <a:endParaRPr lang="en-US" sz="16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US" sz="1600" b="0" i="0" u="none" strike="noStrike" dirty="0">
                <a:solidFill>
                  <a:schemeClr val="bg1"/>
                </a:solidFill>
                <a:effectLst/>
                <a:latin typeface="Arial" panose="020B0604020202020204" pitchFamily="34" charset="0"/>
              </a:rPr>
              <a:t>Try to blink more often. Studies show we blink less often when using digital devices. </a:t>
            </a:r>
            <a:r>
              <a:rPr lang="en-US" sz="1600" b="0" i="0" dirty="0">
                <a:solidFill>
                  <a:schemeClr val="bg1"/>
                </a:solidFill>
                <a:effectLst/>
                <a:latin typeface="Arial" panose="020B0604020202020204" pitchFamily="34" charset="0"/>
              </a:rPr>
              <a:t>​</a:t>
            </a:r>
          </a:p>
          <a:p>
            <a:pPr algn="l" rtl="0" fontAlgn="base"/>
            <a:endParaRPr lang="en-US" sz="16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US" sz="1600" b="0" i="0" u="none" strike="noStrike" dirty="0">
                <a:solidFill>
                  <a:schemeClr val="bg1"/>
                </a:solidFill>
                <a:effectLst/>
                <a:latin typeface="Arial" panose="020B0604020202020204" pitchFamily="34" charset="0"/>
              </a:rPr>
              <a:t>Look away from the screen occasionally and focus your eyes on an object far away. Using 20-20-20 rule every 20 minutes shift your eyes to an object that is 20 feet away for at least 20 seconds. </a:t>
            </a:r>
            <a:r>
              <a:rPr lang="en-US" sz="1600" b="0" i="0" dirty="0">
                <a:solidFill>
                  <a:schemeClr val="bg1"/>
                </a:solidFill>
                <a:effectLst/>
                <a:latin typeface="Arial" panose="020B0604020202020204" pitchFamily="34" charset="0"/>
              </a:rPr>
              <a:t>​</a:t>
            </a:r>
          </a:p>
          <a:p>
            <a:pPr algn="l" rtl="0" fontAlgn="base">
              <a:buFont typeface="Arial" panose="020B0604020202020204" pitchFamily="34" charset="0"/>
              <a:buChar char="•"/>
            </a:pPr>
            <a:endParaRPr lang="en-US" sz="16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US" sz="1600" b="0" i="0" u="none" strike="noStrike" dirty="0">
                <a:solidFill>
                  <a:schemeClr val="bg1"/>
                </a:solidFill>
                <a:effectLst/>
                <a:latin typeface="Arial" panose="020B0604020202020204" pitchFamily="34" charset="0"/>
              </a:rPr>
              <a:t>Adjust the brightness of the screen to match the light around you. Difference in brightness of a screen makes your eyes work harder.</a:t>
            </a:r>
            <a:r>
              <a:rPr lang="en-US" sz="1600" b="0" i="0" dirty="0">
                <a:solidFill>
                  <a:schemeClr val="bg1"/>
                </a:solidFill>
                <a:effectLst/>
                <a:latin typeface="Arial" panose="020B0604020202020204" pitchFamily="34" charset="0"/>
              </a:rPr>
              <a:t>​</a:t>
            </a:r>
          </a:p>
          <a:p>
            <a:pPr algn="l" rtl="0" fontAlgn="base"/>
            <a:endParaRPr lang="en-US" sz="16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US" sz="1600" b="0" i="0" u="none" strike="noStrike" dirty="0">
                <a:solidFill>
                  <a:schemeClr val="bg1"/>
                </a:solidFill>
                <a:effectLst/>
                <a:latin typeface="Arial" panose="020B0604020202020204" pitchFamily="34" charset="0"/>
              </a:rPr>
              <a:t> Adjust your position. It is recommended to sit approximately 25 inches from your computer screen and position the screen slightly downward not horizontally or upwards. </a:t>
            </a:r>
            <a:r>
              <a:rPr lang="en-US" sz="1600" b="0" i="0" dirty="0">
                <a:solidFill>
                  <a:srgbClr val="000000"/>
                </a:solidFill>
                <a:effectLst/>
                <a:latin typeface="Arial" panose="020B0604020202020204" pitchFamily="34" charset="0"/>
              </a:rPr>
              <a:t>​</a:t>
            </a:r>
          </a:p>
        </p:txBody>
      </p:sp>
      <p:pic>
        <p:nvPicPr>
          <p:cNvPr id="8" name="Picture 2" descr="Do You Know the Best Positioning for Your Computer Screen? - ViewSonic  Library">
            <a:extLst>
              <a:ext uri="{FF2B5EF4-FFF2-40B4-BE49-F238E27FC236}">
                <a16:creationId xmlns:a16="http://schemas.microsoft.com/office/drawing/2014/main" id="{79069392-CAD1-D25C-B1E2-DBBDDE425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951" y="1733549"/>
            <a:ext cx="2850006" cy="32194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o You Know the Best Positioning for Your Computer Screen? - ViewSonic  Library">
            <a:extLst>
              <a:ext uri="{FF2B5EF4-FFF2-40B4-BE49-F238E27FC236}">
                <a16:creationId xmlns:a16="http://schemas.microsoft.com/office/drawing/2014/main" id="{A0C18455-2729-7E84-18CA-721A31182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0584" y="1733549"/>
            <a:ext cx="2952437" cy="321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947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D4F5DD-A4C4-575A-E0A7-0DFDEA3E2ACF}"/>
              </a:ext>
            </a:extLst>
          </p:cNvPr>
          <p:cNvSpPr>
            <a:spLocks noGrp="1"/>
          </p:cNvSpPr>
          <p:nvPr>
            <p:ph type="title"/>
          </p:nvPr>
        </p:nvSpPr>
        <p:spPr/>
        <p:txBody>
          <a:bodyPr/>
          <a:lstStyle/>
          <a:p>
            <a:r>
              <a:rPr lang="en-US" dirty="0"/>
              <a:t>Aims and Objectives</a:t>
            </a:r>
          </a:p>
        </p:txBody>
      </p:sp>
      <p:sp>
        <p:nvSpPr>
          <p:cNvPr id="8" name="Content Placeholder 7">
            <a:extLst>
              <a:ext uri="{FF2B5EF4-FFF2-40B4-BE49-F238E27FC236}">
                <a16:creationId xmlns:a16="http://schemas.microsoft.com/office/drawing/2014/main" id="{67EC724D-35FA-32EB-181D-4F7CAF52C155}"/>
              </a:ext>
            </a:extLst>
          </p:cNvPr>
          <p:cNvSpPr>
            <a:spLocks noGrp="1"/>
          </p:cNvSpPr>
          <p:nvPr>
            <p:ph sz="quarter" idx="16"/>
          </p:nvPr>
        </p:nvSpPr>
        <p:spPr/>
        <p:txBody>
          <a:bodyPr/>
          <a:lstStyle/>
          <a:p>
            <a:r>
              <a:rPr lang="en-US"/>
              <a:t>Project Status</a:t>
            </a:r>
            <a:r>
              <a:rPr lang="en-US" dirty="0"/>
              <a:t> &amp; Next Steps</a:t>
            </a:r>
          </a:p>
          <a:p>
            <a:r>
              <a:rPr lang="en-US" dirty="0"/>
              <a:t>Technical Presentation of Disciplines</a:t>
            </a:r>
          </a:p>
          <a:p>
            <a:r>
              <a:rPr lang="en-US"/>
              <a:t>Discipline Specific </a:t>
            </a:r>
            <a:r>
              <a:rPr lang="en-US" dirty="0"/>
              <a:t>Coordination</a:t>
            </a:r>
            <a:r>
              <a:rPr lang="en-US"/>
              <a:t> </a:t>
            </a:r>
            <a:r>
              <a:rPr lang="en-US" dirty="0"/>
              <a:t>Items</a:t>
            </a:r>
          </a:p>
          <a:p>
            <a:r>
              <a:rPr lang="en-US"/>
              <a:t>Cost </a:t>
            </a:r>
            <a:r>
              <a:rPr lang="en-US" dirty="0"/>
              <a:t>Estimation</a:t>
            </a:r>
          </a:p>
          <a:p>
            <a:r>
              <a:rPr lang="en-US" dirty="0"/>
              <a:t>CD 3A Process for Long Lead Items</a:t>
            </a:r>
          </a:p>
          <a:p>
            <a:r>
              <a:rPr lang="en-US" dirty="0"/>
              <a:t>Incorporation of Sustainable Design Opportunities</a:t>
            </a:r>
            <a:endParaRPr lang="en-US"/>
          </a:p>
        </p:txBody>
      </p:sp>
    </p:spTree>
    <p:extLst>
      <p:ext uri="{BB962C8B-B14F-4D97-AF65-F5344CB8AC3E}">
        <p14:creationId xmlns:p14="http://schemas.microsoft.com/office/powerpoint/2010/main" val="3262477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288049-DDE3-BB04-4EF4-61350DABE271}"/>
              </a:ext>
            </a:extLst>
          </p:cNvPr>
          <p:cNvSpPr>
            <a:spLocks noGrp="1"/>
          </p:cNvSpPr>
          <p:nvPr>
            <p:ph type="title"/>
          </p:nvPr>
        </p:nvSpPr>
        <p:spPr>
          <a:xfrm>
            <a:off x="439555" y="401222"/>
            <a:ext cx="9021764" cy="532800"/>
          </a:xfrm>
        </p:spPr>
        <p:txBody>
          <a:bodyPr/>
          <a:lstStyle/>
          <a:p>
            <a:r>
              <a:rPr lang="en-US" sz="3600" dirty="0"/>
              <a:t>Design/Construction  Schedule </a:t>
            </a:r>
          </a:p>
        </p:txBody>
      </p:sp>
      <p:pic>
        <p:nvPicPr>
          <p:cNvPr id="5" name="Picture 4">
            <a:extLst>
              <a:ext uri="{FF2B5EF4-FFF2-40B4-BE49-F238E27FC236}">
                <a16:creationId xmlns:a16="http://schemas.microsoft.com/office/drawing/2014/main" id="{6798F457-9C51-36B8-5441-108E14CB34A7}"/>
              </a:ext>
            </a:extLst>
          </p:cNvPr>
          <p:cNvPicPr>
            <a:picLocks noChangeAspect="1"/>
          </p:cNvPicPr>
          <p:nvPr/>
        </p:nvPicPr>
        <p:blipFill>
          <a:blip r:embed="rId3"/>
          <a:stretch>
            <a:fillRect/>
          </a:stretch>
        </p:blipFill>
        <p:spPr>
          <a:xfrm>
            <a:off x="314890" y="1381125"/>
            <a:ext cx="11419910" cy="3881034"/>
          </a:xfrm>
          <a:prstGeom prst="rect">
            <a:avLst/>
          </a:prstGeom>
        </p:spPr>
      </p:pic>
    </p:spTree>
    <p:extLst>
      <p:ext uri="{BB962C8B-B14F-4D97-AF65-F5344CB8AC3E}">
        <p14:creationId xmlns:p14="http://schemas.microsoft.com/office/powerpoint/2010/main" val="237901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8008-60D1-9312-CE4D-B64302F00D75}"/>
              </a:ext>
            </a:extLst>
          </p:cNvPr>
          <p:cNvSpPr>
            <a:spLocks noGrp="1"/>
          </p:cNvSpPr>
          <p:nvPr>
            <p:ph type="title"/>
          </p:nvPr>
        </p:nvSpPr>
        <p:spPr/>
        <p:txBody>
          <a:bodyPr/>
          <a:lstStyle/>
          <a:p>
            <a:r>
              <a:rPr lang="en-US" dirty="0"/>
              <a:t>Project Requirements</a:t>
            </a:r>
          </a:p>
        </p:txBody>
      </p:sp>
      <p:graphicFrame>
        <p:nvGraphicFramePr>
          <p:cNvPr id="5" name="Content Placeholder 4">
            <a:extLst>
              <a:ext uri="{FF2B5EF4-FFF2-40B4-BE49-F238E27FC236}">
                <a16:creationId xmlns:a16="http://schemas.microsoft.com/office/drawing/2014/main" id="{AAE8AA04-E1C3-E8C3-81CC-D400FDE19465}"/>
              </a:ext>
            </a:extLst>
          </p:cNvPr>
          <p:cNvGraphicFramePr>
            <a:graphicFrameLocks noGrp="1"/>
          </p:cNvGraphicFramePr>
          <p:nvPr>
            <p:ph sz="quarter" idx="16"/>
            <p:extLst>
              <p:ext uri="{D42A27DB-BD31-4B8C-83A1-F6EECF244321}">
                <p14:modId xmlns:p14="http://schemas.microsoft.com/office/powerpoint/2010/main" val="3412221797"/>
              </p:ext>
            </p:extLst>
          </p:nvPr>
        </p:nvGraphicFramePr>
        <p:xfrm>
          <a:off x="658813" y="2062472"/>
          <a:ext cx="10874376" cy="1274505"/>
        </p:xfrm>
        <a:graphic>
          <a:graphicData uri="http://schemas.openxmlformats.org/drawingml/2006/table">
            <a:tbl>
              <a:tblPr/>
              <a:tblGrid>
                <a:gridCol w="622092">
                  <a:extLst>
                    <a:ext uri="{9D8B030D-6E8A-4147-A177-3AD203B41FA5}">
                      <a16:colId xmlns:a16="http://schemas.microsoft.com/office/drawing/2014/main" val="47099407"/>
                    </a:ext>
                  </a:extLst>
                </a:gridCol>
                <a:gridCol w="1174286">
                  <a:extLst>
                    <a:ext uri="{9D8B030D-6E8A-4147-A177-3AD203B41FA5}">
                      <a16:colId xmlns:a16="http://schemas.microsoft.com/office/drawing/2014/main" val="3902187280"/>
                    </a:ext>
                  </a:extLst>
                </a:gridCol>
                <a:gridCol w="2250715">
                  <a:extLst>
                    <a:ext uri="{9D8B030D-6E8A-4147-A177-3AD203B41FA5}">
                      <a16:colId xmlns:a16="http://schemas.microsoft.com/office/drawing/2014/main" val="1574448871"/>
                    </a:ext>
                  </a:extLst>
                </a:gridCol>
                <a:gridCol w="581900">
                  <a:extLst>
                    <a:ext uri="{9D8B030D-6E8A-4147-A177-3AD203B41FA5}">
                      <a16:colId xmlns:a16="http://schemas.microsoft.com/office/drawing/2014/main" val="3475743846"/>
                    </a:ext>
                  </a:extLst>
                </a:gridCol>
                <a:gridCol w="845765">
                  <a:extLst>
                    <a:ext uri="{9D8B030D-6E8A-4147-A177-3AD203B41FA5}">
                      <a16:colId xmlns:a16="http://schemas.microsoft.com/office/drawing/2014/main" val="3221441163"/>
                    </a:ext>
                  </a:extLst>
                </a:gridCol>
                <a:gridCol w="957602">
                  <a:extLst>
                    <a:ext uri="{9D8B030D-6E8A-4147-A177-3AD203B41FA5}">
                      <a16:colId xmlns:a16="http://schemas.microsoft.com/office/drawing/2014/main" val="3845410549"/>
                    </a:ext>
                  </a:extLst>
                </a:gridCol>
                <a:gridCol w="957602">
                  <a:extLst>
                    <a:ext uri="{9D8B030D-6E8A-4147-A177-3AD203B41FA5}">
                      <a16:colId xmlns:a16="http://schemas.microsoft.com/office/drawing/2014/main" val="3133183311"/>
                    </a:ext>
                  </a:extLst>
                </a:gridCol>
                <a:gridCol w="1174286">
                  <a:extLst>
                    <a:ext uri="{9D8B030D-6E8A-4147-A177-3AD203B41FA5}">
                      <a16:colId xmlns:a16="http://schemas.microsoft.com/office/drawing/2014/main" val="268942590"/>
                    </a:ext>
                  </a:extLst>
                </a:gridCol>
                <a:gridCol w="707717">
                  <a:extLst>
                    <a:ext uri="{9D8B030D-6E8A-4147-A177-3AD203B41FA5}">
                      <a16:colId xmlns:a16="http://schemas.microsoft.com/office/drawing/2014/main" val="3845009938"/>
                    </a:ext>
                  </a:extLst>
                </a:gridCol>
                <a:gridCol w="894694">
                  <a:extLst>
                    <a:ext uri="{9D8B030D-6E8A-4147-A177-3AD203B41FA5}">
                      <a16:colId xmlns:a16="http://schemas.microsoft.com/office/drawing/2014/main" val="2240317366"/>
                    </a:ext>
                  </a:extLst>
                </a:gridCol>
                <a:gridCol w="707717">
                  <a:extLst>
                    <a:ext uri="{9D8B030D-6E8A-4147-A177-3AD203B41FA5}">
                      <a16:colId xmlns:a16="http://schemas.microsoft.com/office/drawing/2014/main" val="1193354344"/>
                    </a:ext>
                  </a:extLst>
                </a:gridCol>
              </a:tblGrid>
              <a:tr h="330427">
                <a:tc>
                  <a:txBody>
                    <a:bodyPr/>
                    <a:lstStyle/>
                    <a:p>
                      <a:pPr algn="ctr" fontAlgn="ctr"/>
                      <a:r>
                        <a:rPr lang="en-US" sz="600" b="1" i="0" u="none" strike="noStrike">
                          <a:solidFill>
                            <a:srgbClr val="000000"/>
                          </a:solidFill>
                          <a:effectLst/>
                          <a:latin typeface="Arial" panose="020B0604020202020204" pitchFamily="34" charset="0"/>
                        </a:rPr>
                        <a:t>Unique REQ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600" b="1" i="0" u="none" strike="noStrike">
                          <a:solidFill>
                            <a:srgbClr val="000000"/>
                          </a:solidFill>
                          <a:effectLst/>
                          <a:latin typeface="Arial" panose="020B0604020202020204" pitchFamily="34" charset="0"/>
                        </a:rPr>
                        <a:t>REQ Source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600" b="1" i="0" u="none" strike="noStrike">
                          <a:solidFill>
                            <a:srgbClr val="000000"/>
                          </a:solidFill>
                          <a:effectLst/>
                          <a:latin typeface="Arial" panose="020B0604020202020204" pitchFamily="34" charset="0"/>
                        </a:rPr>
                        <a:t>REQ Text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600" b="1" i="0" u="none" strike="noStrike">
                          <a:solidFill>
                            <a:srgbClr val="000000"/>
                          </a:solidFill>
                          <a:effectLst/>
                          <a:latin typeface="Arial" panose="020B0604020202020204" pitchFamily="34" charset="0"/>
                        </a:rPr>
                        <a:t>REQ Revision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600" b="1" i="0" u="none" strike="noStrike">
                          <a:solidFill>
                            <a:srgbClr val="000000"/>
                          </a:solidFill>
                          <a:effectLst/>
                          <a:latin typeface="Arial" panose="020B0604020202020204" pitchFamily="34" charset="0"/>
                        </a:rPr>
                        <a:t>Design, Construction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600" b="1" i="0" u="none" strike="noStrike">
                          <a:solidFill>
                            <a:srgbClr val="000000"/>
                          </a:solidFill>
                          <a:effectLst/>
                          <a:latin typeface="Arial" panose="020B0604020202020204" pitchFamily="34" charset="0"/>
                        </a:rPr>
                        <a:t>Owner/Discipline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600" b="1" i="0" u="none" strike="noStrike">
                          <a:solidFill>
                            <a:srgbClr val="000000"/>
                          </a:solidFill>
                          <a:effectLst/>
                          <a:latin typeface="Arial" panose="020B0604020202020204" pitchFamily="34" charset="0"/>
                        </a:rPr>
                        <a:t>System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600" b="1" i="0" u="none" strike="noStrike">
                          <a:solidFill>
                            <a:srgbClr val="000000"/>
                          </a:solidFill>
                          <a:effectLst/>
                          <a:latin typeface="Arial" panose="020B0604020202020204" pitchFamily="34" charset="0"/>
                        </a:rPr>
                        <a:t>Work Package Number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600" b="1" i="0" u="none" strike="noStrike">
                          <a:solidFill>
                            <a:srgbClr val="000000"/>
                          </a:solidFill>
                          <a:effectLst/>
                          <a:latin typeface="Arial" panose="020B0604020202020204" pitchFamily="34" charset="0"/>
                        </a:rPr>
                        <a:t>Location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600" b="1" i="0" u="none" strike="noStrike">
                          <a:solidFill>
                            <a:srgbClr val="000000"/>
                          </a:solidFill>
                          <a:effectLst/>
                          <a:latin typeface="Arial" panose="020B0604020202020204" pitchFamily="34" charset="0"/>
                        </a:rPr>
                        <a:t>Linked Package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600" b="1" i="0" u="none" strike="noStrike">
                          <a:solidFill>
                            <a:srgbClr val="000000"/>
                          </a:solidFill>
                          <a:effectLst/>
                          <a:latin typeface="Arial" panose="020B0604020202020204" pitchFamily="34" charset="0"/>
                        </a:rPr>
                        <a:t>REQ Status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extLst>
                  <a:ext uri="{0D108BD9-81ED-4DB2-BD59-A6C34878D82A}">
                    <a16:rowId xmlns:a16="http://schemas.microsoft.com/office/drawing/2014/main" val="3995039102"/>
                  </a:ext>
                </a:extLst>
              </a:tr>
              <a:tr h="524488">
                <a:tc>
                  <a:txBody>
                    <a:bodyPr/>
                    <a:lstStyle/>
                    <a:p>
                      <a:pPr algn="l" fontAlgn="b"/>
                      <a:r>
                        <a:rPr lang="en-US" sz="600" b="0" i="0" u="none" strike="noStrike">
                          <a:solidFill>
                            <a:srgbClr val="000000"/>
                          </a:solidFill>
                          <a:effectLst/>
                          <a:latin typeface="Arial" panose="020B0604020202020204" pitchFamily="34" charset="0"/>
                        </a:rPr>
                        <a:t>REQ-0001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Fermi UIP - Concept Design Report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Times New Roman" panose="02020603050405020304" pitchFamily="18" charset="0"/>
                        </a:rPr>
                        <a:t>Provide comfort chilled water load capacity (via heat exchanger off of process chilled water loop from proposed chiller plant building) for expansion up to 2321 Tons. Match existing system supply temperature of 43F and return of 54F.  Discharge pressure to be no greater than 120 psi.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Revision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Design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Mechanical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Comfort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Package 1 - Central Utility Plant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Central Utility Building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100% PD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Accepted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0122330"/>
                  </a:ext>
                </a:extLst>
              </a:tr>
              <a:tr h="209795">
                <a:tc>
                  <a:txBody>
                    <a:bodyPr/>
                    <a:lstStyle/>
                    <a:p>
                      <a:pPr algn="l" fontAlgn="b"/>
                      <a:r>
                        <a:rPr lang="en-US" sz="600" b="0" i="0" u="none" strike="noStrike">
                          <a:solidFill>
                            <a:srgbClr val="000000"/>
                          </a:solidFill>
                          <a:effectLst/>
                          <a:latin typeface="Arial" panose="020B0604020202020204" pitchFamily="34" charset="0"/>
                        </a:rPr>
                        <a:t>REQ-0002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Fermi UIP - Concept Design Report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Times New Roman" panose="02020603050405020304" pitchFamily="18" charset="0"/>
                        </a:rPr>
                        <a:t>Provisions for this additional capacity include N+1 redundancy on the heat exchanger and distribution pumps.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Revision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Design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Mechanical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Comfort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Package 1 - Central Utility Plant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Central Utility Building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100% PD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Accepted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829527"/>
                  </a:ext>
                </a:extLst>
              </a:tr>
              <a:tr h="209795">
                <a:tc>
                  <a:txBody>
                    <a:bodyPr/>
                    <a:lstStyle/>
                    <a:p>
                      <a:pPr algn="l" fontAlgn="b"/>
                      <a:r>
                        <a:rPr lang="en-US" sz="600" b="0" i="0" u="none" strike="noStrike">
                          <a:solidFill>
                            <a:srgbClr val="000000"/>
                          </a:solidFill>
                          <a:effectLst/>
                          <a:latin typeface="Arial" panose="020B0604020202020204" pitchFamily="34" charset="0"/>
                        </a:rPr>
                        <a:t>REQ-0001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Fernu UIP - Updated Load Matrix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Times New Roman" panose="02020603050405020304" pitchFamily="18" charset="0"/>
                        </a:rPr>
                        <a:t>Updated future load matrix received 2/8/23 call for a future Comfort CHW load of 2591 (increase of 270 tons).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Revision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Design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Mechanical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Comfort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Package 1 - Central Utility Plant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Central Utility Building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panose="020B0604020202020204" pitchFamily="34" charset="0"/>
                        </a:rPr>
                        <a:t>100% PD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Accepted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3955278"/>
                  </a:ext>
                </a:extLst>
              </a:tr>
            </a:tbl>
          </a:graphicData>
        </a:graphic>
      </p:graphicFrame>
      <p:graphicFrame>
        <p:nvGraphicFramePr>
          <p:cNvPr id="6" name="Table 5">
            <a:extLst>
              <a:ext uri="{FF2B5EF4-FFF2-40B4-BE49-F238E27FC236}">
                <a16:creationId xmlns:a16="http://schemas.microsoft.com/office/drawing/2014/main" id="{D365CC5D-DC29-E5FC-93D7-C5CDAE35CC33}"/>
              </a:ext>
            </a:extLst>
          </p:cNvPr>
          <p:cNvGraphicFramePr>
            <a:graphicFrameLocks noGrp="1"/>
          </p:cNvGraphicFramePr>
          <p:nvPr>
            <p:extLst>
              <p:ext uri="{D42A27DB-BD31-4B8C-83A1-F6EECF244321}">
                <p14:modId xmlns:p14="http://schemas.microsoft.com/office/powerpoint/2010/main" val="3352855746"/>
              </p:ext>
            </p:extLst>
          </p:nvPr>
        </p:nvGraphicFramePr>
        <p:xfrm>
          <a:off x="658811" y="3608550"/>
          <a:ext cx="6996022" cy="1463863"/>
        </p:xfrm>
        <a:graphic>
          <a:graphicData uri="http://schemas.openxmlformats.org/drawingml/2006/table">
            <a:tbl>
              <a:tblPr/>
              <a:tblGrid>
                <a:gridCol w="812791">
                  <a:extLst>
                    <a:ext uri="{9D8B030D-6E8A-4147-A177-3AD203B41FA5}">
                      <a16:colId xmlns:a16="http://schemas.microsoft.com/office/drawing/2014/main" val="895804503"/>
                    </a:ext>
                  </a:extLst>
                </a:gridCol>
                <a:gridCol w="714454">
                  <a:extLst>
                    <a:ext uri="{9D8B030D-6E8A-4147-A177-3AD203B41FA5}">
                      <a16:colId xmlns:a16="http://schemas.microsoft.com/office/drawing/2014/main" val="109412523"/>
                    </a:ext>
                  </a:extLst>
                </a:gridCol>
                <a:gridCol w="1872429">
                  <a:extLst>
                    <a:ext uri="{9D8B030D-6E8A-4147-A177-3AD203B41FA5}">
                      <a16:colId xmlns:a16="http://schemas.microsoft.com/office/drawing/2014/main" val="2638463280"/>
                    </a:ext>
                  </a:extLst>
                </a:gridCol>
                <a:gridCol w="1252300">
                  <a:extLst>
                    <a:ext uri="{9D8B030D-6E8A-4147-A177-3AD203B41FA5}">
                      <a16:colId xmlns:a16="http://schemas.microsoft.com/office/drawing/2014/main" val="4016938015"/>
                    </a:ext>
                  </a:extLst>
                </a:gridCol>
                <a:gridCol w="1196106">
                  <a:extLst>
                    <a:ext uri="{9D8B030D-6E8A-4147-A177-3AD203B41FA5}">
                      <a16:colId xmlns:a16="http://schemas.microsoft.com/office/drawing/2014/main" val="2129955343"/>
                    </a:ext>
                  </a:extLst>
                </a:gridCol>
                <a:gridCol w="1147942">
                  <a:extLst>
                    <a:ext uri="{9D8B030D-6E8A-4147-A177-3AD203B41FA5}">
                      <a16:colId xmlns:a16="http://schemas.microsoft.com/office/drawing/2014/main" val="853937582"/>
                    </a:ext>
                  </a:extLst>
                </a:gridCol>
              </a:tblGrid>
              <a:tr h="379520">
                <a:tc>
                  <a:txBody>
                    <a:bodyPr/>
                    <a:lstStyle/>
                    <a:p>
                      <a:pPr algn="ctr" fontAlgn="ctr"/>
                      <a:r>
                        <a:rPr lang="en-US" sz="700" b="1" i="0" u="none" strike="noStrike" dirty="0">
                          <a:solidFill>
                            <a:srgbClr val="000000"/>
                          </a:solidFill>
                          <a:effectLst/>
                          <a:latin typeface="Arial" panose="020B0604020202020204" pitchFamily="34" charset="0"/>
                        </a:rPr>
                        <a:t>REQ Status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700" b="1" i="0" u="none" strike="noStrike" dirty="0">
                          <a:solidFill>
                            <a:srgbClr val="000000"/>
                          </a:solidFill>
                          <a:effectLst/>
                          <a:latin typeface="Arial" panose="020B0604020202020204" pitchFamily="34" charset="0"/>
                        </a:rPr>
                        <a:t>Compliance Status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700" b="1" i="0" u="none" strike="noStrike">
                          <a:solidFill>
                            <a:srgbClr val="000000"/>
                          </a:solidFill>
                          <a:effectLst/>
                          <a:latin typeface="Arial" panose="020B0604020202020204" pitchFamily="34" charset="0"/>
                        </a:rPr>
                        <a:t>Verification Evidence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700" b="1" i="0" u="none" strike="noStrike">
                          <a:solidFill>
                            <a:srgbClr val="000000"/>
                          </a:solidFill>
                          <a:effectLst/>
                          <a:latin typeface="Arial" panose="020B0604020202020204" pitchFamily="34" charset="0"/>
                        </a:rPr>
                        <a:t>Checked by Discipline Lead?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700" b="1" i="0" u="none" strike="noStrike">
                          <a:solidFill>
                            <a:srgbClr val="000000"/>
                          </a:solidFill>
                          <a:effectLst/>
                          <a:latin typeface="Arial" panose="020B0604020202020204" pitchFamily="34" charset="0"/>
                        </a:rPr>
                        <a:t>Discipline Notes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tc>
                  <a:txBody>
                    <a:bodyPr/>
                    <a:lstStyle/>
                    <a:p>
                      <a:pPr algn="ctr" fontAlgn="ctr"/>
                      <a:r>
                        <a:rPr lang="en-US" sz="700" b="1" i="0" u="none" strike="noStrike" dirty="0">
                          <a:solidFill>
                            <a:srgbClr val="000000"/>
                          </a:solidFill>
                          <a:effectLst/>
                          <a:latin typeface="Arial" panose="020B0604020202020204" pitchFamily="34" charset="0"/>
                        </a:rPr>
                        <a:t>Project Change Notice Ref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F0"/>
                    </a:solidFill>
                  </a:tcPr>
                </a:tc>
                <a:extLst>
                  <a:ext uri="{0D108BD9-81ED-4DB2-BD59-A6C34878D82A}">
                    <a16:rowId xmlns:a16="http://schemas.microsoft.com/office/drawing/2014/main" val="1802963797"/>
                  </a:ext>
                </a:extLst>
              </a:tr>
              <a:tr h="602413">
                <a:tc>
                  <a:txBody>
                    <a:bodyPr/>
                    <a:lstStyle/>
                    <a:p>
                      <a:pPr algn="l" fontAlgn="b"/>
                      <a:r>
                        <a:rPr lang="en-US" sz="700" b="0" i="0" u="none" strike="noStrike">
                          <a:solidFill>
                            <a:srgbClr val="000000"/>
                          </a:solidFill>
                          <a:effectLst/>
                          <a:latin typeface="Arial" panose="020B0604020202020204" pitchFamily="34" charset="0"/>
                        </a:rPr>
                        <a:t>Accepted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panose="020B0604020202020204" pitchFamily="34" charset="0"/>
                        </a:rPr>
                        <a:t>Compliant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B89"/>
                    </a:solidFill>
                  </a:tcPr>
                </a:tc>
                <a:tc>
                  <a:txBody>
                    <a:bodyPr/>
                    <a:lstStyle/>
                    <a:p>
                      <a:pPr algn="l" fontAlgn="b"/>
                      <a:r>
                        <a:rPr lang="en-US" sz="700" b="0" i="0" u="none" strike="noStrike" dirty="0">
                          <a:solidFill>
                            <a:srgbClr val="000000"/>
                          </a:solidFill>
                          <a:effectLst/>
                          <a:latin typeface="Arial" panose="020B0604020202020204" pitchFamily="34" charset="0"/>
                        </a:rPr>
                        <a:t>Sheet M011- Mechanical Schedules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Arial" panose="020B060402020202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4614018"/>
                  </a:ext>
                </a:extLst>
              </a:tr>
              <a:tr h="240965">
                <a:tc>
                  <a:txBody>
                    <a:bodyPr/>
                    <a:lstStyle/>
                    <a:p>
                      <a:pPr algn="l" fontAlgn="b"/>
                      <a:r>
                        <a:rPr lang="en-US" sz="700" b="0" i="0" u="none" strike="noStrike">
                          <a:solidFill>
                            <a:srgbClr val="000000"/>
                          </a:solidFill>
                          <a:effectLst/>
                          <a:latin typeface="Arial" panose="020B0604020202020204" pitchFamily="34" charset="0"/>
                        </a:rPr>
                        <a:t>Accepted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Arial" panose="020B0604020202020204" pitchFamily="34" charset="0"/>
                        </a:rPr>
                        <a:t>Compliant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B89"/>
                    </a:solidFill>
                  </a:tcPr>
                </a:tc>
                <a:tc>
                  <a:txBody>
                    <a:bodyPr/>
                    <a:lstStyle/>
                    <a:p>
                      <a:pPr algn="l" fontAlgn="b"/>
                      <a:r>
                        <a:rPr lang="en-US" sz="700" b="0" i="0" u="none" strike="noStrike">
                          <a:solidFill>
                            <a:srgbClr val="000000"/>
                          </a:solidFill>
                          <a:effectLst/>
                          <a:latin typeface="Arial" panose="020B0604020202020204" pitchFamily="34" charset="0"/>
                        </a:rPr>
                        <a:t>Sheet M011- Mechanical Schedules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panose="020B060402020202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6838321"/>
                  </a:ext>
                </a:extLst>
              </a:tr>
              <a:tr h="240965">
                <a:tc>
                  <a:txBody>
                    <a:bodyPr/>
                    <a:lstStyle/>
                    <a:p>
                      <a:pPr algn="l" fontAlgn="b"/>
                      <a:r>
                        <a:rPr lang="en-US" sz="700" b="0" i="0" u="none" strike="noStrike">
                          <a:solidFill>
                            <a:srgbClr val="000000"/>
                          </a:solidFill>
                          <a:effectLst/>
                          <a:latin typeface="Arial" panose="020B0604020202020204" pitchFamily="34" charset="0"/>
                        </a:rPr>
                        <a:t>Accepted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Arial" panose="020B0604020202020204" pitchFamily="34" charset="0"/>
                        </a:rPr>
                        <a:t>Compliant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B89"/>
                    </a:solidFill>
                  </a:tcPr>
                </a:tc>
                <a:tc>
                  <a:txBody>
                    <a:bodyPr/>
                    <a:lstStyle/>
                    <a:p>
                      <a:pPr algn="l" fontAlgn="b"/>
                      <a:r>
                        <a:rPr lang="en-US" sz="700" b="0" i="0" u="none" strike="noStrike" dirty="0">
                          <a:solidFill>
                            <a:srgbClr val="000000"/>
                          </a:solidFill>
                          <a:effectLst/>
                          <a:latin typeface="Arial" panose="020B0604020202020204" pitchFamily="34" charset="0"/>
                        </a:rPr>
                        <a:t>Sheet M011- Mechanical Schedules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panose="020B060402020202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410778"/>
                  </a:ext>
                </a:extLst>
              </a:tr>
            </a:tbl>
          </a:graphicData>
        </a:graphic>
      </p:graphicFrame>
    </p:spTree>
    <p:extLst>
      <p:ext uri="{BB962C8B-B14F-4D97-AF65-F5344CB8AC3E}">
        <p14:creationId xmlns:p14="http://schemas.microsoft.com/office/powerpoint/2010/main" val="120977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7706E-5C52-73D5-80AC-FC4588B4483F}"/>
              </a:ext>
            </a:extLst>
          </p:cNvPr>
          <p:cNvSpPr>
            <a:spLocks noGrp="1"/>
          </p:cNvSpPr>
          <p:nvPr>
            <p:ph type="title"/>
          </p:nvPr>
        </p:nvSpPr>
        <p:spPr/>
        <p:txBody>
          <a:bodyPr/>
          <a:lstStyle/>
          <a:p>
            <a:r>
              <a:rPr lang="en-US" dirty="0"/>
              <a:t>Existing Conditions	</a:t>
            </a:r>
          </a:p>
        </p:txBody>
      </p:sp>
      <p:pic>
        <p:nvPicPr>
          <p:cNvPr id="6" name="Content Placeholder 5">
            <a:extLst>
              <a:ext uri="{FF2B5EF4-FFF2-40B4-BE49-F238E27FC236}">
                <a16:creationId xmlns:a16="http://schemas.microsoft.com/office/drawing/2014/main" id="{11195BEE-59C9-313D-2C07-54E02B0BE1ED}"/>
              </a:ext>
            </a:extLst>
          </p:cNvPr>
          <p:cNvPicPr>
            <a:picLocks noGrp="1" noChangeAspect="1"/>
          </p:cNvPicPr>
          <p:nvPr>
            <p:ph sz="quarter" idx="16"/>
          </p:nvPr>
        </p:nvPicPr>
        <p:blipFill>
          <a:blip r:embed="rId2"/>
          <a:stretch>
            <a:fillRect/>
          </a:stretch>
        </p:blipFill>
        <p:spPr>
          <a:xfrm>
            <a:off x="658811" y="1732961"/>
            <a:ext cx="8838320" cy="4354512"/>
          </a:xfrm>
        </p:spPr>
      </p:pic>
    </p:spTree>
    <p:extLst>
      <p:ext uri="{BB962C8B-B14F-4D97-AF65-F5344CB8AC3E}">
        <p14:creationId xmlns:p14="http://schemas.microsoft.com/office/powerpoint/2010/main" val="130520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lideNumber"/>
</p:tagLst>
</file>

<file path=ppt/theme/theme1.xml><?xml version="1.0" encoding="utf-8"?>
<a:theme xmlns:a="http://schemas.openxmlformats.org/drawingml/2006/main" name="Arup">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spPr>
      <a:bodyPr wrap="square" lIns="0" tIns="0" rIns="0" bIns="0" rtlCol="0">
        <a:spAutoFit/>
      </a:bodyPr>
      <a:lstStyle>
        <a:defPPr algn="l">
          <a:defRPr sz="2800" dirty="0" smtClean="0"/>
        </a:defPPr>
      </a:lstStyle>
    </a:txDef>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2800" dirty="0" err="1" smtClean="0"/>
        </a:defPPr>
      </a:lstStyle>
    </a:txDef>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rup">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2800" dirty="0" err="1" smtClean="0"/>
        </a:defPPr>
      </a:lstStyle>
    </a:txDef>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anose="020B0604020202020204"/>
        <a:ea typeface=""/>
        <a:cs typeface=""/>
        <a:font script="Jpan" typeface="Arial"/>
        <a:font script="Hang" typeface="Arial"/>
        <a:font script="Hans" typeface="Arial"/>
        <a:font script="Hant" typeface="Arial"/>
        <a:font script="Arab" typeface="Times New Roman"/>
        <a:font script="Hebr" typeface="Times New Roman"/>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Times New Roman"/>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Arup PPT template">
      <a:dk1>
        <a:srgbClr val="2C2C2D"/>
      </a:dk1>
      <a:lt1>
        <a:srgbClr val="FFFFFF"/>
      </a:lt1>
      <a:dk2>
        <a:srgbClr val="E61E28"/>
      </a:dk2>
      <a:lt2>
        <a:srgbClr val="FFFFFF"/>
      </a:lt2>
      <a:accent1>
        <a:srgbClr val="E61E28"/>
      </a:accent1>
      <a:accent2>
        <a:srgbClr val="88438B"/>
      </a:accent2>
      <a:accent3>
        <a:srgbClr val="054CA1"/>
      </a:accent3>
      <a:accent4>
        <a:srgbClr val="4D9EA9"/>
      </a:accent4>
      <a:accent5>
        <a:srgbClr val="D6488E"/>
      </a:accent5>
      <a:accent6>
        <a:srgbClr val="428B35"/>
      </a:accent6>
      <a:hlink>
        <a:srgbClr val="606062"/>
      </a:hlink>
      <a:folHlink>
        <a:srgbClr val="C9C9CA"/>
      </a:folHlink>
    </a:clrScheme>
    <a:fontScheme name="Custom 8">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FormConfiguration><![CDATA[{"formFields":[],"formDataEntries":[]}]]></TemplafySlideFormConfiguration>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TemplafySlideTemplateConfiguration><![CDATA[{"slideVersion":1,"isValidatorEnabled":false,"isLocked":false,"elementsMetadata":[],"slideId":"638047172188864448","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5.xml><?xml version="1.0" encoding="utf-8"?>
<PpStyles><![CDATA[{"Styles":[{"Base64Png":"data:image/png;base64,iVBORw0KGgoAAAANSUhEUgAAAK0AAAAbCAYAAAAOPA8rAAAAAXNSR0IArs4c6QAAAARnQU1BAACxjwv8YQUAAAAJcEhZcwAAFiUAABYlAUlSJPAAAAVTSURBVHhe7ZtBUuswDIa5IPfgEByBE3AB9uxZs2XLkiU7btCXX1iav65kK3Gaprx+M5rWiRLLsiwrKdzduHHjP+fn5+fw8vJymL5CXDI6N64PndBZ8vT0dHh+fj68v78fEBjTsc34+vqSvqevLEdkdK4F+Bj+nr6aoP329jZ7TOqXh4cHu9f9/b0c+/j4mH2/i/L9/X14fHy0gUA+Pz8POI7zDAYOR7I+stlWwYsJY6cXOSKjs3fge2cMR4KAywabBj4+Mbe/R3/70QWOOd06CQ1RjGXpgsHDcdNX+fSC/BxkbF0ynqVQX6sAP6pfM9ILXE0wJXBdNHBLv1eFGF4kRQlUkY0HbP1KyyejMwx2nuljtT40wyLI6oBEotCsyRIljFJGNHUAz2N5DrgazHBpJWHHLKm1FmJ9SssnozMMbePDlCCVEuz3iM/r66v2KVIy5QlV2ddD9K4t284ZoMFbcZnALbA+peWT0RlCg6zIMAi+7MLXLR3SCDTTKfPUwnSldSWMGD1y7RIy/WV0FuPUnsPMWfR4KJ4+ev3b+dZi4MRTsvPVYIZLK8mWDz1Epr+MziIQMFXArt5HEuk7yrScjSFRXUt1uf9gh4jXOgifG9aBPcxwaSXh+iqorew8iUdWD6ylI2CiYDsHIh54vNqyDgRPWk/qKyP9BX4/ycYYH7/yUnTcrt1VYWyyk5TMNqWoajrXIaDWwzGPsoC7ehOr6GCXgO8hZYLlGC9EJJbGk7fpSWtD+InfzY6F+qENUo4JugjdwHcm5Eh2kHHZni61MxKvSli/RUZvFR1kmKiO5Iwabb8TpiOtDdEtPVMH08/ZJsiqejyMPS0JIsl0fmbMFs06NTiOAfI2iu/JBWfXSCsmozeso+87oyzFmQwSjJF1NkXjKZqrGme3E+m9Xju5wJFL4tnTFEx84lWKwte2yOgN6VS1XgvTC0o4Oy+tjdAAjGrZiGrcJn8i00orAAOH0zRTQeC8Rt2nmL60YjJ6QzredpmUmta5s9EqayIwP1q/c+mj4j6ElWgOJbnFnhO2JwUCmEuF1gPBhOlJKyajN6RTsqZ7biZr3ScNAg4+TyQJA/OCa3i34NdcKu5uUjnLxFXeHrYpTb3lNJzJei0yeqM6rXNzWOs+KTTxdZLDEVpKIGjrUo7/6EnFjUV0rKUCPneQYRUzXFozqEsFOXiK6UgrJqM3qmPnyqJbit1HWmdEg29OwPIPP1GcIcnUgTunj0vDhs9CMwCkOMDDdKQVk9Eb1bFzvafnDnYfaZ2JJQELuHZvlRPlnMlOdv4UbPgsOGiLePTOKxm9IR1+KM480OiPEKXJ2H2kdQaWBiyoMmiT5BzujsUG84AbQWA60orJ6A3p1G8PetkW47tE0I4EbGGufXP1L85ig7mm5Z8ImRmrPqM3pFN+bjaBba3tE+eDwOb7rAoWFvqNfhpnENTeoirHRJLv00X3z5cHmg0gJTBdOLC9zAGnsg6k4WjWi2jq8ISqIKNyn7ATO0djXHz9amjAthYSwHnd5bxFxXNT9EK4rvXmZ3eUiWJJwe/6ek6udTmDwKEIDnYcBMcGtuWmDvoqwdiVaBI58DVo8Om+qE/iLaaMRAtcS6He/GjCKPr7BgOpHQXH41WQ5wgcx/lSu4pgwC2HKNGEUMACO47XZ/UrKc0sKl4GyegA9Mnj8KSVdep+IJkM6ZGxJZLeItE/boJtsJnnFclD5yUq7faEGLpEMEg4Cg6YO0G69U1fZZKcgGr9W7pcF4jinVNxwSLkBQW7YENmbLBfx4NFFmW8HnqPJZLZzjEWjKlOHGgjWI/tvrv7B0hjottNBcgrAAAAAElFTkSuQmCC","Name":"Bullet 28","Paragraph":{"Font":{"Name":"Times New Roman","NameFarEast":"+mn-ea","NameComplexScript":"+mn-cs","Size":28.0,"Bold":false,"Italic":false,"Underline":false,"Color":"Black","SmallCaps":false,"AllCaps":false},"Alignment":0,"IndentBefore":28.3464565,"FirstLineIndent":-28.3464565,"ParagraphSpacing":{"Before":0.0,"After":9.0,"LineSpacing":1.0,"MeasureInLines":true}},"List":{"Visible":true,"BulletType":1,"StartValue":1,"IndentLevel":1,"Character":8226,"CharacterFont":"Arial","BulletStyle":0,"BulletSize":1.0,"BulletColor":"Black"}},{"Base64Png":"data:image/png;base64,iVBORw0KGgoAAAANSUhEUgAAAPMAAAAbCAYAAACp4bnQAAAAAXNSR0IArs4c6QAAAARnQU1BAACxjwv8YQUAAAAJcEhZcwAAFiUAABYlAUlSJPAAAAb4SURBVHhe7Zo/UvQ8DMa5IPfgEByBE3ABenpqWlpKSjpuwJtHn6V51kiOHDvZ3fn2N6NZnCj+I0uynXB348aNGzcKPz8/vy8vL7/Ln5AbFRn73Gz4P0Qn/fHxUSde5Onp6ff19fX38/NTnOHr60vv7QbaeH5+tj4U2Yu6nZTALujj+/v7L2y3XDuMjH0OtuHuwM6w+fKnCcpvb2/d41LbPDw8WF339/dy7ePjo7u+iwLBuvzI4HgwcFKUedAku4GE4rS5K9/f338SGRIYruM+A2eAc7E+EuFRQQ0nXrNPRucagP0D/zNBIGaDUBMCfnWBAmhHkx/m9egEPQXdghXHDNGAJ9mVYszD2gNb2oRDwJmWP+XXC/49yPT1SBtSW9OALdW2GVkLaE2+JaBdNKBLu9cDVpjlR4SzVASdvVZ1J3F0e6C7zRLAIgc7gbUrJZ+MzjDYqSw/U9vQFRnBVwcq/FVXWZYomZbteFMH8FwWf78OqjNVCsqUR9DdvwlsapOdZcs5biPWppR8MjrD0FZ4CiV45Tjz3xWfesdYfPoP1RFqDdG7ttW5Z4ACGe8Iuvs3gU1t8pa2OPYRWJtS8snoDKGBV2QKCMpsUuRFqRGAplPmqoXpSulKsE5nDUdb8yOw/knpGEbaHHl2C5n2Mjqbcc61U+hJiHxcLOJh91u+zkl57T3SRVG/Jcy+EVw4apDcv6PY1OaRL5uITHsZnU0giKpAnt5GB9J+tDJXR8rw3Exn/554OD98zlMZOPT/qWsRj6we+KMDA/P5p/7EMAGrW0pJ+OwWnNvsPolHVg/M0hFgW/SdAxT29c6tdXB40nprvAPSZmD7P6s3xuj5jY794L7PwcmscubbEiDV2Sl83kkiESc6LQea+OaR601Rjzuy3d72CVjVwa4CCRJSnF6ucYKCTzTeApuelA6G30AXG7s4n1d1jIL6V5QQLh7nzGOC7KST2wHX0SKjZzroC4ysDgVnq4M7e+5fgetcpXaQRFJh/RYZvSk6mP/ojMo2Ln7iYTpSOhjdGmfO2dXnVRH4ll6f5EPnA4FRthWudK56/GyLjJ7pRJ8o6skpZ9cRrK4okeE6Jp2TIP5OOoI9I6WYjN6wjs57tKLxqgcJxsg6h6PvfrILj7NDEln7DHZVYJDRKo3rycHycy0yehmdkxd5vG3aiNWVFQRERxLhZ1tk9IZ0ivO79ypML3jDa/eldCAamL1b42rsJle/Mtd4ZwuVC9xGnryBLCvNCFaXlALgDHAk3tHwMaCB6UspJqM3pONtOZNS07q3K1hkMttrBnOk7wjqoxpkgg9dFt6ZVGUloFm3RUYvo+Nl2RG660H7vKOJtqwF05NSTEZvSKessu69TmbV0wX8E3ZPJFBDd5+8w+DFQCXYgVw3cFTexqqUAPJgvRYZvYyO0qPbYlM9dUJpOBjrtcjojeq07vUwq540ZTvc9S1Yt+QI5vpYhC8QnJAhdUCf3ByUs1JvyRpnFNZrkdHL6Cg9ui0211NvueXiX0xHSjEZvVEdu9dIzhmsHintjAZlTyCX4BWJzsVIwHVA97Rxbro6Wm3LomfX7isZvYyOInq95yeHnjZP0NUCUpzCw3SkFJPRG9Wxe4Nvcq0eKe3IlkAGvBi1tuXlnsk1bbe7/jmk6LJ4rN1XMnoZHUX0Gitilp42T+BgLuKxdl/J6A3p8PEpkwSxugXObfVIaSe2BjKoVtwmyXm8OHq/IQMZYGPy1QBr9Wb0Mjon59UJ2yKrS0odsBNckH1CnfrotLY6Y3znCuaRQC709rFX/+y0toMRMsAoCXRkwIxeRsc+pU3YYoNUmx58Zo6+d5/BPqFOvdNC31pbUNwPAp7rmQ58DW1ndpEIdi/h8BEx+T8BontV22xIdnXW7AiJDMIO7WVRPMc6kIZxWS9EA6TnyNAg1WYN26b0x+UM9mnqsJOrYAXmNtFPJMrGuPj5qWggt5IMwH3dGXkJh+en6IXwudmbo0vFOr0W0BigBk1rgPzNDvocYDAinIKNBcG1te1b1Gbp9xSjFwdmSVGPueV4e9lHSj5NHZ7XNYlszAlBAwm/JSltxks0GYmSn/rK2hxpMs0ucpeCdFoFg4RD8UBhGEwi7kEyQRNNAjkqsOt4aeV9GkFf2NGgp8+jXyjj/owVGfXW/YZDol+ec+A67mNMS1EETtByEmWGfcrqYlLKJ2R0ANrkcXjSmve6HQjmJWMLj0x/IllLIHokQ//Qb55b+JHOzYR/Cz4cMzicBYOD49SGhIEiR4jQ7dHyp9TnPC+ZL8qiDBxJA3cpisDougoMYnX2Cvqgtul13EH7yHOBKN49FRfYkxMN+oU+ZMaG/ut4MFeZeY3gee6VzGKD8WBcdVJFGUF82ve7u3+EAGTgkfE9JQAAAABJRU5ErkJggg==","Name":"Sub Bullet 28","Paragraph":{"Font":{"Name":"Times New Roman","NameFarEast":"+mn-ea","NameComplexScript":"+mn-cs","Size":28.0,"Bold":false,"Italic":false,"Underline":false,"Color":"Black","SmallCaps":false,"AllCaps":false},"Alignment":0,"IndentBefore":56.6929131,"FirstLineIndent":-28.3464565,"ParagraphSpacing":{"Before":0.0,"After":9.0,"LineSpacing":1.0,"MeasureInLines":true}},"List":{"Visible":true,"BulletType":1,"StartValue":1,"IndentLevel":2,"Character":8211,"CharacterFont":"Times New Roman","BulletStyle":0,"BulletSize":1.0,"BulletColor":"Black"}},{"Base64Png":"data:image/png;base64,iVBORw0KGgoAAAANSUhEUgAAAM8AAAAjCAYAAAAzB16mAAAAAXNSR0IArs4c6QAAAARnQU1BAACxjwv8YQUAAAAJcEhZcwAAFiUAABYlAUlSJPAAAAd/SURBVHhe7Zk7shQ9DIXvBu8+WARLYAVsgJycmJSUkJCMHdx/jtBxndbIsvsxFP/gr0rV427Z7Yceds/LYrFYNL58+fJ2u7z5dbF4KGZsmXz69AnX03z+/Pmu7SBX8qh2F38ZX79+ffvw4YOut5WPBM4fP368ffz48e3du3etrdfXV7v37du3ur3v37+/vX//vlWk/Pr1q644ATpxuzTBAH/+/Hm63YyVeZ4f2I4aeSawuaHRO3RAXOEHv+/+fg+c5/bTfKP0BTfojZw1Qh/ARq5wyMW/CWw0BuNKRg7EhOEOlEIH8veWmCJlpkJFJ0IsFoegPcHYo2MgazCLqPR2OdylQHo6QJPK6ChjStqJo9kH+8jbJRvQYrEb7mJw1vl9JyeesT1z3BGOKSNMb5RMTImGDzmafZjukq3bYrEb2NNsIKftQQr7bToTR4mma6UOTeFM9vHO8GAHWltWWix2IrY0RIO/S0Z7Xtk3bRni2aoLFTeH/T0dB9xPSqdaW1ZaLB6P2Vsv82h2gvTOPb5NNBl9gKCioQf+UUXFO6z6rR0rFeA9GJi0YR6PvewoveK5H+q6ej0dODrHi3df9T9XhP8p6PhQ1s+kFey/rg1+455H3BLWV6Nin24/TTDfcb2TaL6RLHpndaoofzH2Ph/XHbFvmI9sDbhOvhMrYWPGkezDOsH4WjtW6uB1rKN0FAySA8A1ixBx8V029HTQnhqiyihN7wXjwhjUMDWyhTm7g4dh6HF+cNVDcmUsnF+RzfujxP6gjXDQ7r5PQR2MG/X91kPRL2QxCCjZH/h+z6C9zIwRsJGGGlbVEcLJDUbe2rBSArd6LhvUibOB4J2JA2zIdOg4+gUHC0xnhYy+7szCeckMiIsE6b2Phq+Lq6gT+Ls2ZOPHvOI++xQdERIzhRomZCaTIGjM2M5VcC58vCVJQLHgzft7MiUbaKjhjjrji5CluNaGlRLUYO2G4FHWxPXuiIuKexFtB5L009Ax93T2QOeIkZxo4MjmmMbQGzvxvppkTjY7/uhAXq+h/R3ND+rOGPGVMEjMZjpdb5W9gZMVN6hhVx2ityZRptW3Us5IZ/QcXKITjQz3jqJO3TvXMOiIbOD8j7YPsZ1o9I7qdNE1z4xo1ibgaHui91noCLNbLZKsgcmpzANmIg0NrhNlWn0rJfAdRWeHbdy4SgfM6pWEKN6lN36NisXcNBh1IZ0tXntupQ7a72zN2V9IL6MC9KfjxA8BTr030yHAYfsK0S00ZZRdCSvcMYo0vcV3Wl0r7QBRz/fwM21cpQNm9UpC33fjC2cy4zxq9P7uSHtupQ6jbBizc+YgyLR7M8AZ8C7YqWf7KRCcUEfnittklc5cbqDyHRppMk8U58poda00AIPnFhDXmfOMc5UOmNUbcaodDVozn7OT/XukehYpdblGkCz7wJhnP8GfhfaZHBm6cK4wx9H50W+de8jIgaiYoo1p9mEnivTd6lmpAwbAtJlsOWbauEoHzOqNaO0c3L60+tXZgowyxo3qWaTUrbIPfu/dPh2F9rfHcbTvvYyOoB0dqHoHlVJ6kYZbkyJdtnpWSkCn0FFIx0iGbdy4SgfM6o1o7exZXKHVn/n6o87jCx9pz61UU7Vj9GwCfZ3ZZp7liOMA7Xe1zYu7nir7UCklizRcrMGhSuvdoQteTELTsVLOVTpgVq+EgQUys//HYukCaf3OB4ANOped97XnVqoxvWpto03gHvgTHwqOOg4IGaVEjywuKeVDECMNy4MBtDpWCqiB2I2cP6kDZvVKdL4gVZQD0Fejn/gAsMHPGCadNWnPrdRBI+4o48WPGnDgQTA9zRnHcVqfrTRmqD9sLIk0M3tb1c8YPQd/UgfM6pVoJoBUDkCDVYOI8+3tdaGzFVut1paVOtA4IaMMomPEe+H8J4x6CAIM3jP7ASWbcw3YkxnSdKv1Y4MlMZpO7G1VP6M9zyZdF9Klx1U6YFZviEZmCIKNLjwWD2PE/czoNfuMIroHsipbtLaqLMg+z2wVgY6xcNzT0HFGGRzPud3K5kJtamS/moUz+9xEuJEnamMuXbRdSNY2v7BBMDGMrngPFiUaH56jHXdiRfV6zOiAWb0hGIcb1FB60VQjZW+xaSzJvCitnd4ZjIZVRdmIZp9Zh9uLzsEe6dkzk8DIGWl/6bzSSG8/TTCpVWOgbNCJ7UJQjm17ORUaCiMqJQ6YhkPJDGxGB8zq7QF9jWNQwXjSqCZokMFvGgWu7POE4bY28M641mxnj+MQGnfPWI8ymrtK3P666DYXY9e+I5BxTNm82oMJuYORRide0LojMdCeRpa4qDAsDPD20xw2LFCrlwjJnlGU7DnlNFggHSd+Y2FmDQ7zhLnhXEB2ttHqoYC5VMOEsY2cuAe2RyNjPYKOda/MjAV2hnnQdYHsXZvF86MGcikwwKOOt1j8H3iY83gGWyyeloc4DzJOdf5dLJ6BhzgPzged8+9i8TRc7jz4iPGIDwWLxd/GKefhp104C5wGX6Lwe2WdxVPD/3AoXt7Lpg3I+sK2eHbujF5kGjgK/3eJ/8X9G7y8/Ae0FB4UYBvzkAAAAABJRU5ErkJggg==","Name":"Main copy 28","Paragraph":{"Font":{"Name":"Times New Roman","NameFarEast":"+mn-ea","NameComplexScript":"+mn-cs","Size":28.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QgAAAAjCAYAAABo6pS+AAAAAXNSR0IArs4c6QAAAARnQU1BAACxjwv8YQUAAAAJcEhZcwAAFiUAABYlAUlSJPAAAAmTSURBVHhe7Zq7ji1XEYbPkzjmuZz5FYjInRATOCRwRkCERIaIEJHlyCKxnAASsgXGFzTwbdW/9Xd1rUv37n18zrA+qTTTtWrdq2qt7pk3i8Vi8X/Fv//wx5evPvjZCz9DtVg8nf98/c3Lv37z25vvhep1wIRawoTD7CG+/d3vy/YlYXYJz2p3saj48cuvXv7560+f5s/f/enPL9/86pNN+zyfOQA11n/8/Bf3tv7+4Uc33feffd5v74cv/vLy9ce/3AwEITOGyWkYhLfJBH/869+eEsDrBrF4mxAzHnBIFD0E8ZHbzUJcDQM7UJLhJ7Ee6ls/SnDMpRvvGPsAkEcDjQnkNq9IOovFu0KOm1CfhvbyodqTUZLQwU9yCNUOJQn6DVWNdzxVYUCVBaNosXg1XOnfihkCOgc/p79uAy4klTDZoBt1zwY8yXU/LcjIB3H2FsE7T24LieLF4tVwlX/rxs23h1CV5O963ACiaIN/NghVE9l1LwUyUnAPK3TQtSW/ZkTxYvFquMq/iZnZA1nxhbRi1Mc1erV321DtcYNHbhEMhnpcl3hWO8jNYLF4RVzl34qXGfwQb/Xr5b0YVrwi3DpCvUdG/O4n/5GBg959NCi1g9wMFotXxE/l3+qzdYPwWwbS+g7BK41suh89ZRSPm4+M3YoJBuztqA3XtaAfJqY2ELIa712jaxLlo39YadmQzDRf+r7q/0Ay+nu0z49n//NTD43f94bf0dF2mDVRfXcqjUntsd55v/OJlaU6oao6vZNshmr/9MycWn5a+RW35NH7vsj7xs+f+gBUn4wrVBvy+jPmys80J9YjVDVqKB5P3SJUh00L1fQCaqMZKI6Ajkn6plRZUJvX66dlQ3sebC7d69YJmBdzcCf27O1rVqGPU9hpffjpH616zqL1laD3/rPk8dCGf/hCWv051Lnt3f/qh+owrf3L45FesD7YIOo/rxn73/vKL1s/pLQWuf9bhbeA/+WhlRTB5ylBF8X3W8bMPu4SBHjw9AYitGC+4KqPhGoH2bhl44mqmgh95iCPojuVjZKDnyJsvBISMnvCjLivSxEk7vit/hTcvrmOBzp9hfpONX/WFX0rcJB84rtjVuUVJMYZ3+nB2PP4WTe1q3HnpMZeUi8eN/i6YxfqDVr31jzzmEL9dLTfrbk5+WBA2JPR3Haocjze8OAcDQZHwy5fVVQfCdUOD8pQ3cFxVdbayOy4od7g7SB5nMLn3LI5ghwxO6/w5FitsZyhNXfBWNVOlUhm55+ThE5N4eMdrQ91Z5x4hjz+6rBwtB6t5DRKdlzH0ffG776ChPrpMCb6qw6cijxOyaEDUJXi8Y4Hb29Aykh5Q1QXCdWOkc2oHK6yyY4Y6lO4E7a+MyixtvrT+o8CIreTAxu8PFQlvueVE836BEE3fUJNoD6Ran7C1yJUJd5evnkpCHtBdKWvzKJgH/lDJvuHZHp/VCEe78ycGFqoKtuqLhKqHeqjNdiZNq6ygVm7EX4ah6qkNX/P/K21ceTUSHWLUBkSqhIfd7XnGi/SuhkB4+kF8lHUJxKqkupaPSNRfbPuJPlQl1T1nwnJuYqzHsyBBIj4q5VkdBO8IeN43DA6MVoODqqHhGoasjeTmmnjKhuYtRvhYw/VIXRNRmYShAd2PhFBZUioSvJpE+o7+eSskgA3pqOn3AjvM1Qlj667J5hQNZHd2b6OwHoSi6Ok5ZDsqOP+oNdWl8pfNsgwHjf4iVFlGyWQeNygeq3yDJPXBvHTr+m9Nq6ygVm7EY+244l55k+hfvJVffbKMiNbDyJ+D/UdnHlmzEcYjUnM2rXwm1iomjza1yyKQfY4VEPkD/hRTuLsjfsX0k0SMorHHd6Y3yI0iMpJQHWQUJUwAV1/8vV4po2rbGDWboS3c+aq7fWrm1tmdPL3yjIj294tgt+PXoNn8P5CVeJ2M+uW8fqhanLE9iyKsSPJwfendfvk8M1JotmHDOJxR+vE0HWude1RHSRUOxgUA0WqDZ1p4yobmLUb4e0c2Vzh9We+OHuCYC1DfcfbC1WTXjui5ROMdeaV6CjqCwlVidvNrFvG648Su9uG6lLOJAfwvem9kuQbevMWIYN43FGdGHLI3kcOrxOqDe7UrUUYtQFX2cCs3QglT2TmfZzN8g3y+tVHx4yvZdWfypBQNZFdb2+zT4T68o+Touqrwl8RZm4yjNXX3U/V0WuS7JBQXcbZ5AA+h1A18U8ITfuZxvKJoefeBGSPhGqDB0GodozagKtsYNZuhK8X0svkgL0H9uijYwZnln21JypDQlXip8roBM4fUklSvaTyCOoHCVVJXvfRHBi3r6/PibZCXeL9hOoSHkkOcHRcQ/uZxvKJgYwytNuGasOoHN6mDczajfATHekFuYLSHSKvN+1FUYkSSuu1wNsKVYmcExndBHyO9EuCO+vUI9QPEqoST5QI4+olZ8o9ifC71++tgduF6mFISoxp5iMva135lR+8oz0E2TZ9VAbx2CRn59G7ptuGaoOXV47lzoqEesdVNjBrN4OfRggJ1TeezWOO6KvA9lvE6GTW1bp1YqodpBcwGvPMaw34HKs5XIX6QELVxANEgq96sPTWHZ3qtYImJ5LRDXEGJYdRW5Tr1aDab4+bUYzSlmyrGNycVKNs440hoS7xdpGqbf3lArktTJyS9IPj5QCjnHby1c9tQrVjxgZm7WZgHu5sPWmdGO7src2Ws/SuxGoDaX0TkWM1T5ICv0XMJpUzqA8kVE2OrHsVFPkWkhM76519ExskTA5TJbUZacWsDvNRwtE8St9RIKozHKfXGHQbDHK7CM+5bZ7dxkXBoJNRkies4JBUQTRjA7N2R2CseQ4uzKfM3IYnUn6XU/BTYx4Fp+oj9Jn3Wu0cSQ5Czt1y1kc5sy+jdUd6665kWYnWyHU3/x68BlbMjLMl9BnNlPhrJ2vm+0PC077tfMc76UmYb9CJ4c4lcv2eRJVbe549s+OyUUyQMpKST1J1KgmTKRuoyiVh8hBskM+T39mY2aBinVgbrcXRNlQH4Zm1dMfE2UaJqgXX3JGznsXHnSVMujA2X3fmzNwr/81gg63WnLoeTOiyTx7F9/OozOyX5uBrgBz1v8Urx50jVJeBA55NLovF4h3gmQmCkzV+XSwW7yPPShDcHLhBxONisXgfeVaC4F125n1+sVi8wzwjQfDh9FkfJxeLxVvk0QTBF2/q6s95fP2+/b5uD4vF+82Z/yPIeH3J+svFYvGeUwW2JEymIBnob/b5f1UWr4U3b/4LB+sgNDPXdIEAAAAASUVORK5CYII=","Name":"Main copy red 28","Paragraph":{"Font":{"Name":"Times New Roman","NameFarEast":"+mn-ea","NameComplexScript":"+mn-cs","Size":28.0,"Bold":fals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JoAAAAaCAYAAABPT0XPAAAAAXNSR0IArs4c6QAAAARnQU1BAACxjwv8YQUAAAAJcEhZcwAAFiUAABYlAUlSJPAAAATnSURBVGhD7VoLkuMqDJxz+UA5j0+Ty/gwXrVkIYElIDvOvnkTdxU1GTD6NgKcfN24cWMC+77t23Pd18ey49/Hc8ffgtH4jf8ASMqTErLQR/zLbVkoOZSsnYCE0Qd++AcA9q5kn7fXE2k0fsNAq3F/UKzwURrF7bHulPphvNq5y/LI5xGL6GFRAGId3YcQU/6TiKZg29m+mEij8U/HtnqCtQ18yGNGlUkWMj3ExegoViFXZOWL4Ezo8yFKb6L9LuzbykRZViEK94EsFfmoQh1jHjr3a1nLXMD41MwrExKBgCTrJtpvA6pPFhNUK/xBWyjx3OkgxSceK1WShEsPwQT2ibStj5tovwhceTwRGvidriIMwYpTzJmweFkntc5B7qddBhQ30d6HrGrZuS7ZVqOYV8zlVl8IMmCevToQZuPyoK8S0HBzQTeex7N2scCYnQs8IPd0+yX5+fPvI1pkS/dWRdhwQG7imdm+PSVekI9knvVRLlySMV7nSpr3y295aK/6rPC6WhlKwJxoNrciqU9GaRzQnHBQ5gOygnTHoZIJpwHBNZm2XSWvv8m2K8XssJJcBZc8Rp/Hu4imld6TBCTCkLdPUex0RESf3MLOc+r4QQ8tRPdKgeOk485vkanz4uOM2H628RWUuKWH/fOYopszHixBsdZ7n+K33TaJtrLODpfS2xia9Zus8wp6B9HKnCZIvQBK8uPkZltNK8/7DGTxNZ9ifYhXdEh/BRLzs/xvE03RbnHS6hKusEAEBvXIoWMBobSKHF2Mrp4Bkf6GaEqMUF5gY7EvDbzZ4AngE5IRo1SvbFG2sWKZMQFnofZGNl1GNAAPYruT5Fo7bXUXE63FTlt3bcf7iWZBmk9WlnSPiDA+IRnRsjiaX00/cjKI6wjsT+LLpURTMOGq7TRwivuvJZqc46D3OEhTlU31lIBfRTR9fp5ohUSdoEbb53eIBqhePxd6MlkzgL4RUbMqq/AxL7aALNG26GFBqpN1NdE8sf0hvKvHOXUt0eaeB2aIFvn8XaJZXGRM5M0vkBYsb0AyIFo0HmEMWXgnQEAW/KuJliXs3xJtruz794qjFQ4Un53Ml4iWyFbd8G2WKBFkbkycFr18ADbu5ElnfxVYQOrnegpfJVqPEF09AyK9SjSgECcLJMfD/DJfcx1aBfz4DNF03gwR8R1l9lwPHN8BybbmVZfGKNJXKh45Kz2EksSZ1dg8YwQIyFGCf05WVHqvIFrk9Gg8gvcLOqtftFAEooT2qlohVBs/7U/nqe05CSoZnecyjEjG/tJxJs1J6lMjswoq7e/6+zMZJVIQYUTg2RgjTJ1EMe6QGYxZYEAqG7M5pIuMQB/02++dhGi4HPhxGaMWJGs0ngELxcjWtJAUNWnUPlxsuD+IXxuL+lxKJOOxuKp6lEXtK8gE6gXVazERVa/++sP8CWyGMr0MbAgKsbdSDvK5n5EAbYBK4wRYBakalkTimBKR5bpbrnzdA80+iUJCX6naBlWjcfo7hN1+j7lBLDxgJ7+O8bHpzPF+IVlcKXUeJWv6x4eHr7N+AThjzpGMWofAzB/n76zNN/4haqJZZX8VTLTO9nfjw3EZ0bDNd6rOjQ/HVUSLDus3bhRcQTS+7LxwybnxgbCv1tDkkiMjOc634fGt9MaHoncjHr2i8Df3/8cN7+vrD4VtmI39R4ItAAAAAElFTkSuQmCC","Name":"Small copy 20","Paragraph":{"Font":{"Name":"Times New Roman","NameFarEast":"+mn-ea","NameComplexScript":"+mn-cs","Size":20.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MMAAAAaCAYAAAAKTuhNAAAAAXNSR0IArs4c6QAAAARnQU1BAACxjwv8YQUAAAAJcEhZcwAAFiUAABYlAUlSJPAAAAYTSURBVHhe7Vo7ciMhEPVJdtO9i8M9iiMfRYFv4tqjeDMHChw4UaCA5TV0T8N0A2ONVPIWr4pkGKA/7zUD0sPExMR/ghD+hvPrS/h8+h3ef/wKH68h5C5Cr3/itghvf8Pp8Bw+Hn+F95/P4RTuNB8gzimS5vgzGhqJQ+3xdyRQJFQ0OoBUb/djPOz9jPZpezXZe/0Tt0V4ewnHmA/OxVYxhLc/UUR6fMzt00s4DXCyHnt8jGt740LAy2kBkD8/zpMsi9+TGBhkeya8RfZe/8RtcT5kUm4Qg4yxGnHWnye8PqeC+PQnFfVc9E0+pwqaJvYmPT2lRacYJi4FyJlIPCYG2lFi/o6HRGZ6BkJrgThz8dj3xxcZCwjn63EyoGFcItQUw8Tl2CoGVHEvbzJXbMfD8kXDoCLu9MluE3eM/Egb1yb7OR58phgmLsUWMVAF12StoL9qClJHLEXe5rW5CchDTNg4WNzbAZoxxfC9sHVn6MGr/r2zicmLQl00uDxEe8A4ubbM6sOBm68x0XDa5281vCuHcepbvgE1MO/qVivO779/PTFYtjRvIiLOMdnHKp6e7efXFC/Mj2Su1kMuVJJXucpN+6U/Heq+Gpw/rIf3UBg5Rzp3AOe2iEXnNqeIRfZlTzHoeNR+skh8MSxjCyFpwkijpPuiwGI6aZ8IbD7kUOA4CAgY7pazwPQNVa1msQPz5SAXBDC2zGuJgXdMTWQkl+xQ9jHETiUWPKObC2NMEb/YQKwPRS6KE/crv9Oc+XlMtLVbJ9vXNmrU638cYv5ijiQ/8dDJJAKBMZ/kEDZI5W3EAn16DMTEV5y7iCHHyDsgY52qj1G8U/OKOjlxqrXUrz+xaqItFWAdLNnCKkO9561qcg0xyJgqSK0AEkEdAnpbdj1fnTQvvmKfsx6Rtyo0FnRsVoTIYBtW+f1CLIoxe4gBvOit8xUxMOrPmWR4uV0zJFmWQS0Cc59BesyHapwfEZrrXEEMTF5zPsNGsc8N/GKDJqlOiEde2QW8wlHHiua0RVJjJDa0jkPcReTLehILh2BeYdgKtt2K225iAPAiPm3IKbyc2+qzZmcx1OCf78WOG4hBgmSs5cEjpoZFap0QTwxeHMWv+jly0okrox87RZhWU7FiP7f6sxUUcyfehd2XioGBAfLNazhwLTGk79a4bpyXvtnjbuWus7sYmGTjYhCiN4JqVcRLxABYxMM63lw1hmM3SFztjxfrPcSAOXqC93ZUhvZd4gVCW59AGpLIysm9xaDFpw+uzXVGE+r019j6PjAiBsvnS8WwxCX1pfnGRTwcu8HCMBK7lj8jIJ87QgCs4qNh2kqTd7YJz8m9xeCR6rZiGNs+9e8uvSoEiM9qzk1icObmteHbKFEY/dj1Kz0AGxGLS8XdQ/JvbFyLM8DSr+ZLD9vKFyer91oLtpy2EtxKTHOdncUACLm9QFI8Fr/En8YaXKl0/wh5eNyIWHDd6b1nYSQ2SyyivwOx6BWGr4qBONARwrn6KYBtsWIiO4cueEK0RkWxyAvI2NhXB3Nxek0oawvbQwyW071+C9ovrFn8kzcm3yJdiwRC+jp+Sgz2uGx7gzjFHFsJNhCbbizw24He7dT7TRJusJXmbAiB7XB548W9tqFwNn5vwlk9kH5FpAnXxohjlePJuDyn0SfJi00H16pCWF/+i57FgAO17ue5LEL1+j1AzBKXupnELYmtfzyj50b86liU56RIVEqYvTtpSOFpfNZZKGLTGNuOheGXmlf7VOQSLfrW+6wr+NlqjrjYFv7X6yIEI65YjA/QZyQOSteLQyDq77NAncTlXTi2VJuixaB4jrFYaF51e5X++pD+prAQLQlFV7W6oUL0+smRDuRWi8casdCAnXQVrGPTGKP9QrJox2GbQZTO3x0Y7OuwX17+YvN3iCoWZF8jFixmfh9xiIVPyBl9w6/T3ngA57IhIaC1xAyOK1tG4zpxQ5RisEk4AhKDUaEnJr4NdhMDPmMalXFi4u6xlxisw+PExLfCHmKgQ/CGi4GJibuE/M0kikHfoLWwutkZuG2amLhbtG66etej+kZu3orshYeHf3IE53/ctuTWAAAAAElFTkSuQmCC","Name":"Small copy red 20","Paragraph":{"Font":{"Name":"Times New Roman","NameFarEast":"+mn-ea","NameComplexScript":"+mn-cs","Size":20.0,"Bold":fals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J8AAAAUCAYAAACTbO/7AAAAAXNSR0IArs4c6QAAAARnQU1BAACxjwv8YQUAAAAJcEhZcwAAFiUAABYlAUlSJPAAAAPNSURBVGhD7Zo9ktswDIV9krjNXVzuUVztUVz4Jh4fxdttocKFGxcqGIKmpAeIIEFLzqwTvhnMZCXxB+BHEJKzaWr6MepPR3fdfbjvX78n839fD2fXO+fiY4t03099X0/L+uwP01y7w9cq83ul3OlznO/3/hzm69zZXbfx2vbT3VeK8yvkLkfXxbnm4u0u3ifBUbc/uvtF8e2+F9BJWykwDb7o/xvCh2unxZt8HACd2fbD3SSALCg52x0XZ8AGX/Q/wvcOcu7L4bpp8Z5tJA8atb3tMu1Yxz4oCFiPAUuRW6kGX/T/TeB7lGLTmg2WijeuB65tyIbasVsCQruvDUbSwJB99QdI0x7umvpSjkEbpcNdpjgcdjKOS0a17SkNMNUwN1+WsOf9XLvdY3fHx0bN+g9+fbkUfNqxO/eNQ1A1tvcLx7ZuVDZfapfJYCzD1SQpdHSYrAWApfCpZjze2bw1E3WUPAakdSIjYZGdNBHoUv+jVcBHG2P8N1qFbx30UQ1fYvPM4ZNHLmyW0F5JKqwhmm9E2eOmZITF8EXQ6Xp4Q4I5yP5SkvCxvmARsC8+5/g8ZQslu4/XBWT4gob+sWwRFuHRhjIXg7gGPm+WOLGxITOy0slbDXx4epjh00xLKnLBZgagDFoK38wBDJKhJmILJJ5Pjc8CJALB7ilju4uH1ENER/DQN++fZ55cTKrgM/hG0jYQKRd3q6rgi/CHmFjHDvUN1QwKiOgUBuEZ+GSbHBwpaWOQUveKR+hgMHbIirI+FDb2r4A0KLW5LPCZfEPwC2PL/qyqgQ/XlsXdWFIF9QQj7nRojEFYHb5EAKWqF8gKH4yN8x3KkLs/AdIAFODD8VeHrzD234RPlCjq3CxUrhUg0o/JfMrRisrFJg2APfv8e/Ch71b4sBGZDzK+woc6x5D55GS0GoNlEgFAanFyWnOBkmBkYLX4lzsN1oaPlBtbm2+NSgBr88omOBaUgrFOccGMb1cMPm+WN1RNSxeIAKBAaLuWBQ2u5/xjMSGYoM3YF9kL4MuNPV4XbWpUgi8VL4ptblMEFX/bJRPUssAJ074rSfiSJrKMpqcWiOaMmV6Y7OeZ+da0WRU+eYqBXZVPQzUqwUdiG0Babl2H/9XCdqgnmL6ma9/6HhlrcowyID2rBUjugjV/4YiXg3L3wm6Ub/SKj4+dCzGhePgg9ixbTtCQxv6lX7gwL4CPNJtv9MsCTknWPuZMzD/TNf1HWgO+piZVmBFDDR6zKDuOYy0WGjQ1rSVW8GuWq7uampYo/EKFNd9gse6y1tOv1WbzB3Lsi7ogNx8aAAAAAElFTkSuQmCC","Name":"Sub heading 16","Paragraph":{"Font":{"Name":"Arial","NameFarEast":"+mn-ea","NameComplexScript":"Arial","Size":16.0,"Bold":tru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KoAAAAUCAYAAAAdtqaHAAAAAXNSR0IArs4c6QAAAARnQU1BAACxjwv8YQUAAAAJcEhZcwAAFiUAABYlAUlSJPAAAASHSURBVGhD7VkLcoUgDPRcHsjzeBov42FoFkgMGDD4+n11Z5i2EEKyWQHt9ODBgz+KbZnDNM1h3QP9fPDrEPYtLPOE4sQ2L2vYqFjbsoQt/J+iPUL9HOykp3VdwkyamonM3N1FCHvY8hz8OS1bOS/sa5jzANUnDu4bTUDf9J5CRc6Lk8AHY6DdLUzzLILzCFX0Ni9hpR2SdVhgW2xBxgXfVKjI2fukP7iHpJ9rnvcVp9iFHbbbNSr/fNylsfcTqouYBy/DI1SvmCPSjoptdz1tufqOKnbK8SH01Oj2IP1830Dfjt+zzayuGF47hthnGzxgtZ32iTj1sbLQkQSTotF8+hnv6SvdUWf10J7i2+jKkPM148OVIo8jtrvXi/TOcMSKd4ZXuYjxK3u2pTeRsIgPalkHmCu1NbRxhSsRyrpe3yBXJ7vQHSGNnGHtRpGMLGKQgb5C1EQyF57nszi8doAQpxKDCDGk+2qfeClM/tJDZxEYBZbn6NPlFF/mhuPjfAHmkf1C1Aev1FQuPbAfroPUR+V4l4sWv/HBiHblCZrERH153giuhCocrmmDwO+x4RRvrSdkXBi3FrcKZxaTCVZiGLM7X1F4fiE8LpohjlYO1pqAGV8lSiCJoiy01deDxFDFnb5GHH5GuDDjd9YBfTVPXvSEqteHUCmEaHM83OfcBJicCIFhaqdivihUoO732EliardgmDtOj6TOWBKWX6iyI3F8lShbubXAfnv2o1x4+MXfchQXOXUEc4G+UNvHPsdlbTIF0v2IDGFMTSf4GUKtfXjseonJmBJJl6TO2F2hAu25/mJzbDUXGqNceOsA6BxijsYaXnRrYPDHsHKIaH3Ul91VBdta3CLjiiDu99j1i3PezbokdcZeEWqMEXHQXRAxyr1voNi92BijXHjrAHBeWB/zenFcoVsDzkHxx7ByiIAgdWEYFiGtxS0yWgSl/mNNj90R/DlWK+kuSZ2xV4QKxLfqi7f1HsRvXSSFUS68dQDEN76QNHThRV+oDTESjhgq7mJxKsIBUwDNAiUydFAtguJ6KohRuzpxjknP/wmhRr/q7zs4Cph860LBP8cwwoWXXwbzY42NoMczwON1XFYOEak45BBPfy4QCLOKJuLFk4AsYEe7SPF9MifIBLEt5vMnFIvIKztdRPl0w31kiL8ZrUICWmQp/hTvkVu5rvCjfFnFZDur4Zsl/XRBfBeN8lFr3eHiil8G+2kJzAvJo5O7aIxz4Pcjaw7fUfXHbLS584kqFhot20QySKzFp4ZMEPrEL9lzUAyvHQASyy8T5ZpSLBlHS/lhnHHcv1P8Il7VZvJb+0LxjsLnlgVk+dDNEkUL8FXUgjaRuhZXXDBG+GW0roMetHhoCV//EyLl0I7rSyAEXRTIa/fbgQe4RTJyfHWHuotRfuPJ8uKx/6fwn4Qad5FOccO2mafTd2CU3598qL4d6Vjqb/mA1+63g8UQ/3+uBIn8cKXqHbNfCS+/HH9q56vSW0K/lHCzSPLa/RWkO74uOOWT78AY/26M8ItrS7wn/mC8NqbpA7wV5FieOtTNAAAAAElFTkSuQmCC","Name":"Supporting copy 16","Paragraph":{"Font":{"Name":"Times New Roman","NameFarEast":"+mn-ea","NameComplexScript":"+mn-cs","Size":16.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HEAAAAPCAYAAADTViBhAAAAAXNSR0IArs4c6QAAAARnQU1BAACxjwv8YQUAAAAJcEhZcwAAFiUAABYlAUlSJPAAAAKHSURBVFhH7VeLbQMhDM1cDMQ8THPLZBjqD2AbzKdtVDXRPQnlwMaY9wx3edz4EOR85Qg/+Oi2eOFvQ/WHYTN+43fI+ZlTAL5DgifLba/RlPtnCmCI4C4OPIYTZfwW8fUwInUisrjCf9XE5d8TEZGvSJO8CrnxWpAGvYhXygkGSldObHdDEmYiIq6IVRJMsBuvhyeiB9LjuyKyjY9wf51WW2sqeDvFpsEaz5QDPMerXiO87iwWx8EiKlVYbK0qle8pzNxu/mBTxEKSJXftwwVu5/Ge5Kr0udU4EbGugdsvQ4KViFWMkFK7u5lD3JCcUCEbbCX5ulhL0Agr601jwXWCpLF/id1i6L7M3aEnwubNtgAd7TvmLuvxTVVFG0m+4lluRyIiTzOflYhs08LZJBG8EdncIAr1y0YnMSr8WIp0t39GFIJEmxDBgloe9Hpe7kM+Kj4V80aYihMRlwWxElG/E/uEjcCritYbc4hATGP1JG36O6zI8nggIeAH9+Ktpe3cl9OI+3hFXgi0L2N5ySOYTBARZlNfbYJtMkcTL/16qpSfR8Qi1k40L94K/VoaNWeTG3jWV4Obu7KXoSIICKj+HuywEhHzqkWCwDySWo/gichjcwHYLqLpPm9sQpRDxDJW57/r71BJNx8zECPyYvwOVLlTLt0toufSTdWR762xgxcHUQvLNsVtW2zSjPrGFwm2c0OEainP8uVpm/44wtaE6PLQsXSLMF+P274UwQ7DvhV5IqRjKyKGgEU22jWeKR7lM2rQF7O2lfaN4vgxiAg476VLYAL80/kuOD31JMxE3LeBvoLKEI3pk/2OOBUR97rz+fcYriRonyIgPmLzRGrX319cd4/H4wuEfW4cYfIe5wAAAABJRU5ErkJggg==","Name":"Diagram copy 12","Paragraph":{"Font":{"Name":"Times New Roman","NameFarEast":"+mn-ea","NameComplexScript":"+mn-cs","Size":12.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PpStyles>
</file>

<file path=customXml/item16.xml><?xml version="1.0" encoding="utf-8"?>
<ct:contentTypeSchema xmlns:ct="http://schemas.microsoft.com/office/2006/metadata/contentType" xmlns:ma="http://schemas.microsoft.com/office/2006/metadata/properties/metaAttributes" ct:_="" ma:_="" ma:contentTypeName="Document" ma:contentTypeID="0x010100E06066B47F5C8F4E8C46F6F466D13DD7" ma:contentTypeVersion="16" ma:contentTypeDescription="Create a new document." ma:contentTypeScope="" ma:versionID="5491e185e425913c4f2f813dd641db6c">
  <xsd:schema xmlns:xsd="http://www.w3.org/2001/XMLSchema" xmlns:xs="http://www.w3.org/2001/XMLSchema" xmlns:p="http://schemas.microsoft.com/office/2006/metadata/properties" xmlns:ns2="d8cda784-f3f2-4d8d-9d56-fc9bc8c0a1e2" xmlns:ns3="c705ba3b-6eea-4560-a5d8-7ddb706d56af" targetNamespace="http://schemas.microsoft.com/office/2006/metadata/properties" ma:root="true" ma:fieldsID="5bb1baad63e63c54eabf7dfb90c6e573" ns2:_="" ns3:_="">
    <xsd:import namespace="d8cda784-f3f2-4d8d-9d56-fc9bc8c0a1e2"/>
    <xsd:import namespace="c705ba3b-6eea-4560-a5d8-7ddb706d56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cda784-f3f2-4d8d-9d56-fc9bc8c0a1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f907feb-2135-424b-9e5e-2a3ef7dbb37b"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05ba3b-6eea-4560-a5d8-7ddb706d56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28d5e84-5d4c-4aa6-abe8-834a5a5f7438}" ma:internalName="TaxCatchAll" ma:showField="CatchAllData" ma:web="c705ba3b-6eea-4560-a5d8-7ddb706d56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7.xml><?xml version="1.0" encoding="utf-8"?>
<TemplafySlideTemplateConfiguration><![CDATA[{"slideVersion":1,"isValidatorEnabled":false,"isLocked":false,"elementsMetadata":[],"slideId":"637895971891654921","enableDocumentContentUpdater":false,"version":"2.0"}]]></TemplafySlideTemplateConfiguration>
</file>

<file path=customXml/item18.xml><?xml version="1.0" encoding="utf-8"?>
<TemplafySlideTemplateConfiguration><![CDATA[{"slideVersion":1,"isValidatorEnabled":false,"isLocked":false,"elementsMetadata":[],"slideId":"637895971891654921","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FormConfiguration><![CDATA[{"formFields":[],"formDataEntries":[]}]]></TemplafyFormConfiguration>
</file>

<file path=customXml/item20.xml><?xml version="1.0" encoding="utf-8"?>
<p:properties xmlns:p="http://schemas.microsoft.com/office/2006/metadata/properties" xmlns:xsi="http://www.w3.org/2001/XMLSchema-instance" xmlns:pc="http://schemas.microsoft.com/office/infopath/2007/PartnerControls">
  <documentManagement>
    <TaxCatchAll xmlns="c705ba3b-6eea-4560-a5d8-7ddb706d56af" xsi:nil="true"/>
    <lcf76f155ced4ddcb4097134ff3c332f xmlns="d8cda784-f3f2-4d8d-9d56-fc9bc8c0a1e2">
      <Terms xmlns="http://schemas.microsoft.com/office/infopath/2007/PartnerControls"/>
    </lcf76f155ced4ddcb4097134ff3c332f>
  </documentManagement>
</p:properties>
</file>

<file path=customXml/item21.xml><?xml version="1.0" encoding="utf-8"?>
<TemplafySlideFormConfiguration><![CDATA[{"formFields":[],"formDataEntries":[]}]]></TemplafySlideFormConfiguration>
</file>

<file path=customXml/item22.xml><?xml version="1.0" encoding="utf-8"?>
<TemplafySlideFormConfiguration><![CDATA[{"formFields":[],"formDataEntries":[]}]]></TemplafySlideFormConfiguration>
</file>

<file path=customXml/item3.xml><?xml version="1.0" encoding="utf-8"?>
<TemplafySlideTemplateConfiguration><![CDATA[{"slideVersion":1,"isValidatorEnabled":false,"isLocked":false,"elementsMetadata":[],"slideId":"637685025889887977","enableDocumentContentUpdater":false,"version":"2.0"}]]></TemplafySlideTemplateConfiguration>
</file>

<file path=customXml/item4.xml><?xml version="1.0" encoding="utf-8"?>
<TemplafySlideTemplateConfiguration><![CDATA[{"slideVersion":1,"isValidatorEnabled":false,"isLocked":false,"elementsMetadata":[],"slideId":"637895971891654921","enableDocumentContentUpdater":false,"version":"2.0"}]]></TemplafySlideTemplateConfiguration>
</file>

<file path=customXml/item5.xml><?xml version="1.0" encoding="utf-8"?>
<TemplafySlideTemplateConfiguration><![CDATA[{"slideVersion":1,"isValidatorEnabled":false,"isLocked":false,"elementsMetadata":[],"slideId":"637895971891654921","enableDocumentContentUpdater":false,"version":"2.0"}]]></TemplafySlideTemplateConfiguration>
</file>

<file path=customXml/item6.xml><?xml version="1.0" encoding="utf-8"?>
<TemplafySlideFormConfiguration><![CDATA[{"formFields":[],"formDataEntries":[]}]]></TemplafySlideFormConfiguration>
</file>

<file path=customXml/item7.xml><?xml version="1.0" encoding="utf-8"?>
<TemplafyTemplateConfiguration><![CDATA[{"elementsMetadata":[],"transformationConfigurations":[{"propertyName":"PPStyles","propertyValue":"","disableUpdates":false,"type":"customDocumentProperty"},{"colorTheme":"{{DataSources.ColorThemes[\"Arup\"].ColorTheme}}","originalColorThemeXml":"<a:clrScheme name=\"Brugerdefineret 6\" xmlns:a=\"http://schemas.openxmlformats.org/drawingml/2006/main\"><a:dk1><a:srgbClr val=\"000000\" /></a:dk1><a:lt1><a:srgbClr val=\"FFFFFF\" /></a:lt1><a:dk2><a:srgbClr val=\"E61E28\" /></a:dk2><a:lt2><a:srgbClr val=\"FFFFFF\" /></a:lt2><a:accent1><a:srgbClr val=\"E61E28\" /></a:accent1><a:accent2><a:srgbClr val=\"7D4196\" /></a:accent2><a:accent3><a:srgbClr val=\"005AAA\" /></a:accent3><a:accent4><a:srgbClr val=\"32A4A0\" /></a:accent4><a:accent5><a:srgbClr val=\"C83C96\" /></a:accent5><a:accent6><a:srgbClr val=\"4BA046\" /></a:accent6><a:hlink><a:srgbClr val=\"606062\" /></a:hlink><a:folHlink><a:srgbClr val=\"C9C9CA\" /></a:folHlink></a:clrScheme>","disableUpdates":false,"type":"colorTheme"}],"templateName":"Arup Template 2021","templateDescription":"This is the standard Arup template to be used as the default PowerPoint presentation.","enableDocumentContentUpdater":false,"version":"2.0"}]]></TemplafyTemplateConfiguration>
</file>

<file path=customXml/item8.xml><?xml version="1.0" encoding="utf-8"?>
<TemplafySlideTemplateConfiguration><![CDATA[{"slideVersion":1,"isValidatorEnabled":false,"isLocked":false,"elementsMetadata":[],"slideId":"637595972118096191","enableDocumentContentUpdater":false,"version":"2.0"}]]></TemplafySlideTemplateConfiguration>
</file>

<file path=customXml/item9.xml><?xml version="1.0" encoding="utf-8"?>
<TemplafySlideTemplateConfiguration><![CDATA[{"slideVersion":1,"isValidatorEnabled":false,"isLocked":false,"elementsMetadata":[],"slideId":"637895971891661638","enableDocumentContentUpdater":false,"version":"2.0"}]]></TemplafySlideTemplateConfiguration>
</file>

<file path=customXml/itemProps1.xml><?xml version="1.0" encoding="utf-8"?>
<ds:datastoreItem xmlns:ds="http://schemas.openxmlformats.org/officeDocument/2006/customXml" ds:itemID="{86D4A0FB-6668-4389-96E8-B955FCE4B5AE}">
  <ds:schemaRefs/>
</ds:datastoreItem>
</file>

<file path=customXml/itemProps10.xml><?xml version="1.0" encoding="utf-8"?>
<ds:datastoreItem xmlns:ds="http://schemas.openxmlformats.org/officeDocument/2006/customXml" ds:itemID="{20C28F8C-660C-4FB4-AF7D-EB872C8F45D0}">
  <ds:schemaRefs/>
</ds:datastoreItem>
</file>

<file path=customXml/itemProps11.xml><?xml version="1.0" encoding="utf-8"?>
<ds:datastoreItem xmlns:ds="http://schemas.openxmlformats.org/officeDocument/2006/customXml" ds:itemID="{DC3F9DEC-00A2-4161-847D-65D03489FAC1}">
  <ds:schemaRefs>
    <ds:schemaRef ds:uri="http://schemas.microsoft.com/sharepoint/v3/contenttype/forms"/>
  </ds:schemaRefs>
</ds:datastoreItem>
</file>

<file path=customXml/itemProps12.xml><?xml version="1.0" encoding="utf-8"?>
<ds:datastoreItem xmlns:ds="http://schemas.openxmlformats.org/officeDocument/2006/customXml" ds:itemID="{D53D9819-A686-4085-8C5C-9BBCF8B0AEDE}">
  <ds:schemaRefs/>
</ds:datastoreItem>
</file>

<file path=customXml/itemProps13.xml><?xml version="1.0" encoding="utf-8"?>
<ds:datastoreItem xmlns:ds="http://schemas.openxmlformats.org/officeDocument/2006/customXml" ds:itemID="{467605F9-48AF-4BAF-B255-659AD62EDCDB}">
  <ds:schemaRefs/>
</ds:datastoreItem>
</file>

<file path=customXml/itemProps14.xml><?xml version="1.0" encoding="utf-8"?>
<ds:datastoreItem xmlns:ds="http://schemas.openxmlformats.org/officeDocument/2006/customXml" ds:itemID="{64A6D681-1C36-4E9D-A930-F58AB649941E}">
  <ds:schemaRefs/>
</ds:datastoreItem>
</file>

<file path=customXml/itemProps15.xml><?xml version="1.0" encoding="utf-8"?>
<ds:datastoreItem xmlns:ds="http://schemas.openxmlformats.org/officeDocument/2006/customXml" ds:itemID="{B38A1309-93A8-4147-848C-9DBE227067B1}">
  <ds:schemaRefs/>
</ds:datastoreItem>
</file>

<file path=customXml/itemProps16.xml><?xml version="1.0" encoding="utf-8"?>
<ds:datastoreItem xmlns:ds="http://schemas.openxmlformats.org/officeDocument/2006/customXml" ds:itemID="{642BB1A6-7CFA-42CC-9F4C-A87360B01B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cda784-f3f2-4d8d-9d56-fc9bc8c0a1e2"/>
    <ds:schemaRef ds:uri="c705ba3b-6eea-4560-a5d8-7ddb706d56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7.xml><?xml version="1.0" encoding="utf-8"?>
<ds:datastoreItem xmlns:ds="http://schemas.openxmlformats.org/officeDocument/2006/customXml" ds:itemID="{89E6346B-89BE-4301-BE53-41C8FBB6E6D8}">
  <ds:schemaRefs/>
</ds:datastoreItem>
</file>

<file path=customXml/itemProps18.xml><?xml version="1.0" encoding="utf-8"?>
<ds:datastoreItem xmlns:ds="http://schemas.openxmlformats.org/officeDocument/2006/customXml" ds:itemID="{2DFEE94A-94F0-43C2-AB39-29AAF8D1EE71}">
  <ds:schemaRefs/>
</ds:datastoreItem>
</file>

<file path=customXml/itemProps19.xml><?xml version="1.0" encoding="utf-8"?>
<ds:datastoreItem xmlns:ds="http://schemas.openxmlformats.org/officeDocument/2006/customXml" ds:itemID="{6E803A3F-64DB-469E-A52C-A9461D2C1E41}">
  <ds:schemaRefs/>
</ds:datastoreItem>
</file>

<file path=customXml/itemProps2.xml><?xml version="1.0" encoding="utf-8"?>
<ds:datastoreItem xmlns:ds="http://schemas.openxmlformats.org/officeDocument/2006/customXml" ds:itemID="{85C9654A-CB65-48CF-ADF0-1162351C4C97}">
  <ds:schemaRefs/>
</ds:datastoreItem>
</file>

<file path=customXml/itemProps20.xml><?xml version="1.0" encoding="utf-8"?>
<ds:datastoreItem xmlns:ds="http://schemas.openxmlformats.org/officeDocument/2006/customXml" ds:itemID="{EF94CB9A-61A9-4FFD-8EF8-F26B2D66875A}">
  <ds:schemaRefs>
    <ds:schemaRef ds:uri="http://schemas.openxmlformats.org/package/2006/metadata/core-properties"/>
    <ds:schemaRef ds:uri="http://purl.org/dc/terms/"/>
    <ds:schemaRef ds:uri="http://purl.org/dc/dcmitype/"/>
    <ds:schemaRef ds:uri="http://schemas.microsoft.com/office/2006/documentManagement/types"/>
    <ds:schemaRef ds:uri="http://schemas.microsoft.com/office/2006/metadata/properties"/>
    <ds:schemaRef ds:uri="http://purl.org/dc/elements/1.1/"/>
    <ds:schemaRef ds:uri="http://schemas.microsoft.com/office/infopath/2007/PartnerControls"/>
    <ds:schemaRef ds:uri="c705ba3b-6eea-4560-a5d8-7ddb706d56af"/>
    <ds:schemaRef ds:uri="d8cda784-f3f2-4d8d-9d56-fc9bc8c0a1e2"/>
    <ds:schemaRef ds:uri="http://www.w3.org/XML/1998/namespace"/>
  </ds:schemaRefs>
</ds:datastoreItem>
</file>

<file path=customXml/itemProps21.xml><?xml version="1.0" encoding="utf-8"?>
<ds:datastoreItem xmlns:ds="http://schemas.openxmlformats.org/officeDocument/2006/customXml" ds:itemID="{A5148726-33F0-4A07-86C9-2828B853DEEA}">
  <ds:schemaRefs/>
</ds:datastoreItem>
</file>

<file path=customXml/itemProps22.xml><?xml version="1.0" encoding="utf-8"?>
<ds:datastoreItem xmlns:ds="http://schemas.openxmlformats.org/officeDocument/2006/customXml" ds:itemID="{DECED743-D066-40A0-A28B-6E2B4168CDA5}">
  <ds:schemaRefs/>
</ds:datastoreItem>
</file>

<file path=customXml/itemProps3.xml><?xml version="1.0" encoding="utf-8"?>
<ds:datastoreItem xmlns:ds="http://schemas.openxmlformats.org/officeDocument/2006/customXml" ds:itemID="{2275A49E-370A-45A4-A0D8-8835690BFCC8}">
  <ds:schemaRefs/>
</ds:datastoreItem>
</file>

<file path=customXml/itemProps4.xml><?xml version="1.0" encoding="utf-8"?>
<ds:datastoreItem xmlns:ds="http://schemas.openxmlformats.org/officeDocument/2006/customXml" ds:itemID="{58D80CE7-E318-410F-9B3B-E85CA3A57672}">
  <ds:schemaRefs/>
</ds:datastoreItem>
</file>

<file path=customXml/itemProps5.xml><?xml version="1.0" encoding="utf-8"?>
<ds:datastoreItem xmlns:ds="http://schemas.openxmlformats.org/officeDocument/2006/customXml" ds:itemID="{2E7F8F34-A6C2-4DFA-9C47-80B6DA9DEA12}">
  <ds:schemaRefs/>
</ds:datastoreItem>
</file>

<file path=customXml/itemProps6.xml><?xml version="1.0" encoding="utf-8"?>
<ds:datastoreItem xmlns:ds="http://schemas.openxmlformats.org/officeDocument/2006/customXml" ds:itemID="{2DD86DF3-E1E6-4661-9560-215D416BF527}">
  <ds:schemaRefs/>
</ds:datastoreItem>
</file>

<file path=customXml/itemProps7.xml><?xml version="1.0" encoding="utf-8"?>
<ds:datastoreItem xmlns:ds="http://schemas.openxmlformats.org/officeDocument/2006/customXml" ds:itemID="{CBB68CCC-1B51-492A-84E3-3500C75307DB}">
  <ds:schemaRefs/>
</ds:datastoreItem>
</file>

<file path=customXml/itemProps8.xml><?xml version="1.0" encoding="utf-8"?>
<ds:datastoreItem xmlns:ds="http://schemas.openxmlformats.org/officeDocument/2006/customXml" ds:itemID="{F5A6AC88-5A03-4CBC-B83F-8A83D57514C4}">
  <ds:schemaRefs/>
</ds:datastoreItem>
</file>

<file path=customXml/itemProps9.xml><?xml version="1.0" encoding="utf-8"?>
<ds:datastoreItem xmlns:ds="http://schemas.openxmlformats.org/officeDocument/2006/customXml" ds:itemID="{5EF36940-BE1F-4214-97B2-D07A8E1F13CA}">
  <ds:schemaRefs/>
</ds:datastoreItem>
</file>

<file path=docProps/app.xml><?xml version="1.0" encoding="utf-8"?>
<Properties xmlns="http://schemas.openxmlformats.org/officeDocument/2006/extended-properties" xmlns:vt="http://schemas.openxmlformats.org/officeDocument/2006/docPropsVTypes">
  <Template/>
  <TotalTime>0</TotalTime>
  <Words>632</Words>
  <Application>Microsoft Office PowerPoint</Application>
  <PresentationFormat>Widescreen</PresentationFormat>
  <Paragraphs>163</Paragraphs>
  <Slides>8</Slides>
  <Notes>4</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8</vt:i4>
      </vt:variant>
    </vt:vector>
  </HeadingPairs>
  <TitlesOfParts>
    <vt:vector size="13" baseType="lpstr">
      <vt:lpstr>Arial</vt:lpstr>
      <vt:lpstr>Times New Roman</vt:lpstr>
      <vt:lpstr>Arup</vt:lpstr>
      <vt:lpstr>Blank</vt:lpstr>
      <vt:lpstr>1_Arup</vt:lpstr>
      <vt:lpstr>Fermilab UIP</vt:lpstr>
      <vt:lpstr>Agenda – Day One (August 22) </vt:lpstr>
      <vt:lpstr>Agenda – Day Two (August 23)</vt:lpstr>
      <vt:lpstr>Safety Moment</vt:lpstr>
      <vt:lpstr>Aims and Objectives</vt:lpstr>
      <vt:lpstr>Design/Construction  Schedule </vt:lpstr>
      <vt:lpstr>Project Requirements</vt:lpstr>
      <vt:lpstr>Existing Conditions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Fermilab UIP</dc:title>
  <dc:creator/>
  <cp:lastModifiedBy/>
  <cp:revision>416</cp:revision>
  <dcterms:created xsi:type="dcterms:W3CDTF">2022-06-13T14:48:49Z</dcterms:created>
  <dcterms:modified xsi:type="dcterms:W3CDTF">2023-08-22T13:12:00Z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PStyles">
    <vt:lpwstr/>
  </property>
  <property fmtid="{D5CDD505-2E9C-101B-9397-08002B2CF9AE}" pid="3" name="TemplafyTimeStamp">
    <vt:lpwstr>2022-05-31T12:36:26</vt:lpwstr>
  </property>
  <property fmtid="{D5CDD505-2E9C-101B-9397-08002B2CF9AE}" pid="4" name="MSIP_Label_82fa3fd3-029b-403d-91b4-1dc930cb0e60_Enabled">
    <vt:lpwstr>true</vt:lpwstr>
  </property>
  <property fmtid="{D5CDD505-2E9C-101B-9397-08002B2CF9AE}" pid="5" name="MSIP_Label_82fa3fd3-029b-403d-91b4-1dc930cb0e60_SetDate">
    <vt:lpwstr>2021-08-04T13:45:08Z</vt:lpwstr>
  </property>
  <property fmtid="{D5CDD505-2E9C-101B-9397-08002B2CF9AE}" pid="6" name="MSIP_Label_82fa3fd3-029b-403d-91b4-1dc930cb0e60_Method">
    <vt:lpwstr>Standard</vt:lpwstr>
  </property>
  <property fmtid="{D5CDD505-2E9C-101B-9397-08002B2CF9AE}" pid="7" name="MSIP_Label_82fa3fd3-029b-403d-91b4-1dc930cb0e60_Name">
    <vt:lpwstr>82fa3fd3-029b-403d-91b4-1dc930cb0e60</vt:lpwstr>
  </property>
  <property fmtid="{D5CDD505-2E9C-101B-9397-08002B2CF9AE}" pid="8" name="MSIP_Label_82fa3fd3-029b-403d-91b4-1dc930cb0e60_SiteId">
    <vt:lpwstr>4ae48b41-0137-4599-8661-fc641fe77bea</vt:lpwstr>
  </property>
  <property fmtid="{D5CDD505-2E9C-101B-9397-08002B2CF9AE}" pid="9" name="MSIP_Label_82fa3fd3-029b-403d-91b4-1dc930cb0e60_ActionId">
    <vt:lpwstr>5c4d8e1a-2909-4e48-8a85-4c6583922be2</vt:lpwstr>
  </property>
  <property fmtid="{D5CDD505-2E9C-101B-9397-08002B2CF9AE}" pid="10" name="MSIP_Label_82fa3fd3-029b-403d-91b4-1dc930cb0e60_ContentBits">
    <vt:lpwstr>0</vt:lpwstr>
  </property>
  <property fmtid="{D5CDD505-2E9C-101B-9397-08002B2CF9AE}" pid="11" name="TemplafyTenantId">
    <vt:lpwstr>arup</vt:lpwstr>
  </property>
  <property fmtid="{D5CDD505-2E9C-101B-9397-08002B2CF9AE}" pid="12" name="TemplafyTemplateId">
    <vt:lpwstr>637644373245738615</vt:lpwstr>
  </property>
  <property fmtid="{D5CDD505-2E9C-101B-9397-08002B2CF9AE}" pid="13" name="TemplafyUserProfileId">
    <vt:lpwstr>637794153832687748</vt:lpwstr>
  </property>
  <property fmtid="{D5CDD505-2E9C-101B-9397-08002B2CF9AE}" pid="14" name="TemplafyLanguageCode">
    <vt:lpwstr>en-US</vt:lpwstr>
  </property>
  <property fmtid="{D5CDD505-2E9C-101B-9397-08002B2CF9AE}" pid="15" name="TemplafyFromBlank">
    <vt:bool>false</vt:bool>
  </property>
  <property fmtid="{D5CDD505-2E9C-101B-9397-08002B2CF9AE}" pid="16" name="ContentTypeId">
    <vt:lpwstr>0x010100E06066B47F5C8F4E8C46F6F466D13DD7</vt:lpwstr>
  </property>
  <property fmtid="{D5CDD505-2E9C-101B-9397-08002B2CF9AE}" pid="17" name="CO_Topics">
    <vt:lpwstr/>
  </property>
  <property fmtid="{D5CDD505-2E9C-101B-9397-08002B2CF9AE}" pid="18" name="Arup_TypeOfContent">
    <vt:lpwstr/>
  </property>
  <property fmtid="{D5CDD505-2E9C-101B-9397-08002B2CF9AE}" pid="19" name="Arup_Tags">
    <vt:lpwstr/>
  </property>
  <property fmtid="{D5CDD505-2E9C-101B-9397-08002B2CF9AE}" pid="20" name="lcf76f155ced4ddcb4097134ff3c332f">
    <vt:lpwstr/>
  </property>
  <property fmtid="{D5CDD505-2E9C-101B-9397-08002B2CF9AE}" pid="21" name="MediaServiceImageTags">
    <vt:lpwstr/>
  </property>
  <property fmtid="{D5CDD505-2E9C-101B-9397-08002B2CF9AE}" pid="22" name="CO_Communities">
    <vt:lpwstr/>
  </property>
  <property fmtid="{D5CDD505-2E9C-101B-9397-08002B2CF9AE}" pid="23" name="AccessStatus">
    <vt:lpwstr>Internal Only</vt:lpwstr>
  </property>
  <property fmtid="{D5CDD505-2E9C-101B-9397-08002B2CF9AE}" pid="24" name="Arup_IncludesAttachments">
    <vt:bool>false</vt:bool>
  </property>
</Properties>
</file>