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8" r:id="rId23"/>
    <p:sldMasterId id="2147483933" r:id="rId24"/>
    <p:sldMasterId id="2147483987" r:id="rId25"/>
  </p:sldMasterIdLst>
  <p:notesMasterIdLst>
    <p:notesMasterId r:id="rId45"/>
  </p:notesMasterIdLst>
  <p:handoutMasterIdLst>
    <p:handoutMasterId r:id="rId46"/>
  </p:handoutMasterIdLst>
  <p:sldIdLst>
    <p:sldId id="1701" r:id="rId26"/>
    <p:sldId id="1706" r:id="rId27"/>
    <p:sldId id="1728" r:id="rId28"/>
    <p:sldId id="1718" r:id="rId29"/>
    <p:sldId id="1709" r:id="rId30"/>
    <p:sldId id="1719" r:id="rId31"/>
    <p:sldId id="1711" r:id="rId32"/>
    <p:sldId id="1741" r:id="rId33"/>
    <p:sldId id="1767" r:id="rId34"/>
    <p:sldId id="1768" r:id="rId35"/>
    <p:sldId id="1710" r:id="rId36"/>
    <p:sldId id="1729" r:id="rId37"/>
    <p:sldId id="1730" r:id="rId38"/>
    <p:sldId id="1717" r:id="rId39"/>
    <p:sldId id="1740" r:id="rId40"/>
    <p:sldId id="1731" r:id="rId41"/>
    <p:sldId id="1708" r:id="rId42"/>
    <p:sldId id="1712" r:id="rId43"/>
    <p:sldId id="1716" r:id="rId44"/>
  </p:sldIdLst>
  <p:sldSz cx="12192000" cy="6858000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D3B81-AC74-4B3C-BA1C-CF199D36D397}" v="1771" dt="2023-08-21T16:32:40.925"/>
    <p1510:client id="{15AB02AB-2440-4240-85AB-1BBA2B4BD24C}" v="2444" dt="2023-08-22T03:12:44.874"/>
    <p1510:client id="{1976CCE8-5D59-4F08-A76E-D207EED4FEF3}" v="187" vWet="191" dt="2023-08-21T18:44:21.726"/>
    <p1510:client id="{516EF19A-809D-B613-1183-EF785BCBE625}" v="3" dt="2023-08-21T20:03:13.016"/>
    <p1510:client id="{6AC184AD-E2E9-8797-1D04-4DE767FA7548}" v="1" dt="2023-08-22T12:40:35.236"/>
    <p1510:client id="{75300131-2820-834A-4580-7A0267E0C61C}" v="10" dt="2023-08-21T14:40:38.485"/>
    <p1510:client id="{84334C96-6134-4382-A75E-75461F3E282A}" v="132" vWet="140" dt="2023-08-21T20:59:02.806"/>
    <p1510:client id="{8A80E06D-F304-4B46-BC2E-C44598F36F39}" v="226" vWet="231" dt="2023-08-21T22:33:36.703"/>
    <p1510:client id="{93424B07-CAFE-41FA-9F1C-23CD656A01BC}" v="6266" dt="2023-08-21T22:35:07.710"/>
    <p1510:client id="{A9E3EAE0-BFD0-45D6-8929-3E016C7A5B33}" v="1415" vWet="1457" dt="2023-08-22T02:55:08.258"/>
    <p1510:client id="{B7047F1A-D50B-4A66-936A-F6526A0AF80E}" v="901" vWet="909" dt="2023-08-22T00:04:45.427"/>
    <p1510:client id="{C653AE86-0FD7-3A05-A710-998BCCE21EB8}" v="125" dt="2023-08-21T22:47:28.805"/>
    <p1510:client id="{E449AC3C-99C1-472A-A9B3-C66D488E6C54}" v="977" dt="2023-08-22T00:08:29.870"/>
    <p1510:client id="{FBC65D6B-E26D-91DB-8338-B0D79E52A882}" v="725" dt="2023-08-21T15:51:38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5181" autoAdjust="0"/>
  </p:normalViewPr>
  <p:slideViewPr>
    <p:cSldViewPr snapToGrid="0" showGuides="1">
      <p:cViewPr varScale="1">
        <p:scale>
          <a:sx n="84" d="100"/>
          <a:sy n="84" d="100"/>
        </p:scale>
        <p:origin x="720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 snapToGrid="0" showGuides="1">
      <p:cViewPr varScale="1">
        <p:scale>
          <a:sx n="96" d="100"/>
          <a:sy n="96" d="100"/>
        </p:scale>
        <p:origin x="33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3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2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F99CCA-40E6-431B-8A92-39168E1B6F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5A9DA-E7A2-4041-A43D-791D4F82AC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C724-08D5-4755-BFD4-882F76444BB5}" type="datetimeFigureOut">
              <a:rPr lang="en-AU" smtClean="0"/>
              <a:t>22/08/2023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CC105-5CA8-4EEA-9108-0E6522E6A3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59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68A60-4B59-40F1-B726-D956429C5C9E}" type="datetimeFigureOut">
              <a:rPr lang="en-AU" smtClean="0"/>
              <a:t>22/08/2023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745C1-A773-4D9E-8475-6026C7DD65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04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38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32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DBA67-30CE-4624-801A-8583EFA45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55C0D5-EC80-4CCA-8270-4CE47862E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AADD92-7453-4A83-91C6-B5F6E01A28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A7456-7A16-4CC1-9A50-E0FF881EE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115499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9958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561176" y="1824042"/>
            <a:ext cx="11044248" cy="369332"/>
            <a:chOff x="1630533" y="2085631"/>
            <a:chExt cx="11044247" cy="369332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1630533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2037786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561176" y="2384090"/>
            <a:ext cx="11044248" cy="369332"/>
            <a:chOff x="1547504" y="2616963"/>
            <a:chExt cx="11044248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1547504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1954758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561176" y="2943456"/>
            <a:ext cx="11044248" cy="369332"/>
            <a:chOff x="2062894" y="3155687"/>
            <a:chExt cx="11044247" cy="369332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062894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2470147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561176" y="3502822"/>
            <a:ext cx="11044248" cy="369332"/>
            <a:chOff x="2062894" y="3694411"/>
            <a:chExt cx="11044248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062894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2470148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12AA-C027-4FE7-B3CE-FC0157DDC117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2987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980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24CF-B62D-43B3-ABC3-1EC2A3CB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AF9701-EE58-43C3-8B35-4CE182DA9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346BCF9-C87A-4439-AC19-4B8688D7A7C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5636" y="1811339"/>
            <a:ext cx="5322890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356D59A-1FC5-4F41-AE37-8948D849070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6210300" y="1811339"/>
            <a:ext cx="5322888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877D27D-B1A9-4393-A08B-DDBCFBF087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528833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6A524A-3625-4D09-98E2-2D712CA40EC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083495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4160DD-C600-48D9-BAC2-EC17A0153F31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2DACF9D-B176-4395-B83A-A4F4B94814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46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 (un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269ECDF-EAA4-4EDA-BBA4-D6955429A9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C8C5A6-3869-4A5C-B255-BB78E5C41A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11" y="1811339"/>
            <a:ext cx="3468687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C3589E9-7FC2-430B-A305-89B31844D41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57688" y="1811339"/>
            <a:ext cx="7175499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chart/table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	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48304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2804400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4382" y="2804400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1288" y="3747600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04382" y="3747600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93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301" y="1815550"/>
            <a:ext cx="4919886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5750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50" y="4798909"/>
            <a:ext cx="4897436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3525" y="6168154"/>
            <a:ext cx="4919663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7988" y="438150"/>
            <a:ext cx="5802312" cy="5999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87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2" y="0"/>
            <a:ext cx="59816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155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155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155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155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93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bg>
      <p:bgPr>
        <a:solidFill>
          <a:srgbClr val="E6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37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37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37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37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99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E53F9-F5EA-4BE2-88BA-EFAE32BFA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2449607"/>
            <a:ext cx="53244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Optional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358D72D-3682-4C24-8D74-1B66D57582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0298" y="2829762"/>
            <a:ext cx="5324400" cy="1233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 or headline.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28C92DC-D9EA-4F1E-A648-F7F213DBF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0411" y="6169025"/>
            <a:ext cx="5322534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B5752-C9F0-4ED5-8347-076F042390C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CA93-8550-4F0B-8AD2-EB331604A3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89F144-0437-4158-BDC0-52ACE9C6D93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A39177-17B9-4B40-AC65-B8FBC856C1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0298" y="4424593"/>
            <a:ext cx="53244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Supporting copy, 25 words</a:t>
            </a:r>
          </a:p>
        </p:txBody>
      </p:sp>
    </p:spTree>
    <p:extLst>
      <p:ext uri="{BB962C8B-B14F-4D97-AF65-F5344CB8AC3E}">
        <p14:creationId xmlns:p14="http://schemas.microsoft.com/office/powerpoint/2010/main" val="176662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961DAD4-E8B8-4FF0-A559-111159986D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811339"/>
            <a:ext cx="10874375" cy="435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89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/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45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560780-0FFA-4816-98DC-B3D9BD172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657225"/>
            <a:ext cx="1151930" cy="306413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EB89C57-D4B3-4832-8C4A-C49A0DD98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79E5C3-FE22-4D7A-8484-F9024E0C37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0FC868B-7E5D-443B-9ED2-FC88F7DD5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Firstname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9A9DBE-AE7B-42AE-9DD1-81353F9A1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DDDD MMMM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728DCD-B717-4980-BBFD-CB5EAE0B2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029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183B-83D1-4CB6-8A61-E23A5C30DC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439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6" y="0"/>
            <a:ext cx="597852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3476" y="3429000"/>
            <a:ext cx="5978523" cy="342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047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5301" y="280681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24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7" y="4666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0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88621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906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13998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2573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77477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548008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4000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5096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80000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85EF5F-A950-4EEB-912E-C1344B49987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219019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4798DC-9296-4D30-9DA5-BDC358E6EF4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204000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840F3F-B273-42FB-A882-0C65986025F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8595096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B110C3-237D-40A2-8BB0-6A0CBB12690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11580000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955937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A74B7-0138-4C1A-B192-C4EDDAF5B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99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6993849-C70A-43E3-B4BF-04ED2FFD3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63C50-11C7-4BFC-AE83-8C2AEB2CE3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57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F095D08-9A5A-4A59-BF93-27D1282F1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63220" y="1819291"/>
            <a:ext cx="162000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6BE0C6B-DD4C-454C-89F0-DABA457C6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688" y="2428568"/>
            <a:ext cx="1620325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855C4F6-4FB3-4AA9-B6B4-F8839C2BD3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13989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73C621-2D83-4499-A933-1475E5E0A3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12607" y="1811337"/>
            <a:ext cx="1620581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8AEEC8B-F04A-4BDA-B86F-0EB589D771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12607" y="2428568"/>
            <a:ext cx="1620581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3FF1F2B-D7B4-46D8-A112-C1D8006A5AB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58813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97FC0C48-2F5A-49DE-A1F7-6D7E7ABC6D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57688" y="4074293"/>
            <a:ext cx="1620325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D755234-5CCB-4162-993B-F41E4FD3E36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57688" y="4693197"/>
            <a:ext cx="1620325" cy="1474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07FBFC5-529A-439A-9CED-34DCBB7A4D7C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13989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8E85E58-A2F9-4173-8405-C131D957B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912608" y="4074293"/>
            <a:ext cx="162058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4E48FD3-2DF4-490C-BC3A-79C5D5E459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12608" y="4691523"/>
            <a:ext cx="1620580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39DE08E-33C3-4C1A-920B-B4952579A9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453469" y="3431888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ADEF27B-D3B5-4D67-80D1-4FBDAC215B3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453211" y="5694844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3DF6266-E452-4600-B76D-01E43F526B1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6004642" y="3431889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2FDDE29-1FCD-45BC-9F61-9D5ACB6BD0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6004384" y="569484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E2D67D-E75E-4FDA-B80E-DF09465F131D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BCF9-9BBC-4CB0-8AAB-EAF7233B28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089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8E2ACE6-F563-4935-AADD-646F5AB19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924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F97E46-53D1-4953-BBD5-61A9FE2870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7A1D-3A44-41D2-96DC-50329243F7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1338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9A8536C-53FD-45BF-AAD4-691D41EB77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9838" y="1811338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99D2E04-AF1A-477F-BE00-FD46AD230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838" y="2148377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4473462-6DBF-4CCC-A6AC-38FCC1A40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9838" y="2506170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F9B3FD-33FC-47B7-A55F-8837D290FD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813" y="4048913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6CCB00-C548-4856-97AA-A87A3B210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9838" y="4046837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4D68A386-E7E7-4D7E-B30F-C6A501A450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9838" y="4383240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229370C-CF34-4897-A491-DD8356E5A2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838" y="4746256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94C374F-5D8B-4E1F-9A0A-59AEA4989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364" y="1811338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25F170-ACD3-4EA7-A988-78BB6A8BE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14" y="1811338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5B3C7AC-3DD4-468D-B769-D7F95B1E3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14" y="2148377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8BB41CC-EE94-463A-A774-E299849F3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3514" y="2506170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CE8B50-7BAD-4691-8EDC-DC0FCBBD36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5364" y="4048913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20FE3A-3350-471A-A650-93EB6EC4D5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3514" y="4046837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FDA7D31-4A3E-426B-98C5-ADB0C1B21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3514" y="4383240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935079C-6EB7-4503-B5A5-1E4C1B6B7D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3514" y="4746256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FE0BB-1D09-4885-A8D3-0BAC93985B7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7F26512-AFB7-4B55-AF32-599B7CB704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006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D7492D-0E64-45CC-A859-E7CE52A2A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D83A1-C6F6-46CC-8958-ABC1919A2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0B892F0-8257-4FAD-85E3-B26408DF57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881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1C404D7-5842-4DB4-BABE-B609B13B2F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DE5402FE-B3D6-470A-9461-A16AF7B6BD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5098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05E1A72C-E82E-4E64-BAEC-CFF927BE74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098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5098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0322F05F-A846-4F1D-8608-F25BAF958C5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098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6B6ECB26-DA92-4B85-8AC8-467B27BE16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098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608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D21DAC54-032F-4409-9C91-4215B6225A6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608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2" name="Text Placeholder 17">
            <a:extLst>
              <a:ext uri="{FF2B5EF4-FFF2-40B4-BE49-F238E27FC236}">
                <a16:creationId xmlns:a16="http://schemas.microsoft.com/office/drawing/2014/main" id="{BD9BE25C-4B0F-4BFB-A979-101E2CF0775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608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3608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6" name="Text Placeholder 17">
            <a:extLst>
              <a:ext uri="{FF2B5EF4-FFF2-40B4-BE49-F238E27FC236}">
                <a16:creationId xmlns:a16="http://schemas.microsoft.com/office/drawing/2014/main" id="{538F1C9B-5191-46A7-9988-721C27A19C0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608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F155F4B-6C77-4B10-82CF-87AB808A2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608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188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E2A5260C-8898-438D-B353-AD58CE7F051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1188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5A64AB6E-B6C5-437A-BC9D-1E3CA90B93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1188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621188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D4751E6E-E50B-47BB-B845-1A9F2628A2B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1188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975635CB-AC22-40BF-A843-11EE49D4147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1188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597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5B08EEF1-2090-4FAE-AC3E-FFAC897FCEA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597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4" name="Text Placeholder 17">
            <a:extLst>
              <a:ext uri="{FF2B5EF4-FFF2-40B4-BE49-F238E27FC236}">
                <a16:creationId xmlns:a16="http://schemas.microsoft.com/office/drawing/2014/main" id="{3C08BCDD-2691-4AF7-A41E-E91D54C11EA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597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6" name="Picture Placeholder 2">
            <a:extLst>
              <a:ext uri="{FF2B5EF4-FFF2-40B4-BE49-F238E27FC236}">
                <a16:creationId xmlns:a16="http://schemas.microsoft.com/office/drawing/2014/main" id="{9CB52F2D-7A68-4FFC-9178-804A881AE302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597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8" name="Text Placeholder 17">
            <a:extLst>
              <a:ext uri="{FF2B5EF4-FFF2-40B4-BE49-F238E27FC236}">
                <a16:creationId xmlns:a16="http://schemas.microsoft.com/office/drawing/2014/main" id="{5397A6B8-13D3-476E-955F-CC207462FDF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597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1E422504-E303-4775-96E5-CDFBC2296AC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597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99107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255BDC5E-237D-43C8-A260-67FBC77B082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107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78D758A1-4B6F-4B0F-B561-8A5C8AE2A7C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107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2" name="Picture Placeholder 2">
            <a:extLst>
              <a:ext uri="{FF2B5EF4-FFF2-40B4-BE49-F238E27FC236}">
                <a16:creationId xmlns:a16="http://schemas.microsoft.com/office/drawing/2014/main" id="{82B0B00E-3F93-46FF-912B-59CB8675DE2A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9107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24" name="Text Placeholder 17">
            <a:extLst>
              <a:ext uri="{FF2B5EF4-FFF2-40B4-BE49-F238E27FC236}">
                <a16:creationId xmlns:a16="http://schemas.microsoft.com/office/drawing/2014/main" id="{7BAFC583-D5A0-4ABC-9964-5D972B3932B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9107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35BE1316-440D-4B2F-90B1-C60EC44F780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9107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555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2" y="227797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9838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361699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5768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218322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8322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062164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62164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58812" y="381220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E5F37FC-1E52-4ADB-9749-D7275817B62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9906006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D22332-EF6C-44AE-82B5-52E7D5618C89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06006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8019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B8F3E6-0C4D-46FE-AAF5-B2E9E31AD9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033C-C63E-4089-A3CD-6F5CD6F526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2563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80DFF50-DB1D-448C-A6A7-F7D4CA2CC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450" y="2411999"/>
            <a:ext cx="5136738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109BE2-2796-4569-B0E4-9C84074DFE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6450" y="3132000"/>
            <a:ext cx="5136737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4C79B3-D5C2-4EBE-BC85-0B851E8755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6450" y="6026150"/>
            <a:ext cx="5136736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B10E1F8-3123-4144-8B55-7B21F0CCB2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6450" y="6268670"/>
            <a:ext cx="5136736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3082727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798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0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918244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366742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5040000"/>
            <a:ext cx="53170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7242" y="5040000"/>
            <a:ext cx="530594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3" y="5544000"/>
            <a:ext cx="5317087" cy="61990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1270" y="5544000"/>
            <a:ext cx="5321917" cy="621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3429280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34704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9214" y="1811338"/>
            <a:ext cx="3471986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72183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5146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62913" y="1811338"/>
            <a:ext cx="3470275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10921277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34686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359152" y="4176000"/>
            <a:ext cx="347198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176000"/>
            <a:ext cx="3468687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3468686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56101" y="4680000"/>
            <a:ext cx="347345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59738" y="4680000"/>
            <a:ext cx="347345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22023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6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5365669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25659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12402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122066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59600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12402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2520000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59600" y="4680000"/>
            <a:ext cx="252000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09227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28CE1F51-26D3-4AFF-AC64-50FE35F0F89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013188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5095BD3-426F-44D7-B129-1AA06A54217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10922852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BD421C5-4249-46AF-A7DF-D2B7BC25117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13188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F5A65D52-EABA-4531-B02D-B641D9A8B7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10013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2160236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4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03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550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8EF2ED-36D2-4840-B9E1-0A9032B9864E}"/>
              </a:ext>
            </a:extLst>
          </p:cNvPr>
          <p:cNvGrpSpPr/>
          <p:nvPr userDrawn="1"/>
        </p:nvGrpSpPr>
        <p:grpSpPr>
          <a:xfrm>
            <a:off x="658813" y="2801257"/>
            <a:ext cx="7399484" cy="1872000"/>
            <a:chOff x="658813" y="2801257"/>
            <a:chExt cx="7399484" cy="339951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97DC46-E3B8-409B-8346-E2C364D672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D14BB3-9A04-4043-BE06-23577F9374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6101D-722B-42FE-91FC-BE90AC17C2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8297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4" y="3747600"/>
            <a:ext cx="3275434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03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50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128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A24406-0F34-44BC-B91E-8F2322E95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37" y="3990406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F4158-415A-49A9-A700-8F5CE11B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437" y="3990406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09FC0-0358-4B7E-A8CA-686AB04A1F3D}"/>
              </a:ext>
            </a:extLst>
          </p:cNvPr>
          <p:cNvCxnSpPr>
            <a:cxnSpLocks/>
          </p:cNvCxnSpPr>
          <p:nvPr userDrawn="1"/>
        </p:nvCxnSpPr>
        <p:spPr>
          <a:xfrm>
            <a:off x="658568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1518F-8E5B-4C6F-92AA-D8E3AFC4E680}"/>
              </a:ext>
            </a:extLst>
          </p:cNvPr>
          <p:cNvCxnSpPr>
            <a:cxnSpLocks/>
          </p:cNvCxnSpPr>
          <p:nvPr userDrawn="1"/>
        </p:nvCxnSpPr>
        <p:spPr>
          <a:xfrm>
            <a:off x="6211647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C6E029F-3EE9-49EC-B5C4-06772A6A8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37" y="4933606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CBCB53F-8EB6-4E3E-98D4-4576BB6BD6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437" y="4933606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37" y="1811338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437" y="1811338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9437" y="2754538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3437" y="2754538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97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600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7526" y="1811338"/>
            <a:ext cx="3263052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6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600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7526" y="2754538"/>
            <a:ext cx="3265662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2B8FF-F634-4508-A663-425A9766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726" y="3990406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C0559-3BE7-440A-BC44-5730E8D254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2574" y="3990406"/>
            <a:ext cx="3288564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108E80-9937-48FC-A117-3E6D5E679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526" y="3990406"/>
            <a:ext cx="3263053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Large display copy, value statement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423E80-DFFE-4DC4-9982-2C9AF4D20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726" y="4863600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39EE30-058E-4CEF-A75D-7AF01A0CF0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2574" y="4863600"/>
            <a:ext cx="3288564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33C54DA-34B2-43E2-BF0E-C88148233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7526" y="4863600"/>
            <a:ext cx="3263053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01F31-4B67-4C43-97D1-69733F269F3F}"/>
              </a:ext>
            </a:extLst>
          </p:cNvPr>
          <p:cNvGrpSpPr/>
          <p:nvPr userDrawn="1"/>
        </p:nvGrpSpPr>
        <p:grpSpPr>
          <a:xfrm>
            <a:off x="658813" y="1811338"/>
            <a:ext cx="7395251" cy="1872000"/>
            <a:chOff x="658813" y="2801257"/>
            <a:chExt cx="7395251" cy="33995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7A5DA-9B89-4FFF-8A1C-0E55F46D52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0A804C-F9B7-41F1-B618-D98E08E36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63F983-261D-427F-8E84-6D0E75C369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4064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94ED42-E0AD-4B74-AD36-83677FBDCE28}"/>
              </a:ext>
            </a:extLst>
          </p:cNvPr>
          <p:cNvGrpSpPr/>
          <p:nvPr userDrawn="1"/>
        </p:nvGrpSpPr>
        <p:grpSpPr>
          <a:xfrm>
            <a:off x="661420" y="3990406"/>
            <a:ext cx="7396877" cy="1872000"/>
            <a:chOff x="677863" y="2801257"/>
            <a:chExt cx="7396877" cy="33995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0AC258-8D3D-4ABE-824E-B12054F8CB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786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B133CE-CEFC-4CE0-B26F-B5294B97E6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71249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CFE73E0-38A2-41B5-A2BE-B0396BED7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4740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5027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8800" y="41256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8800" y="4525200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6F116D-AB1A-4A02-9AF7-1B2C6449DE3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1338"/>
            <a:ext cx="0" cy="435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36CEC-F4BA-4EED-9C66-A18F5FB061D4}"/>
              </a:ext>
            </a:extLst>
          </p:cNvPr>
          <p:cNvCxnSpPr>
            <a:cxnSpLocks/>
          </p:cNvCxnSpPr>
          <p:nvPr userDrawn="1"/>
        </p:nvCxnSpPr>
        <p:spPr>
          <a:xfrm>
            <a:off x="2279650" y="3848514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F2B72-512C-4010-85BE-147BD0964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8800" y="4125600"/>
            <a:ext cx="3491957" cy="399600"/>
          </a:xfr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89F8A-A639-428F-9FFF-80A339785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8263" y="4525200"/>
            <a:ext cx="34925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194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1C8CDD-36AD-4D9A-9ECB-DB3F236688F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Click on the icon to add 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80FC4-2FA4-41CD-8E51-33935D575E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7C92-48FF-40D7-A1DB-806E7779A9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550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14EF7-3C01-41FF-99B8-A80CF85BC2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64D5E-B5F3-41C4-AC1D-AC0CEA36F7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BD6AC-E677-4A0A-89C6-9B9556EA42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73CDC-E785-4797-8E61-FE03967E72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39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C262F76-6DCD-4E66-8B34-63019F8A51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3477" y="0"/>
            <a:ext cx="597132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09480A-042D-452E-B40C-46C493AB9B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4722" y="626314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EF402-C451-403B-AB49-B445BD4E18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F47FB-DD28-4903-92F9-019BE6B8B5A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951A9D-7B15-4E0F-AEFB-270AB4181D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7109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9F18F3-83CE-4B8C-A573-BB143024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5102416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997B08-B5A4-41AD-83CF-D0095C2EA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5102415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CFC4F1-DD06-4AC9-9EED-47E7BC6CE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4" y="6026150"/>
            <a:ext cx="5102414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76BDDC-3D34-4941-A1E0-6D688809C9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093294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83477" y="0"/>
            <a:ext cx="620395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9E8267-E7EE-4182-963A-5CB334B5C1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339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6FBC2FC-02EA-48E9-BF11-1F9E021020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342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E2879C-B203-4598-945D-0C57B7C72CE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0300" y="3517900"/>
            <a:ext cx="5975502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0BD3FBB-A5B1-47F3-81B5-3FEE291E14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51790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EA6B574-C0B0-467A-B86A-34F4261976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0300" y="0"/>
            <a:ext cx="5975502" cy="3341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B4D3C9-227F-4C12-A17C-201A0669F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8308FEC-24A3-412D-AB78-7B975B70F3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6F9DE-87EE-4FA6-8C43-E4EE13F634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404298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9246CB4-A411-42DC-BC5C-0E23F84BBA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9FC094-50DD-4B8B-835E-B56D2CA53D7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E1EEE-1030-455F-B1D2-6784A5351A2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017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7A7A7A5-234F-4CDF-903D-0AA005049FC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77D09D-81A5-450E-B93E-B8A795013F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FCF52BA-1C21-426E-9D5A-17A91BF2EF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27500" y="0"/>
            <a:ext cx="3930952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151B424-C24A-4355-A29D-66B6937E62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64526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069BA39-91D1-45E9-9627-ADB320DE08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8787" y="3529781"/>
            <a:ext cx="3930952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81A4D7-0DB1-41F3-8F9A-A623F55DE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3113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595221-A252-4705-BCF1-0A3EE9747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328712" y="2728829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F66C9E9-2097-4D34-81C7-DE6D7DA9F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453038" y="2728831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156614-0F7F-4A5C-AB53-60CAA534EA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FF9A1AF-FD8D-405B-8FD2-E8FC76EFE6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328712" y="6264925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D820C2C-3448-489D-893B-C54E2CE965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7453038" y="626492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8277A9-4401-46FD-AFDB-6A47DE68F9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1585300" y="626492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1821D-7263-4C0A-B312-401281B4F6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780B1-5FD7-4476-8539-542EA95C777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274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FAB32424-2569-4BE5-8F22-1575057556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657225"/>
            <a:ext cx="1620837" cy="149618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sz="1800" dirty="0"/>
              <a:t>Person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E9E825B-33E5-4AE6-A4A7-0083A3962E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1430" y="1961715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CD2D82-70EC-4F1A-962A-5C917098C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430" y="1609916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Firstname Lastname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3EDDD-671A-4BFF-975B-45B562B84F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FC7CB-7010-4FFC-B901-548335AE4D2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A866-64A8-4244-A1CA-57C95BBD376F}"/>
              </a:ext>
            </a:extLst>
          </p:cNvPr>
          <p:cNvSpPr txBox="1"/>
          <p:nvPr userDrawn="1"/>
        </p:nvSpPr>
        <p:spPr>
          <a:xfrm>
            <a:off x="2511430" y="1222506"/>
            <a:ext cx="14097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412713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EF3004D-07DD-4A07-84DE-710A16D04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5319713" cy="579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Thank you and questions </a:t>
            </a:r>
          </a:p>
        </p:txBody>
      </p:sp>
    </p:spTree>
    <p:extLst>
      <p:ext uri="{BB962C8B-B14F-4D97-AF65-F5344CB8AC3E}">
        <p14:creationId xmlns:p14="http://schemas.microsoft.com/office/powerpoint/2010/main" val="1309715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9021764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79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847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0C0825-138B-4F0A-8FB0-C6A162396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46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2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CF1649-656D-4D52-90FE-38B098A6D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000" y="6433200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29B69B38-E4DC-46EC-8251-C0FF4979DB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810" y="1556270"/>
            <a:ext cx="3458564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 pane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</a:t>
            </a:r>
            <a:b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up to 9 different level text or headings.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select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go up a level to change the style.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Reset slide</a:t>
            </a:r>
            <a:br>
              <a:rPr lang="en-GB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b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Change layout</a:t>
            </a:r>
            <a:br>
              <a:rPr lang="en-GB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</a:t>
            </a:r>
            <a:b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b="0" dirty="0">
                <a:solidFill>
                  <a:schemeClr val="accent1"/>
                </a:solidFill>
                <a:latin typeface="+mn-lt"/>
                <a:ea typeface="Arial" panose="020B0604020202020204" pitchFamily="34" charset="0"/>
              </a:rPr>
              <a:t>Animations</a:t>
            </a:r>
            <a:b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latin typeface="+mn-lt"/>
                <a:ea typeface="Arial" panose="020B0604020202020204" pitchFamily="34" charset="0"/>
              </a:rPr>
              <a:t>No animated slides included,  keep animation simple e.g., fade</a:t>
            </a:r>
          </a:p>
          <a:p>
            <a:pPr marL="0" indent="0">
              <a:spcAft>
                <a:spcPts val="0"/>
              </a:spcAft>
              <a:buFont typeface="+mj-lt"/>
              <a:buNone/>
            </a:pP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Click the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View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Guides</a:t>
            </a:r>
            <a:endParaRPr lang="en-GB" altLang="da-DK" sz="1000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Hint: Alt + F9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Mac: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+ option + ctrl + G</a:t>
            </a: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br>
              <a:rPr lang="en-GB" altLang="da-DK" sz="10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endParaRPr lang="en-GB" sz="10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569F601-11CF-4F09-9ACA-29DB61293B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9275" y="1556270"/>
            <a:ext cx="34734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None/>
              <a:defRPr/>
            </a:pP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On slides with picture placeholder click icon, </a:t>
            </a:r>
            <a:b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Image Tools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options on Templafy ribbon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and select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Insert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or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Paste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Then move the picture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within the placeholder to focus. </a:t>
            </a:r>
            <a:endParaRPr lang="en-GB" altLang="da-DK" sz="1200" b="0" i="0" u="none" cap="none" noProof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0" i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Keep the audience engaged with the simple rule of one concept per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Run the Accessibility Checker, found under the Review 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charts and diagrams use the secondary colour palette in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order shown in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Custom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make provision for colour blindness</a:t>
            </a:r>
            <a:endParaRPr lang="en-GB" altLang="da-DK" sz="1000" b="0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2682DB02-2CDA-471F-B752-2FCF9D5016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7481" y="1561190"/>
            <a:ext cx="347345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and order of use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Where one or two colours adequately convey the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information, then the primary palette should be used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B584EE-8C00-4508-B274-AFA10B3AB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742" y="4676636"/>
            <a:ext cx="475428" cy="176762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41BC802C-A869-4D85-92E3-B3EBC84B5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38" y="3988871"/>
            <a:ext cx="328881" cy="505501"/>
          </a:xfrm>
          <a:prstGeom prst="rect">
            <a:avLst/>
          </a:prstGeom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F7E1D6D1-B653-444A-A572-F87B91C85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4742" y="3256159"/>
            <a:ext cx="538465" cy="172841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A91EB139-9D90-427B-9229-AFB288306F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4612" y="2732345"/>
            <a:ext cx="313788" cy="543900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9302297C-8714-4F04-80C4-D88FCB711B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4895" y="2350953"/>
            <a:ext cx="378293" cy="54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3E34AB-E599-431C-B998-23EB2D8661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485" y="2558845"/>
            <a:ext cx="457143" cy="25714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2902734-3D03-4C28-A006-0BEC608D23B2}"/>
              </a:ext>
            </a:extLst>
          </p:cNvPr>
          <p:cNvGrpSpPr/>
          <p:nvPr userDrawn="1"/>
        </p:nvGrpSpPr>
        <p:grpSpPr>
          <a:xfrm>
            <a:off x="11353188" y="5065031"/>
            <a:ext cx="180000" cy="608519"/>
            <a:chOff x="11353188" y="5592256"/>
            <a:chExt cx="180000" cy="6085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B58C93-1F46-455C-8D5F-F2CD48D279E9}"/>
                </a:ext>
              </a:extLst>
            </p:cNvPr>
            <p:cNvSpPr txBox="1"/>
            <p:nvPr userDrawn="1"/>
          </p:nvSpPr>
          <p:spPr>
            <a:xfrm>
              <a:off x="11353188" y="5807237"/>
              <a:ext cx="180000" cy="18000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A2DB1B-A420-4B12-85ED-CF483E503527}"/>
                </a:ext>
              </a:extLst>
            </p:cNvPr>
            <p:cNvSpPr txBox="1"/>
            <p:nvPr userDrawn="1"/>
          </p:nvSpPr>
          <p:spPr>
            <a:xfrm>
              <a:off x="11353188" y="6020775"/>
              <a:ext cx="18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0F578B-638A-4F2E-801D-451C157902C7}"/>
                </a:ext>
              </a:extLst>
            </p:cNvPr>
            <p:cNvSpPr txBox="1"/>
            <p:nvPr userDrawn="1"/>
          </p:nvSpPr>
          <p:spPr>
            <a:xfrm>
              <a:off x="11353188" y="559225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Title 2">
            <a:extLst>
              <a:ext uri="{FF2B5EF4-FFF2-40B4-BE49-F238E27FC236}">
                <a16:creationId xmlns:a16="http://schemas.microsoft.com/office/drawing/2014/main" id="{88AC562C-7CEE-4D41-9A95-F1606A2EB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0" y="504000"/>
            <a:ext cx="7172327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Tips and Tricks: user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91B5-7F19-4FC3-BFBD-9868B3E235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1231" y="1585888"/>
            <a:ext cx="873267" cy="1193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5A0E2-DFA0-4F60-BCDA-05EE8CD0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" b="14057"/>
          <a:stretch/>
        </p:blipFill>
        <p:spPr>
          <a:xfrm>
            <a:off x="7127918" y="1787380"/>
            <a:ext cx="700482" cy="7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561176" y="1824042"/>
            <a:ext cx="11044248" cy="369332"/>
            <a:chOff x="1630533" y="2085631"/>
            <a:chExt cx="11044247" cy="369332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1630533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2037786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561176" y="2384090"/>
            <a:ext cx="11044248" cy="369332"/>
            <a:chOff x="1547504" y="2616963"/>
            <a:chExt cx="11044248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1547504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1954758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561176" y="2943456"/>
            <a:ext cx="11044248" cy="369332"/>
            <a:chOff x="2062894" y="3155687"/>
            <a:chExt cx="11044247" cy="369332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062894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2470147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561176" y="3502822"/>
            <a:ext cx="11044248" cy="369332"/>
            <a:chOff x="2062894" y="3694411"/>
            <a:chExt cx="11044248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062894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2470148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12AA-C027-4FE7-B3CE-FC0157DDC117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75449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288418-885E-4C4C-9679-4E525D7D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811337"/>
            <a:ext cx="10874375" cy="4354513"/>
          </a:xfrm>
        </p:spPr>
        <p:txBody>
          <a:bodyPr>
            <a:noAutofit/>
          </a:bodyPr>
          <a:lstStyle>
            <a:lvl1pPr marL="0" indent="0" eaLnBrk="1" hangingPunct="1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3200"/>
              </a:lnSpc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ts val="3200"/>
              </a:lnSpc>
              <a:spcAft>
                <a:spcPts val="1200"/>
              </a:spcAft>
              <a:buNone/>
              <a:defRPr lang="en-GB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dirty="0"/>
              <a:t>Agenda item (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2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select up to </a:t>
            </a:r>
            <a:b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different levels text or headings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Agenda item title</a:t>
            </a:r>
          </a:p>
          <a:p>
            <a:pPr lvl="2"/>
            <a:r>
              <a:rPr lang="en-GB" dirty="0"/>
              <a:t>Agenda item title</a:t>
            </a:r>
          </a:p>
          <a:p>
            <a:pPr lvl="3"/>
            <a:r>
              <a:rPr lang="en-GB" dirty="0"/>
              <a:t>Agenda item title</a:t>
            </a:r>
          </a:p>
          <a:p>
            <a:pPr lvl="4"/>
            <a:r>
              <a:rPr lang="en-GB" dirty="0"/>
              <a:t>Agenda item title</a:t>
            </a:r>
          </a:p>
          <a:p>
            <a:pPr lvl="5"/>
            <a:r>
              <a:rPr lang="en-GB" dirty="0"/>
              <a:t>Agenda item title</a:t>
            </a:r>
          </a:p>
          <a:p>
            <a:pPr lvl="6"/>
            <a:r>
              <a:rPr lang="en-GB" dirty="0"/>
              <a:t>Agenda item title</a:t>
            </a:r>
          </a:p>
        </p:txBody>
      </p:sp>
    </p:spTree>
    <p:extLst>
      <p:ext uri="{BB962C8B-B14F-4D97-AF65-F5344CB8AC3E}">
        <p14:creationId xmlns:p14="http://schemas.microsoft.com/office/powerpoint/2010/main" val="1677479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361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13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DBA67-30CE-4624-801A-8583EFA45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55C0D5-EC80-4CCA-8270-4CE47862E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AADD92-7453-4A83-91C6-B5F6E01A28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A7456-7A16-4CC1-9A50-E0FF881EE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2120931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560780-0FFA-4816-98DC-B3D9BD172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657225"/>
            <a:ext cx="1151930" cy="306413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EB89C57-D4B3-4832-8C4A-C49A0DD98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79E5C3-FE22-4D7A-8484-F9024E0C37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0FC868B-7E5D-443B-9ED2-FC88F7DD5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Firstname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9A9DBE-AE7B-42AE-9DD1-81353F9A1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DDDD MMMM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728DCD-B717-4980-BBFD-CB5EAE0B2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9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B8F3E6-0C4D-46FE-AAF5-B2E9E31AD9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033C-C63E-4089-A3CD-6F5CD6F526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2563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80DFF50-DB1D-448C-A6A7-F7D4CA2CC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450" y="2411999"/>
            <a:ext cx="5136738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109BE2-2796-4569-B0E4-9C84074DFE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6450" y="3132000"/>
            <a:ext cx="5136737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4C79B3-D5C2-4EBE-BC85-0B851E8755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6450" y="6026150"/>
            <a:ext cx="5136736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B10E1F8-3123-4144-8B55-7B21F0CCB2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6450" y="6268670"/>
            <a:ext cx="5136736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1702800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9F18F3-83CE-4B8C-A573-BB143024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5102416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997B08-B5A4-41AD-83CF-D0095C2EA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5102415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CFC4F1-DD06-4AC9-9EED-47E7BC6CE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4" y="6026150"/>
            <a:ext cx="5102414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76BDDC-3D34-4941-A1E0-6D688809C9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093294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83477" y="0"/>
            <a:ext cx="620395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9E8267-E7EE-4182-963A-5CB334B5C1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339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6FBC2FC-02EA-48E9-BF11-1F9E021020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747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288418-885E-4C4C-9679-4E525D7D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811337"/>
            <a:ext cx="10874375" cy="4354513"/>
          </a:xfrm>
        </p:spPr>
        <p:txBody>
          <a:bodyPr>
            <a:noAutofit/>
          </a:bodyPr>
          <a:lstStyle>
            <a:lvl1pPr marL="0" indent="0" eaLnBrk="1" hangingPunct="1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3200"/>
              </a:lnSpc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ts val="3200"/>
              </a:lnSpc>
              <a:spcAft>
                <a:spcPts val="1200"/>
              </a:spcAft>
              <a:buNone/>
              <a:defRPr lang="en-GB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dirty="0"/>
              <a:t>Agenda item (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2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select up to </a:t>
            </a:r>
            <a:b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different levels text or headings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Agenda item title</a:t>
            </a:r>
          </a:p>
          <a:p>
            <a:pPr lvl="2"/>
            <a:r>
              <a:rPr lang="en-GB" dirty="0"/>
              <a:t>Agenda item title</a:t>
            </a:r>
          </a:p>
          <a:p>
            <a:pPr lvl="3"/>
            <a:r>
              <a:rPr lang="en-GB" dirty="0"/>
              <a:t>Agenda item title</a:t>
            </a:r>
          </a:p>
          <a:p>
            <a:pPr lvl="4"/>
            <a:r>
              <a:rPr lang="en-GB" dirty="0"/>
              <a:t>Agenda item title</a:t>
            </a:r>
          </a:p>
          <a:p>
            <a:pPr lvl="5"/>
            <a:r>
              <a:rPr lang="en-GB" dirty="0"/>
              <a:t>Agenda item title</a:t>
            </a:r>
          </a:p>
          <a:p>
            <a:pPr lvl="6"/>
            <a:r>
              <a:rPr lang="en-GB" dirty="0"/>
              <a:t>Agenda item title</a:t>
            </a:r>
          </a:p>
        </p:txBody>
      </p:sp>
    </p:spTree>
    <p:extLst>
      <p:ext uri="{BB962C8B-B14F-4D97-AF65-F5344CB8AC3E}">
        <p14:creationId xmlns:p14="http://schemas.microsoft.com/office/powerpoint/2010/main" val="35836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05C0-3CE2-46F9-86BA-958E3224B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899579-6E1C-4071-BD34-4EA272180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077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15C-6A84-4A9F-BB12-FFA78DB88F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4A84-2123-44DE-A4DD-AB014615DA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209F59-9D5C-4BB8-9163-D04E4093F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5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26D2-19D7-4AB5-9542-4BA174D32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DE4E882-A5E4-41BB-965A-3D0AE5DB5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464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E0B63-90EE-4F28-BF73-5D84708C7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492E6-8E1C-4F22-B24D-FA8A639C2D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04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5713-6C88-4AC1-AB4A-39C8057C1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F9DEB1-6029-4409-AEAC-0C89DCFA5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5E4C5-1346-42A7-B2F6-C7B0E648634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1808-9673-43ED-84F6-15C685FF079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EB7FA8C-D99A-4E16-A545-60A796085B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05C0-3CE2-46F9-86BA-958E3224B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899579-6E1C-4071-BD34-4EA272180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077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15C-6A84-4A9F-BB12-FFA78DB88F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4A84-2123-44DE-A4DD-AB014615DA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209F59-9D5C-4BB8-9163-D04E4093F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7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D11F9-6DFD-4DD5-AFB1-67F1FD52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065BA4-EE90-491B-B2EE-6BB0A454D1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48852-0866-4A32-8068-D7E54A90AE6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BAC3-D3BA-4C01-95C0-A58BB0B6944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23205B8-0B97-426F-8EAB-1F01749E6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177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588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24CF-B62D-43B3-ABC3-1EC2A3CB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AF9701-EE58-43C3-8B35-4CE182DA9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346BCF9-C87A-4439-AC19-4B8688D7A7C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5636" y="1811339"/>
            <a:ext cx="5322890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356D59A-1FC5-4F41-AE37-8948D849070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6210300" y="1811339"/>
            <a:ext cx="5322888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877D27D-B1A9-4393-A08B-DDBCFBF087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528833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6A524A-3625-4D09-98E2-2D712CA40EC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083495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4160DD-C600-48D9-BAC2-EC17A0153F31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2DACF9D-B176-4395-B83A-A4F4B94814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898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 (un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269ECDF-EAA4-4EDA-BBA4-D6955429A9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C8C5A6-3869-4A5C-B255-BB78E5C41A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11" y="1811339"/>
            <a:ext cx="3468687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C3589E9-7FC2-430B-A305-89B31844D41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57688" y="1811339"/>
            <a:ext cx="7175499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chart/table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	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922598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2804400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4382" y="2804400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1288" y="3747600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04382" y="3747600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035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301" y="1815550"/>
            <a:ext cx="4919886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5750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50" y="4798909"/>
            <a:ext cx="4897436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3525" y="6168154"/>
            <a:ext cx="4919663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7988" y="438150"/>
            <a:ext cx="5802312" cy="5999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456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2" y="0"/>
            <a:ext cx="59816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155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155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155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155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440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bg>
      <p:bgPr>
        <a:solidFill>
          <a:srgbClr val="E6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37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37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37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37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605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E53F9-F5EA-4BE2-88BA-EFAE32BFA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2449607"/>
            <a:ext cx="53244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Optional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358D72D-3682-4C24-8D74-1B66D57582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0298" y="2829762"/>
            <a:ext cx="5324400" cy="1233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 or headline.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28C92DC-D9EA-4F1E-A648-F7F213DBF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0411" y="6169025"/>
            <a:ext cx="5322534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B5752-C9F0-4ED5-8347-076F042390C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CA93-8550-4F0B-8AD2-EB331604A3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89F144-0437-4158-BDC0-52ACE9C6D93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A39177-17B9-4B40-AC65-B8FBC856C1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0298" y="4424593"/>
            <a:ext cx="53244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Supporting copy, 25 words</a:t>
            </a:r>
          </a:p>
        </p:txBody>
      </p:sp>
    </p:spTree>
    <p:extLst>
      <p:ext uri="{BB962C8B-B14F-4D97-AF65-F5344CB8AC3E}">
        <p14:creationId xmlns:p14="http://schemas.microsoft.com/office/powerpoint/2010/main" val="31589248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961DAD4-E8B8-4FF0-A559-111159986D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811339"/>
            <a:ext cx="10874375" cy="435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79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26D2-19D7-4AB5-9542-4BA174D32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DE4E882-A5E4-41BB-965A-3D0AE5DB5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464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E0B63-90EE-4F28-BF73-5D84708C7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492E6-8E1C-4F22-B24D-FA8A639C2D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768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/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03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133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183B-83D1-4CB6-8A61-E23A5C30DC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9779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6" y="0"/>
            <a:ext cx="597852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3476" y="3429000"/>
            <a:ext cx="5978523" cy="342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047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5301" y="280681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2122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7" y="4666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0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88621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93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13998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2573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77477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621061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4000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5096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80000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85EF5F-A950-4EEB-912E-C1344B49987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219019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4798DC-9296-4D30-9DA5-BDC358E6EF4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204000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840F3F-B273-42FB-A882-0C65986025F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8595096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B110C3-237D-40A2-8BB0-6A0CBB12690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11580000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2570999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A74B7-0138-4C1A-B192-C4EDDAF5B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99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6993849-C70A-43E3-B4BF-04ED2FFD3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63C50-11C7-4BFC-AE83-8C2AEB2CE3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57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F095D08-9A5A-4A59-BF93-27D1282F1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63220" y="1819291"/>
            <a:ext cx="162000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6BE0C6B-DD4C-454C-89F0-DABA457C6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688" y="2428568"/>
            <a:ext cx="1620325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855C4F6-4FB3-4AA9-B6B4-F8839C2BD3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13989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73C621-2D83-4499-A933-1475E5E0A3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12607" y="1811337"/>
            <a:ext cx="1620581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8AEEC8B-F04A-4BDA-B86F-0EB589D771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12607" y="2428568"/>
            <a:ext cx="1620581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3FF1F2B-D7B4-46D8-A112-C1D8006A5AB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58813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97FC0C48-2F5A-49DE-A1F7-6D7E7ABC6D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57688" y="4074293"/>
            <a:ext cx="1620325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D755234-5CCB-4162-993B-F41E4FD3E36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57688" y="4693197"/>
            <a:ext cx="1620325" cy="1474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07FBFC5-529A-439A-9CED-34DCBB7A4D7C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13989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8E85E58-A2F9-4173-8405-C131D957B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912608" y="4074293"/>
            <a:ext cx="162058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4E48FD3-2DF4-490C-BC3A-79C5D5E459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12608" y="4691523"/>
            <a:ext cx="1620580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39DE08E-33C3-4C1A-920B-B4952579A9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453469" y="3431888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ADEF27B-D3B5-4D67-80D1-4FBDAC215B3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453211" y="5694844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3DF6266-E452-4600-B76D-01E43F526B1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6004642" y="3431889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2FDDE29-1FCD-45BC-9F61-9D5ACB6BD0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6004384" y="569484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E2D67D-E75E-4FDA-B80E-DF09465F131D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BCF9-9BBC-4CB0-8AAB-EAF7233B28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15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8E2ACE6-F563-4935-AADD-646F5AB19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924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F97E46-53D1-4953-BBD5-61A9FE2870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7A1D-3A44-41D2-96DC-50329243F7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1338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9A8536C-53FD-45BF-AAD4-691D41EB77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9838" y="1811338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99D2E04-AF1A-477F-BE00-FD46AD230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838" y="2148377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4473462-6DBF-4CCC-A6AC-38FCC1A40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9838" y="2506170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F9B3FD-33FC-47B7-A55F-8837D290FD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813" y="4048913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6CCB00-C548-4856-97AA-A87A3B210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9838" y="4046837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4D68A386-E7E7-4D7E-B30F-C6A501A450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9838" y="4383240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229370C-CF34-4897-A491-DD8356E5A2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838" y="4746256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94C374F-5D8B-4E1F-9A0A-59AEA4989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364" y="1811338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25F170-ACD3-4EA7-A988-78BB6A8BE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14" y="1811338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5B3C7AC-3DD4-468D-B769-D7F95B1E3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14" y="2148377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8BB41CC-EE94-463A-A774-E299849F3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3514" y="2506170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CE8B50-7BAD-4691-8EDC-DC0FCBBD36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5364" y="4048913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20FE3A-3350-471A-A650-93EB6EC4D5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3514" y="4046837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FDA7D31-4A3E-426B-98C5-ADB0C1B21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3514" y="4383240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935079C-6EB7-4503-B5A5-1E4C1B6B7D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3514" y="4746256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FE0BB-1D09-4885-A8D3-0BAC93985B7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7F26512-AFB7-4B55-AF32-599B7CB704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4758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D7492D-0E64-45CC-A859-E7CE52A2A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D83A1-C6F6-46CC-8958-ABC1919A2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0B892F0-8257-4FAD-85E3-B26408DF57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881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1C404D7-5842-4DB4-BABE-B609B13B2F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DE5402FE-B3D6-470A-9461-A16AF7B6BD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5098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05E1A72C-E82E-4E64-BAEC-CFF927BE74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098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5098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0322F05F-A846-4F1D-8608-F25BAF958C5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098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6B6ECB26-DA92-4B85-8AC8-467B27BE16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098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608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D21DAC54-032F-4409-9C91-4215B6225A6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608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2" name="Text Placeholder 17">
            <a:extLst>
              <a:ext uri="{FF2B5EF4-FFF2-40B4-BE49-F238E27FC236}">
                <a16:creationId xmlns:a16="http://schemas.microsoft.com/office/drawing/2014/main" id="{BD9BE25C-4B0F-4BFB-A979-101E2CF0775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608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3608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6" name="Text Placeholder 17">
            <a:extLst>
              <a:ext uri="{FF2B5EF4-FFF2-40B4-BE49-F238E27FC236}">
                <a16:creationId xmlns:a16="http://schemas.microsoft.com/office/drawing/2014/main" id="{538F1C9B-5191-46A7-9988-721C27A19C0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608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F155F4B-6C77-4B10-82CF-87AB808A2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608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188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E2A5260C-8898-438D-B353-AD58CE7F051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1188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5A64AB6E-B6C5-437A-BC9D-1E3CA90B93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1188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621188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D4751E6E-E50B-47BB-B845-1A9F2628A2B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1188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975635CB-AC22-40BF-A843-11EE49D4147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1188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597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5B08EEF1-2090-4FAE-AC3E-FFAC897FCEA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597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4" name="Text Placeholder 17">
            <a:extLst>
              <a:ext uri="{FF2B5EF4-FFF2-40B4-BE49-F238E27FC236}">
                <a16:creationId xmlns:a16="http://schemas.microsoft.com/office/drawing/2014/main" id="{3C08BCDD-2691-4AF7-A41E-E91D54C11EA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597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6" name="Picture Placeholder 2">
            <a:extLst>
              <a:ext uri="{FF2B5EF4-FFF2-40B4-BE49-F238E27FC236}">
                <a16:creationId xmlns:a16="http://schemas.microsoft.com/office/drawing/2014/main" id="{9CB52F2D-7A68-4FFC-9178-804A881AE302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597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8" name="Text Placeholder 17">
            <a:extLst>
              <a:ext uri="{FF2B5EF4-FFF2-40B4-BE49-F238E27FC236}">
                <a16:creationId xmlns:a16="http://schemas.microsoft.com/office/drawing/2014/main" id="{5397A6B8-13D3-476E-955F-CC207462FDF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597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1E422504-E303-4775-96E5-CDFBC2296AC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597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99107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255BDC5E-237D-43C8-A260-67FBC77B082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107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78D758A1-4B6F-4B0F-B561-8A5C8AE2A7C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107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2" name="Picture Placeholder 2">
            <a:extLst>
              <a:ext uri="{FF2B5EF4-FFF2-40B4-BE49-F238E27FC236}">
                <a16:creationId xmlns:a16="http://schemas.microsoft.com/office/drawing/2014/main" id="{82B0B00E-3F93-46FF-912B-59CB8675DE2A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9107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24" name="Text Placeholder 17">
            <a:extLst>
              <a:ext uri="{FF2B5EF4-FFF2-40B4-BE49-F238E27FC236}">
                <a16:creationId xmlns:a16="http://schemas.microsoft.com/office/drawing/2014/main" id="{7BAFC583-D5A0-4ABC-9964-5D972B3932B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9107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35BE1316-440D-4B2F-90B1-C60EC44F780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9107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81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5713-6C88-4AC1-AB4A-39C8057C1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F9DEB1-6029-4409-AEAC-0C89DCFA5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5E4C5-1346-42A7-B2F6-C7B0E648634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1808-9673-43ED-84F6-15C685FF079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EB7FA8C-D99A-4E16-A545-60A796085B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2774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2" y="227797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9838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361699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5768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218322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8322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062164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62164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58812" y="381220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E5F37FC-1E52-4ADB-9749-D7275817B62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9906006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D22332-EF6C-44AE-82B5-52E7D5618C89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06006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28778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798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0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918244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366742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5040000"/>
            <a:ext cx="53170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7242" y="5040000"/>
            <a:ext cx="530594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3" y="5544000"/>
            <a:ext cx="5317087" cy="61990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1270" y="5544000"/>
            <a:ext cx="5321917" cy="621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1727435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34704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9214" y="1811338"/>
            <a:ext cx="3471986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72183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5146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62913" y="1811338"/>
            <a:ext cx="3470275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10921277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34686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359152" y="4176000"/>
            <a:ext cx="347198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176000"/>
            <a:ext cx="3468687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3468686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56101" y="4680000"/>
            <a:ext cx="347345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59738" y="4680000"/>
            <a:ext cx="347345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196969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6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5365669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25659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12402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122066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59600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12402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2520000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59600" y="4680000"/>
            <a:ext cx="252000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09227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28CE1F51-26D3-4AFF-AC64-50FE35F0F89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013188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5095BD3-426F-44D7-B129-1AA06A54217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10922852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BD421C5-4249-46AF-A7DF-D2B7BC25117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13188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F5A65D52-EABA-4531-B02D-B641D9A8B7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10013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37237376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4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03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550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8EF2ED-36D2-4840-B9E1-0A9032B9864E}"/>
              </a:ext>
            </a:extLst>
          </p:cNvPr>
          <p:cNvGrpSpPr/>
          <p:nvPr userDrawn="1"/>
        </p:nvGrpSpPr>
        <p:grpSpPr>
          <a:xfrm>
            <a:off x="658813" y="2801257"/>
            <a:ext cx="7399484" cy="1872000"/>
            <a:chOff x="658813" y="2801257"/>
            <a:chExt cx="7399484" cy="339951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97DC46-E3B8-409B-8346-E2C364D672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D14BB3-9A04-4043-BE06-23577F9374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6101D-722B-42FE-91FC-BE90AC17C2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8297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4" y="3747600"/>
            <a:ext cx="3275434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03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50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270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A24406-0F34-44BC-B91E-8F2322E95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37" y="3990406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F4158-415A-49A9-A700-8F5CE11B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437" y="3990406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09FC0-0358-4B7E-A8CA-686AB04A1F3D}"/>
              </a:ext>
            </a:extLst>
          </p:cNvPr>
          <p:cNvCxnSpPr>
            <a:cxnSpLocks/>
          </p:cNvCxnSpPr>
          <p:nvPr userDrawn="1"/>
        </p:nvCxnSpPr>
        <p:spPr>
          <a:xfrm>
            <a:off x="658568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1518F-8E5B-4C6F-92AA-D8E3AFC4E680}"/>
              </a:ext>
            </a:extLst>
          </p:cNvPr>
          <p:cNvCxnSpPr>
            <a:cxnSpLocks/>
          </p:cNvCxnSpPr>
          <p:nvPr userDrawn="1"/>
        </p:nvCxnSpPr>
        <p:spPr>
          <a:xfrm>
            <a:off x="6211647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C6E029F-3EE9-49EC-B5C4-06772A6A8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37" y="4933606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CBCB53F-8EB6-4E3E-98D4-4576BB6BD6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437" y="4933606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37" y="1811338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437" y="1811338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9437" y="2754538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3437" y="2754538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264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600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7526" y="1811338"/>
            <a:ext cx="3263052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6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600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7526" y="2754538"/>
            <a:ext cx="3265662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2B8FF-F634-4508-A663-425A9766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726" y="3990406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C0559-3BE7-440A-BC44-5730E8D254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2574" y="3990406"/>
            <a:ext cx="3288564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108E80-9937-48FC-A117-3E6D5E679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526" y="3990406"/>
            <a:ext cx="3263053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Large display copy, value statement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423E80-DFFE-4DC4-9982-2C9AF4D20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726" y="4863600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39EE30-058E-4CEF-A75D-7AF01A0CF0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2574" y="4863600"/>
            <a:ext cx="3288564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33C54DA-34B2-43E2-BF0E-C88148233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7526" y="4863600"/>
            <a:ext cx="3263053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01F31-4B67-4C43-97D1-69733F269F3F}"/>
              </a:ext>
            </a:extLst>
          </p:cNvPr>
          <p:cNvGrpSpPr/>
          <p:nvPr userDrawn="1"/>
        </p:nvGrpSpPr>
        <p:grpSpPr>
          <a:xfrm>
            <a:off x="658813" y="1811338"/>
            <a:ext cx="7395251" cy="1872000"/>
            <a:chOff x="658813" y="2801257"/>
            <a:chExt cx="7395251" cy="33995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7A5DA-9B89-4FFF-8A1C-0E55F46D52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0A804C-F9B7-41F1-B618-D98E08E36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63F983-261D-427F-8E84-6D0E75C369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4064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94ED42-E0AD-4B74-AD36-83677FBDCE28}"/>
              </a:ext>
            </a:extLst>
          </p:cNvPr>
          <p:cNvGrpSpPr/>
          <p:nvPr userDrawn="1"/>
        </p:nvGrpSpPr>
        <p:grpSpPr>
          <a:xfrm>
            <a:off x="661420" y="3990406"/>
            <a:ext cx="7396877" cy="1872000"/>
            <a:chOff x="677863" y="2801257"/>
            <a:chExt cx="7396877" cy="33995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0AC258-8D3D-4ABE-824E-B12054F8CB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786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B133CE-CEFC-4CE0-B26F-B5294B97E6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71249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CFE73E0-38A2-41B5-A2BE-B0396BED7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4740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28914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8800" y="41256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8800" y="4525200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6F116D-AB1A-4A02-9AF7-1B2C6449DE3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1338"/>
            <a:ext cx="0" cy="435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36CEC-F4BA-4EED-9C66-A18F5FB061D4}"/>
              </a:ext>
            </a:extLst>
          </p:cNvPr>
          <p:cNvCxnSpPr>
            <a:cxnSpLocks/>
          </p:cNvCxnSpPr>
          <p:nvPr userDrawn="1"/>
        </p:nvCxnSpPr>
        <p:spPr>
          <a:xfrm>
            <a:off x="2279650" y="3848514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F2B72-512C-4010-85BE-147BD0964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8800" y="4125600"/>
            <a:ext cx="3491957" cy="399600"/>
          </a:xfr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89F8A-A639-428F-9FFF-80A339785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8263" y="4525200"/>
            <a:ext cx="34925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8149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1C8CDD-36AD-4D9A-9ECB-DB3F236688F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Click on the icon to add 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80FC4-2FA4-41CD-8E51-33935D575E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7C92-48FF-40D7-A1DB-806E7779A9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764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14EF7-3C01-41FF-99B8-A80CF85BC2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64D5E-B5F3-41C4-AC1D-AC0CEA36F7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BD6AC-E677-4A0A-89C6-9B9556EA42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73CDC-E785-4797-8E61-FE03967E72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1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D11F9-6DFD-4DD5-AFB1-67F1FD52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065BA4-EE90-491B-B2EE-6BB0A454D1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48852-0866-4A32-8068-D7E54A90AE6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BAC3-D3BA-4C01-95C0-A58BB0B6944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23205B8-0B97-426F-8EAB-1F01749E6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413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C262F76-6DCD-4E66-8B34-63019F8A51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3477" y="0"/>
            <a:ext cx="597132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09480A-042D-452E-B40C-46C493AB9B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4722" y="626314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EF402-C451-403B-AB49-B445BD4E18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F47FB-DD28-4903-92F9-019BE6B8B5A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951A9D-7B15-4E0F-AEFB-270AB4181D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4991994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E2879C-B203-4598-945D-0C57B7C72CE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0300" y="3517900"/>
            <a:ext cx="5975502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0BD3FBB-A5B1-47F3-81B5-3FEE291E14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51790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EA6B574-C0B0-467A-B86A-34F4261976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0300" y="0"/>
            <a:ext cx="5975502" cy="3341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B4D3C9-227F-4C12-A17C-201A0669F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8308FEC-24A3-412D-AB78-7B975B70F3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6F9DE-87EE-4FA6-8C43-E4EE13F634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404298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9246CB4-A411-42DC-BC5C-0E23F84BBA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9FC094-50DD-4B8B-835E-B56D2CA53D7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E1EEE-1030-455F-B1D2-6784A5351A2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1122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7A7A7A5-234F-4CDF-903D-0AA005049FC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77D09D-81A5-450E-B93E-B8A795013F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FCF52BA-1C21-426E-9D5A-17A91BF2EF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27500" y="0"/>
            <a:ext cx="3930952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151B424-C24A-4355-A29D-66B6937E62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64526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069BA39-91D1-45E9-9627-ADB320DE08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8787" y="3529781"/>
            <a:ext cx="3930952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81A4D7-0DB1-41F3-8F9A-A623F55DE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3113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595221-A252-4705-BCF1-0A3EE9747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328712" y="2728829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F66C9E9-2097-4D34-81C7-DE6D7DA9F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453038" y="2728831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156614-0F7F-4A5C-AB53-60CAA534EA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FF9A1AF-FD8D-405B-8FD2-E8FC76EFE6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328712" y="6264925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D820C2C-3448-489D-893B-C54E2CE965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7453038" y="626492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8277A9-4401-46FD-AFDB-6A47DE68F9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1585300" y="626492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1821D-7263-4C0A-B312-401281B4F6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780B1-5FD7-4476-8539-542EA95C777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2117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FAB32424-2569-4BE5-8F22-1575057556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657225"/>
            <a:ext cx="1620837" cy="149618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sz="1800" dirty="0"/>
              <a:t>Person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E9E825B-33E5-4AE6-A4A7-0083A3962E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1430" y="1961715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CD2D82-70EC-4F1A-962A-5C917098C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430" y="1609916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Firstname Lastname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3EDDD-671A-4BFF-975B-45B562B84F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FC7CB-7010-4FFC-B901-548335AE4D2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A866-64A8-4244-A1CA-57C95BBD376F}"/>
              </a:ext>
            </a:extLst>
          </p:cNvPr>
          <p:cNvSpPr txBox="1"/>
          <p:nvPr userDrawn="1"/>
        </p:nvSpPr>
        <p:spPr>
          <a:xfrm>
            <a:off x="2511430" y="1222506"/>
            <a:ext cx="14097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976787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EF3004D-07DD-4A07-84DE-710A16D04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5319713" cy="579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Thank you and questions </a:t>
            </a:r>
          </a:p>
        </p:txBody>
      </p:sp>
    </p:spTree>
    <p:extLst>
      <p:ext uri="{BB962C8B-B14F-4D97-AF65-F5344CB8AC3E}">
        <p14:creationId xmlns:p14="http://schemas.microsoft.com/office/powerpoint/2010/main" val="9631910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9021764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038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323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0C0825-138B-4F0A-8FB0-C6A162396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504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2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CF1649-656D-4D52-90FE-38B098A6D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17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000" y="6433200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29B69B38-E4DC-46EC-8251-C0FF4979DB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810" y="1556270"/>
            <a:ext cx="3458564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 pane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</a:t>
            </a:r>
            <a:b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up to 9 different level text or headings.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select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go up a level to change the style.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Reset slide</a:t>
            </a:r>
            <a:br>
              <a:rPr lang="en-GB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b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Change layout</a:t>
            </a:r>
            <a:br>
              <a:rPr lang="en-GB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</a:t>
            </a:r>
            <a:b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b="0" dirty="0">
                <a:solidFill>
                  <a:schemeClr val="accent1"/>
                </a:solidFill>
                <a:latin typeface="+mn-lt"/>
                <a:ea typeface="Arial" panose="020B0604020202020204" pitchFamily="34" charset="0"/>
              </a:rPr>
              <a:t>Animations</a:t>
            </a:r>
            <a:b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latin typeface="+mn-lt"/>
                <a:ea typeface="Arial" panose="020B0604020202020204" pitchFamily="34" charset="0"/>
              </a:rPr>
              <a:t>No animated slides included,  keep animation simple e.g., fade</a:t>
            </a:r>
          </a:p>
          <a:p>
            <a:pPr marL="0" indent="0">
              <a:spcAft>
                <a:spcPts val="0"/>
              </a:spcAft>
              <a:buFont typeface="+mj-lt"/>
              <a:buNone/>
            </a:pP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Click the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View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Guides</a:t>
            </a:r>
            <a:endParaRPr lang="en-GB" altLang="da-DK" sz="1000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Hint: Alt + F9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Mac: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+ option + ctrl + G</a:t>
            </a: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br>
              <a:rPr lang="en-GB" altLang="da-DK" sz="10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endParaRPr lang="en-GB" sz="10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569F601-11CF-4F09-9ACA-29DB61293B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9275" y="1556270"/>
            <a:ext cx="34734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None/>
              <a:defRPr/>
            </a:pP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On slides with picture placeholder click icon, </a:t>
            </a:r>
            <a:b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Image Tools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options on Templafy ribbon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and select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Insert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or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Paste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Then move the picture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within the placeholder to focus. </a:t>
            </a:r>
            <a:endParaRPr lang="en-GB" altLang="da-DK" sz="1200" b="0" i="0" u="none" cap="none" noProof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0" i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Keep the audience engaged with the simple rule of one concept per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Run the Accessibility Checker, found under the Review 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charts and diagrams use the secondary colour palette in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order shown in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Custom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make provision for colour blindness</a:t>
            </a:r>
            <a:endParaRPr lang="en-GB" altLang="da-DK" sz="1000" b="0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2682DB02-2CDA-471F-B752-2FCF9D5016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7481" y="1561190"/>
            <a:ext cx="347345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and order of use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Where one or two colours adequately convey the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information, then the primary palette should be used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B584EE-8C00-4508-B274-AFA10B3AB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742" y="4676636"/>
            <a:ext cx="475428" cy="176762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41BC802C-A869-4D85-92E3-B3EBC84B5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38" y="3988871"/>
            <a:ext cx="328881" cy="505501"/>
          </a:xfrm>
          <a:prstGeom prst="rect">
            <a:avLst/>
          </a:prstGeom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F7E1D6D1-B653-444A-A572-F87B91C85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4742" y="3256159"/>
            <a:ext cx="538465" cy="172841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A91EB139-9D90-427B-9229-AFB288306F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4612" y="2732345"/>
            <a:ext cx="313788" cy="543900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9302297C-8714-4F04-80C4-D88FCB711B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4895" y="2350953"/>
            <a:ext cx="378293" cy="54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3E34AB-E599-431C-B998-23EB2D8661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485" y="2558845"/>
            <a:ext cx="457143" cy="25714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2902734-3D03-4C28-A006-0BEC608D23B2}"/>
              </a:ext>
            </a:extLst>
          </p:cNvPr>
          <p:cNvGrpSpPr/>
          <p:nvPr userDrawn="1"/>
        </p:nvGrpSpPr>
        <p:grpSpPr>
          <a:xfrm>
            <a:off x="11353188" y="5065031"/>
            <a:ext cx="180000" cy="608519"/>
            <a:chOff x="11353188" y="5592256"/>
            <a:chExt cx="180000" cy="6085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B58C93-1F46-455C-8D5F-F2CD48D279E9}"/>
                </a:ext>
              </a:extLst>
            </p:cNvPr>
            <p:cNvSpPr txBox="1"/>
            <p:nvPr userDrawn="1"/>
          </p:nvSpPr>
          <p:spPr>
            <a:xfrm>
              <a:off x="11353188" y="5807237"/>
              <a:ext cx="180000" cy="18000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A2DB1B-A420-4B12-85ED-CF483E503527}"/>
                </a:ext>
              </a:extLst>
            </p:cNvPr>
            <p:cNvSpPr txBox="1"/>
            <p:nvPr userDrawn="1"/>
          </p:nvSpPr>
          <p:spPr>
            <a:xfrm>
              <a:off x="11353188" y="6020775"/>
              <a:ext cx="18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0F578B-638A-4F2E-801D-451C157902C7}"/>
                </a:ext>
              </a:extLst>
            </p:cNvPr>
            <p:cNvSpPr txBox="1"/>
            <p:nvPr userDrawn="1"/>
          </p:nvSpPr>
          <p:spPr>
            <a:xfrm>
              <a:off x="11353188" y="559225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Title 2">
            <a:extLst>
              <a:ext uri="{FF2B5EF4-FFF2-40B4-BE49-F238E27FC236}">
                <a16:creationId xmlns:a16="http://schemas.microsoft.com/office/drawing/2014/main" id="{88AC562C-7CEE-4D41-9A95-F1606A2EB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0" y="504000"/>
            <a:ext cx="7172327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Tips and Tricks: user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91B5-7F19-4FC3-BFBD-9868B3E235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1231" y="1585888"/>
            <a:ext cx="873267" cy="1193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5A0E2-DFA0-4F60-BCDA-05EE8CD0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" b="14057"/>
          <a:stretch/>
        </p:blipFill>
        <p:spPr>
          <a:xfrm>
            <a:off x="7127918" y="1787380"/>
            <a:ext cx="700482" cy="7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50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4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99.xml"/><Relationship Id="rId8" Type="http://schemas.openxmlformats.org/officeDocument/2006/relationships/slideLayout" Target="../slideLayouts/slideLayout59.xml"/><Relationship Id="rId5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CF81F8-0FF8-428B-8FBC-B2925CACD95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7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699" r:id="rId2"/>
    <p:sldLayoutId id="2147483650" r:id="rId3"/>
    <p:sldLayoutId id="2147483751" r:id="rId4"/>
    <p:sldLayoutId id="2147483908" r:id="rId5"/>
    <p:sldLayoutId id="2147483664" r:id="rId6"/>
    <p:sldLayoutId id="2147483663" r:id="rId7"/>
    <p:sldLayoutId id="2147483691" r:id="rId8"/>
    <p:sldLayoutId id="2147483690" r:id="rId9"/>
    <p:sldLayoutId id="2147483791" r:id="rId10"/>
    <p:sldLayoutId id="2147483792" r:id="rId11"/>
    <p:sldLayoutId id="2147483840" r:id="rId12"/>
    <p:sldLayoutId id="2147483923" r:id="rId13"/>
    <p:sldLayoutId id="2147483825" r:id="rId14"/>
    <p:sldLayoutId id="2147483928" r:id="rId15"/>
    <p:sldLayoutId id="2147483929" r:id="rId16"/>
    <p:sldLayoutId id="2147483890" r:id="rId17"/>
    <p:sldLayoutId id="2147483920" r:id="rId18"/>
    <p:sldLayoutId id="2147483926" r:id="rId19"/>
    <p:sldLayoutId id="2147483930" r:id="rId20"/>
    <p:sldLayoutId id="2147483927" r:id="rId21"/>
    <p:sldLayoutId id="2147483827" r:id="rId22"/>
    <p:sldLayoutId id="2147483912" r:id="rId23"/>
    <p:sldLayoutId id="2147483913" r:id="rId24"/>
    <p:sldLayoutId id="2147483914" r:id="rId25"/>
    <p:sldLayoutId id="2147483838" r:id="rId26"/>
    <p:sldLayoutId id="2147483836" r:id="rId27"/>
    <p:sldLayoutId id="2147483837" r:id="rId28"/>
    <p:sldLayoutId id="2147483921" r:id="rId29"/>
    <p:sldLayoutId id="2147483917" r:id="rId30"/>
    <p:sldLayoutId id="2147483916" r:id="rId31"/>
    <p:sldLayoutId id="2147483925" r:id="rId32"/>
    <p:sldLayoutId id="2147483918" r:id="rId33"/>
    <p:sldLayoutId id="2147483924" r:id="rId34"/>
    <p:sldLayoutId id="2147483922" r:id="rId35"/>
    <p:sldLayoutId id="2147483919" r:id="rId36"/>
    <p:sldLayoutId id="2147483867" r:id="rId37"/>
    <p:sldLayoutId id="2147483868" r:id="rId38"/>
    <p:sldLayoutId id="2147483869" r:id="rId39"/>
    <p:sldLayoutId id="2147483870" r:id="rId40"/>
    <p:sldLayoutId id="2147483871" r:id="rId41"/>
    <p:sldLayoutId id="2147483882" r:id="rId42"/>
    <p:sldLayoutId id="2147483883" r:id="rId43"/>
    <p:sldLayoutId id="2147483910" r:id="rId44"/>
    <p:sldLayoutId id="2147483911" r:id="rId45"/>
    <p:sldLayoutId id="2147483884" r:id="rId46"/>
    <p:sldLayoutId id="2147483885" r:id="rId47"/>
    <p:sldLayoutId id="2147483909" r:id="rId48"/>
    <p:sldLayoutId id="2147483931" r:id="rId49"/>
    <p:sldLayoutId id="2147483932" r:id="rId50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pos="1435" userDrawn="1">
          <p15:clr>
            <a:srgbClr val="F26B43"/>
          </p15:clr>
        </p15:guide>
        <p15:guide id="6" pos="1580" userDrawn="1">
          <p15:clr>
            <a:srgbClr val="F26B43"/>
          </p15:clr>
        </p15:guide>
        <p15:guide id="7" pos="2601" userDrawn="1">
          <p15:clr>
            <a:srgbClr val="F26B43"/>
          </p15:clr>
        </p15:guide>
        <p15:guide id="8" pos="2746" userDrawn="1">
          <p15:clr>
            <a:srgbClr val="F26B43"/>
          </p15:clr>
        </p15:guide>
        <p15:guide id="9" pos="3766" userDrawn="1">
          <p15:clr>
            <a:srgbClr val="F26B43"/>
          </p15:clr>
        </p15:guide>
        <p15:guide id="10" pos="3911" userDrawn="1">
          <p15:clr>
            <a:srgbClr val="F26B43"/>
          </p15:clr>
        </p15:guide>
        <p15:guide id="11" pos="4932" userDrawn="1">
          <p15:clr>
            <a:srgbClr val="F26B43"/>
          </p15:clr>
        </p15:guide>
        <p15:guide id="12" pos="5077" userDrawn="1">
          <p15:clr>
            <a:srgbClr val="F26B43"/>
          </p15:clr>
        </p15:guide>
        <p15:guide id="13" pos="6098" userDrawn="1">
          <p15:clr>
            <a:srgbClr val="F26B43"/>
          </p15:clr>
        </p15:guide>
        <p15:guide id="14" pos="6243" userDrawn="1">
          <p15:clr>
            <a:srgbClr val="F26B43"/>
          </p15:clr>
        </p15:guide>
        <p15:guide id="15" pos="7263" userDrawn="1">
          <p15:clr>
            <a:srgbClr val="F26B43"/>
          </p15:clr>
        </p15:guide>
        <p15:guide id="17" orient="horz" pos="1141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  <p15:guide id="19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40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pos="1435" userDrawn="1">
          <p15:clr>
            <a:srgbClr val="F26B43"/>
          </p15:clr>
        </p15:guide>
        <p15:guide id="6" pos="1580" userDrawn="1">
          <p15:clr>
            <a:srgbClr val="F26B43"/>
          </p15:clr>
        </p15:guide>
        <p15:guide id="7" pos="2601" userDrawn="1">
          <p15:clr>
            <a:srgbClr val="F26B43"/>
          </p15:clr>
        </p15:guide>
        <p15:guide id="8" pos="2746" userDrawn="1">
          <p15:clr>
            <a:srgbClr val="F26B43"/>
          </p15:clr>
        </p15:guide>
        <p15:guide id="9" pos="3766" userDrawn="1">
          <p15:clr>
            <a:srgbClr val="F26B43"/>
          </p15:clr>
        </p15:guide>
        <p15:guide id="10" pos="3911" userDrawn="1">
          <p15:clr>
            <a:srgbClr val="F26B43"/>
          </p15:clr>
        </p15:guide>
        <p15:guide id="11" pos="4932" userDrawn="1">
          <p15:clr>
            <a:srgbClr val="F26B43"/>
          </p15:clr>
        </p15:guide>
        <p15:guide id="12" pos="5077" userDrawn="1">
          <p15:clr>
            <a:srgbClr val="F26B43"/>
          </p15:clr>
        </p15:guide>
        <p15:guide id="13" pos="6098" userDrawn="1">
          <p15:clr>
            <a:srgbClr val="F26B43"/>
          </p15:clr>
        </p15:guide>
        <p15:guide id="14" pos="6243" userDrawn="1">
          <p15:clr>
            <a:srgbClr val="F26B43"/>
          </p15:clr>
        </p15:guide>
        <p15:guide id="15" pos="7263" userDrawn="1">
          <p15:clr>
            <a:srgbClr val="F26B43"/>
          </p15:clr>
        </p15:guide>
        <p15:guide id="17" orient="horz" pos="1141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  <p15:guide id="19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CF81F8-0FF8-428B-8FBC-B2925CACD95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  <p:sldLayoutId id="2147484007" r:id="rId20"/>
    <p:sldLayoutId id="2147484008" r:id="rId21"/>
    <p:sldLayoutId id="2147484009" r:id="rId22"/>
    <p:sldLayoutId id="2147484010" r:id="rId23"/>
    <p:sldLayoutId id="2147484011" r:id="rId24"/>
    <p:sldLayoutId id="2147484012" r:id="rId25"/>
    <p:sldLayoutId id="2147484013" r:id="rId26"/>
    <p:sldLayoutId id="2147484014" r:id="rId27"/>
    <p:sldLayoutId id="2147484015" r:id="rId28"/>
    <p:sldLayoutId id="2147484016" r:id="rId29"/>
    <p:sldLayoutId id="2147484017" r:id="rId30"/>
    <p:sldLayoutId id="2147484018" r:id="rId31"/>
    <p:sldLayoutId id="2147484019" r:id="rId32"/>
    <p:sldLayoutId id="2147484020" r:id="rId33"/>
    <p:sldLayoutId id="2147484021" r:id="rId34"/>
    <p:sldLayoutId id="2147484022" r:id="rId35"/>
    <p:sldLayoutId id="2147484023" r:id="rId36"/>
    <p:sldLayoutId id="2147484024" r:id="rId37"/>
    <p:sldLayoutId id="2147484025" r:id="rId38"/>
    <p:sldLayoutId id="2147484026" r:id="rId39"/>
    <p:sldLayoutId id="2147484027" r:id="rId40"/>
    <p:sldLayoutId id="2147484028" r:id="rId41"/>
    <p:sldLayoutId id="2147484029" r:id="rId42"/>
    <p:sldLayoutId id="2147484030" r:id="rId43"/>
    <p:sldLayoutId id="2147484031" r:id="rId44"/>
    <p:sldLayoutId id="2147484032" r:id="rId45"/>
    <p:sldLayoutId id="2147484033" r:id="rId46"/>
    <p:sldLayoutId id="2147484034" r:id="rId47"/>
    <p:sldLayoutId id="2147484035" r:id="rId48"/>
    <p:sldLayoutId id="2147484036" r:id="rId49"/>
    <p:sldLayoutId id="2147484037" r:id="rId50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>
          <p15:clr>
            <a:srgbClr val="F26B43"/>
          </p15:clr>
        </p15:guide>
        <p15:guide id="4" orient="horz" pos="414">
          <p15:clr>
            <a:srgbClr val="F26B43"/>
          </p15:clr>
        </p15:guide>
        <p15:guide id="5" pos="1435">
          <p15:clr>
            <a:srgbClr val="F26B43"/>
          </p15:clr>
        </p15:guide>
        <p15:guide id="6" pos="1580">
          <p15:clr>
            <a:srgbClr val="F26B43"/>
          </p15:clr>
        </p15:guide>
        <p15:guide id="7" pos="2601">
          <p15:clr>
            <a:srgbClr val="F26B43"/>
          </p15:clr>
        </p15:guide>
        <p15:guide id="8" pos="2746">
          <p15:clr>
            <a:srgbClr val="F26B43"/>
          </p15:clr>
        </p15:guide>
        <p15:guide id="9" pos="3766">
          <p15:clr>
            <a:srgbClr val="F26B43"/>
          </p15:clr>
        </p15:guide>
        <p15:guide id="10" pos="3911">
          <p15:clr>
            <a:srgbClr val="F26B43"/>
          </p15:clr>
        </p15:guide>
        <p15:guide id="11" pos="4932">
          <p15:clr>
            <a:srgbClr val="F26B43"/>
          </p15:clr>
        </p15:guide>
        <p15:guide id="12" pos="5077">
          <p15:clr>
            <a:srgbClr val="F26B43"/>
          </p15:clr>
        </p15:guide>
        <p15:guide id="13" pos="6098">
          <p15:clr>
            <a:srgbClr val="F26B43"/>
          </p15:clr>
        </p15:guide>
        <p15:guide id="14" pos="6243">
          <p15:clr>
            <a:srgbClr val="F26B43"/>
          </p15:clr>
        </p15:guide>
        <p15:guide id="15" pos="7263">
          <p15:clr>
            <a:srgbClr val="F26B43"/>
          </p15:clr>
        </p15:guide>
        <p15:guide id="17" orient="horz" pos="1141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80014F-CD33-5FCC-0AFA-AF7AEE3C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</p:spTree>
    <p:extLst>
      <p:ext uri="{BB962C8B-B14F-4D97-AF65-F5344CB8AC3E}">
        <p14:creationId xmlns:p14="http://schemas.microsoft.com/office/powerpoint/2010/main" val="344191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print of a building&#10;&#10;Description automatically generated">
            <a:extLst>
              <a:ext uri="{FF2B5EF4-FFF2-40B4-BE49-F238E27FC236}">
                <a16:creationId xmlns:a16="http://schemas.microsoft.com/office/drawing/2014/main" id="{496E1F0A-455B-985E-D2D7-31F50C849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" y="664681"/>
            <a:ext cx="10279565" cy="6197712"/>
          </a:xfrm>
          <a:prstGeom prst="rect">
            <a:avLst/>
          </a:prstGeom>
        </p:spPr>
      </p:pic>
      <p:sp>
        <p:nvSpPr>
          <p:cNvPr id="3" name="Subtitle 8">
            <a:extLst>
              <a:ext uri="{FF2B5EF4-FFF2-40B4-BE49-F238E27FC236}">
                <a16:creationId xmlns:a16="http://schemas.microsoft.com/office/drawing/2014/main" id="{55AF9F68-BADE-B3B2-90CB-046AD779215B}"/>
              </a:ext>
            </a:extLst>
          </p:cNvPr>
          <p:cNvSpPr txBox="1">
            <a:spLocks/>
          </p:cNvSpPr>
          <p:nvPr/>
        </p:nvSpPr>
        <p:spPr>
          <a:xfrm>
            <a:off x="222058" y="182385"/>
            <a:ext cx="5322885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Electrical: Overall Floor Plan- Mezzanine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7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Lighting &amp; Lighting Controls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4" y="1811339"/>
            <a:ext cx="7008812" cy="4354512"/>
          </a:xfrm>
        </p:spPr>
        <p:txBody>
          <a:bodyPr/>
          <a:lstStyle/>
          <a:p>
            <a:r>
              <a:rPr lang="en-US" sz="1800" dirty="0"/>
              <a:t>New LED luminaires provided throughout both new and renovated CUB spaces, rooftop, and south </a:t>
            </a:r>
            <a:r>
              <a:rPr lang="en-US" sz="1800"/>
              <a:t>equipment yard</a:t>
            </a:r>
            <a:r>
              <a:rPr lang="en-US" sz="1800" dirty="0"/>
              <a:t>.</a:t>
            </a:r>
          </a:p>
          <a:p>
            <a:r>
              <a:rPr lang="en-US" sz="1800"/>
              <a:t>Lighting levels</a:t>
            </a:r>
            <a:r>
              <a:rPr lang="en-US" sz="1800" dirty="0"/>
              <a:t> and controls in accordance with FESS standards: maximum of 75 foot-candles in control rooms and </a:t>
            </a:r>
            <a:r>
              <a:rPr lang="en-US" sz="1800"/>
              <a:t>machine shop areas</a:t>
            </a:r>
            <a:r>
              <a:rPr lang="en-US" sz="1800" dirty="0"/>
              <a:t>.</a:t>
            </a:r>
            <a:r>
              <a:rPr lang="en-US" sz="1800"/>
              <a:t> </a:t>
            </a:r>
            <a:endParaRPr lang="en-US" sz="1800" dirty="0"/>
          </a:p>
          <a:p>
            <a:r>
              <a:rPr lang="en-US" sz="1800" dirty="0"/>
              <a:t>Automatic lighting controls to maximize lighting energy savings using occupancy and daylight sensitive controls.</a:t>
            </a:r>
          </a:p>
          <a:p>
            <a:r>
              <a:rPr lang="en-US" sz="1800" dirty="0"/>
              <a:t>Occupancy sensor control not used in electrical rooms, shops, or similar spaces where automatic shut-off may endanger occupant safety.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A420E-BD0A-9FCA-80BD-6343D24D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19" y="1446689"/>
            <a:ext cx="2569880" cy="1423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E7A02-EE10-40D8-E46A-E2C0507FC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344" y="3194751"/>
            <a:ext cx="3652007" cy="1041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A204F-CBCD-7097-91CA-525760E2E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683" y="4639112"/>
            <a:ext cx="1689331" cy="16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Fire Alarm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3" y="1811339"/>
            <a:ext cx="6673165" cy="4732074"/>
          </a:xfrm>
        </p:spPr>
        <p:txBody>
          <a:bodyPr/>
          <a:lstStyle/>
          <a:p>
            <a:r>
              <a:rPr lang="en-US" sz="1800" dirty="0"/>
              <a:t>New automatic fire alarm detection and notification system throughout both new and renovated CUB spaces.</a:t>
            </a:r>
          </a:p>
          <a:p>
            <a:r>
              <a:rPr lang="en-US" sz="1800" dirty="0"/>
              <a:t>Fire alarm control panel connected to Fermilab FIRUS network. </a:t>
            </a:r>
          </a:p>
          <a:p>
            <a:r>
              <a:rPr lang="en-US" sz="1800" dirty="0"/>
              <a:t>Fire alarm will turn-on emergency egress lighting during alarm activation. </a:t>
            </a:r>
          </a:p>
          <a:p>
            <a:r>
              <a:rPr lang="en-US" sz="1800" dirty="0"/>
              <a:t>All fire alarm initiation devices will be addressable and reviewed by the Fermilab Fire Department prior to program of FACP. </a:t>
            </a:r>
          </a:p>
          <a:p>
            <a:r>
              <a:rPr lang="en-US" sz="1800" dirty="0"/>
              <a:t>Heat detection provided throughout building. </a:t>
            </a:r>
          </a:p>
          <a:p>
            <a:r>
              <a:rPr lang="en-US" sz="1800" dirty="0"/>
              <a:t>Audible and visible notification devices located in accordance with NFPA 72.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A1874-1683-48D5-2557-622563D1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38" y="1553021"/>
            <a:ext cx="3965854" cy="48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Grounding &amp; Lightning Protection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3" y="1811339"/>
            <a:ext cx="5179925" cy="4354512"/>
          </a:xfrm>
        </p:spPr>
        <p:txBody>
          <a:bodyPr/>
          <a:lstStyle/>
          <a:p>
            <a:r>
              <a:rPr lang="en-US" sz="1800" dirty="0"/>
              <a:t>Central grounding system for the electrical service, all switchgear, and separately derived systems.</a:t>
            </a:r>
          </a:p>
          <a:p>
            <a:r>
              <a:rPr lang="en-US" sz="1800" dirty="0"/>
              <a:t>New grounding loop, ground rods, and bonding to building steel provided at building expansion, interconnected with existing ground loop.</a:t>
            </a:r>
          </a:p>
          <a:p>
            <a:r>
              <a:rPr lang="en-US" sz="1800" dirty="0"/>
              <a:t>All grounded busses from switchboards, transformers, generators, panelboards will be connected at a main ground bus in the main electrical room.</a:t>
            </a:r>
          </a:p>
          <a:p>
            <a:r>
              <a:rPr lang="en-US" sz="1800" dirty="0"/>
              <a:t>UL master label, class I lightning protection system at roof of both existing and new CUB structure. Existing lightning protection terminals to be replaced.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5809A-5753-8837-ED5D-A8266AC77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4" y="1910593"/>
            <a:ext cx="56162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95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Calculations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1" y="1694831"/>
            <a:ext cx="6258992" cy="33769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100PD Total Loads, without future mechanical equipment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9571E-B25F-BE3E-CC1E-7AE8E19A2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53"/>
          <a:stretch/>
        </p:blipFill>
        <p:spPr>
          <a:xfrm>
            <a:off x="658811" y="2018151"/>
            <a:ext cx="6748986" cy="1934740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FAEAEC23-CBEB-39BF-4DAD-E530F555E6D1}"/>
              </a:ext>
            </a:extLst>
          </p:cNvPr>
          <p:cNvSpPr txBox="1">
            <a:spLocks/>
          </p:cNvSpPr>
          <p:nvPr/>
        </p:nvSpPr>
        <p:spPr>
          <a:xfrm>
            <a:off x="658811" y="3987380"/>
            <a:ext cx="10874375" cy="2598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Load Reduction Results</a:t>
            </a:r>
          </a:p>
          <a:p>
            <a:r>
              <a:rPr lang="en-US" sz="1800" dirty="0"/>
              <a:t>Reduce MV transformer size from 3000kVA to 2500kVA each</a:t>
            </a:r>
          </a:p>
          <a:p>
            <a:r>
              <a:rPr lang="en-US" sz="1800" dirty="0"/>
              <a:t>Eliminate (1) new 1600A distribution board; others are existing to be reused</a:t>
            </a:r>
          </a:p>
          <a:p>
            <a:r>
              <a:rPr lang="en-US" sz="1800" dirty="0"/>
              <a:t>Reduced conduit &amp; cable feeder sizes to mechanical equipment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Preliminary Arc Flash</a:t>
            </a:r>
          </a:p>
          <a:p>
            <a:r>
              <a:rPr lang="en-US" sz="1800" dirty="0"/>
              <a:t>Maximum incident energy for CUB equipment at approx. 20cal/cm</a:t>
            </a:r>
            <a:r>
              <a:rPr lang="en-US" sz="1800" baseline="30000" dirty="0"/>
              <a:t>2</a:t>
            </a:r>
            <a:r>
              <a:rPr lang="en-US" sz="1800" dirty="0"/>
              <a:t> at line side of incoming main circuit breaker of main switchboard. </a:t>
            </a:r>
          </a:p>
        </p:txBody>
      </p:sp>
    </p:spTree>
    <p:extLst>
      <p:ext uri="{BB962C8B-B14F-4D97-AF65-F5344CB8AC3E}">
        <p14:creationId xmlns:p14="http://schemas.microsoft.com/office/powerpoint/2010/main" val="208080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4" y="1811339"/>
            <a:ext cx="10108508" cy="4354512"/>
          </a:xfrm>
        </p:spPr>
        <p:txBody>
          <a:bodyPr vert="horz" lIns="0" tIns="0" rIns="0" bIns="0" rtlCol="0" anchor="t">
            <a:noAutofit/>
          </a:bodyPr>
          <a:lstStyle/>
          <a:p>
            <a:pPr marL="359410" indent="-359410"/>
            <a:r>
              <a:rPr lang="en-US" sz="2400" dirty="0"/>
              <a:t>Decision between main electrical room internal to CUB vs. external E-house</a:t>
            </a:r>
            <a:endParaRPr lang="en-US" sz="2400" dirty="0">
              <a:cs typeface="Times New Roman"/>
            </a:endParaRPr>
          </a:p>
          <a:p>
            <a:pPr marL="359410" indent="-359410"/>
            <a:r>
              <a:rPr lang="en-US" sz="2400" dirty="0"/>
              <a:t>Develop CD3A Long Lead Items Package</a:t>
            </a:r>
            <a:endParaRPr lang="en-US" sz="2400" dirty="0">
              <a:cs typeface="Times New Roman"/>
            </a:endParaRPr>
          </a:p>
          <a:p>
            <a:pPr marL="359410" indent="-359410"/>
            <a:r>
              <a:rPr lang="en-US" sz="2400" dirty="0"/>
              <a:t>Advance detailing of equipment yard, including connection details and conduit pathways between MV transformers and main switchgear. </a:t>
            </a:r>
            <a:endParaRPr lang="en-US" sz="2400" dirty="0">
              <a:cs typeface="Times New Roman"/>
            </a:endParaRPr>
          </a:p>
          <a:p>
            <a:pPr marL="359410" indent="-359410"/>
            <a:r>
              <a:rPr lang="en-US" sz="2400" dirty="0"/>
              <a:t>Coordinate phasing &amp; cut-over plans for transition of mechanical loads between electrical services.</a:t>
            </a:r>
            <a:endParaRPr lang="en-US" sz="2400" dirty="0">
              <a:cs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907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2D21151-0659-6452-4240-00A777B0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CD3A Long Lead Equipment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7603F9-431F-21EA-ECDD-0F92C7560E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0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 – CD3A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Equipment</a:t>
            </a:r>
            <a:r>
              <a:rPr lang="en-US"/>
              <a:t> Specification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3" y="1811339"/>
            <a:ext cx="5062479" cy="43545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MV:LV Transformer</a:t>
            </a:r>
          </a:p>
          <a:p>
            <a:r>
              <a:rPr lang="en-US" sz="2000" dirty="0"/>
              <a:t>Pad-mount, oil-filled transformer </a:t>
            </a:r>
          </a:p>
          <a:p>
            <a:r>
              <a:rPr lang="en-US" sz="2000" dirty="0"/>
              <a:t>2500kVA capacity</a:t>
            </a:r>
          </a:p>
          <a:p>
            <a:r>
              <a:rPr lang="en-US" sz="2000" dirty="0"/>
              <a:t>13.8kV primary, 480Y/277V secondary</a:t>
            </a:r>
          </a:p>
          <a:p>
            <a:r>
              <a:rPr lang="en-US" sz="2000" dirty="0"/>
              <a:t>Integral VFI breaker and differential relay </a:t>
            </a:r>
          </a:p>
          <a:p>
            <a:r>
              <a:rPr lang="en-US" sz="2000" dirty="0"/>
              <a:t>Quantity: 4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9E15E-145B-3277-7D98-2099F8696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/>
          <a:stretch/>
        </p:blipFill>
        <p:spPr>
          <a:xfrm>
            <a:off x="8066578" y="2174335"/>
            <a:ext cx="3699421" cy="3079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35675E-3398-5672-6484-A325C2044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26" y="2865153"/>
            <a:ext cx="2346815" cy="23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75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 – CD3A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Equipment Details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4" y="1811339"/>
            <a:ext cx="1773994" cy="47046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Location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FFB8A15-3D5C-7ADD-2CDC-78CE697D0D9F}"/>
              </a:ext>
            </a:extLst>
          </p:cNvPr>
          <p:cNvSpPr txBox="1">
            <a:spLocks/>
          </p:cNvSpPr>
          <p:nvPr/>
        </p:nvSpPr>
        <p:spPr>
          <a:xfrm>
            <a:off x="5601327" y="1811339"/>
            <a:ext cx="1773994" cy="470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Dimensions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71B1F911-699F-7A04-E58A-8100C971551B}"/>
              </a:ext>
            </a:extLst>
          </p:cNvPr>
          <p:cNvSpPr txBox="1">
            <a:spLocks/>
          </p:cNvSpPr>
          <p:nvPr/>
        </p:nvSpPr>
        <p:spPr>
          <a:xfrm>
            <a:off x="510607" y="5152768"/>
            <a:ext cx="8239110" cy="10480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Technical Coordination</a:t>
            </a:r>
          </a:p>
          <a:p>
            <a:r>
              <a:rPr lang="en-US" sz="1800" dirty="0"/>
              <a:t>Side-exit of transformer secondary feeders to CUB</a:t>
            </a:r>
          </a:p>
          <a:p>
            <a:r>
              <a:rPr lang="en-US" sz="1800" dirty="0"/>
              <a:t>External low-voltage compartment for instrumentation </a:t>
            </a:r>
            <a:r>
              <a:rPr lang="en-US" sz="1800"/>
              <a:t>&amp; gauges  </a:t>
            </a:r>
            <a:r>
              <a:rPr lang="en-US" sz="18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72576-3201-7319-58B2-E300C5564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07" y="2046572"/>
            <a:ext cx="4834935" cy="2682396"/>
          </a:xfrm>
          <a:prstGeom prst="rect">
            <a:avLst/>
          </a:prstGeom>
        </p:spPr>
      </p:pic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33F10899-DFA4-4926-824F-C81F58A1469B}"/>
              </a:ext>
            </a:extLst>
          </p:cNvPr>
          <p:cNvSpPr txBox="1">
            <a:spLocks/>
          </p:cNvSpPr>
          <p:nvPr/>
        </p:nvSpPr>
        <p:spPr>
          <a:xfrm>
            <a:off x="9390608" y="1811337"/>
            <a:ext cx="2613177" cy="332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Total Weight:14,000 </a:t>
            </a:r>
            <a:r>
              <a:rPr lang="en-US" sz="1800"/>
              <a:t>lbs</a:t>
            </a:r>
            <a:r>
              <a:rPr lang="en-US" sz="18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5F338F-4E49-A68D-BD13-5E762A18A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902" y="2232525"/>
            <a:ext cx="7099883" cy="24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1" y="1306800"/>
            <a:ext cx="5322885" cy="246221"/>
          </a:xfrm>
        </p:spPr>
        <p:txBody>
          <a:bodyPr/>
          <a:lstStyle/>
          <a:p>
            <a:r>
              <a:rPr lang="en-US" dirty="0"/>
              <a:t>Vendor Outreach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600" dirty="0"/>
              <a:t>Vendors</a:t>
            </a:r>
          </a:p>
          <a:p>
            <a:pPr marL="359410" indent="-359410"/>
            <a:r>
              <a:rPr lang="en-US" sz="1600" dirty="0"/>
              <a:t>Eaton </a:t>
            </a:r>
            <a:endParaRPr lang="en-US" sz="1600" dirty="0">
              <a:cs typeface="Times New Roman"/>
            </a:endParaRPr>
          </a:p>
          <a:p>
            <a:pPr marL="359410" indent="-359410"/>
            <a:r>
              <a:rPr lang="en-US" sz="1600" dirty="0"/>
              <a:t>Hitachi Energy </a:t>
            </a:r>
            <a:endParaRPr lang="en-US" sz="1600" dirty="0"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Fermilab Input Required:</a:t>
            </a:r>
          </a:p>
          <a:p>
            <a:pPr marL="359410" indent="-359410"/>
            <a:r>
              <a:rPr lang="en-US" sz="1600" dirty="0"/>
              <a:t>Confirmation of preferred vendors</a:t>
            </a:r>
            <a:endParaRPr lang="en-US" sz="1600" dirty="0">
              <a:cs typeface="Times New Roman"/>
            </a:endParaRPr>
          </a:p>
          <a:p>
            <a:pPr marL="359410" indent="-359410"/>
            <a:r>
              <a:rPr lang="en-US" sz="1600" dirty="0"/>
              <a:t>Manufacturer testing requirements &amp; storage requirements</a:t>
            </a:r>
            <a:endParaRPr lang="en-US" sz="1600" dirty="0">
              <a:cs typeface="Times New Roman"/>
            </a:endParaRPr>
          </a:p>
          <a:p>
            <a:pPr marL="359410" indent="-359410"/>
            <a:r>
              <a:rPr lang="en-US" sz="1600" dirty="0"/>
              <a:t>Coordination with Fermilab Procurement Team</a:t>
            </a:r>
            <a:endParaRPr lang="en-US" sz="1600" dirty="0"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51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754FC4-2498-042F-06FB-7D07A802B845}"/>
              </a:ext>
            </a:extLst>
          </p:cNvPr>
          <p:cNvSpPr txBox="1">
            <a:spLocks/>
          </p:cNvSpPr>
          <p:nvPr/>
        </p:nvSpPr>
        <p:spPr>
          <a:xfrm>
            <a:off x="585379" y="1669796"/>
            <a:ext cx="6806021" cy="4702174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Existing CUB </a:t>
            </a:r>
          </a:p>
          <a:p>
            <a:r>
              <a:rPr lang="en-US" sz="1800" dirty="0"/>
              <a:t>Two medium-voltage feeders provide redundant service to legacy unit substations (USS) in exterior yard.</a:t>
            </a:r>
          </a:p>
          <a:p>
            <a:r>
              <a:rPr lang="en-US" sz="1800" dirty="0"/>
              <a:t>HVAC loads supported at both 4.16kV and 480/277V.</a:t>
            </a:r>
          </a:p>
          <a:p>
            <a:r>
              <a:rPr lang="en-US" sz="1800" dirty="0"/>
              <a:t>Existing electrical equipment located throughout facility with minimal clearance; no dedicated electrical space.</a:t>
            </a:r>
          </a:p>
          <a:p>
            <a:pPr marL="0" indent="0">
              <a:buNone/>
            </a:pPr>
            <a:r>
              <a:rPr lang="en-US" sz="1800" b="1" dirty="0"/>
              <a:t>CUB Expansion Scope</a:t>
            </a:r>
          </a:p>
          <a:p>
            <a:r>
              <a:rPr lang="en-US" sz="1800" dirty="0"/>
              <a:t>Replace USS’s with new MV transformers in yard and incoming switchgear interior to building.</a:t>
            </a:r>
          </a:p>
          <a:p>
            <a:r>
              <a:rPr lang="en-US" sz="1800" dirty="0"/>
              <a:t>All new HVAC equipment at 480/277V, fed by new cable-connected feeders in conduit.</a:t>
            </a:r>
          </a:p>
          <a:p>
            <a:r>
              <a:rPr lang="en-US" sz="1800" dirty="0"/>
              <a:t>Dedicated battery back-up added for life safety systems.</a:t>
            </a:r>
          </a:p>
          <a:p>
            <a:r>
              <a:rPr lang="en-US" sz="1800" dirty="0"/>
              <a:t>Optional standby augmented with additional ATS from second switchgear lineup, and UPS for critical controls loads.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</a:p>
        </p:txBody>
      </p:sp>
      <p:pic>
        <p:nvPicPr>
          <p:cNvPr id="7" name="Picture 6" descr="A large grey electrical box&#10;&#10;Description automatically generated with medium confidence">
            <a:extLst>
              <a:ext uri="{FF2B5EF4-FFF2-40B4-BE49-F238E27FC236}">
                <a16:creationId xmlns:a16="http://schemas.microsoft.com/office/drawing/2014/main" id="{AF85F825-50D0-10A9-E7E9-AD16D63CA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1101" y="2272164"/>
            <a:ext cx="4818947" cy="36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Existing CUB Power Distribution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3" y="1811339"/>
            <a:ext cx="5894388" cy="4354512"/>
          </a:xfrm>
        </p:spPr>
        <p:txBody>
          <a:bodyPr/>
          <a:lstStyle/>
          <a:p>
            <a:r>
              <a:rPr lang="en-US" sz="1800" b="1" dirty="0"/>
              <a:t>Incoming MV Gear: </a:t>
            </a:r>
            <a:r>
              <a:rPr lang="en-US" sz="1800" dirty="0"/>
              <a:t>(2) double-ended unit substations in equipment yard.</a:t>
            </a:r>
          </a:p>
          <a:p>
            <a:r>
              <a:rPr lang="en-US" sz="1800" b="1" dirty="0"/>
              <a:t>CU-1 Substation: </a:t>
            </a:r>
            <a:r>
              <a:rPr lang="en-US" sz="1800" dirty="0"/>
              <a:t>Feeds 4.16kV, 2000A Motor Control Switchgear, which serves (5) chillers</a:t>
            </a:r>
            <a:r>
              <a:rPr lang="en-US" sz="1800"/>
              <a:t>.</a:t>
            </a:r>
            <a:endParaRPr lang="en-US" sz="1800" dirty="0"/>
          </a:p>
          <a:p>
            <a:r>
              <a:rPr lang="en-US" sz="1800" b="1" dirty="0"/>
              <a:t>CU-2 Substation: </a:t>
            </a:r>
            <a:r>
              <a:rPr lang="en-US" sz="1800" dirty="0"/>
              <a:t>Feeds (7) 480/277V, 1600A distribution boards on Mezzanine level, which serve HVAC loads and primary branch of standby system.</a:t>
            </a:r>
          </a:p>
          <a:p>
            <a:r>
              <a:rPr lang="en-US" sz="1800" b="1" dirty="0"/>
              <a:t>Standby Power: </a:t>
            </a:r>
            <a:r>
              <a:rPr lang="en-US" sz="1800" dirty="0"/>
              <a:t>250kW Generator and 800A automatic transfer switch, which serve small HVAC equipment, controls, lighting, and general receptacle loads.</a:t>
            </a:r>
          </a:p>
        </p:txBody>
      </p:sp>
      <p:pic>
        <p:nvPicPr>
          <p:cNvPr id="3" name="Picture 2" descr="A group of blue boxes outside of a building&#10;&#10;Description automatically generated">
            <a:extLst>
              <a:ext uri="{FF2B5EF4-FFF2-40B4-BE49-F238E27FC236}">
                <a16:creationId xmlns:a16="http://schemas.microsoft.com/office/drawing/2014/main" id="{4CB5F89A-271E-4BB1-EE60-4BB78F75B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36" y="1811339"/>
            <a:ext cx="5100431" cy="38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Normal Power Distribution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4" y="1811339"/>
            <a:ext cx="3778962" cy="4354512"/>
          </a:xfrm>
        </p:spPr>
        <p:txBody>
          <a:bodyPr vert="horz" lIns="0" tIns="0" rIns="0" bIns="0" rtlCol="0" anchor="t">
            <a:noAutofit/>
          </a:bodyPr>
          <a:lstStyle/>
          <a:p>
            <a:pPr marL="359410" indent="-359410"/>
            <a:r>
              <a:rPr lang="en-US" sz="1800" dirty="0"/>
              <a:t>Phased installation of (4) 2500kVA, MV transformers providing resilient service to (</a:t>
            </a:r>
            <a:r>
              <a:rPr lang="en-US" sz="1800"/>
              <a:t>4</a:t>
            </a:r>
            <a:r>
              <a:rPr lang="en-US" sz="1800" dirty="0"/>
              <a:t>) 480/277V, 4000A switchgear arranged into dual-ended lineups. </a:t>
            </a:r>
            <a:endParaRPr lang="en-US"/>
          </a:p>
          <a:p>
            <a:pPr marL="359410" indent="-359410"/>
            <a:r>
              <a:rPr lang="en-US" sz="1800" dirty="0"/>
              <a:t>Reuse of existing 1600A distribution boards on Mezzanine.</a:t>
            </a:r>
            <a:endParaRPr lang="en-US" sz="1800" dirty="0">
              <a:cs typeface="Times New Roman"/>
            </a:endParaRPr>
          </a:p>
          <a:p>
            <a:pPr marL="359410" indent="-359410"/>
            <a:r>
              <a:rPr lang="en-US" sz="1800" dirty="0"/>
              <a:t>HVAC loads distributed across switchgear branches.</a:t>
            </a:r>
            <a:endParaRPr lang="en-US" sz="1800" dirty="0">
              <a:cs typeface="Times New Roman"/>
            </a:endParaRPr>
          </a:p>
          <a:p>
            <a:pPr marL="359410" indent="-359410"/>
            <a:r>
              <a:rPr lang="en-US" sz="1800" dirty="0"/>
              <a:t>208V/120V panels provided on each branch for small </a:t>
            </a:r>
            <a:r>
              <a:rPr lang="en-US" sz="1800"/>
              <a:t>mechanical equipment and plug-loads.</a:t>
            </a:r>
            <a:r>
              <a:rPr lang="en-US" sz="1800" dirty="0"/>
              <a:t> </a:t>
            </a:r>
            <a:endParaRPr lang="en-US" sz="1800" dirty="0"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84287-04EF-7149-800A-C95A199AD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790" y="1747201"/>
            <a:ext cx="7186483" cy="336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1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I-S-400 | Signify">
            <a:extLst>
              <a:ext uri="{FF2B5EF4-FFF2-40B4-BE49-F238E27FC236}">
                <a16:creationId xmlns:a16="http://schemas.microsoft.com/office/drawing/2014/main" id="{31EC6B4D-70DE-702F-99D9-CA4732EE4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1"/>
          <a:stretch/>
        </p:blipFill>
        <p:spPr bwMode="auto">
          <a:xfrm>
            <a:off x="8405070" y="4521744"/>
            <a:ext cx="3381462" cy="21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Emergency Life Safety Power Distribution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4" y="1811339"/>
            <a:ext cx="6597663" cy="4354512"/>
          </a:xfrm>
        </p:spPr>
        <p:txBody>
          <a:bodyPr/>
          <a:lstStyle/>
          <a:p>
            <a:r>
              <a:rPr lang="en-US" sz="1800" dirty="0"/>
              <a:t>Emergency life safety systems with battery back-up:</a:t>
            </a:r>
          </a:p>
          <a:p>
            <a:pPr lvl="1"/>
            <a:r>
              <a:rPr lang="en-US" sz="1800" i="1" dirty="0"/>
              <a:t>Emergency Egress Lighting: </a:t>
            </a:r>
            <a:r>
              <a:rPr lang="en-US" sz="1800" dirty="0"/>
              <a:t>Fixture-integrated EM batteries, distributed EM lighting inverters for high-bay fixtures.</a:t>
            </a:r>
          </a:p>
          <a:p>
            <a:pPr lvl="1"/>
            <a:r>
              <a:rPr lang="en-US" sz="1800" i="1" dirty="0"/>
              <a:t>Fire Alarm: </a:t>
            </a:r>
            <a:r>
              <a:rPr lang="en-US" sz="1800" dirty="0"/>
              <a:t>Secondary 24Vdc power supply system with batteries and automatic transfer switch.</a:t>
            </a:r>
          </a:p>
          <a:p>
            <a:r>
              <a:rPr lang="en-US" sz="1800" dirty="0"/>
              <a:t>Normal power circuits to all life safety systems served from optional standby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99207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Optional Standby Power Distribution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4" y="1811339"/>
            <a:ext cx="5322886" cy="4354512"/>
          </a:xfrm>
        </p:spPr>
        <p:txBody>
          <a:bodyPr/>
          <a:lstStyle/>
          <a:p>
            <a:r>
              <a:rPr lang="en-US" sz="1800" dirty="0"/>
              <a:t>Reuse of 250kW, 480/277V standby generator.</a:t>
            </a:r>
          </a:p>
          <a:p>
            <a:r>
              <a:rPr lang="en-US" sz="1800" dirty="0"/>
              <a:t>(2) new 200A automatic transfer switches downstream of each LV switchgear lineup.</a:t>
            </a:r>
          </a:p>
          <a:p>
            <a:r>
              <a:rPr lang="en-US" sz="1800" dirty="0"/>
              <a:t>Standby distribution supports heating hot water pumps, heating system auxiliary loads, primary power to life safety loads, and mechanical controls UPS.</a:t>
            </a:r>
          </a:p>
          <a:p>
            <a:r>
              <a:rPr lang="en-US" sz="1800" dirty="0"/>
              <a:t>30kW, 208Y/120V UPS bridges power transfer for building controls, IT systems, and heating &amp; refrigeration detection equipment.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6FC27-0CBF-9B70-EF63-CE90DC1B3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472" y="1436000"/>
            <a:ext cx="4295164" cy="47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9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Main Electrical Room Options – Base Design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94385C-4EAA-9DCD-6BAA-38AF4D81A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3" y="1811339"/>
            <a:ext cx="5262140" cy="37941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Base Design: Main Electrical Room in CUB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1067B26B-72A6-2C56-ED25-9C0A322EC976}"/>
              </a:ext>
            </a:extLst>
          </p:cNvPr>
          <p:cNvSpPr txBox="1">
            <a:spLocks/>
          </p:cNvSpPr>
          <p:nvPr/>
        </p:nvSpPr>
        <p:spPr>
          <a:xfrm>
            <a:off x="658811" y="2190750"/>
            <a:ext cx="4517196" cy="2638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(4) 4000A, 480/277V main switchgear located within a main electrical room inside the CUB, fed from the pad-mounted MV transformers outside the building.</a:t>
            </a:r>
          </a:p>
          <a:p>
            <a:r>
              <a:rPr lang="en-US" sz="1800" dirty="0"/>
              <a:t>Service feeders extend above grade from pad-mounted transformers in yard to </a:t>
            </a:r>
            <a:r>
              <a:rPr lang="en-US" sz="1800" dirty="0" err="1"/>
              <a:t>pullboxes</a:t>
            </a:r>
            <a:r>
              <a:rPr lang="en-US" sz="1800" dirty="0"/>
              <a:t> along the south building façade.</a:t>
            </a:r>
          </a:p>
          <a:p>
            <a:r>
              <a:rPr lang="en-US" sz="1800" dirty="0"/>
              <a:t>Upon entry to electrical room, feeders will enter the top of switchgear.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9B3D9-F389-A09F-A10B-4056FFD0F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447" y="479017"/>
            <a:ext cx="3393739" cy="3423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6F954E-C39D-A5AC-8E36-D09F39A0D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447" y="3902483"/>
            <a:ext cx="4730136" cy="29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8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Low Voltage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Main Electrical </a:t>
            </a:r>
            <a:r>
              <a:rPr lang="en-US"/>
              <a:t>Room Options – </a:t>
            </a:r>
            <a:r>
              <a:rPr lang="en-US" dirty="0"/>
              <a:t>E-House Alternate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EBD0E22D-51E6-BD7F-FF42-C67E6ABE5D20}"/>
              </a:ext>
            </a:extLst>
          </p:cNvPr>
          <p:cNvSpPr txBox="1">
            <a:spLocks/>
          </p:cNvSpPr>
          <p:nvPr/>
        </p:nvSpPr>
        <p:spPr>
          <a:xfrm>
            <a:off x="658813" y="1846263"/>
            <a:ext cx="5028923" cy="435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Bid Alternate: E-House Electrical Room in Yard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695816A3-964C-A81B-9116-0B300B375B1C}"/>
              </a:ext>
            </a:extLst>
          </p:cNvPr>
          <p:cNvSpPr txBox="1">
            <a:spLocks/>
          </p:cNvSpPr>
          <p:nvPr/>
        </p:nvSpPr>
        <p:spPr>
          <a:xfrm>
            <a:off x="658811" y="2225673"/>
            <a:ext cx="5028923" cy="2943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Packaged, pre-fabricated electrical house containing (4) 4000A, 480/277V main switchgear located south of the CUB. Interior space allocated for main electrical room can be repurposed. </a:t>
            </a:r>
          </a:p>
          <a:p>
            <a:r>
              <a:rPr lang="en-US" sz="1800" dirty="0"/>
              <a:t>Construction of E-House will occur off-site and simplify phasing and cutover of existing HVAC equipment.</a:t>
            </a:r>
          </a:p>
          <a:p>
            <a:r>
              <a:rPr lang="en-US" sz="1800" dirty="0"/>
              <a:t>New feeders serving major HVAC equipment &amp; distribution boards will enter through south building façade.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F80935-8E62-DEF4-DB5A-55BA4CAF6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699" y="3104674"/>
            <a:ext cx="6004527" cy="3517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C0092D-7372-D420-813B-3AD5CF655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857" y="518017"/>
            <a:ext cx="4108707" cy="26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0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print of a building&#10;&#10;Description automatically generated">
            <a:extLst>
              <a:ext uri="{FF2B5EF4-FFF2-40B4-BE49-F238E27FC236}">
                <a16:creationId xmlns:a16="http://schemas.microsoft.com/office/drawing/2014/main" id="{AFC24CF3-A5C6-556F-A225-5E274B57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" y="518125"/>
            <a:ext cx="10394059" cy="6299119"/>
          </a:xfrm>
          <a:prstGeom prst="rect">
            <a:avLst/>
          </a:prstGeom>
        </p:spPr>
      </p:pic>
      <p:sp>
        <p:nvSpPr>
          <p:cNvPr id="12" name="Subtitle 8">
            <a:extLst>
              <a:ext uri="{FF2B5EF4-FFF2-40B4-BE49-F238E27FC236}">
                <a16:creationId xmlns:a16="http://schemas.microsoft.com/office/drawing/2014/main" id="{ACB25FC0-D7D0-B4C5-1F13-01B5724A8B55}"/>
              </a:ext>
            </a:extLst>
          </p:cNvPr>
          <p:cNvSpPr txBox="1">
            <a:spLocks/>
          </p:cNvSpPr>
          <p:nvPr/>
        </p:nvSpPr>
        <p:spPr>
          <a:xfrm>
            <a:off x="222058" y="182385"/>
            <a:ext cx="5322885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Electrical: Overall Floor Plan- Level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13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lideNumber"/>
</p:tagLst>
</file>

<file path=ppt/theme/theme1.xml><?xml version="1.0" encoding="utf-8"?>
<a:theme xmlns:a="http://schemas.openxmlformats.org/drawingml/2006/main" name="Arup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square" lIns="0" tIns="0" rIns="0" bIns="0" rtlCol="0">
        <a:spAutoFit/>
      </a:bodyPr>
      <a:lstStyle>
        <a:defPPr algn="l">
          <a:defRPr sz="2800" dirty="0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800" dirty="0" err="1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rup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800" dirty="0" err="1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Times New Roman"/>
        <a:font script="Hebr" typeface="Times New Roman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Times New Roman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Arup PPT template">
      <a:dk1>
        <a:srgbClr val="2C2C2D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88438B"/>
      </a:accent2>
      <a:accent3>
        <a:srgbClr val="054CA1"/>
      </a:accent3>
      <a:accent4>
        <a:srgbClr val="4D9EA9"/>
      </a:accent4>
      <a:accent5>
        <a:srgbClr val="D6488E"/>
      </a:accent5>
      <a:accent6>
        <a:srgbClr val="428B35"/>
      </a:accent6>
      <a:hlink>
        <a:srgbClr val="606062"/>
      </a:hlink>
      <a:folHlink>
        <a:srgbClr val="C9C9CA"/>
      </a:folHlink>
    </a:clrScheme>
    <a:fontScheme name="Custom 8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7895971891661638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TemplafySlideTemplateConfiguration><![CDATA[{"slideVersion":1,"isValidatorEnabled":false,"isLocked":false,"elementsMetadata":[],"slideId":"638047172188864448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PpStyles><![CDATA[{"Styles":[{"Base64Png":"data:image/png;base64,iVBORw0KGgoAAAANSUhEUgAAAK0AAAAbCAYAAAAOPA8rAAAAAXNSR0IArs4c6QAAAARnQU1BAACxjwv8YQUAAAAJcEhZcwAAFiUAABYlAUlSJPAAAAVTSURBVHhe7ZtBUuswDIa5IPfgEByBE3AB9uxZs2XLkiU7btCXX1iav65kK3Gaprx+M5rWiRLLsiwrKdzduHHjP+fn5+fw8vJymL5CXDI6N64PndBZ8vT0dHh+fj68v78fEBjTsc34+vqSvqevLEdkdK4F+Bj+nr6aoP329jZ7TOqXh4cHu9f9/b0c+/j4mH2/i/L9/X14fHy0gUA+Pz8POI7zDAYOR7I+stlWwYsJY6cXOSKjs3fge2cMR4KAywabBj4+Mbe/R3/70QWOOd06CQ1RjGXpgsHDcdNX+fSC/BxkbF0ynqVQX6sAP6pfM9ILXE0wJXBdNHBLv1eFGF4kRQlUkY0HbP1KyyejMwx2nuljtT40wyLI6oBEotCsyRIljFJGNHUAz2N5DrgazHBpJWHHLKm1FmJ9SssnozMMbePDlCCVEuz3iM/r66v2KVIy5QlV2ddD9K4t284ZoMFbcZnALbA+peWT0RlCg6zIMAi+7MLXLR3SCDTTKfPUwnSldSWMGD1y7RIy/WV0FuPUnsPMWfR4KJ4+ev3b+dZi4MRTsvPVYIZLK8mWDz1Epr+MziIQMFXArt5HEuk7yrScjSFRXUt1uf9gh4jXOgifG9aBPcxwaSXh+iqorew8iUdWD6ylI2CiYDsHIh54vNqyDgRPWk/qKyP9BX4/ycYYH7/yUnTcrt1VYWyyk5TMNqWoajrXIaDWwzGPsoC7ehOr6GCXgO8hZYLlGC9EJJbGk7fpSWtD+InfzY6F+qENUo4JugjdwHcm5Eh2kHHZni61MxKvSli/RUZvFR1kmKiO5Iwabb8TpiOtDdEtPVMH08/ZJsiqejyMPS0JIsl0fmbMFs06NTiOAfI2iu/JBWfXSCsmozeso+87oyzFmQwSjJF1NkXjKZqrGme3E+m9Xju5wJFL4tnTFEx84lWKwte2yOgN6VS1XgvTC0o4Oy+tjdAAjGrZiGrcJn8i00orAAOH0zRTQeC8Rt2nmL60YjJ6QzredpmUmta5s9EqayIwP1q/c+mj4j6ElWgOJbnFnhO2JwUCmEuF1gPBhOlJKyajN6RTsqZ7biZr3ScNAg4+TyQJA/OCa3i34NdcKu5uUjnLxFXeHrYpTb3lNJzJei0yeqM6rXNzWOs+KTTxdZLDEVpKIGjrUo7/6EnFjUV0rKUCPneQYRUzXFozqEsFOXiK6UgrJqM3qmPnyqJbit1HWmdEg29OwPIPP1GcIcnUgTunj0vDhs9CMwCkOMDDdKQVk9Eb1bFzvafnDnYfaZ2JJQELuHZvlRPlnMlOdv4UbPgsOGiLePTOKxm9IR1+KM480OiPEKXJ2H2kdQaWBiyoMmiT5BzujsUG84AbQWA60orJ6A3p1G8PetkW47tE0I4EbGGufXP1L85ig7mm5Z8ImRmrPqM3pFN+bjaBba3tE+eDwOb7rAoWFvqNfhpnENTeoirHRJLv00X3z5cHmg0gJTBdOLC9zAGnsg6k4WjWi2jq8ISqIKNyn7ATO0djXHz9amjAthYSwHnd5bxFxXNT9EK4rvXmZ3eUiWJJwe/6ek6udTmDwKEIDnYcBMcGtuWmDvoqwdiVaBI58DVo8Om+qE/iLaaMRAtcS6He/GjCKPr7BgOpHQXH41WQ5wgcx/lSu4pgwC2HKNGEUMACO47XZ/UrKc0sKl4GyegA9Mnj8KSVdep+IJkM6ZGxJZLeItE/boJtsJnnFclD5yUq7faEGLpEMEg4Cg6YO0G69U1fZZKcgGr9W7pcF4jinVNxwSLkBQW7YENmbLBfx4NFFmW8HnqPJZLZzjEWjKlOHGgjWI/tvrv7B0hjottNBcgrAAAAAElFTkSuQmCC","Name":"Bullet 28","Paragraph":{"Font":{"Name":"Times New Roman","NameFarEast":"+mn-ea","NameComplexScript":"+mn-cs","Size":28.0,"Bold":false,"Italic":false,"Underline":false,"Color":"Black","SmallCaps":false,"AllCaps":false},"Alignment":0,"IndentBefore":28.3464565,"FirstLineIndent":-28.3464565,"ParagraphSpacing":{"Before":0.0,"After":9.0,"LineSpacing":1.0,"MeasureInLines":true}},"List":{"Visible":true,"BulletType":1,"StartValue":1,"IndentLevel":1,"Character":8226,"CharacterFont":"Arial","BulletStyle":0,"BulletSize":1.0,"BulletColor":"Black"}},{"Base64Png":"data:image/png;base64,iVBORw0KGgoAAAANSUhEUgAAAPMAAAAbCAYAAACp4bnQAAAAAXNSR0IArs4c6QAAAARnQU1BAACxjwv8YQUAAAAJcEhZcwAAFiUAABYlAUlSJPAAAAb4SURBVHhe7Zo/UvQ8DMa5IPfgEByBE3ABenpqWlpKSjpuwJtHn6V51kiOHDvZ3fn2N6NZnCj+I0uynXB348aNGzcKPz8/vy8vL7/Ln5AbFRn73Gz4P0Qn/fHxUSde5Onp6ff19fX38/NTnOHr60vv7QbaeH5+tj4U2Yu6nZTALujj+/v7L2y3XDuMjH0OtuHuwM6w+fKnCcpvb2/d41LbPDw8WF339/dy7ePjo7u+iwLBuvzI4HgwcFKUedAku4GE4rS5K9/f338SGRIYruM+A2eAc7E+EuFRQQ0nXrNPRucagP0D/zNBIGaDUBMCfnWBAmhHkx/m9egEPQXdghXHDNGAJ9mVYszD2gNb2oRDwJmWP+XXC/49yPT1SBtSW9OALdW2GVkLaE2+JaBdNKBLu9cDVpjlR4SzVASdvVZ1J3F0e6C7zRLAIgc7gbUrJZ+MzjDYqSw/U9vQFRnBVwcq/FVXWZYomZbteFMH8FwWf78OqjNVCsqUR9DdvwlsapOdZcs5biPWppR8MjrD0FZ4CiV45Tjz3xWfesdYfPoP1RFqDdG7ttW5Z4ACGe8Iuvs3gU1t8pa2OPYRWJtS8snoDKGBV2QKCMpsUuRFqRGAplPmqoXpSulKsE5nDUdb8yOw/knpGEbaHHl2C5n2Mjqbcc61U+hJiHxcLOJh91u+zkl57T3SRVG/Jcy+EVw4apDcv6PY1OaRL5uITHsZnU0giKpAnt5GB9J+tDJXR8rw3Exn/554OD98zlMZOPT/qWsRj6we+KMDA/P5p/7EMAGrW0pJ+OwWnNvsPolHVg/M0hFgW/SdAxT29c6tdXB40nprvAPSZmD7P6s3xuj5jY794L7PwcmscubbEiDV2Sl83kkiESc6LQea+OaR601Rjzuy3d72CVjVwa4CCRJSnF6ucYKCTzTeApuelA6G30AXG7s4n1d1jIL6V5QQLh7nzGOC7KST2wHX0SKjZzroC4ysDgVnq4M7e+5fgetcpXaQRFJh/RYZvSk6mP/ojMo2Ln7iYTpSOhjdGmfO2dXnVRH4ll6f5EPnA4FRthWudK56/GyLjJ7pRJ8o6skpZ9cRrK4okeE6Jp2TIP5OOoI9I6WYjN6wjs57tKLxqgcJxsg6h6PvfrILj7NDEln7DHZVYJDRKo3rycHycy0yehmdkxd5vG3aiNWVFQRERxLhZ1tk9IZ0ivO79ypML3jDa/eldCAamL1b42rsJle/Mtd4ZwuVC9xGnryBLCvNCFaXlALgDHAk3tHwMaCB6UspJqM3pONtOZNS07q3K1hkMttrBnOk7wjqoxpkgg9dFt6ZVGUloFm3RUYvo+Nl2RG660H7vKOJtqwF05NSTEZvSKessu69TmbV0wX8E3ZPJFBDd5+8w+DFQCXYgVw3cFTexqqUAPJgvRYZvYyO0qPbYlM9dUJpOBjrtcjojeq07vUwq540ZTvc9S1Yt+QI5vpYhC8QnJAhdUCf3ByUs1JvyRpnFNZrkdHL6Cg9ui0211NvueXiX0xHSjEZvVEdu9dIzhmsHintjAZlTyCX4BWJzsVIwHVA97Rxbro6Wm3LomfX7isZvYyOInq95yeHnjZP0NUCUpzCw3SkFJPRG9Wxe4Nvcq0eKe3IlkAGvBi1tuXlnsk1bbe7/jmk6LJ4rN1XMnoZHUX0Gitilp42T+BgLuKxdl/J6A3p8PEpkwSxugXObfVIaSe2BjKoVtwmyXm8OHq/IQMZYGPy1QBr9Wb0Mjon59UJ2yKrS0odsBNckH1CnfrotLY6Y3znCuaRQC709rFX/+y0toMRMsAoCXRkwIxeRsc+pU3YYoNUmx58Zo6+d5/BPqFOvdNC31pbUNwPAp7rmQ58DW1ndpEIdi/h8BEx+T8BontV22xIdnXW7AiJDMIO7WVRPMc6kIZxWS9EA6TnyNAg1WYN26b0x+UM9mnqsJOrYAXmNtFPJMrGuPj5qWggt5IMwH3dGXkJh+en6IXwudmbo0vFOr0W0BigBk1rgPzNDvocYDAinIKNBcG1te1b1Gbp9xSjFwdmSVGPueV4e9lHSj5NHZ7XNYlszAlBAwm/JSltxks0GYmSn/rK2hxpMs0ucpeCdFoFg4RD8UBhGEwi7kEyQRNNAjkqsOt4aeV9GkFf2NGgp8+jXyjj/owVGfXW/YZDol+ec+A67mNMS1EETtByEmWGfcrqYlLKJ2R0ANrkcXjSmve6HQjmJWMLj0x/IllLIHokQ//Qb55b+JHOzYR/Cz4cMzicBYOD49SGhIEiR4jQ7dHyp9TnPC+ZL8qiDBxJA3cpisDougoMYnX2Cvqgtul13EH7yHOBKN49FRfYkxMN+oU+ZMaG/ut4MFeZeY3gee6VzGKD8WBcdVJFGUF82ve7u3+EAGTgkfE9JQAAAABJRU5ErkJggg==","Name":"Sub Bullet 28","Paragraph":{"Font":{"Name":"Times New Roman","NameFarEast":"+mn-ea","NameComplexScript":"+mn-cs","Size":28.0,"Bold":false,"Italic":false,"Underline":false,"Color":"Black","SmallCaps":false,"AllCaps":false},"Alignment":0,"IndentBefore":56.6929131,"FirstLineIndent":-28.3464565,"ParagraphSpacing":{"Before":0.0,"After":9.0,"LineSpacing":1.0,"MeasureInLines":true}},"List":{"Visible":true,"BulletType":1,"StartValue":1,"IndentLevel":2,"Character":8211,"CharacterFont":"Times New Roman","BulletStyle":0,"BulletSize":1.0,"BulletColor":"Black"}},{"Base64Png":"data:image/png;base64,iVBORw0KGgoAAAANSUhEUgAAAM8AAAAjCAYAAAAzB16mAAAAAXNSR0IArs4c6QAAAARnQU1BAACxjwv8YQUAAAAJcEhZcwAAFiUAABYlAUlSJPAAAAd/SURBVHhe7Zk7shQ9DIXvBu8+WARLYAVsgJycmJSUkJCMHdx/jtBxndbIsvsxFP/gr0rV427Z7Yceds/LYrFYNL58+fJ2u7z5dbF4KGZsmXz69AnX03z+/Pmu7SBX8qh2F38ZX79+ffvw4YOut5WPBM4fP368ffz48e3du3etrdfXV7v37du3ur3v37+/vX//vlWk/Pr1q644ATpxuzTBAH/+/Hm63YyVeZ4f2I4aeSawuaHRO3RAXOEHv+/+fg+c5/bTfKP0BTfojZw1Qh/ARq5wyMW/CWw0BuNKRg7EhOEOlEIH8veWmCJlpkJFJ0IsFoegPcHYo2MgazCLqPR2OdylQHo6QJPK6ChjStqJo9kH+8jbJRvQYrEb7mJw1vl9JyeesT1z3BGOKSNMb5RMTImGDzmafZjukq3bYrEb2NNsIKftQQr7bToTR4mma6UOTeFM9vHO8GAHWltWWix2IrY0RIO/S0Z7Xtk3bRni2aoLFTeH/T0dB9xPSqdaW1ZaLB6P2Vsv82h2gvTOPb5NNBl9gKCioQf+UUXFO6z6rR0rFeA9GJi0YR6PvewoveK5H+q6ej0dODrHi3df9T9XhP8p6PhQ1s+kFey/rg1+455H3BLWV6Nin24/TTDfcb2TaL6RLHpndaoofzH2Ph/XHbFvmI9sDbhOvhMrYWPGkezDOsH4WjtW6uB1rKN0FAySA8A1ixBx8V029HTQnhqiyihN7wXjwhjUMDWyhTm7g4dh6HF+cNVDcmUsnF+RzfujxP6gjXDQ7r5PQR2MG/X91kPRL2QxCCjZH/h+z6C9zIwRsJGGGlbVEcLJDUbe2rBSArd6LhvUibOB4J2JA2zIdOg4+gUHC0xnhYy+7szCeckMiIsE6b2Phq+Lq6gT+Ls2ZOPHvOI++xQdERIzhRomZCaTIGjM2M5VcC58vCVJQLHgzft7MiUbaKjhjjrji5CluNaGlRLUYO2G4FHWxPXuiIuKexFtB5L009Ax93T2QOeIkZxo4MjmmMbQGzvxvppkTjY7/uhAXq+h/R3ND+rOGPGVMEjMZjpdb5W9gZMVN6hhVx2ityZRptW3Us5IZ/QcXKITjQz3jqJO3TvXMOiIbOD8j7YPsZ1o9I7qdNE1z4xo1ibgaHui91noCLNbLZKsgcmpzANmIg0NrhNlWn0rJfAdRWeHbdy4SgfM6pWEKN6lN36NisXcNBh1IZ0tXntupQ7a72zN2V9IL6MC9KfjxA8BTr030yHAYfsK0S00ZZRdCSvcMYo0vcV3Wl0r7QBRz/fwM21cpQNm9UpC33fjC2cy4zxq9P7uSHtupQ6jbBizc+YgyLR7M8AZ8C7YqWf7KRCcUEfnittklc5cbqDyHRppMk8U58poda00AIPnFhDXmfOMc5UOmNUbcaodDVozn7OT/XukehYpdblGkCz7wJhnP8GfhfaZHBm6cK4wx9H50W+de8jIgaiYoo1p9mEnivTd6lmpAwbAtJlsOWbauEoHzOqNaO0c3L60+tXZgowyxo3qWaTUrbIPfu/dPh2F9rfHcbTvvYyOoB0dqHoHlVJ6kYZbkyJdtnpWSkCn0FFIx0iGbdy4SgfM6o1o7exZXKHVn/n6o87jCx9pz61UU7Vj9GwCfZ3ZZp7liOMA7Xe1zYu7nir7UCklizRcrMGhSuvdoQteTELTsVLOVTpgVq+EgQUys//HYukCaf3OB4ANOped97XnVqoxvWpto03gHvgTHwqOOg4IGaVEjywuKeVDECMNy4MBtDpWCqiB2I2cP6kDZvVKdL4gVZQD0Fejn/gAsMHPGCadNWnPrdRBI+4o48WPGnDgQTA9zRnHcVqfrTRmqD9sLIk0M3tb1c8YPQd/UgfM6pVoJoBUDkCDVYOI8+3tdaGzFVut1paVOtA4IaMMomPEe+H8J4x6CAIM3jP7ASWbcw3YkxnSdKv1Y4MlMZpO7G1VP6M9zyZdF9Klx1U6YFZviEZmCIKNLjwWD2PE/czoNfuMIroHsipbtLaqLMg+z2wVgY6xcNzT0HFGGRzPud3K5kJtamS/moUz+9xEuJEnamMuXbRdSNY2v7BBMDGMrngPFiUaH56jHXdiRfV6zOiAWb0hGIcb1FB60VQjZW+xaSzJvCitnd4ZjIZVRdmIZp9Zh9uLzsEe6dkzk8DIGWl/6bzSSG8/TTCpVWOgbNCJ7UJQjm17ORUaCiMqJQ6YhkPJDGxGB8zq7QF9jWNQwXjSqCZokMFvGgWu7POE4bY28M641mxnj+MQGnfPWI8ymrtK3P666DYXY9e+I5BxTNm82oMJuYORRide0LojMdCeRpa4qDAsDPD20xw2LFCrlwjJnlGU7DnlNFggHSd+Y2FmDQ7zhLnhXEB2ttHqoYC5VMOEsY2cuAe2RyNjPYKOda/MjAV2hnnQdYHsXZvF86MGcikwwKOOt1j8H3iY83gGWyyeloc4DzJOdf5dLJ6BhzgPzged8+9i8TRc7jz4iPGIDwWLxd/GKefhp104C5wGX6Lwe2WdxVPD/3AoXt7Lpg3I+sK2eHbujF5kGjgK/3eJ/8X9G7y8/Ae0FB4UYBvzkAAAAABJRU5ErkJggg==","Name":"Main copy 28","Paragraph":{"Font":{"Name":"Times New Roman","NameFarEast":"+mn-ea","NameComplexScript":"+mn-cs","Size":28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QgAAAAjCAYAAABo6pS+AAAAAXNSR0IArs4c6QAAAARnQU1BAACxjwv8YQUAAAAJcEhZcwAAFiUAABYlAUlSJPAAAAmTSURBVHhe7Zq7ji1XEYbPkzjmuZz5FYjInRATOCRwRkCERIaIEJHlyCKxnAASsgXGFzTwbdW/9Xd1rUv37n18zrA+qTTTtWrdq2qt7pk3i8Vi8X/Fv//wx5evPvjZCz9DtVg8nf98/c3Lv37z25vvhep1wIRawoTD7CG+/d3vy/YlYXYJz2p3saj48cuvXv7560+f5s/f/enPL9/86pNN+zyfOQA11n/8/Bf3tv7+4Uc33feffd5v74cv/vLy9ce/3AwEITOGyWkYhLfJBH/869+eEsDrBrF4mxAzHnBIFD0E8ZHbzUJcDQM7UJLhJ7Ee6ls/SnDMpRvvGPsAkEcDjQnkNq9IOovFu0KOm1CfhvbyodqTUZLQwU9yCNUOJQn6DVWNdzxVYUCVBaNosXg1XOnfihkCOgc/p79uAy4klTDZoBt1zwY8yXU/LcjIB3H2FsE7T24LieLF4tVwlX/rxs23h1CV5O963ACiaIN/NghVE9l1LwUyUnAPK3TQtSW/ZkTxYvFquMq/iZnZA1nxhbRi1Mc1erV321DtcYNHbhEMhnpcl3hWO8jNYLF4RVzl34qXGfwQb/Xr5b0YVrwi3DpCvUdG/O4n/5GBg959NCi1g9wMFotXxE/l3+qzdYPwWwbS+g7BK41suh89ZRSPm4+M3YoJBuztqA3XtaAfJqY2ELIa712jaxLlo39YadmQzDRf+r7q/0Ay+nu0z49n//NTD43f94bf0dF2mDVRfXcqjUntsd55v/OJlaU6oao6vZNshmr/9MycWn5a+RW35NH7vsj7xs+f+gBUn4wrVBvy+jPmys80J9YjVDVqKB5P3SJUh00L1fQCaqMZKI6Ajkn6plRZUJvX66dlQ3sebC7d69YJmBdzcCf27O1rVqGPU9hpffjpH616zqL1laD3/rPk8dCGf/hCWv051Lnt3f/qh+owrf3L45FesD7YIOo/rxn73/vKL1s/pLQWuf9bhbeA/+WhlRTB5ylBF8X3W8bMPu4SBHjw9AYitGC+4KqPhGoH2bhl44mqmgh95iCPojuVjZKDnyJsvBISMnvCjLivSxEk7vit/hTcvrmOBzp9hfpONX/WFX0rcJB84rtjVuUVJMYZ3+nB2PP4WTe1q3HnpMZeUi8eN/i6YxfqDVr31jzzmEL9dLTfrbk5+WBA2JPR3Haocjze8OAcDQZHwy5fVVQfCdUOD8pQ3cFxVdbayOy4od7g7SB5nMLn3LI5ghwxO6/w5FitsZyhNXfBWNVOlUhm55+ThE5N4eMdrQ91Z5x4hjz+6rBwtB6t5DRKdlzH0ffG776ChPrpMCb6qw6cijxOyaEDUJXi8Y4Hb29Aykh5Q1QXCdWOkc2oHK6yyY4Y6lO4E7a+MyixtvrT+o8CIreTAxu8PFQlvueVE836BEE3fUJNoD6Ran7C1yJUJd5evnkpCHtBdKWvzKJgH/lDJvuHZHp/VCEe78ycGFqoKtuqLhKqHeqjNdiZNq6ygVm7EX4ah6qkNX/P/K21ceTUSHWLUBkSqhIfd7XnGi/SuhkB4+kF8lHUJxKqkupaPSNRfbPuJPlQl1T1nwnJuYqzHsyBBIj4q5VkdBO8IeN43DA6MVoODqqHhGoasjeTmmnjKhuYtRvhYw/VIXRNRmYShAd2PhFBZUioSvJpE+o7+eSskgA3pqOn3AjvM1Qlj667J5hQNZHd2b6OwHoSi6Ok5ZDsqOP+oNdWl8pfNsgwHjf4iVFlGyWQeNygeq3yDJPXBvHTr+m9Nq6ygVm7EY+244l55k+hfvJVffbKMiNbDyJ+D/UdnHlmzEcYjUnM2rXwm1iomjza1yyKQfY4VEPkD/hRTuLsjfsX0k0SMorHHd6Y3yI0iMpJQHWQUJUwAV1/8vV4po2rbGDWboS3c+aq7fWrm1tmdPL3yjIj294tgt+PXoNn8P5CVeJ2M+uW8fqhanLE9iyKsSPJwfendfvk8M1JotmHDOJxR+vE0HWude1RHSRUOxgUA0WqDZ1p4yobmLUb4e0c2Vzh9We+OHuCYC1DfcfbC1WTXjui5ROMdeaV6CjqCwlVidvNrFvG648Su9uG6lLOJAfwvem9kuQbevMWIYN43FGdGHLI3kcOrxOqDe7UrUUYtQFX2cCs3QglT2TmfZzN8g3y+tVHx4yvZdWfypBQNZFdb2+zT4T68o+Touqrwl8RZm4yjNXX3U/V0WuS7JBQXcbZ5AA+h1A18U8ITfuZxvKJoefeBGSPhGqDB0GodozagKtsYNZuhK8X0svkgL0H9uijYwZnln21JypDQlXip8roBM4fUklSvaTyCOoHCVVJXvfRHBi3r6/PibZCXeL9hOoSHkkOcHRcQ/uZxvKJgYwytNuGasOoHN6mDczajfATHekFuYLSHSKvN+1FUYkSSuu1wNsKVYmcExndBHyO9EuCO+vUI9QPEqoST5QI4+olZ8o9ifC71++tgduF6mFISoxp5iMva135lR+8oz0E2TZ9VAbx2CRn59G7ptuGaoOXV47lzoqEesdVNjBrN4OfRggJ1TeezWOO6KvA9lvE6GTW1bp1YqodpBcwGvPMaw34HKs5XIX6QELVxANEgq96sPTWHZ3qtYImJ5LRDXEGJYdRW5Tr1aDab4+bUYzSlmyrGNycVKNs440hoS7xdpGqbf3lArktTJyS9IPj5QCjnHby1c9tQrVjxgZm7WZgHu5sPWmdGO7src2Ws/SuxGoDaX0TkWM1T5ICv0XMJpUzqA8kVE2OrHsVFPkWkhM76519ExskTA5TJbUZacWsDvNRwtE8St9RIKozHKfXGHQbDHK7CM+5bZ7dxkXBoJNRkies4JBUQTRjA7N2R2CseQ4uzKfM3IYnUn6XU/BTYx4Fp+oj9Jn3Wu0cSQ5Czt1y1kc5sy+jdUd6665kWYnWyHU3/x68BlbMjLMl9BnNlPhrJ2vm+0PC077tfMc76UmYb9CJ4c4lcv2eRJVbe549s+OyUUyQMpKST1J1KgmTKRuoyiVh8hBskM+T39mY2aBinVgbrcXRNlQH4Zm1dMfE2UaJqgXX3JGznsXHnSVMujA2X3fmzNwr/81gg63WnLoeTOiyTx7F9/OozOyX5uBrgBz1v8Urx50jVJeBA55NLovF4h3gmQmCkzV+XSwW7yPPShDcHLhBxONisXgfeVaC4F125n1+sVi8wzwjQfDh9FkfJxeLxVvk0QTBF2/q6s95fP2+/b5uD4vF+82Z/yPIeH3J+svFYvGeUwW2JEymIBnob/b5f1UWr4U3b/4LB+sgNDPXdIEAAAAASUVORK5CYII=","Name":"Main copy red 28","Paragraph":{"Font":{"Name":"Times New Roman","NameFarEast":"+mn-ea","NameComplexScript":"+mn-cs","Size":28.0,"Bold":fals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JoAAAAaCAYAAABPT0XPAAAAAXNSR0IArs4c6QAAAARnQU1BAACxjwv8YQUAAAAJcEhZcwAAFiUAABYlAUlSJPAAAATnSURBVGhD7VoLkuMqDJxz+UA5j0+Ty/gwXrVkIYElIDvOvnkTdxU1GTD6NgKcfN24cWMC+77t23Pd18ey49/Hc8ffgtH4jf8ASMqTErLQR/zLbVkoOZSsnYCE0Qd++AcA9q5kn7fXE2k0fsNAq3F/UKzwURrF7bHulPphvNq5y/LI5xGL6GFRAGId3YcQU/6TiKZg29m+mEij8U/HtnqCtQ18yGNGlUkWMj3ExegoViFXZOWL4Ezo8yFKb6L9LuzbykRZViEK94EsFfmoQh1jHjr3a1nLXMD41MwrExKBgCTrJtpvA6pPFhNUK/xBWyjx3OkgxSceK1WShEsPwQT2ibStj5tovwhceTwRGvidriIMwYpTzJmweFkntc5B7qddBhQ30d6HrGrZuS7ZVqOYV8zlVl8IMmCevToQZuPyoK8S0HBzQTeex7N2scCYnQs8IPd0+yX5+fPvI1pkS/dWRdhwQG7imdm+PSVekI9knvVRLlySMV7nSpr3y295aK/6rPC6WhlKwJxoNrciqU9GaRzQnHBQ5gOygnTHoZIJpwHBNZm2XSWvv8m2K8XssJJcBZc8Rp/Hu4imld6TBCTCkLdPUex0RESf3MLOc+r4QQ8tRPdKgeOk485vkanz4uOM2H628RWUuKWH/fOYopszHixBsdZ7n+K33TaJtrLODpfS2xia9Zus8wp6B9HKnCZIvQBK8uPkZltNK8/7DGTxNZ9ifYhXdEh/BRLzs/xvE03RbnHS6hKusEAEBvXIoWMBobSKHF2Mrp4Bkf6GaEqMUF5gY7EvDbzZ4AngE5IRo1SvbFG2sWKZMQFnofZGNl1GNAAPYruT5Fo7bXUXE63FTlt3bcf7iWZBmk9WlnSPiDA+IRnRsjiaX00/cjKI6wjsT+LLpURTMOGq7TRwivuvJZqc46D3OEhTlU31lIBfRTR9fp5ohUSdoEbb53eIBqhePxd6MlkzgL4RUbMqq/AxL7aALNG26GFBqpN1NdE8sf0hvKvHOXUt0eaeB2aIFvn8XaJZXGRM5M0vkBYsb0AyIFo0HmEMWXgnQEAW/KuJliXs3xJtruz794qjFQ4Un53Ml4iWyFbd8G2WKBFkbkycFr18ADbu5ElnfxVYQOrnegpfJVqPEF09AyK9SjSgECcLJMfD/DJfcx1aBfz4DNF03gwR8R1l9lwPHN8BybbmVZfGKNJXKh45Kz2EksSZ1dg8YwQIyFGCf05WVHqvIFrk9Gg8gvcLOqtftFAEooT2qlohVBs/7U/nqe05CSoZnecyjEjG/tJxJs1J6lMjswoq7e/6+zMZJVIQYUTg2RgjTJ1EMe6QGYxZYEAqG7M5pIuMQB/02++dhGi4HPhxGaMWJGs0ngELxcjWtJAUNWnUPlxsuD+IXxuL+lxKJOOxuKp6lEXtK8gE6gXVazERVa/++sP8CWyGMr0MbAgKsbdSDvK5n5EAbYBK4wRYBakalkTimBKR5bpbrnzdA80+iUJCX6naBlWjcfo7hN1+j7lBLDxgJ7+O8bHpzPF+IVlcKXUeJWv6x4eHr7N+AThjzpGMWofAzB/n76zNN/4haqJZZX8VTLTO9nfjw3EZ0bDNd6rOjQ/HVUSLDus3bhRcQTS+7LxwybnxgbCv1tDkkiMjOc634fGt9MaHoncjHr2i8Df3/8cN7+vrD4VtmI39R4ItAAAAAElFTkSuQmCC","Name":"Small copy 20","Paragraph":{"Font":{"Name":"Times New Roman","NameFarEast":"+mn-ea","NameComplexScript":"+mn-cs","Size":20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MMAAAAaCAYAAAAKTuhNAAAAAXNSR0IArs4c6QAAAARnQU1BAACxjwv8YQUAAAAJcEhZcwAAFiUAABYlAUlSJPAAAAYTSURBVHhe7Vo7ciMhEPVJdtO9i8M9iiMfRYFv4tqjeDMHChw4UaCA5TV0T8N0A2ONVPIWr4pkGKA/7zUD0sPExMR/ghD+hvPrS/h8+h3ef/wKH68h5C5Cr3/itghvf8Pp8Bw+Hn+F95/P4RTuNB8gzimS5vgzGhqJQ+3xdyRQJFQ0OoBUb/djPOz9jPZpezXZe/0Tt0V4ewnHmA/OxVYxhLc/UUR6fMzt00s4DXCyHnt8jGt740LAy2kBkD8/zpMsi9+TGBhkeya8RfZe/8RtcT5kUm4Qg4yxGnHWnye8PqeC+PQnFfVc9E0+pwqaJvYmPT2lRacYJi4FyJlIPCYG2lFi/o6HRGZ6BkJrgThz8dj3xxcZCwjn63EyoGFcItQUw8Tl2CoGVHEvbzJXbMfD8kXDoCLu9MluE3eM/Egb1yb7OR58phgmLsUWMVAF12StoL9qClJHLEXe5rW5CchDTNg4WNzbAZoxxfC9sHVn6MGr/r2zicmLQl00uDxEe8A4ubbM6sOBm68x0XDa5281vCuHcepbvgE1MO/qVivO779/PTFYtjRvIiLOMdnHKp6e7efXFC/Mj2Su1kMuVJJXucpN+6U/Heq+Gpw/rIf3UBg5Rzp3AOe2iEXnNqeIRfZlTzHoeNR+skh8MSxjCyFpwkijpPuiwGI6aZ8IbD7kUOA4CAgY7pazwPQNVa1msQPz5SAXBDC2zGuJgXdMTWQkl+xQ9jHETiUWPKObC2NMEb/YQKwPRS6KE/crv9Oc+XlMtLVbJ9vXNmrU638cYv5ijiQ/8dDJJAKBMZ/kEDZI5W3EAn16DMTEV5y7iCHHyDsgY52qj1G8U/OKOjlxqrXUrz+xaqItFWAdLNnCKkO9561qcg0xyJgqSK0AEkEdAnpbdj1fnTQvvmKfsx6Rtyo0FnRsVoTIYBtW+f1CLIoxe4gBvOit8xUxMOrPmWR4uV0zJFmWQS0Cc59BesyHapwfEZrrXEEMTF5zPsNGsc8N/GKDJqlOiEde2QW8wlHHiua0RVJjJDa0jkPcReTLehILh2BeYdgKtt2K225iAPAiPm3IKbyc2+qzZmcx1OCf78WOG4hBgmSs5cEjpoZFap0QTwxeHMWv+jly0okrox87RZhWU7FiP7f6sxUUcyfehd2XioGBAfLNazhwLTGk79a4bpyXvtnjbuWus7sYmGTjYhCiN4JqVcRLxABYxMM63lw1hmM3SFztjxfrPcSAOXqC93ZUhvZd4gVCW59AGpLIysm9xaDFpw+uzXVGE+r019j6PjAiBsvnS8WwxCX1pfnGRTwcu8HCMBK7lj8jIJ87QgCs4qNh2kqTd7YJz8m9xeCR6rZiGNs+9e8uvSoEiM9qzk1icObmteHbKFEY/dj1Kz0AGxGLS8XdQ/JvbFyLM8DSr+ZLD9vKFyer91oLtpy2EtxKTHOdncUACLm9QFI8Fr/En8YaXKl0/wh5eNyIWHDd6b1nYSQ2SyyivwOx6BWGr4qBONARwrn6KYBtsWIiO4cueEK0RkWxyAvI2NhXB3Nxek0oawvbQwyW071+C9ovrFn8kzcm3yJdiwRC+jp+Sgz2uGx7gzjFHFsJNhCbbizw24He7dT7TRJusJXmbAiB7XB548W9tqFwNn5vwlk9kH5FpAnXxohjlePJuDyn0SfJi00H16pCWF/+i57FgAO17ue5LEL1+j1AzBKXupnELYmtfzyj50b86liU56RIVEqYvTtpSOFpfNZZKGLTGNuOheGXmlf7VOQSLfrW+6wr+NlqjrjYFv7X6yIEI65YjA/QZyQOSteLQyDq77NAncTlXTi2VJuixaB4jrFYaF51e5X++pD+prAQLQlFV7W6oUL0+smRDuRWi8casdCAnXQVrGPTGKP9QrJox2GbQZTO3x0Y7OuwX17+YvN3iCoWZF8jFixmfh9xiIVPyBl9w6/T3ngA57IhIaC1xAyOK1tG4zpxQ5RisEk4AhKDUaEnJr4NdhMDPmMalXFi4u6xlxisw+PExLfCHmKgQ/CGi4GJibuE/M0kikHfoLWwutkZuG2amLhbtG66etej+kZu3orshYeHf3IE53/ctuTWAAAAAElFTkSuQmCC","Name":"Small copy red 20","Paragraph":{"Font":{"Name":"Times New Roman","NameFarEast":"+mn-ea","NameComplexScript":"+mn-cs","Size":20.0,"Bold":fals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J8AAAAUCAYAAACTbO/7AAAAAXNSR0IArs4c6QAAAARnQU1BAACxjwv8YQUAAAAJcEhZcwAAFiUAABYlAUlSJPAAAAPNSURBVGhD7Zo9ktswDIV9krjNXVzuUVztUVz4Jh4fxdttocKFGxcqGIKmpAeIIEFLzqwTvhnMZCXxB+BHEJKzaWr6MepPR3fdfbjvX78n839fD2fXO+fiY4t03099X0/L+uwP01y7w9cq83ul3OlznO/3/hzm69zZXbfx2vbT3VeK8yvkLkfXxbnm4u0u3ifBUbc/uvtF8e2+F9BJWykwDb7o/xvCh2unxZt8HACd2fbD3SSALCg52x0XZ8AGX/Q/wvcOcu7L4bpp8Z5tJA8atb3tMu1Yxz4oCFiPAUuRW6kGX/T/TeB7lGLTmg2WijeuB65tyIbasVsCQruvDUbSwJB99QdI0x7umvpSjkEbpcNdpjgcdjKOS0a17SkNMNUwN1+WsOf9XLvdY3fHx0bN+g9+fbkUfNqxO/eNQ1A1tvcLx7ZuVDZfapfJYCzD1SQpdHSYrAWApfCpZjze2bw1E3WUPAakdSIjYZGdNBHoUv+jVcBHG2P8N1qFbx30UQ1fYvPM4ZNHLmyW0F5JKqwhmm9E2eOmZITF8EXQ6Xp4Q4I5yP5SkvCxvmARsC8+5/g8ZQslu4/XBWT4gob+sWwRFuHRhjIXg7gGPm+WOLGxITOy0slbDXx4epjh00xLKnLBZgagDFoK38wBDJKhJmILJJ5Pjc8CJALB7ilju4uH1ENER/DQN++fZ55cTKrgM/hG0jYQKRd3q6rgi/CHmFjHDvUN1QwKiOgUBuEZ+GSbHBwpaWOQUveKR+hgMHbIirI+FDb2r4A0KLW5LPCZfEPwC2PL/qyqgQ/XlsXdWFIF9QQj7nRojEFYHb5EAKWqF8gKH4yN8x3KkLs/AdIAFODD8VeHrzD234RPlCjq3CxUrhUg0o/JfMrRisrFJg2APfv8e/Ch71b4sBGZDzK+woc6x5D55GS0GoNlEgFAanFyWnOBkmBkYLX4lzsN1oaPlBtbm2+NSgBr88omOBaUgrFOccGMb1cMPm+WN1RNSxeIAKBAaLuWBQ2u5/xjMSGYoM3YF9kL4MuNPV4XbWpUgi8VL4ptblMEFX/bJRPUssAJ074rSfiSJrKMpqcWiOaMmV6Y7OeZ+da0WRU+eYqBXZVPQzUqwUdiG0Babl2H/9XCdqgnmL6ma9/6HhlrcowyID2rBUjugjV/4YiXg3L3wm6Ub/SKj4+dCzGhePgg9ixbTtCQxv6lX7gwL4CPNJtv9MsCTknWPuZMzD/TNf1HWgO+piZVmBFDDR6zKDuOYy0WGjQ1rSVW8GuWq7uampYo/EKFNd9gse6y1tOv1WbzB3Lsi7ogNx8aAAAAAElFTkSuQmCC","Name":"Sub heading 16","Paragraph":{"Font":{"Name":"Arial","NameFarEast":"+mn-ea","NameComplexScript":"Arial","Size":16.0,"Bold":tru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KoAAAAUCAYAAAAdtqaHAAAAAXNSR0IArs4c6QAAAARnQU1BAACxjwv8YQUAAAAJcEhZcwAAFiUAABYlAUlSJPAAAASHSURBVGhD7VkLcoUgDPRcHsjzeBov42FoFkgMGDD4+n11Z5i2EEKyWQHt9ODBgz+KbZnDNM1h3QP9fPDrEPYtLPOE4sQ2L2vYqFjbsoQt/J+iPUL9HOykp3VdwkyamonM3N1FCHvY8hz8OS1bOS/sa5jzANUnDu4bTUDf9J5CRc6Lk8AHY6DdLUzzLILzCFX0Ni9hpR2SdVhgW2xBxgXfVKjI2fukP7iHpJ9rnvcVp9iFHbbbNSr/fNylsfcTqouYBy/DI1SvmCPSjoptdz1tufqOKnbK8SH01Oj2IP1830Dfjt+zzayuGF47hthnGzxgtZ32iTj1sbLQkQSTotF8+hnv6SvdUWf10J7i2+jKkPM148OVIo8jtrvXi/TOcMSKd4ZXuYjxK3u2pTeRsIgPalkHmCu1NbRxhSsRyrpe3yBXJ7vQHSGNnGHtRpGMLGKQgb5C1EQyF57nszi8doAQpxKDCDGk+2qfeClM/tJDZxEYBZbn6NPlFF/mhuPjfAHmkf1C1Aev1FQuPbAfroPUR+V4l4sWv/HBiHblCZrERH153giuhCocrmmDwO+x4RRvrSdkXBi3FrcKZxaTCVZiGLM7X1F4fiE8LpohjlYO1pqAGV8lSiCJoiy01deDxFDFnb5GHH5GuDDjd9YBfTVPXvSEqteHUCmEaHM83OfcBJicCIFhaqdivihUoO732EliardgmDtOj6TOWBKWX6iyI3F8lShbubXAfnv2o1x4+MXfchQXOXUEc4G+UNvHPsdlbTIF0v2IDGFMTSf4GUKtfXjseonJmBJJl6TO2F2hAu25/mJzbDUXGqNceOsA6BxijsYaXnRrYPDHsHKIaH3Ul91VBdta3CLjiiDu99j1i3PezbokdcZeEWqMEXHQXRAxyr1voNi92BijXHjrAHBeWB/zenFcoVsDzkHxx7ByiIAgdWEYFiGtxS0yWgSl/mNNj90R/DlWK+kuSZ2xV4QKxLfqi7f1HsRvXSSFUS68dQDEN76QNHThRV+oDTESjhgq7mJxKsIBUwDNAiUydFAtguJ6KohRuzpxjknP/wmhRr/q7zs4Cph860LBP8cwwoWXXwbzY42NoMczwON1XFYOEak45BBPfy4QCLOKJuLFk4AsYEe7SPF9MifIBLEt5vMnFIvIKztdRPl0w31kiL8ZrUICWmQp/hTvkVu5rvCjfFnFZDur4Zsl/XRBfBeN8lFr3eHiil8G+2kJzAvJo5O7aIxz4Pcjaw7fUfXHbLS584kqFhot20QySKzFp4ZMEPrEL9lzUAyvHQASyy8T5ZpSLBlHS/lhnHHcv1P8Il7VZvJb+0LxjsLnlgVk+dDNEkUL8FXUgjaRuhZXXDBG+GW0roMetHhoCV//EyLl0I7rSyAEXRTIa/fbgQe4RTJyfHWHuotRfuPJ8uKx/6fwn4Qad5FOccO2mafTd2CU3598qL4d6Vjqb/mA1+63g8UQ/3+uBIn8cKXqHbNfCS+/HH9q56vSW0K/lHCzSPLa/RWkO74uOOWT78AY/26M8ItrS7wn/mC8NqbpA7wV5FieOtTNAAAAAElFTkSuQmCC","Name":"Supporting copy 16","Paragraph":{"Font":{"Name":"Times New Roman","NameFarEast":"+mn-ea","NameComplexScript":"+mn-cs","Size":16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HEAAAAPCAYAAADTViBhAAAAAXNSR0IArs4c6QAAAARnQU1BAACxjwv8YQUAAAAJcEhZcwAAFiUAABYlAUlSJPAAAAKHSURBVFhH7VeLbQMhDM1cDMQ8THPLZBjqD2AbzKdtVDXRPQnlwMaY9wx3edz4EOR85Qg/+Oi2eOFvQ/WHYTN+43fI+ZlTAL5DgifLba/RlPtnCmCI4C4OPIYTZfwW8fUwInUisrjCf9XE5d8TEZGvSJO8CrnxWpAGvYhXygkGSldObHdDEmYiIq6IVRJMsBuvhyeiB9LjuyKyjY9wf51WW2sqeDvFpsEaz5QDPMerXiO87iwWx8EiKlVYbK0qle8pzNxu/mBTxEKSJXftwwVu5/Ge5Kr0udU4EbGugdsvQ4KViFWMkFK7u5lD3JCcUCEbbCX5ulhL0Agr601jwXWCpLF/id1i6L7M3aEnwubNtgAd7TvmLuvxTVVFG0m+4lluRyIiTzOflYhs08LZJBG8EdncIAr1y0YnMSr8WIp0t39GFIJEmxDBgloe9Hpe7kM+Kj4V80aYihMRlwWxElG/E/uEjcCritYbc4hATGP1JG36O6zI8nggIeAH9+Ktpe3cl9OI+3hFXgi0L2N5ySOYTBARZlNfbYJtMkcTL/16qpSfR8Qi1k40L94K/VoaNWeTG3jWV4Obu7KXoSIICKj+HuywEhHzqkWCwDySWo/gichjcwHYLqLpPm9sQpRDxDJW57/r71BJNx8zECPyYvwOVLlTLt0toufSTdWR762xgxcHUQvLNsVtW2zSjPrGFwm2c0OEainP8uVpm/44wtaE6PLQsXSLMF+P274UwQ7DvhV5IqRjKyKGgEU22jWeKR7lM2rQF7O2lfaN4vgxiAg476VLYAL80/kuOD31JMxE3LeBvoLKEI3pk/2OOBUR97rz+fcYriRonyIgPmLzRGrX319cd4/H4wuEfW4cYfIe5wAAAABJRU5ErkJggg==","Name":"Diagram copy 12","Paragraph":{"Font":{"Name":"Times New Roman","NameFarEast":"+mn-ea","NameComplexScript":"+mn-cs","Size":12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]}]]></PpStyles>
</file>

<file path=customXml/item1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066B47F5C8F4E8C46F6F466D13DD7" ma:contentTypeVersion="16" ma:contentTypeDescription="Create a new document." ma:contentTypeScope="" ma:versionID="5491e185e425913c4f2f813dd641db6c">
  <xsd:schema xmlns:xsd="http://www.w3.org/2001/XMLSchema" xmlns:xs="http://www.w3.org/2001/XMLSchema" xmlns:p="http://schemas.microsoft.com/office/2006/metadata/properties" xmlns:ns2="d8cda784-f3f2-4d8d-9d56-fc9bc8c0a1e2" xmlns:ns3="c705ba3b-6eea-4560-a5d8-7ddb706d56af" targetNamespace="http://schemas.microsoft.com/office/2006/metadata/properties" ma:root="true" ma:fieldsID="5bb1baad63e63c54eabf7dfb90c6e573" ns2:_="" ns3:_="">
    <xsd:import namespace="d8cda784-f3f2-4d8d-9d56-fc9bc8c0a1e2"/>
    <xsd:import namespace="c705ba3b-6eea-4560-a5d8-7ddb706d56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da784-f3f2-4d8d-9d56-fc9bc8c0a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f907feb-2135-424b-9e5e-2a3ef7dbb3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5ba3b-6eea-4560-a5d8-7ddb706d56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28d5e84-5d4c-4aa6-abe8-834a5a5f7438}" ma:internalName="TaxCatchAll" ma:showField="CatchAllData" ma:web="c705ba3b-6eea-4560-a5d8-7ddb706d56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8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19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05ba3b-6eea-4560-a5d8-7ddb706d56af" xsi:nil="true"/>
    <lcf76f155ced4ddcb4097134ff3c332f xmlns="d8cda784-f3f2-4d8d-9d56-fc9bc8c0a1e2">
      <Terms xmlns="http://schemas.microsoft.com/office/infopath/2007/PartnerControls"/>
    </lcf76f155ced4ddcb4097134ff3c332f>
  </documentManagement>
</p:properties>
</file>

<file path=customXml/item2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TemplafySlideTemplateConfiguration><![CDATA[{"slideVersion":1,"isValidatorEnabled":false,"isLocked":false,"elementsMetadata":[],"slideId":"637685025889887977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TemplateConfiguration><![CDATA[{"elementsMetadata":[],"transformationConfigurations":[{"propertyName":"PPStyles","propertyValue":"","disableUpdates":false,"type":"customDocumentProperty"},{"colorTheme":"{{DataSources.ColorThemes[\"Arup\"].ColorTheme}}","originalColorThemeXml":"<a:clrScheme name=\"Brugerdefineret 6\" xmlns:a=\"http://schemas.openxmlformats.org/drawingml/2006/main\"><a:dk1><a:srgbClr val=\"000000\" /></a:dk1><a:lt1><a:srgbClr val=\"FFFFFF\" /></a:lt1><a:dk2><a:srgbClr val=\"E61E28\" /></a:dk2><a:lt2><a:srgbClr val=\"FFFFFF\" /></a:lt2><a:accent1><a:srgbClr val=\"E61E28\" /></a:accent1><a:accent2><a:srgbClr val=\"7D4196\" /></a:accent2><a:accent3><a:srgbClr val=\"005AAA\" /></a:accent3><a:accent4><a:srgbClr val=\"32A4A0\" /></a:accent4><a:accent5><a:srgbClr val=\"C83C96\" /></a:accent5><a:accent6><a:srgbClr val=\"4BA046\" /></a:accent6><a:hlink><a:srgbClr val=\"606062\" /></a:hlink><a:folHlink><a:srgbClr val=\"C9C9CA\" /></a:folHlink></a:clrScheme>","disableUpdates":false,"type":"colorTheme"}],"templateName":"Arup Template 2021","templateDescription":"This is the standard Arup template to be used as the default PowerPoint presentation.","enableDocumentContentUpdater":false,"version":"2.0"}]]></TemplafyTemplateConfiguration>
</file>

<file path=customXml/item9.xml><?xml version="1.0" encoding="utf-8"?>
<TemplafySlideTemplateConfiguration><![CDATA[{"slideVersion":1,"isValidatorEnabled":false,"isLocked":false,"elementsMetadata":[],"slideId":"637595972118096191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DECED743-D066-40A0-A28B-6E2B4168CDA5}">
  <ds:schemaRefs/>
</ds:datastoreItem>
</file>

<file path=customXml/itemProps10.xml><?xml version="1.0" encoding="utf-8"?>
<ds:datastoreItem xmlns:ds="http://schemas.openxmlformats.org/officeDocument/2006/customXml" ds:itemID="{5EF36940-BE1F-4214-97B2-D07A8E1F13CA}">
  <ds:schemaRefs/>
</ds:datastoreItem>
</file>

<file path=customXml/itemProps11.xml><?xml version="1.0" encoding="utf-8"?>
<ds:datastoreItem xmlns:ds="http://schemas.openxmlformats.org/officeDocument/2006/customXml" ds:itemID="{20C28F8C-660C-4FB4-AF7D-EB872C8F45D0}">
  <ds:schemaRefs/>
</ds:datastoreItem>
</file>

<file path=customXml/itemProps12.xml><?xml version="1.0" encoding="utf-8"?>
<ds:datastoreItem xmlns:ds="http://schemas.openxmlformats.org/officeDocument/2006/customXml" ds:itemID="{DC3F9DEC-00A2-4161-847D-65D03489FAC1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D53D9819-A686-4085-8C5C-9BBCF8B0AEDE}">
  <ds:schemaRefs/>
</ds:datastoreItem>
</file>

<file path=customXml/itemProps14.xml><?xml version="1.0" encoding="utf-8"?>
<ds:datastoreItem xmlns:ds="http://schemas.openxmlformats.org/officeDocument/2006/customXml" ds:itemID="{467605F9-48AF-4BAF-B255-659AD62EDCDB}">
  <ds:schemaRefs/>
</ds:datastoreItem>
</file>

<file path=customXml/itemProps15.xml><?xml version="1.0" encoding="utf-8"?>
<ds:datastoreItem xmlns:ds="http://schemas.openxmlformats.org/officeDocument/2006/customXml" ds:itemID="{64A6D681-1C36-4E9D-A930-F58AB649941E}">
  <ds:schemaRefs/>
</ds:datastoreItem>
</file>

<file path=customXml/itemProps16.xml><?xml version="1.0" encoding="utf-8"?>
<ds:datastoreItem xmlns:ds="http://schemas.openxmlformats.org/officeDocument/2006/customXml" ds:itemID="{B38A1309-93A8-4147-848C-9DBE227067B1}">
  <ds:schemaRefs/>
</ds:datastoreItem>
</file>

<file path=customXml/itemProps17.xml><?xml version="1.0" encoding="utf-8"?>
<ds:datastoreItem xmlns:ds="http://schemas.openxmlformats.org/officeDocument/2006/customXml" ds:itemID="{642BB1A6-7CFA-42CC-9F4C-A87360B01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cda784-f3f2-4d8d-9d56-fc9bc8c0a1e2"/>
    <ds:schemaRef ds:uri="c705ba3b-6eea-4560-a5d8-7ddb706d56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8.xml><?xml version="1.0" encoding="utf-8"?>
<ds:datastoreItem xmlns:ds="http://schemas.openxmlformats.org/officeDocument/2006/customXml" ds:itemID="{89E6346B-89BE-4301-BE53-41C8FBB6E6D8}">
  <ds:schemaRefs/>
</ds:datastoreItem>
</file>

<file path=customXml/itemProps19.xml><?xml version="1.0" encoding="utf-8"?>
<ds:datastoreItem xmlns:ds="http://schemas.openxmlformats.org/officeDocument/2006/customXml" ds:itemID="{2DFEE94A-94F0-43C2-AB39-29AAF8D1EE71}">
  <ds:schemaRefs/>
</ds:datastoreItem>
</file>

<file path=customXml/itemProps2.xml><?xml version="1.0" encoding="utf-8"?>
<ds:datastoreItem xmlns:ds="http://schemas.openxmlformats.org/officeDocument/2006/customXml" ds:itemID="{86D4A0FB-6668-4389-96E8-B955FCE4B5AE}">
  <ds:schemaRefs/>
</ds:datastoreItem>
</file>

<file path=customXml/itemProps20.xml><?xml version="1.0" encoding="utf-8"?>
<ds:datastoreItem xmlns:ds="http://schemas.openxmlformats.org/officeDocument/2006/customXml" ds:itemID="{6E803A3F-64DB-469E-A52C-A9461D2C1E41}">
  <ds:schemaRefs/>
</ds:datastoreItem>
</file>

<file path=customXml/itemProps21.xml><?xml version="1.0" encoding="utf-8"?>
<ds:datastoreItem xmlns:ds="http://schemas.openxmlformats.org/officeDocument/2006/customXml" ds:itemID="{EF94CB9A-61A9-4FFD-8EF8-F26B2D66875A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c705ba3b-6eea-4560-a5d8-7ddb706d56af"/>
    <ds:schemaRef ds:uri="d8cda784-f3f2-4d8d-9d56-fc9bc8c0a1e2"/>
    <ds:schemaRef ds:uri="http://www.w3.org/XML/1998/namespace"/>
  </ds:schemaRefs>
</ds:datastoreItem>
</file>

<file path=customXml/itemProps22.xml><?xml version="1.0" encoding="utf-8"?>
<ds:datastoreItem xmlns:ds="http://schemas.openxmlformats.org/officeDocument/2006/customXml" ds:itemID="{A5148726-33F0-4A07-86C9-2828B853DEEA}">
  <ds:schemaRefs/>
</ds:datastoreItem>
</file>

<file path=customXml/itemProps3.xml><?xml version="1.0" encoding="utf-8"?>
<ds:datastoreItem xmlns:ds="http://schemas.openxmlformats.org/officeDocument/2006/customXml" ds:itemID="{85C9654A-CB65-48CF-ADF0-1162351C4C97}">
  <ds:schemaRefs/>
</ds:datastoreItem>
</file>

<file path=customXml/itemProps4.xml><?xml version="1.0" encoding="utf-8"?>
<ds:datastoreItem xmlns:ds="http://schemas.openxmlformats.org/officeDocument/2006/customXml" ds:itemID="{2275A49E-370A-45A4-A0D8-8835690BFCC8}">
  <ds:schemaRefs/>
</ds:datastoreItem>
</file>

<file path=customXml/itemProps5.xml><?xml version="1.0" encoding="utf-8"?>
<ds:datastoreItem xmlns:ds="http://schemas.openxmlformats.org/officeDocument/2006/customXml" ds:itemID="{58D80CE7-E318-410F-9B3B-E85CA3A57672}">
  <ds:schemaRefs/>
</ds:datastoreItem>
</file>

<file path=customXml/itemProps6.xml><?xml version="1.0" encoding="utf-8"?>
<ds:datastoreItem xmlns:ds="http://schemas.openxmlformats.org/officeDocument/2006/customXml" ds:itemID="{2E7F8F34-A6C2-4DFA-9C47-80B6DA9DEA12}">
  <ds:schemaRefs/>
</ds:datastoreItem>
</file>

<file path=customXml/itemProps7.xml><?xml version="1.0" encoding="utf-8"?>
<ds:datastoreItem xmlns:ds="http://schemas.openxmlformats.org/officeDocument/2006/customXml" ds:itemID="{2DD86DF3-E1E6-4661-9560-215D416BF527}">
  <ds:schemaRefs/>
</ds:datastoreItem>
</file>

<file path=customXml/itemProps8.xml><?xml version="1.0" encoding="utf-8"?>
<ds:datastoreItem xmlns:ds="http://schemas.openxmlformats.org/officeDocument/2006/customXml" ds:itemID="{CBB68CCC-1B51-492A-84E3-3500C75307DB}">
  <ds:schemaRefs/>
</ds:datastoreItem>
</file>

<file path=customXml/itemProps9.xml><?xml version="1.0" encoding="utf-8"?>
<ds:datastoreItem xmlns:ds="http://schemas.openxmlformats.org/officeDocument/2006/customXml" ds:itemID="{F5A6AC88-5A03-4CBC-B83F-8A83D57514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1071</Words>
  <Application>Microsoft Office PowerPoint</Application>
  <PresentationFormat>Widescreen</PresentationFormat>
  <Paragraphs>117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Arup</vt:lpstr>
      <vt:lpstr>Blank</vt:lpstr>
      <vt:lpstr>1_Arup</vt:lpstr>
      <vt:lpstr>Electrical Low Voltage</vt:lpstr>
      <vt:lpstr>Electrical Low Voltage</vt:lpstr>
      <vt:lpstr>Electrical Low Voltage</vt:lpstr>
      <vt:lpstr>Electrical Low Voltage</vt:lpstr>
      <vt:lpstr>Electrical Low Voltage</vt:lpstr>
      <vt:lpstr>Electrical Low Voltage</vt:lpstr>
      <vt:lpstr>Electrical Low Voltage</vt:lpstr>
      <vt:lpstr>Electrical Low Voltage</vt:lpstr>
      <vt:lpstr>PowerPoint Presentation</vt:lpstr>
      <vt:lpstr>PowerPoint Presentation</vt:lpstr>
      <vt:lpstr>Electrical Low Voltage</vt:lpstr>
      <vt:lpstr>Electrical Low Voltage</vt:lpstr>
      <vt:lpstr>Electrical Low Voltage</vt:lpstr>
      <vt:lpstr>Electrical Low Voltage</vt:lpstr>
      <vt:lpstr>Electrical Low Voltage</vt:lpstr>
      <vt:lpstr>CD3A Long Lead Equipment</vt:lpstr>
      <vt:lpstr>Electrical Low Voltage – CD3A </vt:lpstr>
      <vt:lpstr>Electrical Low Voltage – CD3A</vt:lpstr>
      <vt:lpstr>Electrical Low Voltage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Fermilab UIP</dc:title>
  <dc:creator/>
  <cp:lastModifiedBy/>
  <cp:revision>416</cp:revision>
  <dcterms:created xsi:type="dcterms:W3CDTF">2022-06-13T14:48:49Z</dcterms:created>
  <dcterms:modified xsi:type="dcterms:W3CDTF">2023-08-22T13:25:34Z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Styles">
    <vt:lpwstr/>
  </property>
  <property fmtid="{D5CDD505-2E9C-101B-9397-08002B2CF9AE}" pid="3" name="TemplafyTimeStamp">
    <vt:lpwstr>2022-05-31T12:36:26</vt:lpwstr>
  </property>
  <property fmtid="{D5CDD505-2E9C-101B-9397-08002B2CF9AE}" pid="4" name="MSIP_Label_82fa3fd3-029b-403d-91b4-1dc930cb0e60_Enabled">
    <vt:lpwstr>true</vt:lpwstr>
  </property>
  <property fmtid="{D5CDD505-2E9C-101B-9397-08002B2CF9AE}" pid="5" name="MSIP_Label_82fa3fd3-029b-403d-91b4-1dc930cb0e60_SetDate">
    <vt:lpwstr>2021-08-04T13:45:08Z</vt:lpwstr>
  </property>
  <property fmtid="{D5CDD505-2E9C-101B-9397-08002B2CF9AE}" pid="6" name="MSIP_Label_82fa3fd3-029b-403d-91b4-1dc930cb0e60_Method">
    <vt:lpwstr>Standard</vt:lpwstr>
  </property>
  <property fmtid="{D5CDD505-2E9C-101B-9397-08002B2CF9AE}" pid="7" name="MSIP_Label_82fa3fd3-029b-403d-91b4-1dc930cb0e60_Name">
    <vt:lpwstr>82fa3fd3-029b-403d-91b4-1dc930cb0e60</vt:lpwstr>
  </property>
  <property fmtid="{D5CDD505-2E9C-101B-9397-08002B2CF9AE}" pid="8" name="MSIP_Label_82fa3fd3-029b-403d-91b4-1dc930cb0e60_SiteId">
    <vt:lpwstr>4ae48b41-0137-4599-8661-fc641fe77bea</vt:lpwstr>
  </property>
  <property fmtid="{D5CDD505-2E9C-101B-9397-08002B2CF9AE}" pid="9" name="MSIP_Label_82fa3fd3-029b-403d-91b4-1dc930cb0e60_ActionId">
    <vt:lpwstr>5c4d8e1a-2909-4e48-8a85-4c6583922be2</vt:lpwstr>
  </property>
  <property fmtid="{D5CDD505-2E9C-101B-9397-08002B2CF9AE}" pid="10" name="MSIP_Label_82fa3fd3-029b-403d-91b4-1dc930cb0e60_ContentBits">
    <vt:lpwstr>0</vt:lpwstr>
  </property>
  <property fmtid="{D5CDD505-2E9C-101B-9397-08002B2CF9AE}" pid="11" name="TemplafyTenantId">
    <vt:lpwstr>arup</vt:lpwstr>
  </property>
  <property fmtid="{D5CDD505-2E9C-101B-9397-08002B2CF9AE}" pid="12" name="TemplafyTemplateId">
    <vt:lpwstr>637644373245738615</vt:lpwstr>
  </property>
  <property fmtid="{D5CDD505-2E9C-101B-9397-08002B2CF9AE}" pid="13" name="TemplafyUserProfileId">
    <vt:lpwstr>637794153832687748</vt:lpwstr>
  </property>
  <property fmtid="{D5CDD505-2E9C-101B-9397-08002B2CF9AE}" pid="14" name="TemplafyLanguageCode">
    <vt:lpwstr>en-US</vt:lpwstr>
  </property>
  <property fmtid="{D5CDD505-2E9C-101B-9397-08002B2CF9AE}" pid="15" name="TemplafyFromBlank">
    <vt:bool>false</vt:bool>
  </property>
  <property fmtid="{D5CDD505-2E9C-101B-9397-08002B2CF9AE}" pid="16" name="ContentTypeId">
    <vt:lpwstr>0x010100E06066B47F5C8F4E8C46F6F466D13DD7</vt:lpwstr>
  </property>
  <property fmtid="{D5CDD505-2E9C-101B-9397-08002B2CF9AE}" pid="17" name="CO_Topics">
    <vt:lpwstr/>
  </property>
  <property fmtid="{D5CDD505-2E9C-101B-9397-08002B2CF9AE}" pid="18" name="Arup_TypeOfContent">
    <vt:lpwstr/>
  </property>
  <property fmtid="{D5CDD505-2E9C-101B-9397-08002B2CF9AE}" pid="19" name="Arup_Tags">
    <vt:lpwstr/>
  </property>
  <property fmtid="{D5CDD505-2E9C-101B-9397-08002B2CF9AE}" pid="20" name="lcf76f155ced4ddcb4097134ff3c332f">
    <vt:lpwstr/>
  </property>
  <property fmtid="{D5CDD505-2E9C-101B-9397-08002B2CF9AE}" pid="21" name="MediaServiceImageTags">
    <vt:lpwstr/>
  </property>
  <property fmtid="{D5CDD505-2E9C-101B-9397-08002B2CF9AE}" pid="22" name="CO_Communities">
    <vt:lpwstr/>
  </property>
  <property fmtid="{D5CDD505-2E9C-101B-9397-08002B2CF9AE}" pid="23" name="AccessStatus">
    <vt:lpwstr>Internal Only</vt:lpwstr>
  </property>
  <property fmtid="{D5CDD505-2E9C-101B-9397-08002B2CF9AE}" pid="24" name="Arup_IncludesAttachments">
    <vt:bool>false</vt:bool>
  </property>
</Properties>
</file>