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8" r:id="rId23"/>
    <p:sldMasterId id="2147483933" r:id="rId24"/>
    <p:sldMasterId id="2147483987" r:id="rId25"/>
  </p:sldMasterIdLst>
  <p:notesMasterIdLst>
    <p:notesMasterId r:id="rId38"/>
  </p:notesMasterIdLst>
  <p:handoutMasterIdLst>
    <p:handoutMasterId r:id="rId39"/>
  </p:handoutMasterIdLst>
  <p:sldIdLst>
    <p:sldId id="1699" r:id="rId26"/>
    <p:sldId id="1742" r:id="rId27"/>
    <p:sldId id="1743" r:id="rId28"/>
    <p:sldId id="1744" r:id="rId29"/>
    <p:sldId id="262" r:id="rId30"/>
    <p:sldId id="1732" r:id="rId31"/>
    <p:sldId id="277" r:id="rId32"/>
    <p:sldId id="1733" r:id="rId33"/>
    <p:sldId id="272" r:id="rId34"/>
    <p:sldId id="275" r:id="rId35"/>
    <p:sldId id="274" r:id="rId36"/>
    <p:sldId id="276" r:id="rId37"/>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D3B81-AC74-4B3C-BA1C-CF199D36D397}" v="1771" dt="2023-08-21T16:32:40.925"/>
    <p1510:client id="{15AB02AB-2440-4240-85AB-1BBA2B4BD24C}" v="2444" dt="2023-08-22T03:12:44.874"/>
    <p1510:client id="{1976CCE8-5D59-4F08-A76E-D207EED4FEF3}" v="187" vWet="191" dt="2023-08-21T18:44:21.726"/>
    <p1510:client id="{516EF19A-809D-B613-1183-EF785BCBE625}" v="3" dt="2023-08-21T20:03:13.016"/>
    <p1510:client id="{6AC184AD-E2E9-8797-1D04-4DE767FA7548}" v="1" dt="2023-08-22T12:40:35.236"/>
    <p1510:client id="{75300131-2820-834A-4580-7A0267E0C61C}" v="10" dt="2023-08-21T14:40:38.485"/>
    <p1510:client id="{84334C96-6134-4382-A75E-75461F3E282A}" v="132" vWet="140" dt="2023-08-21T20:59:02.806"/>
    <p1510:client id="{8A80E06D-F304-4B46-BC2E-C44598F36F39}" v="226" vWet="231" dt="2023-08-21T22:33:36.703"/>
    <p1510:client id="{93424B07-CAFE-41FA-9F1C-23CD656A01BC}" v="6266" dt="2023-08-21T22:35:07.710"/>
    <p1510:client id="{A9E3EAE0-BFD0-45D6-8929-3E016C7A5B33}" v="1415" vWet="1457" dt="2023-08-22T02:55:08.258"/>
    <p1510:client id="{B7047F1A-D50B-4A66-936A-F6526A0AF80E}" v="901" vWet="909" dt="2023-08-22T00:04:45.427"/>
    <p1510:client id="{C653AE86-0FD7-3A05-A710-998BCCE21EB8}" v="125" dt="2023-08-21T22:47:28.805"/>
    <p1510:client id="{E449AC3C-99C1-472A-A9B3-C66D488E6C54}" v="977" dt="2023-08-22T00:08:29.870"/>
    <p1510:client id="{FBC65D6B-E26D-91DB-8338-B0D79E52A882}" v="725" dt="2023-08-21T15:51:38.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5" autoAdjust="0"/>
    <p:restoredTop sz="95181" autoAdjust="0"/>
  </p:normalViewPr>
  <p:slideViewPr>
    <p:cSldViewPr snapToGrid="0" showGuides="1">
      <p:cViewPr varScale="1">
        <p:scale>
          <a:sx n="84" d="100"/>
          <a:sy n="84" d="100"/>
        </p:scale>
        <p:origin x="720" y="48"/>
      </p:cViewPr>
      <p:guideLst/>
    </p:cSldViewPr>
  </p:slideViewPr>
  <p:notesTextViewPr>
    <p:cViewPr>
      <p:scale>
        <a:sx n="125" d="100"/>
        <a:sy n="125" d="100"/>
      </p:scale>
      <p:origin x="0" y="0"/>
    </p:cViewPr>
  </p:notesTextViewPr>
  <p:sorterViewPr>
    <p:cViewPr>
      <p:scale>
        <a:sx n="100" d="100"/>
        <a:sy n="100" d="100"/>
      </p:scale>
      <p:origin x="0" y="-5592"/>
    </p:cViewPr>
  </p:sorterViewPr>
  <p:notesViewPr>
    <p:cSldViewPr snapToGrid="0" showGuides="1">
      <p:cViewPr varScale="1">
        <p:scale>
          <a:sx n="96" d="100"/>
          <a:sy n="96" d="100"/>
        </p:scale>
        <p:origin x="338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customXml" Target="../customXml/item21.xml"/><Relationship Id="rId34" Type="http://schemas.openxmlformats.org/officeDocument/2006/relationships/slide" Target="slides/slide9.xml"/><Relationship Id="rId42"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3.xml"/><Relationship Id="rId33" Type="http://schemas.openxmlformats.org/officeDocument/2006/relationships/slide" Target="slides/slide8.xml"/><Relationship Id="rId38" Type="http://schemas.openxmlformats.org/officeDocument/2006/relationships/notesMaster" Target="notesMasters/notesMaster1.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Master" Target="slideMasters/slideMaster2.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Master" Target="slideMasters/slideMaster1.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y.Rana\Desktop\Fermilab\TO1\100%25%20PD\Cost%20Over%20Schedule%20-%20100%25%20PD.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Fermilab UIP TO1: Preliminary Design of CUB/CWP</a:t>
            </a:r>
          </a:p>
          <a:p>
            <a:pPr>
              <a:defRPr/>
            </a:pPr>
            <a:r>
              <a:rPr lang="en-US" b="1" dirty="0"/>
              <a:t>Construction Funding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11178210804471993"/>
          <c:y val="0.19031984009122191"/>
          <c:w val="0.86696851863412272"/>
          <c:h val="0.67611683751997165"/>
        </c:manualLayout>
      </c:layout>
      <c:lineChart>
        <c:grouping val="standard"/>
        <c:varyColors val="0"/>
        <c:ser>
          <c:idx val="0"/>
          <c:order val="0"/>
          <c:spPr>
            <a:ln w="28575" cap="rnd">
              <a:solidFill>
                <a:schemeClr val="accent1"/>
              </a:solidFill>
              <a:round/>
            </a:ln>
            <a:effectLst/>
          </c:spPr>
          <c:marker>
            <c:symbol val="none"/>
          </c:marker>
          <c:dLbls>
            <c:dLbl>
              <c:idx val="2"/>
              <c:layout>
                <c:manualLayout>
                  <c:x val="-0.12534526777495503"/>
                  <c:y val="-0.14136619370598477"/>
                </c:manualLayout>
              </c:layout>
              <c:tx>
                <c:rich>
                  <a:bodyPr/>
                  <a:lstStyle/>
                  <a:p>
                    <a:fld id="{20E8F20D-112C-4290-8CDF-EC2BC5ECD408}" type="VALUE">
                      <a:rPr lang="en-US"/>
                      <a:pPr/>
                      <a:t>[VALUE]</a:t>
                    </a:fld>
                    <a:endParaRPr lang="en-US"/>
                  </a:p>
                  <a:p>
                    <a:r>
                      <a:rPr lang="en-US"/>
                      <a:t>Category B</a:t>
                    </a:r>
                  </a:p>
                  <a:p>
                    <a:r>
                      <a:rPr lang="en-US"/>
                      <a:t>(Long Lead Items)</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21F-452A-ADF2-013DCDADCF25}"/>
                </c:ext>
              </c:extLst>
            </c:dLbl>
            <c:dLbl>
              <c:idx val="4"/>
              <c:layout>
                <c:manualLayout>
                  <c:x val="-0.1570375890701651"/>
                  <c:y val="-8.4473181570125594E-2"/>
                </c:manualLayout>
              </c:layout>
              <c:tx>
                <c:rich>
                  <a:bodyPr/>
                  <a:lstStyle/>
                  <a:p>
                    <a:fld id="{1C066A21-AD2A-4BCF-80C4-F377E29CDFA0}" type="VALUE">
                      <a:rPr lang="en-US"/>
                      <a:pPr/>
                      <a:t>[VALUE]</a:t>
                    </a:fld>
                    <a:endParaRPr lang="en-US"/>
                  </a:p>
                  <a:p>
                    <a:r>
                      <a:rPr lang="en-US"/>
                      <a:t>Category C</a:t>
                    </a:r>
                  </a:p>
                  <a:p>
                    <a:r>
                      <a:rPr lang="en-US"/>
                      <a:t>(Site Prep)</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1F-452A-ADF2-013DCDADCF25}"/>
                </c:ext>
              </c:extLst>
            </c:dLbl>
            <c:dLbl>
              <c:idx val="6"/>
              <c:layout>
                <c:manualLayout>
                  <c:x val="-0.15518379282196704"/>
                  <c:y val="-0.11430316259972458"/>
                </c:manualLayout>
              </c:layout>
              <c:tx>
                <c:rich>
                  <a:bodyPr/>
                  <a:lstStyle/>
                  <a:p>
                    <a:fld id="{A58F0710-E4A0-40D0-8F26-DB291734EDD1}" type="VALUE">
                      <a:rPr lang="en-US"/>
                      <a:pPr/>
                      <a:t>[VALUE]</a:t>
                    </a:fld>
                    <a:endParaRPr lang="en-US"/>
                  </a:p>
                  <a:p>
                    <a:r>
                      <a:rPr lang="en-US"/>
                      <a:t>Category A</a:t>
                    </a:r>
                  </a:p>
                  <a:p>
                    <a:r>
                      <a:rPr lang="en-US"/>
                      <a:t>(Shell)</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21F-452A-ADF2-013DCDADCF25}"/>
                </c:ext>
              </c:extLst>
            </c:dLbl>
            <c:dLbl>
              <c:idx val="8"/>
              <c:layout>
                <c:manualLayout>
                  <c:x val="-0.15967910267482857"/>
                  <c:y val="-8.0643694290688916E-3"/>
                </c:manualLayout>
              </c:layout>
              <c:tx>
                <c:rich>
                  <a:bodyPr/>
                  <a:lstStyle/>
                  <a:p>
                    <a:fld id="{629C10FA-CBDD-44FB-A59F-A9ECADBA2374}" type="VALUE">
                      <a:rPr lang="en-US"/>
                      <a:pPr/>
                      <a:t>[VALUE]</a:t>
                    </a:fld>
                    <a:endParaRPr lang="en-US"/>
                  </a:p>
                  <a:p>
                    <a:r>
                      <a:rPr lang="en-US"/>
                      <a:t>Total Project</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21F-452A-ADF2-013DCDADCF2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(2)'!$A$1:$A$10</c:f>
              <c:numCache>
                <c:formatCode>mmm\-yy</c:formatCode>
                <c:ptCount val="10"/>
                <c:pt idx="0">
                  <c:v>45017</c:v>
                </c:pt>
                <c:pt idx="1">
                  <c:v>45383</c:v>
                </c:pt>
                <c:pt idx="2">
                  <c:v>45383</c:v>
                </c:pt>
                <c:pt idx="3">
                  <c:v>46113</c:v>
                </c:pt>
                <c:pt idx="4">
                  <c:v>46113</c:v>
                </c:pt>
                <c:pt idx="5">
                  <c:v>46447</c:v>
                </c:pt>
                <c:pt idx="6">
                  <c:v>46447</c:v>
                </c:pt>
                <c:pt idx="7">
                  <c:v>46692</c:v>
                </c:pt>
                <c:pt idx="8">
                  <c:v>46692</c:v>
                </c:pt>
                <c:pt idx="9">
                  <c:v>47406</c:v>
                </c:pt>
              </c:numCache>
            </c:numRef>
          </c:cat>
          <c:val>
            <c:numRef>
              <c:f>'Sheet1 (2)'!$B$1:$B$10</c:f>
              <c:numCache>
                <c:formatCode>_("$"* #,##0.00_);_("$"* \(#,##0.00\);_("$"* "-"??_);_(@_)</c:formatCode>
                <c:ptCount val="10"/>
                <c:pt idx="0">
                  <c:v>0</c:v>
                </c:pt>
                <c:pt idx="1">
                  <c:v>0</c:v>
                </c:pt>
                <c:pt idx="2">
                  <c:v>20003119.709757648</c:v>
                </c:pt>
                <c:pt idx="3">
                  <c:v>20003119.709757648</c:v>
                </c:pt>
                <c:pt idx="4">
                  <c:v>24314299.450484358</c:v>
                </c:pt>
                <c:pt idx="5">
                  <c:v>24314299.450484358</c:v>
                </c:pt>
                <c:pt idx="6">
                  <c:v>56744352.610802054</c:v>
                </c:pt>
                <c:pt idx="7">
                  <c:v>56744352.610802054</c:v>
                </c:pt>
                <c:pt idx="8">
                  <c:v>93009175.670173615</c:v>
                </c:pt>
                <c:pt idx="9">
                  <c:v>93009175.670173615</c:v>
                </c:pt>
              </c:numCache>
            </c:numRef>
          </c:val>
          <c:smooth val="0"/>
          <c:extLst>
            <c:ext xmlns:c16="http://schemas.microsoft.com/office/drawing/2014/chart" uri="{C3380CC4-5D6E-409C-BE32-E72D297353CC}">
              <c16:uniqueId val="{00000004-B21F-452A-ADF2-013DCDADCF25}"/>
            </c:ext>
          </c:extLst>
        </c:ser>
        <c:dLbls>
          <c:dLblPos val="ctr"/>
          <c:showLegendKey val="0"/>
          <c:showVal val="1"/>
          <c:showCatName val="0"/>
          <c:showSerName val="0"/>
          <c:showPercent val="0"/>
          <c:showBubbleSize val="0"/>
        </c:dLbls>
        <c:smooth val="0"/>
        <c:axId val="850329008"/>
        <c:axId val="850329728"/>
      </c:lineChart>
      <c:dateAx>
        <c:axId val="85032900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50329728"/>
        <c:crosses val="autoZero"/>
        <c:auto val="1"/>
        <c:lblOffset val="100"/>
        <c:baseTimeUnit val="months"/>
      </c:dateAx>
      <c:valAx>
        <c:axId val="85032972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503290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Sheet3!$C$4:$C$16</cx:f>
        <cx:lvl ptCount="13">
          <cx:pt idx="0">90% PD
Estimate</cx:pt>
          <cx:pt idx="1">1</cx:pt>
          <cx:pt idx="2">2</cx:pt>
          <cx:pt idx="3">3</cx:pt>
          <cx:pt idx="4">4</cx:pt>
          <cx:pt idx="5">5</cx:pt>
          <cx:pt idx="6">6</cx:pt>
          <cx:pt idx="7">7</cx:pt>
          <cx:pt idx="8">8</cx:pt>
          <cx:pt idx="9">9</cx:pt>
          <cx:pt idx="10">10</cx:pt>
          <cx:pt idx="11">11</cx:pt>
          <cx:pt idx="12">100% PD
Estimate</cx:pt>
        </cx:lvl>
      </cx:strDim>
      <cx:numDim type="val">
        <cx:f>Sheet3!$D$4:$D$16</cx:f>
        <cx:lvl ptCount="13" formatCode="&quot;$&quot;#,##0_);[Red]\(&quot;$&quot;#,##0\)">
          <cx:pt idx="0">71064705</cx:pt>
          <cx:pt idx="1">-6144863</cx:pt>
          <cx:pt idx="2">-2379835</cx:pt>
          <cx:pt idx="3">-1431285</cx:pt>
          <cx:pt idx="4">-1140095</cx:pt>
          <cx:pt idx="5">-298669</cx:pt>
          <cx:pt idx="6">146301</cx:pt>
          <cx:pt idx="7">-40665</cx:pt>
          <cx:pt idx="8">-34417</cx:pt>
          <cx:pt idx="9">-25532.649156828411</cx:pt>
          <cx:pt idx="10">17001</cx:pt>
          <cx:pt idx="11">15320</cx:pt>
          <cx:pt idx="12">-59747965</cx:pt>
        </cx:lvl>
      </cx:numDim>
    </cx:data>
  </cx:chartData>
  <cx:chart>
    <cx:plotArea>
      <cx:plotAreaRegion>
        <cx:series layoutId="waterfall" uniqueId="{74706C12-198C-44B2-ADFE-ACE2B19D7DE8}">
          <cx:dataPt idx="0">
            <cx:spPr>
              <a:solidFill>
                <a:srgbClr val="FFFFFF">
                  <a:lumMod val="65000"/>
                </a:srgbClr>
              </a:solidFill>
            </cx:spPr>
          </cx:dataPt>
          <cx:dataPt idx="12">
            <cx:spPr>
              <a:solidFill>
                <a:srgbClr val="4BA046">
                  <a:lumMod val="75000"/>
                </a:srgbClr>
              </a:solidFill>
            </cx:spPr>
          </cx:dataPt>
          <cx:dataId val="0"/>
          <cx:layoutPr>
            <cx:subtotals/>
          </cx:layoutPr>
        </cx:series>
      </cx:plotAreaRegion>
      <cx:axis id="0">
        <cx:catScaling gapWidth="0.5"/>
        <cx:tickLabels/>
        <cx:txPr>
          <a:bodyPr vertOverflow="overflow" horzOverflow="overflow" wrap="square" lIns="0" tIns="0" rIns="0" bIns="0"/>
          <a:lstStyle/>
          <a:p>
            <a:pPr algn="ctr" rtl="0">
              <a:defRPr sz="900" b="0"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a:latin typeface="Times New Roman" panose="02020603050405020304" pitchFamily="18" charset="0"/>
              <a:cs typeface="Times New Roman" panose="02020603050405020304" pitchFamily="18" charset="0"/>
            </a:endParaRPr>
          </a:p>
        </cx:txPr>
      </cx:axis>
      <cx:axis id="1">
        <cx:valScaling max="73000000" min="56000000"/>
        <cx:majorGridlines/>
        <cx:tickLabels/>
        <cx:txPr>
          <a:bodyPr vertOverflow="overflow" horzOverflow="overflow" wrap="square" lIns="0" tIns="0" rIns="0" bIns="0"/>
          <a:lstStyle/>
          <a:p>
            <a:pPr algn="ctr" rtl="0">
              <a:defRPr sz="900" b="0" i="0">
                <a:solidFill>
                  <a:srgbClr val="595959"/>
                </a:solidFill>
                <a:latin typeface="Times New Roman" panose="02020603050405020304" pitchFamily="18" charset="0"/>
                <a:ea typeface="Times New Roman" panose="02020603050405020304" pitchFamily="18" charset="0"/>
                <a:cs typeface="Times New Roman" panose="02020603050405020304" pitchFamily="18" charset="0"/>
              </a:defRPr>
            </a:pPr>
            <a:endParaRPr lang="en-US">
              <a:latin typeface="Times New Roman" panose="02020603050405020304" pitchFamily="18" charset="0"/>
              <a:cs typeface="Times New Roman" panose="02020603050405020304" pitchFamily="18" charset="0"/>
            </a:endParaRPr>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F99CCA-40E6-431B-8A92-39168E1B6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C655A9DA-E7A2-4041-A43D-791D4F82AC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4BC724-08D5-4755-BFD4-882F76444BB5}" type="datetimeFigureOut">
              <a:rPr lang="en-AU" smtClean="0"/>
              <a:t>22/08/2023</a:t>
            </a:fld>
            <a:endParaRPr lang="en-AU"/>
          </a:p>
        </p:txBody>
      </p:sp>
      <p:sp>
        <p:nvSpPr>
          <p:cNvPr id="4" name="Footer Placeholder 3">
            <a:extLst>
              <a:ext uri="{FF2B5EF4-FFF2-40B4-BE49-F238E27FC236}">
                <a16:creationId xmlns:a16="http://schemas.microsoft.com/office/drawing/2014/main" id="{5D4CC105-5CA8-4EEA-9108-0E6522E6A3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2925590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768A60-4B59-40F1-B726-D956429C5C9E}" type="datetimeFigureOut">
              <a:rPr lang="en-AU" smtClean="0"/>
              <a:t>22/08/2023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745C1-A773-4D9E-8475-6026C7DD6504}" type="slidenum">
              <a:rPr lang="en-AU" smtClean="0"/>
              <a:t>‹#›</a:t>
            </a:fld>
            <a:endParaRPr lang="en-AU"/>
          </a:p>
        </p:txBody>
      </p:sp>
    </p:spTree>
    <p:extLst>
      <p:ext uri="{BB962C8B-B14F-4D97-AF65-F5344CB8AC3E}">
        <p14:creationId xmlns:p14="http://schemas.microsoft.com/office/powerpoint/2010/main" val="93604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745C1-A773-4D9E-8475-6026C7DD6504}" type="slidenum">
              <a:rPr lang="en-AU" smtClean="0"/>
              <a:t>3</a:t>
            </a:fld>
            <a:endParaRPr lang="en-AU"/>
          </a:p>
        </p:txBody>
      </p:sp>
    </p:spTree>
    <p:extLst>
      <p:ext uri="{BB962C8B-B14F-4D97-AF65-F5344CB8AC3E}">
        <p14:creationId xmlns:p14="http://schemas.microsoft.com/office/powerpoint/2010/main" val="3409647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E745C1-A773-4D9E-8475-6026C7DD6504}" type="slidenum">
              <a:rPr lang="en-AU" smtClean="0"/>
              <a:t>4</a:t>
            </a:fld>
            <a:endParaRPr lang="en-AU"/>
          </a:p>
        </p:txBody>
      </p:sp>
    </p:spTree>
    <p:extLst>
      <p:ext uri="{BB962C8B-B14F-4D97-AF65-F5344CB8AC3E}">
        <p14:creationId xmlns:p14="http://schemas.microsoft.com/office/powerpoint/2010/main" val="3410675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15499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7929958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2"/>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grpSp>
        <p:nvGrpSpPr>
          <p:cNvPr id="8" name="SP Agenda Subsection" hidden="1"/>
          <p:cNvGrpSpPr>
            <a:grpSpLocks/>
          </p:cNvGrpSpPr>
          <p:nvPr userDrawn="1"/>
        </p:nvGrpSpPr>
        <p:grpSpPr>
          <a:xfrm>
            <a:off x="561176" y="2943456"/>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grpSp>
      <p:grpSp>
        <p:nvGrpSpPr>
          <p:cNvPr id="9" name="SP Agenda Subsection Highlight" hidden="1"/>
          <p:cNvGrpSpPr>
            <a:grpSpLocks/>
          </p:cNvGrpSpPr>
          <p:nvPr userDrawn="1"/>
        </p:nvGrpSpPr>
        <p:grpSpPr>
          <a:xfrm>
            <a:off x="561176" y="3502822"/>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1029878673"/>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1302980857"/>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3"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5"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05464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2483048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2" y="2804400"/>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79193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74587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70934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50996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1766629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33689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99945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258" y="657225"/>
            <a:ext cx="1151930"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216623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965029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868439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047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1" y="280681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813224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1"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716906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54800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2955937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69" y="3431888"/>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1" y="5694844"/>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2" y="3431889"/>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4" y="569484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648089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73006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9965559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11801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4" y="6193839"/>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3082727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4"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2"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3429280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4220230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69"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6"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2160236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2446128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468497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5027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1231194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489550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8352391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2" y="626314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271096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4" y="6193839"/>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1001342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298"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153017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2" y="27288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38" y="2728831"/>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2" y="626492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38" y="626492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0" y="626492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752747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412713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1309715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98379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458470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537846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315839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en-GB"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en-GB" altLang="da-DK" sz="1050" b="0" i="0" u="none" kern="1200" cap="none" noProof="1">
                <a:solidFill>
                  <a:srgbClr val="000000"/>
                </a:solidFill>
                <a:latin typeface="Times New Roman" panose="02020603050405020304" pitchFamily="18" charset="0"/>
                <a:ea typeface="+mn-ea"/>
                <a:cs typeface="+mn-cs"/>
              </a:rPr>
              <a:t>s</a:t>
            </a:r>
            <a:r>
              <a:rPr lang="en-GB" altLang="da-DK" sz="1050" b="0" i="0" u="none" cap="none" noProof="1">
                <a:solidFill>
                  <a:srgbClr val="000000"/>
                </a:solidFill>
                <a:latin typeface="Times New Roman" panose="02020603050405020304" pitchFamily="18" charset="0"/>
                <a:ea typeface="+mn-ea"/>
                <a:cs typeface="+mn-cs"/>
              </a:rPr>
              <a:t>elect </a:t>
            </a:r>
            <a:r>
              <a:rPr lang="en-GB" altLang="da-DK" sz="1050" b="1" i="0" u="none" cap="none" noProof="1">
                <a:solidFill>
                  <a:srgbClr val="000000"/>
                </a:solidFill>
                <a:latin typeface="Times New Roman" panose="02020603050405020304" pitchFamily="18" charset="0"/>
                <a:ea typeface="+mn-ea"/>
                <a:cs typeface="+mn-cs"/>
              </a:rPr>
              <a:t>Image Tools </a:t>
            </a:r>
            <a:r>
              <a:rPr lang="en-GB"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and select </a:t>
            </a:r>
            <a:r>
              <a:rPr lang="en-GB" altLang="da-DK" sz="1050" b="1" i="0" u="none" cap="none" noProof="1">
                <a:solidFill>
                  <a:srgbClr val="000000"/>
                </a:solidFill>
                <a:latin typeface="Times New Roman" panose="02020603050405020304" pitchFamily="18" charset="0"/>
                <a:ea typeface="+mn-ea"/>
                <a:cs typeface="+mn-cs"/>
              </a:rPr>
              <a:t>Insert </a:t>
            </a:r>
            <a:r>
              <a:rPr lang="en-GB" altLang="da-DK" sz="1050" b="0" i="0" u="none" cap="none" noProof="1">
                <a:solidFill>
                  <a:srgbClr val="000000"/>
                </a:solidFill>
                <a:latin typeface="Times New Roman" panose="02020603050405020304" pitchFamily="18" charset="0"/>
                <a:ea typeface="+mn-ea"/>
                <a:cs typeface="+mn-cs"/>
              </a:rPr>
              <a:t>or </a:t>
            </a:r>
            <a:r>
              <a:rPr lang="en-GB" altLang="da-DK" sz="1050" b="1" i="0" u="none" cap="none" noProof="1">
                <a:solidFill>
                  <a:srgbClr val="000000"/>
                </a:solidFill>
                <a:latin typeface="Times New Roman" panose="02020603050405020304" pitchFamily="18" charset="0"/>
                <a:ea typeface="+mn-ea"/>
                <a:cs typeface="+mn-cs"/>
              </a:rPr>
              <a:t>Paste</a:t>
            </a:r>
            <a:r>
              <a:rPr lang="en-GB"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3775545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P TOC">
    <p:spTree>
      <p:nvGrpSpPr>
        <p:cNvPr id="1" name=""/>
        <p:cNvGrpSpPr/>
        <p:nvPr/>
      </p:nvGrpSpPr>
      <p:grpSpPr>
        <a:xfrm>
          <a:off x="0" y="0"/>
          <a:ext cx="0" cy="0"/>
          <a:chOff x="0" y="0"/>
          <a:chExt cx="0" cy="0"/>
        </a:xfrm>
      </p:grpSpPr>
      <p:grpSp>
        <p:nvGrpSpPr>
          <p:cNvPr id="3" name="SP Agenda Section" hidden="1"/>
          <p:cNvGrpSpPr/>
          <p:nvPr userDrawn="1"/>
        </p:nvGrpSpPr>
        <p:grpSpPr>
          <a:xfrm>
            <a:off x="561176" y="1824042"/>
            <a:ext cx="11044248" cy="369332"/>
            <a:chOff x="1630533" y="2085631"/>
            <a:chExt cx="11044247" cy="369332"/>
          </a:xfrm>
        </p:grpSpPr>
        <p:sp>
          <p:nvSpPr>
            <p:cNvPr id="20" name="Section Title"/>
            <p:cNvSpPr txBox="1">
              <a:spLocks/>
            </p:cNvSpPr>
            <p:nvPr userDrawn="1"/>
          </p:nvSpPr>
          <p:spPr>
            <a:xfrm>
              <a:off x="1630533" y="2085631"/>
              <a:ext cx="3843347"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22" name="Slide Number"/>
            <p:cNvSpPr txBox="1">
              <a:spLocks/>
            </p:cNvSpPr>
            <p:nvPr userDrawn="1"/>
          </p:nvSpPr>
          <p:spPr>
            <a:xfrm>
              <a:off x="12037786" y="2085631"/>
              <a:ext cx="636994" cy="369332"/>
            </a:xfrm>
            <a:prstGeom prst="rect">
              <a:avLst/>
            </a:prstGeom>
            <a:noFill/>
          </p:spPr>
          <p:txBody>
            <a:bodyPr wrap="none" rtlCol="0" anchor="ctr">
              <a:noAutofit/>
            </a:bodyPr>
            <a:lstStyle/>
            <a:p>
              <a:pPr algn="r"/>
              <a:r>
                <a:rPr lang="en-US" sz="2800" dirty="0"/>
                <a:t>&lt;P&gt;</a:t>
              </a:r>
            </a:p>
          </p:txBody>
        </p:sp>
      </p:grpSp>
      <p:grpSp>
        <p:nvGrpSpPr>
          <p:cNvPr id="4" name="SP Agenda Section Highlight" hidden="1"/>
          <p:cNvGrpSpPr>
            <a:grpSpLocks/>
          </p:cNvGrpSpPr>
          <p:nvPr userDrawn="1"/>
        </p:nvGrpSpPr>
        <p:grpSpPr>
          <a:xfrm>
            <a:off x="561176" y="2384090"/>
            <a:ext cx="11044248" cy="369332"/>
            <a:chOff x="1547504" y="2616963"/>
            <a:chExt cx="11044248" cy="369332"/>
          </a:xfrm>
          <a:noFill/>
        </p:grpSpPr>
        <p:sp>
          <p:nvSpPr>
            <p:cNvPr id="32" name="Section Title"/>
            <p:cNvSpPr txBox="1">
              <a:spLocks/>
            </p:cNvSpPr>
            <p:nvPr userDrawn="1"/>
          </p:nvSpPr>
          <p:spPr>
            <a:xfrm>
              <a:off x="1547504" y="2616963"/>
              <a:ext cx="3843347"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34" name="Slide Number"/>
            <p:cNvSpPr txBox="1">
              <a:spLocks/>
            </p:cNvSpPr>
            <p:nvPr userDrawn="1"/>
          </p:nvSpPr>
          <p:spPr>
            <a:xfrm>
              <a:off x="11954758" y="2616963"/>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grpSp>
        <p:nvGrpSpPr>
          <p:cNvPr id="8" name="SP Agenda Subsection" hidden="1"/>
          <p:cNvGrpSpPr>
            <a:grpSpLocks/>
          </p:cNvGrpSpPr>
          <p:nvPr userDrawn="1"/>
        </p:nvGrpSpPr>
        <p:grpSpPr>
          <a:xfrm>
            <a:off x="561176" y="2943456"/>
            <a:ext cx="11044248" cy="369332"/>
            <a:chOff x="2062894" y="3155687"/>
            <a:chExt cx="11044247" cy="369332"/>
          </a:xfrm>
        </p:grpSpPr>
        <p:sp>
          <p:nvSpPr>
            <p:cNvPr id="39" name="Section Title"/>
            <p:cNvSpPr txBox="1">
              <a:spLocks/>
            </p:cNvSpPr>
            <p:nvPr userDrawn="1"/>
          </p:nvSpPr>
          <p:spPr>
            <a:xfrm>
              <a:off x="2062894" y="3155687"/>
              <a:ext cx="3366444" cy="369332"/>
            </a:xfrm>
            <a:prstGeom prst="rect">
              <a:avLst/>
            </a:prstGeom>
            <a:noFill/>
          </p:spPr>
          <p:txBody>
            <a:bodyPr wrap="square" rtlCol="0" anchor="ctr">
              <a:noAutofit/>
            </a:bodyPr>
            <a:lstStyle/>
            <a:p>
              <a:pPr defTabSz="9334267">
                <a:tabLst>
                  <a:tab pos="9512062" algn="l"/>
                </a:tabLst>
              </a:pPr>
              <a:r>
                <a:rPr lang="en-US" sz="2800" dirty="0"/>
                <a:t>&lt;TEXT&gt;</a:t>
              </a:r>
            </a:p>
          </p:txBody>
        </p:sp>
        <p:sp>
          <p:nvSpPr>
            <p:cNvPr id="41" name="Slide Number"/>
            <p:cNvSpPr txBox="1">
              <a:spLocks/>
            </p:cNvSpPr>
            <p:nvPr userDrawn="1"/>
          </p:nvSpPr>
          <p:spPr>
            <a:xfrm>
              <a:off x="12470147" y="3155687"/>
              <a:ext cx="636994" cy="369332"/>
            </a:xfrm>
            <a:prstGeom prst="rect">
              <a:avLst/>
            </a:prstGeom>
            <a:noFill/>
          </p:spPr>
          <p:txBody>
            <a:bodyPr wrap="none" rtlCol="0" anchor="ctr">
              <a:noAutofit/>
            </a:bodyPr>
            <a:lstStyle/>
            <a:p>
              <a:pPr algn="r"/>
              <a:r>
                <a:rPr lang="en-US" sz="2800" dirty="0"/>
                <a:t>&lt;P&gt;</a:t>
              </a:r>
            </a:p>
          </p:txBody>
        </p:sp>
      </p:grpSp>
      <p:grpSp>
        <p:nvGrpSpPr>
          <p:cNvPr id="9" name="SP Agenda Subsection Highlight" hidden="1"/>
          <p:cNvGrpSpPr>
            <a:grpSpLocks/>
          </p:cNvGrpSpPr>
          <p:nvPr userDrawn="1"/>
        </p:nvGrpSpPr>
        <p:grpSpPr>
          <a:xfrm>
            <a:off x="561176" y="3502822"/>
            <a:ext cx="11044248" cy="369332"/>
            <a:chOff x="2062894" y="3694411"/>
            <a:chExt cx="11044248" cy="369332"/>
          </a:xfrm>
          <a:noFill/>
        </p:grpSpPr>
        <p:sp>
          <p:nvSpPr>
            <p:cNvPr id="46" name="Section Title"/>
            <p:cNvSpPr txBox="1">
              <a:spLocks/>
            </p:cNvSpPr>
            <p:nvPr userDrawn="1"/>
          </p:nvSpPr>
          <p:spPr>
            <a:xfrm>
              <a:off x="2062894" y="3694411"/>
              <a:ext cx="3366444" cy="369332"/>
            </a:xfrm>
            <a:prstGeom prst="rect">
              <a:avLst/>
            </a:prstGeom>
            <a:grpFill/>
          </p:spPr>
          <p:txBody>
            <a:bodyPr wrap="square" rtlCol="0" anchor="ctr">
              <a:noAutofit/>
            </a:bodyPr>
            <a:lstStyle/>
            <a:p>
              <a:pPr defTabSz="9334267">
                <a:tabLst>
                  <a:tab pos="9512062" algn="l"/>
                </a:tabLst>
              </a:pPr>
              <a:r>
                <a:rPr lang="en-US" sz="2800" b="0" dirty="0">
                  <a:solidFill>
                    <a:srgbClr val="FF0000"/>
                  </a:solidFill>
                </a:rPr>
                <a:t>&lt;TEXT&gt;</a:t>
              </a:r>
            </a:p>
          </p:txBody>
        </p:sp>
        <p:sp>
          <p:nvSpPr>
            <p:cNvPr id="48" name="Slide Number"/>
            <p:cNvSpPr txBox="1">
              <a:spLocks/>
            </p:cNvSpPr>
            <p:nvPr userDrawn="1"/>
          </p:nvSpPr>
          <p:spPr>
            <a:xfrm>
              <a:off x="12470148" y="3694411"/>
              <a:ext cx="636994" cy="369332"/>
            </a:xfrm>
            <a:prstGeom prst="rect">
              <a:avLst/>
            </a:prstGeom>
            <a:grpFill/>
          </p:spPr>
          <p:txBody>
            <a:bodyPr wrap="none" rtlCol="0" anchor="ctr">
              <a:noAutofit/>
            </a:bodyPr>
            <a:lstStyle/>
            <a:p>
              <a:pPr algn="r"/>
              <a:r>
                <a:rPr lang="en-US" sz="2800" b="0" dirty="0">
                  <a:solidFill>
                    <a:srgbClr val="FF0000"/>
                  </a:solidFill>
                </a:rPr>
                <a:t>&lt;P&gt;</a:t>
              </a:r>
            </a:p>
          </p:txBody>
        </p:sp>
      </p:grpSp>
      <p:sp>
        <p:nvSpPr>
          <p:cNvPr id="2" name="Title 1">
            <a:extLst>
              <a:ext uri="{FF2B5EF4-FFF2-40B4-BE49-F238E27FC236}">
                <a16:creationId xmlns:a16="http://schemas.microsoft.com/office/drawing/2014/main" id="{D9B412AA-C027-4FE7-B3CE-FC0157DDC117}"/>
              </a:ext>
            </a:extLst>
          </p:cNvPr>
          <p:cNvSpPr>
            <a:spLocks noGrp="1"/>
          </p:cNvSpPr>
          <p:nvPr>
            <p:ph type="title" idx="10" hasCustomPrompt="1"/>
          </p:nvPr>
        </p:nvSpPr>
        <p:spPr/>
        <p:txBody>
          <a:bodyPr/>
          <a:lstStyle/>
          <a:p>
            <a:r>
              <a:rPr lang="en-US"/>
              <a:t>Agenda</a:t>
            </a:r>
          </a:p>
        </p:txBody>
      </p:sp>
    </p:spTree>
    <p:extLst>
      <p:ext uri="{BB962C8B-B14F-4D97-AF65-F5344CB8AC3E}">
        <p14:creationId xmlns:p14="http://schemas.microsoft.com/office/powerpoint/2010/main" val="347544980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1677479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340436124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 Divider 1">
    <p:spTree>
      <p:nvGrpSpPr>
        <p:cNvPr id="1" name=""/>
        <p:cNvGrpSpPr/>
        <p:nvPr/>
      </p:nvGrpSpPr>
      <p:grpSpPr>
        <a:xfrm>
          <a:off x="0" y="0"/>
          <a:ext cx="0" cy="0"/>
          <a:chOff x="0" y="0"/>
          <a:chExt cx="0" cy="0"/>
        </a:xfrm>
      </p:grpSpPr>
      <p:grpSp>
        <p:nvGrpSpPr>
          <p:cNvPr id="71" name="SP Agenda Section" hidden="1">
            <a:extLst>
              <a:ext uri="{FF2B5EF4-FFF2-40B4-BE49-F238E27FC236}">
                <a16:creationId xmlns:a16="http://schemas.microsoft.com/office/drawing/2014/main" id="{91D61CFA-1A29-4B89-8F49-1E216E25DD2B}"/>
              </a:ext>
            </a:extLst>
          </p:cNvPr>
          <p:cNvGrpSpPr>
            <a:grpSpLocks/>
          </p:cNvGrpSpPr>
          <p:nvPr userDrawn="1"/>
        </p:nvGrpSpPr>
        <p:grpSpPr>
          <a:xfrm>
            <a:off x="561804" y="1933043"/>
            <a:ext cx="9499096" cy="369332"/>
            <a:chOff x="1685325" y="2085631"/>
            <a:chExt cx="5598384" cy="369332"/>
          </a:xfrm>
        </p:grpSpPr>
        <p:sp>
          <p:nvSpPr>
            <p:cNvPr id="72" name="Section Title">
              <a:extLst>
                <a:ext uri="{FF2B5EF4-FFF2-40B4-BE49-F238E27FC236}">
                  <a16:creationId xmlns:a16="http://schemas.microsoft.com/office/drawing/2014/main" id="{8BF45C0E-D24F-4800-98B2-20E0A3AC8C3F}"/>
                </a:ext>
              </a:extLst>
            </p:cNvPr>
            <p:cNvSpPr txBox="1">
              <a:spLocks/>
            </p:cNvSpPr>
            <p:nvPr userDrawn="1"/>
          </p:nvSpPr>
          <p:spPr>
            <a:xfrm>
              <a:off x="1685325"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73" name="Section Number">
              <a:extLst>
                <a:ext uri="{FF2B5EF4-FFF2-40B4-BE49-F238E27FC236}">
                  <a16:creationId xmlns:a16="http://schemas.microsoft.com/office/drawing/2014/main" id="{B36140C3-09D5-4D3F-906D-270C63E34027}"/>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74" name="Slide Number">
              <a:extLst>
                <a:ext uri="{FF2B5EF4-FFF2-40B4-BE49-F238E27FC236}">
                  <a16:creationId xmlns:a16="http://schemas.microsoft.com/office/drawing/2014/main" id="{871FFF1F-6558-47A3-B57A-1327C25BF06E}"/>
                </a:ext>
              </a:extLst>
            </p:cNvPr>
            <p:cNvSpPr txBox="1">
              <a:spLocks/>
            </p:cNvSpPr>
            <p:nvPr userDrawn="1"/>
          </p:nvSpPr>
          <p:spPr>
            <a:xfrm>
              <a:off x="6912263" y="2085631"/>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75" name="Timeslot">
              <a:extLst>
                <a:ext uri="{FF2B5EF4-FFF2-40B4-BE49-F238E27FC236}">
                  <a16:creationId xmlns:a16="http://schemas.microsoft.com/office/drawing/2014/main" id="{98FFC8B2-AAEA-4B46-BACD-C8587958201A}"/>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76" name="Responsible">
              <a:extLst>
                <a:ext uri="{FF2B5EF4-FFF2-40B4-BE49-F238E27FC236}">
                  <a16:creationId xmlns:a16="http://schemas.microsoft.com/office/drawing/2014/main" id="{0E8F7A35-E5F6-48B1-BC2B-4D8D2886AA71}"/>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77" name="Duration">
              <a:extLst>
                <a:ext uri="{FF2B5EF4-FFF2-40B4-BE49-F238E27FC236}">
                  <a16:creationId xmlns:a16="http://schemas.microsoft.com/office/drawing/2014/main" id="{D42D33A2-C40A-44B6-BE0C-4D7653C496BC}"/>
                </a:ext>
              </a:extLst>
            </p:cNvPr>
            <p:cNvSpPr txBox="1">
              <a:spLocks/>
            </p:cNvSpPr>
            <p:nvPr userDrawn="1"/>
          </p:nvSpPr>
          <p:spPr>
            <a:xfrm>
              <a:off x="6912263" y="2085631"/>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grpSp>
        <p:nvGrpSpPr>
          <p:cNvPr id="78" name="SP Agenda Subsection" hidden="1">
            <a:extLst>
              <a:ext uri="{FF2B5EF4-FFF2-40B4-BE49-F238E27FC236}">
                <a16:creationId xmlns:a16="http://schemas.microsoft.com/office/drawing/2014/main" id="{3CDEAECC-3C3D-40DC-8048-05157150AD6E}"/>
              </a:ext>
            </a:extLst>
          </p:cNvPr>
          <p:cNvGrpSpPr>
            <a:grpSpLocks/>
          </p:cNvGrpSpPr>
          <p:nvPr userDrawn="1"/>
        </p:nvGrpSpPr>
        <p:grpSpPr>
          <a:xfrm>
            <a:off x="561798" y="2566133"/>
            <a:ext cx="9499097" cy="369332"/>
            <a:chOff x="1685318" y="2085631"/>
            <a:chExt cx="5598384" cy="369332"/>
          </a:xfrm>
        </p:grpSpPr>
        <p:sp>
          <p:nvSpPr>
            <p:cNvPr id="79" name="Section Title">
              <a:extLst>
                <a:ext uri="{FF2B5EF4-FFF2-40B4-BE49-F238E27FC236}">
                  <a16:creationId xmlns:a16="http://schemas.microsoft.com/office/drawing/2014/main" id="{584D4FFB-892A-49C8-973F-893B258E19BF}"/>
                </a:ext>
              </a:extLst>
            </p:cNvPr>
            <p:cNvSpPr txBox="1">
              <a:spLocks/>
            </p:cNvSpPr>
            <p:nvPr userDrawn="1"/>
          </p:nvSpPr>
          <p:spPr>
            <a:xfrm>
              <a:off x="1685318" y="2085631"/>
              <a:ext cx="5598384" cy="369332"/>
            </a:xfrm>
            <a:prstGeom prst="rect">
              <a:avLst/>
            </a:prstGeom>
            <a:noFill/>
          </p:spPr>
          <p:txBody>
            <a:bodyPr wrap="square" rtlCol="0" anchor="ctr">
              <a:noAutofit/>
            </a:bodyPr>
            <a:lstStyle/>
            <a:p>
              <a:pPr defTabSz="9334267">
                <a:tabLst>
                  <a:tab pos="9512062" algn="l"/>
                </a:tabLst>
              </a:pPr>
              <a:r>
                <a:rPr lang="en-US" sz="4000" b="0" dirty="0">
                  <a:solidFill>
                    <a:schemeClr val="tx1"/>
                  </a:solidFill>
                </a:rPr>
                <a:t>&lt;TEXT&gt;</a:t>
              </a:r>
            </a:p>
          </p:txBody>
        </p:sp>
        <p:sp>
          <p:nvSpPr>
            <p:cNvPr id="80" name="Section Number">
              <a:extLst>
                <a:ext uri="{FF2B5EF4-FFF2-40B4-BE49-F238E27FC236}">
                  <a16:creationId xmlns:a16="http://schemas.microsoft.com/office/drawing/2014/main" id="{BB144044-4B4E-495D-8D8D-9D01BCCA9A24}"/>
                </a:ext>
              </a:extLst>
            </p:cNvPr>
            <p:cNvSpPr txBox="1">
              <a:spLocks/>
            </p:cNvSpPr>
            <p:nvPr userDrawn="1"/>
          </p:nvSpPr>
          <p:spPr>
            <a:xfrm>
              <a:off x="1797664" y="2085631"/>
              <a:ext cx="379556" cy="369332"/>
            </a:xfrm>
            <a:prstGeom prst="rect">
              <a:avLst/>
            </a:prstGeom>
            <a:noFill/>
          </p:spPr>
          <p:txBody>
            <a:bodyPr wrap="none" rtlCol="0" anchor="ctr">
              <a:noAutofit/>
            </a:bodyPr>
            <a:lstStyle/>
            <a:p>
              <a:pPr algn="ctr"/>
              <a:r>
                <a:rPr lang="en-US" sz="4000" b="0" dirty="0">
                  <a:solidFill>
                    <a:srgbClr val="000000">
                      <a:alpha val="0"/>
                    </a:srgbClr>
                  </a:solidFill>
                </a:rPr>
                <a:t>&lt;N&gt;</a:t>
              </a:r>
            </a:p>
          </p:txBody>
        </p:sp>
        <p:sp>
          <p:nvSpPr>
            <p:cNvPr id="81" name="Slide Number">
              <a:extLst>
                <a:ext uri="{FF2B5EF4-FFF2-40B4-BE49-F238E27FC236}">
                  <a16:creationId xmlns:a16="http://schemas.microsoft.com/office/drawing/2014/main" id="{72849E41-8C22-4F28-A058-02BC25DF49BB}"/>
                </a:ext>
              </a:extLst>
            </p:cNvPr>
            <p:cNvSpPr txBox="1">
              <a:spLocks/>
            </p:cNvSpPr>
            <p:nvPr userDrawn="1"/>
          </p:nvSpPr>
          <p:spPr>
            <a:xfrm>
              <a:off x="6912263" y="2086339"/>
              <a:ext cx="0" cy="0"/>
            </a:xfrm>
            <a:prstGeom prst="rect">
              <a:avLst/>
            </a:prstGeom>
            <a:noFill/>
          </p:spPr>
          <p:txBody>
            <a:bodyPr wrap="none" rtlCol="0" anchor="ctr">
              <a:noAutofit/>
            </a:bodyPr>
            <a:lstStyle/>
            <a:p>
              <a:pPr algn="r"/>
              <a:r>
                <a:rPr lang="en-US" sz="4000" b="0" dirty="0">
                  <a:solidFill>
                    <a:srgbClr val="000000">
                      <a:alpha val="0"/>
                    </a:srgbClr>
                  </a:solidFill>
                </a:rPr>
                <a:t>&lt;P&gt;</a:t>
              </a:r>
            </a:p>
          </p:txBody>
        </p:sp>
        <p:sp>
          <p:nvSpPr>
            <p:cNvPr id="82" name="Timeslot">
              <a:extLst>
                <a:ext uri="{FF2B5EF4-FFF2-40B4-BE49-F238E27FC236}">
                  <a16:creationId xmlns:a16="http://schemas.microsoft.com/office/drawing/2014/main" id="{CA1BEB0B-B88B-4782-BF66-3BC90122CA1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&lt;TIMESLOT&gt;</a:t>
              </a:r>
            </a:p>
          </p:txBody>
        </p:sp>
        <p:sp>
          <p:nvSpPr>
            <p:cNvPr id="83" name="Responsible">
              <a:extLst>
                <a:ext uri="{FF2B5EF4-FFF2-40B4-BE49-F238E27FC236}">
                  <a16:creationId xmlns:a16="http://schemas.microsoft.com/office/drawing/2014/main" id="{2488CE60-C0C7-4375-8E28-316DE55D3DE1}"/>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&lt;RESPONSIBLE&gt;</a:t>
              </a:r>
            </a:p>
          </p:txBody>
        </p:sp>
        <p:sp>
          <p:nvSpPr>
            <p:cNvPr id="84" name="Duration">
              <a:extLst>
                <a:ext uri="{FF2B5EF4-FFF2-40B4-BE49-F238E27FC236}">
                  <a16:creationId xmlns:a16="http://schemas.microsoft.com/office/drawing/2014/main" id="{FDCF7982-797D-46DB-BA8C-F96B93FBBFAF}"/>
                </a:ext>
              </a:extLst>
            </p:cNvPr>
            <p:cNvSpPr txBox="1">
              <a:spLocks/>
            </p:cNvSpPr>
            <p:nvPr userDrawn="1"/>
          </p:nvSpPr>
          <p:spPr>
            <a:xfrm>
              <a:off x="6912263" y="2086339"/>
              <a:ext cx="0" cy="0"/>
            </a:xfrm>
            <a:prstGeom prst="rect">
              <a:avLst/>
            </a:prstGeom>
            <a:noFill/>
          </p:spPr>
          <p:txBody>
            <a:bodyPr wrap="none" rtlCol="0" anchor="ctr">
              <a:noAutofit/>
            </a:bodyPr>
            <a:lstStyle/>
            <a:p>
              <a:pPr algn="l"/>
              <a:r>
                <a:rPr lang="en-US" sz="4000" b="0" dirty="0">
                  <a:solidFill>
                    <a:srgbClr val="000000">
                      <a:alpha val="0"/>
                    </a:srgbClr>
                  </a:solidFill>
                </a:rPr>
                <a:t>&lt;DURATION&gt;</a:t>
              </a:r>
            </a:p>
          </p:txBody>
        </p:sp>
      </p:grpSp>
    </p:spTree>
    <p:extLst>
      <p:ext uri="{BB962C8B-B14F-4D97-AF65-F5344CB8AC3E}">
        <p14:creationId xmlns:p14="http://schemas.microsoft.com/office/powerpoint/2010/main" val="3507138616"/>
      </p:ext>
    </p:extLst>
  </p:cSld>
  <p:clrMapOvr>
    <a:masterClrMapping/>
  </p:clrMapOvr>
  <p:extLst>
    <p:ext uri="{DCECCB84-F9BA-43D5-87BE-67443E8EF086}">
      <p15:sldGuideLst xmlns:p15="http://schemas.microsoft.com/office/powerpoint/2012/main">
        <p15:guide id="1" orient="horz" pos="2160">
          <p15:clr>
            <a:srgbClr val="FBAE40"/>
          </p15:clr>
        </p15:guide>
        <p15:guide id="2" pos="11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1DBA67-30CE-4624-801A-8583EFA459C8}"/>
              </a:ext>
            </a:extLst>
          </p:cNvPr>
          <p:cNvSpPr>
            <a:spLocks noGrp="1"/>
          </p:cNvSpPr>
          <p:nvPr>
            <p:ph type="title" hasCustomPrompt="1"/>
          </p:nvPr>
        </p:nvSpPr>
        <p:spPr>
          <a:xfrm>
            <a:off x="658811" y="2411999"/>
            <a:ext cx="9021764" cy="615553"/>
          </a:xfrm>
        </p:spPr>
        <p:txBody>
          <a:bodyPr anchor="b"/>
          <a:lstStyle>
            <a:lvl1pPr>
              <a:lnSpc>
                <a:spcPct val="100000"/>
              </a:lnSpc>
              <a:defRPr/>
            </a:lvl1pPr>
          </a:lstStyle>
          <a:p>
            <a:r>
              <a:rPr lang="en-GB" dirty="0"/>
              <a:t>Cover title</a:t>
            </a:r>
          </a:p>
        </p:txBody>
      </p:sp>
      <p:sp>
        <p:nvSpPr>
          <p:cNvPr id="8" name="Subtitle 2">
            <a:extLst>
              <a:ext uri="{FF2B5EF4-FFF2-40B4-BE49-F238E27FC236}">
                <a16:creationId xmlns:a16="http://schemas.microsoft.com/office/drawing/2014/main" id="{B555C0D5-EC80-4CCA-8270-4CE47862E64B}"/>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6" name="Text Placeholder 2">
            <a:extLst>
              <a:ext uri="{FF2B5EF4-FFF2-40B4-BE49-F238E27FC236}">
                <a16:creationId xmlns:a16="http://schemas.microsoft.com/office/drawing/2014/main" id="{ADAADD92-7453-4A83-91C6-B5F6E01A28D7}"/>
              </a:ext>
            </a:extLst>
          </p:cNvPr>
          <p:cNvSpPr>
            <a:spLocks noGrp="1"/>
          </p:cNvSpPr>
          <p:nvPr>
            <p:ph type="body" sz="quarter" idx="22" hasCustomPrompt="1"/>
          </p:nvPr>
        </p:nvSpPr>
        <p:spPr>
          <a:xfrm>
            <a:off x="658813" y="6026150"/>
            <a:ext cx="5329237"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5" name="Text Placeholder 4">
            <a:extLst>
              <a:ext uri="{FF2B5EF4-FFF2-40B4-BE49-F238E27FC236}">
                <a16:creationId xmlns:a16="http://schemas.microsoft.com/office/drawing/2014/main" id="{600A7456-7A16-4CC1-9A50-E0FF881EE5E2}"/>
              </a:ext>
            </a:extLst>
          </p:cNvPr>
          <p:cNvSpPr>
            <a:spLocks noGrp="1"/>
          </p:cNvSpPr>
          <p:nvPr>
            <p:ph type="body" sz="quarter" idx="23" hasCustomPrompt="1"/>
          </p:nvPr>
        </p:nvSpPr>
        <p:spPr>
          <a:xfrm>
            <a:off x="658813" y="6268670"/>
            <a:ext cx="5319712"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2120931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accent1"/>
        </a:solidFill>
        <a:effectLst/>
      </p:bgPr>
    </p:bg>
    <p:spTree>
      <p:nvGrpSpPr>
        <p:cNvPr id="1" name=""/>
        <p:cNvGrpSpPr/>
        <p:nvPr/>
      </p:nvGrpSpPr>
      <p:grpSpPr>
        <a:xfrm>
          <a:off x="0" y="0"/>
          <a:ext cx="0" cy="0"/>
          <a:chOff x="0" y="0"/>
          <a:chExt cx="0" cy="0"/>
        </a:xfrm>
      </p:grpSpPr>
      <p:pic>
        <p:nvPicPr>
          <p:cNvPr id="10" name="Picture 9" descr="Logo&#10;&#10;Description automatically generated">
            <a:extLst>
              <a:ext uri="{FF2B5EF4-FFF2-40B4-BE49-F238E27FC236}">
                <a16:creationId xmlns:a16="http://schemas.microsoft.com/office/drawing/2014/main" id="{11560780-0FFA-4816-98DC-B3D9BD1722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258" y="657225"/>
            <a:ext cx="1151930" cy="306413"/>
          </a:xfrm>
          <a:prstGeom prst="rect">
            <a:avLst/>
          </a:prstGeom>
        </p:spPr>
      </p:pic>
      <p:sp>
        <p:nvSpPr>
          <p:cNvPr id="8" name="Title 2">
            <a:extLst>
              <a:ext uri="{FF2B5EF4-FFF2-40B4-BE49-F238E27FC236}">
                <a16:creationId xmlns:a16="http://schemas.microsoft.com/office/drawing/2014/main" id="{3EB89C57-D4B3-4832-8C4A-C49A0DD9854E}"/>
              </a:ext>
            </a:extLst>
          </p:cNvPr>
          <p:cNvSpPr>
            <a:spLocks noGrp="1"/>
          </p:cNvSpPr>
          <p:nvPr>
            <p:ph type="title" hasCustomPrompt="1"/>
          </p:nvPr>
        </p:nvSpPr>
        <p:spPr>
          <a:xfrm>
            <a:off x="658811" y="2411999"/>
            <a:ext cx="9021764" cy="615553"/>
          </a:xfrm>
        </p:spPr>
        <p:txBody>
          <a:bodyPr/>
          <a:lstStyle>
            <a:lvl1pPr>
              <a:lnSpc>
                <a:spcPct val="100000"/>
              </a:lnSpc>
              <a:defRPr>
                <a:solidFill>
                  <a:schemeClr val="bg1"/>
                </a:solidFill>
              </a:defRPr>
            </a:lvl1pPr>
          </a:lstStyle>
          <a:p>
            <a:r>
              <a:rPr lang="en-GB" dirty="0"/>
              <a:t>Cover title</a:t>
            </a:r>
          </a:p>
        </p:txBody>
      </p:sp>
      <p:sp>
        <p:nvSpPr>
          <p:cNvPr id="11" name="Subtitle 2">
            <a:extLst>
              <a:ext uri="{FF2B5EF4-FFF2-40B4-BE49-F238E27FC236}">
                <a16:creationId xmlns:a16="http://schemas.microsoft.com/office/drawing/2014/main" id="{7579E5C3-FE22-4D7A-8484-F9024E0C37F4}"/>
              </a:ext>
            </a:extLst>
          </p:cNvPr>
          <p:cNvSpPr>
            <a:spLocks noGrp="1"/>
          </p:cNvSpPr>
          <p:nvPr>
            <p:ph type="subTitle" idx="1" hasCustomPrompt="1"/>
          </p:nvPr>
        </p:nvSpPr>
        <p:spPr>
          <a:xfrm>
            <a:off x="658814" y="3132000"/>
            <a:ext cx="9021762" cy="387798"/>
          </a:xfrm>
        </p:spPr>
        <p:txBody>
          <a:bodyPr lIns="0" tIns="0" rIns="0" bIns="0">
            <a:noAutofit/>
          </a:bodyPr>
          <a:lstStyle>
            <a:lvl1pPr marL="0" indent="0" algn="l">
              <a:buNone/>
              <a:defRPr lang="en-GB" sz="2800" kern="1200" dirty="0">
                <a:solidFill>
                  <a:schemeClr val="tx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3" name="Text Placeholder 2">
            <a:extLst>
              <a:ext uri="{FF2B5EF4-FFF2-40B4-BE49-F238E27FC236}">
                <a16:creationId xmlns:a16="http://schemas.microsoft.com/office/drawing/2014/main" id="{60FC868B-7E5D-443B-9ED2-FC88F7DD5350}"/>
              </a:ext>
            </a:extLst>
          </p:cNvPr>
          <p:cNvSpPr>
            <a:spLocks noGrp="1"/>
          </p:cNvSpPr>
          <p:nvPr>
            <p:ph type="body" sz="quarter" idx="23" hasCustomPrompt="1"/>
          </p:nvPr>
        </p:nvSpPr>
        <p:spPr>
          <a:xfrm>
            <a:off x="658813" y="6026150"/>
            <a:ext cx="5329237" cy="174625"/>
          </a:xfrm>
          <a:prstGeom prst="rect">
            <a:avLst/>
          </a:prstGeom>
        </p:spPr>
        <p:txBody>
          <a:bodyPr lIns="0" tIns="0" rIns="0" bIns="0"/>
          <a:lstStyle>
            <a:lvl1pPr marL="0" indent="0">
              <a:buFontTx/>
              <a:buNone/>
              <a:defRPr sz="1200" b="1">
                <a:solidFill>
                  <a:schemeClr val="bg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Firstname </a:t>
            </a:r>
            <a:r>
              <a:rPr lang="en-GB" dirty="0" err="1"/>
              <a:t>Lastname</a:t>
            </a:r>
            <a:endParaRPr lang="en-GB" dirty="0"/>
          </a:p>
        </p:txBody>
      </p:sp>
      <p:sp>
        <p:nvSpPr>
          <p:cNvPr id="15" name="Text Placeholder 4">
            <a:extLst>
              <a:ext uri="{FF2B5EF4-FFF2-40B4-BE49-F238E27FC236}">
                <a16:creationId xmlns:a16="http://schemas.microsoft.com/office/drawing/2014/main" id="{F19A9DBE-AE7B-42AE-9DD1-81353F9A1FC2}"/>
              </a:ext>
            </a:extLst>
          </p:cNvPr>
          <p:cNvSpPr>
            <a:spLocks noGrp="1"/>
          </p:cNvSpPr>
          <p:nvPr>
            <p:ph type="body" sz="quarter" idx="24" hasCustomPrompt="1"/>
          </p:nvPr>
        </p:nvSpPr>
        <p:spPr>
          <a:xfrm>
            <a:off x="658813" y="6268670"/>
            <a:ext cx="5319712" cy="174624"/>
          </a:xfrm>
        </p:spPr>
        <p:txBody>
          <a:bodyPr>
            <a:noAutofit/>
          </a:bodyPr>
          <a:lstStyle>
            <a:lvl1pPr marL="0" indent="0">
              <a:buNone/>
              <a:defRPr sz="1200">
                <a:solidFill>
                  <a:schemeClr val="bg1"/>
                </a:solidFill>
              </a:defRPr>
            </a:lvl1pPr>
          </a:lstStyle>
          <a:p>
            <a:pPr lvl="0"/>
            <a:r>
              <a:rPr lang="en-GB" dirty="0"/>
              <a:t>DDDD MMMM</a:t>
            </a:r>
          </a:p>
        </p:txBody>
      </p:sp>
      <p:pic>
        <p:nvPicPr>
          <p:cNvPr id="12" name="Graphic 11">
            <a:extLst>
              <a:ext uri="{FF2B5EF4-FFF2-40B4-BE49-F238E27FC236}">
                <a16:creationId xmlns:a16="http://schemas.microsoft.com/office/drawing/2014/main" id="{01728DCD-B717-4980-BBFD-CB5EAE0B2B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4391199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19B8F3E6-0C4D-46FE-AAF5-B2E9E31AD948}"/>
              </a:ext>
            </a:extLst>
          </p:cNvPr>
          <p:cNvSpPr>
            <a:spLocks noGrp="1"/>
          </p:cNvSpPr>
          <p:nvPr>
            <p:ph type="pic" sz="quarter" idx="21" hasCustomPrompt="1"/>
          </p:nvPr>
        </p:nvSpPr>
        <p:spPr>
          <a:xfrm>
            <a:off x="0" y="0"/>
            <a:ext cx="5978525"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3" name="Text Placeholder 2">
            <a:extLst>
              <a:ext uri="{FF2B5EF4-FFF2-40B4-BE49-F238E27FC236}">
                <a16:creationId xmlns:a16="http://schemas.microsoft.com/office/drawing/2014/main" id="{0C1C033C-C63E-4089-A3CD-6F5CD6F526A3}"/>
              </a:ext>
            </a:extLst>
          </p:cNvPr>
          <p:cNvSpPr>
            <a:spLocks noGrp="1"/>
          </p:cNvSpPr>
          <p:nvPr>
            <p:ph type="body" sz="quarter" idx="24" hasCustomPrompt="1"/>
          </p:nvPr>
        </p:nvSpPr>
        <p:spPr>
          <a:xfrm rot="16200000">
            <a:off x="-256394" y="6193839"/>
            <a:ext cx="914400" cy="413923"/>
          </a:xfrm>
          <a:prstGeom prst="rect">
            <a:avLst/>
          </a:prstGeom>
        </p:spPr>
        <p:txBody>
          <a:bodyPr lIns="180000" tIns="144000" rIns="180000" bIns="144000">
            <a:spAutoFit/>
          </a:bodyPr>
          <a:lstStyle>
            <a:lvl1pPr marL="0" indent="0">
              <a:buNone/>
              <a:defRPr sz="800">
                <a:solidFill>
                  <a:schemeClr val="tx1"/>
                </a:solidFill>
              </a:defRPr>
            </a:lvl1pPr>
          </a:lstStyle>
          <a:p>
            <a:r>
              <a:rPr lang="en-GB" dirty="0"/>
              <a:t>© Copyright</a:t>
            </a:r>
          </a:p>
        </p:txBody>
      </p:sp>
      <p:sp>
        <p:nvSpPr>
          <p:cNvPr id="11" name="Title 2">
            <a:extLst>
              <a:ext uri="{FF2B5EF4-FFF2-40B4-BE49-F238E27FC236}">
                <a16:creationId xmlns:a16="http://schemas.microsoft.com/office/drawing/2014/main" id="{B80DFF50-DB1D-448C-A6A7-F7D4CA2CCDAC}"/>
              </a:ext>
            </a:extLst>
          </p:cNvPr>
          <p:cNvSpPr>
            <a:spLocks noGrp="1"/>
          </p:cNvSpPr>
          <p:nvPr>
            <p:ph type="title" hasCustomPrompt="1"/>
          </p:nvPr>
        </p:nvSpPr>
        <p:spPr>
          <a:xfrm>
            <a:off x="6396450" y="2411999"/>
            <a:ext cx="5136738" cy="615553"/>
          </a:xfrm>
        </p:spPr>
        <p:txBody>
          <a:bodyPr anchor="b" anchorCtr="0"/>
          <a:lstStyle>
            <a:lvl1pPr>
              <a:lnSpc>
                <a:spcPct val="100000"/>
              </a:lnSpc>
              <a:defRPr/>
            </a:lvl1pPr>
          </a:lstStyle>
          <a:p>
            <a:r>
              <a:rPr lang="en-GB" dirty="0"/>
              <a:t>Cover title</a:t>
            </a:r>
          </a:p>
        </p:txBody>
      </p:sp>
      <p:sp>
        <p:nvSpPr>
          <p:cNvPr id="12" name="Subtitle 2">
            <a:extLst>
              <a:ext uri="{FF2B5EF4-FFF2-40B4-BE49-F238E27FC236}">
                <a16:creationId xmlns:a16="http://schemas.microsoft.com/office/drawing/2014/main" id="{E1109BE2-2796-4569-B0E4-9C84074DFEF5}"/>
              </a:ext>
            </a:extLst>
          </p:cNvPr>
          <p:cNvSpPr>
            <a:spLocks noGrp="1"/>
          </p:cNvSpPr>
          <p:nvPr>
            <p:ph type="subTitle" idx="1" hasCustomPrompt="1"/>
          </p:nvPr>
        </p:nvSpPr>
        <p:spPr>
          <a:xfrm>
            <a:off x="6396450" y="3132000"/>
            <a:ext cx="5136737"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4" name="Text Placeholder 2">
            <a:extLst>
              <a:ext uri="{FF2B5EF4-FFF2-40B4-BE49-F238E27FC236}">
                <a16:creationId xmlns:a16="http://schemas.microsoft.com/office/drawing/2014/main" id="{034C79B3-D5C2-4EBE-BC85-0B851E8755EF}"/>
              </a:ext>
            </a:extLst>
          </p:cNvPr>
          <p:cNvSpPr>
            <a:spLocks noGrp="1"/>
          </p:cNvSpPr>
          <p:nvPr>
            <p:ph type="body" sz="quarter" idx="25" hasCustomPrompt="1"/>
          </p:nvPr>
        </p:nvSpPr>
        <p:spPr>
          <a:xfrm>
            <a:off x="6396450" y="6026150"/>
            <a:ext cx="5136736"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5" name="Text Placeholder 4">
            <a:extLst>
              <a:ext uri="{FF2B5EF4-FFF2-40B4-BE49-F238E27FC236}">
                <a16:creationId xmlns:a16="http://schemas.microsoft.com/office/drawing/2014/main" id="{EB10E1F8-3123-4144-8B55-7B21F0CCB2A2}"/>
              </a:ext>
            </a:extLst>
          </p:cNvPr>
          <p:cNvSpPr>
            <a:spLocks noGrp="1"/>
          </p:cNvSpPr>
          <p:nvPr>
            <p:ph type="body" sz="quarter" idx="23" hasCustomPrompt="1"/>
          </p:nvPr>
        </p:nvSpPr>
        <p:spPr>
          <a:xfrm>
            <a:off x="6396450" y="6268670"/>
            <a:ext cx="5136736" cy="174624"/>
          </a:xfrm>
        </p:spPr>
        <p:txBody>
          <a:bodyPr>
            <a:noAutofit/>
          </a:bodyPr>
          <a:lstStyle>
            <a:lvl1pPr marL="0" indent="0">
              <a:buNone/>
              <a:defRPr sz="1200"/>
            </a:lvl1pPr>
          </a:lstStyle>
          <a:p>
            <a:pPr lvl="0"/>
            <a:r>
              <a:rPr lang="en-GB" dirty="0"/>
              <a:t>DDDD MMMM</a:t>
            </a:r>
          </a:p>
        </p:txBody>
      </p:sp>
    </p:spTree>
    <p:extLst>
      <p:ext uri="{BB962C8B-B14F-4D97-AF65-F5344CB8AC3E}">
        <p14:creationId xmlns:p14="http://schemas.microsoft.com/office/powerpoint/2010/main" val="1702800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699F18F3-83CE-4B8C-A573-BB143024441D}"/>
              </a:ext>
            </a:extLst>
          </p:cNvPr>
          <p:cNvSpPr>
            <a:spLocks noGrp="1"/>
          </p:cNvSpPr>
          <p:nvPr>
            <p:ph type="title" hasCustomPrompt="1"/>
          </p:nvPr>
        </p:nvSpPr>
        <p:spPr>
          <a:xfrm>
            <a:off x="658811" y="2411999"/>
            <a:ext cx="5102416" cy="615553"/>
          </a:xfrm>
        </p:spPr>
        <p:txBody>
          <a:bodyPr anchor="b" anchorCtr="0"/>
          <a:lstStyle>
            <a:lvl1pPr>
              <a:lnSpc>
                <a:spcPct val="100000"/>
              </a:lnSpc>
              <a:defRPr/>
            </a:lvl1pPr>
          </a:lstStyle>
          <a:p>
            <a:r>
              <a:rPr lang="en-GB" dirty="0"/>
              <a:t>Cover title</a:t>
            </a:r>
          </a:p>
        </p:txBody>
      </p:sp>
      <p:sp>
        <p:nvSpPr>
          <p:cNvPr id="15" name="Subtitle 2">
            <a:extLst>
              <a:ext uri="{FF2B5EF4-FFF2-40B4-BE49-F238E27FC236}">
                <a16:creationId xmlns:a16="http://schemas.microsoft.com/office/drawing/2014/main" id="{F3997B08-B5A4-41AD-83CF-D0095C2EAC27}"/>
              </a:ext>
            </a:extLst>
          </p:cNvPr>
          <p:cNvSpPr>
            <a:spLocks noGrp="1"/>
          </p:cNvSpPr>
          <p:nvPr>
            <p:ph type="subTitle" idx="1" hasCustomPrompt="1"/>
          </p:nvPr>
        </p:nvSpPr>
        <p:spPr>
          <a:xfrm>
            <a:off x="658814" y="3132000"/>
            <a:ext cx="5102415" cy="387798"/>
          </a:xfrm>
        </p:spPr>
        <p:txBody>
          <a:bodyPr lIns="0" tIns="0" rIns="0" bIns="0">
            <a:noAutofit/>
          </a:bodyPr>
          <a:lstStyle>
            <a:lvl1pPr marL="0" indent="0" algn="l">
              <a:buNone/>
              <a:defRPr lang="en-GB" sz="2800" kern="1200" dirty="0">
                <a:solidFill>
                  <a:schemeClr val="accent1"/>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90000"/>
              </a:lnSpc>
              <a:spcBef>
                <a:spcPts val="1000"/>
              </a:spcBef>
              <a:buFontTx/>
              <a:buNone/>
            </a:pPr>
            <a:r>
              <a:rPr lang="en-GB" dirty="0"/>
              <a:t>Cover subtitle</a:t>
            </a:r>
          </a:p>
        </p:txBody>
      </p:sp>
      <p:sp>
        <p:nvSpPr>
          <p:cNvPr id="16" name="Text Placeholder 2">
            <a:extLst>
              <a:ext uri="{FF2B5EF4-FFF2-40B4-BE49-F238E27FC236}">
                <a16:creationId xmlns:a16="http://schemas.microsoft.com/office/drawing/2014/main" id="{F5CFC4F1-DD06-4AC9-9EED-47E7BC6CE4F2}"/>
              </a:ext>
            </a:extLst>
          </p:cNvPr>
          <p:cNvSpPr>
            <a:spLocks noGrp="1"/>
          </p:cNvSpPr>
          <p:nvPr>
            <p:ph type="body" sz="quarter" idx="22" hasCustomPrompt="1"/>
          </p:nvPr>
        </p:nvSpPr>
        <p:spPr>
          <a:xfrm>
            <a:off x="658814" y="6026150"/>
            <a:ext cx="5102414" cy="174625"/>
          </a:xfrm>
          <a:prstGeom prst="rect">
            <a:avLst/>
          </a:prstGeom>
        </p:spPr>
        <p:txBody>
          <a:bodyPr lIns="0" tIns="0" rIns="0" bIns="0"/>
          <a:lstStyle>
            <a:lvl1pPr marL="0" indent="0">
              <a:buFontTx/>
              <a:buNone/>
              <a:defRPr sz="1200" b="1">
                <a:solidFill>
                  <a:schemeClr val="accent1"/>
                </a:solidFill>
                <a:latin typeface="Arial" panose="020B0604020202020204" pitchFamily="34" charset="0"/>
                <a:cs typeface="Arial" panose="020B0604020202020204" pitchFamily="34" charset="0"/>
              </a:defRPr>
            </a:lvl1pPr>
            <a:lvl2pPr marL="2520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err="1"/>
              <a:t>Firstname</a:t>
            </a:r>
            <a:r>
              <a:rPr lang="en-GB" dirty="0"/>
              <a:t> </a:t>
            </a:r>
            <a:r>
              <a:rPr lang="en-GB" dirty="0" err="1"/>
              <a:t>Lastname</a:t>
            </a:r>
            <a:endParaRPr lang="en-GB" dirty="0"/>
          </a:p>
        </p:txBody>
      </p:sp>
      <p:sp>
        <p:nvSpPr>
          <p:cNvPr id="19" name="Text Placeholder 4">
            <a:extLst>
              <a:ext uri="{FF2B5EF4-FFF2-40B4-BE49-F238E27FC236}">
                <a16:creationId xmlns:a16="http://schemas.microsoft.com/office/drawing/2014/main" id="{3676BDDC-3D34-4941-A1E0-6D688809C9A3}"/>
              </a:ext>
            </a:extLst>
          </p:cNvPr>
          <p:cNvSpPr>
            <a:spLocks noGrp="1"/>
          </p:cNvSpPr>
          <p:nvPr>
            <p:ph type="body" sz="quarter" idx="23" hasCustomPrompt="1"/>
          </p:nvPr>
        </p:nvSpPr>
        <p:spPr>
          <a:xfrm>
            <a:off x="658813" y="6268670"/>
            <a:ext cx="5093294" cy="174624"/>
          </a:xfrm>
        </p:spPr>
        <p:txBody>
          <a:bodyPr>
            <a:noAutofit/>
          </a:bodyPr>
          <a:lstStyle>
            <a:lvl1pPr marL="0" indent="0">
              <a:buNone/>
              <a:defRPr sz="1200"/>
            </a:lvl1pPr>
          </a:lstStyle>
          <a:p>
            <a:pPr lvl="0"/>
            <a:r>
              <a:rPr lang="en-GB" dirty="0"/>
              <a:t>DDDD MMMM</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5983477" y="0"/>
            <a:ext cx="6203951"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2">
            <a:extLst>
              <a:ext uri="{FF2B5EF4-FFF2-40B4-BE49-F238E27FC236}">
                <a16:creationId xmlns:a16="http://schemas.microsoft.com/office/drawing/2014/main" id="{099E8267-E7EE-4182-963A-5CB334B5C1BC}"/>
              </a:ext>
            </a:extLst>
          </p:cNvPr>
          <p:cNvSpPr>
            <a:spLocks noGrp="1"/>
          </p:cNvSpPr>
          <p:nvPr>
            <p:ph type="body" sz="quarter" idx="24" hasCustomPrompt="1"/>
          </p:nvPr>
        </p:nvSpPr>
        <p:spPr>
          <a:xfrm rot="16200000">
            <a:off x="11533994" y="6193839"/>
            <a:ext cx="914400" cy="413923"/>
          </a:xfrm>
          <a:prstGeom prst="rect">
            <a:avLst/>
          </a:prstGeom>
        </p:spPr>
        <p:txBody>
          <a:bodyPr lIns="180000" tIns="144000" rIns="180000" bIns="144000">
            <a:spAutoFit/>
          </a:bodyPr>
          <a:lstStyle>
            <a:lvl1pPr marL="0" indent="0">
              <a:buNone/>
              <a:defRPr sz="800"/>
            </a:lvl1pPr>
          </a:lstStyle>
          <a:p>
            <a:r>
              <a:rPr lang="en-GB" dirty="0"/>
              <a:t>© Copyright</a:t>
            </a:r>
          </a:p>
        </p:txBody>
      </p:sp>
      <p:sp>
        <p:nvSpPr>
          <p:cNvPr id="13" name="Picture Placeholder 14">
            <a:extLst>
              <a:ext uri="{FF2B5EF4-FFF2-40B4-BE49-F238E27FC236}">
                <a16:creationId xmlns:a16="http://schemas.microsoft.com/office/drawing/2014/main" id="{76FBC2FC-02EA-48E9-BF11-1F9E021020EF}"/>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31927471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
        <p:nvSpPr>
          <p:cNvPr id="7" name="Text Placeholder 5">
            <a:extLst>
              <a:ext uri="{FF2B5EF4-FFF2-40B4-BE49-F238E27FC236}">
                <a16:creationId xmlns:a16="http://schemas.microsoft.com/office/drawing/2014/main" id="{94288418-885E-4C4C-9679-4E525D7DF722}"/>
              </a:ext>
            </a:extLst>
          </p:cNvPr>
          <p:cNvSpPr>
            <a:spLocks noGrp="1"/>
          </p:cNvSpPr>
          <p:nvPr>
            <p:ph type="body" sz="quarter" idx="10" hasCustomPrompt="1"/>
          </p:nvPr>
        </p:nvSpPr>
        <p:spPr>
          <a:xfrm>
            <a:off x="658813" y="1811337"/>
            <a:ext cx="10874375" cy="4354513"/>
          </a:xfrm>
        </p:spPr>
        <p:txBody>
          <a:bodyPr>
            <a:noAutofit/>
          </a:bodyPr>
          <a:lstStyle>
            <a:lvl1pPr marL="0" indent="0" eaLnBrk="1" hangingPunct="1">
              <a:lnSpc>
                <a:spcPts val="3200"/>
              </a:lnSpc>
              <a:spcAft>
                <a:spcPts val="600"/>
              </a:spcAft>
              <a:buFont typeface="Arial" panose="020B0604020202020204" pitchFamily="34" charset="0"/>
              <a:buNone/>
              <a:defRPr/>
            </a:lvl1pPr>
            <a:lvl2pPr marL="0" indent="0">
              <a:lnSpc>
                <a:spcPts val="3200"/>
              </a:lnSpc>
              <a:spcAft>
                <a:spcPts val="1200"/>
              </a:spcAft>
              <a:buFont typeface="Arial" panose="020B0604020202020204" pitchFamily="34" charset="0"/>
              <a:buChar char="​"/>
              <a:defRPr sz="2800">
                <a:solidFill>
                  <a:schemeClr val="accent1"/>
                </a:solidFill>
              </a:defRPr>
            </a:lvl2pPr>
            <a:lvl3pPr marL="0" indent="0">
              <a:lnSpc>
                <a:spcPts val="3200"/>
              </a:lnSpc>
              <a:spcAft>
                <a:spcPts val="1200"/>
              </a:spcAft>
              <a:buFont typeface="Arial" panose="020B0604020202020204" pitchFamily="34" charset="0"/>
              <a:buChar char="​"/>
              <a:defRPr sz="2800"/>
            </a:lvl3pPr>
            <a:lvl4pPr marL="0" indent="0">
              <a:lnSpc>
                <a:spcPts val="3200"/>
              </a:lnSpc>
              <a:spcAft>
                <a:spcPts val="1200"/>
              </a:spcAft>
              <a:buFont typeface="Arial" panose="020B0604020202020204" pitchFamily="34" charset="0"/>
              <a:buChar char="​"/>
              <a:defRPr sz="2800" b="0">
                <a:solidFill>
                  <a:schemeClr val="accent1"/>
                </a:solidFill>
                <a:latin typeface="+mn-lt"/>
              </a:defRPr>
            </a:lvl4pPr>
            <a:lvl5pPr>
              <a:lnSpc>
                <a:spcPts val="3200"/>
              </a:lnSpc>
              <a:spcAft>
                <a:spcPts val="1200"/>
              </a:spcAft>
              <a:buNone/>
              <a:defRPr sz="2800" b="0">
                <a:solidFill>
                  <a:schemeClr val="tx1"/>
                </a:solidFill>
                <a:latin typeface="+mn-lt"/>
              </a:defRPr>
            </a:lvl5pPr>
            <a:lvl6pPr>
              <a:lnSpc>
                <a:spcPts val="3200"/>
              </a:lnSpc>
              <a:spcAft>
                <a:spcPts val="1200"/>
              </a:spcAft>
              <a:defRPr lang="en-GB" sz="2800" b="0" kern="1200" dirty="0" smtClean="0">
                <a:solidFill>
                  <a:schemeClr val="accent1"/>
                </a:solidFill>
                <a:latin typeface="+mn-lt"/>
                <a:ea typeface="+mn-ea"/>
                <a:cs typeface="+mn-cs"/>
              </a:defRPr>
            </a:lvl6pPr>
            <a:lvl7pPr>
              <a:lnSpc>
                <a:spcPts val="3200"/>
              </a:lnSpc>
              <a:spcAft>
                <a:spcPts val="1200"/>
              </a:spcAft>
              <a:defRPr lang="en-GB" sz="2800" b="0" kern="1200" dirty="0" smtClean="0">
                <a:solidFill>
                  <a:schemeClr val="tx1"/>
                </a:solidFill>
                <a:latin typeface="+mn-lt"/>
                <a:ea typeface="+mn-ea"/>
                <a:cs typeface="+mn-cs"/>
              </a:defRPr>
            </a:lvl7pPr>
            <a:lvl8pPr>
              <a:lnSpc>
                <a:spcPts val="3200"/>
              </a:lnSpc>
              <a:spcAft>
                <a:spcPts val="1200"/>
              </a:spcAft>
              <a:buNone/>
              <a:defRPr lang="en-GB" sz="2800" b="0" kern="1200" dirty="0" smtClean="0">
                <a:solidFill>
                  <a:schemeClr val="tx2"/>
                </a:solidFill>
                <a:latin typeface="+mn-lt"/>
                <a:ea typeface="+mn-ea"/>
                <a:cs typeface="+mn-cs"/>
              </a:defRPr>
            </a:lvl8pPr>
            <a:lvl9pPr>
              <a:lnSpc>
                <a:spcPts val="3200"/>
              </a:lnSpc>
              <a:spcAft>
                <a:spcPts val="1200"/>
              </a:spcAft>
              <a:defRPr lang="en-GB" sz="2800" b="0" kern="1200" dirty="0" smtClean="0">
                <a:solidFill>
                  <a:schemeClr val="tx1"/>
                </a:solidFill>
                <a:latin typeface="+mn-lt"/>
                <a:ea typeface="+mn-ea"/>
                <a:cs typeface="+mn-cs"/>
              </a:defRPr>
            </a:lvl9pPr>
          </a:lstStyle>
          <a:p>
            <a:pPr eaLnBrk="1" hangingPunct="1">
              <a:spcAft>
                <a:spcPts val="600"/>
              </a:spcAft>
              <a:defRPr/>
            </a:pPr>
            <a:r>
              <a:rPr lang="en-GB" dirty="0"/>
              <a:t>Agenda item (</a:t>
            </a:r>
            <a:r>
              <a:rPr lang="en-GB" sz="2800" b="0" noProof="1">
                <a:solidFill>
                  <a:schemeClr val="tx1"/>
                </a:solidFill>
                <a:latin typeface="+mn-lt"/>
                <a:cs typeface="Arial" panose="020B0604020202020204" pitchFamily="34" charset="0"/>
              </a:rPr>
              <a:t>Click </a:t>
            </a:r>
            <a:r>
              <a:rPr lang="en-GB" sz="2800" b="1" noProof="1">
                <a:solidFill>
                  <a:schemeClr val="tx1"/>
                </a:solidFill>
                <a:latin typeface="+mn-lt"/>
                <a:cs typeface="Arial" panose="020B0604020202020204" pitchFamily="34" charset="0"/>
              </a:rPr>
              <a:t>Styles Pane </a:t>
            </a:r>
            <a:r>
              <a:rPr lang="en-GB" sz="2800" b="0" noProof="1">
                <a:solidFill>
                  <a:schemeClr val="tx1"/>
                </a:solidFill>
                <a:latin typeface="+mn-lt"/>
                <a:cs typeface="Arial" panose="020B0604020202020204" pitchFamily="34" charset="0"/>
              </a:rPr>
              <a:t>on Templafy ribbon to select up to </a:t>
            </a:r>
            <a:br>
              <a:rPr lang="en-GB" sz="2800" b="0" noProof="1">
                <a:solidFill>
                  <a:schemeClr val="tx1"/>
                </a:solidFill>
                <a:latin typeface="+mn-lt"/>
                <a:cs typeface="Arial" panose="020B0604020202020204" pitchFamily="34" charset="0"/>
              </a:rPr>
            </a:br>
            <a:r>
              <a:rPr lang="en-GB" sz="2800" b="0" noProof="1">
                <a:solidFill>
                  <a:schemeClr val="tx1"/>
                </a:solidFill>
                <a:latin typeface="+mn-lt"/>
                <a:cs typeface="Arial" panose="020B0604020202020204" pitchFamily="34" charset="0"/>
              </a:rPr>
              <a:t>9 different levels text or headings</a:t>
            </a:r>
            <a:r>
              <a:rPr lang="en-GB" dirty="0"/>
              <a:t>)</a:t>
            </a:r>
          </a:p>
          <a:p>
            <a:pPr lvl="1"/>
            <a:r>
              <a:rPr lang="en-GB" dirty="0"/>
              <a:t>Agenda item title</a:t>
            </a:r>
          </a:p>
          <a:p>
            <a:pPr lvl="2"/>
            <a:r>
              <a:rPr lang="en-GB" dirty="0"/>
              <a:t>Agenda item title</a:t>
            </a:r>
          </a:p>
          <a:p>
            <a:pPr lvl="3"/>
            <a:r>
              <a:rPr lang="en-GB" dirty="0"/>
              <a:t>Agenda item title</a:t>
            </a:r>
          </a:p>
          <a:p>
            <a:pPr lvl="4"/>
            <a:r>
              <a:rPr lang="en-GB" dirty="0"/>
              <a:t>Agenda item title</a:t>
            </a:r>
          </a:p>
          <a:p>
            <a:pPr lvl="5"/>
            <a:r>
              <a:rPr lang="en-GB" dirty="0"/>
              <a:t>Agenda item title</a:t>
            </a:r>
          </a:p>
          <a:p>
            <a:pPr lvl="6"/>
            <a:r>
              <a:rPr lang="en-GB" dirty="0"/>
              <a:t>Agenda item title</a:t>
            </a:r>
          </a:p>
        </p:txBody>
      </p:sp>
    </p:spTree>
    <p:extLst>
      <p:ext uri="{BB962C8B-B14F-4D97-AF65-F5344CB8AC3E}">
        <p14:creationId xmlns:p14="http://schemas.microsoft.com/office/powerpoint/2010/main" val="358361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17406754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1369047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395815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05C0-3CE2-46F9-86BA-958E3224BE26}"/>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4" name="Text Placeholder 11">
            <a:extLst>
              <a:ext uri="{FF2B5EF4-FFF2-40B4-BE49-F238E27FC236}">
                <a16:creationId xmlns:a16="http://schemas.microsoft.com/office/drawing/2014/main" id="{35899579-6E1C-4071-BD34-4EA272180050}"/>
              </a:ext>
            </a:extLst>
          </p:cNvPr>
          <p:cNvSpPr>
            <a:spLocks noGrp="1"/>
          </p:cNvSpPr>
          <p:nvPr>
            <p:ph type="body" sz="quarter" idx="11" hasCustomPrompt="1"/>
          </p:nvPr>
        </p:nvSpPr>
        <p:spPr>
          <a:xfrm>
            <a:off x="658812" y="1811338"/>
            <a:ext cx="9021763" cy="3077766"/>
          </a:xfrm>
          <a:prstGeom prst="rect">
            <a:avLst/>
          </a:prstGeom>
        </p:spPr>
        <p:txBody>
          <a:bodyPr lIns="0" tIns="0" rIns="0" bIns="0">
            <a:noAutofit/>
          </a:bodyPr>
          <a:lstStyle>
            <a:lvl1pPr marL="0" indent="0">
              <a:lnSpc>
                <a:spcPct val="100000"/>
              </a:lnSpc>
              <a:spcBef>
                <a:spcPts val="0"/>
              </a:spcBef>
              <a:buFontTx/>
              <a:buNone/>
              <a:defRPr sz="4000">
                <a:solidFill>
                  <a:schemeClr val="bg1"/>
                </a:solidFill>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5" name="Footer Placeholder 4">
            <a:extLst>
              <a:ext uri="{FF2B5EF4-FFF2-40B4-BE49-F238E27FC236}">
                <a16:creationId xmlns:a16="http://schemas.microsoft.com/office/drawing/2014/main" id="{337C615C-6A84-4A9F-BB12-FFA78DB88F6B}"/>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08074A84-2123-44DE-A4DD-AB014615DA3A}"/>
              </a:ext>
            </a:extLst>
          </p:cNvPr>
          <p:cNvSpPr>
            <a:spLocks noGrp="1"/>
          </p:cNvSpPr>
          <p:nvPr>
            <p:ph type="sldNum" sz="quarter" idx="13"/>
          </p:nvPr>
        </p:nvSpPr>
        <p:spPr/>
        <p:txBody>
          <a:bodyPr/>
          <a:lstStyle>
            <a:lvl1pPr>
              <a:defRPr>
                <a:solidFill>
                  <a:schemeClr val="bg1"/>
                </a:solidFill>
              </a:defRPr>
            </a:lvl1pPr>
          </a:lstStyle>
          <a:p>
            <a:fld id="{1BE232AB-0B06-425F-9ADD-32A9A3D01189}" type="slidenum">
              <a:rPr lang="en-GB" smtClean="0"/>
              <a:pPr/>
              <a:t>‹#›</a:t>
            </a:fld>
            <a:endParaRPr lang="en-GB" dirty="0"/>
          </a:p>
        </p:txBody>
      </p:sp>
      <p:pic>
        <p:nvPicPr>
          <p:cNvPr id="7" name="Graphic 6">
            <a:extLst>
              <a:ext uri="{FF2B5EF4-FFF2-40B4-BE49-F238E27FC236}">
                <a16:creationId xmlns:a16="http://schemas.microsoft.com/office/drawing/2014/main" id="{AA209F59-9D5C-4BB8-9163-D04E4093FC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368400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40681774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 x text or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10" name="Subtitle 2">
            <a:extLst>
              <a:ext uri="{FF2B5EF4-FFF2-40B4-BE49-F238E27FC236}">
                <a16:creationId xmlns:a16="http://schemas.microsoft.com/office/drawing/2014/main" id="{CA740BB2-3E05-438D-A466-10499F9D16BA}"/>
              </a:ext>
            </a:extLst>
          </p:cNvPr>
          <p:cNvSpPr>
            <a:spLocks noGrp="1"/>
          </p:cNvSpPr>
          <p:nvPr>
            <p:ph type="subTitle" idx="1" hasCustomPrompt="1"/>
          </p:nvPr>
        </p:nvSpPr>
        <p:spPr>
          <a:xfrm>
            <a:off x="658814" y="1306800"/>
            <a:ext cx="5322885"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7" name="Content Placeholder 16">
            <a:extLst>
              <a:ext uri="{FF2B5EF4-FFF2-40B4-BE49-F238E27FC236}">
                <a16:creationId xmlns:a16="http://schemas.microsoft.com/office/drawing/2014/main" id="{7C9E77EB-1FC1-41DE-9575-67E0CB6106D5}"/>
              </a:ext>
            </a:extLst>
          </p:cNvPr>
          <p:cNvSpPr>
            <a:spLocks noGrp="1"/>
          </p:cNvSpPr>
          <p:nvPr>
            <p:ph sz="quarter" idx="16" hasCustomPrompt="1"/>
          </p:nvPr>
        </p:nvSpPr>
        <p:spPr>
          <a:xfrm>
            <a:off x="658813" y="1811339"/>
            <a:ext cx="10874375" cy="4354512"/>
          </a:xfrm>
        </p:spPr>
        <p:txBody>
          <a:bodyPr/>
          <a:lstStyle>
            <a:lvl1pPr>
              <a:defRPr/>
            </a:lvl1pPr>
            <a:lvl5pPr>
              <a:defRPr/>
            </a:lvl5pPr>
            <a:lvl6pPr>
              <a:defRPr sz="2000"/>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5735885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x text or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224CF-B62D-43B3-ABC3-1EC2A3CB73EE}"/>
              </a:ext>
            </a:extLst>
          </p:cNvPr>
          <p:cNvSpPr>
            <a:spLocks noGrp="1"/>
          </p:cNvSpPr>
          <p:nvPr>
            <p:ph type="title" hasCustomPrompt="1"/>
          </p:nvPr>
        </p:nvSpPr>
        <p:spPr/>
        <p:txBody>
          <a:bodyPr/>
          <a:lstStyle>
            <a:lvl1pPr>
              <a:defRPr/>
            </a:lvl1pPr>
          </a:lstStyle>
          <a:p>
            <a:r>
              <a:rPr lang="en-GB" dirty="0"/>
              <a:t>Slide title</a:t>
            </a:r>
          </a:p>
        </p:txBody>
      </p:sp>
      <p:sp>
        <p:nvSpPr>
          <p:cNvPr id="13" name="Subtitle 2">
            <a:extLst>
              <a:ext uri="{FF2B5EF4-FFF2-40B4-BE49-F238E27FC236}">
                <a16:creationId xmlns:a16="http://schemas.microsoft.com/office/drawing/2014/main" id="{2CAF9701-EE58-43C3-8B35-4CE182DA9429}"/>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8" name="Content Placeholder 17">
            <a:extLst>
              <a:ext uri="{FF2B5EF4-FFF2-40B4-BE49-F238E27FC236}">
                <a16:creationId xmlns:a16="http://schemas.microsoft.com/office/drawing/2014/main" id="{8346BCF9-C87A-4439-AC19-4B8688D7A7CD}"/>
              </a:ext>
            </a:extLst>
          </p:cNvPr>
          <p:cNvSpPr>
            <a:spLocks noGrp="1"/>
          </p:cNvSpPr>
          <p:nvPr>
            <p:ph sz="quarter" idx="15" hasCustomPrompt="1"/>
          </p:nvPr>
        </p:nvSpPr>
        <p:spPr>
          <a:xfrm>
            <a:off x="655636" y="1811339"/>
            <a:ext cx="5322890"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22" name="Content Placeholder 21">
            <a:extLst>
              <a:ext uri="{FF2B5EF4-FFF2-40B4-BE49-F238E27FC236}">
                <a16:creationId xmlns:a16="http://schemas.microsoft.com/office/drawing/2014/main" id="{4356D59A-1FC5-4F41-AE37-8948D8490708}"/>
              </a:ext>
            </a:extLst>
          </p:cNvPr>
          <p:cNvSpPr>
            <a:spLocks noGrp="1"/>
          </p:cNvSpPr>
          <p:nvPr>
            <p:ph sz="quarter" idx="61" hasCustomPrompt="1"/>
          </p:nvPr>
        </p:nvSpPr>
        <p:spPr>
          <a:xfrm>
            <a:off x="6210300" y="1811339"/>
            <a:ext cx="5322888" cy="4354512"/>
          </a:xfrm>
        </p:spPr>
        <p:txBody>
          <a:bodyPr/>
          <a:lstStyle>
            <a:lvl1pPr>
              <a:defRPr/>
            </a:lvl1pPr>
            <a:lvl5pPr>
              <a:defRPr/>
            </a:lvl5pPr>
            <a:lvl6pPr>
              <a:defRPr/>
            </a:lvl6pPr>
            <a:lvl7pPr>
              <a:defRPr/>
            </a:lvl7pPr>
            <a:lvl8pPr>
              <a:defRPr/>
            </a:lvl8pPr>
            <a:lvl9pPr>
              <a:defRPr/>
            </a:lvl9pPr>
          </a:lstStyle>
          <a:p>
            <a:pPr lvl="0"/>
            <a:r>
              <a:rPr lang="en-GB" dirty="0"/>
              <a:t>Click to add text, image or graph/table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9" name="Text Placeholder 2">
            <a:extLst>
              <a:ext uri="{FF2B5EF4-FFF2-40B4-BE49-F238E27FC236}">
                <a16:creationId xmlns:a16="http://schemas.microsoft.com/office/drawing/2014/main" id="{D877D27D-B1A9-4393-A08B-DDBCFBF0874D}"/>
              </a:ext>
            </a:extLst>
          </p:cNvPr>
          <p:cNvSpPr>
            <a:spLocks noGrp="1"/>
          </p:cNvSpPr>
          <p:nvPr>
            <p:ph type="body" sz="quarter" idx="25" hasCustomPrompt="1"/>
          </p:nvPr>
        </p:nvSpPr>
        <p:spPr>
          <a:xfrm rot="16200000">
            <a:off x="5528833"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0" name="Text Placeholder 2">
            <a:extLst>
              <a:ext uri="{FF2B5EF4-FFF2-40B4-BE49-F238E27FC236}">
                <a16:creationId xmlns:a16="http://schemas.microsoft.com/office/drawing/2014/main" id="{9D6A524A-3625-4D09-98E2-2D712CA40ECA}"/>
              </a:ext>
            </a:extLst>
          </p:cNvPr>
          <p:cNvSpPr>
            <a:spLocks noGrp="1"/>
          </p:cNvSpPr>
          <p:nvPr>
            <p:ph type="body" sz="quarter" idx="60" hasCustomPrompt="1"/>
          </p:nvPr>
        </p:nvSpPr>
        <p:spPr>
          <a:xfrm rot="16200000">
            <a:off x="11083495" y="573332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3" name="Footer Placeholder 22">
            <a:extLst>
              <a:ext uri="{FF2B5EF4-FFF2-40B4-BE49-F238E27FC236}">
                <a16:creationId xmlns:a16="http://schemas.microsoft.com/office/drawing/2014/main" id="{C54160DD-C600-48D9-BAC2-EC17A0153F31}"/>
              </a:ext>
            </a:extLst>
          </p:cNvPr>
          <p:cNvSpPr>
            <a:spLocks noGrp="1"/>
          </p:cNvSpPr>
          <p:nvPr>
            <p:ph type="ftr" sz="quarter" idx="62"/>
          </p:nvPr>
        </p:nvSpPr>
        <p:spPr/>
        <p:txBody>
          <a:bodyPr/>
          <a:lstStyle/>
          <a:p>
            <a:endParaRPr lang="en-GB" dirty="0"/>
          </a:p>
        </p:txBody>
      </p:sp>
      <p:sp>
        <p:nvSpPr>
          <p:cNvPr id="24" name="Slide Number Placeholder 23">
            <a:extLst>
              <a:ext uri="{FF2B5EF4-FFF2-40B4-BE49-F238E27FC236}">
                <a16:creationId xmlns:a16="http://schemas.microsoft.com/office/drawing/2014/main" id="{62DACF9D-B176-4395-B83A-A4F4B94814E0}"/>
              </a:ext>
            </a:extLst>
          </p:cNvPr>
          <p:cNvSpPr>
            <a:spLocks noGrp="1"/>
          </p:cNvSpPr>
          <p:nvPr>
            <p:ph type="sldNum" sz="quarter" idx="6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6198980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x text or images (un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12" name="Subtitle 2">
            <a:extLst>
              <a:ext uri="{FF2B5EF4-FFF2-40B4-BE49-F238E27FC236}">
                <a16:creationId xmlns:a16="http://schemas.microsoft.com/office/drawing/2014/main" id="{9269ECDF-EAA4-4EDA-BBA4-D6955429A96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13">
            <a:extLst>
              <a:ext uri="{FF2B5EF4-FFF2-40B4-BE49-F238E27FC236}">
                <a16:creationId xmlns:a16="http://schemas.microsoft.com/office/drawing/2014/main" id="{B2C8C5A6-3869-4A5C-B255-BB78E5C41ADE}"/>
              </a:ext>
            </a:extLst>
          </p:cNvPr>
          <p:cNvSpPr>
            <a:spLocks noGrp="1"/>
          </p:cNvSpPr>
          <p:nvPr>
            <p:ph type="body" sz="quarter" idx="27" hasCustomPrompt="1"/>
          </p:nvPr>
        </p:nvSpPr>
        <p:spPr>
          <a:xfrm>
            <a:off x="658811" y="1811339"/>
            <a:ext cx="3468687"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6" name="Content Placeholder 15">
            <a:extLst>
              <a:ext uri="{FF2B5EF4-FFF2-40B4-BE49-F238E27FC236}">
                <a16:creationId xmlns:a16="http://schemas.microsoft.com/office/drawing/2014/main" id="{5C3589E9-7FC2-430B-A305-89B31844D418}"/>
              </a:ext>
            </a:extLst>
          </p:cNvPr>
          <p:cNvSpPr>
            <a:spLocks noGrp="1"/>
          </p:cNvSpPr>
          <p:nvPr>
            <p:ph sz="quarter" idx="28" hasCustomPrompt="1"/>
          </p:nvPr>
        </p:nvSpPr>
        <p:spPr>
          <a:xfrm>
            <a:off x="4357688" y="1811339"/>
            <a:ext cx="7175499" cy="4354512"/>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image or chart/table</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	</a:t>
            </a:r>
          </a:p>
          <a:p>
            <a:pPr lvl="8"/>
            <a:r>
              <a:rPr lang="en-GB" dirty="0"/>
              <a:t>Ninth level</a:t>
            </a:r>
          </a:p>
        </p:txBody>
      </p:sp>
    </p:spTree>
    <p:extLst>
      <p:ext uri="{BB962C8B-B14F-4D97-AF65-F5344CB8AC3E}">
        <p14:creationId xmlns:p14="http://schemas.microsoft.com/office/powerpoint/2010/main" val="2922598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2804400"/>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04382" y="2804400"/>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2801257"/>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51288" y="3747600"/>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404382" y="3747600"/>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1032035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3301" y="1815550"/>
            <a:ext cx="4919886"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35750"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35750" y="4798909"/>
            <a:ext cx="4897436"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3525" y="6168154"/>
            <a:ext cx="4919663" cy="236538"/>
          </a:xfrm>
        </p:spPr>
        <p:txBody>
          <a:bodyPr anchor="b">
            <a:noAutofit/>
          </a:bodyPr>
          <a:lstStyle>
            <a:lvl1pPr marL="0" indent="0">
              <a:buNone/>
              <a:defRPr sz="1200"/>
            </a:lvl1pPr>
          </a:lstStyle>
          <a:p>
            <a:pPr lvl="0"/>
            <a:r>
              <a:rPr lang="en-GB" dirty="0"/>
              <a:t>Image caption</a:t>
            </a:r>
          </a:p>
        </p:txBody>
      </p:sp>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407988" y="438150"/>
            <a:ext cx="5802312" cy="5999163"/>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0644569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2" y="0"/>
            <a:ext cx="5981697"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1155" y="1815550"/>
            <a:ext cx="4896000" cy="215445"/>
          </a:xfrm>
        </p:spPr>
        <p:txBody>
          <a:bodyPr anchor="b"/>
          <a:lstStyle>
            <a:lvl1pPr>
              <a:defRPr sz="1600" b="1">
                <a:solidFill>
                  <a:schemeClr val="accent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1155" y="2195704"/>
            <a:ext cx="4897436" cy="2542517"/>
          </a:xfrm>
          <a:prstGeom prst="rect">
            <a:avLst/>
          </a:prstGeom>
        </p:spPr>
        <p:txBody>
          <a:bodyPr lIns="0" tIns="0" rIns="0" bIns="0"/>
          <a:lstStyle>
            <a:lvl1pPr marL="0" indent="0">
              <a:buNone/>
              <a:defRPr sz="4000"/>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1155"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1155" y="6172200"/>
            <a:ext cx="4896000" cy="236538"/>
          </a:xfrm>
        </p:spPr>
        <p:txBody>
          <a:bodyPr anchor="b">
            <a:noAutofit/>
          </a:bodyPr>
          <a:lstStyle>
            <a:lvl1pPr marL="0" indent="0">
              <a:buNone/>
              <a:defRPr sz="1200"/>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211440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ase Study 3">
    <p:bg>
      <p:bgPr>
        <a:solidFill>
          <a:srgbClr val="E61E28"/>
        </a:solidFill>
        <a:effectLst/>
      </p:bgPr>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6210300" y="0"/>
            <a:ext cx="5981700" cy="685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93605842-F2AC-440D-8EA3-6B4A10536451}"/>
              </a:ext>
            </a:extLst>
          </p:cNvPr>
          <p:cNvSpPr>
            <a:spLocks noGrp="1"/>
          </p:cNvSpPr>
          <p:nvPr>
            <p:ph type="title" hasCustomPrompt="1"/>
          </p:nvPr>
        </p:nvSpPr>
        <p:spPr>
          <a:xfrm>
            <a:off x="660437" y="1815550"/>
            <a:ext cx="48960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Project or service title</a:t>
            </a:r>
          </a:p>
        </p:txBody>
      </p:sp>
      <p:sp>
        <p:nvSpPr>
          <p:cNvPr id="3" name="Text Placeholder 2">
            <a:extLst>
              <a:ext uri="{FF2B5EF4-FFF2-40B4-BE49-F238E27FC236}">
                <a16:creationId xmlns:a16="http://schemas.microsoft.com/office/drawing/2014/main" id="{74CDF39B-77D8-4B38-9BD8-B41B19EE50CB}"/>
              </a:ext>
            </a:extLst>
          </p:cNvPr>
          <p:cNvSpPr>
            <a:spLocks noGrp="1"/>
          </p:cNvSpPr>
          <p:nvPr>
            <p:ph type="body" sz="quarter" idx="23" hasCustomPrompt="1"/>
          </p:nvPr>
        </p:nvSpPr>
        <p:spPr>
          <a:xfrm>
            <a:off x="660437" y="2195704"/>
            <a:ext cx="4897436" cy="2542517"/>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a:t>
            </a:r>
          </a:p>
        </p:txBody>
      </p:sp>
      <p:sp>
        <p:nvSpPr>
          <p:cNvPr id="14" name="Text Placeholder 17">
            <a:extLst>
              <a:ext uri="{FF2B5EF4-FFF2-40B4-BE49-F238E27FC236}">
                <a16:creationId xmlns:a16="http://schemas.microsoft.com/office/drawing/2014/main" id="{7CC72B0B-AE2C-4947-B262-3AD4F0B3E0EA}"/>
              </a:ext>
            </a:extLst>
          </p:cNvPr>
          <p:cNvSpPr>
            <a:spLocks noGrp="1"/>
          </p:cNvSpPr>
          <p:nvPr>
            <p:ph type="body" sz="quarter" idx="22" hasCustomPrompt="1"/>
          </p:nvPr>
        </p:nvSpPr>
        <p:spPr>
          <a:xfrm>
            <a:off x="660437" y="4798909"/>
            <a:ext cx="48960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5" name="Text Placeholder 4">
            <a:extLst>
              <a:ext uri="{FF2B5EF4-FFF2-40B4-BE49-F238E27FC236}">
                <a16:creationId xmlns:a16="http://schemas.microsoft.com/office/drawing/2014/main" id="{444511A1-0BCD-484A-B3F4-35C2F6F2284A}"/>
              </a:ext>
            </a:extLst>
          </p:cNvPr>
          <p:cNvSpPr>
            <a:spLocks noGrp="1"/>
          </p:cNvSpPr>
          <p:nvPr>
            <p:ph type="body" sz="quarter" idx="25" hasCustomPrompt="1"/>
          </p:nvPr>
        </p:nvSpPr>
        <p:spPr>
          <a:xfrm>
            <a:off x="660437" y="6172200"/>
            <a:ext cx="4896000"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11014433" y="5682021"/>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6" name="Footer Placeholder 5">
            <a:extLst>
              <a:ext uri="{FF2B5EF4-FFF2-40B4-BE49-F238E27FC236}">
                <a16:creationId xmlns:a16="http://schemas.microsoft.com/office/drawing/2014/main" id="{9B43173B-B80B-4919-82C0-407E51C4FFF0}"/>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7" name="Slide Number Placeholder 6">
            <a:extLst>
              <a:ext uri="{FF2B5EF4-FFF2-40B4-BE49-F238E27FC236}">
                <a16:creationId xmlns:a16="http://schemas.microsoft.com/office/drawing/2014/main" id="{7DF70242-E67D-4CC0-B6E0-04FF3307AE6D}"/>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5406053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pact statement">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475704E1-6DE3-46F7-990A-1A4A9467262A}"/>
              </a:ext>
            </a:extLst>
          </p:cNvPr>
          <p:cNvSpPr>
            <a:spLocks noGrp="1"/>
          </p:cNvSpPr>
          <p:nvPr>
            <p:ph type="pic" sz="quarter" idx="21" hasCustomPrompt="1"/>
          </p:nvPr>
        </p:nvSpPr>
        <p:spPr>
          <a:xfrm>
            <a:off x="0" y="0"/>
            <a:ext cx="12192000" cy="6858000"/>
          </a:xfrm>
          <a:prstGeom prst="rect">
            <a:avLst/>
          </a:prstGeom>
          <a:solidFill>
            <a:schemeClr val="bg1">
              <a:lumMod val="95000"/>
            </a:schemeClr>
          </a:solidFill>
        </p:spPr>
        <p:txBody>
          <a:bodyPr lIns="0"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3B50209E-5684-4C50-9EBE-2E57ECACFA81}"/>
              </a:ext>
            </a:extLst>
          </p:cNvPr>
          <p:cNvSpPr>
            <a:spLocks noGrp="1"/>
          </p:cNvSpPr>
          <p:nvPr>
            <p:ph type="body" sz="quarter" idx="24" hasCustomPrompt="1"/>
          </p:nvPr>
        </p:nvSpPr>
        <p:spPr>
          <a:xfrm rot="16200000">
            <a:off x="257012" y="5682020"/>
            <a:ext cx="914400" cy="123111"/>
          </a:xfrm>
          <a:prstGeom prst="rect">
            <a:avLst/>
          </a:prstGeom>
        </p:spPr>
        <p:txBody>
          <a:bodyPr lIns="0" tIns="0" rIns="0" bIns="0">
            <a:spAutoFit/>
          </a:bodyPr>
          <a:lstStyle>
            <a:lvl1pPr marL="0" indent="0">
              <a:buNone/>
              <a:defRPr sz="800">
                <a:solidFill>
                  <a:schemeClr val="bg1"/>
                </a:solidFill>
              </a:defRPr>
            </a:lvl1pPr>
          </a:lstStyle>
          <a:p>
            <a:r>
              <a:rPr lang="en-GB" dirty="0"/>
              <a:t>© Copyright</a:t>
            </a:r>
          </a:p>
        </p:txBody>
      </p:sp>
      <p:sp>
        <p:nvSpPr>
          <p:cNvPr id="10" name="Title 1">
            <a:extLst>
              <a:ext uri="{FF2B5EF4-FFF2-40B4-BE49-F238E27FC236}">
                <a16:creationId xmlns:a16="http://schemas.microsoft.com/office/drawing/2014/main" id="{01FE53F9-F5EA-4BE2-88BA-EFAE32BFADA1}"/>
              </a:ext>
            </a:extLst>
          </p:cNvPr>
          <p:cNvSpPr>
            <a:spLocks noGrp="1"/>
          </p:cNvSpPr>
          <p:nvPr>
            <p:ph type="title" hasCustomPrompt="1"/>
          </p:nvPr>
        </p:nvSpPr>
        <p:spPr>
          <a:xfrm>
            <a:off x="6210298" y="2449607"/>
            <a:ext cx="5324400" cy="215445"/>
          </a:xfrm>
        </p:spPr>
        <p:txBody>
          <a:bodyPr anchor="b"/>
          <a:lstStyle>
            <a:lvl1pPr>
              <a:defRPr sz="1600" b="1">
                <a:solidFill>
                  <a:schemeClr val="bg1"/>
                </a:solidFill>
                <a:latin typeface="Arial" panose="020B0604020202020204" pitchFamily="34" charset="0"/>
                <a:cs typeface="Arial" panose="020B0604020202020204" pitchFamily="34" charset="0"/>
              </a:defRPr>
            </a:lvl1pPr>
          </a:lstStyle>
          <a:p>
            <a:r>
              <a:rPr lang="en-GB" dirty="0"/>
              <a:t>Optional heading</a:t>
            </a:r>
          </a:p>
        </p:txBody>
      </p:sp>
      <p:sp>
        <p:nvSpPr>
          <p:cNvPr id="13" name="Text Placeholder 2">
            <a:extLst>
              <a:ext uri="{FF2B5EF4-FFF2-40B4-BE49-F238E27FC236}">
                <a16:creationId xmlns:a16="http://schemas.microsoft.com/office/drawing/2014/main" id="{5358D72D-3682-4C24-8D74-1B66D5758211}"/>
              </a:ext>
            </a:extLst>
          </p:cNvPr>
          <p:cNvSpPr>
            <a:spLocks noGrp="1"/>
          </p:cNvSpPr>
          <p:nvPr>
            <p:ph type="body" sz="quarter" idx="26" hasCustomPrompt="1"/>
          </p:nvPr>
        </p:nvSpPr>
        <p:spPr>
          <a:xfrm>
            <a:off x="6210298" y="2829762"/>
            <a:ext cx="5324400" cy="1233295"/>
          </a:xfrm>
          <a:prstGeom prst="rect">
            <a:avLst/>
          </a:prstGeom>
        </p:spPr>
        <p:txBody>
          <a:bodyPr lIns="0" tIns="0" rIns="0" bIns="0"/>
          <a:lstStyle>
            <a:lvl1pPr marL="0" indent="0">
              <a:buNone/>
              <a:defRPr sz="4000">
                <a:solidFill>
                  <a:schemeClr val="bg1"/>
                </a:solidFill>
              </a:defRPr>
            </a:lvl1pPr>
            <a:lvl2pPr>
              <a:defRPr sz="4000"/>
            </a:lvl2pPr>
            <a:lvl3pPr>
              <a:defRPr sz="4000"/>
            </a:lvl3pPr>
            <a:lvl4pPr>
              <a:defRPr sz="4000"/>
            </a:lvl4pPr>
            <a:lvl5pPr>
              <a:defRPr sz="4000"/>
            </a:lvl5pPr>
          </a:lstStyle>
          <a:p>
            <a:pPr lvl="0"/>
            <a:r>
              <a:rPr lang="en-GB" dirty="0"/>
              <a:t>Value statement or headline.</a:t>
            </a:r>
          </a:p>
        </p:txBody>
      </p:sp>
      <p:sp>
        <p:nvSpPr>
          <p:cNvPr id="14" name="Text Placeholder 4">
            <a:extLst>
              <a:ext uri="{FF2B5EF4-FFF2-40B4-BE49-F238E27FC236}">
                <a16:creationId xmlns:a16="http://schemas.microsoft.com/office/drawing/2014/main" id="{528C92DC-D9EA-4F1E-A648-F7F213DBFBDC}"/>
              </a:ext>
            </a:extLst>
          </p:cNvPr>
          <p:cNvSpPr>
            <a:spLocks noGrp="1"/>
          </p:cNvSpPr>
          <p:nvPr>
            <p:ph type="body" sz="quarter" idx="27" hasCustomPrompt="1"/>
          </p:nvPr>
        </p:nvSpPr>
        <p:spPr>
          <a:xfrm>
            <a:off x="6210411" y="6169025"/>
            <a:ext cx="5322534" cy="236538"/>
          </a:xfrm>
        </p:spPr>
        <p:txBody>
          <a:bodyPr anchor="b">
            <a:noAutofit/>
          </a:bodyPr>
          <a:lstStyle>
            <a:lvl1pPr marL="0" indent="0">
              <a:buNone/>
              <a:defRPr sz="1200">
                <a:solidFill>
                  <a:schemeClr val="bg1"/>
                </a:solidFill>
              </a:defRPr>
            </a:lvl1pPr>
          </a:lstStyle>
          <a:p>
            <a:pPr lvl="0"/>
            <a:r>
              <a:rPr lang="en-GB" dirty="0"/>
              <a:t>Image caption</a:t>
            </a:r>
          </a:p>
        </p:txBody>
      </p:sp>
      <p:sp>
        <p:nvSpPr>
          <p:cNvPr id="2" name="Footer Placeholder 1">
            <a:extLst>
              <a:ext uri="{FF2B5EF4-FFF2-40B4-BE49-F238E27FC236}">
                <a16:creationId xmlns:a16="http://schemas.microsoft.com/office/drawing/2014/main" id="{0EFB5752-C9F0-4ED5-8347-076F042390CA}"/>
              </a:ext>
            </a:extLst>
          </p:cNvPr>
          <p:cNvSpPr>
            <a:spLocks noGrp="1"/>
          </p:cNvSpPr>
          <p:nvPr>
            <p:ph type="ftr" sz="quarter" idx="28"/>
          </p:nvPr>
        </p:nvSpPr>
        <p:spPr/>
        <p:txBody>
          <a:bodyPr/>
          <a:lstStyle/>
          <a:p>
            <a:endParaRPr lang="en-GB" dirty="0"/>
          </a:p>
        </p:txBody>
      </p:sp>
      <p:sp>
        <p:nvSpPr>
          <p:cNvPr id="4" name="Slide Number Placeholder 3">
            <a:extLst>
              <a:ext uri="{FF2B5EF4-FFF2-40B4-BE49-F238E27FC236}">
                <a16:creationId xmlns:a16="http://schemas.microsoft.com/office/drawing/2014/main" id="{245DCA93-8550-4F0B-8AD2-EB331604A3F5}"/>
              </a:ext>
            </a:extLst>
          </p:cNvPr>
          <p:cNvSpPr>
            <a:spLocks noGrp="1"/>
          </p:cNvSpPr>
          <p:nvPr>
            <p:ph type="sldNum" sz="quarter" idx="29"/>
          </p:nvPr>
        </p:nvSpPr>
        <p:spPr/>
        <p:txBody>
          <a:bodyPr/>
          <a:lstStyle/>
          <a:p>
            <a:fld id="{1BE232AB-0B06-425F-9ADD-32A9A3D01189}" type="slidenum">
              <a:rPr lang="en-GB" smtClean="0"/>
              <a:pPr/>
              <a:t>‹#›</a:t>
            </a:fld>
            <a:endParaRPr lang="en-GB" dirty="0"/>
          </a:p>
        </p:txBody>
      </p:sp>
      <p:sp>
        <p:nvSpPr>
          <p:cNvPr id="15" name="Picture Placeholder 14">
            <a:extLst>
              <a:ext uri="{FF2B5EF4-FFF2-40B4-BE49-F238E27FC236}">
                <a16:creationId xmlns:a16="http://schemas.microsoft.com/office/drawing/2014/main" id="{AA89F144-0437-4158-BDC0-52ACE9C6D93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
        <p:nvSpPr>
          <p:cNvPr id="12" name="Text Placeholder 17">
            <a:extLst>
              <a:ext uri="{FF2B5EF4-FFF2-40B4-BE49-F238E27FC236}">
                <a16:creationId xmlns:a16="http://schemas.microsoft.com/office/drawing/2014/main" id="{D9A39177-17B9-4B40-AC65-B8FBC856C19E}"/>
              </a:ext>
            </a:extLst>
          </p:cNvPr>
          <p:cNvSpPr>
            <a:spLocks noGrp="1"/>
          </p:cNvSpPr>
          <p:nvPr>
            <p:ph type="body" sz="quarter" idx="22" hasCustomPrompt="1"/>
          </p:nvPr>
        </p:nvSpPr>
        <p:spPr>
          <a:xfrm>
            <a:off x="6210298" y="4424593"/>
            <a:ext cx="5324400" cy="651861"/>
          </a:xfrm>
          <a:prstGeom prst="rect">
            <a:avLst/>
          </a:prstGeom>
        </p:spPr>
        <p:txBody>
          <a:bodyPr lIns="0" tIns="0" rIns="0" bIns="0">
            <a:noAutofit/>
          </a:bodyPr>
          <a:lstStyle>
            <a:lvl1pPr marL="0" indent="0">
              <a:lnSpc>
                <a:spcPct val="100000"/>
              </a:lnSpc>
              <a:spcBef>
                <a:spcPts val="0"/>
              </a:spcBef>
              <a:buFontTx/>
              <a:buNone/>
              <a:defRPr sz="1600">
                <a:solidFill>
                  <a:schemeClr val="bg1"/>
                </a:solidFill>
                <a:latin typeface="Times New Roman" panose="02020603050405020304" pitchFamily="18" charset="0"/>
                <a:cs typeface="Times New Roman" panose="02020603050405020304" pitchFamily="18" charset="0"/>
              </a:defRPr>
            </a:lvl1pPr>
          </a:lstStyle>
          <a:p>
            <a:pPr lvl="0"/>
            <a:r>
              <a:rPr lang="en-GB" dirty="0"/>
              <a:t>Supporting copy, 25 words</a:t>
            </a:r>
          </a:p>
        </p:txBody>
      </p:sp>
    </p:spTree>
    <p:extLst>
      <p:ext uri="{BB962C8B-B14F-4D97-AF65-F5344CB8AC3E}">
        <p14:creationId xmlns:p14="http://schemas.microsoft.com/office/powerpoint/2010/main" val="31589248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x text or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p:txBody>
          <a:bodyPr/>
          <a:lstStyle>
            <a:lvl1pPr>
              <a:defRPr/>
            </a:lvl1pPr>
          </a:lstStyle>
          <a:p>
            <a:r>
              <a:rPr lang="en-GB" dirty="0"/>
              <a:t>Slide title</a:t>
            </a:r>
          </a:p>
        </p:txBody>
      </p:sp>
      <p:sp>
        <p:nvSpPr>
          <p:cNvPr id="7" name="Picture Placeholder 16">
            <a:extLst>
              <a:ext uri="{FF2B5EF4-FFF2-40B4-BE49-F238E27FC236}">
                <a16:creationId xmlns:a16="http://schemas.microsoft.com/office/drawing/2014/main" id="{4961DAD4-E8B8-4FF0-A559-111159986D90}"/>
              </a:ext>
            </a:extLst>
          </p:cNvPr>
          <p:cNvSpPr>
            <a:spLocks noGrp="1"/>
          </p:cNvSpPr>
          <p:nvPr>
            <p:ph type="pic" sz="quarter" idx="13" hasCustomPrompt="1"/>
          </p:nvPr>
        </p:nvSpPr>
        <p:spPr>
          <a:xfrm>
            <a:off x="658813" y="1811339"/>
            <a:ext cx="10874375" cy="4354512"/>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05479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A26D2-19D7-4AB5-9542-4BA174D323AB}"/>
              </a:ext>
            </a:extLst>
          </p:cNvPr>
          <p:cNvSpPr>
            <a:spLocks noGrp="1"/>
          </p:cNvSpPr>
          <p:nvPr>
            <p:ph type="title" hasCustomPrompt="1"/>
          </p:nvPr>
        </p:nvSpPr>
        <p:spPr/>
        <p:txBody>
          <a:bodyPr/>
          <a:lstStyle>
            <a:lvl1pPr>
              <a:defRPr>
                <a:solidFill>
                  <a:schemeClr val="accent1"/>
                </a:solidFill>
              </a:defRPr>
            </a:lvl1pPr>
          </a:lstStyle>
          <a:p>
            <a:r>
              <a:rPr lang="en-GB" dirty="0"/>
              <a:t>Divider title</a:t>
            </a:r>
          </a:p>
        </p:txBody>
      </p:sp>
      <p:sp>
        <p:nvSpPr>
          <p:cNvPr id="5" name="Text Placeholder 12">
            <a:extLst>
              <a:ext uri="{FF2B5EF4-FFF2-40B4-BE49-F238E27FC236}">
                <a16:creationId xmlns:a16="http://schemas.microsoft.com/office/drawing/2014/main" id="{4DE4E882-A5E4-41BB-965A-3D0AE5DB5A78}"/>
              </a:ext>
            </a:extLst>
          </p:cNvPr>
          <p:cNvSpPr>
            <a:spLocks noGrp="1"/>
          </p:cNvSpPr>
          <p:nvPr>
            <p:ph type="body" sz="quarter" idx="11" hasCustomPrompt="1"/>
          </p:nvPr>
        </p:nvSpPr>
        <p:spPr>
          <a:xfrm>
            <a:off x="658812" y="1811338"/>
            <a:ext cx="9021763" cy="3464036"/>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Optional 40pt value statement, 25 words</a:t>
            </a:r>
          </a:p>
        </p:txBody>
      </p:sp>
      <p:sp>
        <p:nvSpPr>
          <p:cNvPr id="3" name="Footer Placeholder 2">
            <a:extLst>
              <a:ext uri="{FF2B5EF4-FFF2-40B4-BE49-F238E27FC236}">
                <a16:creationId xmlns:a16="http://schemas.microsoft.com/office/drawing/2014/main" id="{D31E0B63-90EE-4F28-BF73-5D84708C7D2D}"/>
              </a:ext>
            </a:extLst>
          </p:cNvPr>
          <p:cNvSpPr>
            <a:spLocks noGrp="1"/>
          </p:cNvSpPr>
          <p:nvPr>
            <p:ph type="ftr" sz="quarter" idx="12"/>
          </p:nvPr>
        </p:nvSpPr>
        <p:spPr/>
        <p:txBody>
          <a:bodyPr/>
          <a:lstStyle/>
          <a:p>
            <a:endParaRPr lang="en-GB" dirty="0"/>
          </a:p>
        </p:txBody>
      </p:sp>
      <p:sp>
        <p:nvSpPr>
          <p:cNvPr id="4" name="Slide Number Placeholder 3">
            <a:extLst>
              <a:ext uri="{FF2B5EF4-FFF2-40B4-BE49-F238E27FC236}">
                <a16:creationId xmlns:a16="http://schemas.microsoft.com/office/drawing/2014/main" id="{0F1492E6-8E1C-4F22-B24D-FA8A639C2DA3}"/>
              </a:ext>
            </a:extLst>
          </p:cNvPr>
          <p:cNvSpPr>
            <a:spLocks noGrp="1"/>
          </p:cNvSpPr>
          <p:nvPr>
            <p:ph type="sldNum" sz="quarter" idx="1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001768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ero Project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62037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ero Project 2">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4357688" y="0"/>
            <a:ext cx="7834312"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2846452"/>
            <a:ext cx="3468689" cy="582548"/>
          </a:xfrm>
        </p:spPr>
        <p:txBody>
          <a:bodyPr/>
          <a:lstStyle>
            <a:lvl1pPr>
              <a:defRPr>
                <a:solidFill>
                  <a:schemeClr val="bg1"/>
                </a:solidFill>
              </a:defRPr>
            </a:lvl1pPr>
          </a:lstStyle>
          <a:p>
            <a:r>
              <a:rPr lang="en-GB" dirty="0"/>
              <a:t>Project title </a:t>
            </a:r>
            <a:br>
              <a:rPr lang="en-GB" dirty="0"/>
            </a:br>
            <a:r>
              <a:rPr lang="en-GB" dirty="0"/>
              <a:t>and location</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2448063"/>
            <a:ext cx="3468689" cy="246221"/>
          </a:xfrm>
        </p:spPr>
        <p:txBody>
          <a:bodyPr lIns="0" tIns="0" rIns="0" bIns="0">
            <a:noAutofit/>
          </a:bodyPr>
          <a:lstStyle>
            <a:lvl1pPr marL="0" indent="0" algn="l">
              <a:buNone/>
              <a:defRPr lang="en-GB" sz="1600" b="1" kern="1200" dirty="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lvl1pPr>
              <a:defRPr>
                <a:solidFill>
                  <a:schemeClr val="bg1"/>
                </a:solidFill>
              </a:defRPr>
            </a:lvl1p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lvl1pPr>
              <a:defRPr>
                <a:solidFill>
                  <a:schemeClr val="bg1"/>
                </a:solidFill>
              </a:defRPr>
            </a:lvl1p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304133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 1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F5EC44DA-96B3-4536-A2BE-A4A4C39FEC2A}"/>
              </a:ext>
            </a:extLst>
          </p:cNvPr>
          <p:cNvSpPr>
            <a:spLocks noGrp="1"/>
          </p:cNvSpPr>
          <p:nvPr>
            <p:ph type="pic" sz="quarter" idx="13" hasCustomPrompt="1"/>
          </p:nvPr>
        </p:nvSpPr>
        <p:spPr>
          <a:xfrm>
            <a:off x="6210300" y="0"/>
            <a:ext cx="5981700" cy="6858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FFB58F2-0121-4A01-978D-3A1AE02D6CB5}"/>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Title 1">
            <a:extLst>
              <a:ext uri="{FF2B5EF4-FFF2-40B4-BE49-F238E27FC236}">
                <a16:creationId xmlns:a16="http://schemas.microsoft.com/office/drawing/2014/main" id="{8691776F-8976-490C-A8A6-7D91B90A06C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0" name="Subtitle 2">
            <a:extLst>
              <a:ext uri="{FF2B5EF4-FFF2-40B4-BE49-F238E27FC236}">
                <a16:creationId xmlns:a16="http://schemas.microsoft.com/office/drawing/2014/main" id="{C33A2356-8DEE-4080-8A9C-B49575067F68}"/>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Text Placeholder 2">
            <a:extLst>
              <a:ext uri="{FF2B5EF4-FFF2-40B4-BE49-F238E27FC236}">
                <a16:creationId xmlns:a16="http://schemas.microsoft.com/office/drawing/2014/main" id="{4CB4183B-83D1-4CB6-8A61-E23A5C30DC9B}"/>
              </a:ext>
            </a:extLst>
          </p:cNvPr>
          <p:cNvSpPr>
            <a:spLocks noGrp="1"/>
          </p:cNvSpPr>
          <p:nvPr>
            <p:ph type="body" sz="quarter" idx="25"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4" name="Footer Placeholder 3">
            <a:extLst>
              <a:ext uri="{FF2B5EF4-FFF2-40B4-BE49-F238E27FC236}">
                <a16:creationId xmlns:a16="http://schemas.microsoft.com/office/drawing/2014/main" id="{5235D156-7C1E-46E5-86E8-2C76EDA14D7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8528DD2-2CE1-49A4-B9BF-897CC02BB95A}"/>
              </a:ext>
            </a:extLst>
          </p:cNvPr>
          <p:cNvSpPr>
            <a:spLocks noGrp="1"/>
          </p:cNvSpPr>
          <p:nvPr>
            <p:ph type="sldNum" sz="quarter" idx="27"/>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278977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 2 images landscap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6" y="0"/>
            <a:ext cx="5978523" cy="3429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3476" y="3429000"/>
            <a:ext cx="5978523" cy="3424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047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11585301" y="280681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3485212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 2 images portrai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3477" y="4666"/>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0"/>
            <a:ext cx="2988000" cy="6853334"/>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88621"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552993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1477" y="13998"/>
            <a:ext cx="2988000" cy="34308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283194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3427200"/>
            <a:ext cx="2988000" cy="34308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2573"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77477"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26210610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 6 imag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3" name="Subtitle 2">
            <a:extLst>
              <a:ext uri="{FF2B5EF4-FFF2-40B4-BE49-F238E27FC236}">
                <a16:creationId xmlns:a16="http://schemas.microsoft.com/office/drawing/2014/main" id="{C99280FD-79BD-466C-AAFB-08DF3DCD1E17}"/>
              </a:ext>
            </a:extLst>
          </p:cNvPr>
          <p:cNvSpPr>
            <a:spLocks noGrp="1"/>
          </p:cNvSpPr>
          <p:nvPr>
            <p:ph type="subTitle" idx="1" hasCustomPrompt="1"/>
          </p:nvPr>
        </p:nvSpPr>
        <p:spPr>
          <a:xfrm>
            <a:off x="658811" y="1306800"/>
            <a:ext cx="5319712"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14" name="Text Placeholder 2">
            <a:extLst>
              <a:ext uri="{FF2B5EF4-FFF2-40B4-BE49-F238E27FC236}">
                <a16:creationId xmlns:a16="http://schemas.microsoft.com/office/drawing/2014/main" id="{1B4759FA-0DD1-4D6E-BF7F-14EB13925F96}"/>
              </a:ext>
            </a:extLst>
          </p:cNvPr>
          <p:cNvSpPr>
            <a:spLocks noGrp="1"/>
          </p:cNvSpPr>
          <p:nvPr>
            <p:ph type="body" sz="quarter" idx="26" hasCustomPrompt="1"/>
          </p:nvPr>
        </p:nvSpPr>
        <p:spPr>
          <a:xfrm>
            <a:off x="658813" y="1811337"/>
            <a:ext cx="5319712" cy="4103141"/>
          </a:xfrm>
        </p:spPr>
        <p:txBody>
          <a:bodyPr/>
          <a:lstStyle>
            <a:lvl1pPr>
              <a:defRPr/>
            </a:lvl1pPr>
            <a:lvl5pPr>
              <a:defRPr/>
            </a:lvl5pPr>
            <a:lvl6pPr>
              <a:defRPr>
                <a:solidFill>
                  <a:schemeClr val="accent1"/>
                </a:solidFill>
              </a:defRPr>
            </a:lvl6pPr>
            <a:lvl7pPr>
              <a:defRPr>
                <a:solidFill>
                  <a:schemeClr val="accent1"/>
                </a:solidFill>
              </a:defRPr>
            </a:lvl7pPr>
            <a:lvl8pPr>
              <a:defRPr/>
            </a:lvl8pPr>
            <a:lvl9pPr>
              <a:defRPr/>
            </a:lvl9pPr>
          </a:lstStyle>
          <a:p>
            <a:pPr lvl="0"/>
            <a:r>
              <a:rPr lang="en-GB" dirty="0"/>
              <a:t>Click to add text </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219019"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9204000" y="0"/>
            <a:ext cx="2988000" cy="2286000"/>
          </a:xfrm>
          <a:prstGeom prst="rect">
            <a:avLst/>
          </a:prstGeom>
          <a:solidFill>
            <a:schemeClr val="bg1">
              <a:lumMod val="95000"/>
            </a:schemeClr>
          </a:solidFill>
        </p:spPr>
        <p:txBody>
          <a:bodyPr tIns="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1585300"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8594163" y="1673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12" name="Picture Placeholder 2">
            <a:extLst>
              <a:ext uri="{FF2B5EF4-FFF2-40B4-BE49-F238E27FC236}">
                <a16:creationId xmlns:a16="http://schemas.microsoft.com/office/drawing/2014/main" id="{CFF9D9D6-58B5-43C0-812B-30CAFE4D7A11}"/>
              </a:ext>
            </a:extLst>
          </p:cNvPr>
          <p:cNvSpPr>
            <a:spLocks noGrp="1"/>
          </p:cNvSpPr>
          <p:nvPr>
            <p:ph type="pic" sz="quarter" idx="46" hasCustomPrompt="1"/>
          </p:nvPr>
        </p:nvSpPr>
        <p:spPr>
          <a:xfrm>
            <a:off x="6219019"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2">
            <a:extLst>
              <a:ext uri="{FF2B5EF4-FFF2-40B4-BE49-F238E27FC236}">
                <a16:creationId xmlns:a16="http://schemas.microsoft.com/office/drawing/2014/main" id="{DD61791A-6DA9-49D9-9AB4-C7E28CACC509}"/>
              </a:ext>
            </a:extLst>
          </p:cNvPr>
          <p:cNvSpPr>
            <a:spLocks noGrp="1"/>
          </p:cNvSpPr>
          <p:nvPr>
            <p:ph type="pic" sz="quarter" idx="49" hasCustomPrompt="1"/>
          </p:nvPr>
        </p:nvSpPr>
        <p:spPr>
          <a:xfrm>
            <a:off x="9204000" y="2281335"/>
            <a:ext cx="2988000" cy="2286000"/>
          </a:xfrm>
          <a:prstGeom prst="rect">
            <a:avLst/>
          </a:prstGeom>
          <a:solidFill>
            <a:schemeClr val="bg1">
              <a:lumMod val="95000"/>
            </a:schemeClr>
          </a:solidFill>
        </p:spPr>
        <p:txBody>
          <a:bodyPr tIns="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8" name="Text Placeholder 2">
            <a:extLst>
              <a:ext uri="{FF2B5EF4-FFF2-40B4-BE49-F238E27FC236}">
                <a16:creationId xmlns:a16="http://schemas.microsoft.com/office/drawing/2014/main" id="{779155AB-1D70-49B5-B71B-D88DC1DE49AD}"/>
              </a:ext>
            </a:extLst>
          </p:cNvPr>
          <p:cNvSpPr>
            <a:spLocks noGrp="1"/>
          </p:cNvSpPr>
          <p:nvPr>
            <p:ph type="body" sz="quarter" idx="58" hasCustomPrompt="1"/>
          </p:nvPr>
        </p:nvSpPr>
        <p:spPr>
          <a:xfrm rot="16200000">
            <a:off x="8595096"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19" name="Text Placeholder 2">
            <a:extLst>
              <a:ext uri="{FF2B5EF4-FFF2-40B4-BE49-F238E27FC236}">
                <a16:creationId xmlns:a16="http://schemas.microsoft.com/office/drawing/2014/main" id="{FCAE8022-22E8-4B58-86AC-B02F133EDB4F}"/>
              </a:ext>
            </a:extLst>
          </p:cNvPr>
          <p:cNvSpPr>
            <a:spLocks noGrp="1"/>
          </p:cNvSpPr>
          <p:nvPr>
            <p:ph type="body" sz="quarter" idx="60" hasCustomPrompt="1"/>
          </p:nvPr>
        </p:nvSpPr>
        <p:spPr>
          <a:xfrm rot="16200000">
            <a:off x="11580000" y="3955335"/>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6" name="Picture Placeholder 5">
            <a:extLst>
              <a:ext uri="{FF2B5EF4-FFF2-40B4-BE49-F238E27FC236}">
                <a16:creationId xmlns:a16="http://schemas.microsoft.com/office/drawing/2014/main" id="{9C85EF5F-A950-4EEB-912E-C1344B499871}"/>
              </a:ext>
            </a:extLst>
          </p:cNvPr>
          <p:cNvSpPr>
            <a:spLocks noGrp="1"/>
          </p:cNvSpPr>
          <p:nvPr>
            <p:ph type="pic" sz="quarter" idx="61" hasCustomPrompt="1"/>
          </p:nvPr>
        </p:nvSpPr>
        <p:spPr>
          <a:xfrm>
            <a:off x="6219019"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8">
            <a:extLst>
              <a:ext uri="{FF2B5EF4-FFF2-40B4-BE49-F238E27FC236}">
                <a16:creationId xmlns:a16="http://schemas.microsoft.com/office/drawing/2014/main" id="{9F4798DC-9296-4D30-9DA5-BDC358E6EF43}"/>
              </a:ext>
            </a:extLst>
          </p:cNvPr>
          <p:cNvSpPr>
            <a:spLocks noGrp="1"/>
          </p:cNvSpPr>
          <p:nvPr>
            <p:ph type="pic" sz="quarter" idx="62" hasCustomPrompt="1"/>
          </p:nvPr>
        </p:nvSpPr>
        <p:spPr>
          <a:xfrm>
            <a:off x="9204000" y="4544291"/>
            <a:ext cx="2988000" cy="2313709"/>
          </a:xfrm>
          <a:solidFill>
            <a:schemeClr val="bg1">
              <a:lumMod val="95000"/>
            </a:schemeClr>
          </a:solidFill>
        </p:spPr>
        <p:txBody>
          <a:bodyPr tIns="0" anchor="ctr" anchorCtr="0"/>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0" name="Text Placeholder 2">
            <a:extLst>
              <a:ext uri="{FF2B5EF4-FFF2-40B4-BE49-F238E27FC236}">
                <a16:creationId xmlns:a16="http://schemas.microsoft.com/office/drawing/2014/main" id="{27840F3F-B273-42FB-A882-0C65986025F4}"/>
              </a:ext>
            </a:extLst>
          </p:cNvPr>
          <p:cNvSpPr>
            <a:spLocks noGrp="1"/>
          </p:cNvSpPr>
          <p:nvPr>
            <p:ph type="body" sz="quarter" idx="63" hasCustomPrompt="1"/>
          </p:nvPr>
        </p:nvSpPr>
        <p:spPr>
          <a:xfrm rot="16200000">
            <a:off x="8595096"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1" name="Text Placeholder 2">
            <a:extLst>
              <a:ext uri="{FF2B5EF4-FFF2-40B4-BE49-F238E27FC236}">
                <a16:creationId xmlns:a16="http://schemas.microsoft.com/office/drawing/2014/main" id="{99B110C3-237D-40A2-8BB0-6A0CBB126908}"/>
              </a:ext>
            </a:extLst>
          </p:cNvPr>
          <p:cNvSpPr>
            <a:spLocks noGrp="1"/>
          </p:cNvSpPr>
          <p:nvPr>
            <p:ph type="body" sz="quarter" idx="64" hasCustomPrompt="1"/>
          </p:nvPr>
        </p:nvSpPr>
        <p:spPr>
          <a:xfrm rot="16200000">
            <a:off x="11580000" y="6246000"/>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32570999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x Case Studie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6A74B7-0138-4C1A-B192-C4EDDAF5BCE6}"/>
              </a:ext>
            </a:extLst>
          </p:cNvPr>
          <p:cNvSpPr>
            <a:spLocks noGrp="1"/>
          </p:cNvSpPr>
          <p:nvPr>
            <p:ph type="title" hasCustomPrompt="1"/>
          </p:nvPr>
        </p:nvSpPr>
        <p:spPr>
          <a:xfrm>
            <a:off x="658299" y="657225"/>
            <a:ext cx="5319714" cy="532800"/>
          </a:xfrm>
        </p:spPr>
        <p:txBody>
          <a:bodyPr/>
          <a:lstStyle/>
          <a:p>
            <a:r>
              <a:rPr lang="en-GB" dirty="0"/>
              <a:t>Slide title</a:t>
            </a:r>
          </a:p>
        </p:txBody>
      </p:sp>
      <p:sp>
        <p:nvSpPr>
          <p:cNvPr id="29" name="Subtitle 2">
            <a:extLst>
              <a:ext uri="{FF2B5EF4-FFF2-40B4-BE49-F238E27FC236}">
                <a16:creationId xmlns:a16="http://schemas.microsoft.com/office/drawing/2014/main" id="{36993849-C70A-43E3-B4BF-04ED2FFD3EB6}"/>
              </a:ext>
            </a:extLst>
          </p:cNvPr>
          <p:cNvSpPr>
            <a:spLocks noGrp="1"/>
          </p:cNvSpPr>
          <p:nvPr>
            <p:ph type="subTitle" idx="1" hasCustomPrompt="1"/>
          </p:nvPr>
        </p:nvSpPr>
        <p:spPr>
          <a:xfrm>
            <a:off x="658812"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8C263C50-11C7-4BFC-AE83-8C2AEB2CE356}"/>
              </a:ext>
            </a:extLst>
          </p:cNvPr>
          <p:cNvSpPr>
            <a:spLocks noGrp="1"/>
          </p:cNvSpPr>
          <p:nvPr>
            <p:ph type="pic" sz="quarter" idx="10" hasCustomPrompt="1"/>
          </p:nvPr>
        </p:nvSpPr>
        <p:spPr>
          <a:xfrm>
            <a:off x="658557"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0" name="Text Placeholder 17">
            <a:extLst>
              <a:ext uri="{FF2B5EF4-FFF2-40B4-BE49-F238E27FC236}">
                <a16:creationId xmlns:a16="http://schemas.microsoft.com/office/drawing/2014/main" id="{DF095D08-9A5A-4A59-BF93-27D1282F1CA7}"/>
              </a:ext>
            </a:extLst>
          </p:cNvPr>
          <p:cNvSpPr>
            <a:spLocks noGrp="1"/>
          </p:cNvSpPr>
          <p:nvPr>
            <p:ph type="body" sz="quarter" idx="42" hasCustomPrompt="1"/>
          </p:nvPr>
        </p:nvSpPr>
        <p:spPr>
          <a:xfrm>
            <a:off x="4363220" y="1819291"/>
            <a:ext cx="162000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9" name="Text Placeholder 17">
            <a:extLst>
              <a:ext uri="{FF2B5EF4-FFF2-40B4-BE49-F238E27FC236}">
                <a16:creationId xmlns:a16="http://schemas.microsoft.com/office/drawing/2014/main" id="{B6BE0C6B-DD4C-454C-89F0-DABA457C6FE6}"/>
              </a:ext>
            </a:extLst>
          </p:cNvPr>
          <p:cNvSpPr>
            <a:spLocks noGrp="1"/>
          </p:cNvSpPr>
          <p:nvPr>
            <p:ph type="body" sz="quarter" idx="13" hasCustomPrompt="1"/>
          </p:nvPr>
        </p:nvSpPr>
        <p:spPr>
          <a:xfrm>
            <a:off x="4357688" y="2428568"/>
            <a:ext cx="1620325"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2" name="Picture Placeholder 2">
            <a:extLst>
              <a:ext uri="{FF2B5EF4-FFF2-40B4-BE49-F238E27FC236}">
                <a16:creationId xmlns:a16="http://schemas.microsoft.com/office/drawing/2014/main" id="{B855C4F6-4FB3-4AA9-B6B4-F8839C2BD317}"/>
              </a:ext>
            </a:extLst>
          </p:cNvPr>
          <p:cNvSpPr>
            <a:spLocks noGrp="1"/>
          </p:cNvSpPr>
          <p:nvPr>
            <p:ph type="pic" sz="quarter" idx="43" hasCustomPrompt="1"/>
          </p:nvPr>
        </p:nvSpPr>
        <p:spPr>
          <a:xfrm>
            <a:off x="6213989" y="1816568"/>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4" name="Text Placeholder 17">
            <a:extLst>
              <a:ext uri="{FF2B5EF4-FFF2-40B4-BE49-F238E27FC236}">
                <a16:creationId xmlns:a16="http://schemas.microsoft.com/office/drawing/2014/main" id="{EC73C621-2D83-4499-A933-1475E5E0A3F0}"/>
              </a:ext>
            </a:extLst>
          </p:cNvPr>
          <p:cNvSpPr>
            <a:spLocks noGrp="1"/>
          </p:cNvSpPr>
          <p:nvPr>
            <p:ph type="body" sz="quarter" idx="53" hasCustomPrompt="1"/>
          </p:nvPr>
        </p:nvSpPr>
        <p:spPr>
          <a:xfrm>
            <a:off x="9912607" y="1811337"/>
            <a:ext cx="1620581"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3" name="Text Placeholder 17">
            <a:extLst>
              <a:ext uri="{FF2B5EF4-FFF2-40B4-BE49-F238E27FC236}">
                <a16:creationId xmlns:a16="http://schemas.microsoft.com/office/drawing/2014/main" id="{78AEEC8B-F04A-4BDA-B86F-0EB589D77105}"/>
              </a:ext>
            </a:extLst>
          </p:cNvPr>
          <p:cNvSpPr>
            <a:spLocks noGrp="1"/>
          </p:cNvSpPr>
          <p:nvPr>
            <p:ph type="body" sz="quarter" idx="52" hasCustomPrompt="1"/>
          </p:nvPr>
        </p:nvSpPr>
        <p:spPr>
          <a:xfrm>
            <a:off x="9912607" y="2428568"/>
            <a:ext cx="1620581"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17" name="Picture Placeholder 2">
            <a:extLst>
              <a:ext uri="{FF2B5EF4-FFF2-40B4-BE49-F238E27FC236}">
                <a16:creationId xmlns:a16="http://schemas.microsoft.com/office/drawing/2014/main" id="{03FF1F2B-D7B4-46D8-A112-C1D8006A5AB4}"/>
              </a:ext>
            </a:extLst>
          </p:cNvPr>
          <p:cNvSpPr>
            <a:spLocks noGrp="1"/>
          </p:cNvSpPr>
          <p:nvPr>
            <p:ph type="pic" sz="quarter" idx="46" hasCustomPrompt="1"/>
          </p:nvPr>
        </p:nvSpPr>
        <p:spPr>
          <a:xfrm>
            <a:off x="658813"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6" name="Text Placeholder 17">
            <a:extLst>
              <a:ext uri="{FF2B5EF4-FFF2-40B4-BE49-F238E27FC236}">
                <a16:creationId xmlns:a16="http://schemas.microsoft.com/office/drawing/2014/main" id="{97FC0C48-2F5A-49DE-A1F7-6D7E7ABC6DFE}"/>
              </a:ext>
            </a:extLst>
          </p:cNvPr>
          <p:cNvSpPr>
            <a:spLocks noGrp="1"/>
          </p:cNvSpPr>
          <p:nvPr>
            <p:ph type="body" sz="quarter" idx="55" hasCustomPrompt="1"/>
          </p:nvPr>
        </p:nvSpPr>
        <p:spPr>
          <a:xfrm>
            <a:off x="4357688" y="4074293"/>
            <a:ext cx="1620325"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5" name="Text Placeholder 17">
            <a:extLst>
              <a:ext uri="{FF2B5EF4-FFF2-40B4-BE49-F238E27FC236}">
                <a16:creationId xmlns:a16="http://schemas.microsoft.com/office/drawing/2014/main" id="{8D755234-5CCB-4162-993B-F41E4FD3E368}"/>
              </a:ext>
            </a:extLst>
          </p:cNvPr>
          <p:cNvSpPr>
            <a:spLocks noGrp="1"/>
          </p:cNvSpPr>
          <p:nvPr>
            <p:ph type="body" sz="quarter" idx="54" hasCustomPrompt="1"/>
          </p:nvPr>
        </p:nvSpPr>
        <p:spPr>
          <a:xfrm>
            <a:off x="4357688" y="4693197"/>
            <a:ext cx="1620325" cy="1474326"/>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20" name="Picture Placeholder 2">
            <a:extLst>
              <a:ext uri="{FF2B5EF4-FFF2-40B4-BE49-F238E27FC236}">
                <a16:creationId xmlns:a16="http://schemas.microsoft.com/office/drawing/2014/main" id="{707FBFC5-529A-439A-9CED-34DCBB7A4D7C}"/>
              </a:ext>
            </a:extLst>
          </p:cNvPr>
          <p:cNvSpPr>
            <a:spLocks noGrp="1"/>
          </p:cNvSpPr>
          <p:nvPr>
            <p:ph type="pic" sz="quarter" idx="49" hasCustomPrompt="1"/>
          </p:nvPr>
        </p:nvSpPr>
        <p:spPr>
          <a:xfrm>
            <a:off x="6213989" y="4079523"/>
            <a:ext cx="3468687" cy="2088000"/>
          </a:xfrm>
          <a:prstGeom prst="rect">
            <a:avLst/>
          </a:prstGeom>
          <a:solidFill>
            <a:schemeClr val="bg1">
              <a:lumMod val="95000"/>
            </a:schemeClr>
          </a:solidFill>
        </p:spPr>
        <p:txBody>
          <a:bodyPr tIns="504000" anchor="ctr">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8" name="Text Placeholder 17">
            <a:extLst>
              <a:ext uri="{FF2B5EF4-FFF2-40B4-BE49-F238E27FC236}">
                <a16:creationId xmlns:a16="http://schemas.microsoft.com/office/drawing/2014/main" id="{F8E85E58-A2F9-4173-8405-C131D957BE6E}"/>
              </a:ext>
            </a:extLst>
          </p:cNvPr>
          <p:cNvSpPr>
            <a:spLocks noGrp="1"/>
          </p:cNvSpPr>
          <p:nvPr>
            <p:ph type="body" sz="quarter" idx="57" hasCustomPrompt="1"/>
          </p:nvPr>
        </p:nvSpPr>
        <p:spPr>
          <a:xfrm>
            <a:off x="9912608" y="4074293"/>
            <a:ext cx="1620580" cy="531742"/>
          </a:xfrm>
          <a:prstGeom prst="rect">
            <a:avLst/>
          </a:prstGeom>
        </p:spPr>
        <p:txBody>
          <a:bodyPr lIns="0" tIns="0" rIns="0" bIns="0">
            <a:noAutofit/>
          </a:bodyPr>
          <a:lstStyle>
            <a:lvl1pPr marL="0" indent="0" algn="l">
              <a:lnSpc>
                <a:spcPct val="1000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a:t>Image title</a:t>
            </a:r>
          </a:p>
        </p:txBody>
      </p:sp>
      <p:sp>
        <p:nvSpPr>
          <p:cNvPr id="27" name="Text Placeholder 17">
            <a:extLst>
              <a:ext uri="{FF2B5EF4-FFF2-40B4-BE49-F238E27FC236}">
                <a16:creationId xmlns:a16="http://schemas.microsoft.com/office/drawing/2014/main" id="{44E48FD3-2DF4-490C-BC3A-79C5D5E45947}"/>
              </a:ext>
            </a:extLst>
          </p:cNvPr>
          <p:cNvSpPr>
            <a:spLocks noGrp="1"/>
          </p:cNvSpPr>
          <p:nvPr>
            <p:ph type="body" sz="quarter" idx="56" hasCustomPrompt="1"/>
          </p:nvPr>
        </p:nvSpPr>
        <p:spPr>
          <a:xfrm>
            <a:off x="9912608" y="4691523"/>
            <a:ext cx="1620580" cy="1476000"/>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approx. 15 words</a:t>
            </a:r>
          </a:p>
        </p:txBody>
      </p:sp>
      <p:sp>
        <p:nvSpPr>
          <p:cNvPr id="31" name="Text Placeholder 2">
            <a:extLst>
              <a:ext uri="{FF2B5EF4-FFF2-40B4-BE49-F238E27FC236}">
                <a16:creationId xmlns:a16="http://schemas.microsoft.com/office/drawing/2014/main" id="{C39DE08E-33C3-4C1A-920B-B4952579A948}"/>
              </a:ext>
            </a:extLst>
          </p:cNvPr>
          <p:cNvSpPr>
            <a:spLocks noGrp="1"/>
          </p:cNvSpPr>
          <p:nvPr>
            <p:ph type="body" sz="quarter" idx="24" hasCustomPrompt="1"/>
          </p:nvPr>
        </p:nvSpPr>
        <p:spPr>
          <a:xfrm rot="16200000">
            <a:off x="453469" y="3431888"/>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2" name="Text Placeholder 2">
            <a:extLst>
              <a:ext uri="{FF2B5EF4-FFF2-40B4-BE49-F238E27FC236}">
                <a16:creationId xmlns:a16="http://schemas.microsoft.com/office/drawing/2014/main" id="{FADEF27B-D3B5-4D67-80D1-4FBDAC215B39}"/>
              </a:ext>
            </a:extLst>
          </p:cNvPr>
          <p:cNvSpPr>
            <a:spLocks noGrp="1"/>
          </p:cNvSpPr>
          <p:nvPr>
            <p:ph type="body" sz="quarter" idx="58" hasCustomPrompt="1"/>
          </p:nvPr>
        </p:nvSpPr>
        <p:spPr>
          <a:xfrm rot="16200000">
            <a:off x="453211" y="5694844"/>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3" name="Text Placeholder 2">
            <a:extLst>
              <a:ext uri="{FF2B5EF4-FFF2-40B4-BE49-F238E27FC236}">
                <a16:creationId xmlns:a16="http://schemas.microsoft.com/office/drawing/2014/main" id="{13DF6266-E452-4600-B76D-01E43F526B1A}"/>
              </a:ext>
            </a:extLst>
          </p:cNvPr>
          <p:cNvSpPr>
            <a:spLocks noGrp="1"/>
          </p:cNvSpPr>
          <p:nvPr>
            <p:ph type="body" sz="quarter" idx="59" hasCustomPrompt="1"/>
          </p:nvPr>
        </p:nvSpPr>
        <p:spPr>
          <a:xfrm rot="16200000">
            <a:off x="6004642" y="3431889"/>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34" name="Text Placeholder 2">
            <a:extLst>
              <a:ext uri="{FF2B5EF4-FFF2-40B4-BE49-F238E27FC236}">
                <a16:creationId xmlns:a16="http://schemas.microsoft.com/office/drawing/2014/main" id="{32FDDE29-1FCD-45BC-9F61-9D5ACB6BD00E}"/>
              </a:ext>
            </a:extLst>
          </p:cNvPr>
          <p:cNvSpPr>
            <a:spLocks noGrp="1"/>
          </p:cNvSpPr>
          <p:nvPr>
            <p:ph type="body" sz="quarter" idx="60" hasCustomPrompt="1"/>
          </p:nvPr>
        </p:nvSpPr>
        <p:spPr>
          <a:xfrm rot="16200000">
            <a:off x="6004384" y="5694845"/>
            <a:ext cx="666383" cy="268517"/>
          </a:xfrm>
          <a:prstGeom prst="rect">
            <a:avLst/>
          </a:prstGeom>
        </p:spPr>
        <p:txBody>
          <a:bodyPr wrap="none" lIns="72000" tIns="72000" rIns="72000" bIns="72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FCE2D67D-E75E-4FDA-B80E-DF09465F131D}"/>
              </a:ext>
            </a:extLst>
          </p:cNvPr>
          <p:cNvSpPr>
            <a:spLocks noGrp="1"/>
          </p:cNvSpPr>
          <p:nvPr>
            <p:ph type="ftr" sz="quarter" idx="61"/>
          </p:nvPr>
        </p:nvSpPr>
        <p:spPr/>
        <p:txBody>
          <a:bodyPr/>
          <a:lstStyle/>
          <a:p>
            <a:endParaRPr lang="en-GB" dirty="0"/>
          </a:p>
        </p:txBody>
      </p:sp>
      <p:sp>
        <p:nvSpPr>
          <p:cNvPr id="4" name="Slide Number Placeholder 3">
            <a:extLst>
              <a:ext uri="{FF2B5EF4-FFF2-40B4-BE49-F238E27FC236}">
                <a16:creationId xmlns:a16="http://schemas.microsoft.com/office/drawing/2014/main" id="{6FCDBCF9-9BBC-4CB0-8AAB-EAF7233B286E}"/>
              </a:ext>
            </a:extLst>
          </p:cNvPr>
          <p:cNvSpPr>
            <a:spLocks noGrp="1"/>
          </p:cNvSpPr>
          <p:nvPr>
            <p:ph type="sldNum" sz="quarter" idx="62"/>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780157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x Team Members">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8E2ACE6-F563-4935-AADD-646F5AB1983D}"/>
              </a:ext>
            </a:extLst>
          </p:cNvPr>
          <p:cNvSpPr>
            <a:spLocks noGrp="1"/>
          </p:cNvSpPr>
          <p:nvPr>
            <p:ph type="title" hasCustomPrompt="1"/>
          </p:nvPr>
        </p:nvSpPr>
        <p:spPr>
          <a:xfrm>
            <a:off x="656924" y="657225"/>
            <a:ext cx="5319714" cy="532800"/>
          </a:xfrm>
        </p:spPr>
        <p:txBody>
          <a:bodyPr/>
          <a:lstStyle/>
          <a:p>
            <a:r>
              <a:rPr lang="en-GB" dirty="0"/>
              <a:t>Slide title</a:t>
            </a:r>
          </a:p>
        </p:txBody>
      </p:sp>
      <p:sp>
        <p:nvSpPr>
          <p:cNvPr id="23" name="Subtitle 2">
            <a:extLst>
              <a:ext uri="{FF2B5EF4-FFF2-40B4-BE49-F238E27FC236}">
                <a16:creationId xmlns:a16="http://schemas.microsoft.com/office/drawing/2014/main" id="{8BF97E46-53D1-4953-BBD5-61A9FE287003}"/>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35A47A1D-3A44-41D2-96DC-50329243F7AD}"/>
              </a:ext>
            </a:extLst>
          </p:cNvPr>
          <p:cNvSpPr>
            <a:spLocks noGrp="1"/>
          </p:cNvSpPr>
          <p:nvPr>
            <p:ph type="pic" sz="quarter" idx="11" hasCustomPrompt="1"/>
          </p:nvPr>
        </p:nvSpPr>
        <p:spPr>
          <a:xfrm>
            <a:off x="658813" y="1811338"/>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20" name="Text Placeholder 4">
            <a:extLst>
              <a:ext uri="{FF2B5EF4-FFF2-40B4-BE49-F238E27FC236}">
                <a16:creationId xmlns:a16="http://schemas.microsoft.com/office/drawing/2014/main" id="{29A8536C-53FD-45BF-AAD4-691D41EB7759}"/>
              </a:ext>
            </a:extLst>
          </p:cNvPr>
          <p:cNvSpPr>
            <a:spLocks noGrp="1"/>
          </p:cNvSpPr>
          <p:nvPr>
            <p:ph type="body" sz="quarter" idx="27" hasCustomPrompt="1"/>
          </p:nvPr>
        </p:nvSpPr>
        <p:spPr>
          <a:xfrm>
            <a:off x="2509838" y="1811338"/>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4" name="Text Placeholder 17">
            <a:extLst>
              <a:ext uri="{FF2B5EF4-FFF2-40B4-BE49-F238E27FC236}">
                <a16:creationId xmlns:a16="http://schemas.microsoft.com/office/drawing/2014/main" id="{E99D2E04-AF1A-477F-BE00-FD46AD230DA3}"/>
              </a:ext>
            </a:extLst>
          </p:cNvPr>
          <p:cNvSpPr>
            <a:spLocks noGrp="1"/>
          </p:cNvSpPr>
          <p:nvPr>
            <p:ph type="body" sz="quarter" idx="13" hasCustomPrompt="1"/>
          </p:nvPr>
        </p:nvSpPr>
        <p:spPr>
          <a:xfrm>
            <a:off x="2509838" y="2148377"/>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5" name="Text Placeholder 17">
            <a:extLst>
              <a:ext uri="{FF2B5EF4-FFF2-40B4-BE49-F238E27FC236}">
                <a16:creationId xmlns:a16="http://schemas.microsoft.com/office/drawing/2014/main" id="{E4473462-6DBF-4CCC-A6AC-38FCC1A400FE}"/>
              </a:ext>
            </a:extLst>
          </p:cNvPr>
          <p:cNvSpPr>
            <a:spLocks noGrp="1"/>
          </p:cNvSpPr>
          <p:nvPr>
            <p:ph type="body" sz="quarter" idx="14" hasCustomPrompt="1"/>
          </p:nvPr>
        </p:nvSpPr>
        <p:spPr>
          <a:xfrm>
            <a:off x="2509838" y="2506170"/>
            <a:ext cx="3466800" cy="921600"/>
          </a:xfrm>
          <a:prstGeom prst="rect">
            <a:avLst/>
          </a:prstGeom>
        </p:spPr>
        <p:txBody>
          <a:bodyPr wrap="square"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0" name="Picture Placeholder 2">
            <a:extLst>
              <a:ext uri="{FF2B5EF4-FFF2-40B4-BE49-F238E27FC236}">
                <a16:creationId xmlns:a16="http://schemas.microsoft.com/office/drawing/2014/main" id="{80F9B3FD-33FC-47B7-A55F-8837D290FD4C}"/>
              </a:ext>
            </a:extLst>
          </p:cNvPr>
          <p:cNvSpPr>
            <a:spLocks noGrp="1"/>
          </p:cNvSpPr>
          <p:nvPr>
            <p:ph type="pic" sz="quarter" idx="19" hasCustomPrompt="1"/>
          </p:nvPr>
        </p:nvSpPr>
        <p:spPr>
          <a:xfrm>
            <a:off x="658813" y="4048913"/>
            <a:ext cx="1620837"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1" name="Text Placeholder 4">
            <a:extLst>
              <a:ext uri="{FF2B5EF4-FFF2-40B4-BE49-F238E27FC236}">
                <a16:creationId xmlns:a16="http://schemas.microsoft.com/office/drawing/2014/main" id="{EE6CCB00-C548-4856-97AA-A87A3B210298}"/>
              </a:ext>
            </a:extLst>
          </p:cNvPr>
          <p:cNvSpPr>
            <a:spLocks noGrp="1"/>
          </p:cNvSpPr>
          <p:nvPr>
            <p:ph type="body" sz="quarter" idx="20" hasCustomPrompt="1"/>
          </p:nvPr>
        </p:nvSpPr>
        <p:spPr>
          <a:xfrm>
            <a:off x="2509838" y="4046837"/>
            <a:ext cx="3466800"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2" name="Text Placeholder 17">
            <a:extLst>
              <a:ext uri="{FF2B5EF4-FFF2-40B4-BE49-F238E27FC236}">
                <a16:creationId xmlns:a16="http://schemas.microsoft.com/office/drawing/2014/main" id="{4D68A386-E7E7-4D7E-B30F-C6A501A450AB}"/>
              </a:ext>
            </a:extLst>
          </p:cNvPr>
          <p:cNvSpPr>
            <a:spLocks noGrp="1"/>
          </p:cNvSpPr>
          <p:nvPr>
            <p:ph type="body" sz="quarter" idx="21" hasCustomPrompt="1"/>
          </p:nvPr>
        </p:nvSpPr>
        <p:spPr>
          <a:xfrm>
            <a:off x="2509838" y="4383240"/>
            <a:ext cx="3466800"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3" name="Text Placeholder 17">
            <a:extLst>
              <a:ext uri="{FF2B5EF4-FFF2-40B4-BE49-F238E27FC236}">
                <a16:creationId xmlns:a16="http://schemas.microsoft.com/office/drawing/2014/main" id="{5229370C-CF34-4897-A491-DD8356E5A206}"/>
              </a:ext>
            </a:extLst>
          </p:cNvPr>
          <p:cNvSpPr>
            <a:spLocks noGrp="1"/>
          </p:cNvSpPr>
          <p:nvPr>
            <p:ph type="body" sz="quarter" idx="22" hasCustomPrompt="1"/>
          </p:nvPr>
        </p:nvSpPr>
        <p:spPr>
          <a:xfrm>
            <a:off x="2509838" y="4746256"/>
            <a:ext cx="3466800"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6" name="Picture Placeholder 2">
            <a:extLst>
              <a:ext uri="{FF2B5EF4-FFF2-40B4-BE49-F238E27FC236}">
                <a16:creationId xmlns:a16="http://schemas.microsoft.com/office/drawing/2014/main" id="{694C374F-5D8B-4E1F-9A0A-59AEA4989345}"/>
              </a:ext>
            </a:extLst>
          </p:cNvPr>
          <p:cNvSpPr>
            <a:spLocks noGrp="1"/>
          </p:cNvSpPr>
          <p:nvPr>
            <p:ph type="pic" sz="quarter" idx="15" hasCustomPrompt="1"/>
          </p:nvPr>
        </p:nvSpPr>
        <p:spPr>
          <a:xfrm>
            <a:off x="6215364" y="1811338"/>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7" name="Text Placeholder 4">
            <a:extLst>
              <a:ext uri="{FF2B5EF4-FFF2-40B4-BE49-F238E27FC236}">
                <a16:creationId xmlns:a16="http://schemas.microsoft.com/office/drawing/2014/main" id="{1C25F170-ACD3-4EA7-A988-78BB6A8BE324}"/>
              </a:ext>
            </a:extLst>
          </p:cNvPr>
          <p:cNvSpPr>
            <a:spLocks noGrp="1"/>
          </p:cNvSpPr>
          <p:nvPr>
            <p:ph type="body" sz="quarter" idx="16" hasCustomPrompt="1"/>
          </p:nvPr>
        </p:nvSpPr>
        <p:spPr>
          <a:xfrm>
            <a:off x="8063514" y="1811338"/>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8" name="Text Placeholder 17">
            <a:extLst>
              <a:ext uri="{FF2B5EF4-FFF2-40B4-BE49-F238E27FC236}">
                <a16:creationId xmlns:a16="http://schemas.microsoft.com/office/drawing/2014/main" id="{55B3C7AC-3DD4-468D-B769-D7F95B1E3AD0}"/>
              </a:ext>
            </a:extLst>
          </p:cNvPr>
          <p:cNvSpPr>
            <a:spLocks noGrp="1"/>
          </p:cNvSpPr>
          <p:nvPr>
            <p:ph type="body" sz="quarter" idx="17" hasCustomPrompt="1"/>
          </p:nvPr>
        </p:nvSpPr>
        <p:spPr>
          <a:xfrm>
            <a:off x="8063514" y="2148377"/>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 name="Text Placeholder 17">
            <a:extLst>
              <a:ext uri="{FF2B5EF4-FFF2-40B4-BE49-F238E27FC236}">
                <a16:creationId xmlns:a16="http://schemas.microsoft.com/office/drawing/2014/main" id="{F8BB41CC-EE94-463A-A774-E299849F3949}"/>
              </a:ext>
            </a:extLst>
          </p:cNvPr>
          <p:cNvSpPr>
            <a:spLocks noGrp="1"/>
          </p:cNvSpPr>
          <p:nvPr>
            <p:ph type="body" sz="quarter" idx="18" hasCustomPrompt="1"/>
          </p:nvPr>
        </p:nvSpPr>
        <p:spPr>
          <a:xfrm>
            <a:off x="8063514" y="2506170"/>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14" name="Picture Placeholder 2">
            <a:extLst>
              <a:ext uri="{FF2B5EF4-FFF2-40B4-BE49-F238E27FC236}">
                <a16:creationId xmlns:a16="http://schemas.microsoft.com/office/drawing/2014/main" id="{25CE8B50-7BAD-4691-8EDC-DC0FCBBD3619}"/>
              </a:ext>
            </a:extLst>
          </p:cNvPr>
          <p:cNvSpPr>
            <a:spLocks noGrp="1"/>
          </p:cNvSpPr>
          <p:nvPr>
            <p:ph type="pic" sz="quarter" idx="23" hasCustomPrompt="1"/>
          </p:nvPr>
        </p:nvSpPr>
        <p:spPr>
          <a:xfrm>
            <a:off x="6215364" y="4048913"/>
            <a:ext cx="1609424" cy="1620837"/>
          </a:xfrm>
          <a:prstGeom prst="rect">
            <a:avLst/>
          </a:prstGeom>
          <a:solidFill>
            <a:schemeClr val="bg1">
              <a:lumMod val="95000"/>
            </a:schemeClr>
          </a:solidFill>
        </p:spPr>
        <p:txBody>
          <a:bodyPr tIns="504000"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Picture</a:t>
            </a:r>
          </a:p>
        </p:txBody>
      </p:sp>
      <p:sp>
        <p:nvSpPr>
          <p:cNvPr id="15" name="Text Placeholder 4">
            <a:extLst>
              <a:ext uri="{FF2B5EF4-FFF2-40B4-BE49-F238E27FC236}">
                <a16:creationId xmlns:a16="http://schemas.microsoft.com/office/drawing/2014/main" id="{9220FE3A-3350-471A-A650-93EB6EC4D5D6}"/>
              </a:ext>
            </a:extLst>
          </p:cNvPr>
          <p:cNvSpPr>
            <a:spLocks noGrp="1"/>
          </p:cNvSpPr>
          <p:nvPr>
            <p:ph type="body" sz="quarter" idx="24" hasCustomPrompt="1"/>
          </p:nvPr>
        </p:nvSpPr>
        <p:spPr>
          <a:xfrm>
            <a:off x="8063514" y="4046837"/>
            <a:ext cx="3458262" cy="277512"/>
          </a:xfrm>
          <a:prstGeom prst="rect">
            <a:avLst/>
          </a:prstGeom>
        </p:spPr>
        <p:txBody>
          <a:bodyPr wrap="square" lIns="0" tIns="0" rIns="0" bIns="0">
            <a:noAutofit/>
          </a:bodyPr>
          <a:lstStyle>
            <a:lvl1pPr marL="0" indent="0">
              <a:lnSpc>
                <a:spcPts val="2400"/>
              </a:lnSpc>
              <a:spcBef>
                <a:spcPts val="0"/>
              </a:spcBef>
              <a:buFontTx/>
              <a:buNone/>
              <a:defRPr sz="1600" b="1">
                <a:solidFill>
                  <a:schemeClr val="accent1"/>
                </a:solidFill>
                <a:latin typeface="Arial" panose="020B0604020202020204" pitchFamily="34" charset="0"/>
                <a:cs typeface="Arial" panose="020B0604020202020204" pitchFamily="34" charset="0"/>
              </a:defRPr>
            </a:lvl1pPr>
          </a:lstStyle>
          <a:p>
            <a:pPr lvl="0"/>
            <a:r>
              <a:rPr lang="en-GB" dirty="0" err="1"/>
              <a:t>Firstname</a:t>
            </a:r>
            <a:r>
              <a:rPr lang="en-GB" dirty="0"/>
              <a:t> </a:t>
            </a:r>
            <a:r>
              <a:rPr lang="en-GB" dirty="0" err="1"/>
              <a:t>Lastname</a:t>
            </a:r>
            <a:endParaRPr lang="en-GB" dirty="0"/>
          </a:p>
        </p:txBody>
      </p:sp>
      <p:sp>
        <p:nvSpPr>
          <p:cNvPr id="16" name="Text Placeholder 17">
            <a:extLst>
              <a:ext uri="{FF2B5EF4-FFF2-40B4-BE49-F238E27FC236}">
                <a16:creationId xmlns:a16="http://schemas.microsoft.com/office/drawing/2014/main" id="{EFDA7D31-4A3E-426B-98C5-ADB0C1B21E37}"/>
              </a:ext>
            </a:extLst>
          </p:cNvPr>
          <p:cNvSpPr>
            <a:spLocks noGrp="1"/>
          </p:cNvSpPr>
          <p:nvPr>
            <p:ph type="body" sz="quarter" idx="25" hasCustomPrompt="1"/>
          </p:nvPr>
        </p:nvSpPr>
        <p:spPr>
          <a:xfrm>
            <a:off x="8063514" y="4383240"/>
            <a:ext cx="3458262" cy="246221"/>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7" name="Text Placeholder 17">
            <a:extLst>
              <a:ext uri="{FF2B5EF4-FFF2-40B4-BE49-F238E27FC236}">
                <a16:creationId xmlns:a16="http://schemas.microsoft.com/office/drawing/2014/main" id="{5935079C-6EB7-4503-B5A5-1E4C1B6B7D04}"/>
              </a:ext>
            </a:extLst>
          </p:cNvPr>
          <p:cNvSpPr>
            <a:spLocks noGrp="1"/>
          </p:cNvSpPr>
          <p:nvPr>
            <p:ph type="body" sz="quarter" idx="26" hasCustomPrompt="1"/>
          </p:nvPr>
        </p:nvSpPr>
        <p:spPr>
          <a:xfrm>
            <a:off x="8063514" y="4746256"/>
            <a:ext cx="3458262" cy="921600"/>
          </a:xfrm>
          <a:prstGeom prst="rect">
            <a:avLst/>
          </a:prstGeom>
        </p:spPr>
        <p:txBody>
          <a:bodyPr wrap="square" lIns="0" tIns="0" rIns="0" bIns="0">
            <a:noAutofit/>
          </a:bodyPr>
          <a:lstStyle>
            <a:lvl1pPr marL="0" indent="0">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16pt Supporting copy, 25 words</a:t>
            </a:r>
          </a:p>
        </p:txBody>
      </p:sp>
      <p:sp>
        <p:nvSpPr>
          <p:cNvPr id="2" name="Footer Placeholder 1">
            <a:extLst>
              <a:ext uri="{FF2B5EF4-FFF2-40B4-BE49-F238E27FC236}">
                <a16:creationId xmlns:a16="http://schemas.microsoft.com/office/drawing/2014/main" id="{BF2FE0BB-1D09-4885-A8D3-0BAC93985B71}"/>
              </a:ext>
            </a:extLst>
          </p:cNvPr>
          <p:cNvSpPr>
            <a:spLocks noGrp="1"/>
          </p:cNvSpPr>
          <p:nvPr>
            <p:ph type="ftr" sz="quarter" idx="28"/>
          </p:nvPr>
        </p:nvSpPr>
        <p:spPr/>
        <p:txBody>
          <a:bodyPr/>
          <a:lstStyle/>
          <a:p>
            <a:endParaRPr lang="en-GB" dirty="0"/>
          </a:p>
        </p:txBody>
      </p:sp>
      <p:sp>
        <p:nvSpPr>
          <p:cNvPr id="18" name="Slide Number Placeholder 17">
            <a:extLst>
              <a:ext uri="{FF2B5EF4-FFF2-40B4-BE49-F238E27FC236}">
                <a16:creationId xmlns:a16="http://schemas.microsoft.com/office/drawing/2014/main" id="{87F26512-AFB7-4B55-AF32-599B7CB704D3}"/>
              </a:ext>
            </a:extLst>
          </p:cNvPr>
          <p:cNvSpPr>
            <a:spLocks noGrp="1"/>
          </p:cNvSpPr>
          <p:nvPr>
            <p:ph type="sldNum" sz="quarter" idx="29"/>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1514758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x Team Member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9" name="Text Placeholder 17">
            <a:extLst>
              <a:ext uri="{FF2B5EF4-FFF2-40B4-BE49-F238E27FC236}">
                <a16:creationId xmlns:a16="http://schemas.microsoft.com/office/drawing/2014/main" id="{3AD7492D-0E64-45CC-A859-E7CE52A2AFC9}"/>
              </a:ext>
            </a:extLst>
          </p:cNvPr>
          <p:cNvSpPr>
            <a:spLocks noGrp="1"/>
          </p:cNvSpPr>
          <p:nvPr>
            <p:ph type="body" sz="quarter" idx="14" hasCustomPrompt="1"/>
          </p:nvPr>
        </p:nvSpPr>
        <p:spPr>
          <a:xfrm>
            <a:off x="65881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8" name="Text Placeholder 17">
            <a:extLst>
              <a:ext uri="{FF2B5EF4-FFF2-40B4-BE49-F238E27FC236}">
                <a16:creationId xmlns:a16="http://schemas.microsoft.com/office/drawing/2014/main" id="{FA5D83A1-C6F6-46CC-8958-ABC1919A23FF}"/>
              </a:ext>
            </a:extLst>
          </p:cNvPr>
          <p:cNvSpPr>
            <a:spLocks noGrp="1"/>
          </p:cNvSpPr>
          <p:nvPr>
            <p:ph type="body" sz="quarter" idx="13" hasCustomPrompt="1"/>
          </p:nvPr>
        </p:nvSpPr>
        <p:spPr>
          <a:xfrm>
            <a:off x="65881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65881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47" name="Text Placeholder 17">
            <a:extLst>
              <a:ext uri="{FF2B5EF4-FFF2-40B4-BE49-F238E27FC236}">
                <a16:creationId xmlns:a16="http://schemas.microsoft.com/office/drawing/2014/main" id="{10B892F0-8257-4FAD-85E3-B26408DF573F}"/>
              </a:ext>
            </a:extLst>
          </p:cNvPr>
          <p:cNvSpPr>
            <a:spLocks noGrp="1"/>
          </p:cNvSpPr>
          <p:nvPr>
            <p:ph type="body" sz="quarter" idx="43" hasCustomPrompt="1"/>
          </p:nvPr>
        </p:nvSpPr>
        <p:spPr>
          <a:xfrm>
            <a:off x="65881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46" name="Text Placeholder 17">
            <a:extLst>
              <a:ext uri="{FF2B5EF4-FFF2-40B4-BE49-F238E27FC236}">
                <a16:creationId xmlns:a16="http://schemas.microsoft.com/office/drawing/2014/main" id="{21C404D7-5842-4DB4-BABE-B609B13B2F64}"/>
              </a:ext>
            </a:extLst>
          </p:cNvPr>
          <p:cNvSpPr>
            <a:spLocks noGrp="1"/>
          </p:cNvSpPr>
          <p:nvPr>
            <p:ph type="body" sz="quarter" idx="42" hasCustomPrompt="1"/>
          </p:nvPr>
        </p:nvSpPr>
        <p:spPr>
          <a:xfrm>
            <a:off x="65881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97" name="Text Placeholder 17">
            <a:extLst>
              <a:ext uri="{FF2B5EF4-FFF2-40B4-BE49-F238E27FC236}">
                <a16:creationId xmlns:a16="http://schemas.microsoft.com/office/drawing/2014/main" id="{DE5402FE-B3D6-470A-9461-A16AF7B6BDF8}"/>
              </a:ext>
            </a:extLst>
          </p:cNvPr>
          <p:cNvSpPr>
            <a:spLocks noGrp="1"/>
          </p:cNvSpPr>
          <p:nvPr>
            <p:ph type="body" sz="quarter" idx="62" hasCustomPrompt="1"/>
          </p:nvPr>
        </p:nvSpPr>
        <p:spPr>
          <a:xfrm>
            <a:off x="25098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6" name="Text Placeholder 17">
            <a:extLst>
              <a:ext uri="{FF2B5EF4-FFF2-40B4-BE49-F238E27FC236}">
                <a16:creationId xmlns:a16="http://schemas.microsoft.com/office/drawing/2014/main" id="{05E1A72C-E82E-4E64-BAEC-CFF927BE746F}"/>
              </a:ext>
            </a:extLst>
          </p:cNvPr>
          <p:cNvSpPr>
            <a:spLocks noGrp="1"/>
          </p:cNvSpPr>
          <p:nvPr>
            <p:ph type="body" sz="quarter" idx="61" hasCustomPrompt="1"/>
          </p:nvPr>
        </p:nvSpPr>
        <p:spPr>
          <a:xfrm>
            <a:off x="25098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25098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0" name="Text Placeholder 17">
            <a:extLst>
              <a:ext uri="{FF2B5EF4-FFF2-40B4-BE49-F238E27FC236}">
                <a16:creationId xmlns:a16="http://schemas.microsoft.com/office/drawing/2014/main" id="{0322F05F-A846-4F1D-8608-F25BAF958C5C}"/>
              </a:ext>
            </a:extLst>
          </p:cNvPr>
          <p:cNvSpPr>
            <a:spLocks noGrp="1"/>
          </p:cNvSpPr>
          <p:nvPr>
            <p:ph type="body" sz="quarter" idx="65" hasCustomPrompt="1"/>
          </p:nvPr>
        </p:nvSpPr>
        <p:spPr>
          <a:xfrm>
            <a:off x="25098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99" name="Text Placeholder 17">
            <a:extLst>
              <a:ext uri="{FF2B5EF4-FFF2-40B4-BE49-F238E27FC236}">
                <a16:creationId xmlns:a16="http://schemas.microsoft.com/office/drawing/2014/main" id="{6B6ECB26-DA92-4B85-8AC8-467B27BE162C}"/>
              </a:ext>
            </a:extLst>
          </p:cNvPr>
          <p:cNvSpPr>
            <a:spLocks noGrp="1"/>
          </p:cNvSpPr>
          <p:nvPr>
            <p:ph type="body" sz="quarter" idx="64" hasCustomPrompt="1"/>
          </p:nvPr>
        </p:nvSpPr>
        <p:spPr>
          <a:xfrm>
            <a:off x="25098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608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3" name="Text Placeholder 17">
            <a:extLst>
              <a:ext uri="{FF2B5EF4-FFF2-40B4-BE49-F238E27FC236}">
                <a16:creationId xmlns:a16="http://schemas.microsoft.com/office/drawing/2014/main" id="{D21DAC54-032F-4409-9C91-4215B6225A61}"/>
              </a:ext>
            </a:extLst>
          </p:cNvPr>
          <p:cNvSpPr>
            <a:spLocks noGrp="1"/>
          </p:cNvSpPr>
          <p:nvPr>
            <p:ph type="body" sz="quarter" idx="68" hasCustomPrompt="1"/>
          </p:nvPr>
        </p:nvSpPr>
        <p:spPr>
          <a:xfrm>
            <a:off x="43608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2" name="Text Placeholder 17">
            <a:extLst>
              <a:ext uri="{FF2B5EF4-FFF2-40B4-BE49-F238E27FC236}">
                <a16:creationId xmlns:a16="http://schemas.microsoft.com/office/drawing/2014/main" id="{BD9BE25C-4B0F-4BFB-A979-101E2CF07758}"/>
              </a:ext>
            </a:extLst>
          </p:cNvPr>
          <p:cNvSpPr>
            <a:spLocks noGrp="1"/>
          </p:cNvSpPr>
          <p:nvPr>
            <p:ph type="body" sz="quarter" idx="67" hasCustomPrompt="1"/>
          </p:nvPr>
        </p:nvSpPr>
        <p:spPr>
          <a:xfrm>
            <a:off x="43608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43608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06" name="Text Placeholder 17">
            <a:extLst>
              <a:ext uri="{FF2B5EF4-FFF2-40B4-BE49-F238E27FC236}">
                <a16:creationId xmlns:a16="http://schemas.microsoft.com/office/drawing/2014/main" id="{538F1C9B-5191-46A7-9988-721C27A19C0F}"/>
              </a:ext>
            </a:extLst>
          </p:cNvPr>
          <p:cNvSpPr>
            <a:spLocks noGrp="1"/>
          </p:cNvSpPr>
          <p:nvPr>
            <p:ph type="body" sz="quarter" idx="71" hasCustomPrompt="1"/>
          </p:nvPr>
        </p:nvSpPr>
        <p:spPr>
          <a:xfrm>
            <a:off x="43608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5" name="Text Placeholder 17">
            <a:extLst>
              <a:ext uri="{FF2B5EF4-FFF2-40B4-BE49-F238E27FC236}">
                <a16:creationId xmlns:a16="http://schemas.microsoft.com/office/drawing/2014/main" id="{2F155F4B-6C77-4B10-82CF-87AB808A21A3}"/>
              </a:ext>
            </a:extLst>
          </p:cNvPr>
          <p:cNvSpPr>
            <a:spLocks noGrp="1"/>
          </p:cNvSpPr>
          <p:nvPr>
            <p:ph type="body" sz="quarter" idx="70" hasCustomPrompt="1"/>
          </p:nvPr>
        </p:nvSpPr>
        <p:spPr>
          <a:xfrm>
            <a:off x="43608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188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09" name="Text Placeholder 17">
            <a:extLst>
              <a:ext uri="{FF2B5EF4-FFF2-40B4-BE49-F238E27FC236}">
                <a16:creationId xmlns:a16="http://schemas.microsoft.com/office/drawing/2014/main" id="{E2A5260C-8898-438D-B353-AD58CE7F051E}"/>
              </a:ext>
            </a:extLst>
          </p:cNvPr>
          <p:cNvSpPr>
            <a:spLocks noGrp="1"/>
          </p:cNvSpPr>
          <p:nvPr>
            <p:ph type="body" sz="quarter" idx="74" hasCustomPrompt="1"/>
          </p:nvPr>
        </p:nvSpPr>
        <p:spPr>
          <a:xfrm>
            <a:off x="621188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08" name="Text Placeholder 17">
            <a:extLst>
              <a:ext uri="{FF2B5EF4-FFF2-40B4-BE49-F238E27FC236}">
                <a16:creationId xmlns:a16="http://schemas.microsoft.com/office/drawing/2014/main" id="{5A64AB6E-B6C5-437A-BC9D-1E3CA90B9354}"/>
              </a:ext>
            </a:extLst>
          </p:cNvPr>
          <p:cNvSpPr>
            <a:spLocks noGrp="1"/>
          </p:cNvSpPr>
          <p:nvPr>
            <p:ph type="body" sz="quarter" idx="73" hasCustomPrompt="1"/>
          </p:nvPr>
        </p:nvSpPr>
        <p:spPr>
          <a:xfrm>
            <a:off x="621188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621188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2" name="Text Placeholder 17">
            <a:extLst>
              <a:ext uri="{FF2B5EF4-FFF2-40B4-BE49-F238E27FC236}">
                <a16:creationId xmlns:a16="http://schemas.microsoft.com/office/drawing/2014/main" id="{D4751E6E-E50B-47BB-B845-1A9F2628A2B9}"/>
              </a:ext>
            </a:extLst>
          </p:cNvPr>
          <p:cNvSpPr>
            <a:spLocks noGrp="1"/>
          </p:cNvSpPr>
          <p:nvPr>
            <p:ph type="body" sz="quarter" idx="77" hasCustomPrompt="1"/>
          </p:nvPr>
        </p:nvSpPr>
        <p:spPr>
          <a:xfrm>
            <a:off x="621188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1" name="Text Placeholder 17">
            <a:extLst>
              <a:ext uri="{FF2B5EF4-FFF2-40B4-BE49-F238E27FC236}">
                <a16:creationId xmlns:a16="http://schemas.microsoft.com/office/drawing/2014/main" id="{975635CB-AC22-40BF-A843-11EE49D41478}"/>
              </a:ext>
            </a:extLst>
          </p:cNvPr>
          <p:cNvSpPr>
            <a:spLocks noGrp="1"/>
          </p:cNvSpPr>
          <p:nvPr>
            <p:ph type="body" sz="quarter" idx="76" hasCustomPrompt="1"/>
          </p:nvPr>
        </p:nvSpPr>
        <p:spPr>
          <a:xfrm>
            <a:off x="621188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59738"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15" name="Text Placeholder 17">
            <a:extLst>
              <a:ext uri="{FF2B5EF4-FFF2-40B4-BE49-F238E27FC236}">
                <a16:creationId xmlns:a16="http://schemas.microsoft.com/office/drawing/2014/main" id="{5B08EEF1-2090-4FAE-AC3E-FFAC897FCEA8}"/>
              </a:ext>
            </a:extLst>
          </p:cNvPr>
          <p:cNvSpPr>
            <a:spLocks noGrp="1"/>
          </p:cNvSpPr>
          <p:nvPr>
            <p:ph type="body" sz="quarter" idx="80" hasCustomPrompt="1"/>
          </p:nvPr>
        </p:nvSpPr>
        <p:spPr>
          <a:xfrm>
            <a:off x="8059738"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4" name="Text Placeholder 17">
            <a:extLst>
              <a:ext uri="{FF2B5EF4-FFF2-40B4-BE49-F238E27FC236}">
                <a16:creationId xmlns:a16="http://schemas.microsoft.com/office/drawing/2014/main" id="{3C08BCDD-2691-4AF7-A41E-E91D54C11EA4}"/>
              </a:ext>
            </a:extLst>
          </p:cNvPr>
          <p:cNvSpPr>
            <a:spLocks noGrp="1"/>
          </p:cNvSpPr>
          <p:nvPr>
            <p:ph type="body" sz="quarter" idx="79" hasCustomPrompt="1"/>
          </p:nvPr>
        </p:nvSpPr>
        <p:spPr>
          <a:xfrm>
            <a:off x="8059738"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6" name="Picture Placeholder 2">
            <a:extLst>
              <a:ext uri="{FF2B5EF4-FFF2-40B4-BE49-F238E27FC236}">
                <a16:creationId xmlns:a16="http://schemas.microsoft.com/office/drawing/2014/main" id="{9CB52F2D-7A68-4FFC-9178-804A881AE302}"/>
              </a:ext>
            </a:extLst>
          </p:cNvPr>
          <p:cNvSpPr>
            <a:spLocks noGrp="1"/>
          </p:cNvSpPr>
          <p:nvPr>
            <p:ph type="pic" sz="quarter" idx="81" hasCustomPrompt="1"/>
          </p:nvPr>
        </p:nvSpPr>
        <p:spPr>
          <a:xfrm>
            <a:off x="8059738"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18" name="Text Placeholder 17">
            <a:extLst>
              <a:ext uri="{FF2B5EF4-FFF2-40B4-BE49-F238E27FC236}">
                <a16:creationId xmlns:a16="http://schemas.microsoft.com/office/drawing/2014/main" id="{5397A6B8-13D3-476E-955F-CC207462FDF5}"/>
              </a:ext>
            </a:extLst>
          </p:cNvPr>
          <p:cNvSpPr>
            <a:spLocks noGrp="1"/>
          </p:cNvSpPr>
          <p:nvPr>
            <p:ph type="body" sz="quarter" idx="83" hasCustomPrompt="1"/>
          </p:nvPr>
        </p:nvSpPr>
        <p:spPr>
          <a:xfrm>
            <a:off x="8059738"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17" name="Text Placeholder 17">
            <a:extLst>
              <a:ext uri="{FF2B5EF4-FFF2-40B4-BE49-F238E27FC236}">
                <a16:creationId xmlns:a16="http://schemas.microsoft.com/office/drawing/2014/main" id="{1E422504-E303-4775-96E5-CDFBC2296ACE}"/>
              </a:ext>
            </a:extLst>
          </p:cNvPr>
          <p:cNvSpPr>
            <a:spLocks noGrp="1"/>
          </p:cNvSpPr>
          <p:nvPr>
            <p:ph type="body" sz="quarter" idx="82" hasCustomPrompt="1"/>
          </p:nvPr>
        </p:nvSpPr>
        <p:spPr>
          <a:xfrm>
            <a:off x="8059738"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9910763" y="1810800"/>
            <a:ext cx="1620837" cy="1295401"/>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Person</a:t>
            </a:r>
          </a:p>
        </p:txBody>
      </p:sp>
      <p:sp>
        <p:nvSpPr>
          <p:cNvPr id="121" name="Text Placeholder 17">
            <a:extLst>
              <a:ext uri="{FF2B5EF4-FFF2-40B4-BE49-F238E27FC236}">
                <a16:creationId xmlns:a16="http://schemas.microsoft.com/office/drawing/2014/main" id="{255BDC5E-237D-43C8-A260-67FBC77B0827}"/>
              </a:ext>
            </a:extLst>
          </p:cNvPr>
          <p:cNvSpPr>
            <a:spLocks noGrp="1"/>
          </p:cNvSpPr>
          <p:nvPr>
            <p:ph type="body" sz="quarter" idx="86" hasCustomPrompt="1"/>
          </p:nvPr>
        </p:nvSpPr>
        <p:spPr>
          <a:xfrm>
            <a:off x="9910763" y="3202568"/>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0" name="Text Placeholder 17">
            <a:extLst>
              <a:ext uri="{FF2B5EF4-FFF2-40B4-BE49-F238E27FC236}">
                <a16:creationId xmlns:a16="http://schemas.microsoft.com/office/drawing/2014/main" id="{78D758A1-4B6F-4B0F-B561-8A5C8AE2A7CD}"/>
              </a:ext>
            </a:extLst>
          </p:cNvPr>
          <p:cNvSpPr>
            <a:spLocks noGrp="1"/>
          </p:cNvSpPr>
          <p:nvPr>
            <p:ph type="body" sz="quarter" idx="85" hasCustomPrompt="1"/>
          </p:nvPr>
        </p:nvSpPr>
        <p:spPr>
          <a:xfrm>
            <a:off x="9910763" y="3432852"/>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2" name="Picture Placeholder 2">
            <a:extLst>
              <a:ext uri="{FF2B5EF4-FFF2-40B4-BE49-F238E27FC236}">
                <a16:creationId xmlns:a16="http://schemas.microsoft.com/office/drawing/2014/main" id="{82B0B00E-3F93-46FF-912B-59CB8675DE2A}"/>
              </a:ext>
            </a:extLst>
          </p:cNvPr>
          <p:cNvSpPr>
            <a:spLocks noGrp="1"/>
          </p:cNvSpPr>
          <p:nvPr>
            <p:ph type="pic" sz="quarter" idx="87" hasCustomPrompt="1"/>
          </p:nvPr>
        </p:nvSpPr>
        <p:spPr>
          <a:xfrm>
            <a:off x="9910763" y="4195081"/>
            <a:ext cx="1620837" cy="1295401"/>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en-GB" dirty="0"/>
              <a:t>Person</a:t>
            </a:r>
          </a:p>
        </p:txBody>
      </p:sp>
      <p:sp>
        <p:nvSpPr>
          <p:cNvPr id="124" name="Text Placeholder 17">
            <a:extLst>
              <a:ext uri="{FF2B5EF4-FFF2-40B4-BE49-F238E27FC236}">
                <a16:creationId xmlns:a16="http://schemas.microsoft.com/office/drawing/2014/main" id="{7BAFC583-D5A0-4ABC-9964-5D972B3932B1}"/>
              </a:ext>
            </a:extLst>
          </p:cNvPr>
          <p:cNvSpPr>
            <a:spLocks noGrp="1"/>
          </p:cNvSpPr>
          <p:nvPr>
            <p:ph type="body" sz="quarter" idx="89" hasCustomPrompt="1"/>
          </p:nvPr>
        </p:nvSpPr>
        <p:spPr>
          <a:xfrm>
            <a:off x="9910763" y="5573263"/>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accent1"/>
                </a:solidFill>
                <a:latin typeface="Times New Roman" panose="02020603050405020304" pitchFamily="18" charset="0"/>
                <a:cs typeface="Times New Roman" panose="02020603050405020304" pitchFamily="18" charset="0"/>
              </a:defRPr>
            </a:lvl1pPr>
          </a:lstStyle>
          <a:p>
            <a:pPr lvl="0"/>
            <a:r>
              <a:rPr lang="en-GB" dirty="0" err="1"/>
              <a:t>Firstname</a:t>
            </a:r>
            <a:r>
              <a:rPr lang="en-GB" dirty="0"/>
              <a:t> </a:t>
            </a:r>
            <a:r>
              <a:rPr lang="en-GB" dirty="0" err="1"/>
              <a:t>Lastname</a:t>
            </a:r>
            <a:endParaRPr lang="en-GB" dirty="0"/>
          </a:p>
        </p:txBody>
      </p:sp>
      <p:sp>
        <p:nvSpPr>
          <p:cNvPr id="123" name="Text Placeholder 17">
            <a:extLst>
              <a:ext uri="{FF2B5EF4-FFF2-40B4-BE49-F238E27FC236}">
                <a16:creationId xmlns:a16="http://schemas.microsoft.com/office/drawing/2014/main" id="{35BE1316-440D-4B2F-90B1-C60EC44F780A}"/>
              </a:ext>
            </a:extLst>
          </p:cNvPr>
          <p:cNvSpPr>
            <a:spLocks noGrp="1"/>
          </p:cNvSpPr>
          <p:nvPr>
            <p:ph type="body" sz="quarter" idx="88" hasCustomPrompt="1"/>
          </p:nvPr>
        </p:nvSpPr>
        <p:spPr>
          <a:xfrm>
            <a:off x="9910763" y="5803547"/>
            <a:ext cx="1620837" cy="362374"/>
          </a:xfrm>
          <a:prstGeom prst="rect">
            <a:avLst/>
          </a:prstGeom>
        </p:spPr>
        <p:txBody>
          <a:bodyPr lIns="0" tIns="0" rIns="0" bIns="0">
            <a:noAutofit/>
          </a:bodyPr>
          <a:lstStyle>
            <a:lvl1pPr marL="0" indent="0" algn="ctr">
              <a:lnSpc>
                <a:spcPct val="100000"/>
              </a:lnSpc>
              <a:spcBef>
                <a:spcPts val="0"/>
              </a:spcBef>
              <a:buFontTx/>
              <a:buNone/>
              <a:defRPr sz="12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48581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651C5713-6C88-4AC1-AB4A-39C8057C13B9}"/>
              </a:ext>
            </a:extLst>
          </p:cNvPr>
          <p:cNvSpPr>
            <a:spLocks noGrp="1"/>
          </p:cNvSpPr>
          <p:nvPr>
            <p:ph type="title" hasCustomPrompt="1"/>
          </p:nvPr>
        </p:nvSpPr>
        <p:spPr/>
        <p:txBody>
          <a:bodyPr/>
          <a:lstStyle>
            <a:lvl1pPr>
              <a:defRPr>
                <a:solidFill>
                  <a:schemeClr val="bg1"/>
                </a:solidFill>
              </a:defRPr>
            </a:lvl1pPr>
          </a:lstStyle>
          <a:p>
            <a:r>
              <a:rPr lang="en-GB" dirty="0"/>
              <a:t>Divider title</a:t>
            </a:r>
          </a:p>
        </p:txBody>
      </p:sp>
      <p:sp>
        <p:nvSpPr>
          <p:cNvPr id="6" name="Text Placeholder 2">
            <a:extLst>
              <a:ext uri="{FF2B5EF4-FFF2-40B4-BE49-F238E27FC236}">
                <a16:creationId xmlns:a16="http://schemas.microsoft.com/office/drawing/2014/main" id="{45F9DEB1-6029-4409-AEAC-0C89DCFA50A7}"/>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DA75E4C5-1346-42A7-B2F6-C7B0E648634A}"/>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7F091808-9673-43ED-84F6-15C685FF0790}"/>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6EB7FA8C-D99A-4E16-A545-60A796085B14}"/>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42942774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x Logo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1A6EFB-C03E-4005-AAF4-412354479622}"/>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41" name="Subtitle 2">
            <a:extLst>
              <a:ext uri="{FF2B5EF4-FFF2-40B4-BE49-F238E27FC236}">
                <a16:creationId xmlns:a16="http://schemas.microsoft.com/office/drawing/2014/main" id="{7E09B4CB-EF80-4A5E-B0DF-A4976B3C42DF}"/>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3" name="Picture Placeholder 2">
            <a:extLst>
              <a:ext uri="{FF2B5EF4-FFF2-40B4-BE49-F238E27FC236}">
                <a16:creationId xmlns:a16="http://schemas.microsoft.com/office/drawing/2014/main" id="{61453AFA-7E1E-465D-920B-606276C5AF3D}"/>
              </a:ext>
            </a:extLst>
          </p:cNvPr>
          <p:cNvSpPr>
            <a:spLocks noGrp="1"/>
          </p:cNvSpPr>
          <p:nvPr>
            <p:ph type="pic" sz="quarter" idx="11" hasCustomPrompt="1"/>
          </p:nvPr>
        </p:nvSpPr>
        <p:spPr>
          <a:xfrm>
            <a:off x="658812" y="227797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45" name="Picture Placeholder 2">
            <a:extLst>
              <a:ext uri="{FF2B5EF4-FFF2-40B4-BE49-F238E27FC236}">
                <a16:creationId xmlns:a16="http://schemas.microsoft.com/office/drawing/2014/main" id="{E66B5CBD-8D6D-4BBC-9518-814944563D27}"/>
              </a:ext>
            </a:extLst>
          </p:cNvPr>
          <p:cNvSpPr>
            <a:spLocks noGrp="1"/>
          </p:cNvSpPr>
          <p:nvPr>
            <p:ph type="pic" sz="quarter" idx="41" hasCustomPrompt="1"/>
          </p:nvPr>
        </p:nvSpPr>
        <p:spPr>
          <a:xfrm>
            <a:off x="2509838"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95" name="Picture Placeholder 2">
            <a:extLst>
              <a:ext uri="{FF2B5EF4-FFF2-40B4-BE49-F238E27FC236}">
                <a16:creationId xmlns:a16="http://schemas.microsoft.com/office/drawing/2014/main" id="{35578B0A-D320-4721-8EA7-7524EFD0C2AA}"/>
              </a:ext>
            </a:extLst>
          </p:cNvPr>
          <p:cNvSpPr>
            <a:spLocks noGrp="1"/>
          </p:cNvSpPr>
          <p:nvPr>
            <p:ph type="pic" sz="quarter" idx="60" hasCustomPrompt="1"/>
          </p:nvPr>
        </p:nvSpPr>
        <p:spPr>
          <a:xfrm>
            <a:off x="250983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98" name="Picture Placeholder 2">
            <a:extLst>
              <a:ext uri="{FF2B5EF4-FFF2-40B4-BE49-F238E27FC236}">
                <a16:creationId xmlns:a16="http://schemas.microsoft.com/office/drawing/2014/main" id="{304BF809-0E6F-46AF-BA15-C829B7B79A58}"/>
              </a:ext>
            </a:extLst>
          </p:cNvPr>
          <p:cNvSpPr>
            <a:spLocks noGrp="1"/>
          </p:cNvSpPr>
          <p:nvPr>
            <p:ph type="pic" sz="quarter" idx="63" hasCustomPrompt="1"/>
          </p:nvPr>
        </p:nvSpPr>
        <p:spPr>
          <a:xfrm>
            <a:off x="4361699"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1" name="Picture Placeholder 2">
            <a:extLst>
              <a:ext uri="{FF2B5EF4-FFF2-40B4-BE49-F238E27FC236}">
                <a16:creationId xmlns:a16="http://schemas.microsoft.com/office/drawing/2014/main" id="{13F823F4-043A-4B83-BE48-C6EEC0B1EA04}"/>
              </a:ext>
            </a:extLst>
          </p:cNvPr>
          <p:cNvSpPr>
            <a:spLocks noGrp="1"/>
          </p:cNvSpPr>
          <p:nvPr>
            <p:ph type="pic" sz="quarter" idx="66" hasCustomPrompt="1"/>
          </p:nvPr>
        </p:nvSpPr>
        <p:spPr>
          <a:xfrm>
            <a:off x="4357688"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04" name="Picture Placeholder 2">
            <a:extLst>
              <a:ext uri="{FF2B5EF4-FFF2-40B4-BE49-F238E27FC236}">
                <a16:creationId xmlns:a16="http://schemas.microsoft.com/office/drawing/2014/main" id="{007065A7-D341-4447-AE6B-A91CE548048E}"/>
              </a:ext>
            </a:extLst>
          </p:cNvPr>
          <p:cNvSpPr>
            <a:spLocks noGrp="1"/>
          </p:cNvSpPr>
          <p:nvPr>
            <p:ph type="pic" sz="quarter" idx="69" hasCustomPrompt="1"/>
          </p:nvPr>
        </p:nvSpPr>
        <p:spPr>
          <a:xfrm>
            <a:off x="6218322"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07" name="Picture Placeholder 2">
            <a:extLst>
              <a:ext uri="{FF2B5EF4-FFF2-40B4-BE49-F238E27FC236}">
                <a16:creationId xmlns:a16="http://schemas.microsoft.com/office/drawing/2014/main" id="{9D67B676-0169-4E1D-B485-5732B38992AE}"/>
              </a:ext>
            </a:extLst>
          </p:cNvPr>
          <p:cNvSpPr>
            <a:spLocks noGrp="1"/>
          </p:cNvSpPr>
          <p:nvPr>
            <p:ph type="pic" sz="quarter" idx="72" hasCustomPrompt="1"/>
          </p:nvPr>
        </p:nvSpPr>
        <p:spPr>
          <a:xfrm>
            <a:off x="6218322"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0" name="Picture Placeholder 2">
            <a:extLst>
              <a:ext uri="{FF2B5EF4-FFF2-40B4-BE49-F238E27FC236}">
                <a16:creationId xmlns:a16="http://schemas.microsoft.com/office/drawing/2014/main" id="{9952C130-25CE-45D7-BD81-95E1DCE8C11A}"/>
              </a:ext>
            </a:extLst>
          </p:cNvPr>
          <p:cNvSpPr>
            <a:spLocks noGrp="1"/>
          </p:cNvSpPr>
          <p:nvPr>
            <p:ph type="pic" sz="quarter" idx="75" hasCustomPrompt="1"/>
          </p:nvPr>
        </p:nvSpPr>
        <p:spPr>
          <a:xfrm>
            <a:off x="8062164"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13" name="Picture Placeholder 2">
            <a:extLst>
              <a:ext uri="{FF2B5EF4-FFF2-40B4-BE49-F238E27FC236}">
                <a16:creationId xmlns:a16="http://schemas.microsoft.com/office/drawing/2014/main" id="{B6D5C63C-F0A7-431C-A34F-D630302AA90C}"/>
              </a:ext>
            </a:extLst>
          </p:cNvPr>
          <p:cNvSpPr>
            <a:spLocks noGrp="1"/>
          </p:cNvSpPr>
          <p:nvPr>
            <p:ph type="pic" sz="quarter" idx="78" hasCustomPrompt="1"/>
          </p:nvPr>
        </p:nvSpPr>
        <p:spPr>
          <a:xfrm>
            <a:off x="8062164"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119" name="Picture Placeholder 2">
            <a:extLst>
              <a:ext uri="{FF2B5EF4-FFF2-40B4-BE49-F238E27FC236}">
                <a16:creationId xmlns:a16="http://schemas.microsoft.com/office/drawing/2014/main" id="{402F2999-91E5-4B17-BBAD-6B3498DC38A4}"/>
              </a:ext>
            </a:extLst>
          </p:cNvPr>
          <p:cNvSpPr>
            <a:spLocks noGrp="1"/>
          </p:cNvSpPr>
          <p:nvPr>
            <p:ph type="pic" sz="quarter" idx="84" hasCustomPrompt="1"/>
          </p:nvPr>
        </p:nvSpPr>
        <p:spPr>
          <a:xfrm>
            <a:off x="658812" y="3812206"/>
            <a:ext cx="1620838"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
        <p:nvSpPr>
          <p:cNvPr id="2" name="Footer Placeholder 1">
            <a:extLst>
              <a:ext uri="{FF2B5EF4-FFF2-40B4-BE49-F238E27FC236}">
                <a16:creationId xmlns:a16="http://schemas.microsoft.com/office/drawing/2014/main" id="{CBE32424-F879-449B-B586-2980530ED3EA}"/>
              </a:ext>
            </a:extLst>
          </p:cNvPr>
          <p:cNvSpPr>
            <a:spLocks noGrp="1"/>
          </p:cNvSpPr>
          <p:nvPr>
            <p:ph type="ftr" sz="quarter" idx="90"/>
          </p:nvPr>
        </p:nvSpPr>
        <p:spPr/>
        <p:txBody>
          <a:bodyPr/>
          <a:lstStyle/>
          <a:p>
            <a:endParaRPr lang="en-GB" dirty="0"/>
          </a:p>
        </p:txBody>
      </p:sp>
      <p:sp>
        <p:nvSpPr>
          <p:cNvPr id="4" name="Slide Number Placeholder 3">
            <a:extLst>
              <a:ext uri="{FF2B5EF4-FFF2-40B4-BE49-F238E27FC236}">
                <a16:creationId xmlns:a16="http://schemas.microsoft.com/office/drawing/2014/main" id="{D9E5C7A6-CA92-47C5-A090-A1AA6411F840}"/>
              </a:ext>
            </a:extLst>
          </p:cNvPr>
          <p:cNvSpPr>
            <a:spLocks noGrp="1"/>
          </p:cNvSpPr>
          <p:nvPr>
            <p:ph type="sldNum" sz="quarter" idx="91"/>
          </p:nvPr>
        </p:nvSpPr>
        <p:spPr/>
        <p:txBody>
          <a:bodyPr/>
          <a:lstStyle/>
          <a:p>
            <a:fld id="{1BE232AB-0B06-425F-9ADD-32A9A3D01189}" type="slidenum">
              <a:rPr lang="en-GB" smtClean="0"/>
              <a:pPr/>
              <a:t>‹#›</a:t>
            </a:fld>
            <a:endParaRPr lang="en-GB" dirty="0"/>
          </a:p>
        </p:txBody>
      </p:sp>
      <p:sp>
        <p:nvSpPr>
          <p:cNvPr id="16" name="Picture Placeholder 2">
            <a:extLst>
              <a:ext uri="{FF2B5EF4-FFF2-40B4-BE49-F238E27FC236}">
                <a16:creationId xmlns:a16="http://schemas.microsoft.com/office/drawing/2014/main" id="{4E5F37FC-1E52-4ADB-9749-D7275817B623}"/>
              </a:ext>
            </a:extLst>
          </p:cNvPr>
          <p:cNvSpPr>
            <a:spLocks noGrp="1"/>
          </p:cNvSpPr>
          <p:nvPr>
            <p:ph type="pic" sz="quarter" idx="92" hasCustomPrompt="1"/>
          </p:nvPr>
        </p:nvSpPr>
        <p:spPr>
          <a:xfrm>
            <a:off x="9906006" y="3812206"/>
            <a:ext cx="1620000" cy="1296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90000"/>
              </a:lnSpc>
              <a:spcBef>
                <a:spcPts val="1000"/>
              </a:spcBef>
              <a:spcAft>
                <a:spcPts val="0"/>
              </a:spcAft>
              <a:buClrTx/>
              <a:buSzTx/>
              <a:buFontTx/>
              <a:buNone/>
              <a:tabLst/>
              <a:defRPr sz="1800"/>
            </a:lvl1pPr>
          </a:lstStyle>
          <a:p>
            <a:r>
              <a:rPr lang="en-GB" dirty="0"/>
              <a:t>Logo</a:t>
            </a:r>
          </a:p>
        </p:txBody>
      </p:sp>
      <p:sp>
        <p:nvSpPr>
          <p:cNvPr id="17" name="Picture Placeholder 2">
            <a:extLst>
              <a:ext uri="{FF2B5EF4-FFF2-40B4-BE49-F238E27FC236}">
                <a16:creationId xmlns:a16="http://schemas.microsoft.com/office/drawing/2014/main" id="{1CD22332-EF6C-44AE-82B5-52E7D5618C89}"/>
              </a:ext>
            </a:extLst>
          </p:cNvPr>
          <p:cNvSpPr>
            <a:spLocks noGrp="1"/>
          </p:cNvSpPr>
          <p:nvPr>
            <p:ph type="pic" sz="quarter" idx="93" hasCustomPrompt="1"/>
          </p:nvPr>
        </p:nvSpPr>
        <p:spPr>
          <a:xfrm>
            <a:off x="9906006" y="2277976"/>
            <a:ext cx="1620000" cy="1296000"/>
          </a:xfrm>
          <a:prstGeom prst="rect">
            <a:avLst/>
          </a:prstGeom>
          <a:solidFill>
            <a:schemeClr val="bg1">
              <a:lumMod val="95000"/>
            </a:schemeClr>
          </a:solidFill>
        </p:spPr>
        <p:txBody>
          <a:bodyPr tIns="504000" anchor="ctr" anchorCtr="0">
            <a:normAutofit/>
          </a:bodyPr>
          <a:lstStyle>
            <a:lvl1pPr marL="0" indent="0" algn="ctr">
              <a:buFontTx/>
              <a:buNone/>
              <a:defRPr sz="1800"/>
            </a:lvl1pPr>
          </a:lstStyle>
          <a:p>
            <a:r>
              <a:rPr lang="en-GB" dirty="0"/>
              <a:t>Logo</a:t>
            </a:r>
          </a:p>
        </p:txBody>
      </p:sp>
    </p:spTree>
    <p:extLst>
      <p:ext uri="{BB962C8B-B14F-4D97-AF65-F5344CB8AC3E}">
        <p14:creationId xmlns:p14="http://schemas.microsoft.com/office/powerpoint/2010/main" val="40287783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798"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6210300" y="1810800"/>
            <a:ext cx="5320800" cy="3024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10918244"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5366742" y="4231656"/>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5040000"/>
            <a:ext cx="53170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6227242" y="5040000"/>
            <a:ext cx="530594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3" y="5544000"/>
            <a:ext cx="5317087" cy="619902"/>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6211270" y="5544000"/>
            <a:ext cx="5321917" cy="621850"/>
          </a:xfrm>
        </p:spPr>
        <p:txBody>
          <a:bodyPr/>
          <a:lstStyle>
            <a:lvl1pPr>
              <a:defRPr sz="1600"/>
            </a:lvl1pPr>
            <a:lvl2pPr>
              <a:defRPr sz="1600"/>
            </a:lvl2pPr>
            <a:lvl3pPr>
              <a:defRPr sz="1600"/>
            </a:lvl3pPr>
            <a:lvl4pPr>
              <a:defRPr sz="1600"/>
            </a:lvl4pPr>
            <a:lvl5pPr>
              <a:defRPr sz="2400"/>
            </a:lvl5pPr>
          </a:lstStyle>
          <a:p>
            <a:pPr lvl="0"/>
            <a:r>
              <a:rPr lang="en-GB" dirty="0"/>
              <a:t>16pt supporting copy approx. 25 words</a:t>
            </a:r>
          </a:p>
        </p:txBody>
      </p:sp>
    </p:spTree>
    <p:extLst>
      <p:ext uri="{BB962C8B-B14F-4D97-AF65-F5344CB8AC3E}">
        <p14:creationId xmlns:p14="http://schemas.microsoft.com/office/powerpoint/2010/main" val="41727435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34704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4359214" y="1811338"/>
            <a:ext cx="3471986"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72183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35146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8062913" y="1811338"/>
            <a:ext cx="3470275"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10921277"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3468687"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4359152" y="4176000"/>
            <a:ext cx="3471986"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8062913" y="4176000"/>
            <a:ext cx="3468687"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3468686"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4356101" y="4680000"/>
            <a:ext cx="347345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8059738" y="4680000"/>
            <a:ext cx="347345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41969690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 x images + captio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35EABB-8A76-47B7-8380-C074F1F48FE0}"/>
              </a:ext>
            </a:extLst>
          </p:cNvPr>
          <p:cNvSpPr>
            <a:spLocks noGrp="1"/>
          </p:cNvSpPr>
          <p:nvPr>
            <p:ph type="title" hasCustomPrompt="1"/>
          </p:nvPr>
        </p:nvSpPr>
        <p:spPr>
          <a:xfrm>
            <a:off x="658811" y="657225"/>
            <a:ext cx="5319714" cy="532800"/>
          </a:xfrm>
        </p:spPr>
        <p:txBody>
          <a:bodyPr/>
          <a:lstStyle/>
          <a:p>
            <a:r>
              <a:rPr lang="en-GB" dirty="0"/>
              <a:t>Slide title</a:t>
            </a:r>
          </a:p>
        </p:txBody>
      </p:sp>
      <p:sp>
        <p:nvSpPr>
          <p:cNvPr id="11" name="Picture Placeholder 16">
            <a:extLst>
              <a:ext uri="{FF2B5EF4-FFF2-40B4-BE49-F238E27FC236}">
                <a16:creationId xmlns:a16="http://schemas.microsoft.com/office/drawing/2014/main" id="{3B17FFEE-D7A4-4855-A18E-9969456E643B}"/>
              </a:ext>
            </a:extLst>
          </p:cNvPr>
          <p:cNvSpPr>
            <a:spLocks noGrp="1"/>
          </p:cNvSpPr>
          <p:nvPr>
            <p:ph type="pic" sz="quarter" idx="13" hasCustomPrompt="1"/>
          </p:nvPr>
        </p:nvSpPr>
        <p:spPr>
          <a:xfrm>
            <a:off x="6588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16">
            <a:extLst>
              <a:ext uri="{FF2B5EF4-FFF2-40B4-BE49-F238E27FC236}">
                <a16:creationId xmlns:a16="http://schemas.microsoft.com/office/drawing/2014/main" id="{7CB25805-C566-44A1-98AB-CECD25417C63}"/>
              </a:ext>
            </a:extLst>
          </p:cNvPr>
          <p:cNvSpPr>
            <a:spLocks noGrp="1"/>
          </p:cNvSpPr>
          <p:nvPr>
            <p:ph type="pic" sz="quarter" idx="15" hasCustomPrompt="1"/>
          </p:nvPr>
        </p:nvSpPr>
        <p:spPr>
          <a:xfrm>
            <a:off x="3459600" y="1811338"/>
            <a:ext cx="2520000" cy="2160000"/>
          </a:xfrm>
          <a:prstGeom prst="rect">
            <a:avLst/>
          </a:prstGeom>
          <a:solidFill>
            <a:schemeClr val="bg1">
              <a:lumMod val="95000"/>
            </a:schemeClr>
          </a:solidFill>
        </p:spPr>
        <p:txBody>
          <a:bodyPr tIns="504000" anchor="ctr" anchorCtr="0">
            <a:normAutofit/>
          </a:bodyPr>
          <a:lstStyle>
            <a:lvl1pPr marL="0" indent="0" algn="ctr">
              <a:lnSpc>
                <a:spcPct val="80000"/>
              </a:lnSpc>
              <a:spcAft>
                <a:spcPts val="0"/>
              </a:spcAft>
              <a:buFontTx/>
              <a:buNone/>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Text Placeholder 2">
            <a:extLst>
              <a:ext uri="{FF2B5EF4-FFF2-40B4-BE49-F238E27FC236}">
                <a16:creationId xmlns:a16="http://schemas.microsoft.com/office/drawing/2014/main" id="{E11E1F46-CF8D-41E7-86DC-F12934ACC219}"/>
              </a:ext>
            </a:extLst>
          </p:cNvPr>
          <p:cNvSpPr>
            <a:spLocks noGrp="1"/>
          </p:cNvSpPr>
          <p:nvPr>
            <p:ph type="body" sz="quarter" idx="24" hasCustomPrompt="1"/>
          </p:nvPr>
        </p:nvSpPr>
        <p:spPr>
          <a:xfrm rot="16200000">
            <a:off x="5365669"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7" name="Text Placeholder 2">
            <a:extLst>
              <a:ext uri="{FF2B5EF4-FFF2-40B4-BE49-F238E27FC236}">
                <a16:creationId xmlns:a16="http://schemas.microsoft.com/office/drawing/2014/main" id="{E6CB9AF1-5D82-4D25-9A96-CEE597A2C4C9}"/>
              </a:ext>
            </a:extLst>
          </p:cNvPr>
          <p:cNvSpPr>
            <a:spLocks noGrp="1"/>
          </p:cNvSpPr>
          <p:nvPr>
            <p:ph type="body" sz="quarter" idx="25" hasCustomPrompt="1"/>
          </p:nvPr>
        </p:nvSpPr>
        <p:spPr>
          <a:xfrm rot="16200000">
            <a:off x="2565944" y="335848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6674055C-F3A6-40AD-8C7B-A449B8CB9671}"/>
              </a:ext>
            </a:extLst>
          </p:cNvPr>
          <p:cNvSpPr>
            <a:spLocks noGrp="1"/>
          </p:cNvSpPr>
          <p:nvPr>
            <p:ph type="ftr" sz="quarter" idx="27"/>
          </p:nvPr>
        </p:nvSpPr>
        <p:spPr/>
        <p:txBody>
          <a:bodyPr/>
          <a:lstStyle/>
          <a:p>
            <a:endParaRPr lang="en-GB" dirty="0"/>
          </a:p>
        </p:txBody>
      </p:sp>
      <p:sp>
        <p:nvSpPr>
          <p:cNvPr id="3" name="Slide Number Placeholder 2">
            <a:extLst>
              <a:ext uri="{FF2B5EF4-FFF2-40B4-BE49-F238E27FC236}">
                <a16:creationId xmlns:a16="http://schemas.microsoft.com/office/drawing/2014/main" id="{B14FD4DE-7E00-4C85-8E46-386DA1F1C929}"/>
              </a:ext>
            </a:extLst>
          </p:cNvPr>
          <p:cNvSpPr>
            <a:spLocks noGrp="1"/>
          </p:cNvSpPr>
          <p:nvPr>
            <p:ph type="sldNum" sz="quarter" idx="28"/>
          </p:nvPr>
        </p:nvSpPr>
        <p:spPr/>
        <p:txBody>
          <a:bodyPr/>
          <a:lstStyle/>
          <a:p>
            <a:fld id="{1BE232AB-0B06-425F-9ADD-32A9A3D01189}" type="slidenum">
              <a:rPr lang="en-GB" smtClean="0"/>
              <a:pPr/>
              <a:t>‹#›</a:t>
            </a:fld>
            <a:endParaRPr lang="en-GB" dirty="0"/>
          </a:p>
        </p:txBody>
      </p:sp>
      <p:sp>
        <p:nvSpPr>
          <p:cNvPr id="6" name="Picture Placeholder 5">
            <a:extLst>
              <a:ext uri="{FF2B5EF4-FFF2-40B4-BE49-F238E27FC236}">
                <a16:creationId xmlns:a16="http://schemas.microsoft.com/office/drawing/2014/main" id="{5A16D669-4A5E-45DD-9A09-E41F19F2233C}"/>
              </a:ext>
            </a:extLst>
          </p:cNvPr>
          <p:cNvSpPr>
            <a:spLocks noGrp="1"/>
          </p:cNvSpPr>
          <p:nvPr>
            <p:ph type="pic" sz="quarter" idx="29" hasCustomPrompt="1"/>
          </p:nvPr>
        </p:nvSpPr>
        <p:spPr>
          <a:xfrm>
            <a:off x="6212402"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Text Placeholder 2">
            <a:extLst>
              <a:ext uri="{FF2B5EF4-FFF2-40B4-BE49-F238E27FC236}">
                <a16:creationId xmlns:a16="http://schemas.microsoft.com/office/drawing/2014/main" id="{5782A684-0F9A-4735-B34D-E98848E835B0}"/>
              </a:ext>
            </a:extLst>
          </p:cNvPr>
          <p:cNvSpPr>
            <a:spLocks noGrp="1"/>
          </p:cNvSpPr>
          <p:nvPr>
            <p:ph type="body" sz="quarter" idx="58" hasCustomPrompt="1"/>
          </p:nvPr>
        </p:nvSpPr>
        <p:spPr>
          <a:xfrm rot="16200000">
            <a:off x="8122066"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9" name="Text Placeholder 8">
            <a:extLst>
              <a:ext uri="{FF2B5EF4-FFF2-40B4-BE49-F238E27FC236}">
                <a16:creationId xmlns:a16="http://schemas.microsoft.com/office/drawing/2014/main" id="{383B3D30-F395-4C26-848C-CFE4BEE5ECD3}"/>
              </a:ext>
            </a:extLst>
          </p:cNvPr>
          <p:cNvSpPr>
            <a:spLocks noGrp="1"/>
          </p:cNvSpPr>
          <p:nvPr>
            <p:ph type="body" sz="quarter" idx="59" hasCustomPrompt="1"/>
          </p:nvPr>
        </p:nvSpPr>
        <p:spPr>
          <a:xfrm>
            <a:off x="658812"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2" name="Text Placeholder 11">
            <a:extLst>
              <a:ext uri="{FF2B5EF4-FFF2-40B4-BE49-F238E27FC236}">
                <a16:creationId xmlns:a16="http://schemas.microsoft.com/office/drawing/2014/main" id="{DE530581-03A9-48E4-9AAF-E37B29393474}"/>
              </a:ext>
            </a:extLst>
          </p:cNvPr>
          <p:cNvSpPr>
            <a:spLocks noGrp="1"/>
          </p:cNvSpPr>
          <p:nvPr>
            <p:ph type="body" sz="quarter" idx="60" hasCustomPrompt="1"/>
          </p:nvPr>
        </p:nvSpPr>
        <p:spPr>
          <a:xfrm>
            <a:off x="3459600" y="4176000"/>
            <a:ext cx="2520000" cy="244800"/>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19" name="Text Placeholder 18">
            <a:extLst>
              <a:ext uri="{FF2B5EF4-FFF2-40B4-BE49-F238E27FC236}">
                <a16:creationId xmlns:a16="http://schemas.microsoft.com/office/drawing/2014/main" id="{C09E325F-4F07-4809-BB43-50F8B0E4233E}"/>
              </a:ext>
            </a:extLst>
          </p:cNvPr>
          <p:cNvSpPr>
            <a:spLocks noGrp="1"/>
          </p:cNvSpPr>
          <p:nvPr>
            <p:ph type="body" sz="quarter" idx="61" hasCustomPrompt="1"/>
          </p:nvPr>
        </p:nvSpPr>
        <p:spPr>
          <a:xfrm>
            <a:off x="6212402"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0" name="Subtitle 2">
            <a:extLst>
              <a:ext uri="{FF2B5EF4-FFF2-40B4-BE49-F238E27FC236}">
                <a16:creationId xmlns:a16="http://schemas.microsoft.com/office/drawing/2014/main" id="{A70D1E54-FE93-45E6-8BEA-11333E53EF82}"/>
              </a:ext>
            </a:extLst>
          </p:cNvPr>
          <p:cNvSpPr>
            <a:spLocks noGrp="1"/>
          </p:cNvSpPr>
          <p:nvPr>
            <p:ph type="subTitle" idx="1" hasCustomPrompt="1"/>
          </p:nvPr>
        </p:nvSpPr>
        <p:spPr>
          <a:xfrm>
            <a:off x="658811" y="1306800"/>
            <a:ext cx="5319714" cy="246221"/>
          </a:xfrm>
        </p:spPr>
        <p:txBody>
          <a:bodyPr lIns="0" tIns="0" rIns="0" bIns="0">
            <a:noAutofit/>
          </a:bodyPr>
          <a:lstStyle>
            <a:lvl1pPr marL="0" indent="0" algn="l">
              <a:buNone/>
              <a:defRPr lang="en-GB" sz="1600" b="1" kern="1200" dirty="0">
                <a:solidFill>
                  <a:schemeClr val="accent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indent="0" algn="l" defTabSz="914400" rtl="0" eaLnBrk="1" latinLnBrk="0" hangingPunct="1">
              <a:lnSpc>
                <a:spcPct val="100000"/>
              </a:lnSpc>
              <a:spcBef>
                <a:spcPts val="1000"/>
              </a:spcBef>
              <a:buFontTx/>
              <a:buNone/>
            </a:pPr>
            <a:r>
              <a:rPr lang="en-GB" dirty="0"/>
              <a:t>Optional heading</a:t>
            </a:r>
          </a:p>
        </p:txBody>
      </p:sp>
      <p:sp>
        <p:nvSpPr>
          <p:cNvPr id="7" name="Text Placeholder 6">
            <a:extLst>
              <a:ext uri="{FF2B5EF4-FFF2-40B4-BE49-F238E27FC236}">
                <a16:creationId xmlns:a16="http://schemas.microsoft.com/office/drawing/2014/main" id="{F08F2C19-994C-4A54-B085-4E6DE5A98924}"/>
              </a:ext>
            </a:extLst>
          </p:cNvPr>
          <p:cNvSpPr>
            <a:spLocks noGrp="1"/>
          </p:cNvSpPr>
          <p:nvPr>
            <p:ph type="body" sz="quarter" idx="62" hasCustomPrompt="1"/>
          </p:nvPr>
        </p:nvSpPr>
        <p:spPr>
          <a:xfrm>
            <a:off x="658814" y="4680001"/>
            <a:ext cx="2520000" cy="1481193"/>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3" name="Text Placeholder 12">
            <a:extLst>
              <a:ext uri="{FF2B5EF4-FFF2-40B4-BE49-F238E27FC236}">
                <a16:creationId xmlns:a16="http://schemas.microsoft.com/office/drawing/2014/main" id="{6D25AD45-561D-4EBF-98EE-F40FC34DD068}"/>
              </a:ext>
            </a:extLst>
          </p:cNvPr>
          <p:cNvSpPr>
            <a:spLocks noGrp="1"/>
          </p:cNvSpPr>
          <p:nvPr>
            <p:ph type="body" sz="quarter" idx="63" hasCustomPrompt="1"/>
          </p:nvPr>
        </p:nvSpPr>
        <p:spPr>
          <a:xfrm>
            <a:off x="3459600" y="4680000"/>
            <a:ext cx="2520000" cy="1485849"/>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18" name="Text Placeholder 17">
            <a:extLst>
              <a:ext uri="{FF2B5EF4-FFF2-40B4-BE49-F238E27FC236}">
                <a16:creationId xmlns:a16="http://schemas.microsoft.com/office/drawing/2014/main" id="{320FCD5C-2603-45AC-B9CD-4E151FE012BD}"/>
              </a:ext>
            </a:extLst>
          </p:cNvPr>
          <p:cNvSpPr>
            <a:spLocks noGrp="1"/>
          </p:cNvSpPr>
          <p:nvPr>
            <p:ph type="body" sz="quarter" idx="64" hasCustomPrompt="1"/>
          </p:nvPr>
        </p:nvSpPr>
        <p:spPr>
          <a:xfrm>
            <a:off x="6209227"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
        <p:nvSpPr>
          <p:cNvPr id="22" name="Picture Placeholder 5">
            <a:extLst>
              <a:ext uri="{FF2B5EF4-FFF2-40B4-BE49-F238E27FC236}">
                <a16:creationId xmlns:a16="http://schemas.microsoft.com/office/drawing/2014/main" id="{28CE1F51-26D3-4AFF-AC64-50FE35F0F898}"/>
              </a:ext>
            </a:extLst>
          </p:cNvPr>
          <p:cNvSpPr>
            <a:spLocks noGrp="1"/>
          </p:cNvSpPr>
          <p:nvPr>
            <p:ph type="pic" sz="quarter" idx="65" hasCustomPrompt="1"/>
          </p:nvPr>
        </p:nvSpPr>
        <p:spPr>
          <a:xfrm>
            <a:off x="9013188" y="1811338"/>
            <a:ext cx="2520000" cy="2160000"/>
          </a:xfrm>
          <a:solidFill>
            <a:schemeClr val="bg1">
              <a:lumMod val="95000"/>
            </a:schemeClr>
          </a:solidFill>
        </p:spPr>
        <p:txBody>
          <a:bodyPr tIns="504000" anchor="ctr"/>
          <a:lstStyle>
            <a:lvl1pPr algn="ctr">
              <a:lnSpc>
                <a:spcPct val="80000"/>
              </a:lnSpc>
              <a:spcAft>
                <a:spcPts val="0"/>
              </a:spcAf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35095BD3-426F-44D7-B129-1AA06A54217A}"/>
              </a:ext>
            </a:extLst>
          </p:cNvPr>
          <p:cNvSpPr>
            <a:spLocks noGrp="1"/>
          </p:cNvSpPr>
          <p:nvPr>
            <p:ph type="body" sz="quarter" idx="66" hasCustomPrompt="1"/>
          </p:nvPr>
        </p:nvSpPr>
        <p:spPr>
          <a:xfrm rot="16200000">
            <a:off x="10922852" y="3359338"/>
            <a:ext cx="810000" cy="414000"/>
          </a:xfrm>
          <a:prstGeom prst="rect">
            <a:avLst/>
          </a:prstGeom>
        </p:spPr>
        <p:txBody>
          <a:bodyPr wrap="none" lIns="72000" tIns="72000" rIns="72000" bIns="72000" anchor="ctr">
            <a:noAutofit/>
          </a:bodyPr>
          <a:lstStyle>
            <a:lvl1pPr marL="0" indent="0">
              <a:buNone/>
              <a:defRPr sz="800"/>
            </a:lvl1pPr>
          </a:lstStyle>
          <a:p>
            <a:r>
              <a:rPr lang="en-GB" dirty="0"/>
              <a:t>© Copyright</a:t>
            </a:r>
          </a:p>
        </p:txBody>
      </p:sp>
      <p:sp>
        <p:nvSpPr>
          <p:cNvPr id="24" name="Text Placeholder 18">
            <a:extLst>
              <a:ext uri="{FF2B5EF4-FFF2-40B4-BE49-F238E27FC236}">
                <a16:creationId xmlns:a16="http://schemas.microsoft.com/office/drawing/2014/main" id="{BBD421C5-4249-46AF-A7DF-D2B7BC25117C}"/>
              </a:ext>
            </a:extLst>
          </p:cNvPr>
          <p:cNvSpPr>
            <a:spLocks noGrp="1"/>
          </p:cNvSpPr>
          <p:nvPr>
            <p:ph type="body" sz="quarter" idx="67" hasCustomPrompt="1"/>
          </p:nvPr>
        </p:nvSpPr>
        <p:spPr>
          <a:xfrm>
            <a:off x="9013188" y="4176000"/>
            <a:ext cx="2520000" cy="296862"/>
          </a:xfrm>
        </p:spPr>
        <p:txBody>
          <a:bodyPr/>
          <a:lstStyle>
            <a:lvl1pPr>
              <a:buNone/>
              <a:defRPr sz="1600" b="1">
                <a:solidFill>
                  <a:schemeClr val="accent1"/>
                </a:solidFill>
                <a:latin typeface="Arial" panose="020B0604020202020204" pitchFamily="34" charset="0"/>
                <a:cs typeface="Arial" panose="020B0604020202020204" pitchFamily="34" charset="0"/>
              </a:defRPr>
            </a:lvl1pPr>
          </a:lstStyle>
          <a:p>
            <a:pPr lvl="0"/>
            <a:r>
              <a:rPr lang="en-GB" dirty="0"/>
              <a:t>Optional heading</a:t>
            </a:r>
          </a:p>
        </p:txBody>
      </p:sp>
      <p:sp>
        <p:nvSpPr>
          <p:cNvPr id="25" name="Text Placeholder 17">
            <a:extLst>
              <a:ext uri="{FF2B5EF4-FFF2-40B4-BE49-F238E27FC236}">
                <a16:creationId xmlns:a16="http://schemas.microsoft.com/office/drawing/2014/main" id="{F5A65D52-EABA-4531-B02D-B641D9A8B78E}"/>
              </a:ext>
            </a:extLst>
          </p:cNvPr>
          <p:cNvSpPr>
            <a:spLocks noGrp="1"/>
          </p:cNvSpPr>
          <p:nvPr>
            <p:ph type="body" sz="quarter" idx="68" hasCustomPrompt="1"/>
          </p:nvPr>
        </p:nvSpPr>
        <p:spPr>
          <a:xfrm>
            <a:off x="9010013" y="4680000"/>
            <a:ext cx="2520000" cy="1485850"/>
          </a:xfrm>
        </p:spPr>
        <p:txBody>
          <a:bodyPr/>
          <a:lstStyle>
            <a:lvl1pPr>
              <a:defRPr sz="1600"/>
            </a:lvl1pPr>
            <a:lvl2pPr>
              <a:defRPr sz="1600"/>
            </a:lvl2pPr>
            <a:lvl3pPr>
              <a:defRPr sz="1600"/>
            </a:lvl3pPr>
            <a:lvl4pPr>
              <a:defRPr sz="1600">
                <a:solidFill>
                  <a:schemeClr val="accent1"/>
                </a:solidFill>
              </a:defRPr>
            </a:lvl4pPr>
            <a:lvl5pPr>
              <a:defRPr sz="2400"/>
            </a:lvl5pPr>
          </a:lstStyle>
          <a:p>
            <a:pPr lvl="0"/>
            <a:r>
              <a:rPr lang="en-GB" dirty="0"/>
              <a:t>16pt supporting copy approx. 25 words</a:t>
            </a:r>
          </a:p>
        </p:txBody>
      </p:sp>
    </p:spTree>
    <p:extLst>
      <p:ext uri="{BB962C8B-B14F-4D97-AF65-F5344CB8AC3E}">
        <p14:creationId xmlns:p14="http://schemas.microsoft.com/office/powerpoint/2010/main" val="37237376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4" y="2804400"/>
            <a:ext cx="3276000"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03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55502" y="2804400"/>
            <a:ext cx="3276000"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grpSp>
        <p:nvGrpSpPr>
          <p:cNvPr id="13" name="Group 12">
            <a:extLst>
              <a:ext uri="{FF2B5EF4-FFF2-40B4-BE49-F238E27FC236}">
                <a16:creationId xmlns:a16="http://schemas.microsoft.com/office/drawing/2014/main" id="{808EF2ED-36D2-4840-B9E1-0A9032B9864E}"/>
              </a:ext>
            </a:extLst>
          </p:cNvPr>
          <p:cNvGrpSpPr/>
          <p:nvPr userDrawn="1"/>
        </p:nvGrpSpPr>
        <p:grpSpPr>
          <a:xfrm>
            <a:off x="658813" y="2801257"/>
            <a:ext cx="7399484" cy="1872000"/>
            <a:chOff x="658813" y="2801257"/>
            <a:chExt cx="7399484" cy="3399517"/>
          </a:xfrm>
        </p:grpSpPr>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6B6101D-722B-42FE-91FC-BE90AC17C2DF}"/>
                </a:ext>
              </a:extLst>
            </p:cNvPr>
            <p:cNvCxnSpPr>
              <a:cxnSpLocks/>
            </p:cNvCxnSpPr>
            <p:nvPr userDrawn="1"/>
          </p:nvCxnSpPr>
          <p:spPr>
            <a:xfrm>
              <a:off x="8058297"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4" y="3747600"/>
            <a:ext cx="3275434"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03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55502" y="3747600"/>
            <a:ext cx="3276000"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546227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21" name="Text Placeholder 3">
            <a:extLst>
              <a:ext uri="{FF2B5EF4-FFF2-40B4-BE49-F238E27FC236}">
                <a16:creationId xmlns:a16="http://schemas.microsoft.com/office/drawing/2014/main" id="{A5A24406-0F34-44BC-B91E-8F2322E95E3E}"/>
              </a:ext>
            </a:extLst>
          </p:cNvPr>
          <p:cNvSpPr>
            <a:spLocks noGrp="1"/>
          </p:cNvSpPr>
          <p:nvPr>
            <p:ph type="body" sz="quarter" idx="15" hasCustomPrompt="1"/>
          </p:nvPr>
        </p:nvSpPr>
        <p:spPr>
          <a:xfrm>
            <a:off x="839437" y="3990406"/>
            <a:ext cx="4668956" cy="820800"/>
          </a:xfrm>
        </p:spPr>
        <p:txBody>
          <a:bodyPr/>
          <a:lstStyle>
            <a:lvl1pPr>
              <a:buNone/>
              <a:defRPr>
                <a:solidFill>
                  <a:schemeClr val="accent1"/>
                </a:solidFill>
              </a:defRPr>
            </a:lvl1pPr>
          </a:lstStyle>
          <a:p>
            <a:pPr lvl="0"/>
            <a:r>
              <a:rPr lang="en-GB" dirty="0"/>
              <a:t>Large display copy, value statement</a:t>
            </a:r>
          </a:p>
        </p:txBody>
      </p:sp>
      <p:sp>
        <p:nvSpPr>
          <p:cNvPr id="22" name="Text Placeholder 5">
            <a:extLst>
              <a:ext uri="{FF2B5EF4-FFF2-40B4-BE49-F238E27FC236}">
                <a16:creationId xmlns:a16="http://schemas.microsoft.com/office/drawing/2014/main" id="{830F4158-415A-49A9-A700-8F5CE11B8734}"/>
              </a:ext>
            </a:extLst>
          </p:cNvPr>
          <p:cNvSpPr>
            <a:spLocks noGrp="1"/>
          </p:cNvSpPr>
          <p:nvPr>
            <p:ph type="body" sz="quarter" idx="16" hasCustomPrompt="1"/>
          </p:nvPr>
        </p:nvSpPr>
        <p:spPr>
          <a:xfrm>
            <a:off x="6383437" y="3990406"/>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23" name="Straight Connector 22">
            <a:extLst>
              <a:ext uri="{FF2B5EF4-FFF2-40B4-BE49-F238E27FC236}">
                <a16:creationId xmlns:a16="http://schemas.microsoft.com/office/drawing/2014/main" id="{EFE09FC0-0358-4B7E-A8CA-686AB04A1F3D}"/>
              </a:ext>
            </a:extLst>
          </p:cNvPr>
          <p:cNvCxnSpPr>
            <a:cxnSpLocks/>
          </p:cNvCxnSpPr>
          <p:nvPr userDrawn="1"/>
        </p:nvCxnSpPr>
        <p:spPr>
          <a:xfrm>
            <a:off x="658568"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C51518F-8E5B-4C6F-92AA-D8E3AFC4E680}"/>
              </a:ext>
            </a:extLst>
          </p:cNvPr>
          <p:cNvCxnSpPr>
            <a:cxnSpLocks/>
          </p:cNvCxnSpPr>
          <p:nvPr userDrawn="1"/>
        </p:nvCxnSpPr>
        <p:spPr>
          <a:xfrm>
            <a:off x="6211647" y="3987263"/>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2C6E029F-3EE9-49EC-B5C4-06772A6A8EF3}"/>
              </a:ext>
            </a:extLst>
          </p:cNvPr>
          <p:cNvSpPr>
            <a:spLocks noGrp="1"/>
          </p:cNvSpPr>
          <p:nvPr>
            <p:ph type="body" sz="quarter" idx="17" hasCustomPrompt="1"/>
          </p:nvPr>
        </p:nvSpPr>
        <p:spPr>
          <a:xfrm>
            <a:off x="839437" y="4933606"/>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26" name="Text Placeholder 18">
            <a:extLst>
              <a:ext uri="{FF2B5EF4-FFF2-40B4-BE49-F238E27FC236}">
                <a16:creationId xmlns:a16="http://schemas.microsoft.com/office/drawing/2014/main" id="{6CBCB53F-8EB6-4E3E-98D4-4576BB6BD688}"/>
              </a:ext>
            </a:extLst>
          </p:cNvPr>
          <p:cNvSpPr>
            <a:spLocks noGrp="1"/>
          </p:cNvSpPr>
          <p:nvPr>
            <p:ph type="body" sz="quarter" idx="18" hasCustomPrompt="1"/>
          </p:nvPr>
        </p:nvSpPr>
        <p:spPr>
          <a:xfrm>
            <a:off x="6383437" y="4933606"/>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39437" y="1811338"/>
            <a:ext cx="4668956" cy="8208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383437" y="1811338"/>
            <a:ext cx="4668133" cy="8208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cxnSp>
        <p:nvCxnSpPr>
          <p:cNvPr id="15" name="Straight Connector 14">
            <a:extLst>
              <a:ext uri="{FF2B5EF4-FFF2-40B4-BE49-F238E27FC236}">
                <a16:creationId xmlns:a16="http://schemas.microsoft.com/office/drawing/2014/main" id="{3F97DC46-E3B8-409B-8346-E2C364D67289}"/>
              </a:ext>
            </a:extLst>
          </p:cNvPr>
          <p:cNvCxnSpPr>
            <a:cxnSpLocks/>
          </p:cNvCxnSpPr>
          <p:nvPr userDrawn="1"/>
        </p:nvCxnSpPr>
        <p:spPr>
          <a:xfrm>
            <a:off x="658813"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CD14BB3-9A04-4043-BE06-23577F9374DC}"/>
              </a:ext>
            </a:extLst>
          </p:cNvPr>
          <p:cNvCxnSpPr>
            <a:cxnSpLocks/>
          </p:cNvCxnSpPr>
          <p:nvPr userDrawn="1"/>
        </p:nvCxnSpPr>
        <p:spPr>
          <a:xfrm>
            <a:off x="6211892" y="1808195"/>
            <a:ext cx="0" cy="1872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611558ED-EF23-4024-8F74-2D73A4DB537E}"/>
              </a:ext>
            </a:extLst>
          </p:cNvPr>
          <p:cNvSpPr>
            <a:spLocks noGrp="1"/>
          </p:cNvSpPr>
          <p:nvPr userDrawn="1">
            <p:ph type="body" sz="quarter" idx="13" hasCustomPrompt="1"/>
          </p:nvPr>
        </p:nvSpPr>
        <p:spPr>
          <a:xfrm>
            <a:off x="839437" y="2754538"/>
            <a:ext cx="4668149"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userDrawn="1">
            <p:ph type="body" sz="quarter" idx="14" hasCustomPrompt="1"/>
          </p:nvPr>
        </p:nvSpPr>
        <p:spPr>
          <a:xfrm>
            <a:off x="6383437" y="2754538"/>
            <a:ext cx="4668133" cy="925657"/>
          </a:xfrm>
        </p:spPr>
        <p:txBody>
          <a:bodyPr/>
          <a:lstStyle>
            <a:lvl1pPr>
              <a:buNone/>
              <a:defRPr sz="2000"/>
            </a:lvl1pPr>
          </a:lstStyle>
          <a:p>
            <a:pPr lvl="0"/>
            <a:r>
              <a:rPr lang="en-GB" dirty="0"/>
              <a:t>20pt body copy approximately</a:t>
            </a:r>
            <a:br>
              <a:rPr lang="en-GB" dirty="0"/>
            </a:br>
            <a:r>
              <a:rPr lang="en-GB" dirty="0"/>
              <a:t>15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a:t>
            </a:r>
            <a:r>
              <a:rPr lang="en-GB" dirty="0"/>
              <a:t> </a:t>
            </a:r>
            <a:r>
              <a:rPr lang="en-GB" dirty="0" err="1"/>
              <a:t>citat</a:t>
            </a:r>
            <a:endParaRPr lang="en-GB" dirty="0"/>
          </a:p>
          <a:p>
            <a:pPr lvl="0"/>
            <a:endParaRPr lang="en-GB" dirty="0"/>
          </a:p>
        </p:txBody>
      </p:sp>
    </p:spTree>
    <p:extLst>
      <p:ext uri="{BB962C8B-B14F-4D97-AF65-F5344CB8AC3E}">
        <p14:creationId xmlns:p14="http://schemas.microsoft.com/office/powerpoint/2010/main" val="700264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 Key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850726" y="1811338"/>
            <a:ext cx="3276000" cy="774000"/>
          </a:xfrm>
        </p:spPr>
        <p:txBody>
          <a:bodyPr/>
          <a:lstStyle>
            <a:lvl1pPr>
              <a:buNone/>
              <a:defRPr>
                <a:solidFill>
                  <a:schemeClr val="accent1"/>
                </a:solidFill>
              </a:defRPr>
            </a:lvl1pPr>
          </a:lstStyle>
          <a:p>
            <a:pPr lvl="0"/>
            <a:r>
              <a:rPr lang="en-GB" dirty="0"/>
              <a:t>Large display copy, value statement</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4549600" y="1811338"/>
            <a:ext cx="3276000"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8267526" y="1811338"/>
            <a:ext cx="3263052"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GB" dirty="0"/>
              <a:t>Large display copy, value statement</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850726" y="2754538"/>
            <a:ext cx="3276000" cy="442800"/>
          </a:xfrm>
        </p:spPr>
        <p:txBody>
          <a:bodyPr/>
          <a:lstStyle>
            <a:lvl1pPr>
              <a:buNone/>
              <a:defRPr sz="1600"/>
            </a:lvl1pPr>
          </a:lstStyle>
          <a:p>
            <a:pPr lvl="0"/>
            <a:r>
              <a:rPr lang="en-US" dirty="0"/>
              <a:t>16pt supporting copy description approximately 20 words.</a:t>
            </a:r>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4549600" y="2754538"/>
            <a:ext cx="3276000" cy="442800"/>
          </a:xfrm>
        </p:spPr>
        <p:txBody>
          <a:bodyPr/>
          <a:lstStyle>
            <a:lvl1pPr>
              <a:buNone/>
              <a:defRPr sz="1600"/>
            </a:lvl1pPr>
          </a:lstStyle>
          <a:p>
            <a:pPr lvl="0"/>
            <a:r>
              <a:rPr lang="en-US" dirty="0"/>
              <a:t>16pt supporting copy description approximately 20 words.</a:t>
            </a:r>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8267526" y="2754538"/>
            <a:ext cx="3265662" cy="442800"/>
          </a:xfrm>
        </p:spPr>
        <p:txBody>
          <a:bodyPr/>
          <a:lstStyle>
            <a:lvl1pPr>
              <a:buNone/>
              <a:defRPr sz="1600"/>
            </a:lvl1pPr>
          </a:lstStyle>
          <a:p>
            <a:pPr lvl="0"/>
            <a:r>
              <a:rPr lang="en-US" dirty="0"/>
              <a:t>16pt supporting copy description approximately 20 words.</a:t>
            </a:r>
          </a:p>
        </p:txBody>
      </p:sp>
      <p:sp>
        <p:nvSpPr>
          <p:cNvPr id="5" name="Text Placeholder 4">
            <a:extLst>
              <a:ext uri="{FF2B5EF4-FFF2-40B4-BE49-F238E27FC236}">
                <a16:creationId xmlns:a16="http://schemas.microsoft.com/office/drawing/2014/main" id="{45C2B8FF-F634-4508-A663-425A97666D6F}"/>
              </a:ext>
            </a:extLst>
          </p:cNvPr>
          <p:cNvSpPr>
            <a:spLocks noGrp="1"/>
          </p:cNvSpPr>
          <p:nvPr>
            <p:ph type="body" sz="quarter" idx="16" hasCustomPrompt="1"/>
          </p:nvPr>
        </p:nvSpPr>
        <p:spPr>
          <a:xfrm>
            <a:off x="850726" y="3990406"/>
            <a:ext cx="3276000" cy="774000"/>
          </a:xfrm>
        </p:spPr>
        <p:txBody>
          <a:bodyPr/>
          <a:lstStyle>
            <a:lvl1pPr>
              <a:buNone/>
              <a:defRPr>
                <a:solidFill>
                  <a:schemeClr val="accent1"/>
                </a:solidFill>
              </a:defRPr>
            </a:lvl1pPr>
          </a:lstStyle>
          <a:p>
            <a:pPr lvl="0"/>
            <a:r>
              <a:rPr lang="en-US" dirty="0"/>
              <a:t>Large display copy, value statement</a:t>
            </a:r>
          </a:p>
        </p:txBody>
      </p:sp>
      <p:sp>
        <p:nvSpPr>
          <p:cNvPr id="9" name="Text Placeholder 8">
            <a:extLst>
              <a:ext uri="{FF2B5EF4-FFF2-40B4-BE49-F238E27FC236}">
                <a16:creationId xmlns:a16="http://schemas.microsoft.com/office/drawing/2014/main" id="{261C0559-3BE7-440A-BC44-5730E8D25405}"/>
              </a:ext>
            </a:extLst>
          </p:cNvPr>
          <p:cNvSpPr>
            <a:spLocks noGrp="1"/>
          </p:cNvSpPr>
          <p:nvPr>
            <p:ph type="body" sz="quarter" idx="17" hasCustomPrompt="1"/>
          </p:nvPr>
        </p:nvSpPr>
        <p:spPr>
          <a:xfrm>
            <a:off x="4542574" y="3990406"/>
            <a:ext cx="3288564" cy="774000"/>
          </a:xfrm>
        </p:spPr>
        <p:txBody>
          <a:bodyPr/>
          <a:lstStyle>
            <a:lvl1pPr>
              <a:buNone/>
              <a:defRPr>
                <a:solidFill>
                  <a:schemeClr val="accent1"/>
                </a:solidFill>
              </a:defRPr>
            </a:lvl1pPr>
          </a:lstStyle>
          <a:p>
            <a:pPr lvl="0"/>
            <a:r>
              <a:rPr lang="en-US" dirty="0"/>
              <a:t>Large display copy, value statement</a:t>
            </a:r>
          </a:p>
        </p:txBody>
      </p:sp>
      <p:sp>
        <p:nvSpPr>
          <p:cNvPr id="12" name="Text Placeholder 11">
            <a:extLst>
              <a:ext uri="{FF2B5EF4-FFF2-40B4-BE49-F238E27FC236}">
                <a16:creationId xmlns:a16="http://schemas.microsoft.com/office/drawing/2014/main" id="{3A108E80-9937-48FC-A117-3E6D5E679842}"/>
              </a:ext>
            </a:extLst>
          </p:cNvPr>
          <p:cNvSpPr>
            <a:spLocks noGrp="1"/>
          </p:cNvSpPr>
          <p:nvPr>
            <p:ph type="body" sz="quarter" idx="18" hasCustomPrompt="1"/>
          </p:nvPr>
        </p:nvSpPr>
        <p:spPr>
          <a:xfrm>
            <a:off x="8267526" y="3990406"/>
            <a:ext cx="3263053" cy="774000"/>
          </a:xfrm>
        </p:spPr>
        <p:txBody>
          <a:bodyPr/>
          <a:lstStyle>
            <a:lvl1pPr>
              <a:buNone/>
              <a:defRPr>
                <a:solidFill>
                  <a:schemeClr val="accent1"/>
                </a:solidFill>
              </a:defRPr>
            </a:lvl1pPr>
          </a:lstStyle>
          <a:p>
            <a:pPr marL="0" marR="0" lvl="0" indent="0" algn="l" defTabSz="914400" rtl="0" eaLnBrk="1" fontAlgn="auto" latinLnBrk="0" hangingPunct="1">
              <a:lnSpc>
                <a:spcPct val="100000"/>
              </a:lnSpc>
              <a:spcBef>
                <a:spcPts val="0"/>
              </a:spcBef>
              <a:spcAft>
                <a:spcPts val="900"/>
              </a:spcAft>
              <a:buClrTx/>
              <a:buSzTx/>
              <a:buFont typeface="Arial" panose="020B0604020202020204" pitchFamily="34" charset="0"/>
              <a:buNone/>
              <a:tabLst/>
              <a:defRPr/>
            </a:pPr>
            <a:r>
              <a:rPr lang="en-US" dirty="0"/>
              <a:t>Large display copy, value statement</a:t>
            </a:r>
          </a:p>
        </p:txBody>
      </p:sp>
      <p:sp>
        <p:nvSpPr>
          <p:cNvPr id="28" name="Text Placeholder 27">
            <a:extLst>
              <a:ext uri="{FF2B5EF4-FFF2-40B4-BE49-F238E27FC236}">
                <a16:creationId xmlns:a16="http://schemas.microsoft.com/office/drawing/2014/main" id="{A9423E80-DFFE-4DC4-9982-2C9AF4D209EA}"/>
              </a:ext>
            </a:extLst>
          </p:cNvPr>
          <p:cNvSpPr>
            <a:spLocks noGrp="1"/>
          </p:cNvSpPr>
          <p:nvPr>
            <p:ph type="body" sz="quarter" idx="19" hasCustomPrompt="1"/>
          </p:nvPr>
        </p:nvSpPr>
        <p:spPr>
          <a:xfrm>
            <a:off x="850726" y="4863600"/>
            <a:ext cx="3276000" cy="442800"/>
          </a:xfrm>
        </p:spPr>
        <p:txBody>
          <a:bodyPr/>
          <a:lstStyle>
            <a:lvl1pPr>
              <a:buNone/>
              <a:defRPr sz="1600"/>
            </a:lvl1pPr>
          </a:lstStyle>
          <a:p>
            <a:pPr lvl="0"/>
            <a:r>
              <a:rPr lang="en-US" dirty="0"/>
              <a:t>16pt supporting copy description approximately 20 words.</a:t>
            </a:r>
          </a:p>
        </p:txBody>
      </p:sp>
      <p:sp>
        <p:nvSpPr>
          <p:cNvPr id="30" name="Text Placeholder 29">
            <a:extLst>
              <a:ext uri="{FF2B5EF4-FFF2-40B4-BE49-F238E27FC236}">
                <a16:creationId xmlns:a16="http://schemas.microsoft.com/office/drawing/2014/main" id="{F039EE30-058E-4CEF-A75D-7AF01A0CF046}"/>
              </a:ext>
            </a:extLst>
          </p:cNvPr>
          <p:cNvSpPr>
            <a:spLocks noGrp="1"/>
          </p:cNvSpPr>
          <p:nvPr>
            <p:ph type="body" sz="quarter" idx="20" hasCustomPrompt="1"/>
          </p:nvPr>
        </p:nvSpPr>
        <p:spPr>
          <a:xfrm>
            <a:off x="4542574" y="4863600"/>
            <a:ext cx="3288564" cy="442800"/>
          </a:xfrm>
        </p:spPr>
        <p:txBody>
          <a:bodyPr/>
          <a:lstStyle>
            <a:lvl1pPr>
              <a:buNone/>
              <a:defRPr sz="1600"/>
            </a:lvl1pPr>
          </a:lstStyle>
          <a:p>
            <a:pPr lvl="0"/>
            <a:r>
              <a:rPr lang="en-US" dirty="0"/>
              <a:t>16pt supporting copy description approximately 20 words.</a:t>
            </a:r>
          </a:p>
        </p:txBody>
      </p:sp>
      <p:sp>
        <p:nvSpPr>
          <p:cNvPr id="32" name="Text Placeholder 31">
            <a:extLst>
              <a:ext uri="{FF2B5EF4-FFF2-40B4-BE49-F238E27FC236}">
                <a16:creationId xmlns:a16="http://schemas.microsoft.com/office/drawing/2014/main" id="{133C54DA-34B2-43E2-BF0E-C88148233C13}"/>
              </a:ext>
            </a:extLst>
          </p:cNvPr>
          <p:cNvSpPr>
            <a:spLocks noGrp="1"/>
          </p:cNvSpPr>
          <p:nvPr>
            <p:ph type="body" sz="quarter" idx="21" hasCustomPrompt="1"/>
          </p:nvPr>
        </p:nvSpPr>
        <p:spPr>
          <a:xfrm>
            <a:off x="8267526" y="4863600"/>
            <a:ext cx="3263053" cy="442800"/>
          </a:xfrm>
        </p:spPr>
        <p:txBody>
          <a:bodyPr/>
          <a:lstStyle>
            <a:lvl1pPr>
              <a:buNone/>
              <a:defRPr sz="1600"/>
            </a:lvl1pPr>
          </a:lstStyle>
          <a:p>
            <a:pPr lvl="0"/>
            <a:r>
              <a:rPr lang="en-US" dirty="0"/>
              <a:t>16pt supporting copy description approximately 20 words.</a:t>
            </a:r>
          </a:p>
        </p:txBody>
      </p:sp>
      <p:grpSp>
        <p:nvGrpSpPr>
          <p:cNvPr id="27" name="Group 26">
            <a:extLst>
              <a:ext uri="{FF2B5EF4-FFF2-40B4-BE49-F238E27FC236}">
                <a16:creationId xmlns:a16="http://schemas.microsoft.com/office/drawing/2014/main" id="{4EF01F31-4B67-4C43-97D1-69733F269F3F}"/>
              </a:ext>
            </a:extLst>
          </p:cNvPr>
          <p:cNvGrpSpPr/>
          <p:nvPr userDrawn="1"/>
        </p:nvGrpSpPr>
        <p:grpSpPr>
          <a:xfrm>
            <a:off x="658813" y="1811338"/>
            <a:ext cx="7395251" cy="1872000"/>
            <a:chOff x="658813" y="2801257"/>
            <a:chExt cx="7395251" cy="3399517"/>
          </a:xfrm>
        </p:grpSpPr>
        <p:cxnSp>
          <p:nvCxnSpPr>
            <p:cNvPr id="29" name="Straight Connector 28">
              <a:extLst>
                <a:ext uri="{FF2B5EF4-FFF2-40B4-BE49-F238E27FC236}">
                  <a16:creationId xmlns:a16="http://schemas.microsoft.com/office/drawing/2014/main" id="{2E87A5DA-9B89-4FFF-8A1C-0E55F46D52A4}"/>
                </a:ext>
              </a:extLst>
            </p:cNvPr>
            <p:cNvCxnSpPr>
              <a:cxnSpLocks/>
            </p:cNvCxnSpPr>
            <p:nvPr userDrawn="1"/>
          </p:nvCxnSpPr>
          <p:spPr>
            <a:xfrm>
              <a:off x="65881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00A804C-F9B7-41F1-B618-D98E08E36D97}"/>
                </a:ext>
              </a:extLst>
            </p:cNvPr>
            <p:cNvCxnSpPr>
              <a:cxnSpLocks/>
            </p:cNvCxnSpPr>
            <p:nvPr userDrawn="1"/>
          </p:nvCxnSpPr>
          <p:spPr>
            <a:xfrm>
              <a:off x="4357688"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563F983-261D-427F-8E84-6D0E75C36961}"/>
                </a:ext>
              </a:extLst>
            </p:cNvPr>
            <p:cNvCxnSpPr>
              <a:cxnSpLocks/>
            </p:cNvCxnSpPr>
            <p:nvPr userDrawn="1"/>
          </p:nvCxnSpPr>
          <p:spPr>
            <a:xfrm>
              <a:off x="8054064"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C94ED42-E0AD-4B74-AD36-83677FBDCE28}"/>
              </a:ext>
            </a:extLst>
          </p:cNvPr>
          <p:cNvGrpSpPr/>
          <p:nvPr userDrawn="1"/>
        </p:nvGrpSpPr>
        <p:grpSpPr>
          <a:xfrm>
            <a:off x="661420" y="3990406"/>
            <a:ext cx="7396877" cy="1872000"/>
            <a:chOff x="677863" y="2801257"/>
            <a:chExt cx="7396877" cy="3399517"/>
          </a:xfrm>
        </p:grpSpPr>
        <p:cxnSp>
          <p:nvCxnSpPr>
            <p:cNvPr id="35" name="Straight Connector 34">
              <a:extLst>
                <a:ext uri="{FF2B5EF4-FFF2-40B4-BE49-F238E27FC236}">
                  <a16:creationId xmlns:a16="http://schemas.microsoft.com/office/drawing/2014/main" id="{530AC258-8D3D-4ABE-824E-B12054F8CBDE}"/>
                </a:ext>
              </a:extLst>
            </p:cNvPr>
            <p:cNvCxnSpPr>
              <a:cxnSpLocks/>
            </p:cNvCxnSpPr>
            <p:nvPr userDrawn="1"/>
          </p:nvCxnSpPr>
          <p:spPr>
            <a:xfrm>
              <a:off x="677863"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8B133CE-CEFC-4CE0-B26F-B5294B97E6A9}"/>
                </a:ext>
              </a:extLst>
            </p:cNvPr>
            <p:cNvCxnSpPr>
              <a:cxnSpLocks/>
            </p:cNvCxnSpPr>
            <p:nvPr userDrawn="1"/>
          </p:nvCxnSpPr>
          <p:spPr>
            <a:xfrm>
              <a:off x="4371249"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CFE73E0-38A2-41B5-A2BE-B0396BED71CA}"/>
                </a:ext>
              </a:extLst>
            </p:cNvPr>
            <p:cNvCxnSpPr>
              <a:cxnSpLocks/>
            </p:cNvCxnSpPr>
            <p:nvPr userDrawn="1"/>
          </p:nvCxnSpPr>
          <p:spPr>
            <a:xfrm>
              <a:off x="8074740" y="2801257"/>
              <a:ext cx="0" cy="339951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8914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x matri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D865-6617-409D-A625-B63EFCCF8CAA}"/>
              </a:ext>
            </a:extLst>
          </p:cNvPr>
          <p:cNvSpPr>
            <a:spLocks noGrp="1"/>
          </p:cNvSpPr>
          <p:nvPr>
            <p:ph type="title" hasCustomPrompt="1"/>
          </p:nvPr>
        </p:nvSpPr>
        <p:spPr/>
        <p:txBody>
          <a:bodyPr/>
          <a:lstStyle/>
          <a:p>
            <a:r>
              <a:rPr lang="en-GB" dirty="0"/>
              <a:t>Slide title</a:t>
            </a:r>
          </a:p>
        </p:txBody>
      </p:sp>
      <p:sp>
        <p:nvSpPr>
          <p:cNvPr id="4" name="Text Placeholder 3">
            <a:extLst>
              <a:ext uri="{FF2B5EF4-FFF2-40B4-BE49-F238E27FC236}">
                <a16:creationId xmlns:a16="http://schemas.microsoft.com/office/drawing/2014/main" id="{4E7139D4-F9FA-4509-89FC-BF815A08AF77}"/>
              </a:ext>
            </a:extLst>
          </p:cNvPr>
          <p:cNvSpPr>
            <a:spLocks noGrp="1"/>
          </p:cNvSpPr>
          <p:nvPr>
            <p:ph type="body" sz="quarter" idx="10" hasCustomPrompt="1"/>
          </p:nvPr>
        </p:nvSpPr>
        <p:spPr>
          <a:xfrm>
            <a:off x="227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6" name="Text Placeholder 5">
            <a:extLst>
              <a:ext uri="{FF2B5EF4-FFF2-40B4-BE49-F238E27FC236}">
                <a16:creationId xmlns:a16="http://schemas.microsoft.com/office/drawing/2014/main" id="{2997CA63-7F6D-4683-9329-93E1F9052BEC}"/>
              </a:ext>
            </a:extLst>
          </p:cNvPr>
          <p:cNvSpPr>
            <a:spLocks noGrp="1"/>
          </p:cNvSpPr>
          <p:nvPr>
            <p:ph type="body" sz="quarter" idx="11" hasCustomPrompt="1"/>
          </p:nvPr>
        </p:nvSpPr>
        <p:spPr>
          <a:xfrm>
            <a:off x="6418800" y="18900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8" name="Text Placeholder 7">
            <a:extLst>
              <a:ext uri="{FF2B5EF4-FFF2-40B4-BE49-F238E27FC236}">
                <a16:creationId xmlns:a16="http://schemas.microsoft.com/office/drawing/2014/main" id="{FC1D0684-79FE-421D-A283-16684BEA0112}"/>
              </a:ext>
            </a:extLst>
          </p:cNvPr>
          <p:cNvSpPr>
            <a:spLocks noGrp="1"/>
          </p:cNvSpPr>
          <p:nvPr>
            <p:ph type="body" sz="quarter" idx="12" hasCustomPrompt="1"/>
          </p:nvPr>
        </p:nvSpPr>
        <p:spPr>
          <a:xfrm>
            <a:off x="2278800" y="4125600"/>
            <a:ext cx="3492000" cy="399600"/>
          </a:xfrm>
        </p:spPr>
        <p:txBody>
          <a:bodyPr/>
          <a:lstStyle>
            <a:lvl1pPr algn="ctr">
              <a:buNone/>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10" name="Text Placeholder 9">
            <a:extLst>
              <a:ext uri="{FF2B5EF4-FFF2-40B4-BE49-F238E27FC236}">
                <a16:creationId xmlns:a16="http://schemas.microsoft.com/office/drawing/2014/main" id="{611558ED-EF23-4024-8F74-2D73A4DB537E}"/>
              </a:ext>
            </a:extLst>
          </p:cNvPr>
          <p:cNvSpPr>
            <a:spLocks noGrp="1"/>
          </p:cNvSpPr>
          <p:nvPr>
            <p:ph type="body" sz="quarter" idx="13" hasCustomPrompt="1"/>
          </p:nvPr>
        </p:nvSpPr>
        <p:spPr>
          <a:xfrm>
            <a:off x="227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a:p>
            <a:pPr lvl="0"/>
            <a:endParaRPr lang="en-GB" dirty="0"/>
          </a:p>
        </p:txBody>
      </p:sp>
      <p:sp>
        <p:nvSpPr>
          <p:cNvPr id="19" name="Text Placeholder 18">
            <a:extLst>
              <a:ext uri="{FF2B5EF4-FFF2-40B4-BE49-F238E27FC236}">
                <a16:creationId xmlns:a16="http://schemas.microsoft.com/office/drawing/2014/main" id="{27F7573B-0AC9-49D3-B9D8-196CCF22C4D2}"/>
              </a:ext>
            </a:extLst>
          </p:cNvPr>
          <p:cNvSpPr>
            <a:spLocks noGrp="1"/>
          </p:cNvSpPr>
          <p:nvPr>
            <p:ph type="body" sz="quarter" idx="14" hasCustomPrompt="1"/>
          </p:nvPr>
        </p:nvSpPr>
        <p:spPr>
          <a:xfrm>
            <a:off x="6418800" y="2292031"/>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sp>
        <p:nvSpPr>
          <p:cNvPr id="21" name="Text Placeholder 20">
            <a:extLst>
              <a:ext uri="{FF2B5EF4-FFF2-40B4-BE49-F238E27FC236}">
                <a16:creationId xmlns:a16="http://schemas.microsoft.com/office/drawing/2014/main" id="{A51825F6-D7AA-467D-A7EB-01E730FF69BF}"/>
              </a:ext>
            </a:extLst>
          </p:cNvPr>
          <p:cNvSpPr>
            <a:spLocks noGrp="1"/>
          </p:cNvSpPr>
          <p:nvPr>
            <p:ph type="body" sz="quarter" idx="15" hasCustomPrompt="1"/>
          </p:nvPr>
        </p:nvSpPr>
        <p:spPr>
          <a:xfrm>
            <a:off x="2278800" y="4525200"/>
            <a:ext cx="34920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a:p>
            <a:pPr lvl="0"/>
            <a:endParaRPr lang="en-GB" dirty="0"/>
          </a:p>
        </p:txBody>
      </p:sp>
      <p:cxnSp>
        <p:nvCxnSpPr>
          <p:cNvPr id="14" name="Straight Connector 13">
            <a:extLst>
              <a:ext uri="{FF2B5EF4-FFF2-40B4-BE49-F238E27FC236}">
                <a16:creationId xmlns:a16="http://schemas.microsoft.com/office/drawing/2014/main" id="{0C6F116D-AB1A-4A02-9AF7-1B2C6449DE35}"/>
              </a:ext>
            </a:extLst>
          </p:cNvPr>
          <p:cNvCxnSpPr>
            <a:cxnSpLocks/>
          </p:cNvCxnSpPr>
          <p:nvPr userDrawn="1"/>
        </p:nvCxnSpPr>
        <p:spPr>
          <a:xfrm>
            <a:off x="6096000" y="1811338"/>
            <a:ext cx="0" cy="4354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36CEC-F4BA-4EED-9C66-A18F5FB061D4}"/>
              </a:ext>
            </a:extLst>
          </p:cNvPr>
          <p:cNvCxnSpPr>
            <a:cxnSpLocks/>
          </p:cNvCxnSpPr>
          <p:nvPr userDrawn="1"/>
        </p:nvCxnSpPr>
        <p:spPr>
          <a:xfrm>
            <a:off x="2279650" y="3848514"/>
            <a:ext cx="76327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7FF2B72-512C-4010-85BE-147BD09649CF}"/>
              </a:ext>
            </a:extLst>
          </p:cNvPr>
          <p:cNvSpPr>
            <a:spLocks noGrp="1"/>
          </p:cNvSpPr>
          <p:nvPr>
            <p:ph type="body" sz="quarter" idx="16" hasCustomPrompt="1"/>
          </p:nvPr>
        </p:nvSpPr>
        <p:spPr>
          <a:xfrm>
            <a:off x="6418800" y="4125600"/>
            <a:ext cx="3491957" cy="399600"/>
          </a:xfrm>
        </p:spPr>
        <p:txBody>
          <a:bodyPr/>
          <a:lstStyle>
            <a:lvl1pPr algn="ctr">
              <a:defRPr sz="1200" b="1">
                <a:solidFill>
                  <a:schemeClr val="accent1"/>
                </a:solidFill>
                <a:latin typeface="Arial" panose="020B0604020202020204" pitchFamily="34" charset="0"/>
                <a:cs typeface="Arial" panose="020B0604020202020204" pitchFamily="34" charset="0"/>
              </a:defRPr>
            </a:lvl1pPr>
          </a:lstStyle>
          <a:p>
            <a:pPr lvl="0"/>
            <a:r>
              <a:rPr lang="en-GB" dirty="0"/>
              <a:t>Supporting heading</a:t>
            </a:r>
          </a:p>
        </p:txBody>
      </p:sp>
      <p:sp>
        <p:nvSpPr>
          <p:cNvPr id="9" name="Text Placeholder 8">
            <a:extLst>
              <a:ext uri="{FF2B5EF4-FFF2-40B4-BE49-F238E27FC236}">
                <a16:creationId xmlns:a16="http://schemas.microsoft.com/office/drawing/2014/main" id="{F5389F8A-A639-428F-9FFF-80A339785B37}"/>
              </a:ext>
            </a:extLst>
          </p:cNvPr>
          <p:cNvSpPr>
            <a:spLocks noGrp="1"/>
          </p:cNvSpPr>
          <p:nvPr>
            <p:ph type="body" sz="quarter" idx="17" hasCustomPrompt="1"/>
          </p:nvPr>
        </p:nvSpPr>
        <p:spPr>
          <a:xfrm>
            <a:off x="6418263" y="4525200"/>
            <a:ext cx="3492500" cy="1288800"/>
          </a:xfrm>
        </p:spPr>
        <p:txBody>
          <a:bodyPr/>
          <a:lstStyle>
            <a:lvl1pPr algn="ctr">
              <a:buNone/>
              <a:defRPr sz="1600"/>
            </a:lvl1pPr>
          </a:lstStyle>
          <a:p>
            <a:pPr lvl="0"/>
            <a:r>
              <a:rPr lang="en-GB" dirty="0"/>
              <a:t>16pt supporting copy approximately</a:t>
            </a:r>
            <a:br>
              <a:rPr lang="en-GB" dirty="0"/>
            </a:br>
            <a:r>
              <a:rPr lang="en-GB" dirty="0"/>
              <a:t>25 words </a:t>
            </a:r>
            <a:r>
              <a:rPr lang="en-GB" dirty="0" err="1"/>
              <a:t>ut</a:t>
            </a:r>
            <a:r>
              <a:rPr lang="en-GB" dirty="0"/>
              <a:t> </a:t>
            </a:r>
            <a:r>
              <a:rPr lang="en-GB" dirty="0" err="1"/>
              <a:t>enim</a:t>
            </a:r>
            <a:r>
              <a:rPr lang="en-GB" dirty="0"/>
              <a:t> ad minima </a:t>
            </a:r>
            <a:r>
              <a:rPr lang="en-GB" dirty="0" err="1"/>
              <a:t>veniam</a:t>
            </a:r>
            <a:r>
              <a:rPr lang="en-GB" dirty="0"/>
              <a:t>, </a:t>
            </a:r>
            <a:r>
              <a:rPr lang="en-GB" dirty="0" err="1"/>
              <a:t>quis</a:t>
            </a:r>
            <a:r>
              <a:rPr lang="en-GB" dirty="0"/>
              <a:t> nostrum </a:t>
            </a:r>
            <a:r>
              <a:rPr lang="en-GB" dirty="0" err="1"/>
              <a:t>exercitationem</a:t>
            </a:r>
            <a:r>
              <a:rPr lang="en-GB" dirty="0"/>
              <a:t> </a:t>
            </a:r>
            <a:r>
              <a:rPr lang="en-GB" dirty="0" err="1"/>
              <a:t>ullam</a:t>
            </a:r>
            <a:r>
              <a:rPr lang="en-GB" dirty="0"/>
              <a:t> corporis </a:t>
            </a:r>
            <a:r>
              <a:rPr lang="en-GB" dirty="0" err="1"/>
              <a:t>suscipit</a:t>
            </a:r>
            <a:r>
              <a:rPr lang="en-GB" dirty="0"/>
              <a:t> </a:t>
            </a:r>
            <a:r>
              <a:rPr lang="en-GB" dirty="0" err="1"/>
              <a:t>laboriosam</a:t>
            </a:r>
            <a:r>
              <a:rPr lang="en-GB" dirty="0"/>
              <a:t>, </a:t>
            </a:r>
            <a:r>
              <a:rPr lang="en-GB" dirty="0" err="1"/>
              <a:t>nsi</a:t>
            </a:r>
            <a:r>
              <a:rPr lang="en-GB" dirty="0"/>
              <a:t> </a:t>
            </a:r>
            <a:r>
              <a:rPr lang="en-GB" dirty="0" err="1"/>
              <a:t>ut</a:t>
            </a:r>
            <a:r>
              <a:rPr lang="en-GB" dirty="0"/>
              <a:t> </a:t>
            </a:r>
            <a:r>
              <a:rPr lang="en-GB" dirty="0" err="1"/>
              <a:t>aliquid</a:t>
            </a:r>
            <a:r>
              <a:rPr lang="en-GB" dirty="0"/>
              <a:t> ex </a:t>
            </a:r>
            <a:r>
              <a:rPr lang="en-GB" dirty="0" err="1"/>
              <a:t>ea</a:t>
            </a:r>
            <a:r>
              <a:rPr lang="en-GB" dirty="0"/>
              <a:t> </a:t>
            </a:r>
            <a:r>
              <a:rPr lang="en-GB" dirty="0" err="1"/>
              <a:t>commodi</a:t>
            </a:r>
            <a:r>
              <a:rPr lang="en-GB" dirty="0"/>
              <a:t> </a:t>
            </a:r>
            <a:r>
              <a:rPr lang="en-GB" dirty="0" err="1"/>
              <a:t>consequatur</a:t>
            </a:r>
            <a:r>
              <a:rPr lang="en-GB" dirty="0"/>
              <a:t> </a:t>
            </a:r>
            <a:r>
              <a:rPr lang="en-GB" dirty="0" err="1"/>
              <a:t>auteml</a:t>
            </a:r>
            <a:r>
              <a:rPr lang="en-GB" dirty="0"/>
              <a:t> </a:t>
            </a:r>
            <a:r>
              <a:rPr lang="en-GB" dirty="0" err="1"/>
              <a:t>eum</a:t>
            </a:r>
            <a:r>
              <a:rPr lang="en-GB" dirty="0"/>
              <a:t> </a:t>
            </a:r>
            <a:r>
              <a:rPr lang="en-GB" dirty="0" err="1"/>
              <a:t>iure</a:t>
            </a:r>
            <a:r>
              <a:rPr lang="en-GB" dirty="0"/>
              <a:t>.</a:t>
            </a:r>
          </a:p>
        </p:txBody>
      </p:sp>
    </p:spTree>
    <p:extLst>
      <p:ext uri="{BB962C8B-B14F-4D97-AF65-F5344CB8AC3E}">
        <p14:creationId xmlns:p14="http://schemas.microsoft.com/office/powerpoint/2010/main" val="20328149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3" name="Media Placeholder 2">
            <a:extLst>
              <a:ext uri="{FF2B5EF4-FFF2-40B4-BE49-F238E27FC236}">
                <a16:creationId xmlns:a16="http://schemas.microsoft.com/office/drawing/2014/main" id="{511C8CDD-36AD-4D9A-9ECB-DB3F236688F5}"/>
              </a:ext>
            </a:extLst>
          </p:cNvPr>
          <p:cNvSpPr>
            <a:spLocks noGrp="1"/>
          </p:cNvSpPr>
          <p:nvPr>
            <p:ph type="media"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indent="0" algn="ctr">
              <a:buFontTx/>
              <a:buNone/>
              <a:defRPr sz="1800"/>
            </a:lvl1pPr>
          </a:lstStyle>
          <a:p>
            <a:r>
              <a:rPr lang="en-GB" dirty="0"/>
              <a:t>Click on the icon to add media</a:t>
            </a:r>
          </a:p>
        </p:txBody>
      </p:sp>
      <p:sp>
        <p:nvSpPr>
          <p:cNvPr id="2" name="Footer Placeholder 1">
            <a:extLst>
              <a:ext uri="{FF2B5EF4-FFF2-40B4-BE49-F238E27FC236}">
                <a16:creationId xmlns:a16="http://schemas.microsoft.com/office/drawing/2014/main" id="{4F780FC4-2FA4-41CD-8E51-33935D575ECD}"/>
              </a:ext>
            </a:extLst>
          </p:cNvPr>
          <p:cNvSpPr>
            <a:spLocks noGrp="1"/>
          </p:cNvSpPr>
          <p:nvPr>
            <p:ph type="ftr" sz="quarter" idx="13"/>
          </p:nvPr>
        </p:nvSpPr>
        <p:spPr/>
        <p:txBody>
          <a:bodyPr/>
          <a:lstStyle/>
          <a:p>
            <a:endParaRPr lang="en-GB" dirty="0"/>
          </a:p>
        </p:txBody>
      </p:sp>
      <p:sp>
        <p:nvSpPr>
          <p:cNvPr id="5" name="Slide Number Placeholder 4">
            <a:extLst>
              <a:ext uri="{FF2B5EF4-FFF2-40B4-BE49-F238E27FC236}">
                <a16:creationId xmlns:a16="http://schemas.microsoft.com/office/drawing/2014/main" id="{3FF17C92-48FF-40D7-A1DB-806E7779A90E}"/>
              </a:ext>
            </a:extLst>
          </p:cNvPr>
          <p:cNvSpPr>
            <a:spLocks noGrp="1"/>
          </p:cNvSpPr>
          <p:nvPr>
            <p:ph type="sldNum" sz="quarter" idx="14"/>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24159764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6A5B0387-226C-46FC-9EB2-EE61FC8E4006}"/>
              </a:ext>
            </a:extLst>
          </p:cNvPr>
          <p:cNvSpPr>
            <a:spLocks noGrp="1"/>
          </p:cNvSpPr>
          <p:nvPr>
            <p:ph type="body" sz="quarter" idx="11" hasCustomPrompt="1"/>
          </p:nvPr>
        </p:nvSpPr>
        <p:spPr>
          <a:xfrm>
            <a:off x="658812" y="587958"/>
            <a:ext cx="9037637" cy="531742"/>
          </a:xfrm>
          <a:prstGeom prst="rect">
            <a:avLst/>
          </a:prstGeom>
        </p:spPr>
        <p:txBody>
          <a:bodyPr>
            <a:noAutofit/>
          </a:bodyPr>
          <a:lstStyle>
            <a:lvl1pPr marL="0" indent="0">
              <a:lnSpc>
                <a:spcPct val="100000"/>
              </a:lnSpc>
              <a:spcBef>
                <a:spcPts val="0"/>
              </a:spcBef>
              <a:buFontTx/>
              <a:buNone/>
              <a:defRPr sz="4000">
                <a:solidFill>
                  <a:schemeClr val="tx1">
                    <a:lumMod val="90000"/>
                    <a:lumOff val="10000"/>
                  </a:schemeClr>
                </a:solidFill>
                <a:latin typeface="Times New Roman" panose="02020603050405020304" pitchFamily="18" charset="0"/>
                <a:cs typeface="Times New Roman" panose="02020603050405020304" pitchFamily="18" charset="0"/>
              </a:defRPr>
            </a:lvl1pPr>
          </a:lstStyle>
          <a:p>
            <a:pPr lvl="0"/>
            <a:r>
              <a:rPr lang="en-GB" dirty="0"/>
              <a:t>Main heading </a:t>
            </a:r>
          </a:p>
        </p:txBody>
      </p:sp>
      <p:sp>
        <p:nvSpPr>
          <p:cNvPr id="5" name="Picture Placeholder 4">
            <a:extLst>
              <a:ext uri="{FF2B5EF4-FFF2-40B4-BE49-F238E27FC236}">
                <a16:creationId xmlns:a16="http://schemas.microsoft.com/office/drawing/2014/main" id="{37F14EF7-3C01-41FF-99B8-A80CF85BC22F}"/>
              </a:ext>
            </a:extLst>
          </p:cNvPr>
          <p:cNvSpPr>
            <a:spLocks noGrp="1"/>
          </p:cNvSpPr>
          <p:nvPr>
            <p:ph type="pic" sz="quarter" idx="12" hasCustomPrompt="1"/>
          </p:nvPr>
        </p:nvSpPr>
        <p:spPr>
          <a:xfrm>
            <a:off x="0" y="0"/>
            <a:ext cx="12192000"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7" name="Text Placeholder 2">
            <a:extLst>
              <a:ext uri="{FF2B5EF4-FFF2-40B4-BE49-F238E27FC236}">
                <a16:creationId xmlns:a16="http://schemas.microsoft.com/office/drawing/2014/main" id="{41264D5E-B5F3-41C4-AC1D-AC0CEA36F747}"/>
              </a:ext>
            </a:extLst>
          </p:cNvPr>
          <p:cNvSpPr>
            <a:spLocks noGrp="1"/>
          </p:cNvSpPr>
          <p:nvPr>
            <p:ph type="body" sz="quarter" idx="24"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B8CBD6AC-E677-4A0A-89C6-9B9556EA4299}"/>
              </a:ext>
            </a:extLst>
          </p:cNvPr>
          <p:cNvSpPr>
            <a:spLocks noGrp="1"/>
          </p:cNvSpPr>
          <p:nvPr>
            <p:ph type="ftr" sz="quarter" idx="25"/>
          </p:nvPr>
        </p:nvSpPr>
        <p:spPr/>
        <p:txBody>
          <a:bodyPr/>
          <a:lstStyle/>
          <a:p>
            <a:endParaRPr lang="en-GB" dirty="0"/>
          </a:p>
        </p:txBody>
      </p:sp>
      <p:sp>
        <p:nvSpPr>
          <p:cNvPr id="3" name="Slide Number Placeholder 2">
            <a:extLst>
              <a:ext uri="{FF2B5EF4-FFF2-40B4-BE49-F238E27FC236}">
                <a16:creationId xmlns:a16="http://schemas.microsoft.com/office/drawing/2014/main" id="{7B373CDC-E785-4797-8E61-FE03967E7230}"/>
              </a:ext>
            </a:extLst>
          </p:cNvPr>
          <p:cNvSpPr>
            <a:spLocks noGrp="1"/>
          </p:cNvSpPr>
          <p:nvPr>
            <p:ph type="sldNum" sz="quarter" idx="26"/>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3541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E3E8BFB-1373-49BE-87CA-3CE4F6C6253A}"/>
              </a:ext>
            </a:extLst>
          </p:cNvPr>
          <p:cNvSpPr>
            <a:spLocks noGrp="1"/>
          </p:cNvSpPr>
          <p:nvPr>
            <p:ph type="pic" sz="quarter" idx="11" hasCustomPrompt="1"/>
          </p:nvPr>
        </p:nvSpPr>
        <p:spPr>
          <a:xfrm>
            <a:off x="0" y="0"/>
            <a:ext cx="12192000" cy="6858000"/>
          </a:xfrm>
          <a:prstGeom prst="rect">
            <a:avLst/>
          </a:prstGeom>
          <a:solidFill>
            <a:schemeClr val="bg1">
              <a:lumMod val="95000"/>
            </a:schemeClr>
          </a:solidFill>
        </p:spPr>
        <p:txBody>
          <a:bodyPr tIns="504000" anchor="ctr" anchorCtr="0">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 name="Title 1">
            <a:extLst>
              <a:ext uri="{FF2B5EF4-FFF2-40B4-BE49-F238E27FC236}">
                <a16:creationId xmlns:a16="http://schemas.microsoft.com/office/drawing/2014/main" id="{309D11F9-6DFD-4DD5-AFB1-67F1FD525964}"/>
              </a:ext>
            </a:extLst>
          </p:cNvPr>
          <p:cNvSpPr>
            <a:spLocks noGrp="1"/>
          </p:cNvSpPr>
          <p:nvPr>
            <p:ph type="title" hasCustomPrompt="1"/>
          </p:nvPr>
        </p:nvSpPr>
        <p:spPr/>
        <p:txBody>
          <a:bodyPr/>
          <a:lstStyle>
            <a:lvl1pPr>
              <a:defRPr/>
            </a:lvl1pPr>
          </a:lstStyle>
          <a:p>
            <a:r>
              <a:rPr lang="en-GB" dirty="0"/>
              <a:t>Divider title</a:t>
            </a:r>
          </a:p>
        </p:txBody>
      </p:sp>
      <p:sp>
        <p:nvSpPr>
          <p:cNvPr id="7" name="Text Placeholder 2">
            <a:extLst>
              <a:ext uri="{FF2B5EF4-FFF2-40B4-BE49-F238E27FC236}">
                <a16:creationId xmlns:a16="http://schemas.microsoft.com/office/drawing/2014/main" id="{16065BA4-EE90-491B-B2EE-6BB0A454D14B}"/>
              </a:ext>
            </a:extLst>
          </p:cNvPr>
          <p:cNvSpPr>
            <a:spLocks noGrp="1"/>
          </p:cNvSpPr>
          <p:nvPr>
            <p:ph type="body" sz="quarter" idx="24" hasCustomPrompt="1"/>
          </p:nvPr>
        </p:nvSpPr>
        <p:spPr>
          <a:xfrm rot="16200000">
            <a:off x="11020588" y="5682020"/>
            <a:ext cx="914400" cy="123111"/>
          </a:xfrm>
          <a:prstGeom prst="rect">
            <a:avLst/>
          </a:prstGeom>
        </p:spPr>
        <p:txBody>
          <a:bodyPr lIns="0" tIns="0" rIns="0" bIns="0">
            <a:spAutoFit/>
          </a:bodyPr>
          <a:lstStyle>
            <a:lvl1pPr marL="0" indent="0">
              <a:buNone/>
              <a:defRPr sz="800"/>
            </a:lvl1pPr>
          </a:lstStyle>
          <a:p>
            <a:r>
              <a:rPr lang="en-GB" dirty="0"/>
              <a:t>© Copyright</a:t>
            </a:r>
          </a:p>
        </p:txBody>
      </p:sp>
      <p:sp>
        <p:nvSpPr>
          <p:cNvPr id="4" name="Footer Placeholder 3">
            <a:extLst>
              <a:ext uri="{FF2B5EF4-FFF2-40B4-BE49-F238E27FC236}">
                <a16:creationId xmlns:a16="http://schemas.microsoft.com/office/drawing/2014/main" id="{07248852-0866-4A32-8068-D7E54A90AE62}"/>
              </a:ext>
            </a:extLst>
          </p:cNvPr>
          <p:cNvSpPr>
            <a:spLocks noGrp="1"/>
          </p:cNvSpPr>
          <p:nvPr>
            <p:ph type="ftr" sz="quarter" idx="26"/>
          </p:nvPr>
        </p:nvSpPr>
        <p:spPr/>
        <p:txBody>
          <a:bodyPr/>
          <a:lstStyle/>
          <a:p>
            <a:endParaRPr lang="en-GB" dirty="0"/>
          </a:p>
        </p:txBody>
      </p:sp>
      <p:sp>
        <p:nvSpPr>
          <p:cNvPr id="5" name="Slide Number Placeholder 4">
            <a:extLst>
              <a:ext uri="{FF2B5EF4-FFF2-40B4-BE49-F238E27FC236}">
                <a16:creationId xmlns:a16="http://schemas.microsoft.com/office/drawing/2014/main" id="{0513BAC3-D3BA-4C01-95C0-A58BB0B69447}"/>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8" name="Picture Placeholder 14">
            <a:extLst>
              <a:ext uri="{FF2B5EF4-FFF2-40B4-BE49-F238E27FC236}">
                <a16:creationId xmlns:a16="http://schemas.microsoft.com/office/drawing/2014/main" id="{423205B8-0B97-426F-8EAB-1F01749E652D}"/>
              </a:ext>
            </a:extLst>
          </p:cNvPr>
          <p:cNvSpPr>
            <a:spLocks noGrp="1"/>
          </p:cNvSpPr>
          <p:nvPr>
            <p:ph type="pic" sz="quarter" idx="25" hasCustomPrompt="1"/>
          </p:nvPr>
        </p:nvSpPr>
        <p:spPr>
          <a:xfrm>
            <a:off x="10375384" y="357878"/>
            <a:ext cx="1157804" cy="304111"/>
          </a:xfrm>
          <a:prstGeom prst="rect">
            <a:avLst/>
          </a:prstGeom>
          <a:blipFill dpi="0" rotWithShape="1">
            <a:blip r:embed="rId2">
              <a:extLst>
                <a:ext uri="{96DAC541-7B7A-43D3-8B79-37D633B846F1}">
                  <asvg:svgBlip xmlns:asvg="http://schemas.microsoft.com/office/drawing/2016/SVG/main" r:embed="rId3"/>
                </a:ext>
              </a:extLst>
            </a:blip>
            <a:srcRect/>
            <a:stretch>
              <a:fillRect/>
            </a:stretch>
          </a:blipFill>
        </p:spPr>
        <p:txBody>
          <a:bodyPr/>
          <a:lstStyle>
            <a:lvl1pPr>
              <a:defRPr sz="100">
                <a:noFill/>
              </a:defRPr>
            </a:lvl1pPr>
          </a:lstStyle>
          <a:p>
            <a:endParaRPr/>
          </a:p>
        </p:txBody>
      </p:sp>
    </p:spTree>
    <p:extLst>
      <p:ext uri="{BB962C8B-B14F-4D97-AF65-F5344CB8AC3E}">
        <p14:creationId xmlns:p14="http://schemas.microsoft.com/office/powerpoint/2010/main" val="16154137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78525"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5" name="Picture Placeholder 3">
            <a:extLst>
              <a:ext uri="{FF2B5EF4-FFF2-40B4-BE49-F238E27FC236}">
                <a16:creationId xmlns:a16="http://schemas.microsoft.com/office/drawing/2014/main" id="{1C262F76-6DCD-4E66-8B34-63019F8A517D}"/>
              </a:ext>
            </a:extLst>
          </p:cNvPr>
          <p:cNvSpPr>
            <a:spLocks noGrp="1"/>
          </p:cNvSpPr>
          <p:nvPr>
            <p:ph type="pic" sz="quarter" idx="11" hasCustomPrompt="1"/>
          </p:nvPr>
        </p:nvSpPr>
        <p:spPr>
          <a:xfrm>
            <a:off x="6213477" y="0"/>
            <a:ext cx="5971326" cy="68580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Text Placeholder 2">
            <a:extLst>
              <a:ext uri="{FF2B5EF4-FFF2-40B4-BE49-F238E27FC236}">
                <a16:creationId xmlns:a16="http://schemas.microsoft.com/office/drawing/2014/main" id="{F609480A-042D-452E-B40C-46C493AB9B49}"/>
              </a:ext>
            </a:extLst>
          </p:cNvPr>
          <p:cNvSpPr>
            <a:spLocks noGrp="1"/>
          </p:cNvSpPr>
          <p:nvPr>
            <p:ph type="body" sz="quarter" idx="25" hasCustomPrompt="1"/>
          </p:nvPr>
        </p:nvSpPr>
        <p:spPr>
          <a:xfrm rot="16200000">
            <a:off x="11584722" y="626314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754EF402-C451-403B-AB49-B445BD4E1830}"/>
              </a:ext>
            </a:extLst>
          </p:cNvPr>
          <p:cNvSpPr>
            <a:spLocks noGrp="1"/>
          </p:cNvSpPr>
          <p:nvPr>
            <p:ph type="ftr" sz="quarter" idx="26"/>
          </p:nvPr>
        </p:nvSpPr>
        <p:spPr/>
        <p:txBody>
          <a:bodyPr/>
          <a:lstStyle/>
          <a:p>
            <a:endParaRPr lang="en-GB" dirty="0"/>
          </a:p>
        </p:txBody>
      </p:sp>
      <p:sp>
        <p:nvSpPr>
          <p:cNvPr id="3" name="Slide Number Placeholder 2">
            <a:extLst>
              <a:ext uri="{FF2B5EF4-FFF2-40B4-BE49-F238E27FC236}">
                <a16:creationId xmlns:a16="http://schemas.microsoft.com/office/drawing/2014/main" id="{B25F47FB-DD28-4903-92F9-019BE6B8B5AC}"/>
              </a:ext>
            </a:extLst>
          </p:cNvPr>
          <p:cNvSpPr>
            <a:spLocks noGrp="1"/>
          </p:cNvSpPr>
          <p:nvPr>
            <p:ph type="sldNum" sz="quarter" idx="27"/>
          </p:nvPr>
        </p:nvSpPr>
        <p:spPr/>
        <p:txBody>
          <a:bodyPr/>
          <a:lstStyle/>
          <a:p>
            <a:fld id="{1BE232AB-0B06-425F-9ADD-32A9A3D01189}" type="slidenum">
              <a:rPr lang="en-GB" smtClean="0"/>
              <a:pPr/>
              <a:t>‹#›</a:t>
            </a:fld>
            <a:endParaRPr lang="en-GB" dirty="0"/>
          </a:p>
        </p:txBody>
      </p:sp>
      <p:sp>
        <p:nvSpPr>
          <p:cNvPr id="10" name="Text Placeholder 2">
            <a:extLst>
              <a:ext uri="{FF2B5EF4-FFF2-40B4-BE49-F238E27FC236}">
                <a16:creationId xmlns:a16="http://schemas.microsoft.com/office/drawing/2014/main" id="{D0951A9D-7B15-4E0F-AEFB-270AB4181DF8}"/>
              </a:ext>
            </a:extLst>
          </p:cNvPr>
          <p:cNvSpPr>
            <a:spLocks noGrp="1"/>
          </p:cNvSpPr>
          <p:nvPr>
            <p:ph type="body" sz="quarter" idx="28"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Tree>
    <p:extLst>
      <p:ext uri="{BB962C8B-B14F-4D97-AF65-F5344CB8AC3E}">
        <p14:creationId xmlns:p14="http://schemas.microsoft.com/office/powerpoint/2010/main" val="4991994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BE2879C-B203-4598-945D-0C57B7C72CE9}"/>
              </a:ext>
            </a:extLst>
          </p:cNvPr>
          <p:cNvSpPr>
            <a:spLocks noGrp="1"/>
          </p:cNvSpPr>
          <p:nvPr>
            <p:ph type="pic" sz="quarter" idx="24" hasCustomPrompt="1"/>
          </p:nvPr>
        </p:nvSpPr>
        <p:spPr>
          <a:xfrm>
            <a:off x="6210300" y="3517900"/>
            <a:ext cx="5975502"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4" name="Picture Placeholder 3">
            <a:extLst>
              <a:ext uri="{FF2B5EF4-FFF2-40B4-BE49-F238E27FC236}">
                <a16:creationId xmlns:a16="http://schemas.microsoft.com/office/drawing/2014/main" id="{8A7679B5-CA7A-4028-B7EA-48119129ECAC}"/>
              </a:ext>
            </a:extLst>
          </p:cNvPr>
          <p:cNvSpPr>
            <a:spLocks noGrp="1"/>
          </p:cNvSpPr>
          <p:nvPr>
            <p:ph type="pic" sz="quarter" idx="10" hasCustomPrompt="1"/>
          </p:nvPr>
        </p:nvSpPr>
        <p:spPr>
          <a:xfrm>
            <a:off x="-1" y="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8" name="Picture Placeholder 3">
            <a:extLst>
              <a:ext uri="{FF2B5EF4-FFF2-40B4-BE49-F238E27FC236}">
                <a16:creationId xmlns:a16="http://schemas.microsoft.com/office/drawing/2014/main" id="{10BD3FBB-A5B1-47F3-81B5-3FEE291E14B9}"/>
              </a:ext>
            </a:extLst>
          </p:cNvPr>
          <p:cNvSpPr>
            <a:spLocks noGrp="1"/>
          </p:cNvSpPr>
          <p:nvPr>
            <p:ph type="pic" sz="quarter" idx="22" hasCustomPrompt="1"/>
          </p:nvPr>
        </p:nvSpPr>
        <p:spPr>
          <a:xfrm>
            <a:off x="-1" y="3517900"/>
            <a:ext cx="5981700" cy="3340100"/>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9" name="Picture Placeholder 3">
            <a:extLst>
              <a:ext uri="{FF2B5EF4-FFF2-40B4-BE49-F238E27FC236}">
                <a16:creationId xmlns:a16="http://schemas.microsoft.com/office/drawing/2014/main" id="{9EA6B574-C0B0-467A-B86A-34F42619761E}"/>
              </a:ext>
            </a:extLst>
          </p:cNvPr>
          <p:cNvSpPr>
            <a:spLocks noGrp="1"/>
          </p:cNvSpPr>
          <p:nvPr>
            <p:ph type="pic" sz="quarter" idx="23" hasCustomPrompt="1"/>
          </p:nvPr>
        </p:nvSpPr>
        <p:spPr>
          <a:xfrm>
            <a:off x="6210300" y="0"/>
            <a:ext cx="5975502" cy="3341688"/>
          </a:xfrm>
          <a:prstGeom prst="rect">
            <a:avLst/>
          </a:prstGeom>
          <a:solidFill>
            <a:schemeClr val="bg1">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Text Placeholder 2">
            <a:extLst>
              <a:ext uri="{FF2B5EF4-FFF2-40B4-BE49-F238E27FC236}">
                <a16:creationId xmlns:a16="http://schemas.microsoft.com/office/drawing/2014/main" id="{B4B4D3C9-227F-4C12-A17C-201A0669FEF2}"/>
              </a:ext>
            </a:extLst>
          </p:cNvPr>
          <p:cNvSpPr>
            <a:spLocks noGrp="1"/>
          </p:cNvSpPr>
          <p:nvPr>
            <p:ph type="body" sz="quarter" idx="25" hasCustomPrompt="1"/>
          </p:nvPr>
        </p:nvSpPr>
        <p:spPr>
          <a:xfrm rot="16200000">
            <a:off x="5404298" y="6245143"/>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4" name="Text Placeholder 2">
            <a:extLst>
              <a:ext uri="{FF2B5EF4-FFF2-40B4-BE49-F238E27FC236}">
                <a16:creationId xmlns:a16="http://schemas.microsoft.com/office/drawing/2014/main" id="{18308FEC-24A3-412D-AB78-7B975B70F3AF}"/>
              </a:ext>
            </a:extLst>
          </p:cNvPr>
          <p:cNvSpPr>
            <a:spLocks noGrp="1"/>
          </p:cNvSpPr>
          <p:nvPr>
            <p:ph type="body" sz="quarter" idx="26" hasCustomPrompt="1"/>
          </p:nvPr>
        </p:nvSpPr>
        <p:spPr>
          <a:xfrm rot="16200000">
            <a:off x="11585300" y="6245144"/>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5" name="Text Placeholder 2">
            <a:extLst>
              <a:ext uri="{FF2B5EF4-FFF2-40B4-BE49-F238E27FC236}">
                <a16:creationId xmlns:a16="http://schemas.microsoft.com/office/drawing/2014/main" id="{5386F9DE-87EE-4FA6-8C43-E4EE13F63499}"/>
              </a:ext>
            </a:extLst>
          </p:cNvPr>
          <p:cNvSpPr>
            <a:spLocks noGrp="1"/>
          </p:cNvSpPr>
          <p:nvPr>
            <p:ph type="body" sz="quarter" idx="27" hasCustomPrompt="1"/>
          </p:nvPr>
        </p:nvSpPr>
        <p:spPr>
          <a:xfrm rot="16200000">
            <a:off x="5404298"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16" name="Text Placeholder 2">
            <a:extLst>
              <a:ext uri="{FF2B5EF4-FFF2-40B4-BE49-F238E27FC236}">
                <a16:creationId xmlns:a16="http://schemas.microsoft.com/office/drawing/2014/main" id="{E9246CB4-A411-42DC-BC5C-0E23F84BBA19}"/>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0C9FC094-50DD-4B8B-835E-B56D2CA53D73}"/>
              </a:ext>
            </a:extLst>
          </p:cNvPr>
          <p:cNvSpPr>
            <a:spLocks noGrp="1"/>
          </p:cNvSpPr>
          <p:nvPr>
            <p:ph type="ftr" sz="quarter" idx="29"/>
          </p:nvPr>
        </p:nvSpPr>
        <p:spPr/>
        <p:txBody>
          <a:bodyPr/>
          <a:lstStyle/>
          <a:p>
            <a:endParaRPr lang="en-GB" dirty="0"/>
          </a:p>
        </p:txBody>
      </p:sp>
      <p:sp>
        <p:nvSpPr>
          <p:cNvPr id="3" name="Slide Number Placeholder 2">
            <a:extLst>
              <a:ext uri="{FF2B5EF4-FFF2-40B4-BE49-F238E27FC236}">
                <a16:creationId xmlns:a16="http://schemas.microsoft.com/office/drawing/2014/main" id="{130E1EEE-1030-455F-B1D2-6784A5351A2D}"/>
              </a:ext>
            </a:extLst>
          </p:cNvPr>
          <p:cNvSpPr>
            <a:spLocks noGrp="1"/>
          </p:cNvSpPr>
          <p:nvPr>
            <p:ph type="sldNum" sz="quarter" idx="30"/>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9221122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4" name="Picture Placeholder 10">
            <a:extLst>
              <a:ext uri="{FF2B5EF4-FFF2-40B4-BE49-F238E27FC236}">
                <a16:creationId xmlns:a16="http://schemas.microsoft.com/office/drawing/2014/main" id="{D7A7A7A5-234F-4CDF-903D-0AA005049FC1}"/>
              </a:ext>
            </a:extLst>
          </p:cNvPr>
          <p:cNvSpPr>
            <a:spLocks noGrp="1"/>
          </p:cNvSpPr>
          <p:nvPr>
            <p:ph type="pic" sz="quarter" idx="23" hasCustomPrompt="1"/>
          </p:nvPr>
        </p:nvSpPr>
        <p:spPr>
          <a:xfrm>
            <a:off x="-1"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1" name="Picture Placeholder 10">
            <a:extLst>
              <a:ext uri="{FF2B5EF4-FFF2-40B4-BE49-F238E27FC236}">
                <a16:creationId xmlns:a16="http://schemas.microsoft.com/office/drawing/2014/main" id="{FD77D09D-81A5-450E-B93E-B8A795013F2D}"/>
              </a:ext>
            </a:extLst>
          </p:cNvPr>
          <p:cNvSpPr>
            <a:spLocks noGrp="1"/>
          </p:cNvSpPr>
          <p:nvPr>
            <p:ph type="pic" sz="quarter" idx="20" hasCustomPrompt="1"/>
          </p:nvPr>
        </p:nvSpPr>
        <p:spPr>
          <a:xfrm>
            <a:off x="-1"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2" name="Picture Placeholder 10">
            <a:extLst>
              <a:ext uri="{FF2B5EF4-FFF2-40B4-BE49-F238E27FC236}">
                <a16:creationId xmlns:a16="http://schemas.microsoft.com/office/drawing/2014/main" id="{BFCF52BA-1C21-426E-9D5A-17A91BF2EF12}"/>
              </a:ext>
            </a:extLst>
          </p:cNvPr>
          <p:cNvSpPr>
            <a:spLocks noGrp="1"/>
          </p:cNvSpPr>
          <p:nvPr>
            <p:ph type="pic" sz="quarter" idx="21" hasCustomPrompt="1"/>
          </p:nvPr>
        </p:nvSpPr>
        <p:spPr>
          <a:xfrm>
            <a:off x="4127500" y="0"/>
            <a:ext cx="3930952"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3" name="Picture Placeholder 10">
            <a:extLst>
              <a:ext uri="{FF2B5EF4-FFF2-40B4-BE49-F238E27FC236}">
                <a16:creationId xmlns:a16="http://schemas.microsoft.com/office/drawing/2014/main" id="{9151B424-C24A-4355-A29D-66B6937E6285}"/>
              </a:ext>
            </a:extLst>
          </p:cNvPr>
          <p:cNvSpPr>
            <a:spLocks noGrp="1"/>
          </p:cNvSpPr>
          <p:nvPr>
            <p:ph type="pic" sz="quarter" idx="22" hasCustomPrompt="1"/>
          </p:nvPr>
        </p:nvSpPr>
        <p:spPr>
          <a:xfrm>
            <a:off x="8264526" y="0"/>
            <a:ext cx="3924000" cy="3340800"/>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5" name="Picture Placeholder 10">
            <a:extLst>
              <a:ext uri="{FF2B5EF4-FFF2-40B4-BE49-F238E27FC236}">
                <a16:creationId xmlns:a16="http://schemas.microsoft.com/office/drawing/2014/main" id="{3069BA39-91D1-45E9-9627-ADB320DE0894}"/>
              </a:ext>
            </a:extLst>
          </p:cNvPr>
          <p:cNvSpPr>
            <a:spLocks noGrp="1"/>
          </p:cNvSpPr>
          <p:nvPr>
            <p:ph type="pic" sz="quarter" idx="24" hasCustomPrompt="1"/>
          </p:nvPr>
        </p:nvSpPr>
        <p:spPr>
          <a:xfrm>
            <a:off x="4128787" y="3529781"/>
            <a:ext cx="3930952"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16" name="Picture Placeholder 10">
            <a:extLst>
              <a:ext uri="{FF2B5EF4-FFF2-40B4-BE49-F238E27FC236}">
                <a16:creationId xmlns:a16="http://schemas.microsoft.com/office/drawing/2014/main" id="{3381A4D7-0DB1-41F3-8F9A-A623F55DE075}"/>
              </a:ext>
            </a:extLst>
          </p:cNvPr>
          <p:cNvSpPr>
            <a:spLocks noGrp="1"/>
          </p:cNvSpPr>
          <p:nvPr>
            <p:ph type="pic" sz="quarter" idx="25" hasCustomPrompt="1"/>
          </p:nvPr>
        </p:nvSpPr>
        <p:spPr>
          <a:xfrm>
            <a:off x="8253113" y="3529781"/>
            <a:ext cx="3924000" cy="3328219"/>
          </a:xfrm>
          <a:prstGeom prst="rect">
            <a:avLst/>
          </a:prstGeom>
          <a:solidFill>
            <a:schemeClr val="bg2">
              <a:lumMod val="95000"/>
            </a:schemeClr>
          </a:solidFill>
        </p:spPr>
        <p:txBody>
          <a:bodyPr tIns="504000" anchor="ctr">
            <a:normAutofit/>
          </a:bodyPr>
          <a:lstStyle>
            <a:lvl1pPr marL="0" marR="0" indent="0" algn="ctr" defTabSz="914400" rtl="0" eaLnBrk="1" fontAlgn="auto" latinLnBrk="0" hangingPunct="1">
              <a:lnSpc>
                <a:spcPct val="80000"/>
              </a:lnSpc>
              <a:spcBef>
                <a:spcPts val="0"/>
              </a:spcBef>
              <a:spcAft>
                <a:spcPts val="0"/>
              </a:spcAft>
              <a:buClrTx/>
              <a:buSzTx/>
              <a:buFontTx/>
              <a:buNone/>
              <a:tabLst/>
              <a:defRPr sz="1800"/>
            </a:lvl1pPr>
          </a:lstStyle>
          <a:p>
            <a:r>
              <a:rPr lang="en-GB" dirty="0"/>
              <a:t>Click here and insert </a:t>
            </a:r>
            <a:br>
              <a:rPr lang="en-GB" dirty="0"/>
            </a:br>
            <a:r>
              <a:rPr lang="en-GB" dirty="0"/>
              <a:t>image from Templafy</a:t>
            </a:r>
            <a:br>
              <a:rPr lang="en-GB" dirty="0"/>
            </a:br>
            <a:r>
              <a:rPr lang="en-GB" dirty="0"/>
              <a:t>or</a:t>
            </a:r>
            <a:br>
              <a:rPr lang="en-GB" dirty="0"/>
            </a:br>
            <a:r>
              <a:rPr lang="en-GB" dirty="0"/>
              <a:t>insert via ImageTools if </a:t>
            </a:r>
            <a:br>
              <a:rPr lang="en-GB" dirty="0"/>
            </a:br>
            <a:r>
              <a:rPr lang="en-GB" dirty="0"/>
              <a:t>image is not from Templafy</a:t>
            </a:r>
          </a:p>
        </p:txBody>
      </p:sp>
      <p:sp>
        <p:nvSpPr>
          <p:cNvPr id="23" name="Text Placeholder 2">
            <a:extLst>
              <a:ext uri="{FF2B5EF4-FFF2-40B4-BE49-F238E27FC236}">
                <a16:creationId xmlns:a16="http://schemas.microsoft.com/office/drawing/2014/main" id="{18595221-A252-4705-BCF1-0A3EE97475DA}"/>
              </a:ext>
            </a:extLst>
          </p:cNvPr>
          <p:cNvSpPr>
            <a:spLocks noGrp="1"/>
          </p:cNvSpPr>
          <p:nvPr>
            <p:ph type="body" sz="quarter" idx="26" hasCustomPrompt="1"/>
          </p:nvPr>
        </p:nvSpPr>
        <p:spPr>
          <a:xfrm rot="16200000">
            <a:off x="3328712" y="2728829"/>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4" name="Text Placeholder 2">
            <a:extLst>
              <a:ext uri="{FF2B5EF4-FFF2-40B4-BE49-F238E27FC236}">
                <a16:creationId xmlns:a16="http://schemas.microsoft.com/office/drawing/2014/main" id="{FF66C9E9-2097-4D34-81C7-DE6D7DA9F08E}"/>
              </a:ext>
            </a:extLst>
          </p:cNvPr>
          <p:cNvSpPr>
            <a:spLocks noGrp="1"/>
          </p:cNvSpPr>
          <p:nvPr>
            <p:ph type="body" sz="quarter" idx="27" hasCustomPrompt="1"/>
          </p:nvPr>
        </p:nvSpPr>
        <p:spPr>
          <a:xfrm rot="16200000">
            <a:off x="7453038" y="2728831"/>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5" name="Text Placeholder 2">
            <a:extLst>
              <a:ext uri="{FF2B5EF4-FFF2-40B4-BE49-F238E27FC236}">
                <a16:creationId xmlns:a16="http://schemas.microsoft.com/office/drawing/2014/main" id="{BC156614-0F7F-4A5C-AB53-60CAA534EA27}"/>
              </a:ext>
            </a:extLst>
          </p:cNvPr>
          <p:cNvSpPr>
            <a:spLocks noGrp="1"/>
          </p:cNvSpPr>
          <p:nvPr>
            <p:ph type="body" sz="quarter" idx="28" hasCustomPrompt="1"/>
          </p:nvPr>
        </p:nvSpPr>
        <p:spPr>
          <a:xfrm rot="16200000">
            <a:off x="11585300" y="2728832"/>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6" name="Text Placeholder 2">
            <a:extLst>
              <a:ext uri="{FF2B5EF4-FFF2-40B4-BE49-F238E27FC236}">
                <a16:creationId xmlns:a16="http://schemas.microsoft.com/office/drawing/2014/main" id="{EFF9A1AF-FD8D-405B-8FD2-E8FC76EFE65C}"/>
              </a:ext>
            </a:extLst>
          </p:cNvPr>
          <p:cNvSpPr>
            <a:spLocks noGrp="1"/>
          </p:cNvSpPr>
          <p:nvPr>
            <p:ph type="body" sz="quarter" idx="29" hasCustomPrompt="1"/>
          </p:nvPr>
        </p:nvSpPr>
        <p:spPr>
          <a:xfrm rot="16200000">
            <a:off x="3328712" y="6264925"/>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7" name="Text Placeholder 2">
            <a:extLst>
              <a:ext uri="{FF2B5EF4-FFF2-40B4-BE49-F238E27FC236}">
                <a16:creationId xmlns:a16="http://schemas.microsoft.com/office/drawing/2014/main" id="{4D820C2C-3448-489D-893B-C54E2CE96544}"/>
              </a:ext>
            </a:extLst>
          </p:cNvPr>
          <p:cNvSpPr>
            <a:spLocks noGrp="1"/>
          </p:cNvSpPr>
          <p:nvPr>
            <p:ph type="body" sz="quarter" idx="30" hasCustomPrompt="1"/>
          </p:nvPr>
        </p:nvSpPr>
        <p:spPr>
          <a:xfrm rot="16200000">
            <a:off x="7453038" y="6264927"/>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8" name="Text Placeholder 2">
            <a:extLst>
              <a:ext uri="{FF2B5EF4-FFF2-40B4-BE49-F238E27FC236}">
                <a16:creationId xmlns:a16="http://schemas.microsoft.com/office/drawing/2014/main" id="{C18277A9-4401-46FD-AFDB-6A47DE68F9F4}"/>
              </a:ext>
            </a:extLst>
          </p:cNvPr>
          <p:cNvSpPr>
            <a:spLocks noGrp="1"/>
          </p:cNvSpPr>
          <p:nvPr>
            <p:ph type="body" sz="quarter" idx="31" hasCustomPrompt="1"/>
          </p:nvPr>
        </p:nvSpPr>
        <p:spPr>
          <a:xfrm rot="16200000">
            <a:off x="11585300" y="6264928"/>
            <a:ext cx="811789" cy="413923"/>
          </a:xfrm>
          <a:prstGeom prst="rect">
            <a:avLst/>
          </a:prstGeom>
        </p:spPr>
        <p:txBody>
          <a:bodyPr wrap="none" lIns="144000" tIns="144000" rIns="144000" bIns="144000">
            <a:spAutoFit/>
          </a:bodyPr>
          <a:lstStyle>
            <a:lvl1pPr marL="0" indent="0">
              <a:buNone/>
              <a:defRPr sz="800"/>
            </a:lvl1pPr>
          </a:lstStyle>
          <a:p>
            <a:r>
              <a:rPr lang="en-GB" dirty="0"/>
              <a:t>© Copyright</a:t>
            </a:r>
          </a:p>
        </p:txBody>
      </p:sp>
      <p:sp>
        <p:nvSpPr>
          <p:cNvPr id="2" name="Footer Placeholder 1">
            <a:extLst>
              <a:ext uri="{FF2B5EF4-FFF2-40B4-BE49-F238E27FC236}">
                <a16:creationId xmlns:a16="http://schemas.microsoft.com/office/drawing/2014/main" id="{4091821D-7263-4C0A-B312-401281B4F615}"/>
              </a:ext>
            </a:extLst>
          </p:cNvPr>
          <p:cNvSpPr>
            <a:spLocks noGrp="1"/>
          </p:cNvSpPr>
          <p:nvPr>
            <p:ph type="ftr" sz="quarter" idx="32"/>
          </p:nvPr>
        </p:nvSpPr>
        <p:spPr/>
        <p:txBody>
          <a:bodyPr/>
          <a:lstStyle/>
          <a:p>
            <a:endParaRPr lang="en-GB" dirty="0"/>
          </a:p>
        </p:txBody>
      </p:sp>
      <p:sp>
        <p:nvSpPr>
          <p:cNvPr id="3" name="Slide Number Placeholder 2">
            <a:extLst>
              <a:ext uri="{FF2B5EF4-FFF2-40B4-BE49-F238E27FC236}">
                <a16:creationId xmlns:a16="http://schemas.microsoft.com/office/drawing/2014/main" id="{80C780B1-5FD7-4476-8539-542EA95C777F}"/>
              </a:ext>
            </a:extLst>
          </p:cNvPr>
          <p:cNvSpPr>
            <a:spLocks noGrp="1"/>
          </p:cNvSpPr>
          <p:nvPr>
            <p:ph type="sldNum" sz="quarter" idx="33"/>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8592117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0" name="Picture Placeholder 24">
            <a:extLst>
              <a:ext uri="{FF2B5EF4-FFF2-40B4-BE49-F238E27FC236}">
                <a16:creationId xmlns:a16="http://schemas.microsoft.com/office/drawing/2014/main" id="{FAB32424-2569-4BE5-8F22-15750575562A}"/>
              </a:ext>
            </a:extLst>
          </p:cNvPr>
          <p:cNvSpPr>
            <a:spLocks noGrp="1"/>
          </p:cNvSpPr>
          <p:nvPr>
            <p:ph type="pic" sz="quarter" idx="41" hasCustomPrompt="1"/>
          </p:nvPr>
        </p:nvSpPr>
        <p:spPr>
          <a:xfrm>
            <a:off x="658813" y="657225"/>
            <a:ext cx="1620837" cy="1496189"/>
          </a:xfrm>
          <a:prstGeom prst="rect">
            <a:avLst/>
          </a:prstGeom>
          <a:solidFill>
            <a:schemeClr val="bg2">
              <a:lumMod val="95000"/>
            </a:schemeClr>
          </a:solidFill>
        </p:spPr>
        <p:txBody>
          <a:bodyPr tIns="504000" anchor="ctr"/>
          <a:lstStyle>
            <a:lvl1pPr marL="0" indent="0" algn="ctr">
              <a:buFontTx/>
              <a:buNone/>
              <a:defRPr sz="1800"/>
            </a:lvl1pPr>
          </a:lstStyle>
          <a:p>
            <a:r>
              <a:rPr lang="en-GB" sz="1800" dirty="0"/>
              <a:t>Person</a:t>
            </a:r>
            <a:endParaRPr lang="en-GB" dirty="0"/>
          </a:p>
        </p:txBody>
      </p:sp>
      <p:sp>
        <p:nvSpPr>
          <p:cNvPr id="11" name="Text Placeholder 17">
            <a:extLst>
              <a:ext uri="{FF2B5EF4-FFF2-40B4-BE49-F238E27FC236}">
                <a16:creationId xmlns:a16="http://schemas.microsoft.com/office/drawing/2014/main" id="{5E9E825B-33E5-4AE6-A4A7-0083A3962E03}"/>
              </a:ext>
            </a:extLst>
          </p:cNvPr>
          <p:cNvSpPr>
            <a:spLocks noGrp="1"/>
          </p:cNvSpPr>
          <p:nvPr>
            <p:ph type="body" sz="quarter" idx="13" hasCustomPrompt="1"/>
          </p:nvPr>
        </p:nvSpPr>
        <p:spPr>
          <a:xfrm>
            <a:off x="2511430" y="1961715"/>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tx1"/>
                </a:solidFill>
                <a:latin typeface="Times New Roman" panose="02020603050405020304" pitchFamily="18" charset="0"/>
                <a:cs typeface="Times New Roman" panose="02020603050405020304" pitchFamily="18" charset="0"/>
              </a:defRPr>
            </a:lvl1pPr>
          </a:lstStyle>
          <a:p>
            <a:pPr lvl="0"/>
            <a:r>
              <a:rPr lang="en-GB" dirty="0"/>
              <a:t>Position title</a:t>
            </a:r>
          </a:p>
        </p:txBody>
      </p:sp>
      <p:sp>
        <p:nvSpPr>
          <p:cNvPr id="12" name="Text Placeholder 17">
            <a:extLst>
              <a:ext uri="{FF2B5EF4-FFF2-40B4-BE49-F238E27FC236}">
                <a16:creationId xmlns:a16="http://schemas.microsoft.com/office/drawing/2014/main" id="{02CD2D82-70EC-4F1A-962A-5C917098C226}"/>
              </a:ext>
            </a:extLst>
          </p:cNvPr>
          <p:cNvSpPr>
            <a:spLocks noGrp="1"/>
          </p:cNvSpPr>
          <p:nvPr>
            <p:ph type="body" sz="quarter" idx="14" hasCustomPrompt="1"/>
          </p:nvPr>
        </p:nvSpPr>
        <p:spPr>
          <a:xfrm>
            <a:off x="2511430" y="1609916"/>
            <a:ext cx="5329238" cy="246221"/>
          </a:xfrm>
          <a:prstGeom prst="rect">
            <a:avLst/>
          </a:prstGeom>
        </p:spPr>
        <p:txBody>
          <a:bodyPr lIns="0" tIns="0" rIns="0" bIns="0">
            <a:noAutofit/>
          </a:bodyPr>
          <a:lstStyle>
            <a:lvl1pPr marL="0" indent="0" algn="l">
              <a:lnSpc>
                <a:spcPct val="100000"/>
              </a:lnSpc>
              <a:spcBef>
                <a:spcPts val="0"/>
              </a:spcBef>
              <a:buFontTx/>
              <a:buNone/>
              <a:defRPr sz="1600">
                <a:solidFill>
                  <a:schemeClr val="accent1"/>
                </a:solidFill>
                <a:latin typeface="Times New Roman" panose="02020603050405020304" pitchFamily="18" charset="0"/>
                <a:cs typeface="Times New Roman" panose="02020603050405020304" pitchFamily="18" charset="0"/>
              </a:defRPr>
            </a:lvl1pPr>
          </a:lstStyle>
          <a:p>
            <a:pPr lvl="0"/>
            <a:r>
              <a:rPr lang="en-GB" dirty="0"/>
              <a:t>Firstname Lastname</a:t>
            </a:r>
          </a:p>
        </p:txBody>
      </p:sp>
      <p:sp>
        <p:nvSpPr>
          <p:cNvPr id="2" name="Footer Placeholder 1">
            <a:extLst>
              <a:ext uri="{FF2B5EF4-FFF2-40B4-BE49-F238E27FC236}">
                <a16:creationId xmlns:a16="http://schemas.microsoft.com/office/drawing/2014/main" id="{5593EDDD-671A-4BFF-975B-45B562B84FDE}"/>
              </a:ext>
            </a:extLst>
          </p:cNvPr>
          <p:cNvSpPr>
            <a:spLocks noGrp="1"/>
          </p:cNvSpPr>
          <p:nvPr>
            <p:ph type="ftr" sz="quarter" idx="43"/>
          </p:nvPr>
        </p:nvSpPr>
        <p:spPr/>
        <p:txBody>
          <a:bodyPr/>
          <a:lstStyle/>
          <a:p>
            <a:endParaRPr lang="en-GB" dirty="0"/>
          </a:p>
        </p:txBody>
      </p:sp>
      <p:sp>
        <p:nvSpPr>
          <p:cNvPr id="3" name="Slide Number Placeholder 2">
            <a:extLst>
              <a:ext uri="{FF2B5EF4-FFF2-40B4-BE49-F238E27FC236}">
                <a16:creationId xmlns:a16="http://schemas.microsoft.com/office/drawing/2014/main" id="{44BFC7CB-7010-4FFC-B901-548335AE4D22}"/>
              </a:ext>
            </a:extLst>
          </p:cNvPr>
          <p:cNvSpPr>
            <a:spLocks noGrp="1"/>
          </p:cNvSpPr>
          <p:nvPr>
            <p:ph type="sldNum" sz="quarter" idx="44"/>
          </p:nvPr>
        </p:nvSpPr>
        <p:spPr/>
        <p:txBody>
          <a:bodyPr/>
          <a:lstStyle/>
          <a:p>
            <a:fld id="{1BE232AB-0B06-425F-9ADD-32A9A3D01189}" type="slidenum">
              <a:rPr lang="en-GB" smtClean="0"/>
              <a:pPr/>
              <a:t>‹#›</a:t>
            </a:fld>
            <a:endParaRPr lang="en-GB" dirty="0"/>
          </a:p>
        </p:txBody>
      </p:sp>
      <p:sp>
        <p:nvSpPr>
          <p:cNvPr id="4" name="TextBox 3">
            <a:extLst>
              <a:ext uri="{FF2B5EF4-FFF2-40B4-BE49-F238E27FC236}">
                <a16:creationId xmlns:a16="http://schemas.microsoft.com/office/drawing/2014/main" id="{9D92A866-64A8-4244-A1CA-57C95BBD376F}"/>
              </a:ext>
            </a:extLst>
          </p:cNvPr>
          <p:cNvSpPr txBox="1"/>
          <p:nvPr userDrawn="1"/>
        </p:nvSpPr>
        <p:spPr>
          <a:xfrm>
            <a:off x="2511430" y="1222506"/>
            <a:ext cx="1409700" cy="246221"/>
          </a:xfrm>
          <a:prstGeom prst="rect">
            <a:avLst/>
          </a:prstGeom>
          <a:noFill/>
        </p:spPr>
        <p:txBody>
          <a:bodyPr wrap="square" lIns="0" tIns="0" rIns="0" bIns="0" rtlCol="0">
            <a:noAutofit/>
          </a:bodyPr>
          <a:lstStyle/>
          <a:p>
            <a:r>
              <a:rPr lang="en-GB" sz="1600" b="1" dirty="0">
                <a:solidFill>
                  <a:schemeClr val="accent1"/>
                </a:solidFill>
                <a:latin typeface="Arial" panose="020B0604020202020204" pitchFamily="34" charset="0"/>
                <a:cs typeface="Arial" panose="020B0604020202020204" pitchFamily="34" charset="0"/>
              </a:rPr>
              <a:t>Contact</a:t>
            </a:r>
          </a:p>
        </p:txBody>
      </p:sp>
    </p:spTree>
    <p:extLst>
      <p:ext uri="{BB962C8B-B14F-4D97-AF65-F5344CB8AC3E}">
        <p14:creationId xmlns:p14="http://schemas.microsoft.com/office/powerpoint/2010/main" val="2976787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hank You and Questions">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7EF3004D-07DD-4A07-84DE-710A16D04659}"/>
              </a:ext>
            </a:extLst>
          </p:cNvPr>
          <p:cNvSpPr>
            <a:spLocks noGrp="1"/>
          </p:cNvSpPr>
          <p:nvPr>
            <p:ph type="body" sz="quarter" idx="11" hasCustomPrompt="1"/>
          </p:nvPr>
        </p:nvSpPr>
        <p:spPr>
          <a:xfrm>
            <a:off x="658812" y="1811338"/>
            <a:ext cx="5319713" cy="579561"/>
          </a:xfrm>
          <a:prstGeom prst="rect">
            <a:avLst/>
          </a:prstGeom>
        </p:spPr>
        <p:txBody>
          <a:bodyPr lIns="0" tIns="0" rIns="0" bIns="0">
            <a:noAutofit/>
          </a:bodyPr>
          <a:lstStyle>
            <a:lvl1pPr marL="0" indent="0">
              <a:lnSpc>
                <a:spcPct val="100000"/>
              </a:lnSpc>
              <a:spcBef>
                <a:spcPts val="0"/>
              </a:spcBef>
              <a:buFontTx/>
              <a:buNone/>
              <a:defRPr sz="4000">
                <a:latin typeface="Times New Roman" panose="02020603050405020304" pitchFamily="18" charset="0"/>
                <a:cs typeface="Times New Roman" panose="02020603050405020304" pitchFamily="18" charset="0"/>
              </a:defRPr>
            </a:lvl1pPr>
          </a:lstStyle>
          <a:p>
            <a:pPr lvl="0"/>
            <a:r>
              <a:rPr lang="en-GB" dirty="0"/>
              <a:t>Thank you and questions </a:t>
            </a:r>
          </a:p>
        </p:txBody>
      </p:sp>
    </p:spTree>
    <p:extLst>
      <p:ext uri="{BB962C8B-B14F-4D97-AF65-F5344CB8AC3E}">
        <p14:creationId xmlns:p14="http://schemas.microsoft.com/office/powerpoint/2010/main" val="9631910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410B8-7C3D-484E-9302-3E6968656FA1}"/>
              </a:ext>
            </a:extLst>
          </p:cNvPr>
          <p:cNvSpPr>
            <a:spLocks noGrp="1"/>
          </p:cNvSpPr>
          <p:nvPr>
            <p:ph type="title" hasCustomPrompt="1"/>
          </p:nvPr>
        </p:nvSpPr>
        <p:spPr>
          <a:xfrm>
            <a:off x="658811" y="657225"/>
            <a:ext cx="9021764" cy="532800"/>
          </a:xfrm>
        </p:spPr>
        <p:txBody>
          <a:bodyPr/>
          <a:lstStyle>
            <a:lvl1pPr>
              <a:defRPr/>
            </a:lvl1pPr>
          </a:lstStyle>
          <a:p>
            <a:r>
              <a:rPr lang="en-GB" dirty="0"/>
              <a:t>Slide title</a:t>
            </a:r>
          </a:p>
        </p:txBody>
      </p:sp>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692038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D5135014-C08C-4A66-8213-6117EBA0216C}"/>
              </a:ext>
            </a:extLst>
          </p:cNvPr>
          <p:cNvSpPr>
            <a:spLocks noGrp="1"/>
          </p:cNvSpPr>
          <p:nvPr>
            <p:ph type="ftr" sz="quarter" idx="14"/>
          </p:nvPr>
        </p:nvSpPr>
        <p:spPr/>
        <p:txBody>
          <a:bodyPr/>
          <a:lstStyle/>
          <a:p>
            <a:endParaRPr lang="en-GB" dirty="0"/>
          </a:p>
        </p:txBody>
      </p:sp>
      <p:sp>
        <p:nvSpPr>
          <p:cNvPr id="14" name="Slide Number Placeholder 13">
            <a:extLst>
              <a:ext uri="{FF2B5EF4-FFF2-40B4-BE49-F238E27FC236}">
                <a16:creationId xmlns:a16="http://schemas.microsoft.com/office/drawing/2014/main" id="{BC2BD3C9-7B98-4F8C-8059-46844677E92A}"/>
              </a:ext>
            </a:extLst>
          </p:cNvPr>
          <p:cNvSpPr>
            <a:spLocks noGrp="1"/>
          </p:cNvSpPr>
          <p:nvPr>
            <p:ph type="sldNum" sz="quarter" idx="15"/>
          </p:nvPr>
        </p:nvSpPr>
        <p:spPr/>
        <p:txBody>
          <a:bodyPr/>
          <a:lstStyle/>
          <a:p>
            <a:fld id="{1BE232AB-0B06-425F-9ADD-32A9A3D01189}" type="slidenum">
              <a:rPr lang="en-GB" smtClean="0"/>
              <a:pPr/>
              <a:t>‹#›</a:t>
            </a:fld>
            <a:endParaRPr lang="en-GB" dirty="0"/>
          </a:p>
        </p:txBody>
      </p:sp>
    </p:spTree>
    <p:extLst>
      <p:ext uri="{BB962C8B-B14F-4D97-AF65-F5344CB8AC3E}">
        <p14:creationId xmlns:p14="http://schemas.microsoft.com/office/powerpoint/2010/main" val="16693236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logo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6B0C0825-138B-4F0A-8FB0-C6A1623969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39881504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losing logo 2">
    <p:bg>
      <p:bgPr>
        <a:solidFill>
          <a:schemeClr val="tx2">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540EE-818B-4BD2-B896-84BDD66D1C6D}"/>
              </a:ext>
            </a:extLst>
          </p:cNvPr>
          <p:cNvSpPr/>
          <p:nvPr userDrawn="1"/>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Graphic 4">
            <a:extLst>
              <a:ext uri="{FF2B5EF4-FFF2-40B4-BE49-F238E27FC236}">
                <a16:creationId xmlns:a16="http://schemas.microsoft.com/office/drawing/2014/main" id="{95CF1649-656D-4D52-90FE-38B098A6D0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48665" y="3045600"/>
            <a:ext cx="2894670" cy="766800"/>
          </a:xfrm>
          <a:prstGeom prst="rect">
            <a:avLst/>
          </a:prstGeom>
        </p:spPr>
      </p:pic>
    </p:spTree>
    <p:extLst>
      <p:ext uri="{BB962C8B-B14F-4D97-AF65-F5344CB8AC3E}">
        <p14:creationId xmlns:p14="http://schemas.microsoft.com/office/powerpoint/2010/main" val="22648417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User guide">
    <p:spTree>
      <p:nvGrpSpPr>
        <p:cNvPr id="1" name=""/>
        <p:cNvGrpSpPr/>
        <p:nvPr/>
      </p:nvGrpSpPr>
      <p:grpSpPr>
        <a:xfrm>
          <a:off x="0" y="0"/>
          <a:ext cx="0" cy="0"/>
          <a:chOff x="0" y="0"/>
          <a:chExt cx="0" cy="0"/>
        </a:xfrm>
      </p:grpSpPr>
      <p:sp>
        <p:nvSpPr>
          <p:cNvPr id="20" name="Date Placeholder 6" hidden="1">
            <a:extLst>
              <a:ext uri="{FF2B5EF4-FFF2-40B4-BE49-F238E27FC236}">
                <a16:creationId xmlns:a16="http://schemas.microsoft.com/office/drawing/2014/main" id="{C8F77785-DAC9-4046-8A82-0AC407341173}"/>
              </a:ext>
            </a:extLst>
          </p:cNvPr>
          <p:cNvSpPr>
            <a:spLocks noGrp="1"/>
          </p:cNvSpPr>
          <p:nvPr>
            <p:ph type="dt" sz="half" idx="15"/>
          </p:nvPr>
        </p:nvSpPr>
        <p:spPr>
          <a:xfrm>
            <a:off x="540000" y="6433200"/>
            <a:ext cx="2743200" cy="180000"/>
          </a:xfrm>
          <a:prstGeom prst="rect">
            <a:avLst/>
          </a:prstGeom>
        </p:spPr>
        <p:txBody>
          <a:bodyPr vert="horz" lIns="0" tIns="0" rIns="0" bIns="0" rtlCol="0" anchor="b" anchorCtr="0"/>
          <a:lstStyle>
            <a:defPPr>
              <a:defRPr lang="en-US"/>
            </a:defPPr>
            <a:lvl1pPr marL="0" algn="l"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
        <p:nvSpPr>
          <p:cNvPr id="21" name="Footer Placeholder 8" hidden="1">
            <a:extLst>
              <a:ext uri="{FF2B5EF4-FFF2-40B4-BE49-F238E27FC236}">
                <a16:creationId xmlns:a16="http://schemas.microsoft.com/office/drawing/2014/main" id="{9675D1FD-FB10-4317-AAF4-BDCB2224F107}"/>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23" name="Slide Number Placeholder 10" hidden="1">
            <a:extLst>
              <a:ext uri="{FF2B5EF4-FFF2-40B4-BE49-F238E27FC236}">
                <a16:creationId xmlns:a16="http://schemas.microsoft.com/office/drawing/2014/main" id="{BBF7E881-962B-4385-8C0A-994D3D7717F3}"/>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
        <p:nvSpPr>
          <p:cNvPr id="30" name="Text Box 2">
            <a:extLst>
              <a:ext uri="{FF2B5EF4-FFF2-40B4-BE49-F238E27FC236}">
                <a16:creationId xmlns:a16="http://schemas.microsoft.com/office/drawing/2014/main" id="{29B69B38-E4DC-46EC-8251-C0FF4979DBB5}"/>
              </a:ext>
            </a:extLst>
          </p:cNvPr>
          <p:cNvSpPr txBox="1">
            <a:spLocks noChangeArrowheads="1"/>
          </p:cNvSpPr>
          <p:nvPr userDrawn="1"/>
        </p:nvSpPr>
        <p:spPr bwMode="auto">
          <a:xfrm>
            <a:off x="658810" y="1556270"/>
            <a:ext cx="3458564" cy="53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Styles pane</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sz="1000" b="0" noProof="1">
                <a:solidFill>
                  <a:schemeClr val="tx1"/>
                </a:solidFill>
                <a:latin typeface="+mn-lt"/>
                <a:cs typeface="Arial" panose="020B0604020202020204" pitchFamily="34" charset="0"/>
              </a:rPr>
              <a:t>Click </a:t>
            </a:r>
            <a:r>
              <a:rPr lang="en-GB" sz="1000" b="1" noProof="1">
                <a:solidFill>
                  <a:schemeClr val="tx1"/>
                </a:solidFill>
                <a:latin typeface="+mn-lt"/>
                <a:cs typeface="Arial" panose="020B0604020202020204" pitchFamily="34" charset="0"/>
              </a:rPr>
              <a:t>Styles Pane </a:t>
            </a:r>
            <a:r>
              <a:rPr lang="en-GB" sz="1000" b="0" noProof="1">
                <a:solidFill>
                  <a:schemeClr val="tx1"/>
                </a:solidFill>
                <a:latin typeface="+mn-lt"/>
                <a:cs typeface="Arial" panose="020B0604020202020204" pitchFamily="34" charset="0"/>
              </a:rPr>
              <a:t>on Templafy ribbon to </a:t>
            </a:r>
            <a:br>
              <a:rPr lang="en-GB" sz="1000" b="0" noProof="1">
                <a:solidFill>
                  <a:schemeClr val="tx1"/>
                </a:solidFill>
                <a:latin typeface="+mn-lt"/>
                <a:cs typeface="Arial" panose="020B0604020202020204" pitchFamily="34" charset="0"/>
              </a:rPr>
            </a:br>
            <a:r>
              <a:rPr lang="en-GB" sz="1000" b="0" noProof="1">
                <a:solidFill>
                  <a:schemeClr val="tx1"/>
                </a:solidFill>
                <a:latin typeface="+mn-lt"/>
                <a:cs typeface="Arial" panose="020B0604020202020204" pitchFamily="34" charset="0"/>
              </a:rPr>
              <a:t>select up to 9 different level text or headings. </a:t>
            </a:r>
          </a:p>
          <a:p>
            <a:pPr eaLnBrk="1" hangingPunct="1">
              <a:spcAft>
                <a:spcPts val="600"/>
              </a:spcAft>
              <a:defRPr/>
            </a:pPr>
            <a:r>
              <a:rPr lang="en-GB" sz="1000" b="0" noProof="1">
                <a:solidFill>
                  <a:schemeClr val="tx1"/>
                </a:solidFill>
                <a:latin typeface="+mn-lt"/>
                <a:cs typeface="Arial" panose="020B0604020202020204" pitchFamily="34" charset="0"/>
              </a:rPr>
              <a:t>Alternatively, select </a:t>
            </a:r>
            <a:r>
              <a:rPr lang="en-GB" sz="1000" b="1" noProof="1">
                <a:solidFill>
                  <a:schemeClr val="tx1"/>
                </a:solidFill>
                <a:latin typeface="+mn-lt"/>
                <a:cs typeface="Arial" panose="020B0604020202020204" pitchFamily="34" charset="0"/>
              </a:rPr>
              <a:t>Increase</a:t>
            </a:r>
            <a:r>
              <a:rPr lang="en-GB" sz="1000" baseline="0" noProof="1">
                <a:solidFill>
                  <a:schemeClr val="tx1"/>
                </a:solidFill>
                <a:latin typeface="+mn-lt"/>
                <a:cs typeface="Arial" panose="020B0604020202020204" pitchFamily="34" charset="0"/>
              </a:rPr>
              <a:t> or </a:t>
            </a:r>
            <a:r>
              <a:rPr lang="en-GB" sz="1000" b="1" baseline="0" noProof="1">
                <a:solidFill>
                  <a:schemeClr val="tx1"/>
                </a:solidFill>
                <a:latin typeface="+mn-lt"/>
                <a:cs typeface="Arial" panose="020B0604020202020204" pitchFamily="34" charset="0"/>
              </a:rPr>
              <a:t>Decrease </a:t>
            </a:r>
            <a:r>
              <a:rPr lang="en-GB" sz="1000" baseline="0" noProof="1">
                <a:solidFill>
                  <a:schemeClr val="tx1"/>
                </a:solidFill>
                <a:latin typeface="+mn-lt"/>
                <a:cs typeface="Arial" panose="020B0604020202020204" pitchFamily="34" charset="0"/>
              </a:rPr>
              <a:t>list </a:t>
            </a:r>
            <a:br>
              <a:rPr lang="en-GB" sz="1000" baseline="0" noProof="1">
                <a:solidFill>
                  <a:schemeClr val="tx1"/>
                </a:solidFill>
                <a:latin typeface="+mn-lt"/>
                <a:cs typeface="Arial" panose="020B0604020202020204" pitchFamily="34" charset="0"/>
              </a:rPr>
            </a:br>
            <a:r>
              <a:rPr lang="en-GB" sz="1000" baseline="0" noProof="1">
                <a:solidFill>
                  <a:schemeClr val="tx1"/>
                </a:solidFill>
                <a:latin typeface="+mn-lt"/>
                <a:cs typeface="Arial" panose="020B0604020202020204" pitchFamily="34" charset="0"/>
              </a:rPr>
              <a:t>level to go up a level to change the style.</a:t>
            </a:r>
            <a:endParaRPr lang="en-GB" altLang="da-DK" sz="1000" b="0" noProof="1">
              <a:solidFill>
                <a:schemeClr val="tx1"/>
              </a:solidFill>
              <a:latin typeface="+mn-lt"/>
              <a:cs typeface="Arial" panose="020B0604020202020204" pitchFamily="34" charset="0"/>
            </a:endParaRPr>
          </a:p>
          <a:p>
            <a:pPr eaLnBrk="1" hangingPunct="1">
              <a:spcAft>
                <a:spcPts val="600"/>
              </a:spcAft>
              <a:defRPr/>
            </a:pPr>
            <a:endParaRPr lang="en-GB" altLang="da-DK" sz="1000" b="0" noProof="1">
              <a:solidFill>
                <a:schemeClr val="tx1"/>
              </a:solidFill>
              <a:latin typeface="+mn-lt"/>
              <a:cs typeface="Arial" panose="020B0604020202020204" pitchFamily="34" charset="0"/>
            </a:endParaRPr>
          </a:p>
          <a:p>
            <a:pPr eaLnBrk="1" hangingPunct="1">
              <a:spcAft>
                <a:spcPts val="600"/>
              </a:spcAft>
              <a:defRPr/>
            </a:pP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sz="1000" b="0" noProof="1">
                <a:solidFill>
                  <a:schemeClr val="accent1"/>
                </a:solidFill>
                <a:latin typeface="+mn-lt"/>
                <a:cs typeface="Arial" panose="020B0604020202020204" pitchFamily="34" charset="0"/>
              </a:rPr>
              <a:t>Reset slide</a:t>
            </a:r>
            <a:br>
              <a:rPr lang="en-GB" sz="1000" b="0" noProof="1">
                <a:solidFill>
                  <a:schemeClr val="tx2"/>
                </a:solidFill>
                <a:latin typeface="+mn-lt"/>
                <a:cs typeface="Arial" panose="020B0604020202020204" pitchFamily="34" charset="0"/>
              </a:rPr>
            </a:br>
            <a:r>
              <a:rPr lang="en-GB" altLang="da-DK" sz="1000" noProof="1">
                <a:solidFill>
                  <a:schemeClr val="tx1"/>
                </a:solidFill>
                <a:latin typeface="+mn-lt"/>
                <a:cs typeface="Arial" panose="020B0604020202020204" pitchFamily="34" charset="0"/>
              </a:rPr>
              <a:t>Click the </a:t>
            </a:r>
            <a:r>
              <a:rPr lang="en-GB" altLang="da-DK" sz="1000" b="1" baseline="0" noProof="1">
                <a:solidFill>
                  <a:schemeClr val="tx1"/>
                </a:solidFill>
                <a:latin typeface="+mn-lt"/>
                <a:cs typeface="Arial" panose="020B0604020202020204" pitchFamily="34" charset="0"/>
              </a:rPr>
              <a:t>Reset </a:t>
            </a:r>
            <a:r>
              <a:rPr lang="en-GB" altLang="da-DK" sz="1000" noProof="1">
                <a:solidFill>
                  <a:schemeClr val="tx1"/>
                </a:solidFill>
                <a:latin typeface="+mn-lt"/>
                <a:cs typeface="Arial" panose="020B0604020202020204" pitchFamily="34" charset="0"/>
              </a:rPr>
              <a:t>menu to reset position, size</a:t>
            </a:r>
            <a:r>
              <a:rPr lang="en-GB" altLang="da-DK" sz="1000" baseline="0" noProof="1">
                <a:solidFill>
                  <a:schemeClr val="tx1"/>
                </a:solidFill>
                <a:latin typeface="+mn-lt"/>
                <a:cs typeface="Arial" panose="020B0604020202020204" pitchFamily="34" charset="0"/>
              </a:rPr>
              <a:t> and </a:t>
            </a:r>
            <a:br>
              <a:rPr lang="en-GB" altLang="da-DK" sz="1000" baseline="0" noProof="1">
                <a:solidFill>
                  <a:schemeClr val="tx1"/>
                </a:solidFill>
                <a:latin typeface="+mn-lt"/>
                <a:cs typeface="Arial" panose="020B0604020202020204" pitchFamily="34" charset="0"/>
              </a:rPr>
            </a:br>
            <a:r>
              <a:rPr lang="en-GB" altLang="da-DK" sz="1000" baseline="0" noProof="1">
                <a:solidFill>
                  <a:schemeClr val="tx1"/>
                </a:solidFill>
                <a:latin typeface="+mn-lt"/>
                <a:cs typeface="Arial" panose="020B0604020202020204" pitchFamily="34" charset="0"/>
              </a:rPr>
              <a:t>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800" b="0" noProof="1">
                <a:solidFill>
                  <a:schemeClr val="tx1"/>
                </a:solidFill>
                <a:latin typeface="+mn-lt"/>
                <a:cs typeface="Arial" panose="020B0604020202020204" pitchFamily="34" charset="0"/>
              </a:rPr>
            </a:br>
            <a:r>
              <a:rPr lang="en-GB" sz="1200" b="1" dirty="0">
                <a:solidFill>
                  <a:schemeClr val="accent1"/>
                </a:solidFill>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000" b="0" noProof="1">
                <a:solidFill>
                  <a:schemeClr val="tx1"/>
                </a:solidFill>
                <a:latin typeface="+mn-lt"/>
                <a:cs typeface="Arial" panose="020B0604020202020204" pitchFamily="34" charset="0"/>
              </a:rPr>
              <a:t>Click on the menu </a:t>
            </a:r>
            <a:r>
              <a:rPr lang="en-GB" altLang="da-DK" sz="1000" b="1" noProof="1">
                <a:solidFill>
                  <a:schemeClr val="tx1"/>
                </a:solidFill>
                <a:latin typeface="+mn-lt"/>
                <a:cs typeface="Arial" panose="020B0604020202020204" pitchFamily="34" charset="0"/>
              </a:rPr>
              <a:t>New Slide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Home</a:t>
            </a:r>
            <a:r>
              <a:rPr lang="en-GB" altLang="da-DK" sz="1000" b="0" noProof="1">
                <a:solidFill>
                  <a:schemeClr val="tx1"/>
                </a:solidFill>
                <a:latin typeface="+mn-lt"/>
                <a:cs typeface="Arial" panose="020B0604020202020204" pitchFamily="34" charset="0"/>
              </a:rPr>
              <a:t> tab to insert a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new slide</a:t>
            </a:r>
            <a:br>
              <a:rPr lang="en-GB" altLang="da-DK" sz="1000" b="0" noProof="1">
                <a:solidFill>
                  <a:schemeClr val="tx1"/>
                </a:solidFill>
                <a:latin typeface="+mn-lt"/>
                <a:cs typeface="Arial" panose="020B0604020202020204" pitchFamily="34" charset="0"/>
              </a:rPr>
            </a:br>
            <a:br>
              <a:rPr lang="en-GB" altLang="da-DK" sz="1000" b="0" noProof="1">
                <a:solidFill>
                  <a:schemeClr val="tx1"/>
                </a:solidFill>
                <a:latin typeface="+mn-lt"/>
                <a:cs typeface="Arial" panose="020B0604020202020204" pitchFamily="34" charset="0"/>
              </a:rPr>
            </a:br>
            <a:r>
              <a:rPr lang="en-GB" altLang="da-DK" sz="1000" b="0" noProof="1">
                <a:solidFill>
                  <a:schemeClr val="accent1"/>
                </a:solidFill>
                <a:latin typeface="+mn-lt"/>
                <a:cs typeface="Arial" panose="020B0604020202020204" pitchFamily="34" charset="0"/>
              </a:rPr>
              <a:t>Change layout</a:t>
            </a:r>
            <a:br>
              <a:rPr lang="en-GB" altLang="da-DK" sz="1000" b="0" noProof="1">
                <a:solidFill>
                  <a:schemeClr val="tx2"/>
                </a:solidFill>
                <a:latin typeface="+mn-lt"/>
                <a:cs typeface="Arial" panose="020B0604020202020204" pitchFamily="34" charset="0"/>
              </a:rPr>
            </a:br>
            <a:r>
              <a:rPr lang="en-GB" sz="1000" dirty="0">
                <a:solidFill>
                  <a:srgbClr val="000000"/>
                </a:solidFill>
                <a:latin typeface="+mn-lt"/>
                <a:ea typeface="Arial" panose="020B0604020202020204" pitchFamily="34" charset="0"/>
              </a:rPr>
              <a:t>Click on the arrow next to </a:t>
            </a:r>
            <a:r>
              <a:rPr lang="en-GB" sz="1000" b="1" dirty="0">
                <a:solidFill>
                  <a:srgbClr val="000000"/>
                </a:solidFill>
                <a:latin typeface="+mn-lt"/>
                <a:ea typeface="Arial" panose="020B0604020202020204" pitchFamily="34" charset="0"/>
              </a:rPr>
              <a:t>Layout </a:t>
            </a:r>
            <a:r>
              <a:rPr lang="en-GB" sz="1000" dirty="0">
                <a:solidFill>
                  <a:srgbClr val="000000"/>
                </a:solidFill>
                <a:latin typeface="+mn-lt"/>
                <a:ea typeface="Arial" panose="020B0604020202020204" pitchFamily="34" charset="0"/>
              </a:rPr>
              <a:t>to view a dropdown </a:t>
            </a:r>
            <a:br>
              <a:rPr lang="en-GB" sz="1000" dirty="0">
                <a:solidFill>
                  <a:srgbClr val="000000"/>
                </a:solidFill>
                <a:latin typeface="+mn-lt"/>
                <a:ea typeface="Arial" panose="020B0604020202020204" pitchFamily="34" charset="0"/>
              </a:rPr>
            </a:br>
            <a:r>
              <a:rPr lang="en-GB" sz="1000" dirty="0">
                <a:solidFill>
                  <a:srgbClr val="000000"/>
                </a:solidFill>
                <a:latin typeface="+mn-lt"/>
                <a:ea typeface="Arial" panose="020B0604020202020204" pitchFamily="34" charset="0"/>
              </a:rPr>
              <a:t>menu of possible slide layouts</a:t>
            </a:r>
          </a:p>
          <a:p>
            <a:pPr marL="0" indent="0">
              <a:spcAft>
                <a:spcPts val="600"/>
              </a:spcAft>
              <a:buFont typeface="+mj-lt"/>
              <a:buNone/>
            </a:pPr>
            <a:r>
              <a:rPr lang="en-GB" sz="1000" b="0" dirty="0">
                <a:solidFill>
                  <a:schemeClr val="accent1"/>
                </a:solidFill>
                <a:latin typeface="+mn-lt"/>
                <a:ea typeface="Arial" panose="020B0604020202020204" pitchFamily="34" charset="0"/>
              </a:rPr>
              <a:t>Animations</a:t>
            </a:r>
            <a:br>
              <a:rPr lang="en-GB" sz="1000" b="1" dirty="0">
                <a:solidFill>
                  <a:srgbClr val="000000"/>
                </a:solidFill>
                <a:latin typeface="+mn-lt"/>
                <a:ea typeface="Arial" panose="020B0604020202020204" pitchFamily="34" charset="0"/>
              </a:rPr>
            </a:br>
            <a:r>
              <a:rPr lang="en-GB" sz="1000" dirty="0">
                <a:latin typeface="+mn-lt"/>
                <a:ea typeface="Arial" panose="020B0604020202020204" pitchFamily="34" charset="0"/>
              </a:rPr>
              <a:t>No animated slides included,  keep animation simple e.g., fade</a:t>
            </a:r>
          </a:p>
          <a:p>
            <a:pPr marL="0" indent="0">
              <a:spcAft>
                <a:spcPts val="0"/>
              </a:spcAft>
              <a:buFont typeface="+mj-lt"/>
              <a:buNone/>
            </a:pPr>
            <a:endParaRPr lang="en-GB" sz="1000" dirty="0">
              <a:latin typeface="+mn-lt"/>
              <a:ea typeface="Arial" panose="020B0604020202020204" pitchFamily="34" charset="0"/>
            </a:endParaRPr>
          </a:p>
          <a:p>
            <a:pPr eaLnBrk="1" hangingPunct="1">
              <a:spcAft>
                <a:spcPts val="600"/>
              </a:spcAft>
              <a:defRPr/>
            </a:pPr>
            <a:r>
              <a:rPr lang="en-GB" sz="1200" b="1" dirty="0">
                <a:solidFill>
                  <a:schemeClr val="accent1"/>
                </a:solidFill>
                <a:latin typeface="Arial" panose="020B0604020202020204" pitchFamily="34" charset="0"/>
                <a:cs typeface="Arial" panose="020B0604020202020204" pitchFamily="34" charset="0"/>
              </a:rPr>
              <a:t>Guides</a:t>
            </a:r>
          </a:p>
          <a:p>
            <a:pPr eaLnBrk="1" hangingPunct="1">
              <a:spcAft>
                <a:spcPts val="600"/>
              </a:spcAft>
              <a:defRPr/>
            </a:pPr>
            <a:r>
              <a:rPr lang="en-GB" altLang="da-DK" sz="1000" b="0" kern="1200" noProof="1">
                <a:solidFill>
                  <a:schemeClr val="tx1"/>
                </a:solidFill>
                <a:latin typeface="+mn-lt"/>
                <a:ea typeface="+mn-ea"/>
                <a:cs typeface="Arial" panose="020B0604020202020204" pitchFamily="34" charset="0"/>
              </a:rPr>
              <a:t>Click the </a:t>
            </a:r>
            <a:r>
              <a:rPr lang="en-GB" altLang="da-DK" sz="1000" b="1" kern="1200" noProof="1">
                <a:solidFill>
                  <a:schemeClr val="tx1"/>
                </a:solidFill>
                <a:latin typeface="+mn-lt"/>
                <a:ea typeface="+mn-ea"/>
                <a:cs typeface="Arial" panose="020B0604020202020204" pitchFamily="34" charset="0"/>
              </a:rPr>
              <a:t>View</a:t>
            </a:r>
            <a:r>
              <a:rPr lang="en-GB" altLang="da-DK" sz="1000" b="0" kern="1200" noProof="1">
                <a:solidFill>
                  <a:schemeClr val="tx1"/>
                </a:solidFill>
                <a:latin typeface="+mn-lt"/>
                <a:ea typeface="+mn-ea"/>
                <a:cs typeface="Arial" panose="020B0604020202020204" pitchFamily="34" charset="0"/>
              </a:rPr>
              <a:t> tab and set tick mark next to </a:t>
            </a:r>
            <a:r>
              <a:rPr lang="en-GB" altLang="da-DK" sz="1000" b="1" kern="1200" noProof="1">
                <a:solidFill>
                  <a:schemeClr val="tx1"/>
                </a:solidFill>
                <a:latin typeface="+mn-lt"/>
                <a:ea typeface="+mn-ea"/>
                <a:cs typeface="Arial" panose="020B0604020202020204" pitchFamily="34" charset="0"/>
              </a:rPr>
              <a:t>Guides</a:t>
            </a:r>
            <a:endParaRPr lang="en-GB" altLang="da-DK" sz="1000" b="0" kern="1200" noProof="1">
              <a:solidFill>
                <a:schemeClr val="tx1"/>
              </a:solidFill>
              <a:latin typeface="+mn-lt"/>
              <a:ea typeface="+mn-ea"/>
              <a:cs typeface="Arial" panose="020B0604020202020204" pitchFamily="34" charset="0"/>
            </a:endParaRPr>
          </a:p>
          <a:p>
            <a:pPr eaLnBrk="1" hangingPunct="1">
              <a:spcAft>
                <a:spcPts val="600"/>
              </a:spcAft>
              <a:defRPr/>
            </a:pPr>
            <a:r>
              <a:rPr lang="en-GB" altLang="da-DK" sz="1000" b="1" kern="1200" noProof="1">
                <a:solidFill>
                  <a:schemeClr val="tx1"/>
                </a:solidFill>
                <a:latin typeface="+mn-lt"/>
                <a:ea typeface="+mn-ea"/>
                <a:cs typeface="Arial" panose="020B0604020202020204" pitchFamily="34" charset="0"/>
              </a:rPr>
              <a:t>Hint: Alt + F9 </a:t>
            </a:r>
            <a:r>
              <a:rPr lang="en-GB" altLang="da-DK" sz="1000" b="0" kern="1200" noProof="1">
                <a:solidFill>
                  <a:schemeClr val="tx1"/>
                </a:solidFill>
                <a:latin typeface="+mn-lt"/>
                <a:ea typeface="+mn-ea"/>
                <a:cs typeface="Arial" panose="020B0604020202020204" pitchFamily="34" charset="0"/>
              </a:rPr>
              <a:t>for quick view of guides</a:t>
            </a:r>
            <a:br>
              <a:rPr lang="en-GB" altLang="da-DK" sz="1000" b="0" kern="1200" noProof="1">
                <a:solidFill>
                  <a:schemeClr val="tx1"/>
                </a:solidFill>
                <a:latin typeface="+mn-lt"/>
                <a:ea typeface="+mn-ea"/>
                <a:cs typeface="Arial" panose="020B0604020202020204" pitchFamily="34" charset="0"/>
              </a:rPr>
            </a:br>
            <a:r>
              <a:rPr lang="en-GB" altLang="da-DK" sz="1000" b="1" kern="1200" noProof="1">
                <a:solidFill>
                  <a:schemeClr val="tx1"/>
                </a:solidFill>
                <a:latin typeface="+mn-lt"/>
                <a:ea typeface="+mn-ea"/>
                <a:cs typeface="Arial" panose="020B0604020202020204" pitchFamily="34" charset="0"/>
              </a:rPr>
              <a:t>Mac: </a:t>
            </a:r>
            <a:r>
              <a:rPr lang="en-GB" sz="1000" b="0" i="0" dirty="0">
                <a:solidFill>
                  <a:srgbClr val="333333"/>
                </a:solidFill>
                <a:effectLst/>
                <a:latin typeface="+mn-lt"/>
              </a:rPr>
              <a:t>⌘ </a:t>
            </a:r>
            <a:r>
              <a:rPr lang="en-GB" altLang="da-DK" sz="1000" b="0" kern="1200" noProof="1">
                <a:solidFill>
                  <a:schemeClr val="tx1"/>
                </a:solidFill>
                <a:latin typeface="+mn-lt"/>
                <a:ea typeface="+mn-ea"/>
                <a:cs typeface="Arial" panose="020B0604020202020204" pitchFamily="34" charset="0"/>
              </a:rPr>
              <a:t>+ option + ctrl + G</a:t>
            </a:r>
            <a:endParaRPr lang="en-GB" sz="1000" dirty="0">
              <a:latin typeface="+mn-lt"/>
              <a:ea typeface="Arial" panose="020B0604020202020204" pitchFamily="34" charset="0"/>
            </a:endParaRPr>
          </a:p>
          <a:p>
            <a:pPr marL="0" indent="0">
              <a:spcAft>
                <a:spcPts val="600"/>
              </a:spcAft>
              <a:buFont typeface="+mj-lt"/>
              <a:buNone/>
            </a:pPr>
            <a:br>
              <a:rPr lang="en-GB" altLang="da-DK" sz="1000" b="0" kern="1200" noProof="1">
                <a:solidFill>
                  <a:schemeClr val="tx1"/>
                </a:solidFill>
                <a:latin typeface="Arial" charset="0"/>
                <a:ea typeface="+mn-ea"/>
                <a:cs typeface="Arial" panose="020B0604020202020204" pitchFamily="34" charset="0"/>
              </a:rPr>
            </a:br>
            <a:endParaRPr lang="en-GB" sz="1000" dirty="0">
              <a:latin typeface="+mn-lt"/>
              <a:ea typeface="Arial" panose="020B0604020202020204" pitchFamily="34" charset="0"/>
            </a:endParaRPr>
          </a:p>
        </p:txBody>
      </p:sp>
      <p:sp>
        <p:nvSpPr>
          <p:cNvPr id="31" name="Text Box 3">
            <a:extLst>
              <a:ext uri="{FF2B5EF4-FFF2-40B4-BE49-F238E27FC236}">
                <a16:creationId xmlns:a16="http://schemas.microsoft.com/office/drawing/2014/main" id="{F569F601-11CF-4F09-9ACA-29DB61293B18}"/>
              </a:ext>
            </a:extLst>
          </p:cNvPr>
          <p:cNvSpPr txBox="1">
            <a:spLocks noChangeArrowheads="1"/>
          </p:cNvSpPr>
          <p:nvPr userDrawn="1"/>
        </p:nvSpPr>
        <p:spPr bwMode="auto">
          <a:xfrm>
            <a:off x="4359275" y="1556270"/>
            <a:ext cx="347345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Pictures</a:t>
            </a:r>
            <a:endParaRPr lang="en-GB" sz="1200" b="1" noProof="1">
              <a:solidFill>
                <a:schemeClr val="accent1"/>
              </a:solidFill>
              <a:latin typeface="Arial" panose="020B0604020202020204" pitchFamily="34" charset="0"/>
              <a:cs typeface="Arial" panose="020B0604020202020204" pitchFamily="34" charset="0"/>
            </a:endParaRPr>
          </a:p>
          <a:p>
            <a:pPr marL="0" lvl="0" indent="0" algn="l" defTabSz="914400" rtl="0" eaLnBrk="1" latinLnBrk="0" hangingPunct="1">
              <a:lnSpc>
                <a:spcPct val="100000"/>
              </a:lnSpc>
              <a:spcBef>
                <a:spcPts val="0"/>
              </a:spcBef>
              <a:spcAft>
                <a:spcPts val="0"/>
              </a:spcAft>
              <a:buClr>
                <a:srgbClr val="000000"/>
              </a:buClr>
              <a:buSzPct val="100000"/>
              <a:buFont typeface="+mj-lt"/>
              <a:buNone/>
              <a:defRPr/>
            </a:pPr>
            <a:r>
              <a:rPr lang="en-GB" altLang="da-DK" sz="1050" b="0" i="0" u="none" kern="1200" cap="none" noProof="1">
                <a:solidFill>
                  <a:srgbClr val="000000"/>
                </a:solidFill>
                <a:latin typeface="Times New Roman" panose="02020603050405020304" pitchFamily="18" charset="0"/>
                <a:ea typeface="+mn-ea"/>
                <a:cs typeface="+mn-cs"/>
              </a:rPr>
              <a:t>On slides with picture placeholder click icon, </a:t>
            </a:r>
            <a:br>
              <a:rPr lang="en-GB" altLang="da-DK" sz="1050" b="0" i="0" u="none" kern="1200" cap="none" noProof="1">
                <a:solidFill>
                  <a:srgbClr val="000000"/>
                </a:solidFill>
                <a:latin typeface="Times New Roman" panose="02020603050405020304" pitchFamily="18" charset="0"/>
                <a:ea typeface="+mn-ea"/>
                <a:cs typeface="+mn-cs"/>
              </a:rPr>
            </a:br>
            <a:r>
              <a:rPr lang="en-GB" altLang="da-DK" sz="1050" b="0" i="0" u="none" kern="1200" cap="none" noProof="1">
                <a:solidFill>
                  <a:srgbClr val="000000"/>
                </a:solidFill>
                <a:latin typeface="Times New Roman" panose="02020603050405020304" pitchFamily="18" charset="0"/>
                <a:ea typeface="+mn-ea"/>
                <a:cs typeface="+mn-cs"/>
              </a:rPr>
              <a:t>s</a:t>
            </a:r>
            <a:r>
              <a:rPr lang="en-GB" altLang="da-DK" sz="1050" b="0" i="0" u="none" cap="none" noProof="1">
                <a:solidFill>
                  <a:srgbClr val="000000"/>
                </a:solidFill>
                <a:latin typeface="Times New Roman" panose="02020603050405020304" pitchFamily="18" charset="0"/>
                <a:ea typeface="+mn-ea"/>
                <a:cs typeface="+mn-cs"/>
              </a:rPr>
              <a:t>elect </a:t>
            </a:r>
            <a:r>
              <a:rPr lang="en-GB" altLang="da-DK" sz="1050" b="1" i="0" u="none" cap="none" noProof="1">
                <a:solidFill>
                  <a:srgbClr val="000000"/>
                </a:solidFill>
                <a:latin typeface="Times New Roman" panose="02020603050405020304" pitchFamily="18" charset="0"/>
                <a:ea typeface="+mn-ea"/>
                <a:cs typeface="+mn-cs"/>
              </a:rPr>
              <a:t>Image Tools </a:t>
            </a:r>
            <a:r>
              <a:rPr lang="en-GB" altLang="da-DK" sz="1050" b="0" i="0" u="none" cap="none" noProof="1">
                <a:solidFill>
                  <a:srgbClr val="000000"/>
                </a:solidFill>
                <a:latin typeface="Times New Roman" panose="02020603050405020304" pitchFamily="18" charset="0"/>
                <a:ea typeface="+mn-ea"/>
                <a:cs typeface="+mn-cs"/>
              </a:rPr>
              <a:t>options on Templafy ribbon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and select </a:t>
            </a:r>
            <a:r>
              <a:rPr lang="en-GB" altLang="da-DK" sz="1050" b="1" i="0" u="none" cap="none" noProof="1">
                <a:solidFill>
                  <a:srgbClr val="000000"/>
                </a:solidFill>
                <a:latin typeface="Times New Roman" panose="02020603050405020304" pitchFamily="18" charset="0"/>
                <a:ea typeface="+mn-ea"/>
                <a:cs typeface="+mn-cs"/>
              </a:rPr>
              <a:t>Insert </a:t>
            </a:r>
            <a:r>
              <a:rPr lang="en-GB" altLang="da-DK" sz="1050" b="0" i="0" u="none" cap="none" noProof="1">
                <a:solidFill>
                  <a:srgbClr val="000000"/>
                </a:solidFill>
                <a:latin typeface="Times New Roman" panose="02020603050405020304" pitchFamily="18" charset="0"/>
                <a:ea typeface="+mn-ea"/>
                <a:cs typeface="+mn-cs"/>
              </a:rPr>
              <a:t>or </a:t>
            </a:r>
            <a:r>
              <a:rPr lang="en-GB" altLang="da-DK" sz="1050" b="1" i="0" u="none" cap="none" noProof="1">
                <a:solidFill>
                  <a:srgbClr val="000000"/>
                </a:solidFill>
                <a:latin typeface="Times New Roman" panose="02020603050405020304" pitchFamily="18" charset="0"/>
                <a:ea typeface="+mn-ea"/>
                <a:cs typeface="+mn-cs"/>
              </a:rPr>
              <a:t>Paste</a:t>
            </a:r>
            <a:r>
              <a:rPr lang="en-GB" altLang="da-DK" sz="1050" b="0" i="0" u="none" cap="none" noProof="1">
                <a:solidFill>
                  <a:srgbClr val="000000"/>
                </a:solidFill>
                <a:latin typeface="Times New Roman" panose="02020603050405020304" pitchFamily="18" charset="0"/>
                <a:ea typeface="+mn-ea"/>
                <a:cs typeface="+mn-cs"/>
              </a:rPr>
              <a:t>. Then move the picture </a:t>
            </a:r>
            <a:br>
              <a:rPr lang="en-GB" altLang="da-DK" sz="1050" b="0" i="0" u="none" cap="none" noProof="1">
                <a:solidFill>
                  <a:srgbClr val="000000"/>
                </a:solidFill>
                <a:latin typeface="Times New Roman" panose="02020603050405020304" pitchFamily="18" charset="0"/>
                <a:ea typeface="+mn-ea"/>
                <a:cs typeface="+mn-cs"/>
              </a:rPr>
            </a:br>
            <a:r>
              <a:rPr lang="en-GB" altLang="da-DK" sz="1050" b="0" i="0" u="none" cap="none" noProof="1">
                <a:solidFill>
                  <a:srgbClr val="000000"/>
                </a:solidFill>
                <a:latin typeface="Times New Roman" panose="02020603050405020304" pitchFamily="18" charset="0"/>
                <a:ea typeface="+mn-ea"/>
                <a:cs typeface="+mn-cs"/>
              </a:rPr>
              <a:t>within the placeholder to focus. </a:t>
            </a:r>
            <a:endParaRPr lang="en-GB" altLang="da-DK" sz="1200" b="0" i="0" u="none" cap="none" noProof="1">
              <a:solidFill>
                <a:srgbClr val="000000"/>
              </a:solidFill>
              <a:latin typeface="Times New Roman" panose="02020603050405020304" pitchFamily="18" charset="0"/>
              <a:ea typeface="+mn-ea"/>
              <a:cs typeface="+mn-cs"/>
            </a:endParaRPr>
          </a:p>
          <a:p>
            <a:pPr eaLnBrk="1" hangingPunct="1">
              <a:spcBef>
                <a:spcPts val="1200"/>
              </a:spcBef>
              <a:spcAft>
                <a:spcPts val="600"/>
              </a:spcAft>
              <a:defRPr/>
            </a:pPr>
            <a:r>
              <a:rPr lang="en-GB" sz="900" b="0" i="0" noProof="1">
                <a:solidFill>
                  <a:schemeClr val="accent1"/>
                </a:solidFill>
                <a:latin typeface="+mn-lt"/>
                <a:cs typeface="Arial" panose="020B0604020202020204" pitchFamily="34" charset="0"/>
              </a:rPr>
              <a:t>Crop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Crop</a:t>
            </a:r>
            <a:r>
              <a:rPr lang="en-GB" altLang="da-DK" sz="1000" b="0" noProof="1">
                <a:solidFill>
                  <a:schemeClr val="tx1"/>
                </a:solidFill>
                <a:latin typeface="+mn-lt"/>
                <a:cs typeface="Arial" panose="020B0604020202020204" pitchFamily="34" charset="0"/>
              </a:rPr>
              <a:t> to change size or focus of the picture</a:t>
            </a:r>
          </a:p>
          <a:p>
            <a:pPr marL="144000" indent="-144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If you want to scale the picture, hold </a:t>
            </a:r>
            <a:r>
              <a:rPr lang="en-GB" altLang="da-DK" sz="1000" b="1" noProof="1">
                <a:solidFill>
                  <a:schemeClr val="tx1"/>
                </a:solidFill>
                <a:latin typeface="+mn-lt"/>
                <a:cs typeface="Arial" panose="020B0604020202020204" pitchFamily="34" charset="0"/>
              </a:rPr>
              <a:t>SHIFT</a:t>
            </a:r>
            <a:r>
              <a:rPr lang="en-GB" altLang="da-DK" sz="1000" b="0" noProof="1">
                <a:solidFill>
                  <a:schemeClr val="tx1"/>
                </a:solidFill>
                <a:latin typeface="+mn-lt"/>
                <a:cs typeface="Arial" panose="020B0604020202020204" pitchFamily="34" charset="0"/>
              </a:rPr>
              <a:t>-key down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while 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000" b="1" noProof="1">
                <a:solidFill>
                  <a:schemeClr val="tx1"/>
                </a:solidFill>
                <a:latin typeface="+mn-lt"/>
                <a:cs typeface="Arial" panose="020B0604020202020204" pitchFamily="34" charset="0"/>
              </a:rPr>
              <a:t>Hint: </a:t>
            </a:r>
            <a:r>
              <a:rPr lang="en-GB" altLang="da-DK" sz="1000" b="0" noProof="1">
                <a:solidFill>
                  <a:schemeClr val="tx1"/>
                </a:solidFill>
                <a:latin typeface="+mn-lt"/>
                <a:cs typeface="Arial" panose="020B0604020202020204" pitchFamily="34" charset="0"/>
              </a:rPr>
              <a:t>If you delete the picture and insert a new one, the picture may lie in front of the text or graphic. If this happens, select the picture, right-click and choose </a:t>
            </a:r>
            <a:r>
              <a:rPr lang="en-GB" altLang="da-DK" sz="1000" b="1" noProof="1">
                <a:solidFill>
                  <a:schemeClr val="tx1"/>
                </a:solidFill>
                <a:latin typeface="+mn-lt"/>
                <a:cs typeface="Arial" panose="020B0604020202020204" pitchFamily="34" charset="0"/>
              </a:rPr>
              <a:t>Send to Back</a:t>
            </a: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Accessibility</a:t>
            </a:r>
          </a:p>
          <a:p>
            <a:pPr eaLnBrk="1" hangingPunct="1">
              <a:spcAft>
                <a:spcPts val="600"/>
              </a:spcAft>
              <a:defRPr/>
            </a:pPr>
            <a:r>
              <a:rPr lang="en-GB" altLang="da-DK" sz="1000" b="0" noProof="1">
                <a:solidFill>
                  <a:schemeClr val="tx1"/>
                </a:solidFill>
                <a:latin typeface="+mn-lt"/>
                <a:cs typeface="Arial" panose="020B0604020202020204" pitchFamily="34" charset="0"/>
              </a:rPr>
              <a:t>Keep the audience engaged with the simple rule of one concept per slide</a:t>
            </a:r>
          </a:p>
          <a:p>
            <a:pPr eaLnBrk="1" hangingPunct="1">
              <a:spcAft>
                <a:spcPts val="600"/>
              </a:spcAft>
              <a:defRPr/>
            </a:pPr>
            <a:r>
              <a:rPr lang="en-GB" altLang="da-DK" sz="1000" b="0" noProof="1">
                <a:solidFill>
                  <a:schemeClr val="tx1"/>
                </a:solidFill>
                <a:latin typeface="+mn-lt"/>
                <a:cs typeface="Arial" panose="020B0604020202020204" pitchFamily="34" charset="0"/>
              </a:rPr>
              <a:t>Run the Accessibility Checker, found under the Review tab</a:t>
            </a:r>
          </a:p>
          <a:p>
            <a:pPr eaLnBrk="1" hangingPunct="1">
              <a:spcAft>
                <a:spcPts val="600"/>
              </a:spcAft>
              <a:defRPr/>
            </a:pPr>
            <a:r>
              <a:rPr lang="en-GB" altLang="da-DK" sz="1000" b="0" noProof="1">
                <a:solidFill>
                  <a:schemeClr val="tx1"/>
                </a:solidFill>
                <a:latin typeface="+mn-lt"/>
                <a:cs typeface="Arial" panose="020B0604020202020204" pitchFamily="34" charset="0"/>
              </a:rPr>
              <a:t>For charts and diagrams use the secondary colour palette in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the order shown in </a:t>
            </a:r>
            <a:r>
              <a:rPr lang="en-GB" altLang="da-DK" sz="1000" b="1" noProof="1">
                <a:solidFill>
                  <a:schemeClr val="tx1"/>
                </a:solidFill>
                <a:latin typeface="+mn-lt"/>
                <a:cs typeface="Arial" panose="020B0604020202020204" pitchFamily="34" charset="0"/>
              </a:rPr>
              <a:t>Custom Colours</a:t>
            </a:r>
            <a:r>
              <a:rPr lang="en-GB" altLang="da-DK" sz="1000" b="0" noProof="1">
                <a:solidFill>
                  <a:schemeClr val="tx1"/>
                </a:solidFill>
                <a:latin typeface="+mn-lt"/>
                <a:cs typeface="Arial" panose="020B0604020202020204" pitchFamily="34" charset="0"/>
              </a:rPr>
              <a:t> to make provision for colour blindness</a:t>
            </a:r>
            <a:endParaRPr lang="en-GB" altLang="da-DK" sz="1000" b="0" kern="1200" noProof="1">
              <a:solidFill>
                <a:schemeClr val="tx1"/>
              </a:solidFill>
              <a:latin typeface="Arial" charset="0"/>
              <a:ea typeface="+mn-ea"/>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endParaRPr lang="en-GB" altLang="da-DK" sz="900" b="0" noProof="1">
              <a:solidFill>
                <a:schemeClr val="tx1"/>
              </a:solidFill>
              <a:latin typeface="+mn-lt"/>
              <a:cs typeface="Arial" panose="020B0604020202020204" pitchFamily="34" charset="0"/>
            </a:endParaRPr>
          </a:p>
        </p:txBody>
      </p:sp>
      <p:sp>
        <p:nvSpPr>
          <p:cNvPr id="32" name="Text Box 4">
            <a:extLst>
              <a:ext uri="{FF2B5EF4-FFF2-40B4-BE49-F238E27FC236}">
                <a16:creationId xmlns:a16="http://schemas.microsoft.com/office/drawing/2014/main" id="{2682DB02-2CDA-471F-B752-2FCF9D501612}"/>
              </a:ext>
            </a:extLst>
          </p:cNvPr>
          <p:cNvSpPr txBox="1">
            <a:spLocks noChangeArrowheads="1"/>
          </p:cNvSpPr>
          <p:nvPr userDrawn="1"/>
        </p:nvSpPr>
        <p:spPr bwMode="auto">
          <a:xfrm>
            <a:off x="8057481" y="1561190"/>
            <a:ext cx="347345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1" dirty="0">
                <a:solidFill>
                  <a:schemeClr val="accent1"/>
                </a:solidFill>
                <a:latin typeface="Arial" panose="020B0604020202020204" pitchFamily="34" charset="0"/>
                <a:cs typeface="Arial" panose="020B0604020202020204" pitchFamily="34" charset="0"/>
              </a:rPr>
              <a:t>Header and footer</a:t>
            </a:r>
            <a:endParaRPr lang="en-GB" altLang="da-DK" sz="1200" b="1" noProof="1">
              <a:solidFill>
                <a:schemeClr val="accent1"/>
              </a:solidFill>
              <a:latin typeface="Arial" panose="020B0604020202020204" pitchFamily="34" charset="0"/>
              <a:cs typeface="Arial" panose="020B0604020202020204" pitchFamily="34" charset="0"/>
            </a:endParaRPr>
          </a:p>
          <a:p>
            <a:pPr eaLnBrk="1" hangingPunct="1">
              <a:spcAft>
                <a:spcPts val="600"/>
              </a:spcAft>
              <a:defRPr/>
            </a:pPr>
            <a:r>
              <a:rPr lang="en-GB" altLang="da-DK" sz="10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1000" b="0" noProof="1">
                <a:solidFill>
                  <a:schemeClr val="tx1"/>
                </a:solidFill>
                <a:latin typeface="+mn-lt"/>
                <a:cs typeface="Arial" panose="020B0604020202020204" pitchFamily="34" charset="0"/>
              </a:rPr>
              <a:t>Click on </a:t>
            </a:r>
            <a:r>
              <a:rPr lang="en-GB" altLang="da-DK" sz="1000" b="1" noProof="1">
                <a:solidFill>
                  <a:schemeClr val="tx1"/>
                </a:solidFill>
                <a:latin typeface="+mn-lt"/>
                <a:cs typeface="Arial" panose="020B0604020202020204" pitchFamily="34" charset="0"/>
              </a:rPr>
              <a:t>Header and Footer </a:t>
            </a:r>
            <a:r>
              <a:rPr lang="en-GB" altLang="da-DK" sz="1000" b="0" noProof="1">
                <a:solidFill>
                  <a:schemeClr val="tx1"/>
                </a:solidFill>
                <a:latin typeface="+mn-lt"/>
                <a:cs typeface="Arial" panose="020B0604020202020204" pitchFamily="34" charset="0"/>
              </a:rPr>
              <a:t>in the </a:t>
            </a:r>
            <a:r>
              <a:rPr lang="en-GB" altLang="da-DK" sz="1000" b="1" noProof="1">
                <a:solidFill>
                  <a:schemeClr val="tx1"/>
                </a:solidFill>
                <a:latin typeface="+mn-lt"/>
                <a:cs typeface="Arial" panose="020B0604020202020204" pitchFamily="34" charset="0"/>
              </a:rPr>
              <a:t>Insert</a:t>
            </a:r>
            <a:r>
              <a:rPr lang="en-GB" altLang="da-DK" sz="1000" b="0" noProof="1">
                <a:solidFill>
                  <a:schemeClr val="tx1"/>
                </a:solidFill>
                <a:latin typeface="+mn-lt"/>
                <a:cs typeface="Arial" panose="020B0604020202020204" pitchFamily="34" charset="0"/>
              </a:rPr>
              <a:t> tab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(write the desired text, click date or page number from or to)</a:t>
            </a:r>
          </a:p>
          <a:p>
            <a:pPr eaLnBrk="1" hangingPunct="1">
              <a:spcAft>
                <a:spcPts val="600"/>
              </a:spcAft>
              <a:defRPr/>
            </a:pPr>
            <a:r>
              <a:rPr lang="en-GB" altLang="da-DK" sz="1000" b="0" noProof="1">
                <a:solidFill>
                  <a:schemeClr val="tx1"/>
                </a:solidFill>
                <a:latin typeface="+mn-lt"/>
                <a:cs typeface="Arial" panose="020B0604020202020204" pitchFamily="34" charset="0"/>
              </a:rPr>
              <a:t>Click </a:t>
            </a:r>
            <a:r>
              <a:rPr lang="en-GB" altLang="da-DK" sz="1000" b="1" noProof="1">
                <a:solidFill>
                  <a:schemeClr val="tx1"/>
                </a:solidFill>
                <a:latin typeface="+mn-lt"/>
                <a:cs typeface="Arial" panose="020B0604020202020204" pitchFamily="34" charset="0"/>
              </a:rPr>
              <a:t>Apply to All </a:t>
            </a:r>
            <a:r>
              <a:rPr lang="en-GB" altLang="da-DK" sz="1000" b="0" noProof="1">
                <a:solidFill>
                  <a:schemeClr val="tx1"/>
                </a:solidFill>
                <a:latin typeface="+mn-lt"/>
                <a:cs typeface="Arial" panose="020B0604020202020204" pitchFamily="34" charset="0"/>
              </a:rPr>
              <a:t>or </a:t>
            </a:r>
            <a:r>
              <a:rPr lang="en-GB" altLang="da-DK" sz="1000" b="1" noProof="1">
                <a:solidFill>
                  <a:schemeClr val="tx1"/>
                </a:solidFill>
                <a:latin typeface="+mn-lt"/>
                <a:cs typeface="Arial" panose="020B0604020202020204" pitchFamily="34" charset="0"/>
              </a:rPr>
              <a:t>Apply</a:t>
            </a:r>
            <a:r>
              <a:rPr lang="en-GB" altLang="da-DK" sz="10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endParaRPr lang="en-GB" altLang="da-DK" sz="8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Copy/paste content</a:t>
            </a:r>
          </a:p>
          <a:p>
            <a:pPr eaLnBrk="1" hangingPunct="1">
              <a:spcAft>
                <a:spcPts val="600"/>
              </a:spcAft>
              <a:defRPr/>
            </a:pPr>
            <a:r>
              <a:rPr lang="en-GB" altLang="da-DK" sz="1000" b="0" noProof="1">
                <a:solidFill>
                  <a:schemeClr val="tx1"/>
                </a:solidFill>
                <a:latin typeface="+mn-lt"/>
                <a:cs typeface="Arial" panose="020B0604020202020204" pitchFamily="34" charset="0"/>
              </a:rPr>
              <a:t>When copying old content to your new presentation, 2 options are available:</a:t>
            </a:r>
          </a:p>
          <a:p>
            <a:pPr marL="180000" indent="-180000" eaLnBrk="1" hangingPunct="1">
              <a:spcAft>
                <a:spcPts val="600"/>
              </a:spcAft>
              <a:buFont typeface="+mj-lt"/>
              <a:buAutoNum type="arabicPeriod"/>
              <a:defRPr/>
            </a:pPr>
            <a:r>
              <a:rPr lang="en-GB" altLang="da-DK" sz="1000" b="1" noProof="1">
                <a:solidFill>
                  <a:schemeClr val="tx1"/>
                </a:solidFill>
                <a:latin typeface="+mn-lt"/>
                <a:cs typeface="Arial" panose="020B0604020202020204" pitchFamily="34" charset="0"/>
              </a:rPr>
              <a:t>Best practice: </a:t>
            </a:r>
            <a:r>
              <a:rPr lang="en-GB" altLang="da-DK" sz="1000" b="0" noProof="1">
                <a:solidFill>
                  <a:schemeClr val="tx1"/>
                </a:solidFill>
                <a:latin typeface="+mn-lt"/>
                <a:cs typeface="Arial" panose="020B0604020202020204" pitchFamily="34" charset="0"/>
              </a:rPr>
              <a:t>Create a slide in your new presentation and copy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piece of content at a time (e.g. copy all text from </a:t>
            </a:r>
            <a:r>
              <a:rPr lang="en-GB" altLang="da-DK" sz="1000" b="0" i="0" u="sng" noProof="1">
                <a:solidFill>
                  <a:schemeClr val="tx1"/>
                </a:solidFill>
                <a:latin typeface="+mn-lt"/>
                <a:cs typeface="Arial" panose="020B0604020202020204" pitchFamily="34" charset="0"/>
              </a:rPr>
              <a:t>one</a:t>
            </a:r>
            <a:r>
              <a:rPr lang="en-GB" altLang="da-DK" sz="1000" b="0" i="0" u="none" noProof="1">
                <a:solidFill>
                  <a:schemeClr val="tx1"/>
                </a:solidFill>
                <a:latin typeface="+mn-lt"/>
                <a:cs typeface="Arial" panose="020B0604020202020204" pitchFamily="34" charset="0"/>
              </a:rPr>
              <a:t> textbox)</a:t>
            </a:r>
            <a:endParaRPr lang="en-GB" altLang="da-DK" sz="1000" b="1" i="0" u="sng" noProof="1">
              <a:solidFill>
                <a:schemeClr val="tx1"/>
              </a:solidFill>
              <a:latin typeface="+mn-lt"/>
              <a:cs typeface="Arial" panose="020B0604020202020204" pitchFamily="34" charset="0"/>
            </a:endParaRPr>
          </a:p>
          <a:p>
            <a:pPr marL="180000" indent="-180000" eaLnBrk="1" hangingPunct="1">
              <a:spcAft>
                <a:spcPts val="600"/>
              </a:spcAft>
              <a:buFont typeface="+mj-lt"/>
              <a:buAutoNum type="arabicPeriod"/>
              <a:defRPr/>
            </a:pPr>
            <a:r>
              <a:rPr lang="en-GB" altLang="da-DK" sz="10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p>
          <a:p>
            <a:pPr eaLnBrk="1" hangingPunct="1">
              <a:spcAft>
                <a:spcPts val="0"/>
              </a:spcAft>
              <a:defRPr/>
            </a:pP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200" b="1" noProof="1">
                <a:solidFill>
                  <a:schemeClr val="accent1"/>
                </a:solidFill>
                <a:latin typeface="Arial" panose="020B0604020202020204" pitchFamily="34" charset="0"/>
                <a:cs typeface="Arial" panose="020B0604020202020204" pitchFamily="34" charset="0"/>
              </a:rPr>
              <a:t>Colours and order of use</a:t>
            </a:r>
          </a:p>
          <a:p>
            <a:pPr eaLnBrk="1" hangingPunct="1">
              <a:spcAft>
                <a:spcPts val="600"/>
              </a:spcAft>
              <a:defRPr/>
            </a:pPr>
            <a:r>
              <a:rPr lang="en-GB" altLang="da-DK" sz="1000" b="0" noProof="1">
                <a:solidFill>
                  <a:schemeClr val="tx1"/>
                </a:solidFill>
                <a:latin typeface="+mn-lt"/>
                <a:cs typeface="Arial" panose="020B0604020202020204" pitchFamily="34" charset="0"/>
              </a:rPr>
              <a:t>Where one or two colours adequately convey the </a:t>
            </a:r>
            <a:br>
              <a:rPr lang="en-GB" altLang="da-DK" sz="1000" b="0" noProof="1">
                <a:solidFill>
                  <a:schemeClr val="tx1"/>
                </a:solidFill>
                <a:latin typeface="+mn-lt"/>
                <a:cs typeface="Arial" panose="020B0604020202020204" pitchFamily="34" charset="0"/>
              </a:rPr>
            </a:br>
            <a:r>
              <a:rPr lang="en-GB" altLang="da-DK" sz="1000" b="0" noProof="1">
                <a:solidFill>
                  <a:schemeClr val="tx1"/>
                </a:solidFill>
                <a:latin typeface="+mn-lt"/>
                <a:cs typeface="Arial" panose="020B0604020202020204" pitchFamily="34" charset="0"/>
              </a:rPr>
              <a:t>information, then the primary palette should be used</a:t>
            </a:r>
            <a:endParaRPr lang="en-GB" altLang="da-DK" sz="1000" b="1" noProof="1">
              <a:solidFill>
                <a:schemeClr val="tx1"/>
              </a:solidFill>
              <a:latin typeface="+mn-lt"/>
              <a:cs typeface="Arial" panose="020B0604020202020204" pitchFamily="34" charset="0"/>
            </a:endParaRPr>
          </a:p>
        </p:txBody>
      </p:sp>
      <p:pic>
        <p:nvPicPr>
          <p:cNvPr id="33" name="Picture 32">
            <a:extLst>
              <a:ext uri="{FF2B5EF4-FFF2-40B4-BE49-F238E27FC236}">
                <a16:creationId xmlns:a16="http://schemas.microsoft.com/office/drawing/2014/main" id="{FBB584EE-8C00-4508-B274-AFA10B3ABBEE}"/>
              </a:ext>
            </a:extLst>
          </p:cNvPr>
          <p:cNvPicPr>
            <a:picLocks noChangeAspect="1"/>
          </p:cNvPicPr>
          <p:nvPr userDrawn="1"/>
        </p:nvPicPr>
        <p:blipFill>
          <a:blip r:embed="rId2"/>
          <a:stretch>
            <a:fillRect/>
          </a:stretch>
        </p:blipFill>
        <p:spPr>
          <a:xfrm>
            <a:off x="3644742" y="4676636"/>
            <a:ext cx="475428" cy="176762"/>
          </a:xfrm>
          <a:prstGeom prst="rect">
            <a:avLst/>
          </a:prstGeom>
        </p:spPr>
      </p:pic>
      <p:pic>
        <p:nvPicPr>
          <p:cNvPr id="35" name="Picture 16">
            <a:extLst>
              <a:ext uri="{FF2B5EF4-FFF2-40B4-BE49-F238E27FC236}">
                <a16:creationId xmlns:a16="http://schemas.microsoft.com/office/drawing/2014/main" id="{41BC802C-A869-4D85-92E3-B3EBC84B5E76}"/>
              </a:ext>
            </a:extLst>
          </p:cNvPr>
          <p:cNvPicPr>
            <a:picLocks noChangeAspect="1"/>
          </p:cNvPicPr>
          <p:nvPr userDrawn="1"/>
        </p:nvPicPr>
        <p:blipFill>
          <a:blip r:embed="rId3"/>
          <a:stretch>
            <a:fillRect/>
          </a:stretch>
        </p:blipFill>
        <p:spPr>
          <a:xfrm>
            <a:off x="3805638" y="3988871"/>
            <a:ext cx="328881" cy="505501"/>
          </a:xfrm>
          <a:prstGeom prst="rect">
            <a:avLst/>
          </a:prstGeom>
        </p:spPr>
      </p:pic>
      <p:pic>
        <p:nvPicPr>
          <p:cNvPr id="36" name="Picture 20">
            <a:extLst>
              <a:ext uri="{FF2B5EF4-FFF2-40B4-BE49-F238E27FC236}">
                <a16:creationId xmlns:a16="http://schemas.microsoft.com/office/drawing/2014/main" id="{F7E1D6D1-B653-444A-A572-F87B91C8552B}"/>
              </a:ext>
            </a:extLst>
          </p:cNvPr>
          <p:cNvPicPr>
            <a:picLocks noChangeAspect="1"/>
          </p:cNvPicPr>
          <p:nvPr userDrawn="1"/>
        </p:nvPicPr>
        <p:blipFill>
          <a:blip r:embed="rId4"/>
          <a:stretch>
            <a:fillRect/>
          </a:stretch>
        </p:blipFill>
        <p:spPr>
          <a:xfrm>
            <a:off x="3644742" y="3256159"/>
            <a:ext cx="538465" cy="172841"/>
          </a:xfrm>
          <a:prstGeom prst="rect">
            <a:avLst/>
          </a:prstGeom>
        </p:spPr>
      </p:pic>
      <p:pic>
        <p:nvPicPr>
          <p:cNvPr id="37" name="Picture 19">
            <a:extLst>
              <a:ext uri="{FF2B5EF4-FFF2-40B4-BE49-F238E27FC236}">
                <a16:creationId xmlns:a16="http://schemas.microsoft.com/office/drawing/2014/main" id="{A91EB139-9D90-427B-9229-AFB288306F92}"/>
              </a:ext>
            </a:extLst>
          </p:cNvPr>
          <p:cNvPicPr>
            <a:picLocks noChangeAspect="1"/>
          </p:cNvPicPr>
          <p:nvPr userDrawn="1"/>
        </p:nvPicPr>
        <p:blipFill>
          <a:blip r:embed="rId5"/>
          <a:stretch>
            <a:fillRect/>
          </a:stretch>
        </p:blipFill>
        <p:spPr>
          <a:xfrm>
            <a:off x="7514612" y="2732345"/>
            <a:ext cx="313788" cy="543900"/>
          </a:xfrm>
          <a:prstGeom prst="rect">
            <a:avLst/>
          </a:prstGeom>
        </p:spPr>
      </p:pic>
      <p:pic>
        <p:nvPicPr>
          <p:cNvPr id="38" name="Picture 12">
            <a:extLst>
              <a:ext uri="{FF2B5EF4-FFF2-40B4-BE49-F238E27FC236}">
                <a16:creationId xmlns:a16="http://schemas.microsoft.com/office/drawing/2014/main" id="{9302297C-8714-4F04-80C4-D88FCB711B81}"/>
              </a:ext>
            </a:extLst>
          </p:cNvPr>
          <p:cNvPicPr>
            <a:picLocks noChangeAspect="1"/>
          </p:cNvPicPr>
          <p:nvPr userDrawn="1"/>
        </p:nvPicPr>
        <p:blipFill>
          <a:blip r:embed="rId6"/>
          <a:stretch>
            <a:fillRect/>
          </a:stretch>
        </p:blipFill>
        <p:spPr>
          <a:xfrm>
            <a:off x="11154895" y="2350953"/>
            <a:ext cx="378293" cy="543366"/>
          </a:xfrm>
          <a:prstGeom prst="rect">
            <a:avLst/>
          </a:prstGeom>
        </p:spPr>
      </p:pic>
      <p:pic>
        <p:nvPicPr>
          <p:cNvPr id="39" name="Picture 38">
            <a:extLst>
              <a:ext uri="{FF2B5EF4-FFF2-40B4-BE49-F238E27FC236}">
                <a16:creationId xmlns:a16="http://schemas.microsoft.com/office/drawing/2014/main" id="{0E3E34AB-E599-431C-B998-23EB2D866138}"/>
              </a:ext>
            </a:extLst>
          </p:cNvPr>
          <p:cNvPicPr>
            <a:picLocks noChangeAspect="1"/>
          </p:cNvPicPr>
          <p:nvPr userDrawn="1"/>
        </p:nvPicPr>
        <p:blipFill>
          <a:blip r:embed="rId7"/>
          <a:stretch>
            <a:fillRect/>
          </a:stretch>
        </p:blipFill>
        <p:spPr>
          <a:xfrm>
            <a:off x="654485" y="2558845"/>
            <a:ext cx="457143" cy="257143"/>
          </a:xfrm>
          <a:prstGeom prst="rect">
            <a:avLst/>
          </a:prstGeom>
        </p:spPr>
      </p:pic>
      <p:grpSp>
        <p:nvGrpSpPr>
          <p:cNvPr id="40" name="Group 39">
            <a:extLst>
              <a:ext uri="{FF2B5EF4-FFF2-40B4-BE49-F238E27FC236}">
                <a16:creationId xmlns:a16="http://schemas.microsoft.com/office/drawing/2014/main" id="{72902734-3D03-4C28-A006-0BEC608D23B2}"/>
              </a:ext>
            </a:extLst>
          </p:cNvPr>
          <p:cNvGrpSpPr/>
          <p:nvPr userDrawn="1"/>
        </p:nvGrpSpPr>
        <p:grpSpPr>
          <a:xfrm>
            <a:off x="11353188" y="5065031"/>
            <a:ext cx="180000" cy="608519"/>
            <a:chOff x="11353188" y="5592256"/>
            <a:chExt cx="180000" cy="608519"/>
          </a:xfrm>
        </p:grpSpPr>
        <p:sp>
          <p:nvSpPr>
            <p:cNvPr id="41" name="TextBox 40">
              <a:extLst>
                <a:ext uri="{FF2B5EF4-FFF2-40B4-BE49-F238E27FC236}">
                  <a16:creationId xmlns:a16="http://schemas.microsoft.com/office/drawing/2014/main" id="{38B58C93-1F46-455C-8D5F-F2CD48D279E9}"/>
                </a:ext>
              </a:extLst>
            </p:cNvPr>
            <p:cNvSpPr txBox="1"/>
            <p:nvPr userDrawn="1"/>
          </p:nvSpPr>
          <p:spPr>
            <a:xfrm>
              <a:off x="11353188" y="5807237"/>
              <a:ext cx="180000" cy="180000"/>
            </a:xfrm>
            <a:prstGeom prst="rect">
              <a:avLst/>
            </a:prstGeom>
            <a:solidFill>
              <a:schemeClr val="bg2"/>
            </a:solidFill>
            <a:ln w="317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2" name="TextBox 41">
              <a:extLst>
                <a:ext uri="{FF2B5EF4-FFF2-40B4-BE49-F238E27FC236}">
                  <a16:creationId xmlns:a16="http://schemas.microsoft.com/office/drawing/2014/main" id="{17A2DB1B-A420-4B12-85ED-CF483E503527}"/>
                </a:ext>
              </a:extLst>
            </p:cNvPr>
            <p:cNvSpPr txBox="1"/>
            <p:nvPr userDrawn="1"/>
          </p:nvSpPr>
          <p:spPr>
            <a:xfrm>
              <a:off x="11353188" y="6020775"/>
              <a:ext cx="180000" cy="180000"/>
            </a:xfrm>
            <a:prstGeom prst="rect">
              <a:avLst/>
            </a:prstGeom>
            <a:solidFill>
              <a:schemeClr val="tx1"/>
            </a:solid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id="{5D0F578B-638A-4F2E-801D-451C157902C7}"/>
                </a:ext>
              </a:extLst>
            </p:cNvPr>
            <p:cNvSpPr txBox="1"/>
            <p:nvPr userDrawn="1"/>
          </p:nvSpPr>
          <p:spPr>
            <a:xfrm>
              <a:off x="11353188" y="5592256"/>
              <a:ext cx="180000" cy="180000"/>
            </a:xfrm>
            <a:prstGeom prst="rect">
              <a:avLst/>
            </a:prstGeom>
            <a:solidFill>
              <a:schemeClr val="accent1"/>
            </a:solidFill>
            <a:ln>
              <a:solidFill>
                <a:schemeClr val="tx2"/>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44" name="Title 2">
            <a:extLst>
              <a:ext uri="{FF2B5EF4-FFF2-40B4-BE49-F238E27FC236}">
                <a16:creationId xmlns:a16="http://schemas.microsoft.com/office/drawing/2014/main" id="{88AC562C-7CEE-4D41-9A95-F1606A2EBDEB}"/>
              </a:ext>
            </a:extLst>
          </p:cNvPr>
          <p:cNvSpPr>
            <a:spLocks noGrp="1"/>
          </p:cNvSpPr>
          <p:nvPr>
            <p:ph type="title" hasCustomPrompt="1"/>
          </p:nvPr>
        </p:nvSpPr>
        <p:spPr>
          <a:xfrm>
            <a:off x="658810" y="504000"/>
            <a:ext cx="7172327" cy="532800"/>
          </a:xfrm>
        </p:spPr>
        <p:txBody>
          <a:bodyPr/>
          <a:lstStyle>
            <a:lvl1pPr>
              <a:defRPr/>
            </a:lvl1pPr>
          </a:lstStyle>
          <a:p>
            <a:r>
              <a:rPr lang="en-GB" dirty="0"/>
              <a:t>Tips and Tricks: user guide</a:t>
            </a:r>
          </a:p>
        </p:txBody>
      </p:sp>
      <p:pic>
        <p:nvPicPr>
          <p:cNvPr id="2" name="Picture 1">
            <a:extLst>
              <a:ext uri="{FF2B5EF4-FFF2-40B4-BE49-F238E27FC236}">
                <a16:creationId xmlns:a16="http://schemas.microsoft.com/office/drawing/2014/main" id="{04E091B5-7F19-4FC3-BFBD-9868B3E235AB}"/>
              </a:ext>
            </a:extLst>
          </p:cNvPr>
          <p:cNvPicPr>
            <a:picLocks noChangeAspect="1"/>
          </p:cNvPicPr>
          <p:nvPr userDrawn="1"/>
        </p:nvPicPr>
        <p:blipFill>
          <a:blip r:embed="rId8"/>
          <a:stretch>
            <a:fillRect/>
          </a:stretch>
        </p:blipFill>
        <p:spPr>
          <a:xfrm>
            <a:off x="3301231" y="1585888"/>
            <a:ext cx="873267" cy="1193899"/>
          </a:xfrm>
          <a:prstGeom prst="rect">
            <a:avLst/>
          </a:prstGeom>
        </p:spPr>
      </p:pic>
      <p:pic>
        <p:nvPicPr>
          <p:cNvPr id="6" name="Picture 5">
            <a:extLst>
              <a:ext uri="{FF2B5EF4-FFF2-40B4-BE49-F238E27FC236}">
                <a16:creationId xmlns:a16="http://schemas.microsoft.com/office/drawing/2014/main" id="{CAF5A0E2-DFA0-4F60-BCDA-05EE8CD09854}"/>
              </a:ext>
            </a:extLst>
          </p:cNvPr>
          <p:cNvPicPr>
            <a:picLocks noChangeAspect="1"/>
          </p:cNvPicPr>
          <p:nvPr userDrawn="1"/>
        </p:nvPicPr>
        <p:blipFill rotWithShape="1">
          <a:blip r:embed="rId9"/>
          <a:srcRect t="1" b="14057"/>
          <a:stretch/>
        </p:blipFill>
        <p:spPr>
          <a:xfrm>
            <a:off x="7127918" y="1787380"/>
            <a:ext cx="700482" cy="771465"/>
          </a:xfrm>
          <a:prstGeom prst="rect">
            <a:avLst/>
          </a:prstGeom>
        </p:spPr>
      </p:pic>
    </p:spTree>
    <p:extLst>
      <p:ext uri="{BB962C8B-B14F-4D97-AF65-F5344CB8AC3E}">
        <p14:creationId xmlns:p14="http://schemas.microsoft.com/office/powerpoint/2010/main" val="84732770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slideLayout" Target="../slideLayouts/slideLayout93.xml"/><Relationship Id="rId47" Type="http://schemas.openxmlformats.org/officeDocument/2006/relationships/slideLayout" Target="../slideLayouts/slideLayout98.xml"/><Relationship Id="rId50" Type="http://schemas.openxmlformats.org/officeDocument/2006/relationships/slideLayout" Target="../slideLayouts/slideLayout101.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46" Type="http://schemas.openxmlformats.org/officeDocument/2006/relationships/slideLayout" Target="../slideLayouts/slideLayout97.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45" Type="http://schemas.openxmlformats.org/officeDocument/2006/relationships/slideLayout" Target="../slideLayouts/slideLayout96.xml"/><Relationship Id="rId53" Type="http://schemas.openxmlformats.org/officeDocument/2006/relationships/image" Target="../media/image2.sv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49" Type="http://schemas.openxmlformats.org/officeDocument/2006/relationships/slideLayout" Target="../slideLayouts/slideLayout10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4" Type="http://schemas.openxmlformats.org/officeDocument/2006/relationships/slideLayout" Target="../slideLayouts/slideLayout95.xml"/><Relationship Id="rId52"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slideLayout" Target="../slideLayouts/slideLayout94.xml"/><Relationship Id="rId48" Type="http://schemas.openxmlformats.org/officeDocument/2006/relationships/slideLayout" Target="../slideLayouts/slideLayout99.xml"/><Relationship Id="rId8" Type="http://schemas.openxmlformats.org/officeDocument/2006/relationships/slideLayout" Target="../slideLayouts/slideLayout59.xml"/><Relationship Id="rId5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4280078460"/>
      </p:ext>
    </p:extLst>
  </p:cSld>
  <p:clrMap bg1="lt1" tx1="dk1" bg2="lt2" tx2="dk2" accent1="accent1" accent2="accent2" accent3="accent3" accent4="accent4" accent5="accent5" accent6="accent6" hlink="hlink" folHlink="folHlink"/>
  <p:sldLayoutIdLst>
    <p:sldLayoutId id="2147483776" r:id="rId1"/>
    <p:sldLayoutId id="2147483699" r:id="rId2"/>
    <p:sldLayoutId id="2147483650" r:id="rId3"/>
    <p:sldLayoutId id="2147483751" r:id="rId4"/>
    <p:sldLayoutId id="2147483908" r:id="rId5"/>
    <p:sldLayoutId id="2147483664" r:id="rId6"/>
    <p:sldLayoutId id="2147483663" r:id="rId7"/>
    <p:sldLayoutId id="2147483691" r:id="rId8"/>
    <p:sldLayoutId id="2147483690" r:id="rId9"/>
    <p:sldLayoutId id="2147483791" r:id="rId10"/>
    <p:sldLayoutId id="2147483792" r:id="rId11"/>
    <p:sldLayoutId id="2147483840" r:id="rId12"/>
    <p:sldLayoutId id="2147483923" r:id="rId13"/>
    <p:sldLayoutId id="2147483825" r:id="rId14"/>
    <p:sldLayoutId id="2147483928" r:id="rId15"/>
    <p:sldLayoutId id="2147483929" r:id="rId16"/>
    <p:sldLayoutId id="2147483890" r:id="rId17"/>
    <p:sldLayoutId id="2147483920" r:id="rId18"/>
    <p:sldLayoutId id="2147483926" r:id="rId19"/>
    <p:sldLayoutId id="2147483930" r:id="rId20"/>
    <p:sldLayoutId id="2147483927" r:id="rId21"/>
    <p:sldLayoutId id="2147483827" r:id="rId22"/>
    <p:sldLayoutId id="2147483912" r:id="rId23"/>
    <p:sldLayoutId id="2147483913" r:id="rId24"/>
    <p:sldLayoutId id="2147483914" r:id="rId25"/>
    <p:sldLayoutId id="2147483838" r:id="rId26"/>
    <p:sldLayoutId id="2147483836" r:id="rId27"/>
    <p:sldLayoutId id="2147483837" r:id="rId28"/>
    <p:sldLayoutId id="2147483921" r:id="rId29"/>
    <p:sldLayoutId id="2147483917" r:id="rId30"/>
    <p:sldLayoutId id="2147483916" r:id="rId31"/>
    <p:sldLayoutId id="2147483925" r:id="rId32"/>
    <p:sldLayoutId id="2147483918" r:id="rId33"/>
    <p:sldLayoutId id="2147483924" r:id="rId34"/>
    <p:sldLayoutId id="2147483922" r:id="rId35"/>
    <p:sldLayoutId id="2147483919" r:id="rId36"/>
    <p:sldLayoutId id="2147483867" r:id="rId37"/>
    <p:sldLayoutId id="2147483868" r:id="rId38"/>
    <p:sldLayoutId id="2147483869" r:id="rId39"/>
    <p:sldLayoutId id="2147483870" r:id="rId40"/>
    <p:sldLayoutId id="2147483871" r:id="rId41"/>
    <p:sldLayoutId id="2147483882" r:id="rId42"/>
    <p:sldLayoutId id="2147483883" r:id="rId43"/>
    <p:sldLayoutId id="2147483910" r:id="rId44"/>
    <p:sldLayoutId id="2147483911" r:id="rId45"/>
    <p:sldLayoutId id="2147483884" r:id="rId46"/>
    <p:sldLayoutId id="2147483885" r:id="rId47"/>
    <p:sldLayoutId id="2147483909" r:id="rId48"/>
    <p:sldLayoutId id="2147483931" r:id="rId49"/>
    <p:sldLayoutId id="2147483932" r:id="rId50"/>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userDrawn="1">
          <p15:clr>
            <a:srgbClr val="F26B43"/>
          </p15:clr>
        </p15:guide>
        <p15:guide id="4" orient="horz" pos="414" userDrawn="1">
          <p15:clr>
            <a:srgbClr val="F26B43"/>
          </p15:clr>
        </p15:guide>
        <p15:guide id="5" pos="1435" userDrawn="1">
          <p15:clr>
            <a:srgbClr val="F26B43"/>
          </p15:clr>
        </p15:guide>
        <p15:guide id="6" pos="1580" userDrawn="1">
          <p15:clr>
            <a:srgbClr val="F26B43"/>
          </p15:clr>
        </p15:guide>
        <p15:guide id="7" pos="2601" userDrawn="1">
          <p15:clr>
            <a:srgbClr val="F26B43"/>
          </p15:clr>
        </p15:guide>
        <p15:guide id="8" pos="2746" userDrawn="1">
          <p15:clr>
            <a:srgbClr val="F26B43"/>
          </p15:clr>
        </p15:guide>
        <p15:guide id="9" pos="3766" userDrawn="1">
          <p15:clr>
            <a:srgbClr val="F26B43"/>
          </p15:clr>
        </p15:guide>
        <p15:guide id="10" pos="3911" userDrawn="1">
          <p15:clr>
            <a:srgbClr val="F26B43"/>
          </p15:clr>
        </p15:guide>
        <p15:guide id="11" pos="4932" userDrawn="1">
          <p15:clr>
            <a:srgbClr val="F26B43"/>
          </p15:clr>
        </p15:guide>
        <p15:guide id="12" pos="5077" userDrawn="1">
          <p15:clr>
            <a:srgbClr val="F26B43"/>
          </p15:clr>
        </p15:guide>
        <p15:guide id="13" pos="6098" userDrawn="1">
          <p15:clr>
            <a:srgbClr val="F26B43"/>
          </p15:clr>
        </p15:guide>
        <p15:guide id="14" pos="6243" userDrawn="1">
          <p15:clr>
            <a:srgbClr val="F26B43"/>
          </p15:clr>
        </p15:guide>
        <p15:guide id="15" pos="7263" userDrawn="1">
          <p15:clr>
            <a:srgbClr val="F26B43"/>
          </p15:clr>
        </p15:guide>
        <p15:guide id="17" orient="horz" pos="1141" userDrawn="1">
          <p15:clr>
            <a:srgbClr val="F26B43"/>
          </p15:clr>
        </p15:guide>
        <p15:guide id="18" orient="horz" pos="2160" userDrawn="1">
          <p15:clr>
            <a:srgbClr val="F26B43"/>
          </p15:clr>
        </p15:guide>
        <p15:guide id="19"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endParaRPr lang="en-GB" dirty="0"/>
          </a:p>
        </p:txBody>
      </p:sp>
    </p:spTree>
    <p:extLst>
      <p:ext uri="{BB962C8B-B14F-4D97-AF65-F5344CB8AC3E}">
        <p14:creationId xmlns:p14="http://schemas.microsoft.com/office/powerpoint/2010/main" val="1444403129"/>
      </p:ext>
    </p:extLst>
  </p:cSld>
  <p:clrMap bg1="lt1" tx1="dk1" bg2="lt2" tx2="dk2" accent1="accent1" accent2="accent2" accent3="accent3" accent4="accent4" accent5="accent5" accent6="accent6" hlink="hlink" folHlink="folHlink"/>
  <p:sldLayoutIdLst>
    <p:sldLayoutId id="2147483983" r:id="rId1"/>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900"/>
        </a:spcAft>
        <a:buFont typeface="Arial" panose="020B0604020202020204" pitchFamily="34" charset="0"/>
        <a:buNone/>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userDrawn="1">
          <p15:clr>
            <a:srgbClr val="F26B43"/>
          </p15:clr>
        </p15:guide>
        <p15:guide id="4" orient="horz" pos="414" userDrawn="1">
          <p15:clr>
            <a:srgbClr val="F26B43"/>
          </p15:clr>
        </p15:guide>
        <p15:guide id="5" pos="1435" userDrawn="1">
          <p15:clr>
            <a:srgbClr val="F26B43"/>
          </p15:clr>
        </p15:guide>
        <p15:guide id="6" pos="1580" userDrawn="1">
          <p15:clr>
            <a:srgbClr val="F26B43"/>
          </p15:clr>
        </p15:guide>
        <p15:guide id="7" pos="2601" userDrawn="1">
          <p15:clr>
            <a:srgbClr val="F26B43"/>
          </p15:clr>
        </p15:guide>
        <p15:guide id="8" pos="2746" userDrawn="1">
          <p15:clr>
            <a:srgbClr val="F26B43"/>
          </p15:clr>
        </p15:guide>
        <p15:guide id="9" pos="3766" userDrawn="1">
          <p15:clr>
            <a:srgbClr val="F26B43"/>
          </p15:clr>
        </p15:guide>
        <p15:guide id="10" pos="3911" userDrawn="1">
          <p15:clr>
            <a:srgbClr val="F26B43"/>
          </p15:clr>
        </p15:guide>
        <p15:guide id="11" pos="4932" userDrawn="1">
          <p15:clr>
            <a:srgbClr val="F26B43"/>
          </p15:clr>
        </p15:guide>
        <p15:guide id="12" pos="5077" userDrawn="1">
          <p15:clr>
            <a:srgbClr val="F26B43"/>
          </p15:clr>
        </p15:guide>
        <p15:guide id="13" pos="6098" userDrawn="1">
          <p15:clr>
            <a:srgbClr val="F26B43"/>
          </p15:clr>
        </p15:guide>
        <p15:guide id="14" pos="6243" userDrawn="1">
          <p15:clr>
            <a:srgbClr val="F26B43"/>
          </p15:clr>
        </p15:guide>
        <p15:guide id="15" pos="7263" userDrawn="1">
          <p15:clr>
            <a:srgbClr val="F26B43"/>
          </p15:clr>
        </p15:guide>
        <p15:guide id="17" orient="horz" pos="1141" userDrawn="1">
          <p15:clr>
            <a:srgbClr val="F26B43"/>
          </p15:clr>
        </p15:guide>
        <p15:guide id="18" orient="horz" pos="2160" userDrawn="1">
          <p15:clr>
            <a:srgbClr val="F26B43"/>
          </p15:clr>
        </p15:guide>
        <p15:guide id="19"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38E2E-8C9F-4F09-9079-71FF3E9BD80E}"/>
              </a:ext>
            </a:extLst>
          </p:cNvPr>
          <p:cNvSpPr>
            <a:spLocks noGrp="1"/>
          </p:cNvSpPr>
          <p:nvPr>
            <p:ph type="ftr" sz="quarter" idx="3"/>
          </p:nvPr>
        </p:nvSpPr>
        <p:spPr>
          <a:xfrm>
            <a:off x="658812" y="6498000"/>
            <a:ext cx="5322887" cy="180000"/>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Slide Number Placeholder 4">
            <a:extLst>
              <a:ext uri="{FF2B5EF4-FFF2-40B4-BE49-F238E27FC236}">
                <a16:creationId xmlns:a16="http://schemas.microsoft.com/office/drawing/2014/main" id="{39A6AA5B-F5BE-4B46-AFAB-A6B720BD0A84}"/>
              </a:ext>
            </a:extLst>
          </p:cNvPr>
          <p:cNvSpPr>
            <a:spLocks noGrp="1"/>
          </p:cNvSpPr>
          <p:nvPr>
            <p:ph type="sldNum" sz="quarter" idx="4"/>
          </p:nvPr>
        </p:nvSpPr>
        <p:spPr>
          <a:xfrm>
            <a:off x="11070697" y="6498000"/>
            <a:ext cx="462491" cy="180000"/>
          </a:xfrm>
          <a:prstGeom prst="rect">
            <a:avLst/>
          </a:prstGeom>
        </p:spPr>
        <p:txBody>
          <a:bodyPr vert="horz" lIns="0" tIns="0" rIns="0" bIns="0" rtlCol="0" anchor="ctr"/>
          <a:lstStyle>
            <a:lvl1pPr algn="r">
              <a:defRPr sz="1000">
                <a:solidFill>
                  <a:schemeClr val="tx1"/>
                </a:solidFill>
              </a:defRPr>
            </a:lvl1pPr>
          </a:lstStyle>
          <a:p>
            <a:fld id="{1BE232AB-0B06-425F-9ADD-32A9A3D01189}" type="slidenum">
              <a:rPr lang="en-GB" smtClean="0"/>
              <a:pPr/>
              <a:t>‹#›</a:t>
            </a:fld>
            <a:endParaRPr lang="en-GB" dirty="0"/>
          </a:p>
        </p:txBody>
      </p:sp>
      <p:sp>
        <p:nvSpPr>
          <p:cNvPr id="7" name="Title Placeholder 6">
            <a:extLst>
              <a:ext uri="{FF2B5EF4-FFF2-40B4-BE49-F238E27FC236}">
                <a16:creationId xmlns:a16="http://schemas.microsoft.com/office/drawing/2014/main" id="{33D9DB0A-A808-4CCE-8146-B93E74E01D9C}"/>
              </a:ext>
            </a:extLst>
          </p:cNvPr>
          <p:cNvSpPr>
            <a:spLocks noGrp="1"/>
          </p:cNvSpPr>
          <p:nvPr>
            <p:ph type="title"/>
          </p:nvPr>
        </p:nvSpPr>
        <p:spPr>
          <a:xfrm>
            <a:off x="658811" y="657225"/>
            <a:ext cx="9021764" cy="532800"/>
          </a:xfrm>
          <a:prstGeom prst="rect">
            <a:avLst/>
          </a:prstGeom>
        </p:spPr>
        <p:txBody>
          <a:bodyPr vert="horz" lIns="0" tIns="0" rIns="0" bIns="0" rtlCol="0" anchor="t">
            <a:noAutofit/>
          </a:bodyPr>
          <a:lstStyle/>
          <a:p>
            <a:r>
              <a:rPr lang="en-GB" dirty="0"/>
              <a:t>Click to edit Master title style</a:t>
            </a:r>
          </a:p>
        </p:txBody>
      </p:sp>
      <p:sp>
        <p:nvSpPr>
          <p:cNvPr id="8" name="Text Placeholder 7">
            <a:extLst>
              <a:ext uri="{FF2B5EF4-FFF2-40B4-BE49-F238E27FC236}">
                <a16:creationId xmlns:a16="http://schemas.microsoft.com/office/drawing/2014/main" id="{65B9491A-5371-4C44-BBE4-EB722D183385}"/>
              </a:ext>
            </a:extLst>
          </p:cNvPr>
          <p:cNvSpPr>
            <a:spLocks noGrp="1"/>
          </p:cNvSpPr>
          <p:nvPr>
            <p:ph type="body" idx="1"/>
          </p:nvPr>
        </p:nvSpPr>
        <p:spPr>
          <a:xfrm>
            <a:off x="658812" y="1810800"/>
            <a:ext cx="10874375" cy="4355050"/>
          </a:xfrm>
          <a:prstGeom prst="rect">
            <a:avLst/>
          </a:prstGeom>
        </p:spPr>
        <p:txBody>
          <a:bodyPr vert="horz" lIns="0" tIns="0" rIns="0" bIns="0" rtlCol="0">
            <a:noAutofit/>
          </a:body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 level</a:t>
            </a:r>
          </a:p>
          <a:p>
            <a:pPr lvl="8"/>
            <a:r>
              <a:rPr lang="en-GB" dirty="0"/>
              <a:t>Ninth level</a:t>
            </a:r>
          </a:p>
        </p:txBody>
      </p:sp>
      <p:pic>
        <p:nvPicPr>
          <p:cNvPr id="6" name="Graphic 5">
            <a:extLst>
              <a:ext uri="{FF2B5EF4-FFF2-40B4-BE49-F238E27FC236}">
                <a16:creationId xmlns:a16="http://schemas.microsoft.com/office/drawing/2014/main" id="{2ECF81F8-0FF8-428B-8FBC-B2925CACD956}"/>
              </a:ext>
            </a:extLst>
          </p:cNvPr>
          <p:cNvPicPr>
            <a:picLocks noChangeAspect="1"/>
          </p:cNvPicPr>
          <p:nvPr userDrawn="1"/>
        </p:nvPicPr>
        <p:blipFill>
          <a:blip r:embed="rId52">
            <a:extLst>
              <a:ext uri="{96DAC541-7B7A-43D3-8B79-37D633B846F1}">
                <asvg:svgBlip xmlns:asvg="http://schemas.microsoft.com/office/drawing/2016/SVG/main" r:embed="rId53"/>
              </a:ext>
            </a:extLst>
          </a:blip>
          <a:stretch>
            <a:fillRect/>
          </a:stretch>
        </p:blipFill>
        <p:spPr>
          <a:xfrm>
            <a:off x="10378067" y="357164"/>
            <a:ext cx="1156709" cy="306413"/>
          </a:xfrm>
          <a:prstGeom prst="rect">
            <a:avLst/>
          </a:prstGeom>
        </p:spPr>
      </p:pic>
    </p:spTree>
    <p:extLst>
      <p:ext uri="{BB962C8B-B14F-4D97-AF65-F5344CB8AC3E}">
        <p14:creationId xmlns:p14="http://schemas.microsoft.com/office/powerpoint/2010/main" val="2503505089"/>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 id="2147484005" r:id="rId18"/>
    <p:sldLayoutId id="2147484006" r:id="rId19"/>
    <p:sldLayoutId id="2147484007" r:id="rId20"/>
    <p:sldLayoutId id="2147484008" r:id="rId21"/>
    <p:sldLayoutId id="2147484009" r:id="rId22"/>
    <p:sldLayoutId id="2147484010" r:id="rId23"/>
    <p:sldLayoutId id="2147484011" r:id="rId24"/>
    <p:sldLayoutId id="2147484012" r:id="rId25"/>
    <p:sldLayoutId id="2147484013" r:id="rId26"/>
    <p:sldLayoutId id="2147484014" r:id="rId27"/>
    <p:sldLayoutId id="2147484015" r:id="rId28"/>
    <p:sldLayoutId id="2147484016" r:id="rId29"/>
    <p:sldLayoutId id="2147484017" r:id="rId30"/>
    <p:sldLayoutId id="2147484018" r:id="rId31"/>
    <p:sldLayoutId id="2147484019" r:id="rId32"/>
    <p:sldLayoutId id="2147484020" r:id="rId33"/>
    <p:sldLayoutId id="2147484021" r:id="rId34"/>
    <p:sldLayoutId id="2147484022" r:id="rId35"/>
    <p:sldLayoutId id="2147484023" r:id="rId36"/>
    <p:sldLayoutId id="2147484024" r:id="rId37"/>
    <p:sldLayoutId id="2147484025" r:id="rId38"/>
    <p:sldLayoutId id="2147484026" r:id="rId39"/>
    <p:sldLayoutId id="2147484027" r:id="rId40"/>
    <p:sldLayoutId id="2147484028" r:id="rId41"/>
    <p:sldLayoutId id="2147484029" r:id="rId42"/>
    <p:sldLayoutId id="2147484030" r:id="rId43"/>
    <p:sldLayoutId id="2147484031" r:id="rId44"/>
    <p:sldLayoutId id="2147484032" r:id="rId45"/>
    <p:sldLayoutId id="2147484033" r:id="rId46"/>
    <p:sldLayoutId id="2147484034" r:id="rId47"/>
    <p:sldLayoutId id="2147484035" r:id="rId48"/>
    <p:sldLayoutId id="2147484036" r:id="rId49"/>
    <p:sldLayoutId id="2147484037" r:id="rId50"/>
  </p:sldLayoutIdLst>
  <p:hf sldNum="0" hdr="0" ftr="0" dt="0"/>
  <p:txStyles>
    <p:titleStyle>
      <a:lvl1pPr algn="l" defTabSz="914400" rtl="0" eaLnBrk="1" latinLnBrk="0" hangingPunct="1">
        <a:lnSpc>
          <a:spcPts val="4400"/>
        </a:lnSpc>
        <a:spcBef>
          <a:spcPct val="0"/>
        </a:spcBef>
        <a:buNone/>
        <a:defRPr lang="en-AU" sz="4000" kern="1200" dirty="0" smtClean="0">
          <a:solidFill>
            <a:schemeClr val="tx1"/>
          </a:solidFill>
          <a:latin typeface="+mj-lt"/>
          <a:ea typeface="+mj-ea"/>
          <a:cs typeface="Times New Roman" panose="02020603050405020304" pitchFamily="18" charset="0"/>
        </a:defRPr>
      </a:lvl1pPr>
    </p:titleStyle>
    <p:bodyStyle>
      <a:lvl1pPr marL="360000" indent="-36000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100000"/>
        </a:lnSpc>
        <a:spcBef>
          <a:spcPts val="0"/>
        </a:spcBef>
        <a:spcAft>
          <a:spcPts val="900"/>
        </a:spcAft>
        <a:buFont typeface="Times New Roman" panose="02020603050405020304" pitchFamily="18" charset="0"/>
        <a:buChar char="–"/>
        <a:defRPr sz="28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9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900"/>
        </a:spcAft>
        <a:buFont typeface="Arial" panose="020B0604020202020204" pitchFamily="34" charset="0"/>
        <a:buChar char="​"/>
        <a:defRPr sz="2800" b="0" kern="1200">
          <a:solidFill>
            <a:schemeClr val="accent1"/>
          </a:solidFill>
          <a:latin typeface="+mj-lt"/>
          <a:ea typeface="+mn-ea"/>
          <a:cs typeface="Arial" panose="020B0604020202020204" pitchFamily="34" charset="0"/>
        </a:defRPr>
      </a:lvl4pPr>
      <a:lvl5pPr marL="0" indent="0" algn="l" defTabSz="914400" rtl="0" eaLnBrk="1" latinLnBrk="0" hangingPunct="1">
        <a:lnSpc>
          <a:spcPct val="100000"/>
        </a:lnSpc>
        <a:spcBef>
          <a:spcPts val="0"/>
        </a:spcBef>
        <a:spcAft>
          <a:spcPts val="900"/>
        </a:spcAft>
        <a:buFont typeface="Arial" panose="020B0604020202020204" pitchFamily="34" charset="0"/>
        <a:buChar char="​"/>
        <a:defRPr sz="2000" kern="1200">
          <a:solidFill>
            <a:schemeClr val="tx1"/>
          </a:solidFill>
          <a:latin typeface="+mn-lt"/>
          <a:ea typeface="+mn-ea"/>
          <a:cs typeface="+mn-cs"/>
        </a:defRPr>
      </a:lvl5pPr>
      <a:lvl6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accent1"/>
          </a:solidFill>
          <a:latin typeface="+mn-lt"/>
          <a:ea typeface="+mn-ea"/>
          <a:cs typeface="Arial" panose="020B0604020202020204" pitchFamily="34" charset="0"/>
        </a:defRPr>
      </a:lvl6pPr>
      <a:lvl7pPr marL="0" indent="0" algn="l" defTabSz="914400" rtl="0" eaLnBrk="1" latinLnBrk="0" hangingPunct="1">
        <a:lnSpc>
          <a:spcPct val="100000"/>
        </a:lnSpc>
        <a:spcBef>
          <a:spcPts val="0"/>
        </a:spcBef>
        <a:spcAft>
          <a:spcPts val="900"/>
        </a:spcAft>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0"/>
        </a:spcBef>
        <a:spcAft>
          <a:spcPts val="900"/>
        </a:spcAft>
        <a:buFont typeface="Arial" panose="020B0604020202020204" pitchFamily="34" charset="0"/>
        <a:buChar char="​"/>
        <a:defRPr sz="1600" b="0" kern="1200">
          <a:solidFill>
            <a:schemeClr val="tx1"/>
          </a:solidFill>
          <a:latin typeface="+mn-lt"/>
          <a:ea typeface="+mn-ea"/>
          <a:cs typeface="Arial" panose="020B0604020202020204" pitchFamily="34" charset="0"/>
        </a:defRPr>
      </a:lvl8pPr>
      <a:lvl9pPr marL="0" indent="0" algn="l" defTabSz="914400" rtl="0" eaLnBrk="1" latinLnBrk="0" hangingPunct="1">
        <a:lnSpc>
          <a:spcPts val="1400"/>
        </a:lnSpc>
        <a:spcBef>
          <a:spcPts val="0"/>
        </a:spcBef>
        <a:spcAft>
          <a:spcPts val="900"/>
        </a:spcAft>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15">
          <p15:clr>
            <a:srgbClr val="F26B43"/>
          </p15:clr>
        </p15:guide>
        <p15:guide id="4" orient="horz" pos="414">
          <p15:clr>
            <a:srgbClr val="F26B43"/>
          </p15:clr>
        </p15:guide>
        <p15:guide id="5" pos="1435">
          <p15:clr>
            <a:srgbClr val="F26B43"/>
          </p15:clr>
        </p15:guide>
        <p15:guide id="6" pos="1580">
          <p15:clr>
            <a:srgbClr val="F26B43"/>
          </p15:clr>
        </p15:guide>
        <p15:guide id="7" pos="2601">
          <p15:clr>
            <a:srgbClr val="F26B43"/>
          </p15:clr>
        </p15:guide>
        <p15:guide id="8" pos="2746">
          <p15:clr>
            <a:srgbClr val="F26B43"/>
          </p15:clr>
        </p15:guide>
        <p15:guide id="9" pos="3766">
          <p15:clr>
            <a:srgbClr val="F26B43"/>
          </p15:clr>
        </p15:guide>
        <p15:guide id="10" pos="3911">
          <p15:clr>
            <a:srgbClr val="F26B43"/>
          </p15:clr>
        </p15:guide>
        <p15:guide id="11" pos="4932">
          <p15:clr>
            <a:srgbClr val="F26B43"/>
          </p15:clr>
        </p15:guide>
        <p15:guide id="12" pos="5077">
          <p15:clr>
            <a:srgbClr val="F26B43"/>
          </p15:clr>
        </p15:guide>
        <p15:guide id="13" pos="6098">
          <p15:clr>
            <a:srgbClr val="F26B43"/>
          </p15:clr>
        </p15:guide>
        <p15:guide id="14" pos="6243">
          <p15:clr>
            <a:srgbClr val="F26B43"/>
          </p15:clr>
        </p15:guide>
        <p15:guide id="15" pos="7263">
          <p15:clr>
            <a:srgbClr val="F26B43"/>
          </p15:clr>
        </p15:guide>
        <p15:guide id="17" orient="horz" pos="1141">
          <p15:clr>
            <a:srgbClr val="F26B43"/>
          </p15:clr>
        </p15:guide>
        <p15:guide id="18" orient="horz" pos="2160">
          <p15:clr>
            <a:srgbClr val="F26B43"/>
          </p15:clr>
        </p15:guide>
        <p15:guide id="19"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customXml" Target="../../customXml/item6.xml"/><Relationship Id="rId1" Type="http://schemas.openxmlformats.org/officeDocument/2006/relationships/customXml" Target="../../customXml/item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customXml" Target="../../customXml/item20.xml"/><Relationship Id="rId1" Type="http://schemas.openxmlformats.org/officeDocument/2006/relationships/customXml" Target="../../customXml/item1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customXml" Target="../../customXml/item2.xml"/><Relationship Id="rId1" Type="http://schemas.openxmlformats.org/officeDocument/2006/relationships/customXml" Target="../../customXml/item11.xml"/><Relationship Id="rId5" Type="http://schemas.openxmlformats.org/officeDocument/2006/relationships/image" Target="../media/image750.png"/><Relationship Id="rId4" Type="http://schemas.microsoft.com/office/2014/relationships/chartEx" Target="../charts/chartEx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customXml" Target="../../customXml/item16.xml"/><Relationship Id="rId1" Type="http://schemas.openxmlformats.org/officeDocument/2006/relationships/customXml" Target="../../customXml/item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customXml" Target="../../customXml/item8.xml"/><Relationship Id="rId1" Type="http://schemas.openxmlformats.org/officeDocument/2006/relationships/customXml" Target="../../customXml/item19.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80014F-CD33-5FCC-0AFA-AF7AEE3CE1A3}"/>
              </a:ext>
            </a:extLst>
          </p:cNvPr>
          <p:cNvSpPr>
            <a:spLocks noGrp="1"/>
          </p:cNvSpPr>
          <p:nvPr>
            <p:ph type="title"/>
          </p:nvPr>
        </p:nvSpPr>
        <p:spPr/>
        <p:txBody>
          <a:bodyPr/>
          <a:lstStyle/>
          <a:p>
            <a:r>
              <a:rPr lang="en-US" dirty="0"/>
              <a:t>Cost Estimation</a:t>
            </a:r>
          </a:p>
        </p:txBody>
      </p:sp>
    </p:spTree>
    <p:extLst>
      <p:ext uri="{BB962C8B-B14F-4D97-AF65-F5344CB8AC3E}">
        <p14:creationId xmlns:p14="http://schemas.microsoft.com/office/powerpoint/2010/main" val="3641427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575B-748F-9254-6CDF-7C64522EF91A}"/>
              </a:ext>
            </a:extLst>
          </p:cNvPr>
          <p:cNvSpPr>
            <a:spLocks noGrp="1"/>
          </p:cNvSpPr>
          <p:nvPr>
            <p:ph type="title"/>
          </p:nvPr>
        </p:nvSpPr>
        <p:spPr/>
        <p:txBody>
          <a:bodyPr/>
          <a:lstStyle/>
          <a:p>
            <a:r>
              <a:rPr lang="en-US" dirty="0"/>
              <a:t>Risk-Based Contingency</a:t>
            </a:r>
          </a:p>
        </p:txBody>
      </p:sp>
      <p:sp>
        <p:nvSpPr>
          <p:cNvPr id="4" name="Text Placeholder 3">
            <a:extLst>
              <a:ext uri="{FF2B5EF4-FFF2-40B4-BE49-F238E27FC236}">
                <a16:creationId xmlns:a16="http://schemas.microsoft.com/office/drawing/2014/main" id="{D0076BD0-331A-B09D-9772-75CC93AA5E89}"/>
              </a:ext>
            </a:extLst>
          </p:cNvPr>
          <p:cNvSpPr>
            <a:spLocks noGrp="1"/>
          </p:cNvSpPr>
          <p:nvPr>
            <p:ph type="body" sz="quarter" idx="10"/>
          </p:nvPr>
        </p:nvSpPr>
        <p:spPr>
          <a:xfrm>
            <a:off x="658813" y="1553021"/>
            <a:ext cx="5447697" cy="4354513"/>
          </a:xfrm>
        </p:spPr>
        <p:txBody>
          <a:bodyPr/>
          <a:lstStyle/>
          <a:p>
            <a:pPr marL="285750" indent="-285750">
              <a:lnSpc>
                <a:spcPct val="100000"/>
              </a:lnSpc>
              <a:spcAft>
                <a:spcPts val="0"/>
              </a:spcAft>
              <a:buFont typeface="Arial" panose="020B0604020202020204" pitchFamily="34" charset="0"/>
              <a:buChar char="•"/>
            </a:pPr>
            <a:r>
              <a:rPr lang="en-US" sz="1800" dirty="0"/>
              <a:t>The risk register has been developed using project information gathered through discussions with the project team members. </a:t>
            </a:r>
          </a:p>
          <a:p>
            <a:pPr>
              <a:lnSpc>
                <a:spcPct val="100000"/>
              </a:lnSpc>
              <a:spcAft>
                <a:spcPts val="0"/>
              </a:spcAft>
            </a:pPr>
            <a:endParaRPr lang="en-US" sz="1800" dirty="0"/>
          </a:p>
          <a:p>
            <a:pPr marL="285750" indent="-285750">
              <a:lnSpc>
                <a:spcPct val="100000"/>
              </a:lnSpc>
              <a:spcAft>
                <a:spcPts val="0"/>
              </a:spcAft>
              <a:buFont typeface="Arial" panose="020B0604020202020204" pitchFamily="34" charset="0"/>
              <a:buChar char="•"/>
            </a:pPr>
            <a:r>
              <a:rPr lang="en-US" sz="1800" dirty="0"/>
              <a:t>The risk register includes an assignment of probability and impact for each identified risk. </a:t>
            </a:r>
            <a:r>
              <a:rPr lang="en-US" sz="1800" b="1" dirty="0"/>
              <a:t>An impact consists of both a capital cost should the risk trigger, as well as an associated schedule impact.​</a:t>
            </a:r>
          </a:p>
          <a:p>
            <a:pPr>
              <a:lnSpc>
                <a:spcPct val="100000"/>
              </a:lnSpc>
              <a:spcAft>
                <a:spcPts val="0"/>
              </a:spcAft>
            </a:pPr>
            <a:endParaRPr lang="en-US" sz="1800" dirty="0"/>
          </a:p>
          <a:p>
            <a:pPr marL="285750" indent="-285750">
              <a:lnSpc>
                <a:spcPct val="100000"/>
              </a:lnSpc>
              <a:spcAft>
                <a:spcPts val="0"/>
              </a:spcAft>
              <a:buFont typeface="Arial" panose="020B0604020202020204" pitchFamily="34" charset="0"/>
              <a:buChar char="•"/>
            </a:pPr>
            <a:r>
              <a:rPr lang="en-US" sz="1800" dirty="0">
                <a:effectLst/>
                <a:latin typeface="Times New Roman" panose="02020603050405020304" pitchFamily="18" charset="0"/>
                <a:ea typeface="SimSun" panose="02010600030101010101" pitchFamily="2" charset="-122"/>
                <a:cs typeface="Gautami" panose="020B0502040204020203" pitchFamily="34" charset="0"/>
              </a:rPr>
              <a:t>The capital cost impacts are based on direct costs only. The cost value of a schedule delay was determined by developing a daily schedule burn rate by attributing the sum of indirect and overhead costs to the total number of construction schedule days. </a:t>
            </a:r>
            <a:endParaRPr lang="en-US" sz="1800" dirty="0"/>
          </a:p>
          <a:p>
            <a:pPr>
              <a:lnSpc>
                <a:spcPct val="100000"/>
              </a:lnSpc>
              <a:spcAft>
                <a:spcPts val="0"/>
              </a:spcAft>
            </a:pPr>
            <a:endParaRPr lang="en-US" sz="1800" dirty="0"/>
          </a:p>
        </p:txBody>
      </p:sp>
      <p:graphicFrame>
        <p:nvGraphicFramePr>
          <p:cNvPr id="6" name="Table 5">
            <a:extLst>
              <a:ext uri="{FF2B5EF4-FFF2-40B4-BE49-F238E27FC236}">
                <a16:creationId xmlns:a16="http://schemas.microsoft.com/office/drawing/2014/main" id="{A4B2BB16-F1BF-4E17-45AC-8EB37AAD4D1A}"/>
              </a:ext>
            </a:extLst>
          </p:cNvPr>
          <p:cNvGraphicFramePr>
            <a:graphicFrameLocks noGrp="1"/>
          </p:cNvGraphicFramePr>
          <p:nvPr>
            <p:extLst>
              <p:ext uri="{D42A27DB-BD31-4B8C-83A1-F6EECF244321}">
                <p14:modId xmlns:p14="http://schemas.microsoft.com/office/powerpoint/2010/main" val="1224212392"/>
              </p:ext>
            </p:extLst>
          </p:nvPr>
        </p:nvGraphicFramePr>
        <p:xfrm>
          <a:off x="6379778" y="1553021"/>
          <a:ext cx="5570484" cy="4772020"/>
        </p:xfrm>
        <a:graphic>
          <a:graphicData uri="http://schemas.openxmlformats.org/drawingml/2006/table">
            <a:tbl>
              <a:tblPr firstRow="1" bandRow="1">
                <a:tableStyleId>{5C22544A-7EE6-4342-B048-85BDC9FD1C3A}</a:tableStyleId>
              </a:tblPr>
              <a:tblGrid>
                <a:gridCol w="703952">
                  <a:extLst>
                    <a:ext uri="{9D8B030D-6E8A-4147-A177-3AD203B41FA5}">
                      <a16:colId xmlns:a16="http://schemas.microsoft.com/office/drawing/2014/main" val="4137369312"/>
                    </a:ext>
                  </a:extLst>
                </a:gridCol>
                <a:gridCol w="1462900">
                  <a:extLst>
                    <a:ext uri="{9D8B030D-6E8A-4147-A177-3AD203B41FA5}">
                      <a16:colId xmlns:a16="http://schemas.microsoft.com/office/drawing/2014/main" val="1900734687"/>
                    </a:ext>
                  </a:extLst>
                </a:gridCol>
                <a:gridCol w="3403632">
                  <a:extLst>
                    <a:ext uri="{9D8B030D-6E8A-4147-A177-3AD203B41FA5}">
                      <a16:colId xmlns:a16="http://schemas.microsoft.com/office/drawing/2014/main" val="3754068625"/>
                    </a:ext>
                  </a:extLst>
                </a:gridCol>
              </a:tblGrid>
              <a:tr h="236186">
                <a:tc>
                  <a:txBody>
                    <a:bodyPr/>
                    <a:lstStyle/>
                    <a:p>
                      <a:pPr algn="ctr"/>
                      <a:r>
                        <a:rPr lang="en-US" sz="1000" dirty="0">
                          <a:latin typeface="+mj-lt"/>
                        </a:rPr>
                        <a:t>Risk #</a:t>
                      </a:r>
                    </a:p>
                  </a:txBody>
                  <a:tcPr/>
                </a:tc>
                <a:tc>
                  <a:txBody>
                    <a:bodyPr/>
                    <a:lstStyle/>
                    <a:p>
                      <a:pPr algn="ctr"/>
                      <a:r>
                        <a:rPr lang="en-US" sz="1000" dirty="0">
                          <a:latin typeface="+mj-lt"/>
                        </a:rPr>
                        <a:t>Risk Category</a:t>
                      </a:r>
                    </a:p>
                  </a:txBody>
                  <a:tcPr/>
                </a:tc>
                <a:tc>
                  <a:txBody>
                    <a:bodyPr/>
                    <a:lstStyle/>
                    <a:p>
                      <a:pPr algn="ctr"/>
                      <a:r>
                        <a:rPr lang="en-US" sz="1000" dirty="0">
                          <a:latin typeface="+mj-lt"/>
                        </a:rPr>
                        <a:t>Description</a:t>
                      </a:r>
                    </a:p>
                  </a:txBody>
                  <a:tcPr/>
                </a:tc>
                <a:extLst>
                  <a:ext uri="{0D108BD9-81ED-4DB2-BD59-A6C34878D82A}">
                    <a16:rowId xmlns:a16="http://schemas.microsoft.com/office/drawing/2014/main" val="839632423"/>
                  </a:ext>
                </a:extLst>
              </a:tr>
              <a:tr h="236186">
                <a:tc>
                  <a:txBody>
                    <a:bodyPr/>
                    <a:lstStyle/>
                    <a:p>
                      <a:pPr algn="ctr"/>
                      <a:r>
                        <a:rPr lang="en-US" sz="1000" dirty="0">
                          <a:latin typeface="+mj-lt"/>
                        </a:rPr>
                        <a:t>40</a:t>
                      </a:r>
                    </a:p>
                  </a:txBody>
                  <a:tcPr/>
                </a:tc>
                <a:tc>
                  <a:txBody>
                    <a:bodyPr/>
                    <a:lstStyle/>
                    <a:p>
                      <a:pPr algn="ctr" fontAlgn="ctr"/>
                      <a:r>
                        <a:rPr lang="en-US" sz="1000" b="0" i="0" u="none" strike="noStrike">
                          <a:solidFill>
                            <a:srgbClr val="000000"/>
                          </a:solidFill>
                          <a:effectLst/>
                          <a:latin typeface="+mj-lt"/>
                        </a:rPr>
                        <a:t>Financial and Schedule</a:t>
                      </a:r>
                    </a:p>
                  </a:txBody>
                  <a:tcPr marL="0" marR="0" marT="0" marB="0" anchor="ctr"/>
                </a:tc>
                <a:tc>
                  <a:txBody>
                    <a:bodyPr/>
                    <a:lstStyle/>
                    <a:p>
                      <a:pPr algn="ctr" fontAlgn="ctr"/>
                      <a:r>
                        <a:rPr lang="en-US" sz="1000" b="0" i="0" u="none" strike="noStrike" dirty="0">
                          <a:solidFill>
                            <a:srgbClr val="000000"/>
                          </a:solidFill>
                          <a:effectLst/>
                          <a:latin typeface="+mj-lt"/>
                        </a:rPr>
                        <a:t>Risk existing valves do not hold</a:t>
                      </a:r>
                    </a:p>
                  </a:txBody>
                  <a:tcPr marL="0" marR="0" marT="0" marB="0" anchor="ctr"/>
                </a:tc>
                <a:extLst>
                  <a:ext uri="{0D108BD9-81ED-4DB2-BD59-A6C34878D82A}">
                    <a16:rowId xmlns:a16="http://schemas.microsoft.com/office/drawing/2014/main" val="577668123"/>
                  </a:ext>
                </a:extLst>
              </a:tr>
              <a:tr h="438257">
                <a:tc>
                  <a:txBody>
                    <a:bodyPr/>
                    <a:lstStyle/>
                    <a:p>
                      <a:pPr algn="ctr"/>
                      <a:r>
                        <a:rPr lang="en-US" sz="1000" dirty="0">
                          <a:latin typeface="+mj-lt"/>
                        </a:rPr>
                        <a:t>42</a:t>
                      </a:r>
                    </a:p>
                  </a:txBody>
                  <a:tcPr/>
                </a:tc>
                <a:tc>
                  <a:txBody>
                    <a:bodyPr/>
                    <a:lstStyle/>
                    <a:p>
                      <a:pPr algn="ctr" fontAlgn="ctr"/>
                      <a:r>
                        <a:rPr lang="en-US" sz="1000" b="0" i="0" u="none" strike="noStrike" dirty="0">
                          <a:solidFill>
                            <a:srgbClr val="000000"/>
                          </a:solidFill>
                          <a:effectLst/>
                          <a:latin typeface="+mj-lt"/>
                        </a:rPr>
                        <a:t>Financial and Schedule</a:t>
                      </a:r>
                    </a:p>
                  </a:txBody>
                  <a:tcPr marL="0" marR="0" marT="0" marB="0" anchor="ctr"/>
                </a:tc>
                <a:tc>
                  <a:txBody>
                    <a:bodyPr/>
                    <a:lstStyle/>
                    <a:p>
                      <a:pPr algn="ctr" fontAlgn="ctr"/>
                      <a:r>
                        <a:rPr lang="en-US" sz="1000" b="0" i="0" u="none" strike="noStrike" dirty="0">
                          <a:solidFill>
                            <a:srgbClr val="000000"/>
                          </a:solidFill>
                          <a:effectLst/>
                          <a:latin typeface="+mj-lt"/>
                        </a:rPr>
                        <a:t>Experiencing longer than quoted lead/wait times on products and equipment due to supply chain issues.</a:t>
                      </a:r>
                    </a:p>
                  </a:txBody>
                  <a:tcPr marL="0" marR="0" marT="0" marB="0" anchor="ctr"/>
                </a:tc>
                <a:extLst>
                  <a:ext uri="{0D108BD9-81ED-4DB2-BD59-A6C34878D82A}">
                    <a16:rowId xmlns:a16="http://schemas.microsoft.com/office/drawing/2014/main" val="12809814"/>
                  </a:ext>
                </a:extLst>
              </a:tr>
              <a:tr h="236186">
                <a:tc>
                  <a:txBody>
                    <a:bodyPr/>
                    <a:lstStyle/>
                    <a:p>
                      <a:pPr algn="ctr"/>
                      <a:r>
                        <a:rPr lang="en-US" sz="1000" dirty="0">
                          <a:latin typeface="+mj-lt"/>
                        </a:rPr>
                        <a:t>38</a:t>
                      </a:r>
                    </a:p>
                  </a:txBody>
                  <a:tcPr/>
                </a:tc>
                <a:tc>
                  <a:txBody>
                    <a:bodyPr/>
                    <a:lstStyle/>
                    <a:p>
                      <a:pPr algn="ctr" fontAlgn="ctr"/>
                      <a:r>
                        <a:rPr lang="en-US" sz="1000" b="0" i="0" u="none" strike="noStrike" dirty="0">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Risk of dewatering failure</a:t>
                      </a:r>
                    </a:p>
                  </a:txBody>
                  <a:tcPr marL="0" marR="0" marT="0" marB="0" anchor="ctr"/>
                </a:tc>
                <a:extLst>
                  <a:ext uri="{0D108BD9-81ED-4DB2-BD59-A6C34878D82A}">
                    <a16:rowId xmlns:a16="http://schemas.microsoft.com/office/drawing/2014/main" val="2328849690"/>
                  </a:ext>
                </a:extLst>
              </a:tr>
              <a:tr h="328692">
                <a:tc>
                  <a:txBody>
                    <a:bodyPr/>
                    <a:lstStyle/>
                    <a:p>
                      <a:pPr algn="ctr"/>
                      <a:r>
                        <a:rPr lang="en-US" sz="1000" dirty="0">
                          <a:latin typeface="+mj-lt"/>
                        </a:rPr>
                        <a:t>43</a:t>
                      </a:r>
                    </a:p>
                  </a:txBody>
                  <a:tcPr/>
                </a:tc>
                <a:tc>
                  <a:txBody>
                    <a:bodyPr/>
                    <a:lstStyle/>
                    <a:p>
                      <a:pPr algn="ctr" fontAlgn="ctr"/>
                      <a:r>
                        <a:rPr lang="en-US" sz="1000" b="0" i="0" u="none" strike="noStrike">
                          <a:solidFill>
                            <a:srgbClr val="000000"/>
                          </a:solidFill>
                          <a:effectLst/>
                          <a:latin typeface="+mj-lt"/>
                        </a:rPr>
                        <a:t>Operations</a:t>
                      </a:r>
                    </a:p>
                  </a:txBody>
                  <a:tcPr marL="0" marR="0" marT="0" marB="0" anchor="ctr"/>
                </a:tc>
                <a:tc>
                  <a:txBody>
                    <a:bodyPr/>
                    <a:lstStyle/>
                    <a:p>
                      <a:pPr algn="ctr" fontAlgn="ctr"/>
                      <a:r>
                        <a:rPr lang="en-US" sz="1000" b="0" i="0" u="none" strike="noStrike" dirty="0">
                          <a:solidFill>
                            <a:srgbClr val="000000"/>
                          </a:solidFill>
                          <a:effectLst/>
                          <a:latin typeface="+mj-lt"/>
                        </a:rPr>
                        <a:t>Vibration from construction impacts on existing beam line and tunnel</a:t>
                      </a:r>
                    </a:p>
                  </a:txBody>
                  <a:tcPr marL="0" marR="0" marT="0" marB="0" anchor="ctr"/>
                </a:tc>
                <a:extLst>
                  <a:ext uri="{0D108BD9-81ED-4DB2-BD59-A6C34878D82A}">
                    <a16:rowId xmlns:a16="http://schemas.microsoft.com/office/drawing/2014/main" val="2531117822"/>
                  </a:ext>
                </a:extLst>
              </a:tr>
              <a:tr h="236186">
                <a:tc>
                  <a:txBody>
                    <a:bodyPr/>
                    <a:lstStyle/>
                    <a:p>
                      <a:pPr algn="ctr"/>
                      <a:r>
                        <a:rPr lang="en-US" sz="1000" dirty="0">
                          <a:latin typeface="+mj-lt"/>
                        </a:rPr>
                        <a:t>18</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Risk that earth embankment structure fails</a:t>
                      </a:r>
                    </a:p>
                  </a:txBody>
                  <a:tcPr marL="0" marR="0" marT="0" marB="0" anchor="ctr"/>
                </a:tc>
                <a:extLst>
                  <a:ext uri="{0D108BD9-81ED-4DB2-BD59-A6C34878D82A}">
                    <a16:rowId xmlns:a16="http://schemas.microsoft.com/office/drawing/2014/main" val="1668783510"/>
                  </a:ext>
                </a:extLst>
              </a:tr>
              <a:tr h="547821">
                <a:tc>
                  <a:txBody>
                    <a:bodyPr/>
                    <a:lstStyle/>
                    <a:p>
                      <a:pPr algn="ctr"/>
                      <a:r>
                        <a:rPr lang="en-US" sz="1000" dirty="0">
                          <a:latin typeface="+mj-lt"/>
                        </a:rPr>
                        <a:t>12</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Lack of adequate laydown areas in proximity to the site allowing for piping to be assembled.</a:t>
                      </a:r>
                    </a:p>
                  </a:txBody>
                  <a:tcPr marL="0" marR="0" marT="0" marB="0" anchor="ctr"/>
                </a:tc>
                <a:extLst>
                  <a:ext uri="{0D108BD9-81ED-4DB2-BD59-A6C34878D82A}">
                    <a16:rowId xmlns:a16="http://schemas.microsoft.com/office/drawing/2014/main" val="668973398"/>
                  </a:ext>
                </a:extLst>
              </a:tr>
              <a:tr h="291189">
                <a:tc>
                  <a:txBody>
                    <a:bodyPr/>
                    <a:lstStyle/>
                    <a:p>
                      <a:pPr algn="ctr"/>
                      <a:r>
                        <a:rPr lang="en-US" sz="1000" dirty="0">
                          <a:latin typeface="+mj-lt"/>
                        </a:rPr>
                        <a:t>19</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a:solidFill>
                            <a:srgbClr val="000000"/>
                          </a:solidFill>
                          <a:effectLst/>
                          <a:latin typeface="+mj-lt"/>
                        </a:rPr>
                        <a:t>Unforeseen ground conditions during construction</a:t>
                      </a:r>
                      <a:endParaRPr lang="en-US" sz="10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3083474067"/>
                  </a:ext>
                </a:extLst>
              </a:tr>
              <a:tr h="236186">
                <a:tc>
                  <a:txBody>
                    <a:bodyPr/>
                    <a:lstStyle/>
                    <a:p>
                      <a:pPr algn="ctr"/>
                      <a:r>
                        <a:rPr lang="en-US" sz="1000" dirty="0">
                          <a:latin typeface="+mj-lt"/>
                        </a:rPr>
                        <a:t>28</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Damage to existing tunnel during excavation</a:t>
                      </a:r>
                    </a:p>
                  </a:txBody>
                  <a:tcPr marL="0" marR="0" marT="0" marB="0" anchor="ctr"/>
                </a:tc>
                <a:extLst>
                  <a:ext uri="{0D108BD9-81ED-4DB2-BD59-A6C34878D82A}">
                    <a16:rowId xmlns:a16="http://schemas.microsoft.com/office/drawing/2014/main" val="1885073946"/>
                  </a:ext>
                </a:extLst>
              </a:tr>
              <a:tr h="236186">
                <a:tc>
                  <a:txBody>
                    <a:bodyPr/>
                    <a:lstStyle/>
                    <a:p>
                      <a:pPr algn="ctr"/>
                      <a:r>
                        <a:rPr lang="en-US" sz="1000" dirty="0">
                          <a:latin typeface="+mj-lt"/>
                        </a:rPr>
                        <a:t>31</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Exceeding radiation limits during construction</a:t>
                      </a:r>
                    </a:p>
                  </a:txBody>
                  <a:tcPr marL="0" marR="0" marT="0" marB="0" anchor="ctr"/>
                </a:tc>
                <a:extLst>
                  <a:ext uri="{0D108BD9-81ED-4DB2-BD59-A6C34878D82A}">
                    <a16:rowId xmlns:a16="http://schemas.microsoft.com/office/drawing/2014/main" val="1520516067"/>
                  </a:ext>
                </a:extLst>
              </a:tr>
              <a:tr h="388252">
                <a:tc>
                  <a:txBody>
                    <a:bodyPr/>
                    <a:lstStyle/>
                    <a:p>
                      <a:pPr algn="ctr"/>
                      <a:r>
                        <a:rPr lang="en-US" sz="1000" dirty="0">
                          <a:latin typeface="+mj-lt"/>
                        </a:rPr>
                        <a:t>39</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Underpinning existing structure due to 5' trenching required for new sanitary line</a:t>
                      </a:r>
                    </a:p>
                  </a:txBody>
                  <a:tcPr marL="0" marR="0" marT="0" marB="0" anchor="ctr"/>
                </a:tc>
                <a:extLst>
                  <a:ext uri="{0D108BD9-81ED-4DB2-BD59-A6C34878D82A}">
                    <a16:rowId xmlns:a16="http://schemas.microsoft.com/office/drawing/2014/main" val="3917700285"/>
                  </a:ext>
                </a:extLst>
              </a:tr>
              <a:tr h="328692">
                <a:tc>
                  <a:txBody>
                    <a:bodyPr/>
                    <a:lstStyle/>
                    <a:p>
                      <a:pPr algn="ctr"/>
                      <a:r>
                        <a:rPr lang="en-US" sz="1000" dirty="0">
                          <a:latin typeface="+mj-lt"/>
                        </a:rPr>
                        <a:t>25</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Damage of existing utility lines during construction </a:t>
                      </a:r>
                    </a:p>
                  </a:txBody>
                  <a:tcPr marL="0" marR="0" marT="0" marB="0" anchor="ctr"/>
                </a:tc>
                <a:extLst>
                  <a:ext uri="{0D108BD9-81ED-4DB2-BD59-A6C34878D82A}">
                    <a16:rowId xmlns:a16="http://schemas.microsoft.com/office/drawing/2014/main" val="3896494213"/>
                  </a:ext>
                </a:extLst>
              </a:tr>
              <a:tr h="657385">
                <a:tc>
                  <a:txBody>
                    <a:bodyPr/>
                    <a:lstStyle/>
                    <a:p>
                      <a:pPr algn="ctr"/>
                      <a:r>
                        <a:rPr lang="en-US" sz="1000" dirty="0">
                          <a:latin typeface="+mj-lt"/>
                        </a:rPr>
                        <a:t>35</a:t>
                      </a:r>
                    </a:p>
                  </a:txBody>
                  <a:tcPr/>
                </a:tc>
                <a:tc>
                  <a:txBody>
                    <a:bodyPr/>
                    <a:lstStyle/>
                    <a:p>
                      <a:pPr algn="ctr" fontAlgn="ctr"/>
                      <a:r>
                        <a:rPr lang="en-US" sz="1000" b="0" i="0" u="none" strike="noStrike">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Risk that minimum operational requirements of existing mechanical &amp; electrical equipment cannot be maintained during construction</a:t>
                      </a:r>
                    </a:p>
                  </a:txBody>
                  <a:tcPr marL="0" marR="0" marT="0" marB="0" anchor="ctr"/>
                </a:tc>
                <a:extLst>
                  <a:ext uri="{0D108BD9-81ED-4DB2-BD59-A6C34878D82A}">
                    <a16:rowId xmlns:a16="http://schemas.microsoft.com/office/drawing/2014/main" val="4292116943"/>
                  </a:ext>
                </a:extLst>
              </a:tr>
              <a:tr h="328692">
                <a:tc>
                  <a:txBody>
                    <a:bodyPr/>
                    <a:lstStyle/>
                    <a:p>
                      <a:pPr algn="ctr"/>
                      <a:r>
                        <a:rPr lang="en-US" sz="1000" dirty="0">
                          <a:latin typeface="+mj-lt"/>
                        </a:rPr>
                        <a:t>34</a:t>
                      </a:r>
                    </a:p>
                  </a:txBody>
                  <a:tcPr/>
                </a:tc>
                <a:tc>
                  <a:txBody>
                    <a:bodyPr/>
                    <a:lstStyle/>
                    <a:p>
                      <a:pPr algn="ctr" fontAlgn="ctr"/>
                      <a:r>
                        <a:rPr lang="en-US" sz="1000" b="0" i="0" u="none" strike="noStrike" dirty="0">
                          <a:solidFill>
                            <a:srgbClr val="000000"/>
                          </a:solidFill>
                          <a:effectLst/>
                          <a:latin typeface="+mj-lt"/>
                        </a:rPr>
                        <a:t>Constructability</a:t>
                      </a:r>
                    </a:p>
                  </a:txBody>
                  <a:tcPr marL="0" marR="0" marT="0" marB="0" anchor="ctr"/>
                </a:tc>
                <a:tc>
                  <a:txBody>
                    <a:bodyPr/>
                    <a:lstStyle/>
                    <a:p>
                      <a:pPr algn="ctr" fontAlgn="ctr"/>
                      <a:r>
                        <a:rPr lang="en-US" sz="1000" b="0" i="0" u="none" strike="noStrike" dirty="0">
                          <a:solidFill>
                            <a:srgbClr val="000000"/>
                          </a:solidFill>
                          <a:effectLst/>
                          <a:latin typeface="+mj-lt"/>
                        </a:rPr>
                        <a:t>Accidental damage to existing chemical treatment material currently on site</a:t>
                      </a:r>
                    </a:p>
                  </a:txBody>
                  <a:tcPr marL="0" marR="0" marT="0" marB="0" anchor="ctr"/>
                </a:tc>
                <a:extLst>
                  <a:ext uri="{0D108BD9-81ED-4DB2-BD59-A6C34878D82A}">
                    <a16:rowId xmlns:a16="http://schemas.microsoft.com/office/drawing/2014/main" val="3477833570"/>
                  </a:ext>
                </a:extLst>
              </a:tr>
            </a:tbl>
          </a:graphicData>
        </a:graphic>
      </p:graphicFrame>
    </p:spTree>
    <p:extLst>
      <p:ext uri="{BB962C8B-B14F-4D97-AF65-F5344CB8AC3E}">
        <p14:creationId xmlns:p14="http://schemas.microsoft.com/office/powerpoint/2010/main" val="64305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575B-748F-9254-6CDF-7C64522EF91A}"/>
              </a:ext>
            </a:extLst>
          </p:cNvPr>
          <p:cNvSpPr>
            <a:spLocks noGrp="1"/>
          </p:cNvSpPr>
          <p:nvPr>
            <p:ph type="title"/>
          </p:nvPr>
        </p:nvSpPr>
        <p:spPr/>
        <p:txBody>
          <a:bodyPr/>
          <a:lstStyle/>
          <a:p>
            <a:r>
              <a:rPr lang="en-US" dirty="0"/>
              <a:t>Risk-Based Contingency</a:t>
            </a:r>
          </a:p>
        </p:txBody>
      </p:sp>
      <p:sp>
        <p:nvSpPr>
          <p:cNvPr id="4" name="Text Placeholder 3">
            <a:extLst>
              <a:ext uri="{FF2B5EF4-FFF2-40B4-BE49-F238E27FC236}">
                <a16:creationId xmlns:a16="http://schemas.microsoft.com/office/drawing/2014/main" id="{D0076BD0-331A-B09D-9772-75CC93AA5E89}"/>
              </a:ext>
            </a:extLst>
          </p:cNvPr>
          <p:cNvSpPr>
            <a:spLocks noGrp="1"/>
          </p:cNvSpPr>
          <p:nvPr>
            <p:ph type="body" sz="quarter" idx="10"/>
          </p:nvPr>
        </p:nvSpPr>
        <p:spPr>
          <a:xfrm>
            <a:off x="658814" y="1807779"/>
            <a:ext cx="10997158" cy="4099755"/>
          </a:xfrm>
        </p:spPr>
        <p:txBody>
          <a:bodyPr/>
          <a:lstStyle/>
          <a:p>
            <a:pPr marL="285750" indent="-285750">
              <a:lnSpc>
                <a:spcPct val="100000"/>
              </a:lnSpc>
              <a:spcAft>
                <a:spcPts val="0"/>
              </a:spcAft>
              <a:buFont typeface="Arial" panose="020B0604020202020204" pitchFamily="34" charset="0"/>
              <a:buChar char="•"/>
            </a:pPr>
            <a:r>
              <a:rPr lang="en-US" sz="2000" dirty="0"/>
              <a:t>Quantitative Risk Analysis (QRA) was run on the individual risk register line items to simulate the Risk-Based Contingency. </a:t>
            </a:r>
          </a:p>
          <a:p>
            <a:pPr marL="285750" indent="-285750">
              <a:lnSpc>
                <a:spcPct val="100000"/>
              </a:lnSpc>
              <a:spcAft>
                <a:spcPts val="0"/>
              </a:spcAft>
              <a:buFont typeface="Arial" panose="020B0604020202020204" pitchFamily="34" charset="0"/>
              <a:buChar char="•"/>
            </a:pPr>
            <a:r>
              <a:rPr lang="en-US" sz="2000" dirty="0"/>
              <a:t>The QRA is a Monte Carlo simulation with 10,000 iterations on the probability and impact of each risk triggering.​</a:t>
            </a:r>
          </a:p>
          <a:p>
            <a:pPr>
              <a:lnSpc>
                <a:spcPct val="100000"/>
              </a:lnSpc>
              <a:spcAft>
                <a:spcPts val="0"/>
              </a:spcAft>
            </a:pPr>
            <a:endParaRPr lang="en-US" sz="1800" dirty="0"/>
          </a:p>
        </p:txBody>
      </p:sp>
      <p:pic>
        <p:nvPicPr>
          <p:cNvPr id="6" name="RiskRGOutputsR33C2">
            <a:extLst>
              <a:ext uri="{FF2B5EF4-FFF2-40B4-BE49-F238E27FC236}">
                <a16:creationId xmlns:a16="http://schemas.microsoft.com/office/drawing/2014/main" id="{EEE32B91-4221-0CEC-F9EC-DE7741A8023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211614" y="3266711"/>
            <a:ext cx="5755202" cy="2352956"/>
          </a:xfrm>
          <a:prstGeom prst="rect">
            <a:avLst/>
          </a:prstGeom>
        </p:spPr>
      </p:pic>
      <p:pic>
        <p:nvPicPr>
          <p:cNvPr id="7" name="RiskRGOutputsR19C2">
            <a:extLst>
              <a:ext uri="{FF2B5EF4-FFF2-40B4-BE49-F238E27FC236}">
                <a16:creationId xmlns:a16="http://schemas.microsoft.com/office/drawing/2014/main" id="{8562C04A-A165-765E-6B36-BDD5F69FFD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42111" y="3429000"/>
            <a:ext cx="5755202" cy="2028379"/>
          </a:xfrm>
          <a:prstGeom prst="rect">
            <a:avLst/>
          </a:prstGeom>
        </p:spPr>
      </p:pic>
      <p:sp>
        <p:nvSpPr>
          <p:cNvPr id="8" name="Text Placeholder 3">
            <a:extLst>
              <a:ext uri="{FF2B5EF4-FFF2-40B4-BE49-F238E27FC236}">
                <a16:creationId xmlns:a16="http://schemas.microsoft.com/office/drawing/2014/main" id="{C935AA8B-B971-E374-2EF4-D9D2CEF94A4E}"/>
              </a:ext>
            </a:extLst>
          </p:cNvPr>
          <p:cNvSpPr txBox="1">
            <a:spLocks/>
          </p:cNvSpPr>
          <p:nvPr/>
        </p:nvSpPr>
        <p:spPr>
          <a:xfrm>
            <a:off x="658811" y="5619667"/>
            <a:ext cx="4595702" cy="307759"/>
          </a:xfrm>
          <a:prstGeom prst="rect">
            <a:avLst/>
          </a:prstGeom>
        </p:spPr>
        <p:txBody>
          <a:bodyPr vert="horz" lIns="0" tIns="0" rIns="0" bIns="0" rtlCol="0">
            <a:noAutofit/>
          </a:bodyPr>
          <a:lstStyle>
            <a:lvl1pPr marL="0" indent="0" algn="l" defTabSz="914400" rtl="0" eaLnBrk="1" latinLnBrk="0" hangingPunct="1">
              <a:lnSpc>
                <a:spcPts val="32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ts val="3200"/>
              </a:lnSpc>
              <a:spcBef>
                <a:spcPts val="0"/>
              </a:spcBef>
              <a:spcAft>
                <a:spcPts val="1200"/>
              </a:spcAft>
              <a:buFont typeface="Arial" panose="020B0604020202020204" pitchFamily="34" charset="0"/>
              <a:buChar char="​"/>
              <a:defRPr sz="2800" kern="1200">
                <a:solidFill>
                  <a:schemeClr val="accent1"/>
                </a:solidFill>
                <a:latin typeface="+mn-lt"/>
                <a:ea typeface="+mn-ea"/>
                <a:cs typeface="+mn-cs"/>
              </a:defRPr>
            </a:lvl2pPr>
            <a:lvl3pPr marL="0" indent="0" algn="l" defTabSz="914400" rtl="0" eaLnBrk="1" latinLnBrk="0" hangingPunct="1">
              <a:lnSpc>
                <a:spcPts val="32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ts val="3200"/>
              </a:lnSpc>
              <a:spcBef>
                <a:spcPts val="0"/>
              </a:spcBef>
              <a:spcAft>
                <a:spcPts val="1200"/>
              </a:spcAft>
              <a:buFont typeface="Arial" panose="020B0604020202020204" pitchFamily="34" charset="0"/>
              <a:buChar char="​"/>
              <a:defRPr sz="2800" b="0" kern="1200">
                <a:solidFill>
                  <a:schemeClr val="accent1"/>
                </a:solidFill>
                <a:latin typeface="+mn-lt"/>
                <a:ea typeface="+mn-ea"/>
                <a:cs typeface="Arial" panose="020B0604020202020204" pitchFamily="34" charset="0"/>
              </a:defRPr>
            </a:lvl4pPr>
            <a:lvl5pPr marL="0" indent="0" algn="l" defTabSz="914400" rtl="0" eaLnBrk="1" latinLnBrk="0" hangingPunct="1">
              <a:lnSpc>
                <a:spcPts val="32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5pPr>
            <a:lvl6pPr marL="0" indent="0" algn="l" defTabSz="914400" rtl="0" eaLnBrk="1" latinLnBrk="0" hangingPunct="1">
              <a:lnSpc>
                <a:spcPts val="3200"/>
              </a:lnSpc>
              <a:spcBef>
                <a:spcPts val="0"/>
              </a:spcBef>
              <a:spcAft>
                <a:spcPts val="1200"/>
              </a:spcAft>
              <a:buFont typeface="Arial" panose="020B0604020202020204" pitchFamily="34" charset="0"/>
              <a:buChar char="​"/>
              <a:defRPr lang="en-GB" sz="2800" b="0" kern="1200" dirty="0" smtClean="0">
                <a:solidFill>
                  <a:schemeClr val="accent1"/>
                </a:solidFill>
                <a:latin typeface="+mn-lt"/>
                <a:ea typeface="+mn-ea"/>
                <a:cs typeface="+mn-cs"/>
              </a:defRPr>
            </a:lvl6pPr>
            <a:lvl7pPr marL="0" indent="0" algn="l" defTabSz="914400" rtl="0" eaLnBrk="1" latinLnBrk="0" hangingPunct="1">
              <a:lnSpc>
                <a:spcPts val="3200"/>
              </a:lnSpc>
              <a:spcBef>
                <a:spcPts val="0"/>
              </a:spcBef>
              <a:spcAft>
                <a:spcPts val="1200"/>
              </a:spcAft>
              <a:buFont typeface="Arial" panose="020B0604020202020204" pitchFamily="34" charset="0"/>
              <a:buChar char="​"/>
              <a:defRPr lang="en-GB" sz="2800" b="0" kern="1200" dirty="0" smtClean="0">
                <a:solidFill>
                  <a:schemeClr val="tx1"/>
                </a:solidFill>
                <a:latin typeface="+mn-lt"/>
                <a:ea typeface="+mn-ea"/>
                <a:cs typeface="+mn-cs"/>
              </a:defRPr>
            </a:lvl7pPr>
            <a:lvl8pPr marL="0" indent="0" algn="l" defTabSz="914400" rtl="0" eaLnBrk="1" latinLnBrk="0" hangingPunct="1">
              <a:lnSpc>
                <a:spcPts val="3200"/>
              </a:lnSpc>
              <a:spcBef>
                <a:spcPts val="0"/>
              </a:spcBef>
              <a:spcAft>
                <a:spcPts val="1200"/>
              </a:spcAft>
              <a:buFont typeface="Arial" panose="020B0604020202020204" pitchFamily="34" charset="0"/>
              <a:buNone/>
              <a:defRPr lang="en-GB" sz="2800" b="0" kern="1200" dirty="0" smtClean="0">
                <a:solidFill>
                  <a:schemeClr val="tx2"/>
                </a:solidFill>
                <a:latin typeface="+mn-lt"/>
                <a:ea typeface="+mn-ea"/>
                <a:cs typeface="+mn-cs"/>
              </a:defRPr>
            </a:lvl8pPr>
            <a:lvl9pPr marL="0" indent="0" algn="l" defTabSz="914400" rtl="0" eaLnBrk="1" latinLnBrk="0" hangingPunct="1">
              <a:lnSpc>
                <a:spcPts val="3200"/>
              </a:lnSpc>
              <a:spcBef>
                <a:spcPts val="0"/>
              </a:spcBef>
              <a:spcAft>
                <a:spcPts val="1200"/>
              </a:spcAft>
              <a:buFont typeface="Arial" panose="020B0604020202020204" pitchFamily="34" charset="0"/>
              <a:buChar char="​"/>
              <a:defRPr lang="en-GB" sz="2800" b="0" kern="1200" dirty="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FF0000"/>
                </a:solidFill>
                <a:effectLst/>
                <a:uLnTx/>
                <a:uFillTx/>
                <a:latin typeface="Times New Roman"/>
                <a:ea typeface="+mn-ea"/>
                <a:cs typeface="+mn-cs"/>
              </a:rPr>
              <a:t>Probability Density Function with Cumulative Distribution</a:t>
            </a:r>
          </a:p>
        </p:txBody>
      </p:sp>
      <p:sp>
        <p:nvSpPr>
          <p:cNvPr id="9" name="Text Placeholder 3">
            <a:extLst>
              <a:ext uri="{FF2B5EF4-FFF2-40B4-BE49-F238E27FC236}">
                <a16:creationId xmlns:a16="http://schemas.microsoft.com/office/drawing/2014/main" id="{8F24DC5D-C915-2E07-799E-06BD0070A803}"/>
              </a:ext>
            </a:extLst>
          </p:cNvPr>
          <p:cNvSpPr txBox="1">
            <a:spLocks/>
          </p:cNvSpPr>
          <p:nvPr/>
        </p:nvSpPr>
        <p:spPr>
          <a:xfrm>
            <a:off x="8945984" y="5619667"/>
            <a:ext cx="1249050" cy="307759"/>
          </a:xfrm>
          <a:prstGeom prst="rect">
            <a:avLst/>
          </a:prstGeom>
        </p:spPr>
        <p:txBody>
          <a:bodyPr vert="horz" lIns="0" tIns="0" rIns="0" bIns="0" rtlCol="0">
            <a:noAutofit/>
          </a:bodyPr>
          <a:lstStyle>
            <a:lvl1pPr marL="0" indent="0" algn="l" defTabSz="914400" rtl="0" eaLnBrk="1" latinLnBrk="0" hangingPunct="1">
              <a:lnSpc>
                <a:spcPts val="3200"/>
              </a:lnSpc>
              <a:spcBef>
                <a:spcPts val="0"/>
              </a:spcBef>
              <a:spcAft>
                <a:spcPts val="600"/>
              </a:spcAft>
              <a:buFont typeface="Arial" panose="020B0604020202020204" pitchFamily="34" charset="0"/>
              <a:buNone/>
              <a:defRPr sz="2800" kern="1200">
                <a:solidFill>
                  <a:schemeClr val="tx1"/>
                </a:solidFill>
                <a:latin typeface="+mn-lt"/>
                <a:ea typeface="+mn-ea"/>
                <a:cs typeface="+mn-cs"/>
              </a:defRPr>
            </a:lvl1pPr>
            <a:lvl2pPr marL="0" indent="0" algn="l" defTabSz="914400" rtl="0" eaLnBrk="1" latinLnBrk="0" hangingPunct="1">
              <a:lnSpc>
                <a:spcPts val="3200"/>
              </a:lnSpc>
              <a:spcBef>
                <a:spcPts val="0"/>
              </a:spcBef>
              <a:spcAft>
                <a:spcPts val="1200"/>
              </a:spcAft>
              <a:buFont typeface="Arial" panose="020B0604020202020204" pitchFamily="34" charset="0"/>
              <a:buChar char="​"/>
              <a:defRPr sz="2800" kern="1200">
                <a:solidFill>
                  <a:schemeClr val="accent1"/>
                </a:solidFill>
                <a:latin typeface="+mn-lt"/>
                <a:ea typeface="+mn-ea"/>
                <a:cs typeface="+mn-cs"/>
              </a:defRPr>
            </a:lvl2pPr>
            <a:lvl3pPr marL="0" indent="0" algn="l" defTabSz="914400" rtl="0" eaLnBrk="1" latinLnBrk="0" hangingPunct="1">
              <a:lnSpc>
                <a:spcPts val="32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3pPr>
            <a:lvl4pPr marL="0" indent="0" algn="l" defTabSz="914400" rtl="0" eaLnBrk="1" latinLnBrk="0" hangingPunct="1">
              <a:lnSpc>
                <a:spcPts val="3200"/>
              </a:lnSpc>
              <a:spcBef>
                <a:spcPts val="0"/>
              </a:spcBef>
              <a:spcAft>
                <a:spcPts val="1200"/>
              </a:spcAft>
              <a:buFont typeface="Arial" panose="020B0604020202020204" pitchFamily="34" charset="0"/>
              <a:buChar char="​"/>
              <a:defRPr sz="2800" b="0" kern="1200">
                <a:solidFill>
                  <a:schemeClr val="accent1"/>
                </a:solidFill>
                <a:latin typeface="+mn-lt"/>
                <a:ea typeface="+mn-ea"/>
                <a:cs typeface="Arial" panose="020B0604020202020204" pitchFamily="34" charset="0"/>
              </a:defRPr>
            </a:lvl4pPr>
            <a:lvl5pPr marL="0" indent="0" algn="l" defTabSz="914400" rtl="0" eaLnBrk="1" latinLnBrk="0" hangingPunct="1">
              <a:lnSpc>
                <a:spcPts val="3200"/>
              </a:lnSpc>
              <a:spcBef>
                <a:spcPts val="0"/>
              </a:spcBef>
              <a:spcAft>
                <a:spcPts val="1200"/>
              </a:spcAft>
              <a:buFont typeface="Arial" panose="020B0604020202020204" pitchFamily="34" charset="0"/>
              <a:buNone/>
              <a:defRPr sz="2800" b="0" kern="1200">
                <a:solidFill>
                  <a:schemeClr val="tx1"/>
                </a:solidFill>
                <a:latin typeface="+mn-lt"/>
                <a:ea typeface="+mn-ea"/>
                <a:cs typeface="+mn-cs"/>
              </a:defRPr>
            </a:lvl5pPr>
            <a:lvl6pPr marL="0" indent="0" algn="l" defTabSz="914400" rtl="0" eaLnBrk="1" latinLnBrk="0" hangingPunct="1">
              <a:lnSpc>
                <a:spcPts val="3200"/>
              </a:lnSpc>
              <a:spcBef>
                <a:spcPts val="0"/>
              </a:spcBef>
              <a:spcAft>
                <a:spcPts val="1200"/>
              </a:spcAft>
              <a:buFont typeface="Arial" panose="020B0604020202020204" pitchFamily="34" charset="0"/>
              <a:buChar char="​"/>
              <a:defRPr lang="en-GB" sz="2800" b="0" kern="1200" dirty="0" smtClean="0">
                <a:solidFill>
                  <a:schemeClr val="accent1"/>
                </a:solidFill>
                <a:latin typeface="+mn-lt"/>
                <a:ea typeface="+mn-ea"/>
                <a:cs typeface="+mn-cs"/>
              </a:defRPr>
            </a:lvl6pPr>
            <a:lvl7pPr marL="0" indent="0" algn="l" defTabSz="914400" rtl="0" eaLnBrk="1" latinLnBrk="0" hangingPunct="1">
              <a:lnSpc>
                <a:spcPts val="3200"/>
              </a:lnSpc>
              <a:spcBef>
                <a:spcPts val="0"/>
              </a:spcBef>
              <a:spcAft>
                <a:spcPts val="1200"/>
              </a:spcAft>
              <a:buFont typeface="Arial" panose="020B0604020202020204" pitchFamily="34" charset="0"/>
              <a:buChar char="​"/>
              <a:defRPr lang="en-GB" sz="2800" b="0" kern="1200" dirty="0" smtClean="0">
                <a:solidFill>
                  <a:schemeClr val="tx1"/>
                </a:solidFill>
                <a:latin typeface="+mn-lt"/>
                <a:ea typeface="+mn-ea"/>
                <a:cs typeface="+mn-cs"/>
              </a:defRPr>
            </a:lvl7pPr>
            <a:lvl8pPr marL="0" indent="0" algn="l" defTabSz="914400" rtl="0" eaLnBrk="1" latinLnBrk="0" hangingPunct="1">
              <a:lnSpc>
                <a:spcPts val="3200"/>
              </a:lnSpc>
              <a:spcBef>
                <a:spcPts val="0"/>
              </a:spcBef>
              <a:spcAft>
                <a:spcPts val="1200"/>
              </a:spcAft>
              <a:buFont typeface="Arial" panose="020B0604020202020204" pitchFamily="34" charset="0"/>
              <a:buNone/>
              <a:defRPr lang="en-GB" sz="2800" b="0" kern="1200" dirty="0" smtClean="0">
                <a:solidFill>
                  <a:schemeClr val="tx2"/>
                </a:solidFill>
                <a:latin typeface="+mn-lt"/>
                <a:ea typeface="+mn-ea"/>
                <a:cs typeface="+mn-cs"/>
              </a:defRPr>
            </a:lvl8pPr>
            <a:lvl9pPr marL="0" indent="0" algn="l" defTabSz="914400" rtl="0" eaLnBrk="1" latinLnBrk="0" hangingPunct="1">
              <a:lnSpc>
                <a:spcPts val="3200"/>
              </a:lnSpc>
              <a:spcBef>
                <a:spcPts val="0"/>
              </a:spcBef>
              <a:spcAft>
                <a:spcPts val="1200"/>
              </a:spcAft>
              <a:buFont typeface="Arial" panose="020B0604020202020204" pitchFamily="34" charset="0"/>
              <a:buChar char="​"/>
              <a:defRPr lang="en-GB" sz="2800" b="0" kern="1200" dirty="0" smtClean="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FF0000"/>
                </a:solidFill>
                <a:effectLst/>
                <a:uLnTx/>
                <a:uFillTx/>
                <a:latin typeface="Times New Roman"/>
                <a:ea typeface="+mn-ea"/>
                <a:cs typeface="+mn-cs"/>
              </a:rPr>
              <a:t>Tornado Chart</a:t>
            </a:r>
          </a:p>
        </p:txBody>
      </p:sp>
    </p:spTree>
    <p:extLst>
      <p:ext uri="{BB962C8B-B14F-4D97-AF65-F5344CB8AC3E}">
        <p14:creationId xmlns:p14="http://schemas.microsoft.com/office/powerpoint/2010/main" val="2404988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575B-748F-9254-6CDF-7C64522EF91A}"/>
              </a:ext>
            </a:extLst>
          </p:cNvPr>
          <p:cNvSpPr>
            <a:spLocks noGrp="1"/>
          </p:cNvSpPr>
          <p:nvPr>
            <p:ph type="title"/>
          </p:nvPr>
        </p:nvSpPr>
        <p:spPr/>
        <p:txBody>
          <a:bodyPr/>
          <a:lstStyle/>
          <a:p>
            <a:r>
              <a:rPr lang="en-US" dirty="0"/>
              <a:t>Risk-Based Contingency</a:t>
            </a:r>
          </a:p>
        </p:txBody>
      </p:sp>
      <p:sp>
        <p:nvSpPr>
          <p:cNvPr id="4" name="Text Placeholder 3">
            <a:extLst>
              <a:ext uri="{FF2B5EF4-FFF2-40B4-BE49-F238E27FC236}">
                <a16:creationId xmlns:a16="http://schemas.microsoft.com/office/drawing/2014/main" id="{D0076BD0-331A-B09D-9772-75CC93AA5E89}"/>
              </a:ext>
            </a:extLst>
          </p:cNvPr>
          <p:cNvSpPr>
            <a:spLocks noGrp="1"/>
          </p:cNvSpPr>
          <p:nvPr>
            <p:ph type="body" sz="quarter" idx="10"/>
          </p:nvPr>
        </p:nvSpPr>
        <p:spPr>
          <a:xfrm>
            <a:off x="658814" y="1807779"/>
            <a:ext cx="11165324" cy="4099755"/>
          </a:xfrm>
        </p:spPr>
        <p:txBody>
          <a:bodyPr/>
          <a:lstStyle/>
          <a:p>
            <a:pPr marL="285750" indent="-285750">
              <a:lnSpc>
                <a:spcPct val="100000"/>
              </a:lnSpc>
              <a:spcAft>
                <a:spcPts val="0"/>
              </a:spcAft>
              <a:buFont typeface="Arial" panose="020B0604020202020204" pitchFamily="34" charset="0"/>
              <a:buChar char="•"/>
            </a:pPr>
            <a:r>
              <a:rPr lang="en-US" sz="2000" dirty="0"/>
              <a:t>The P80 confidence level has been utilized for the Risk-Based Contingency value in the Class 3 Estimate.</a:t>
            </a:r>
            <a:endParaRPr lang="en-US" sz="1800" dirty="0"/>
          </a:p>
        </p:txBody>
      </p:sp>
      <p:graphicFrame>
        <p:nvGraphicFramePr>
          <p:cNvPr id="5" name="Table 4">
            <a:extLst>
              <a:ext uri="{FF2B5EF4-FFF2-40B4-BE49-F238E27FC236}">
                <a16:creationId xmlns:a16="http://schemas.microsoft.com/office/drawing/2014/main" id="{018A31AE-D9F1-4409-71CC-7A5AD40316AA}"/>
              </a:ext>
            </a:extLst>
          </p:cNvPr>
          <p:cNvGraphicFramePr>
            <a:graphicFrameLocks noGrp="1"/>
          </p:cNvGraphicFramePr>
          <p:nvPr/>
        </p:nvGraphicFramePr>
        <p:xfrm>
          <a:off x="2594385" y="2526923"/>
          <a:ext cx="7294181" cy="2156967"/>
        </p:xfrm>
        <a:graphic>
          <a:graphicData uri="http://schemas.openxmlformats.org/drawingml/2006/table">
            <a:tbl>
              <a:tblPr firstRow="1" firstCol="1" bandRow="1">
                <a:tableStyleId>{5C22544A-7EE6-4342-B048-85BDC9FD1C3A}</a:tableStyleId>
              </a:tblPr>
              <a:tblGrid>
                <a:gridCol w="1174418">
                  <a:extLst>
                    <a:ext uri="{9D8B030D-6E8A-4147-A177-3AD203B41FA5}">
                      <a16:colId xmlns:a16="http://schemas.microsoft.com/office/drawing/2014/main" val="766017094"/>
                    </a:ext>
                  </a:extLst>
                </a:gridCol>
                <a:gridCol w="1988923">
                  <a:extLst>
                    <a:ext uri="{9D8B030D-6E8A-4147-A177-3AD203B41FA5}">
                      <a16:colId xmlns:a16="http://schemas.microsoft.com/office/drawing/2014/main" val="1740618670"/>
                    </a:ext>
                  </a:extLst>
                </a:gridCol>
                <a:gridCol w="1988923">
                  <a:extLst>
                    <a:ext uri="{9D8B030D-6E8A-4147-A177-3AD203B41FA5}">
                      <a16:colId xmlns:a16="http://schemas.microsoft.com/office/drawing/2014/main" val="2623237330"/>
                    </a:ext>
                  </a:extLst>
                </a:gridCol>
                <a:gridCol w="2141917">
                  <a:extLst>
                    <a:ext uri="{9D8B030D-6E8A-4147-A177-3AD203B41FA5}">
                      <a16:colId xmlns:a16="http://schemas.microsoft.com/office/drawing/2014/main" val="2456618579"/>
                    </a:ext>
                  </a:extLst>
                </a:gridCol>
              </a:tblGrid>
              <a:tr h="1272057">
                <a:tc>
                  <a:txBody>
                    <a:bodyPr/>
                    <a:lstStyle/>
                    <a:p>
                      <a:pPr marL="0" marR="0" algn="ctr">
                        <a:spcBef>
                          <a:spcPts val="0"/>
                        </a:spcBef>
                        <a:spcAft>
                          <a:spcPts val="0"/>
                        </a:spcAft>
                      </a:pPr>
                      <a:r>
                        <a:rPr lang="en-US" sz="1600">
                          <a:effectLst/>
                        </a:rPr>
                        <a:t>Confidence Level</a:t>
                      </a:r>
                      <a:endParaRPr lang="en-US" sz="20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dirty="0">
                          <a:effectLst/>
                        </a:rPr>
                        <a:t>Subtotal Construction Value</a:t>
                      </a:r>
                      <a:endParaRPr lang="en-US" sz="2000" dirty="0">
                        <a:effectLst/>
                      </a:endParaRPr>
                    </a:p>
                    <a:p>
                      <a:pPr marL="0" marR="0" algn="ctr">
                        <a:spcBef>
                          <a:spcPts val="0"/>
                        </a:spcBef>
                        <a:spcAft>
                          <a:spcPts val="0"/>
                        </a:spcAft>
                      </a:pPr>
                      <a:r>
                        <a:rPr lang="en-US" sz="1600" dirty="0">
                          <a:effectLst/>
                        </a:rPr>
                        <a:t>($)</a:t>
                      </a:r>
                      <a:endParaRPr lang="en-US" sz="20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dirty="0">
                          <a:effectLst/>
                        </a:rPr>
                        <a:t>Risk-Based Contingency Value </a:t>
                      </a:r>
                      <a:endParaRPr lang="en-US" sz="2000" dirty="0">
                        <a:effectLst/>
                      </a:endParaRPr>
                    </a:p>
                    <a:p>
                      <a:pPr marL="0" marR="0" algn="ctr">
                        <a:spcBef>
                          <a:spcPts val="0"/>
                        </a:spcBef>
                        <a:spcAft>
                          <a:spcPts val="0"/>
                        </a:spcAft>
                      </a:pPr>
                      <a:r>
                        <a:rPr lang="en-US" sz="1600" dirty="0">
                          <a:effectLst/>
                        </a:rPr>
                        <a:t>($)</a:t>
                      </a:r>
                      <a:endParaRPr lang="en-US" sz="20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dirty="0">
                          <a:effectLst/>
                        </a:rPr>
                        <a:t>Risk-Based Contingency Percent</a:t>
                      </a:r>
                      <a:endParaRPr lang="en-US" sz="2000" dirty="0">
                        <a:effectLst/>
                      </a:endParaRPr>
                    </a:p>
                    <a:p>
                      <a:pPr marL="0" marR="0" algn="ctr">
                        <a:spcBef>
                          <a:spcPts val="0"/>
                        </a:spcBef>
                        <a:spcAft>
                          <a:spcPts val="0"/>
                        </a:spcAft>
                      </a:pPr>
                      <a:r>
                        <a:rPr lang="en-US" sz="1600" dirty="0">
                          <a:effectLst/>
                        </a:rPr>
                        <a:t>(%)</a:t>
                      </a:r>
                      <a:endParaRPr lang="en-US" sz="20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2117135623"/>
                  </a:ext>
                </a:extLst>
              </a:tr>
              <a:tr h="442455">
                <a:tc>
                  <a:txBody>
                    <a:bodyPr/>
                    <a:lstStyle/>
                    <a:p>
                      <a:pPr marL="0" marR="0" algn="ctr">
                        <a:spcBef>
                          <a:spcPts val="0"/>
                        </a:spcBef>
                        <a:spcAft>
                          <a:spcPts val="0"/>
                        </a:spcAft>
                      </a:pPr>
                      <a:r>
                        <a:rPr lang="en-US" sz="1600">
                          <a:effectLst/>
                        </a:rPr>
                        <a:t>P50</a:t>
                      </a:r>
                      <a:endParaRPr lang="en-US" sz="20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a:effectLst/>
                        </a:rPr>
                        <a:t>$89,452,891</a:t>
                      </a:r>
                      <a:endParaRPr lang="en-US" sz="20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a:effectLst/>
                        </a:rPr>
                        <a:t>$1,784,352</a:t>
                      </a:r>
                      <a:endParaRPr lang="en-US" sz="20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a:effectLst/>
                        </a:rPr>
                        <a:t>2.0%</a:t>
                      </a:r>
                      <a:endParaRPr lang="en-US" sz="20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1104925550"/>
                  </a:ext>
                </a:extLst>
              </a:tr>
              <a:tr h="442455">
                <a:tc>
                  <a:txBody>
                    <a:bodyPr/>
                    <a:lstStyle/>
                    <a:p>
                      <a:pPr marL="0" marR="0" algn="ctr">
                        <a:spcBef>
                          <a:spcPts val="0"/>
                        </a:spcBef>
                        <a:spcAft>
                          <a:spcPts val="0"/>
                        </a:spcAft>
                      </a:pPr>
                      <a:r>
                        <a:rPr lang="en-US" sz="1600" b="1">
                          <a:effectLst/>
                        </a:rPr>
                        <a:t>P80​</a:t>
                      </a:r>
                      <a:endParaRPr lang="en-US" sz="2000" b="1">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b="1">
                          <a:effectLst/>
                        </a:rPr>
                        <a:t>$89,452,891</a:t>
                      </a:r>
                      <a:endParaRPr lang="en-US" sz="2000" b="1">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b="1">
                          <a:effectLst/>
                        </a:rPr>
                        <a:t>$3,556,285</a:t>
                      </a:r>
                      <a:endParaRPr lang="en-US" sz="2000" b="1">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600" b="1" dirty="0">
                          <a:effectLst/>
                        </a:rPr>
                        <a:t>4.0%</a:t>
                      </a:r>
                      <a:endParaRPr lang="en-US" sz="2000" b="1"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286417621"/>
                  </a:ext>
                </a:extLst>
              </a:tr>
            </a:tbl>
          </a:graphicData>
        </a:graphic>
      </p:graphicFrame>
    </p:spTree>
    <p:extLst>
      <p:ext uri="{BB962C8B-B14F-4D97-AF65-F5344CB8AC3E}">
        <p14:creationId xmlns:p14="http://schemas.microsoft.com/office/powerpoint/2010/main" val="165115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575B-748F-9254-6CDF-7C64522EF91A}"/>
              </a:ext>
            </a:extLst>
          </p:cNvPr>
          <p:cNvSpPr>
            <a:spLocks noGrp="1"/>
          </p:cNvSpPr>
          <p:nvPr>
            <p:ph type="title"/>
          </p:nvPr>
        </p:nvSpPr>
        <p:spPr/>
        <p:txBody>
          <a:bodyPr/>
          <a:lstStyle/>
          <a:p>
            <a:r>
              <a:rPr lang="en-US" dirty="0"/>
              <a:t>Estimate Classification</a:t>
            </a:r>
          </a:p>
        </p:txBody>
      </p:sp>
      <p:sp>
        <p:nvSpPr>
          <p:cNvPr id="4" name="Text Placeholder 3">
            <a:extLst>
              <a:ext uri="{FF2B5EF4-FFF2-40B4-BE49-F238E27FC236}">
                <a16:creationId xmlns:a16="http://schemas.microsoft.com/office/drawing/2014/main" id="{D0076BD0-331A-B09D-9772-75CC93AA5E89}"/>
              </a:ext>
            </a:extLst>
          </p:cNvPr>
          <p:cNvSpPr>
            <a:spLocks noGrp="1"/>
          </p:cNvSpPr>
          <p:nvPr>
            <p:ph type="body" sz="quarter" idx="10"/>
          </p:nvPr>
        </p:nvSpPr>
        <p:spPr>
          <a:xfrm>
            <a:off x="658813" y="1553021"/>
            <a:ext cx="10874373" cy="4354513"/>
          </a:xfrm>
        </p:spPr>
        <p:txBody>
          <a:bodyPr/>
          <a:lstStyle/>
          <a:p>
            <a:pPr marL="285750" indent="-285750">
              <a:lnSpc>
                <a:spcPct val="100000"/>
              </a:lnSpc>
              <a:spcAft>
                <a:spcPts val="0"/>
              </a:spcAft>
              <a:buFont typeface="Arial" panose="020B0604020202020204" pitchFamily="34" charset="0"/>
              <a:buChar char="•"/>
            </a:pPr>
            <a:r>
              <a:rPr lang="en-US" sz="2000" dirty="0"/>
              <a:t>A </a:t>
            </a:r>
            <a:r>
              <a:rPr lang="en-US" sz="2000" b="1" dirty="0"/>
              <a:t>Class 3 estimate </a:t>
            </a:r>
            <a:r>
              <a:rPr lang="en-US" sz="2000" dirty="0"/>
              <a:t>typically conducted during the intermediate stages of a project when the project scope, design, and specifications have been developed, but some elements may still require further refinement.</a:t>
            </a:r>
          </a:p>
          <a:p>
            <a:pPr marL="285750" indent="-285750">
              <a:lnSpc>
                <a:spcPct val="100000"/>
              </a:lnSpc>
              <a:spcAft>
                <a:spcPts val="0"/>
              </a:spcAft>
              <a:buFont typeface="Arial" panose="020B0604020202020204" pitchFamily="34" charset="0"/>
              <a:buChar char="•"/>
            </a:pPr>
            <a:endParaRPr lang="en-US" sz="2000" dirty="0"/>
          </a:p>
          <a:p>
            <a:pPr marL="285750" indent="-285750">
              <a:lnSpc>
                <a:spcPct val="100000"/>
              </a:lnSpc>
              <a:spcAft>
                <a:spcPts val="0"/>
              </a:spcAft>
              <a:buFont typeface="Arial" panose="020B0604020202020204" pitchFamily="34" charset="0"/>
              <a:buChar char="•"/>
            </a:pPr>
            <a:r>
              <a:rPr lang="en-US" sz="2000" dirty="0"/>
              <a:t>Class 3 estimates are used for </a:t>
            </a:r>
            <a:r>
              <a:rPr lang="en-US" sz="2000" b="1" dirty="0"/>
              <a:t>preliminary budgeting, procurement planning, and obtaining more accurate funding approvals</a:t>
            </a:r>
            <a:r>
              <a:rPr lang="en-US" sz="2000" dirty="0"/>
              <a:t>. They provide stakeholders with an</a:t>
            </a:r>
            <a:r>
              <a:rPr lang="en-US" sz="2000" b="1" dirty="0"/>
              <a:t> </a:t>
            </a:r>
            <a:r>
              <a:rPr lang="en-US" sz="2000" dirty="0"/>
              <a:t>understanding of project costs and allow for initial decision-making.</a:t>
            </a:r>
          </a:p>
          <a:p>
            <a:pPr>
              <a:lnSpc>
                <a:spcPct val="100000"/>
              </a:lnSpc>
              <a:spcAft>
                <a:spcPts val="0"/>
              </a:spcAft>
            </a:pPr>
            <a:endParaRPr lang="en-US" sz="2000" dirty="0"/>
          </a:p>
          <a:p>
            <a:pPr marL="285750" indent="-285750">
              <a:lnSpc>
                <a:spcPct val="100000"/>
              </a:lnSpc>
              <a:spcAft>
                <a:spcPts val="0"/>
              </a:spcAft>
              <a:buFont typeface="Arial" panose="020B0604020202020204" pitchFamily="34" charset="0"/>
              <a:buChar char="•"/>
            </a:pPr>
            <a:r>
              <a:rPr lang="en-US" sz="2000" dirty="0">
                <a:effectLst/>
                <a:ea typeface="SimSun" panose="02010600030101010101" pitchFamily="2" charset="-122"/>
                <a:cs typeface="Gautami" panose="020B0502040204020203" pitchFamily="34" charset="0"/>
              </a:rPr>
              <a:t>Based on the level of design and the estimating approach, the </a:t>
            </a:r>
            <a:r>
              <a:rPr lang="en-US" sz="2000" b="1" dirty="0">
                <a:effectLst/>
                <a:ea typeface="SimSun" panose="02010600030101010101" pitchFamily="2" charset="-122"/>
                <a:cs typeface="Gautami" panose="020B0502040204020203" pitchFamily="34" charset="0"/>
              </a:rPr>
              <a:t>accuracy range</a:t>
            </a:r>
            <a:r>
              <a:rPr lang="en-US" sz="2000" dirty="0">
                <a:effectLst/>
                <a:ea typeface="SimSun" panose="02010600030101010101" pitchFamily="2" charset="-122"/>
                <a:cs typeface="Gautami" panose="020B0502040204020203" pitchFamily="34" charset="0"/>
              </a:rPr>
              <a:t> for the Fermilab TO1 Class 3 Estimate is expected to fall </a:t>
            </a:r>
            <a:r>
              <a:rPr lang="en-US" sz="2000" b="1" dirty="0">
                <a:effectLst/>
                <a:ea typeface="SimSun" panose="02010600030101010101" pitchFamily="2" charset="-122"/>
                <a:cs typeface="Gautami" panose="020B0502040204020203" pitchFamily="34" charset="0"/>
              </a:rPr>
              <a:t>within -15% and +20% of the likely estimate</a:t>
            </a:r>
            <a:r>
              <a:rPr lang="en-US" sz="2000" dirty="0">
                <a:effectLst/>
                <a:ea typeface="SimSun" panose="02010600030101010101" pitchFamily="2" charset="-122"/>
                <a:cs typeface="Gautami" panose="020B0502040204020203" pitchFamily="34" charset="0"/>
              </a:rPr>
              <a:t>.​</a:t>
            </a:r>
            <a:endParaRPr lang="en-US" sz="2000" dirty="0"/>
          </a:p>
        </p:txBody>
      </p:sp>
    </p:spTree>
    <p:extLst>
      <p:ext uri="{BB962C8B-B14F-4D97-AF65-F5344CB8AC3E}">
        <p14:creationId xmlns:p14="http://schemas.microsoft.com/office/powerpoint/2010/main" val="165934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575B-748F-9254-6CDF-7C64522EF91A}"/>
              </a:ext>
            </a:extLst>
          </p:cNvPr>
          <p:cNvSpPr>
            <a:spLocks noGrp="1"/>
          </p:cNvSpPr>
          <p:nvPr>
            <p:ph type="title"/>
          </p:nvPr>
        </p:nvSpPr>
        <p:spPr/>
        <p:txBody>
          <a:bodyPr/>
          <a:lstStyle/>
          <a:p>
            <a:r>
              <a:rPr lang="en-US" dirty="0"/>
              <a:t>Estimate Methodology</a:t>
            </a:r>
          </a:p>
        </p:txBody>
      </p:sp>
      <p:sp>
        <p:nvSpPr>
          <p:cNvPr id="3" name="Subtitle 2">
            <a:extLst>
              <a:ext uri="{FF2B5EF4-FFF2-40B4-BE49-F238E27FC236}">
                <a16:creationId xmlns:a16="http://schemas.microsoft.com/office/drawing/2014/main" id="{061453D8-55CF-8AA9-BE1B-0770A6833619}"/>
              </a:ext>
            </a:extLst>
          </p:cNvPr>
          <p:cNvSpPr>
            <a:spLocks noGrp="1"/>
          </p:cNvSpPr>
          <p:nvPr>
            <p:ph type="subTitle" idx="1"/>
          </p:nvPr>
        </p:nvSpPr>
        <p:spPr/>
        <p:txBody>
          <a:bodyPr/>
          <a:lstStyle/>
          <a:p>
            <a:r>
              <a:rPr lang="en-US" dirty="0"/>
              <a:t>Direct Costs</a:t>
            </a:r>
          </a:p>
        </p:txBody>
      </p:sp>
      <p:sp>
        <p:nvSpPr>
          <p:cNvPr id="4" name="Text Placeholder 3">
            <a:extLst>
              <a:ext uri="{FF2B5EF4-FFF2-40B4-BE49-F238E27FC236}">
                <a16:creationId xmlns:a16="http://schemas.microsoft.com/office/drawing/2014/main" id="{D0076BD0-331A-B09D-9772-75CC93AA5E89}"/>
              </a:ext>
            </a:extLst>
          </p:cNvPr>
          <p:cNvSpPr>
            <a:spLocks noGrp="1"/>
          </p:cNvSpPr>
          <p:nvPr>
            <p:ph type="body" sz="quarter" idx="10"/>
          </p:nvPr>
        </p:nvSpPr>
        <p:spPr>
          <a:xfrm>
            <a:off x="658813" y="1553021"/>
            <a:ext cx="10874373" cy="4354513"/>
          </a:xfrm>
        </p:spPr>
        <p:txBody>
          <a:bodyPr/>
          <a:lstStyle/>
          <a:p>
            <a:pPr marL="285750" indent="-285750">
              <a:lnSpc>
                <a:spcPct val="100000"/>
              </a:lnSpc>
              <a:spcAft>
                <a:spcPts val="0"/>
              </a:spcAft>
              <a:buFont typeface="Arial" panose="020B0604020202020204" pitchFamily="34" charset="0"/>
              <a:buChar char="•"/>
            </a:pPr>
            <a:r>
              <a:rPr lang="en-US" sz="1700" dirty="0"/>
              <a:t>Direct Costs encompass the expenditures directly tied to the physical construction activities and materials </a:t>
            </a:r>
          </a:p>
          <a:p>
            <a:pPr marL="285750" indent="-285750">
              <a:lnSpc>
                <a:spcPct val="100000"/>
              </a:lnSpc>
              <a:spcAft>
                <a:spcPts val="0"/>
              </a:spcAft>
              <a:buFont typeface="Arial" panose="020B0604020202020204" pitchFamily="34" charset="0"/>
              <a:buChar char="•"/>
            </a:pPr>
            <a:r>
              <a:rPr lang="en-US" sz="1700" dirty="0"/>
              <a:t>required for a project. </a:t>
            </a:r>
            <a:r>
              <a:rPr lang="en-US" sz="1700" b="1" dirty="0"/>
              <a:t>Direct unit costs include the costs for material, equipment, and labor </a:t>
            </a:r>
            <a:r>
              <a:rPr lang="en-US" sz="1700" dirty="0"/>
              <a:t>for each line item.</a:t>
            </a:r>
          </a:p>
          <a:p>
            <a:pPr marL="688975" lvl="4" indent="-227013">
              <a:lnSpc>
                <a:spcPct val="100000"/>
              </a:lnSpc>
              <a:spcAft>
                <a:spcPts val="0"/>
              </a:spcAft>
              <a:buFont typeface="Arial" panose="020B0604020202020204" pitchFamily="34" charset="0"/>
              <a:buChar char="•"/>
            </a:pPr>
            <a:r>
              <a:rPr lang="en-US" sz="1700" dirty="0"/>
              <a:t>Such costs are obtained from vendors, past projects and data bases such as labor unions and Trimble Trade Service.</a:t>
            </a:r>
          </a:p>
          <a:p>
            <a:pPr marL="688975" lvl="4" indent="-227013">
              <a:lnSpc>
                <a:spcPct val="100000"/>
              </a:lnSpc>
              <a:spcAft>
                <a:spcPts val="0"/>
              </a:spcAft>
              <a:buFont typeface="Arial" panose="020B0604020202020204" pitchFamily="34" charset="0"/>
              <a:buChar char="•"/>
            </a:pPr>
            <a:r>
              <a:rPr lang="en-US" sz="1700" dirty="0"/>
              <a:t>Labor productivity rates are derived from the Mechanical Contractors Association of America (MCAA) and the National Electrical Contractors Association (NECA).</a:t>
            </a:r>
          </a:p>
          <a:p>
            <a:pPr marL="285750" indent="-285750">
              <a:lnSpc>
                <a:spcPct val="100000"/>
              </a:lnSpc>
              <a:spcAft>
                <a:spcPts val="0"/>
              </a:spcAft>
              <a:buFont typeface="Arial" panose="020B0604020202020204" pitchFamily="34" charset="0"/>
              <a:buChar char="•"/>
            </a:pPr>
            <a:r>
              <a:rPr lang="en-US" sz="1700" b="1" dirty="0"/>
              <a:t>Difficulty factors are included </a:t>
            </a:r>
            <a:r>
              <a:rPr lang="en-US" sz="1700" dirty="0"/>
              <a:t>to increase the unit rate for activities which are anticipated to take more resources to complete than if they were completed in ideal conditions. Adverse conditions that result in higher difficulty factors include: </a:t>
            </a:r>
          </a:p>
          <a:p>
            <a:pPr marL="688975" indent="-227013">
              <a:lnSpc>
                <a:spcPct val="100000"/>
              </a:lnSpc>
              <a:spcAft>
                <a:spcPts val="0"/>
              </a:spcAft>
              <a:buFont typeface="Arial" panose="020B0604020202020204" pitchFamily="34" charset="0"/>
              <a:buChar char="•"/>
              <a:tabLst>
                <a:tab pos="515938" algn="l"/>
              </a:tabLst>
            </a:pPr>
            <a:r>
              <a:rPr lang="en-US" sz="1700" dirty="0"/>
              <a:t>Small, confined working spaces</a:t>
            </a:r>
          </a:p>
          <a:p>
            <a:pPr marL="688975" indent="-227013">
              <a:lnSpc>
                <a:spcPct val="100000"/>
              </a:lnSpc>
              <a:spcAft>
                <a:spcPts val="0"/>
              </a:spcAft>
              <a:buFont typeface="Arial" panose="020B0604020202020204" pitchFamily="34" charset="0"/>
              <a:buChar char="•"/>
              <a:tabLst>
                <a:tab pos="515938" algn="l"/>
              </a:tabLst>
            </a:pPr>
            <a:r>
              <a:rPr lang="en-US" sz="1700" dirty="0"/>
              <a:t>Remote locations for materials laydown that is over several hundred feet away from the final install location </a:t>
            </a:r>
          </a:p>
          <a:p>
            <a:pPr marL="688975" indent="-227013">
              <a:lnSpc>
                <a:spcPct val="100000"/>
              </a:lnSpc>
              <a:spcAft>
                <a:spcPts val="0"/>
              </a:spcAft>
              <a:buFont typeface="Arial" panose="020B0604020202020204" pitchFamily="34" charset="0"/>
              <a:buChar char="•"/>
              <a:tabLst>
                <a:tab pos="515938" algn="l"/>
              </a:tabLst>
            </a:pPr>
            <a:r>
              <a:rPr lang="en-US" sz="1700" dirty="0"/>
              <a:t>Items where additional safety logistics will be required</a:t>
            </a:r>
          </a:p>
          <a:p>
            <a:pPr marL="688975" indent="-227013">
              <a:lnSpc>
                <a:spcPct val="100000"/>
              </a:lnSpc>
              <a:spcAft>
                <a:spcPts val="0"/>
              </a:spcAft>
              <a:buFont typeface="Arial" panose="020B0604020202020204" pitchFamily="34" charset="0"/>
              <a:buChar char="•"/>
              <a:tabLst>
                <a:tab pos="515938" algn="l"/>
              </a:tabLst>
            </a:pPr>
            <a:r>
              <a:rPr lang="en-US" sz="1700" dirty="0"/>
              <a:t>Constrained areas due to existing conditions</a:t>
            </a:r>
          </a:p>
          <a:p>
            <a:pPr marL="285750" indent="-285750">
              <a:lnSpc>
                <a:spcPct val="100000"/>
              </a:lnSpc>
              <a:spcAft>
                <a:spcPts val="0"/>
              </a:spcAft>
              <a:buFont typeface="Arial" panose="020B0604020202020204" pitchFamily="34" charset="0"/>
              <a:buChar char="•"/>
            </a:pPr>
            <a:r>
              <a:rPr lang="en-US" sz="1700" b="1" dirty="0"/>
              <a:t>It is assumed that the general contractor will subcontract the majority of the work</a:t>
            </a:r>
            <a:r>
              <a:rPr lang="en-US" sz="1700" dirty="0"/>
              <a:t>. Long lead procurement items (Category B) will be purchased by the owner directly and stored by the general contractor and installed by the appropriate subcontractor per the construction schedule.  The general contractor will be responsible for procuring and administering jobsite general requirements such as temporary utilities, job site trailers, temporary cranes, construction material hoists, overflow waste, etc.</a:t>
            </a:r>
          </a:p>
          <a:p>
            <a:pPr marL="285750" indent="-285750">
              <a:lnSpc>
                <a:spcPct val="100000"/>
              </a:lnSpc>
              <a:spcAft>
                <a:spcPts val="0"/>
              </a:spcAft>
              <a:buFont typeface="Arial" panose="020B0604020202020204" pitchFamily="34" charset="0"/>
              <a:buChar char="•"/>
            </a:pPr>
            <a:r>
              <a:rPr lang="en-US" sz="1700" b="1" dirty="0"/>
              <a:t>No allowance has been made for special safety measures related to radiological or hazardous materials safety at the construction site. </a:t>
            </a:r>
          </a:p>
        </p:txBody>
      </p:sp>
    </p:spTree>
    <p:extLst>
      <p:ext uri="{BB962C8B-B14F-4D97-AF65-F5344CB8AC3E}">
        <p14:creationId xmlns:p14="http://schemas.microsoft.com/office/powerpoint/2010/main" val="14135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575B-748F-9254-6CDF-7C64522EF91A}"/>
              </a:ext>
            </a:extLst>
          </p:cNvPr>
          <p:cNvSpPr>
            <a:spLocks noGrp="1"/>
          </p:cNvSpPr>
          <p:nvPr>
            <p:ph type="title"/>
          </p:nvPr>
        </p:nvSpPr>
        <p:spPr/>
        <p:txBody>
          <a:bodyPr/>
          <a:lstStyle/>
          <a:p>
            <a:r>
              <a:rPr lang="en-US" dirty="0"/>
              <a:t>Estimate Methodology</a:t>
            </a:r>
          </a:p>
        </p:txBody>
      </p:sp>
      <p:sp>
        <p:nvSpPr>
          <p:cNvPr id="3" name="Subtitle 2">
            <a:extLst>
              <a:ext uri="{FF2B5EF4-FFF2-40B4-BE49-F238E27FC236}">
                <a16:creationId xmlns:a16="http://schemas.microsoft.com/office/drawing/2014/main" id="{061453D8-55CF-8AA9-BE1B-0770A6833619}"/>
              </a:ext>
            </a:extLst>
          </p:cNvPr>
          <p:cNvSpPr>
            <a:spLocks noGrp="1"/>
          </p:cNvSpPr>
          <p:nvPr>
            <p:ph type="subTitle" idx="1"/>
          </p:nvPr>
        </p:nvSpPr>
        <p:spPr/>
        <p:txBody>
          <a:bodyPr/>
          <a:lstStyle/>
          <a:p>
            <a:r>
              <a:rPr lang="en-US" dirty="0"/>
              <a:t>Indirect Costs</a:t>
            </a:r>
          </a:p>
        </p:txBody>
      </p:sp>
      <p:sp>
        <p:nvSpPr>
          <p:cNvPr id="4" name="Text Placeholder 3">
            <a:extLst>
              <a:ext uri="{FF2B5EF4-FFF2-40B4-BE49-F238E27FC236}">
                <a16:creationId xmlns:a16="http://schemas.microsoft.com/office/drawing/2014/main" id="{D0076BD0-331A-B09D-9772-75CC93AA5E89}"/>
              </a:ext>
            </a:extLst>
          </p:cNvPr>
          <p:cNvSpPr>
            <a:spLocks noGrp="1"/>
          </p:cNvSpPr>
          <p:nvPr>
            <p:ph type="body" sz="quarter" idx="10"/>
          </p:nvPr>
        </p:nvSpPr>
        <p:spPr>
          <a:xfrm>
            <a:off x="658813" y="1553021"/>
            <a:ext cx="10874373" cy="4354513"/>
          </a:xfrm>
        </p:spPr>
        <p:txBody>
          <a:bodyPr/>
          <a:lstStyle/>
          <a:p>
            <a:pPr marL="285750" indent="-285750">
              <a:lnSpc>
                <a:spcPct val="100000"/>
              </a:lnSpc>
              <a:spcAft>
                <a:spcPts val="0"/>
              </a:spcAft>
              <a:buFont typeface="Arial" panose="020B0604020202020204" pitchFamily="34" charset="0"/>
              <a:buChar char="•"/>
            </a:pPr>
            <a:r>
              <a:rPr lang="en-US" sz="2000" b="1" dirty="0"/>
              <a:t>“Below the Line” (BTL) costs encompass the expenses necessary to facilitate and support the construction activities and overall management of a project</a:t>
            </a:r>
            <a:r>
              <a:rPr lang="en-US" sz="2000" dirty="0"/>
              <a:t>. The following percentage markups have been included in the estimate.</a:t>
            </a:r>
          </a:p>
          <a:p>
            <a:pPr marL="688975" lvl="4" indent="-227013">
              <a:lnSpc>
                <a:spcPct val="100000"/>
              </a:lnSpc>
              <a:spcAft>
                <a:spcPts val="0"/>
              </a:spcAft>
              <a:buFont typeface="Arial" panose="020B0604020202020204" pitchFamily="34" charset="0"/>
              <a:buChar char="•"/>
            </a:pPr>
            <a:r>
              <a:rPr lang="en-US" sz="2000" dirty="0"/>
              <a:t>Professional &amp; Pollution Insurance (0.15%)</a:t>
            </a:r>
          </a:p>
          <a:p>
            <a:pPr marL="688975" lvl="4" indent="-227013">
              <a:lnSpc>
                <a:spcPct val="100000"/>
              </a:lnSpc>
              <a:spcAft>
                <a:spcPts val="0"/>
              </a:spcAft>
              <a:buFont typeface="Arial" panose="020B0604020202020204" pitchFamily="34" charset="0"/>
              <a:buChar char="•"/>
            </a:pPr>
            <a:r>
              <a:rPr lang="en-US" sz="2000" dirty="0"/>
              <a:t>Subcontractor &amp; Supply Subcontractor Default Insurance (1.7%)</a:t>
            </a:r>
          </a:p>
          <a:p>
            <a:pPr marL="688975" lvl="4" indent="-227013">
              <a:lnSpc>
                <a:spcPct val="100000"/>
              </a:lnSpc>
              <a:spcAft>
                <a:spcPts val="0"/>
              </a:spcAft>
              <a:buFont typeface="Arial" panose="020B0604020202020204" pitchFamily="34" charset="0"/>
              <a:buChar char="•"/>
            </a:pPr>
            <a:r>
              <a:rPr lang="en-US" sz="2000" dirty="0"/>
              <a:t>City Permits &amp; Fees (1.05%)</a:t>
            </a:r>
          </a:p>
          <a:p>
            <a:pPr marL="688975" lvl="4" indent="-227013">
              <a:lnSpc>
                <a:spcPct val="100000"/>
              </a:lnSpc>
              <a:spcAft>
                <a:spcPts val="0"/>
              </a:spcAft>
              <a:buFont typeface="Arial" panose="020B0604020202020204" pitchFamily="34" charset="0"/>
              <a:buChar char="•"/>
            </a:pPr>
            <a:r>
              <a:rPr lang="en-US" sz="2000" dirty="0"/>
              <a:t>Contractor Bond (1.1%)</a:t>
            </a:r>
          </a:p>
          <a:p>
            <a:pPr marL="688975" lvl="4" indent="-227013">
              <a:lnSpc>
                <a:spcPct val="100000"/>
              </a:lnSpc>
              <a:spcAft>
                <a:spcPts val="0"/>
              </a:spcAft>
              <a:buFont typeface="Arial" panose="020B0604020202020204" pitchFamily="34" charset="0"/>
              <a:buChar char="•"/>
            </a:pPr>
            <a:r>
              <a:rPr lang="en-US" sz="2000" dirty="0"/>
              <a:t>General Requirements (3%)</a:t>
            </a:r>
          </a:p>
          <a:p>
            <a:pPr marL="688975" lvl="4" indent="-227013">
              <a:lnSpc>
                <a:spcPct val="100000"/>
              </a:lnSpc>
              <a:spcAft>
                <a:spcPts val="0"/>
              </a:spcAft>
              <a:buFont typeface="Arial" panose="020B0604020202020204" pitchFamily="34" charset="0"/>
              <a:buChar char="•"/>
            </a:pPr>
            <a:r>
              <a:rPr lang="en-US" sz="2000" dirty="0"/>
              <a:t>General Contractor (GC) Staffing &amp; Overhead (8%)</a:t>
            </a:r>
          </a:p>
          <a:p>
            <a:pPr marL="688975" lvl="4" indent="-227013">
              <a:lnSpc>
                <a:spcPct val="100000"/>
              </a:lnSpc>
              <a:spcAft>
                <a:spcPts val="0"/>
              </a:spcAft>
              <a:buFont typeface="Arial" panose="020B0604020202020204" pitchFamily="34" charset="0"/>
              <a:buChar char="•"/>
            </a:pPr>
            <a:r>
              <a:rPr lang="en-US" sz="2000" dirty="0"/>
              <a:t>Contractor Fee (6%)</a:t>
            </a:r>
          </a:p>
          <a:p>
            <a:pPr marL="688975" lvl="4" indent="-227013">
              <a:lnSpc>
                <a:spcPct val="100000"/>
              </a:lnSpc>
              <a:spcAft>
                <a:spcPts val="0"/>
              </a:spcAft>
              <a:buFont typeface="Arial" panose="020B0604020202020204" pitchFamily="34" charset="0"/>
              <a:buChar char="•"/>
            </a:pPr>
            <a:r>
              <a:rPr lang="en-US" sz="2000" dirty="0"/>
              <a:t>Construction Contingency (10%)</a:t>
            </a:r>
          </a:p>
          <a:p>
            <a:pPr marL="688975" lvl="4" indent="-227013">
              <a:lnSpc>
                <a:spcPct val="100000"/>
              </a:lnSpc>
              <a:spcAft>
                <a:spcPts val="0"/>
              </a:spcAft>
              <a:buFont typeface="Arial" panose="020B0604020202020204" pitchFamily="34" charset="0"/>
              <a:buChar char="•"/>
            </a:pPr>
            <a:r>
              <a:rPr lang="en-US" sz="2000" dirty="0"/>
              <a:t>Escalation (5% per annum)</a:t>
            </a:r>
          </a:p>
          <a:p>
            <a:pPr marL="688975" lvl="4" indent="-227013">
              <a:lnSpc>
                <a:spcPct val="100000"/>
              </a:lnSpc>
              <a:spcAft>
                <a:spcPts val="0"/>
              </a:spcAft>
              <a:buFont typeface="Arial" panose="020B0604020202020204" pitchFamily="34" charset="0"/>
              <a:buChar char="•"/>
            </a:pPr>
            <a:r>
              <a:rPr lang="en-US" sz="2000" dirty="0"/>
              <a:t>Gross Receipts Tax (0.63%)</a:t>
            </a:r>
          </a:p>
          <a:p>
            <a:pPr marL="688975" lvl="4" indent="-227013">
              <a:lnSpc>
                <a:spcPct val="100000"/>
              </a:lnSpc>
              <a:spcAft>
                <a:spcPts val="0"/>
              </a:spcAft>
              <a:buFont typeface="Arial" panose="020B0604020202020204" pitchFamily="34" charset="0"/>
              <a:buChar char="•"/>
            </a:pPr>
            <a:endParaRPr lang="en-US" sz="2000" dirty="0"/>
          </a:p>
          <a:p>
            <a:pPr marL="688975" lvl="4" indent="-227013">
              <a:lnSpc>
                <a:spcPct val="100000"/>
              </a:lnSpc>
              <a:spcAft>
                <a:spcPts val="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31185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B6DF-1260-4E50-9013-ED518D561B6C}"/>
              </a:ext>
            </a:extLst>
          </p:cNvPr>
          <p:cNvSpPr>
            <a:spLocks noGrp="1"/>
          </p:cNvSpPr>
          <p:nvPr>
            <p:ph type="title"/>
          </p:nvPr>
        </p:nvSpPr>
        <p:spPr/>
        <p:txBody>
          <a:bodyPr/>
          <a:lstStyle/>
          <a:p>
            <a:r>
              <a:rPr lang="en-GB" dirty="0"/>
              <a:t>Summary: Variance Breakdown</a:t>
            </a:r>
          </a:p>
        </p:txBody>
      </p:sp>
      <p:sp>
        <p:nvSpPr>
          <p:cNvPr id="3" name="Subtitle 2">
            <a:extLst>
              <a:ext uri="{FF2B5EF4-FFF2-40B4-BE49-F238E27FC236}">
                <a16:creationId xmlns:a16="http://schemas.microsoft.com/office/drawing/2014/main" id="{8F5070C2-08A9-4526-8E34-37E98E508BF1}"/>
              </a:ext>
            </a:extLst>
          </p:cNvPr>
          <p:cNvSpPr>
            <a:spLocks noGrp="1"/>
          </p:cNvSpPr>
          <p:nvPr>
            <p:ph type="subTitle" idx="1"/>
          </p:nvPr>
        </p:nvSpPr>
        <p:spPr>
          <a:xfrm>
            <a:off x="658813" y="1306800"/>
            <a:ext cx="10850015" cy="295577"/>
          </a:xfrm>
        </p:spPr>
        <p:txBody>
          <a:bodyPr/>
          <a:lstStyle/>
          <a:p>
            <a:r>
              <a:rPr lang="en-GB" dirty="0"/>
              <a:t>Summary of Variance between 90% PD Estimate (April 2023) &amp; 100% PD Estimate (July 2023)</a:t>
            </a:r>
          </a:p>
        </p:txBody>
      </p:sp>
      <p:graphicFrame>
        <p:nvGraphicFramePr>
          <p:cNvPr id="8" name="Table 7">
            <a:extLst>
              <a:ext uri="{FF2B5EF4-FFF2-40B4-BE49-F238E27FC236}">
                <a16:creationId xmlns:a16="http://schemas.microsoft.com/office/drawing/2014/main" id="{FA4D760A-61E5-C073-6693-94DC02ED23FF}"/>
              </a:ext>
            </a:extLst>
          </p:cNvPr>
          <p:cNvGraphicFramePr>
            <a:graphicFrameLocks noGrp="1"/>
          </p:cNvGraphicFramePr>
          <p:nvPr>
            <p:extLst>
              <p:ext uri="{D42A27DB-BD31-4B8C-83A1-F6EECF244321}">
                <p14:modId xmlns:p14="http://schemas.microsoft.com/office/powerpoint/2010/main" val="2903239575"/>
              </p:ext>
            </p:extLst>
          </p:nvPr>
        </p:nvGraphicFramePr>
        <p:xfrm>
          <a:off x="1731185" y="1719152"/>
          <a:ext cx="8547932" cy="4716072"/>
        </p:xfrm>
        <a:graphic>
          <a:graphicData uri="http://schemas.openxmlformats.org/drawingml/2006/table">
            <a:tbl>
              <a:tblPr firstRow="1" firstCol="1" bandRow="1">
                <a:tableStyleId>{5C22544A-7EE6-4342-B048-85BDC9FD1C3A}</a:tableStyleId>
              </a:tblPr>
              <a:tblGrid>
                <a:gridCol w="694146">
                  <a:extLst>
                    <a:ext uri="{9D8B030D-6E8A-4147-A177-3AD203B41FA5}">
                      <a16:colId xmlns:a16="http://schemas.microsoft.com/office/drawing/2014/main" val="2518170173"/>
                    </a:ext>
                  </a:extLst>
                </a:gridCol>
                <a:gridCol w="2250591">
                  <a:extLst>
                    <a:ext uri="{9D8B030D-6E8A-4147-A177-3AD203B41FA5}">
                      <a16:colId xmlns:a16="http://schemas.microsoft.com/office/drawing/2014/main" val="2735933670"/>
                    </a:ext>
                  </a:extLst>
                </a:gridCol>
                <a:gridCol w="1629739">
                  <a:extLst>
                    <a:ext uri="{9D8B030D-6E8A-4147-A177-3AD203B41FA5}">
                      <a16:colId xmlns:a16="http://schemas.microsoft.com/office/drawing/2014/main" val="1777809881"/>
                    </a:ext>
                  </a:extLst>
                </a:gridCol>
                <a:gridCol w="1629739">
                  <a:extLst>
                    <a:ext uri="{9D8B030D-6E8A-4147-A177-3AD203B41FA5}">
                      <a16:colId xmlns:a16="http://schemas.microsoft.com/office/drawing/2014/main" val="3771330293"/>
                    </a:ext>
                  </a:extLst>
                </a:gridCol>
                <a:gridCol w="1385708">
                  <a:extLst>
                    <a:ext uri="{9D8B030D-6E8A-4147-A177-3AD203B41FA5}">
                      <a16:colId xmlns:a16="http://schemas.microsoft.com/office/drawing/2014/main" val="2507481052"/>
                    </a:ext>
                  </a:extLst>
                </a:gridCol>
                <a:gridCol w="958009">
                  <a:extLst>
                    <a:ext uri="{9D8B030D-6E8A-4147-A177-3AD203B41FA5}">
                      <a16:colId xmlns:a16="http://schemas.microsoft.com/office/drawing/2014/main" val="2227538839"/>
                    </a:ext>
                  </a:extLst>
                </a:gridCol>
              </a:tblGrid>
              <a:tr h="414046">
                <a:tc>
                  <a:txBody>
                    <a:bodyPr/>
                    <a:lstStyle/>
                    <a:p>
                      <a:pPr marL="0" marR="0" algn="ctr">
                        <a:spcBef>
                          <a:spcPts val="0"/>
                        </a:spcBef>
                        <a:spcAft>
                          <a:spcPts val="0"/>
                        </a:spcAft>
                      </a:pPr>
                      <a:r>
                        <a:rPr lang="en-US" sz="1200" dirty="0">
                          <a:effectLst/>
                        </a:rPr>
                        <a:t>CAT  </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Scope</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Total Project Cost (90% PD)</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Total Project Cost (100% PD)</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Variance</a:t>
                      </a:r>
                      <a:endParaRPr lang="en-US" sz="1800">
                        <a:effectLst/>
                      </a:endParaRPr>
                    </a:p>
                    <a:p>
                      <a:pPr marL="0" marR="0" algn="ctr">
                        <a:spcBef>
                          <a:spcPts val="0"/>
                        </a:spcBef>
                        <a:spcAft>
                          <a:spcPts val="0"/>
                        </a:spcAft>
                      </a:pPr>
                      <a:r>
                        <a:rPr lang="en-US" sz="1200">
                          <a:effectLst/>
                        </a:rPr>
                        <a:t>($)</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Variance</a:t>
                      </a:r>
                      <a:endParaRPr lang="en-US" sz="1800">
                        <a:effectLst/>
                      </a:endParaRPr>
                    </a:p>
                    <a:p>
                      <a:pPr marL="0" marR="0" algn="ctr">
                        <a:spcBef>
                          <a:spcPts val="0"/>
                        </a:spcBef>
                        <a:spcAft>
                          <a:spcPts val="0"/>
                        </a:spcAft>
                      </a:pPr>
                      <a:r>
                        <a:rPr lang="en-US" sz="1200">
                          <a:effectLst/>
                        </a:rPr>
                        <a:t>(%)</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2360406479"/>
                  </a:ext>
                </a:extLst>
              </a:tr>
              <a:tr h="258778">
                <a:tc>
                  <a:txBody>
                    <a:bodyPr/>
                    <a:lstStyle/>
                    <a:p>
                      <a:pPr marL="0" marR="0" algn="ctr">
                        <a:spcBef>
                          <a:spcPts val="0"/>
                        </a:spcBef>
                        <a:spcAft>
                          <a:spcPts val="0"/>
                        </a:spcAft>
                      </a:pPr>
                      <a:r>
                        <a:rPr lang="en-US" sz="1200">
                          <a:effectLst/>
                        </a:rPr>
                        <a:t>A</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Building / Sitework</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$64,522,635</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$65,460,724</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+$938,089</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+1.45%</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1068171645"/>
                  </a:ext>
                </a:extLst>
              </a:tr>
              <a:tr h="379096">
                <a:tc>
                  <a:txBody>
                    <a:bodyPr/>
                    <a:lstStyle/>
                    <a:p>
                      <a:pPr marL="0" marR="0" algn="ctr">
                        <a:spcBef>
                          <a:spcPts val="0"/>
                        </a:spcBef>
                        <a:spcAft>
                          <a:spcPts val="0"/>
                        </a:spcAft>
                      </a:pPr>
                      <a:r>
                        <a:rPr lang="en-US" sz="1200">
                          <a:effectLst/>
                        </a:rPr>
                        <a:t>B</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Long Lead Procured Items​</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$34,177,254</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$19,238,283</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-$14,938,971</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-43.71%</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850922070"/>
                  </a:ext>
                </a:extLst>
              </a:tr>
              <a:tr h="258778">
                <a:tc>
                  <a:txBody>
                    <a:bodyPr/>
                    <a:lstStyle/>
                    <a:p>
                      <a:pPr marL="0" marR="0" algn="ctr">
                        <a:spcBef>
                          <a:spcPts val="0"/>
                        </a:spcBef>
                        <a:spcAft>
                          <a:spcPts val="0"/>
                        </a:spcAft>
                      </a:pPr>
                      <a:r>
                        <a:rPr lang="en-US" sz="1200">
                          <a:effectLst/>
                        </a:rPr>
                        <a:t>C</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Site Preparation</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$4,146,338</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$4,146,338</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3136475809"/>
                  </a:ext>
                </a:extLst>
              </a:tr>
              <a:tr h="414046">
                <a:tc>
                  <a:txBody>
                    <a:bodyPr/>
                    <a:lstStyle/>
                    <a:p>
                      <a:pPr marL="0" marR="0" algn="ctr">
                        <a:spcBef>
                          <a:spcPts val="0"/>
                        </a:spcBef>
                        <a:spcAft>
                          <a:spcPts val="0"/>
                        </a:spcAft>
                      </a:pPr>
                      <a:r>
                        <a:rPr lang="en-US" sz="1200">
                          <a:effectLst/>
                        </a:rPr>
                        <a:t>D</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Direct Buried Chilled Water Feeders</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N/A</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N/A</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a:effectLst/>
                        </a:rPr>
                        <a:t>$0</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tc>
                  <a:txBody>
                    <a:bodyPr/>
                    <a:lstStyle/>
                    <a:p>
                      <a:pPr marL="0" marR="0" algn="ctr">
                        <a:spcBef>
                          <a:spcPts val="0"/>
                        </a:spcBef>
                        <a:spcAft>
                          <a:spcPts val="0"/>
                        </a:spcAft>
                      </a:pPr>
                      <a:r>
                        <a:rPr lang="en-US" sz="1200" dirty="0">
                          <a:effectLst/>
                        </a:rPr>
                        <a:t>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tc>
                <a:extLst>
                  <a:ext uri="{0D108BD9-81ED-4DB2-BD59-A6C34878D82A}">
                    <a16:rowId xmlns:a16="http://schemas.microsoft.com/office/drawing/2014/main" val="741018534"/>
                  </a:ext>
                </a:extLst>
              </a:tr>
              <a:tr h="379096">
                <a:tc>
                  <a:txBody>
                    <a:bodyPr/>
                    <a:lstStyle/>
                    <a:p>
                      <a:pPr marL="0" marR="0" algn="ctr">
                        <a:spcBef>
                          <a:spcPts val="0"/>
                        </a:spcBef>
                        <a:spcAft>
                          <a:spcPts val="0"/>
                        </a:spcAft>
                      </a:pPr>
                      <a:r>
                        <a:rPr lang="en-US" sz="1200">
                          <a:effectLst/>
                        </a:rPr>
                        <a:t>E</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Tunnel Pipework Replacement</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$471,034</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N/A</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-$471,034</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-100%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122250"/>
                  </a:ext>
                </a:extLst>
              </a:tr>
              <a:tr h="379096">
                <a:tc gridSpan="2">
                  <a:txBody>
                    <a:bodyPr/>
                    <a:lstStyle/>
                    <a:p>
                      <a:pPr marL="0" marR="0" algn="ctr">
                        <a:spcBef>
                          <a:spcPts val="0"/>
                        </a:spcBef>
                        <a:spcAft>
                          <a:spcPts val="0"/>
                        </a:spcAft>
                      </a:pPr>
                      <a:r>
                        <a:rPr lang="en-US" sz="1200" dirty="0">
                          <a:effectLst/>
                        </a:rPr>
                        <a:t>Total Base Scope</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200">
                          <a:effectLst/>
                        </a:rPr>
                        <a:t>$103,317,260</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$88,845,346</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-$14,471,915</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-14.01%</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789430"/>
                  </a:ext>
                </a:extLst>
              </a:tr>
              <a:tr h="414046">
                <a:tc>
                  <a:txBody>
                    <a:bodyPr/>
                    <a:lstStyle/>
                    <a:p>
                      <a:pPr marL="0" marR="0" algn="ctr">
                        <a:spcBef>
                          <a:spcPts val="0"/>
                        </a:spcBef>
                        <a:spcAft>
                          <a:spcPts val="0"/>
                        </a:spcAft>
                      </a:pPr>
                      <a:r>
                        <a:rPr lang="en-US" sz="1200">
                          <a:effectLst/>
                        </a:rPr>
                        <a:t>A ALT</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Alternate Electrical &amp; Plumbing Scope</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$607,545</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$607,545</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a:effectLst/>
                        </a:rPr>
                        <a:t>$0</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9578705"/>
                  </a:ext>
                </a:extLst>
              </a:tr>
              <a:tr h="521256">
                <a:tc>
                  <a:txBody>
                    <a:bodyPr/>
                    <a:lstStyle/>
                    <a:p>
                      <a:pPr marL="0" marR="0" algn="ctr">
                        <a:spcBef>
                          <a:spcPts val="0"/>
                        </a:spcBef>
                        <a:spcAft>
                          <a:spcPts val="0"/>
                        </a:spcAft>
                      </a:pPr>
                      <a:r>
                        <a:rPr lang="en-US" sz="1200">
                          <a:effectLst/>
                        </a:rPr>
                        <a:t>E ALT</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Tunnel Pipework Replacement</a:t>
                      </a:r>
                      <a:endParaRPr lang="en-US" sz="1800">
                        <a:effectLst/>
                      </a:endParaRPr>
                    </a:p>
                    <a:p>
                      <a:pPr marL="0" marR="0" algn="ctr">
                        <a:spcBef>
                          <a:spcPts val="0"/>
                        </a:spcBef>
                        <a:spcAft>
                          <a:spcPts val="0"/>
                        </a:spcAft>
                      </a:pPr>
                      <a:r>
                        <a:rPr lang="en-US" sz="1200">
                          <a:effectLst/>
                        </a:rPr>
                        <a:t>Alternate Scope</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N/A</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N/A</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$0</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746865"/>
                  </a:ext>
                </a:extLst>
              </a:tr>
              <a:tr h="379096">
                <a:tc gridSpan="2">
                  <a:txBody>
                    <a:bodyPr/>
                    <a:lstStyle/>
                    <a:p>
                      <a:pPr marL="0" marR="0" algn="ctr">
                        <a:spcBef>
                          <a:spcPts val="0"/>
                        </a:spcBef>
                        <a:spcAft>
                          <a:spcPts val="0"/>
                        </a:spcAft>
                      </a:pPr>
                      <a:r>
                        <a:rPr lang="en-US" sz="1200" dirty="0">
                          <a:effectLst/>
                        </a:rPr>
                        <a:t>Total w/ Alternatives</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200" dirty="0">
                          <a:effectLst/>
                        </a:rPr>
                        <a:t>$103,924,806</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$89,452,891</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-$14,471,915</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-13.93%</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856348"/>
                  </a:ext>
                </a:extLst>
              </a:tr>
              <a:tr h="379096">
                <a:tc>
                  <a:txBody>
                    <a:bodyPr/>
                    <a:lstStyle/>
                    <a:p>
                      <a:pPr marL="0" marR="0" algn="ctr">
                        <a:spcBef>
                          <a:spcPts val="0"/>
                        </a:spcBef>
                        <a:spcAft>
                          <a:spcPts val="0"/>
                        </a:spcAft>
                      </a:pPr>
                      <a:r>
                        <a:rPr lang="en-US" sz="1200">
                          <a:effectLst/>
                        </a:rPr>
                        <a:t>-</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Risk-Based Contingency</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$4,094,277</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$3,556,385</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effectLst/>
                        </a:rPr>
                        <a:t>-$537,992</a:t>
                      </a:r>
                      <a:endParaRPr lang="en-US" sz="180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effectLst/>
                        </a:rPr>
                        <a:t>-13.14%</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221596"/>
                  </a:ext>
                </a:extLst>
              </a:tr>
              <a:tr h="379096">
                <a:tc gridSpan="2">
                  <a:txBody>
                    <a:bodyPr/>
                    <a:lstStyle/>
                    <a:p>
                      <a:pPr marL="0" marR="0" algn="ctr">
                        <a:spcBef>
                          <a:spcPts val="0"/>
                        </a:spcBef>
                        <a:spcAft>
                          <a:spcPts val="0"/>
                        </a:spcAft>
                      </a:pPr>
                      <a:r>
                        <a:rPr lang="en-US" sz="1200" dirty="0">
                          <a:effectLst/>
                        </a:rPr>
                        <a:t>Total w/ Risk-Based Contingency</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hMerge="1">
                  <a:txBody>
                    <a:bodyPr/>
                    <a:lstStyle/>
                    <a:p>
                      <a:endParaRPr lang="en-US"/>
                    </a:p>
                  </a:txBody>
                  <a:tcPr/>
                </a:tc>
                <a:tc>
                  <a:txBody>
                    <a:bodyPr/>
                    <a:lstStyle/>
                    <a:p>
                      <a:pPr marL="0" marR="0" algn="ctr">
                        <a:spcBef>
                          <a:spcPts val="0"/>
                        </a:spcBef>
                        <a:spcAft>
                          <a:spcPts val="0"/>
                        </a:spcAft>
                      </a:pPr>
                      <a:r>
                        <a:rPr lang="en-US" sz="1200" dirty="0">
                          <a:effectLst/>
                        </a:rPr>
                        <a:t>$108,019,083</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$93,009,176</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-$15,009,907</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1200" dirty="0">
                          <a:effectLst/>
                        </a:rPr>
                        <a:t>-13.90%</a:t>
                      </a:r>
                      <a:endParaRPr lang="en-US" sz="1800" dirty="0">
                        <a:effectLst/>
                        <a:latin typeface="Times New Roman" panose="02020603050405020304" pitchFamily="18" charset="0"/>
                        <a:ea typeface="SimSun" panose="02010600030101010101" pitchFamily="2" charset="-122"/>
                        <a:cs typeface="Gautami" panose="020B0502040204020203" pitchFamily="34" charset="0"/>
                      </a:endParaRPr>
                    </a:p>
                  </a:txBody>
                  <a:tcPr marL="45720" marR="4572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3449907"/>
                  </a:ext>
                </a:extLst>
              </a:tr>
            </a:tbl>
          </a:graphicData>
        </a:graphic>
      </p:graphicFrame>
      <p:sp>
        <p:nvSpPr>
          <p:cNvPr id="4" name="TextBox 3">
            <a:extLst>
              <a:ext uri="{FF2B5EF4-FFF2-40B4-BE49-F238E27FC236}">
                <a16:creationId xmlns:a16="http://schemas.microsoft.com/office/drawing/2014/main" id="{9A706391-FB1D-524A-9CE0-E7124E80FD0E}"/>
              </a:ext>
            </a:extLst>
          </p:cNvPr>
          <p:cNvSpPr txBox="1"/>
          <p:nvPr/>
        </p:nvSpPr>
        <p:spPr>
          <a:xfrm>
            <a:off x="2871017" y="6496570"/>
            <a:ext cx="7914970"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Times New Roman"/>
                <a:ea typeface="+mn-ea"/>
                <a:cs typeface="+mn-cs"/>
              </a:rPr>
              <a:t>Note: Values presented in the table above are total project costs (includes direct costs + indirect costs).</a:t>
            </a:r>
          </a:p>
        </p:txBody>
      </p:sp>
    </p:spTree>
    <p:custDataLst>
      <p:custData r:id="rId1"/>
      <p:custData r:id="rId2"/>
    </p:custDataLst>
    <p:extLst>
      <p:ext uri="{BB962C8B-B14F-4D97-AF65-F5344CB8AC3E}">
        <p14:creationId xmlns:p14="http://schemas.microsoft.com/office/powerpoint/2010/main" val="1443710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B6DF-1260-4E50-9013-ED518D561B6C}"/>
              </a:ext>
            </a:extLst>
          </p:cNvPr>
          <p:cNvSpPr>
            <a:spLocks noGrp="1"/>
          </p:cNvSpPr>
          <p:nvPr>
            <p:ph type="title"/>
          </p:nvPr>
        </p:nvSpPr>
        <p:spPr/>
        <p:txBody>
          <a:bodyPr/>
          <a:lstStyle/>
          <a:p>
            <a:r>
              <a:rPr lang="en-GB" dirty="0"/>
              <a:t>Summary: Variance Breakdown</a:t>
            </a:r>
          </a:p>
        </p:txBody>
      </p:sp>
      <p:sp>
        <p:nvSpPr>
          <p:cNvPr id="3" name="Subtitle 2">
            <a:extLst>
              <a:ext uri="{FF2B5EF4-FFF2-40B4-BE49-F238E27FC236}">
                <a16:creationId xmlns:a16="http://schemas.microsoft.com/office/drawing/2014/main" id="{8F5070C2-08A9-4526-8E34-37E98E508BF1}"/>
              </a:ext>
            </a:extLst>
          </p:cNvPr>
          <p:cNvSpPr>
            <a:spLocks noGrp="1"/>
          </p:cNvSpPr>
          <p:nvPr>
            <p:ph type="subTitle" idx="1"/>
          </p:nvPr>
        </p:nvSpPr>
        <p:spPr>
          <a:xfrm>
            <a:off x="658813" y="1306800"/>
            <a:ext cx="9134116" cy="304026"/>
          </a:xfrm>
        </p:spPr>
        <p:txBody>
          <a:bodyPr/>
          <a:lstStyle/>
          <a:p>
            <a:r>
              <a:rPr lang="en-GB" dirty="0"/>
              <a:t>Summary of Variance between 90% PD Estimate (April 2023) &amp; 100% PD Estimate (July 2023)</a:t>
            </a:r>
          </a:p>
        </p:txBody>
      </p:sp>
      <p:sp>
        <p:nvSpPr>
          <p:cNvPr id="10" name="TextBox 9">
            <a:extLst>
              <a:ext uri="{FF2B5EF4-FFF2-40B4-BE49-F238E27FC236}">
                <a16:creationId xmlns:a16="http://schemas.microsoft.com/office/drawing/2014/main" id="{3170085F-A6A9-4CBE-9A5C-DFDE9A25A725}"/>
              </a:ext>
            </a:extLst>
          </p:cNvPr>
          <p:cNvSpPr txBox="1"/>
          <p:nvPr/>
        </p:nvSpPr>
        <p:spPr>
          <a:xfrm>
            <a:off x="578069" y="4771819"/>
            <a:ext cx="10962290" cy="138499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Times New Roman"/>
                <a:ea typeface="+mn-ea"/>
                <a:cs typeface="+mn-cs"/>
              </a:rPr>
              <a:t>Justification for Variation:</a:t>
            </a:r>
            <a:endParaRPr kumimoji="0" lang="en-US" sz="1800" b="1" i="0" u="none" strike="noStrike" kern="1200" cap="none" spc="0" normalizeH="0" baseline="0" noProof="0" dirty="0">
              <a:ln>
                <a:noFill/>
              </a:ln>
              <a:solidFill>
                <a:srgbClr val="000000"/>
              </a:solidFill>
              <a:effectLst/>
              <a:uLnTx/>
              <a:uFillTx/>
              <a:latin typeface="Times New Roman"/>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rgbClr val="000000"/>
                </a:solidFill>
                <a:effectLst/>
                <a:uLnTx/>
                <a:uFillTx/>
                <a:latin typeface="Times New Roman"/>
                <a:ea typeface="+mn-ea"/>
                <a:cs typeface="+mn-cs"/>
              </a:rPr>
              <a:t>Variance is driven by the changes to the direct costs</a:t>
            </a:r>
            <a:r>
              <a:rPr kumimoji="0" lang="en-US" sz="1800" b="0" i="0" u="none" strike="noStrike" kern="1200" cap="none" spc="0" normalizeH="0" baseline="0" noProof="0" dirty="0">
                <a:ln>
                  <a:noFill/>
                </a:ln>
                <a:solidFill>
                  <a:srgbClr val="000000"/>
                </a:solidFill>
                <a:effectLst/>
                <a:uLnTx/>
                <a:uFillTx/>
                <a:latin typeface="Times New Roman"/>
                <a:ea typeface="+mn-ea"/>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Several scope items were removed or reduced in order to gain cost savings (see next slide).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rgbClr val="000000"/>
                </a:solidFill>
                <a:effectLst/>
                <a:uLnTx/>
                <a:uFillTx/>
                <a:latin typeface="Times New Roman"/>
                <a:ea typeface="+mn-ea"/>
                <a:cs typeface="+mn-cs"/>
              </a:rPr>
              <a:t>Changes to indirect costs &amp; risk-based contingency are driven by the direct cost updates.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4" name="Table 5">
            <a:extLst>
              <a:ext uri="{FF2B5EF4-FFF2-40B4-BE49-F238E27FC236}">
                <a16:creationId xmlns:a16="http://schemas.microsoft.com/office/drawing/2014/main" id="{5CBFF192-2B4B-D6F0-28E4-9F24785E5DBB}"/>
              </a:ext>
            </a:extLst>
          </p:cNvPr>
          <p:cNvGraphicFramePr>
            <a:graphicFrameLocks noGrp="1"/>
          </p:cNvGraphicFramePr>
          <p:nvPr>
            <p:extLst>
              <p:ext uri="{D42A27DB-BD31-4B8C-83A1-F6EECF244321}">
                <p14:modId xmlns:p14="http://schemas.microsoft.com/office/powerpoint/2010/main" val="701077202"/>
              </p:ext>
            </p:extLst>
          </p:nvPr>
        </p:nvGraphicFramePr>
        <p:xfrm>
          <a:off x="1253612" y="2218266"/>
          <a:ext cx="9684775" cy="2159239"/>
        </p:xfrm>
        <a:graphic>
          <a:graphicData uri="http://schemas.openxmlformats.org/drawingml/2006/table">
            <a:tbl>
              <a:tblPr firstRow="1" bandRow="1">
                <a:tableStyleId>{5C22544A-7EE6-4342-B048-85BDC9FD1C3A}</a:tableStyleId>
              </a:tblPr>
              <a:tblGrid>
                <a:gridCol w="3071233">
                  <a:extLst>
                    <a:ext uri="{9D8B030D-6E8A-4147-A177-3AD203B41FA5}">
                      <a16:colId xmlns:a16="http://schemas.microsoft.com/office/drawing/2014/main" val="1095480895"/>
                    </a:ext>
                  </a:extLst>
                </a:gridCol>
                <a:gridCol w="2021877">
                  <a:extLst>
                    <a:ext uri="{9D8B030D-6E8A-4147-A177-3AD203B41FA5}">
                      <a16:colId xmlns:a16="http://schemas.microsoft.com/office/drawing/2014/main" val="832311637"/>
                    </a:ext>
                  </a:extLst>
                </a:gridCol>
                <a:gridCol w="2170471">
                  <a:extLst>
                    <a:ext uri="{9D8B030D-6E8A-4147-A177-3AD203B41FA5}">
                      <a16:colId xmlns:a16="http://schemas.microsoft.com/office/drawing/2014/main" val="302843608"/>
                    </a:ext>
                  </a:extLst>
                </a:gridCol>
                <a:gridCol w="2421194">
                  <a:extLst>
                    <a:ext uri="{9D8B030D-6E8A-4147-A177-3AD203B41FA5}">
                      <a16:colId xmlns:a16="http://schemas.microsoft.com/office/drawing/2014/main" val="1543668339"/>
                    </a:ext>
                  </a:extLst>
                </a:gridCol>
              </a:tblGrid>
              <a:tr h="696199">
                <a:tc>
                  <a:txBody>
                    <a:bodyPr/>
                    <a:lstStyle/>
                    <a:p>
                      <a:pPr algn="ctr"/>
                      <a:r>
                        <a:rPr lang="en-US" dirty="0"/>
                        <a:t>Description</a:t>
                      </a:r>
                    </a:p>
                  </a:txBody>
                  <a:tcPr/>
                </a:tc>
                <a:tc>
                  <a:txBody>
                    <a:bodyPr/>
                    <a:lstStyle/>
                    <a:p>
                      <a:pPr algn="ctr"/>
                      <a:r>
                        <a:rPr lang="en-US" dirty="0"/>
                        <a:t>90% PD Estimate</a:t>
                      </a:r>
                      <a:br>
                        <a:rPr lang="en-US" dirty="0"/>
                      </a:br>
                      <a:r>
                        <a:rPr lang="en-US" dirty="0"/>
                        <a:t>(April 2023)</a:t>
                      </a:r>
                    </a:p>
                  </a:txBody>
                  <a:tcPr/>
                </a:tc>
                <a:tc>
                  <a:txBody>
                    <a:bodyPr/>
                    <a:lstStyle/>
                    <a:p>
                      <a:pPr algn="ctr"/>
                      <a:r>
                        <a:rPr lang="en-US" dirty="0"/>
                        <a:t>100% PD Estimate</a:t>
                      </a:r>
                      <a:br>
                        <a:rPr lang="en-US" dirty="0"/>
                      </a:br>
                      <a:r>
                        <a:rPr lang="en-US" dirty="0"/>
                        <a:t>(July 2023)</a:t>
                      </a:r>
                    </a:p>
                  </a:txBody>
                  <a:tcPr/>
                </a:tc>
                <a:tc>
                  <a:txBody>
                    <a:bodyPr/>
                    <a:lstStyle/>
                    <a:p>
                      <a:pPr algn="ctr"/>
                      <a:r>
                        <a:rPr lang="en-US" dirty="0"/>
                        <a:t>Variance</a:t>
                      </a:r>
                    </a:p>
                  </a:txBody>
                  <a:tcPr/>
                </a:tc>
                <a:extLst>
                  <a:ext uri="{0D108BD9-81ED-4DB2-BD59-A6C34878D82A}">
                    <a16:rowId xmlns:a16="http://schemas.microsoft.com/office/drawing/2014/main" val="429830250"/>
                  </a:ext>
                </a:extLst>
              </a:tr>
              <a:tr h="357064">
                <a:tc>
                  <a:txBody>
                    <a:bodyPr/>
                    <a:lstStyle/>
                    <a:p>
                      <a:pPr algn="ctr"/>
                      <a:r>
                        <a:rPr lang="en-US" b="1" dirty="0"/>
                        <a:t>Direct Cost</a:t>
                      </a:r>
                    </a:p>
                  </a:txBody>
                  <a:tcPr/>
                </a:tc>
                <a:tc>
                  <a:txBody>
                    <a:bodyPr/>
                    <a:lstStyle/>
                    <a:p>
                      <a:pPr algn="ctr"/>
                      <a:r>
                        <a:rPr lang="en-US" b="1" dirty="0"/>
                        <a:t>$71,064,705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$59,747,965</a:t>
                      </a:r>
                    </a:p>
                  </a:txBody>
                  <a:tcPr/>
                </a:tc>
                <a:tc>
                  <a:txBody>
                    <a:bodyPr/>
                    <a:lstStyle/>
                    <a:p>
                      <a:pPr algn="ctr"/>
                      <a:r>
                        <a:rPr lang="en-US" b="1" dirty="0"/>
                        <a:t>-15.92%</a:t>
                      </a:r>
                    </a:p>
                  </a:txBody>
                  <a:tcPr/>
                </a:tc>
                <a:extLst>
                  <a:ext uri="{0D108BD9-81ED-4DB2-BD59-A6C34878D82A}">
                    <a16:rowId xmlns:a16="http://schemas.microsoft.com/office/drawing/2014/main" val="1448478016"/>
                  </a:ext>
                </a:extLst>
              </a:tr>
              <a:tr h="357064">
                <a:tc>
                  <a:txBody>
                    <a:bodyPr/>
                    <a:lstStyle/>
                    <a:p>
                      <a:pPr algn="ctr"/>
                      <a:r>
                        <a:rPr lang="en-US" dirty="0"/>
                        <a:t>Indirect Cost</a:t>
                      </a:r>
                    </a:p>
                  </a:txBody>
                  <a:tcPr/>
                </a:tc>
                <a:tc>
                  <a:txBody>
                    <a:bodyPr/>
                    <a:lstStyle/>
                    <a:p>
                      <a:pPr algn="ctr"/>
                      <a:r>
                        <a:rPr lang="en-US" dirty="0"/>
                        <a:t>$32,860,101</a:t>
                      </a:r>
                    </a:p>
                  </a:txBody>
                  <a:tcPr/>
                </a:tc>
                <a:tc>
                  <a:txBody>
                    <a:bodyPr/>
                    <a:lstStyle/>
                    <a:p>
                      <a:pPr algn="ctr"/>
                      <a:r>
                        <a:rPr lang="en-US" dirty="0"/>
                        <a:t>$29,704,926</a:t>
                      </a:r>
                    </a:p>
                  </a:txBody>
                  <a:tcPr/>
                </a:tc>
                <a:tc>
                  <a:txBody>
                    <a:bodyPr/>
                    <a:lstStyle/>
                    <a:p>
                      <a:pPr algn="ctr"/>
                      <a:r>
                        <a:rPr lang="en-US" dirty="0"/>
                        <a:t>-9.60%</a:t>
                      </a:r>
                    </a:p>
                  </a:txBody>
                  <a:tcPr/>
                </a:tc>
                <a:extLst>
                  <a:ext uri="{0D108BD9-81ED-4DB2-BD59-A6C34878D82A}">
                    <a16:rowId xmlns:a16="http://schemas.microsoft.com/office/drawing/2014/main" val="777350897"/>
                  </a:ext>
                </a:extLst>
              </a:tr>
              <a:tr h="357064">
                <a:tc>
                  <a:txBody>
                    <a:bodyPr/>
                    <a:lstStyle/>
                    <a:p>
                      <a:pPr algn="ctr"/>
                      <a:r>
                        <a:rPr lang="en-US" dirty="0"/>
                        <a:t>Risk-Based Contingency</a:t>
                      </a:r>
                    </a:p>
                  </a:txBody>
                  <a:tcPr>
                    <a:lnB w="12700" cap="flat" cmpd="sng" algn="ctr">
                      <a:solidFill>
                        <a:schemeClr val="tx1"/>
                      </a:solidFill>
                      <a:prstDash val="solid"/>
                      <a:round/>
                      <a:headEnd type="none" w="med" len="med"/>
                      <a:tailEnd type="none" w="med" len="med"/>
                    </a:lnB>
                  </a:tcPr>
                </a:tc>
                <a:tc>
                  <a:txBody>
                    <a:bodyPr/>
                    <a:lstStyle/>
                    <a:p>
                      <a:pPr algn="ctr"/>
                      <a:r>
                        <a:rPr lang="en-US" dirty="0"/>
                        <a:t>$4,094,277</a:t>
                      </a:r>
                    </a:p>
                  </a:txBody>
                  <a:tcPr>
                    <a:lnB w="12700" cap="flat" cmpd="sng" algn="ctr">
                      <a:solidFill>
                        <a:schemeClr val="tx1"/>
                      </a:solidFill>
                      <a:prstDash val="solid"/>
                      <a:round/>
                      <a:headEnd type="none" w="med" len="med"/>
                      <a:tailEnd type="none" w="med" len="med"/>
                    </a:lnB>
                  </a:tcPr>
                </a:tc>
                <a:tc>
                  <a:txBody>
                    <a:bodyPr/>
                    <a:lstStyle/>
                    <a:p>
                      <a:pPr algn="ctr"/>
                      <a:r>
                        <a:rPr lang="en-US" dirty="0"/>
                        <a:t>$3,556,285</a:t>
                      </a:r>
                    </a:p>
                  </a:txBody>
                  <a:tcPr>
                    <a:lnB w="12700" cap="flat" cmpd="sng" algn="ctr">
                      <a:solidFill>
                        <a:schemeClr val="tx1"/>
                      </a:solidFill>
                      <a:prstDash val="solid"/>
                      <a:round/>
                      <a:headEnd type="none" w="med" len="med"/>
                      <a:tailEnd type="none" w="med" len="med"/>
                    </a:lnB>
                  </a:tcPr>
                </a:tc>
                <a:tc>
                  <a:txBody>
                    <a:bodyPr/>
                    <a:lstStyle/>
                    <a:p>
                      <a:pPr algn="ctr"/>
                      <a:r>
                        <a:rPr lang="en-US" dirty="0"/>
                        <a:t>-13.14%</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365689"/>
                  </a:ext>
                </a:extLst>
              </a:tr>
              <a:tr h="357064">
                <a:tc>
                  <a:txBody>
                    <a:bodyPr/>
                    <a:lstStyle/>
                    <a:p>
                      <a:pPr algn="ctr"/>
                      <a:r>
                        <a:rPr lang="en-US" dirty="0"/>
                        <a:t>Total</a:t>
                      </a:r>
                    </a:p>
                  </a:txBody>
                  <a:tcPr>
                    <a:lnT w="12700" cap="flat" cmpd="sng" algn="ctr">
                      <a:solidFill>
                        <a:schemeClr val="tx1"/>
                      </a:solidFill>
                      <a:prstDash val="solid"/>
                      <a:round/>
                      <a:headEnd type="none" w="med" len="med"/>
                      <a:tailEnd type="none" w="med" len="med"/>
                    </a:lnT>
                  </a:tcPr>
                </a:tc>
                <a:tc>
                  <a:txBody>
                    <a:bodyPr/>
                    <a:lstStyle/>
                    <a:p>
                      <a:pPr algn="ctr"/>
                      <a:r>
                        <a:rPr lang="en-US" dirty="0"/>
                        <a:t>$108,019,083</a:t>
                      </a:r>
                    </a:p>
                  </a:txBody>
                  <a:tcPr>
                    <a:lnT w="12700" cap="flat" cmpd="sng" algn="ctr">
                      <a:solidFill>
                        <a:schemeClr val="tx1"/>
                      </a:solidFill>
                      <a:prstDash val="solid"/>
                      <a:round/>
                      <a:headEnd type="none" w="med" len="med"/>
                      <a:tailEnd type="none" w="med" len="med"/>
                    </a:lnT>
                  </a:tcPr>
                </a:tc>
                <a:tc>
                  <a:txBody>
                    <a:bodyPr/>
                    <a:lstStyle/>
                    <a:p>
                      <a:pPr algn="ctr"/>
                      <a:r>
                        <a:rPr lang="en-US" dirty="0"/>
                        <a:t>$93,009,176</a:t>
                      </a:r>
                    </a:p>
                  </a:txBody>
                  <a:tcPr>
                    <a:lnT w="12700" cap="flat" cmpd="sng" algn="ctr">
                      <a:solidFill>
                        <a:schemeClr val="tx1"/>
                      </a:solidFill>
                      <a:prstDash val="solid"/>
                      <a:round/>
                      <a:headEnd type="none" w="med" len="med"/>
                      <a:tailEnd type="none" w="med" len="med"/>
                    </a:lnT>
                  </a:tcPr>
                </a:tc>
                <a:tc>
                  <a:txBody>
                    <a:bodyPr/>
                    <a:lstStyle/>
                    <a:p>
                      <a:pPr algn="ctr"/>
                      <a:r>
                        <a:rPr lang="en-US" dirty="0"/>
                        <a:t>-13.90%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6729900"/>
                  </a:ext>
                </a:extLst>
              </a:tr>
            </a:tbl>
          </a:graphicData>
        </a:graphic>
      </p:graphicFrame>
    </p:spTree>
    <p:custDataLst>
      <p:custData r:id="rId1"/>
      <p:custData r:id="rId2"/>
    </p:custDataLst>
    <p:extLst>
      <p:ext uri="{BB962C8B-B14F-4D97-AF65-F5344CB8AC3E}">
        <p14:creationId xmlns:p14="http://schemas.microsoft.com/office/powerpoint/2010/main" val="413051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7C5FF-8690-4288-B074-968EE26A6487}"/>
              </a:ext>
            </a:extLst>
          </p:cNvPr>
          <p:cNvSpPr>
            <a:spLocks noGrp="1"/>
          </p:cNvSpPr>
          <p:nvPr>
            <p:ph type="title"/>
          </p:nvPr>
        </p:nvSpPr>
        <p:spPr/>
        <p:txBody>
          <a:bodyPr/>
          <a:lstStyle/>
          <a:p>
            <a:r>
              <a:rPr lang="da-DK" dirty="0"/>
              <a:t>Direct Cost Summary</a:t>
            </a:r>
          </a:p>
        </p:txBody>
      </p:sp>
      <p:sp>
        <p:nvSpPr>
          <p:cNvPr id="3" name="Subtitle 2">
            <a:extLst>
              <a:ext uri="{FF2B5EF4-FFF2-40B4-BE49-F238E27FC236}">
                <a16:creationId xmlns:a16="http://schemas.microsoft.com/office/drawing/2014/main" id="{F344550A-8C11-478A-A99F-7206C7E2F022}"/>
              </a:ext>
            </a:extLst>
          </p:cNvPr>
          <p:cNvSpPr>
            <a:spLocks noGrp="1"/>
          </p:cNvSpPr>
          <p:nvPr>
            <p:ph type="subTitle" idx="1"/>
          </p:nvPr>
        </p:nvSpPr>
        <p:spPr>
          <a:xfrm>
            <a:off x="658814" y="1306801"/>
            <a:ext cx="9672855" cy="175158"/>
          </a:xfrm>
        </p:spPr>
        <p:txBody>
          <a:bodyPr/>
          <a:lstStyle/>
          <a:p>
            <a:r>
              <a:rPr lang="en-GB" dirty="0"/>
              <a:t>Summary of Variance between 90% PD Estimate (April 2023) &amp; 100% PD Estimate (July 2023)</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97D067EA-2BF3-9087-552F-E63740061506}"/>
                  </a:ext>
                </a:extLst>
              </p:cNvPr>
              <p:cNvGraphicFramePr/>
              <p:nvPr/>
            </p:nvGraphicFramePr>
            <p:xfrm>
              <a:off x="456792" y="1619455"/>
              <a:ext cx="7844058" cy="458132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5" name="Chart 4">
                <a:extLst>
                  <a:ext uri="{FF2B5EF4-FFF2-40B4-BE49-F238E27FC236}">
                    <a16:creationId xmlns:a16="http://schemas.microsoft.com/office/drawing/2014/main" id="{97D067EA-2BF3-9087-552F-E63740061506}"/>
                  </a:ext>
                </a:extLst>
              </p:cNvPr>
              <p:cNvPicPr>
                <a:picLocks noGrp="1" noRot="1" noChangeAspect="1" noMove="1" noResize="1" noEditPoints="1" noAdjustHandles="1" noChangeArrowheads="1" noChangeShapeType="1"/>
              </p:cNvPicPr>
              <p:nvPr/>
            </p:nvPicPr>
            <p:blipFill>
              <a:blip r:embed="rId5"/>
              <a:stretch>
                <a:fillRect/>
              </a:stretch>
            </p:blipFill>
            <p:spPr>
              <a:xfrm>
                <a:off x="456792" y="1619455"/>
                <a:ext cx="7844058" cy="4581320"/>
              </a:xfrm>
              <a:prstGeom prst="rect">
                <a:avLst/>
              </a:prstGeom>
            </p:spPr>
          </p:pic>
        </mc:Fallback>
      </mc:AlternateContent>
      <p:sp>
        <p:nvSpPr>
          <p:cNvPr id="6" name="TextBox 27">
            <a:extLst>
              <a:ext uri="{FF2B5EF4-FFF2-40B4-BE49-F238E27FC236}">
                <a16:creationId xmlns:a16="http://schemas.microsoft.com/office/drawing/2014/main" id="{F14381C8-019A-DD0F-E67C-68061092CC6C}"/>
              </a:ext>
            </a:extLst>
          </p:cNvPr>
          <p:cNvSpPr txBox="1"/>
          <p:nvPr/>
        </p:nvSpPr>
        <p:spPr>
          <a:xfrm>
            <a:off x="540062" y="5660908"/>
            <a:ext cx="668216" cy="21323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lumMod val="65000"/>
                    <a:lumOff val="35000"/>
                  </a:srgbClr>
                </a:solidFill>
                <a:effectLst/>
                <a:uLnTx/>
                <a:uFillTx/>
                <a:latin typeface="Times New Roman" panose="02020603050405020304" pitchFamily="18" charset="0"/>
                <a:ea typeface="+mn-ea"/>
                <a:cs typeface="Times New Roman" panose="02020603050405020304" pitchFamily="18" charset="0"/>
              </a:rPr>
              <a:t>$0</a:t>
            </a:r>
          </a:p>
        </p:txBody>
      </p:sp>
      <p:grpSp>
        <p:nvGrpSpPr>
          <p:cNvPr id="10" name="Group 9">
            <a:extLst>
              <a:ext uri="{FF2B5EF4-FFF2-40B4-BE49-F238E27FC236}">
                <a16:creationId xmlns:a16="http://schemas.microsoft.com/office/drawing/2014/main" id="{4282B3D9-1180-C319-F48D-F60CF218EDD6}"/>
              </a:ext>
            </a:extLst>
          </p:cNvPr>
          <p:cNvGrpSpPr/>
          <p:nvPr/>
        </p:nvGrpSpPr>
        <p:grpSpPr>
          <a:xfrm>
            <a:off x="1000431" y="5551199"/>
            <a:ext cx="7300420" cy="81904"/>
            <a:chOff x="0" y="0"/>
            <a:chExt cx="7934486" cy="112468"/>
          </a:xfrm>
        </p:grpSpPr>
        <p:sp>
          <p:nvSpPr>
            <p:cNvPr id="11" name="Rectangle 10">
              <a:extLst>
                <a:ext uri="{FF2B5EF4-FFF2-40B4-BE49-F238E27FC236}">
                  <a16:creationId xmlns:a16="http://schemas.microsoft.com/office/drawing/2014/main" id="{7383719E-EC1A-24A7-177B-AA1FCC47AB51}"/>
                </a:ext>
              </a:extLst>
            </p:cNvPr>
            <p:cNvSpPr/>
            <p:nvPr/>
          </p:nvSpPr>
          <p:spPr>
            <a:xfrm>
              <a:off x="9686" y="0"/>
              <a:ext cx="7924800" cy="1106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12" name="Straight Connector 11">
              <a:extLst>
                <a:ext uri="{FF2B5EF4-FFF2-40B4-BE49-F238E27FC236}">
                  <a16:creationId xmlns:a16="http://schemas.microsoft.com/office/drawing/2014/main" id="{CE76CF14-9322-D765-9A88-E63F24BCC424}"/>
                </a:ext>
              </a:extLst>
            </p:cNvPr>
            <p:cNvCxnSpPr/>
            <p:nvPr/>
          </p:nvCxnSpPr>
          <p:spPr>
            <a:xfrm>
              <a:off x="0" y="6342"/>
              <a:ext cx="7924800" cy="0"/>
            </a:xfrm>
            <a:prstGeom prst="line">
              <a:avLst/>
            </a:prstGeom>
            <a:ln w="1270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5BACA2-985E-5972-7E7E-9FBFA9ABB2EF}"/>
                </a:ext>
              </a:extLst>
            </p:cNvPr>
            <p:cNvCxnSpPr/>
            <p:nvPr/>
          </p:nvCxnSpPr>
          <p:spPr>
            <a:xfrm>
              <a:off x="1848" y="112468"/>
              <a:ext cx="7924800" cy="0"/>
            </a:xfrm>
            <a:prstGeom prst="line">
              <a:avLst/>
            </a:prstGeom>
            <a:ln w="1270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id="{65752391-9D91-9FB2-F256-957075F4B290}"/>
              </a:ext>
            </a:extLst>
          </p:cNvPr>
          <p:cNvGraphicFramePr>
            <a:graphicFrameLocks noGrp="1"/>
          </p:cNvGraphicFramePr>
          <p:nvPr/>
        </p:nvGraphicFramePr>
        <p:xfrm>
          <a:off x="8551042" y="1943076"/>
          <a:ext cx="3296093" cy="4257699"/>
        </p:xfrm>
        <a:graphic>
          <a:graphicData uri="http://schemas.openxmlformats.org/drawingml/2006/table">
            <a:tbl>
              <a:tblPr firstRow="1" bandRow="1">
                <a:tableStyleId>{5C22544A-7EE6-4342-B048-85BDC9FD1C3A}</a:tableStyleId>
              </a:tblPr>
              <a:tblGrid>
                <a:gridCol w="639376">
                  <a:extLst>
                    <a:ext uri="{9D8B030D-6E8A-4147-A177-3AD203B41FA5}">
                      <a16:colId xmlns:a16="http://schemas.microsoft.com/office/drawing/2014/main" val="4137369312"/>
                    </a:ext>
                  </a:extLst>
                </a:gridCol>
                <a:gridCol w="1763796">
                  <a:extLst>
                    <a:ext uri="{9D8B030D-6E8A-4147-A177-3AD203B41FA5}">
                      <a16:colId xmlns:a16="http://schemas.microsoft.com/office/drawing/2014/main" val="3754068625"/>
                    </a:ext>
                  </a:extLst>
                </a:gridCol>
                <a:gridCol w="892921">
                  <a:extLst>
                    <a:ext uri="{9D8B030D-6E8A-4147-A177-3AD203B41FA5}">
                      <a16:colId xmlns:a16="http://schemas.microsoft.com/office/drawing/2014/main" val="1906763568"/>
                    </a:ext>
                  </a:extLst>
                </a:gridCol>
              </a:tblGrid>
              <a:tr h="287078">
                <a:tc>
                  <a:txBody>
                    <a:bodyPr/>
                    <a:lstStyle/>
                    <a:p>
                      <a:pPr algn="ctr"/>
                      <a:r>
                        <a:rPr lang="en-US" sz="1000" dirty="0">
                          <a:latin typeface="+mj-lt"/>
                        </a:rPr>
                        <a:t>Item #</a:t>
                      </a:r>
                    </a:p>
                  </a:txBody>
                  <a:tcPr anchor="ctr"/>
                </a:tc>
                <a:tc>
                  <a:txBody>
                    <a:bodyPr/>
                    <a:lstStyle/>
                    <a:p>
                      <a:pPr algn="ctr"/>
                      <a:r>
                        <a:rPr lang="en-US" sz="1000" dirty="0">
                          <a:latin typeface="+mj-lt"/>
                        </a:rPr>
                        <a:t>Description</a:t>
                      </a:r>
                    </a:p>
                  </a:txBody>
                  <a:tcPr anchor="ctr"/>
                </a:tc>
                <a:tc>
                  <a:txBody>
                    <a:bodyPr/>
                    <a:lstStyle/>
                    <a:p>
                      <a:pPr algn="ctr"/>
                      <a:r>
                        <a:rPr lang="en-US" sz="1000" dirty="0">
                          <a:latin typeface="+mj-lt"/>
                        </a:rPr>
                        <a:t>Value</a:t>
                      </a:r>
                    </a:p>
                  </a:txBody>
                  <a:tcPr anchor="ctr"/>
                </a:tc>
                <a:extLst>
                  <a:ext uri="{0D108BD9-81ED-4DB2-BD59-A6C34878D82A}">
                    <a16:rowId xmlns:a16="http://schemas.microsoft.com/office/drawing/2014/main" val="839632423"/>
                  </a:ext>
                </a:extLst>
              </a:tr>
              <a:tr h="309021">
                <a:tc>
                  <a:txBody>
                    <a:bodyPr/>
                    <a:lstStyle/>
                    <a:p>
                      <a:pPr algn="ctr"/>
                      <a:r>
                        <a:rPr lang="en-US" sz="1000" dirty="0">
                          <a:latin typeface="+mj-lt"/>
                        </a:rPr>
                        <a:t>1</a:t>
                      </a:r>
                    </a:p>
                  </a:txBody>
                  <a:tcPr anchor="ctr"/>
                </a:tc>
                <a:tc>
                  <a:txBody>
                    <a:bodyPr/>
                    <a:lstStyle/>
                    <a:p>
                      <a:pPr algn="ctr" fontAlgn="b"/>
                      <a:r>
                        <a:rPr lang="en-US" sz="1100" b="0" i="0" u="none" strike="noStrike" dirty="0">
                          <a:solidFill>
                            <a:srgbClr val="000000"/>
                          </a:solidFill>
                          <a:effectLst/>
                          <a:latin typeface="Times New Roman" panose="02020603050405020304" pitchFamily="18" charset="0"/>
                        </a:rPr>
                        <a:t>Reduction of Equipment Systems</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($6,144,863)</a:t>
                      </a:r>
                    </a:p>
                  </a:txBody>
                  <a:tcPr marL="7620" marR="7620" marT="7620" marB="0" anchor="ctr"/>
                </a:tc>
                <a:extLst>
                  <a:ext uri="{0D108BD9-81ED-4DB2-BD59-A6C34878D82A}">
                    <a16:rowId xmlns:a16="http://schemas.microsoft.com/office/drawing/2014/main" val="577668123"/>
                  </a:ext>
                </a:extLst>
              </a:tr>
              <a:tr h="394956">
                <a:tc>
                  <a:txBody>
                    <a:bodyPr/>
                    <a:lstStyle/>
                    <a:p>
                      <a:pPr algn="ctr"/>
                      <a:r>
                        <a:rPr lang="en-US" sz="1000" dirty="0">
                          <a:latin typeface="+mj-lt"/>
                        </a:rPr>
                        <a:t>2</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Updates to Equipment Electrical </a:t>
                      </a:r>
                    </a:p>
                  </a:txBody>
                  <a:tcPr marL="7620" marR="7620" marT="7620" marB="0" anchor="ctr"/>
                </a:tc>
                <a:tc>
                  <a:txBody>
                    <a:bodyPr/>
                    <a:lstStyle/>
                    <a:p>
                      <a:pPr algn="ctr" fontAlgn="b"/>
                      <a:r>
                        <a:rPr lang="en-US" sz="1100" b="0" i="0" u="none" strike="noStrike">
                          <a:solidFill>
                            <a:srgbClr val="000000"/>
                          </a:solidFill>
                          <a:effectLst/>
                          <a:latin typeface="Times New Roman" panose="02020603050405020304" pitchFamily="18" charset="0"/>
                        </a:rPr>
                        <a:t>($2,379,835)</a:t>
                      </a:r>
                    </a:p>
                  </a:txBody>
                  <a:tcPr marL="7620" marR="7620" marT="7620" marB="0" anchor="ctr"/>
                </a:tc>
                <a:extLst>
                  <a:ext uri="{0D108BD9-81ED-4DB2-BD59-A6C34878D82A}">
                    <a16:rowId xmlns:a16="http://schemas.microsoft.com/office/drawing/2014/main" val="12809814"/>
                  </a:ext>
                </a:extLst>
              </a:tr>
              <a:tr h="309021">
                <a:tc>
                  <a:txBody>
                    <a:bodyPr/>
                    <a:lstStyle/>
                    <a:p>
                      <a:pPr algn="ctr"/>
                      <a:r>
                        <a:rPr lang="en-US" sz="1000" dirty="0">
                          <a:latin typeface="+mj-lt"/>
                        </a:rPr>
                        <a:t>3</a:t>
                      </a:r>
                    </a:p>
                  </a:txBody>
                  <a:tcPr anchor="ctr"/>
                </a:tc>
                <a:tc>
                  <a:txBody>
                    <a:bodyPr/>
                    <a:lstStyle/>
                    <a:p>
                      <a:pPr algn="ctr" fontAlgn="b"/>
                      <a:r>
                        <a:rPr lang="en-US" sz="1100" b="0" i="0" u="none" strike="noStrike" dirty="0">
                          <a:solidFill>
                            <a:srgbClr val="000000"/>
                          </a:solidFill>
                          <a:effectLst/>
                          <a:latin typeface="Times New Roman" panose="02020603050405020304" pitchFamily="18" charset="0"/>
                        </a:rPr>
                        <a:t>Updates to Site Electrical for Utilities</a:t>
                      </a:r>
                    </a:p>
                  </a:txBody>
                  <a:tcPr marL="7620" marR="7620" marT="7620" marB="0" anchor="ctr"/>
                </a:tc>
                <a:tc>
                  <a:txBody>
                    <a:bodyPr/>
                    <a:lstStyle/>
                    <a:p>
                      <a:pPr algn="ctr" fontAlgn="b"/>
                      <a:r>
                        <a:rPr lang="en-US" sz="1100" b="0" i="0" u="none" strike="noStrike">
                          <a:solidFill>
                            <a:srgbClr val="000000"/>
                          </a:solidFill>
                          <a:effectLst/>
                          <a:latin typeface="Times New Roman" panose="02020603050405020304" pitchFamily="18" charset="0"/>
                        </a:rPr>
                        <a:t>($1,431,285)</a:t>
                      </a:r>
                    </a:p>
                  </a:txBody>
                  <a:tcPr marL="7620" marR="7620" marT="7620" marB="0" anchor="ctr"/>
                </a:tc>
                <a:extLst>
                  <a:ext uri="{0D108BD9-81ED-4DB2-BD59-A6C34878D82A}">
                    <a16:rowId xmlns:a16="http://schemas.microsoft.com/office/drawing/2014/main" val="2328849690"/>
                  </a:ext>
                </a:extLst>
              </a:tr>
              <a:tr h="309021">
                <a:tc>
                  <a:txBody>
                    <a:bodyPr/>
                    <a:lstStyle/>
                    <a:p>
                      <a:pPr algn="ctr"/>
                      <a:r>
                        <a:rPr lang="en-US" sz="1000" dirty="0">
                          <a:latin typeface="+mj-lt"/>
                        </a:rPr>
                        <a:t>4</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Switchboard / Switchgear Eliminated</a:t>
                      </a:r>
                    </a:p>
                  </a:txBody>
                  <a:tcPr marL="7620" marR="7620" marT="7620" marB="0" anchor="ctr"/>
                </a:tc>
                <a:tc>
                  <a:txBody>
                    <a:bodyPr/>
                    <a:lstStyle/>
                    <a:p>
                      <a:pPr algn="ctr" fontAlgn="b"/>
                      <a:r>
                        <a:rPr lang="en-US" sz="1100" b="0" i="0" u="none" strike="noStrike">
                          <a:solidFill>
                            <a:srgbClr val="000000"/>
                          </a:solidFill>
                          <a:effectLst/>
                          <a:latin typeface="Times New Roman" panose="02020603050405020304" pitchFamily="18" charset="0"/>
                        </a:rPr>
                        <a:t>($1,140,095)</a:t>
                      </a:r>
                    </a:p>
                  </a:txBody>
                  <a:tcPr marL="7620" marR="7620" marT="7620" marB="0" anchor="ctr"/>
                </a:tc>
                <a:extLst>
                  <a:ext uri="{0D108BD9-81ED-4DB2-BD59-A6C34878D82A}">
                    <a16:rowId xmlns:a16="http://schemas.microsoft.com/office/drawing/2014/main" val="2531117822"/>
                  </a:ext>
                </a:extLst>
              </a:tr>
              <a:tr h="309021">
                <a:tc>
                  <a:txBody>
                    <a:bodyPr/>
                    <a:lstStyle/>
                    <a:p>
                      <a:pPr algn="ctr"/>
                      <a:r>
                        <a:rPr lang="en-US" sz="1000" dirty="0">
                          <a:latin typeface="+mj-lt"/>
                        </a:rPr>
                        <a:t>5</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Tunnel Pipework Eliminated</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($298,669)</a:t>
                      </a:r>
                    </a:p>
                  </a:txBody>
                  <a:tcPr marL="7620" marR="7620" marT="7620" marB="0" anchor="ctr"/>
                </a:tc>
                <a:extLst>
                  <a:ext uri="{0D108BD9-81ED-4DB2-BD59-A6C34878D82A}">
                    <a16:rowId xmlns:a16="http://schemas.microsoft.com/office/drawing/2014/main" val="1668783510"/>
                  </a:ext>
                </a:extLst>
              </a:tr>
              <a:tr h="493694">
                <a:tc>
                  <a:txBody>
                    <a:bodyPr/>
                    <a:lstStyle/>
                    <a:p>
                      <a:pPr algn="ctr"/>
                      <a:r>
                        <a:rPr lang="en-US" sz="1000" dirty="0">
                          <a:latin typeface="+mj-lt"/>
                        </a:rPr>
                        <a:t>6</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Adjustments to Site Prep / Site Improvements</a:t>
                      </a:r>
                    </a:p>
                  </a:txBody>
                  <a:tcPr marL="7620" marR="7620" marT="7620" marB="0" anchor="ctr"/>
                </a:tc>
                <a:tc>
                  <a:txBody>
                    <a:bodyPr/>
                    <a:lstStyle/>
                    <a:p>
                      <a:pPr algn="ctr" fontAlgn="b"/>
                      <a:r>
                        <a:rPr lang="en-US" sz="1100" b="0" i="0" u="none" strike="noStrike">
                          <a:solidFill>
                            <a:srgbClr val="000000"/>
                          </a:solidFill>
                          <a:effectLst/>
                          <a:latin typeface="Times New Roman" panose="02020603050405020304" pitchFamily="18" charset="0"/>
                        </a:rPr>
                        <a:t>$146,301 </a:t>
                      </a:r>
                    </a:p>
                  </a:txBody>
                  <a:tcPr marL="7620" marR="7620" marT="7620" marB="0" anchor="ctr"/>
                </a:tc>
                <a:extLst>
                  <a:ext uri="{0D108BD9-81ED-4DB2-BD59-A6C34878D82A}">
                    <a16:rowId xmlns:a16="http://schemas.microsoft.com/office/drawing/2014/main" val="668973398"/>
                  </a:ext>
                </a:extLst>
              </a:tr>
              <a:tr h="309021">
                <a:tc>
                  <a:txBody>
                    <a:bodyPr/>
                    <a:lstStyle/>
                    <a:p>
                      <a:pPr algn="ctr"/>
                      <a:r>
                        <a:rPr lang="en-US" sz="1000" dirty="0">
                          <a:latin typeface="+mj-lt"/>
                        </a:rPr>
                        <a:t>7</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Fire Protection Updates</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($40,665)</a:t>
                      </a:r>
                    </a:p>
                  </a:txBody>
                  <a:tcPr marL="7620" marR="7620" marT="7620" marB="0" anchor="ctr"/>
                </a:tc>
                <a:extLst>
                  <a:ext uri="{0D108BD9-81ED-4DB2-BD59-A6C34878D82A}">
                    <a16:rowId xmlns:a16="http://schemas.microsoft.com/office/drawing/2014/main" val="3083474067"/>
                  </a:ext>
                </a:extLst>
              </a:tr>
              <a:tr h="309021">
                <a:tc>
                  <a:txBody>
                    <a:bodyPr/>
                    <a:lstStyle/>
                    <a:p>
                      <a:pPr algn="ctr"/>
                      <a:r>
                        <a:rPr lang="en-US" sz="1000" dirty="0">
                          <a:latin typeface="+mj-lt"/>
                        </a:rPr>
                        <a:t>8</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Structural Columns Updated</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($34,417)</a:t>
                      </a:r>
                    </a:p>
                  </a:txBody>
                  <a:tcPr marL="7620" marR="7620" marT="7620" marB="0" anchor="ctr"/>
                </a:tc>
                <a:extLst>
                  <a:ext uri="{0D108BD9-81ED-4DB2-BD59-A6C34878D82A}">
                    <a16:rowId xmlns:a16="http://schemas.microsoft.com/office/drawing/2014/main" val="1885073946"/>
                  </a:ext>
                </a:extLst>
              </a:tr>
              <a:tr h="309021">
                <a:tc>
                  <a:txBody>
                    <a:bodyPr/>
                    <a:lstStyle/>
                    <a:p>
                      <a:pPr algn="ctr"/>
                      <a:r>
                        <a:rPr lang="en-US" sz="1000" dirty="0">
                          <a:latin typeface="+mj-lt"/>
                        </a:rPr>
                        <a:t>9</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Updates to Plumbing Systems</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($25,533)</a:t>
                      </a:r>
                    </a:p>
                  </a:txBody>
                  <a:tcPr marL="7620" marR="7620" marT="7620" marB="0" anchor="ctr"/>
                </a:tc>
                <a:extLst>
                  <a:ext uri="{0D108BD9-81ED-4DB2-BD59-A6C34878D82A}">
                    <a16:rowId xmlns:a16="http://schemas.microsoft.com/office/drawing/2014/main" val="1520516067"/>
                  </a:ext>
                </a:extLst>
              </a:tr>
              <a:tr h="357090">
                <a:tc>
                  <a:txBody>
                    <a:bodyPr/>
                    <a:lstStyle/>
                    <a:p>
                      <a:pPr algn="ctr"/>
                      <a:r>
                        <a:rPr lang="en-US" sz="1000" dirty="0">
                          <a:latin typeface="+mj-lt"/>
                        </a:rPr>
                        <a:t>10</a:t>
                      </a:r>
                    </a:p>
                  </a:txBody>
                  <a:tcPr anchor="ctr"/>
                </a:tc>
                <a:tc>
                  <a:txBody>
                    <a:bodyPr/>
                    <a:lstStyle/>
                    <a:p>
                      <a:pPr algn="ctr" fontAlgn="b"/>
                      <a:r>
                        <a:rPr lang="en-US" sz="1100" b="0" i="0" u="none" strike="noStrike">
                          <a:solidFill>
                            <a:srgbClr val="000000"/>
                          </a:solidFill>
                          <a:effectLst/>
                          <a:latin typeface="Times New Roman" panose="02020603050405020304" pitchFamily="18" charset="0"/>
                        </a:rPr>
                        <a:t>Adjustments to Site Utilities</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$17,001 </a:t>
                      </a:r>
                    </a:p>
                  </a:txBody>
                  <a:tcPr marL="7620" marR="7620" marT="7620" marB="0" anchor="ctr"/>
                </a:tc>
                <a:extLst>
                  <a:ext uri="{0D108BD9-81ED-4DB2-BD59-A6C34878D82A}">
                    <a16:rowId xmlns:a16="http://schemas.microsoft.com/office/drawing/2014/main" val="3917700285"/>
                  </a:ext>
                </a:extLst>
              </a:tr>
              <a:tr h="460097">
                <a:tc>
                  <a:txBody>
                    <a:bodyPr/>
                    <a:lstStyle/>
                    <a:p>
                      <a:pPr algn="ctr"/>
                      <a:r>
                        <a:rPr lang="en-US" sz="1000" dirty="0">
                          <a:latin typeface="+mj-lt"/>
                        </a:rPr>
                        <a:t>11</a:t>
                      </a:r>
                    </a:p>
                  </a:txBody>
                  <a:tcPr anchor="ctr"/>
                </a:tc>
                <a:tc>
                  <a:txBody>
                    <a:bodyPr/>
                    <a:lstStyle/>
                    <a:p>
                      <a:pPr algn="ctr" fontAlgn="b"/>
                      <a:r>
                        <a:rPr lang="en-US" sz="1100" b="0" i="0" u="none" strike="noStrike" dirty="0">
                          <a:solidFill>
                            <a:srgbClr val="000000"/>
                          </a:solidFill>
                          <a:effectLst/>
                          <a:latin typeface="Times New Roman" panose="02020603050405020304" pitchFamily="18" charset="0"/>
                        </a:rPr>
                        <a:t>Demo &amp; Replacement of LCW Exp. Joints Added</a:t>
                      </a:r>
                    </a:p>
                  </a:txBody>
                  <a:tcPr marL="7620" marR="7620" marT="7620" marB="0" anchor="ctr"/>
                </a:tc>
                <a:tc>
                  <a:txBody>
                    <a:bodyPr/>
                    <a:lstStyle/>
                    <a:p>
                      <a:pPr algn="ctr" fontAlgn="b"/>
                      <a:r>
                        <a:rPr lang="en-US" sz="1100" b="0" i="0" u="none" strike="noStrike" dirty="0">
                          <a:solidFill>
                            <a:srgbClr val="000000"/>
                          </a:solidFill>
                          <a:effectLst/>
                          <a:latin typeface="Times New Roman" panose="02020603050405020304" pitchFamily="18" charset="0"/>
                        </a:rPr>
                        <a:t>$15,320 </a:t>
                      </a:r>
                    </a:p>
                  </a:txBody>
                  <a:tcPr marL="7620" marR="7620" marT="7620" marB="0" anchor="ctr"/>
                </a:tc>
                <a:extLst>
                  <a:ext uri="{0D108BD9-81ED-4DB2-BD59-A6C34878D82A}">
                    <a16:rowId xmlns:a16="http://schemas.microsoft.com/office/drawing/2014/main" val="3896494213"/>
                  </a:ext>
                </a:extLst>
              </a:tr>
            </a:tbl>
          </a:graphicData>
        </a:graphic>
      </p:graphicFrame>
      <p:sp>
        <p:nvSpPr>
          <p:cNvPr id="15" name="TextBox 14">
            <a:extLst>
              <a:ext uri="{FF2B5EF4-FFF2-40B4-BE49-F238E27FC236}">
                <a16:creationId xmlns:a16="http://schemas.microsoft.com/office/drawing/2014/main" id="{8523C920-B5A0-3079-A51D-2ACA2B5B3C21}"/>
              </a:ext>
            </a:extLst>
          </p:cNvPr>
          <p:cNvSpPr txBox="1"/>
          <p:nvPr/>
        </p:nvSpPr>
        <p:spPr>
          <a:xfrm>
            <a:off x="1208278" y="2009553"/>
            <a:ext cx="797442"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a:ea typeface="+mn-ea"/>
                <a:cs typeface="+mn-cs"/>
              </a:rPr>
              <a:t>$71,064,705</a:t>
            </a:r>
          </a:p>
        </p:txBody>
      </p:sp>
      <p:sp>
        <p:nvSpPr>
          <p:cNvPr id="16" name="TextBox 15">
            <a:extLst>
              <a:ext uri="{FF2B5EF4-FFF2-40B4-BE49-F238E27FC236}">
                <a16:creationId xmlns:a16="http://schemas.microsoft.com/office/drawing/2014/main" id="{9E374E9D-29E4-1B13-31C8-60D065FDE954}"/>
              </a:ext>
            </a:extLst>
          </p:cNvPr>
          <p:cNvSpPr txBox="1"/>
          <p:nvPr/>
        </p:nvSpPr>
        <p:spPr>
          <a:xfrm>
            <a:off x="7627272" y="4700439"/>
            <a:ext cx="797442" cy="16158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00000"/>
                </a:solidFill>
                <a:effectLst/>
                <a:uLnTx/>
                <a:uFillTx/>
                <a:latin typeface="Times New Roman"/>
                <a:ea typeface="+mn-ea"/>
                <a:cs typeface="+mn-cs"/>
              </a:rPr>
              <a:t>$59,747,965</a:t>
            </a:r>
          </a:p>
        </p:txBody>
      </p:sp>
      <p:sp>
        <p:nvSpPr>
          <p:cNvPr id="4" name="TextBox 3">
            <a:extLst>
              <a:ext uri="{FF2B5EF4-FFF2-40B4-BE49-F238E27FC236}">
                <a16:creationId xmlns:a16="http://schemas.microsoft.com/office/drawing/2014/main" id="{B5CE1C58-0725-5E00-1437-1D05C3B3313C}"/>
              </a:ext>
            </a:extLst>
          </p:cNvPr>
          <p:cNvSpPr txBox="1"/>
          <p:nvPr/>
        </p:nvSpPr>
        <p:spPr>
          <a:xfrm>
            <a:off x="7709742" y="6269164"/>
            <a:ext cx="4137393"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Times New Roman"/>
                <a:ea typeface="+mn-ea"/>
                <a:cs typeface="+mn-cs"/>
              </a:rPr>
              <a:t>Note: Values presented in the above are direct costs only.</a:t>
            </a:r>
          </a:p>
        </p:txBody>
      </p:sp>
    </p:spTree>
    <p:custDataLst>
      <p:custData r:id="rId1"/>
      <p:custData r:id="rId2"/>
    </p:custDataLst>
    <p:extLst>
      <p:ext uri="{BB962C8B-B14F-4D97-AF65-F5344CB8AC3E}">
        <p14:creationId xmlns:p14="http://schemas.microsoft.com/office/powerpoint/2010/main" val="3970100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B6DF-1260-4E50-9013-ED518D561B6C}"/>
              </a:ext>
            </a:extLst>
          </p:cNvPr>
          <p:cNvSpPr>
            <a:spLocks noGrp="1"/>
          </p:cNvSpPr>
          <p:nvPr>
            <p:ph type="title"/>
          </p:nvPr>
        </p:nvSpPr>
        <p:spPr/>
        <p:txBody>
          <a:bodyPr/>
          <a:lstStyle/>
          <a:p>
            <a:r>
              <a:rPr lang="en-GB" dirty="0"/>
              <a:t>Construction Schedule</a:t>
            </a:r>
          </a:p>
        </p:txBody>
      </p:sp>
      <p:sp>
        <p:nvSpPr>
          <p:cNvPr id="10" name="TextBox 9">
            <a:extLst>
              <a:ext uri="{FF2B5EF4-FFF2-40B4-BE49-F238E27FC236}">
                <a16:creationId xmlns:a16="http://schemas.microsoft.com/office/drawing/2014/main" id="{3170085F-A6A9-4CBE-9A5C-DFDE9A25A725}"/>
              </a:ext>
            </a:extLst>
          </p:cNvPr>
          <p:cNvSpPr txBox="1"/>
          <p:nvPr/>
        </p:nvSpPr>
        <p:spPr>
          <a:xfrm>
            <a:off x="578069" y="5248874"/>
            <a:ext cx="10962290" cy="1692771"/>
          </a:xfrm>
          <a:prstGeom prst="rect">
            <a:avLst/>
          </a:prstGeom>
          <a:noFill/>
        </p:spPr>
        <p:txBody>
          <a:bodyPr wrap="square" lIns="0" tIns="0" rIns="0" bIns="0"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The work will be completed by a General Contractor with an anticipated </a:t>
            </a: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start date of April 29, 2026, and ending on October 15, 2029 (a total 860 construction working days).</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 The construction activities end on September 12, 2029 and there is an </a:t>
            </a:r>
            <a:r>
              <a:rPr kumimoji="0" lang="en-US" sz="1400" b="1"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allowance for one month of float and closeout time.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The exception to this schedule is Category B (Long Lead Procured Items) which will commence and be completed earlier.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Commissioning services will extend beyond the completion date to 12/24/2029.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rPr>
              <a:t>It is assumed that all subcontractors will have uninhibited, continuous access to the site to for workers vehicles and construction laydown areas in close proximity to the project 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Gautami" panose="020B0502040204020203" pitchFamily="34" charset="0"/>
            </a:endParaRPr>
          </a:p>
        </p:txBody>
      </p:sp>
      <p:pic>
        <p:nvPicPr>
          <p:cNvPr id="6" name="Picture 5">
            <a:extLst>
              <a:ext uri="{FF2B5EF4-FFF2-40B4-BE49-F238E27FC236}">
                <a16:creationId xmlns:a16="http://schemas.microsoft.com/office/drawing/2014/main" id="{8D7C127E-9339-9C86-2E5D-727FFCC330C8}"/>
              </a:ext>
            </a:extLst>
          </p:cNvPr>
          <p:cNvPicPr>
            <a:picLocks noChangeAspect="1"/>
          </p:cNvPicPr>
          <p:nvPr/>
        </p:nvPicPr>
        <p:blipFill>
          <a:blip r:embed="rId4"/>
          <a:stretch>
            <a:fillRect/>
          </a:stretch>
        </p:blipFill>
        <p:spPr>
          <a:xfrm>
            <a:off x="2142427" y="1306800"/>
            <a:ext cx="7907145" cy="3745223"/>
          </a:xfrm>
          <a:prstGeom prst="rect">
            <a:avLst/>
          </a:prstGeom>
        </p:spPr>
      </p:pic>
    </p:spTree>
    <p:custDataLst>
      <p:custData r:id="rId1"/>
      <p:custData r:id="rId2"/>
    </p:custDataLst>
    <p:extLst>
      <p:ext uri="{BB962C8B-B14F-4D97-AF65-F5344CB8AC3E}">
        <p14:creationId xmlns:p14="http://schemas.microsoft.com/office/powerpoint/2010/main" val="46485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8B6DF-1260-4E50-9013-ED518D561B6C}"/>
              </a:ext>
            </a:extLst>
          </p:cNvPr>
          <p:cNvSpPr>
            <a:spLocks noGrp="1"/>
          </p:cNvSpPr>
          <p:nvPr>
            <p:ph type="title"/>
          </p:nvPr>
        </p:nvSpPr>
        <p:spPr/>
        <p:txBody>
          <a:bodyPr/>
          <a:lstStyle/>
          <a:p>
            <a:r>
              <a:rPr lang="en-GB" dirty="0"/>
              <a:t>Construction Funding Profile</a:t>
            </a:r>
          </a:p>
        </p:txBody>
      </p:sp>
      <p:sp>
        <p:nvSpPr>
          <p:cNvPr id="10" name="TextBox 9">
            <a:extLst>
              <a:ext uri="{FF2B5EF4-FFF2-40B4-BE49-F238E27FC236}">
                <a16:creationId xmlns:a16="http://schemas.microsoft.com/office/drawing/2014/main" id="{3170085F-A6A9-4CBE-9A5C-DFDE9A25A725}"/>
              </a:ext>
            </a:extLst>
          </p:cNvPr>
          <p:cNvSpPr txBox="1"/>
          <p:nvPr/>
        </p:nvSpPr>
        <p:spPr>
          <a:xfrm>
            <a:off x="399392" y="5443361"/>
            <a:ext cx="11393214" cy="1508105"/>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The first jump is for full funding for the Category B (Long Lead Items) in April 2024 in order to purchase all items at that time to maintain delivery schedule of these items.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The second jump is for full funding of the Category C (Site Work) package at the construction start date of April 29, 2026.</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The third jump is for funding approximately half of the project construction budget for all activities scheduled between March 2027 and November 2027.</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Times New Roman"/>
                <a:ea typeface="+mn-ea"/>
                <a:cs typeface="+mn-cs"/>
              </a:rPr>
              <a:t>The final jump is for the remainder of the project construction budget for all activities between November 2027 and the final completion date of October 15, 2029.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mn-cs"/>
            </a:endParaRPr>
          </a:p>
        </p:txBody>
      </p:sp>
      <p:graphicFrame>
        <p:nvGraphicFramePr>
          <p:cNvPr id="5" name="Chart 4">
            <a:extLst>
              <a:ext uri="{FF2B5EF4-FFF2-40B4-BE49-F238E27FC236}">
                <a16:creationId xmlns:a16="http://schemas.microsoft.com/office/drawing/2014/main" id="{B071E5B1-48C5-446C-A9B2-8B6115D16322}"/>
              </a:ext>
            </a:extLst>
          </p:cNvPr>
          <p:cNvGraphicFramePr/>
          <p:nvPr/>
        </p:nvGraphicFramePr>
        <p:xfrm>
          <a:off x="2287061" y="1306800"/>
          <a:ext cx="7617877" cy="4019786"/>
        </p:xfrm>
        <a:graphic>
          <a:graphicData uri="http://schemas.openxmlformats.org/drawingml/2006/chart">
            <c:chart xmlns:c="http://schemas.openxmlformats.org/drawingml/2006/chart" xmlns:r="http://schemas.openxmlformats.org/officeDocument/2006/relationships" r:id="rId4"/>
          </a:graphicData>
        </a:graphic>
      </p:graphicFrame>
    </p:spTree>
    <p:custDataLst>
      <p:custData r:id="rId1"/>
      <p:custData r:id="rId2"/>
    </p:custDataLst>
    <p:extLst>
      <p:ext uri="{BB962C8B-B14F-4D97-AF65-F5344CB8AC3E}">
        <p14:creationId xmlns:p14="http://schemas.microsoft.com/office/powerpoint/2010/main" val="1572706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lideNumber"/>
</p:tagLst>
</file>

<file path=ppt/theme/theme1.xml><?xml version="1.0" encoding="utf-8"?>
<a:theme xmlns:a="http://schemas.openxmlformats.org/drawingml/2006/main" name="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FFFF00"/>
        </a:solidFill>
      </a:spPr>
      <a:bodyPr wrap="square" lIns="0" tIns="0" rIns="0" bIns="0" rtlCol="0">
        <a:spAutoFit/>
      </a:bodyPr>
      <a:lstStyle>
        <a:defPPr algn="l">
          <a:defRPr sz="2800" dirty="0"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rup">
  <a:themeElements>
    <a:clrScheme name="Arup">
      <a:dk1>
        <a:srgbClr val="000000"/>
      </a:dk1>
      <a:lt1>
        <a:srgbClr val="FFFFFF"/>
      </a:lt1>
      <a:dk2>
        <a:srgbClr val="E61E28"/>
      </a:dk2>
      <a:lt2>
        <a:srgbClr val="FFFFFF"/>
      </a:lt2>
      <a:accent1>
        <a:srgbClr val="E61E28"/>
      </a:accent1>
      <a:accent2>
        <a:srgbClr val="7D4196"/>
      </a:accent2>
      <a:accent3>
        <a:srgbClr val="005AAA"/>
      </a:accent3>
      <a:accent4>
        <a:srgbClr val="32A4A0"/>
      </a:accent4>
      <a:accent5>
        <a:srgbClr val="C83C96"/>
      </a:accent5>
      <a:accent6>
        <a:srgbClr val="4BA046"/>
      </a:accent6>
      <a:hlink>
        <a:srgbClr val="606062"/>
      </a:hlink>
      <a:folHlink>
        <a:srgbClr val="C9C9CA"/>
      </a:folHlink>
    </a:clrScheme>
    <a:fontScheme name="Arup Font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800" dirty="0" err="1" smtClean="0"/>
        </a:defPPr>
      </a:lstStyle>
    </a:txDef>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anose="020B0604020202020204"/>
        <a:ea typeface=""/>
        <a:cs typeface=""/>
        <a:font script="Jpan" typeface="Arial"/>
        <a:font script="Hang" typeface="Arial"/>
        <a:font script="Hans" typeface="Arial"/>
        <a:font script="Hant" typeface="Arial"/>
        <a:font script="Arab" typeface="Times New Roman"/>
        <a:font script="Hebr" typeface="Times New Roman"/>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Times New Roman"/>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ajorFont>
      <a:minorFont>
        <a:latin typeface="Arial" panose="020B0604020202020204"/>
        <a:ea typeface=""/>
        <a:cs typeface=""/>
        <a:font script="Jpan" typeface="Arial"/>
        <a:font script="Hang" typeface="Arial"/>
        <a:font script="Hans" typeface="Arial"/>
        <a:font script="Hant" typeface="Arial"/>
        <a:font script="Arab" typeface="Arial"/>
        <a:font script="Hebr" typeface="Arial"/>
        <a:font script="Thai" typeface="Arial"/>
        <a:font script="Ethi" typeface="Arial"/>
        <a:font script="Beng" typeface="Arial"/>
        <a:font script="Gujr" typeface="Arial"/>
        <a:font script="Khmr" typeface="Arial"/>
        <a:font script="Knda" typeface="Arial"/>
        <a:font script="Guru" typeface="Arial"/>
        <a:font script="Cans" typeface="Arial"/>
        <a:font script="Cher" typeface="Arial"/>
        <a:font script="Yiii" typeface="Arial"/>
        <a:font script="Tibt" typeface="Arial"/>
        <a:font script="Thaa" typeface="Arial"/>
        <a:font script="Deva" typeface="Arial"/>
        <a:font script="Telu" typeface="Arial"/>
        <a:font script="Taml" typeface="Arial"/>
        <a:font script="Syrc" typeface="Arial"/>
        <a:font script="Orya" typeface="Arial"/>
        <a:font script="Mlym" typeface="Arial"/>
        <a:font script="Laoo" typeface="Arial"/>
        <a:font script="Sinh" typeface="Arial"/>
        <a:font script="Mong" typeface="Arial"/>
        <a:font script="Viet" typeface="Arial"/>
        <a:font script="Uigh" typeface="Arial"/>
        <a:font script="Geor" typeface="Arial"/>
        <a:font script="Armn" typeface="Arial"/>
        <a:font script="Bugi" typeface="Arial"/>
        <a:font script="Bopo" typeface="Arial"/>
        <a:font script="Java" typeface="Arial"/>
        <a:font script="Lisu" typeface="Arial"/>
        <a:font script="Mymr" typeface="Arial"/>
        <a:font script="Nkoo" typeface="Arial"/>
        <a:font script="Olck" typeface="Arial"/>
        <a:font script="Osma" typeface="Arial"/>
        <a:font script="Phag" typeface="Arial"/>
        <a:font script="Syrn" typeface="Arial"/>
        <a:font script="Syrj" typeface="Arial"/>
        <a:font script="Syre" typeface="Arial"/>
        <a:font script="Sora" typeface="Arial"/>
        <a:font script="Tale" typeface="Arial"/>
        <a:font script="Talu" typeface="Arial"/>
        <a:font script="Tfng"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rup PPT template">
      <a:dk1>
        <a:srgbClr val="2C2C2D"/>
      </a:dk1>
      <a:lt1>
        <a:srgbClr val="FFFFFF"/>
      </a:lt1>
      <a:dk2>
        <a:srgbClr val="E61E28"/>
      </a:dk2>
      <a:lt2>
        <a:srgbClr val="FFFFFF"/>
      </a:lt2>
      <a:accent1>
        <a:srgbClr val="E61E28"/>
      </a:accent1>
      <a:accent2>
        <a:srgbClr val="88438B"/>
      </a:accent2>
      <a:accent3>
        <a:srgbClr val="054CA1"/>
      </a:accent3>
      <a:accent4>
        <a:srgbClr val="4D9EA9"/>
      </a:accent4>
      <a:accent5>
        <a:srgbClr val="D6488E"/>
      </a:accent5>
      <a:accent6>
        <a:srgbClr val="428B35"/>
      </a:accent6>
      <a:hlink>
        <a:srgbClr val="606062"/>
      </a:hlink>
      <a:folHlink>
        <a:srgbClr val="C9C9CA"/>
      </a:folHlink>
    </a:clrScheme>
    <a:fontScheme name="Custom 8">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hart 1">
      <a:srgbClr val="E61E28"/>
    </a:custClr>
    <a:custClr name="Chart 2">
      <a:srgbClr val="88438B"/>
    </a:custClr>
    <a:custClr name="Chart 3">
      <a:srgbClr val="054CA1"/>
    </a:custClr>
    <a:custClr name="Chart 4">
      <a:srgbClr val="4D9EA9"/>
    </a:custClr>
    <a:custClr name="Chart 5">
      <a:srgbClr val="D6488E"/>
    </a:custClr>
    <a:custClr name="Chart 6">
      <a:srgbClr val="428B35"/>
    </a:custClr>
    <a:custClr name="Chart 7">
      <a:srgbClr val="1E99D7"/>
    </a:custClr>
    <a:custClr name="Chart 8">
      <a:srgbClr val="91967D"/>
    </a:custClr>
    <a:custClr name="Chart 9">
      <a:srgbClr val="E66E23"/>
    </a:custClr>
    <a:custClr name="Chart 10">
      <a:srgbClr val="50697D"/>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TemplateConfiguration><![CDATA[{"slideVersion":1,"isValidatorEnabled":false,"isLocked":false,"elementsMetadata":[],"slideId":"637595972118096191","enableDocumentContentUpdater":false,"version":"2.0"}]]></TemplafySlideTemplateConfiguration>
</file>

<file path=customXml/item11.xml><?xml version="1.0" encoding="utf-8"?>
<TemplafySlideTemplateConfiguration><![CDATA[{"slideVersion":1,"isValidatorEnabled":false,"isLocked":false,"elementsMetadata":[],"slideId":"637895971891661638","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mso-contentType ?>
<FormTemplates xmlns="http://schemas.microsoft.com/sharepoint/v3/contenttype/forms">
  <Display>DocumentLibraryForm</Display>
  <Edit>DocumentLibraryForm</Edit>
  <New>DocumentLibraryForm</New>
</FormTemplates>
</file>

<file path=customXml/item14.xml><?xml version="1.0" encoding="utf-8"?>
<TemplafySlideTemplateConfiguration><![CDATA[{"slideVersion":1,"isValidatorEnabled":false,"isLocked":false,"elementsMetadata":[],"slideId":"638047172188864448","enableDocumentContentUpdater":false,"version":"2.0"}]]></TemplafySlideTemplateConfiguration>
</file>

<file path=customXml/item15.xml><?xml version="1.0" encoding="utf-8"?>
<TemplafySlideFormConfiguration><![CDATA[{"formFields":[],"formDataEntries":[]}]]></TemplafySlideFormConfiguration>
</file>

<file path=customXml/item16.xml><?xml version="1.0" encoding="utf-8"?>
<TemplafySlideFormConfiguration><![CDATA[{"formFields":[],"formDataEntries":[]}]]></TemplafySlideFormConfiguration>
</file>

<file path=customXml/item17.xml><?xml version="1.0" encoding="utf-8"?>
<PpStyles><![CDATA[{"Styles":[{"Base64Png":"data:image/png;base64,iVBORw0KGgoAAAANSUhEUgAAAK0AAAAbCAYAAAAOPA8rAAAAAXNSR0IArs4c6QAAAARnQU1BAACxjwv8YQUAAAAJcEhZcwAAFiUAABYlAUlSJPAAAAVTSURBVHhe7ZtBUuswDIa5IPfgEByBE3AB9uxZs2XLkiU7btCXX1iav65kK3Gaprx+M5rWiRLLsiwrKdzduHHjP+fn5+fw8vJymL5CXDI6N64PndBZ8vT0dHh+fj68v78fEBjTsc34+vqSvqevLEdkdK4F+Bj+nr6aoP329jZ7TOqXh4cHu9f9/b0c+/j4mH2/i/L9/X14fHy0gUA+Pz8POI7zDAYOR7I+stlWwYsJY6cXOSKjs3fge2cMR4KAywabBj4+Mbe/R3/70QWOOd06CQ1RjGXpgsHDcdNX+fSC/BxkbF0ynqVQX6sAP6pfM9ILXE0wJXBdNHBLv1eFGF4kRQlUkY0HbP1KyyejMwx2nuljtT40wyLI6oBEotCsyRIljFJGNHUAz2N5DrgazHBpJWHHLKm1FmJ9SssnozMMbePDlCCVEuz3iM/r66v2KVIy5QlV2ddD9K4t284ZoMFbcZnALbA+peWT0RlCg6zIMAi+7MLXLR3SCDTTKfPUwnSldSWMGD1y7RIy/WV0FuPUnsPMWfR4KJ4+ev3b+dZi4MRTsvPVYIZLK8mWDz1Epr+MziIQMFXArt5HEuk7yrScjSFRXUt1uf9gh4jXOgifG9aBPcxwaSXh+iqorew8iUdWD6ylI2CiYDsHIh54vNqyDgRPWk/qKyP9BX4/ycYYH7/yUnTcrt1VYWyyk5TMNqWoajrXIaDWwzGPsoC7ehOr6GCXgO8hZYLlGC9EJJbGk7fpSWtD+InfzY6F+qENUo4JugjdwHcm5Eh2kHHZni61MxKvSli/RUZvFR1kmKiO5Iwabb8TpiOtDdEtPVMH08/ZJsiqejyMPS0JIsl0fmbMFs06NTiOAfI2iu/JBWfXSCsmozeso+87oyzFmQwSjJF1NkXjKZqrGme3E+m9Xju5wJFL4tnTFEx84lWKwte2yOgN6VS1XgvTC0o4Oy+tjdAAjGrZiGrcJn8i00orAAOH0zRTQeC8Rt2nmL60YjJ6QzredpmUmta5s9EqayIwP1q/c+mj4j6ElWgOJbnFnhO2JwUCmEuF1gPBhOlJKyajN6RTsqZ7biZr3ScNAg4+TyQJA/OCa3i34NdcKu5uUjnLxFXeHrYpTb3lNJzJei0yeqM6rXNzWOs+KTTxdZLDEVpKIGjrUo7/6EnFjUV0rKUCPneQYRUzXFozqEsFOXiK6UgrJqM3qmPnyqJbit1HWmdEg29OwPIPP1GcIcnUgTunj0vDhs9CMwCkOMDDdKQVk9Eb1bFzvafnDnYfaZ2JJQELuHZvlRPlnMlOdv4UbPgsOGiLePTOKxm9IR1+KM480OiPEKXJ2H2kdQaWBiyoMmiT5BzujsUG84AbQWA60orJ6A3p1G8PetkW47tE0I4EbGGufXP1L85ig7mm5Z8ImRmrPqM3pFN+bjaBba3tE+eDwOb7rAoWFvqNfhpnENTeoirHRJLv00X3z5cHmg0gJTBdOLC9zAGnsg6k4WjWi2jq8ISqIKNyn7ATO0djXHz9amjAthYSwHnd5bxFxXNT9EK4rvXmZ3eUiWJJwe/6ek6udTmDwKEIDnYcBMcGtuWmDvoqwdiVaBI58DVo8Om+qE/iLaaMRAtcS6He/GjCKPr7BgOpHQXH41WQ5wgcx/lSu4pgwC2HKNGEUMACO47XZ/UrKc0sKl4GyegA9Mnj8KSVdep+IJkM6ZGxJZLeItE/boJtsJnnFclD5yUq7faEGLpEMEg4Cg6YO0G69U1fZZKcgGr9W7pcF4jinVNxwSLkBQW7YENmbLBfx4NFFmW8HnqPJZLZzjEWjKlOHGgjWI/tvrv7B0hjottNBcgrAAAAAElFTkSuQmCC","Name":"Bullet 28","Paragraph":{"Font":{"Name":"Times New Roman","NameFarEast":"+mn-ea","NameComplexScript":"+mn-cs","Size":28.0,"Bold":false,"Italic":false,"Underline":false,"Color":"Black","SmallCaps":false,"AllCaps":false},"Alignment":0,"IndentBefore":28.3464565,"FirstLineIndent":-28.3464565,"ParagraphSpacing":{"Before":0.0,"After":9.0,"LineSpacing":1.0,"MeasureInLines":true}},"List":{"Visible":true,"BulletType":1,"StartValue":1,"IndentLevel":1,"Character":8226,"CharacterFont":"Arial","BulletStyle":0,"BulletSize":1.0,"BulletColor":"Black"}},{"Base64Png":"data:image/png;base64,iVBORw0KGgoAAAANSUhEUgAAAPMAAAAbCAYAAACp4bnQAAAAAXNSR0IArs4c6QAAAARnQU1BAACxjwv8YQUAAAAJcEhZcwAAFiUAABYlAUlSJPAAAAb4SURBVHhe7Zo/UvQ8DMa5IPfgEByBE3ABenpqWlpKSjpuwJtHn6V51kiOHDvZ3fn2N6NZnCj+I0uynXB348aNGzcKPz8/vy8vL7/Ln5AbFRn73Gz4P0Qn/fHxUSde5Onp6ff19fX38/NTnOHr60vv7QbaeH5+tj4U2Yu6nZTALujj+/v7L2y3XDuMjH0OtuHuwM6w+fKnCcpvb2/d41LbPDw8WF339/dy7ePjo7u+iwLBuvzI4HgwcFKUedAku4GE4rS5K9/f338SGRIYruM+A2eAc7E+EuFRQQ0nXrNPRucagP0D/zNBIGaDUBMCfnWBAmhHkx/m9egEPQXdghXHDNGAJ9mVYszD2gNb2oRDwJmWP+XXC/49yPT1SBtSW9OALdW2GVkLaE2+JaBdNKBLu9cDVpjlR4SzVASdvVZ1J3F0e6C7zRLAIgc7gbUrJZ+MzjDYqSw/U9vQFRnBVwcq/FVXWZYomZbteFMH8FwWf78OqjNVCsqUR9DdvwlsapOdZcs5biPWppR8MjrD0FZ4CiV45Tjz3xWfesdYfPoP1RFqDdG7ttW5Z4ACGe8Iuvs3gU1t8pa2OPYRWJtS8snoDKGBV2QKCMpsUuRFqRGAplPmqoXpSulKsE5nDUdb8yOw/knpGEbaHHl2C5n2Mjqbcc61U+hJiHxcLOJh91u+zkl57T3SRVG/Jcy+EVw4apDcv6PY1OaRL5uITHsZnU0giKpAnt5GB9J+tDJXR8rw3Exn/554OD98zlMZOPT/qWsRj6we+KMDA/P5p/7EMAGrW0pJ+OwWnNvsPolHVg/M0hFgW/SdAxT29c6tdXB40nprvAPSZmD7P6s3xuj5jY794L7PwcmscubbEiDV2Sl83kkiESc6LQea+OaR601Rjzuy3d72CVjVwa4CCRJSnF6ucYKCTzTeApuelA6G30AXG7s4n1d1jIL6V5QQLh7nzGOC7KST2wHX0SKjZzroC4ysDgVnq4M7e+5fgetcpXaQRFJh/RYZvSk6mP/ojMo2Ln7iYTpSOhjdGmfO2dXnVRH4ll6f5EPnA4FRthWudK56/GyLjJ7pRJ8o6skpZ9cRrK4okeE6Jp2TIP5OOoI9I6WYjN6wjs57tKLxqgcJxsg6h6PvfrILj7NDEln7DHZVYJDRKo3rycHycy0yehmdkxd5vG3aiNWVFQRERxLhZ1tk9IZ0ivO79ypML3jDa/eldCAamL1b42rsJle/Mtd4ZwuVC9xGnryBLCvNCFaXlALgDHAk3tHwMaCB6UspJqM3pONtOZNS07q3K1hkMttrBnOk7wjqoxpkgg9dFt6ZVGUloFm3RUYvo+Nl2RG660H7vKOJtqwF05NSTEZvSKessu69TmbV0wX8E3ZPJFBDd5+8w+DFQCXYgVw3cFTexqqUAPJgvRYZvYyO0qPbYlM9dUJpOBjrtcjojeq07vUwq540ZTvc9S1Yt+QI5vpYhC8QnJAhdUCf3ByUs1JvyRpnFNZrkdHL6Cg9ui0211NvueXiX0xHSjEZvVEdu9dIzhmsHintjAZlTyCX4BWJzsVIwHVA97Rxbro6Wm3LomfX7isZvYyOInq95yeHnjZP0NUCUpzCw3SkFJPRG9Wxe4Nvcq0eKe3IlkAGvBi1tuXlnsk1bbe7/jmk6LJ4rN1XMnoZHUX0Gitilp42T+BgLuKxdl/J6A3p8PEpkwSxugXObfVIaSe2BjKoVtwmyXm8OHq/IQMZYGPy1QBr9Wb0Mjon59UJ2yKrS0odsBNckH1CnfrotLY6Y3znCuaRQC709rFX/+y0toMRMsAoCXRkwIxeRsc+pU3YYoNUmx58Zo6+d5/BPqFOvdNC31pbUNwPAp7rmQ58DW1ndpEIdi/h8BEx+T8BontV22xIdnXW7AiJDMIO7WVRPMc6kIZxWS9EA6TnyNAg1WYN26b0x+UM9mnqsJOrYAXmNtFPJMrGuPj5qWggt5IMwH3dGXkJh+en6IXwudmbo0vFOr0W0BigBk1rgPzNDvocYDAinIKNBcG1te1b1Gbp9xSjFwdmSVGPueV4e9lHSj5NHZ7XNYlszAlBAwm/JSltxks0GYmSn/rK2hxpMs0ucpeCdFoFg4RD8UBhGEwi7kEyQRNNAjkqsOt4aeV9GkFf2NGgp8+jXyjj/owVGfXW/YZDol+ec+A67mNMS1EETtByEmWGfcrqYlLKJ2R0ANrkcXjSmve6HQjmJWMLj0x/IllLIHokQ//Qb55b+JHOzYR/Cz4cMzicBYOD49SGhIEiR4jQ7dHyp9TnPC+ZL8qiDBxJA3cpisDougoMYnX2Cvqgtul13EH7yHOBKN49FRfYkxMN+oU+ZMaG/ut4MFeZeY3gee6VzGKD8WBcdVJFGUF82ve7u3+EAGTgkfE9JQAAAABJRU5ErkJggg==","Name":"Sub Bullet 28","Paragraph":{"Font":{"Name":"Times New Roman","NameFarEast":"+mn-ea","NameComplexScript":"+mn-cs","Size":28.0,"Bold":false,"Italic":false,"Underline":false,"Color":"Black","SmallCaps":false,"AllCaps":false},"Alignment":0,"IndentBefore":56.6929131,"FirstLineIndent":-28.3464565,"ParagraphSpacing":{"Before":0.0,"After":9.0,"LineSpacing":1.0,"MeasureInLines":true}},"List":{"Visible":true,"BulletType":1,"StartValue":1,"IndentLevel":2,"Character":8211,"CharacterFont":"Times New Roman","BulletStyle":0,"BulletSize":1.0,"BulletColor":"Black"}},{"Base64Png":"data:image/png;base64,iVBORw0KGgoAAAANSUhEUgAAAM8AAAAjCAYAAAAzB16mAAAAAXNSR0IArs4c6QAAAARnQU1BAACxjwv8YQUAAAAJcEhZcwAAFiUAABYlAUlSJPAAAAd/SURBVHhe7Zk7shQ9DIXvBu8+WARLYAVsgJycmJSUkJCMHdx/jtBxndbIsvsxFP/gr0rV427Z7Yceds/LYrFYNL58+fJ2u7z5dbF4KGZsmXz69AnX03z+/Pmu7SBX8qh2F38ZX79+ffvw4YOut5WPBM4fP368ffz48e3du3etrdfXV7v37du3ur3v37+/vX//vlWk/Pr1q644ATpxuzTBAH/+/Hm63YyVeZ4f2I4aeSawuaHRO3RAXOEHv+/+fg+c5/bTfKP0BTfojZw1Qh/ARq5wyMW/CWw0BuNKRg7EhOEOlEIH8veWmCJlpkJFJ0IsFoegPcHYo2MgazCLqPR2OdylQHo6QJPK6ChjStqJo9kH+8jbJRvQYrEb7mJw1vl9JyeesT1z3BGOKSNMb5RMTImGDzmafZjukq3bYrEb2NNsIKftQQr7bToTR4mma6UOTeFM9vHO8GAHWltWWix2IrY0RIO/S0Z7Xtk3bRni2aoLFTeH/T0dB9xPSqdaW1ZaLB6P2Vsv82h2gvTOPb5NNBl9gKCioQf+UUXFO6z6rR0rFeA9GJi0YR6PvewoveK5H+q6ej0dODrHi3df9T9XhP8p6PhQ1s+kFey/rg1+455H3BLWV6Nin24/TTDfcb2TaL6RLHpndaoofzH2Ph/XHbFvmI9sDbhOvhMrYWPGkezDOsH4WjtW6uB1rKN0FAySA8A1ixBx8V029HTQnhqiyihN7wXjwhjUMDWyhTm7g4dh6HF+cNVDcmUsnF+RzfujxP6gjXDQ7r5PQR2MG/X91kPRL2QxCCjZH/h+z6C9zIwRsJGGGlbVEcLJDUbe2rBSArd6LhvUibOB4J2JA2zIdOg4+gUHC0xnhYy+7szCeckMiIsE6b2Phq+Lq6gT+Ls2ZOPHvOI++xQdERIzhRomZCaTIGjM2M5VcC58vCVJQLHgzft7MiUbaKjhjjrji5CluNaGlRLUYO2G4FHWxPXuiIuKexFtB5L009Ax93T2QOeIkZxo4MjmmMbQGzvxvppkTjY7/uhAXq+h/R3ND+rOGPGVMEjMZjpdb5W9gZMVN6hhVx2ityZRptW3Us5IZ/QcXKITjQz3jqJO3TvXMOiIbOD8j7YPsZ1o9I7qdNE1z4xo1ibgaHui91noCLNbLZKsgcmpzANmIg0NrhNlWn0rJfAdRWeHbdy4SgfM6pWEKN6lN36NisXcNBh1IZ0tXntupQ7a72zN2V9IL6MC9KfjxA8BTr030yHAYfsK0S00ZZRdCSvcMYo0vcV3Wl0r7QBRz/fwM21cpQNm9UpC33fjC2cy4zxq9P7uSHtupQ6jbBizc+YgyLR7M8AZ8C7YqWf7KRCcUEfnittklc5cbqDyHRppMk8U58poda00AIPnFhDXmfOMc5UOmNUbcaodDVozn7OT/XukehYpdblGkCz7wJhnP8GfhfaZHBm6cK4wx9H50W+de8jIgaiYoo1p9mEnivTd6lmpAwbAtJlsOWbauEoHzOqNaO0c3L60+tXZgowyxo3qWaTUrbIPfu/dPh2F9rfHcbTvvYyOoB0dqHoHlVJ6kYZbkyJdtnpWSkCn0FFIx0iGbdy4SgfM6o1o7exZXKHVn/n6o87jCx9pz61UU7Vj9GwCfZ3ZZp7liOMA7Xe1zYu7nir7UCklizRcrMGhSuvdoQteTELTsVLOVTpgVq+EgQUys//HYukCaf3OB4ANOped97XnVqoxvWpto03gHvgTHwqOOg4IGaVEjywuKeVDECMNy4MBtDpWCqiB2I2cP6kDZvVKdL4gVZQD0Fejn/gAsMHPGCadNWnPrdRBI+4o48WPGnDgQTA9zRnHcVqfrTRmqD9sLIk0M3tb1c8YPQd/UgfM6pVoJoBUDkCDVYOI8+3tdaGzFVut1paVOtA4IaMMomPEe+H8J4x6CAIM3jP7ASWbcw3YkxnSdKv1Y4MlMZpO7G1VP6M9zyZdF9Klx1U6YFZviEZmCIKNLjwWD2PE/czoNfuMIroHsipbtLaqLMg+z2wVgY6xcNzT0HFGGRzPud3K5kJtamS/moUz+9xEuJEnamMuXbRdSNY2v7BBMDGMrngPFiUaH56jHXdiRfV6zOiAWb0hGIcb1FB60VQjZW+xaSzJvCitnd4ZjIZVRdmIZp9Zh9uLzsEe6dkzk8DIGWl/6bzSSG8/TTCpVWOgbNCJ7UJQjm17ORUaCiMqJQ6YhkPJDGxGB8zq7QF9jWNQwXjSqCZokMFvGgWu7POE4bY28M641mxnj+MQGnfPWI8ymrtK3P666DYXY9e+I5BxTNm82oMJuYORRide0LojMdCeRpa4qDAsDPD20xw2LFCrlwjJnlGU7DnlNFggHSd+Y2FmDQ7zhLnhXEB2ttHqoYC5VMOEsY2cuAe2RyNjPYKOda/MjAV2hnnQdYHsXZvF86MGcikwwKOOt1j8H3iY83gGWyyeloc4DzJOdf5dLJ6BhzgPzged8+9i8TRc7jz4iPGIDwWLxd/GKefhp104C5wGX6Lwe2WdxVPD/3AoXt7Lpg3I+sK2eHbujF5kGjgK/3eJ/8X9G7y8/Ae0FB4UYBvzkAAAAABJRU5ErkJggg==","Name":"Main copy 28","Paragraph":{"Font":{"Name":"Times New Roman","NameFarEast":"+mn-ea","NameComplexScript":"+mn-cs","Size":28.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QgAAAAjCAYAAABo6pS+AAAAAXNSR0IArs4c6QAAAARnQU1BAACxjwv8YQUAAAAJcEhZcwAAFiUAABYlAUlSJPAAAAmTSURBVHhe7Zq7ji1XEYbPkzjmuZz5FYjInRATOCRwRkCERIaIEJHlyCKxnAASsgXGFzTwbdW/9Xd1rUv37n18zrA+qTTTtWrdq2qt7pk3i8Vi8X/Fv//wx5evPvjZCz9DtVg8nf98/c3Lv37z25vvhep1wIRawoTD7CG+/d3vy/YlYXYJz2p3saj48cuvXv7560+f5s/f/enPL9/86pNN+zyfOQA11n/8/Bf3tv7+4Uc33feffd5v74cv/vLy9ce/3AwEITOGyWkYhLfJBH/869+eEsDrBrF4mxAzHnBIFD0E8ZHbzUJcDQM7UJLhJ7Ee6ls/SnDMpRvvGPsAkEcDjQnkNq9IOovFu0KOm1CfhvbyodqTUZLQwU9yCNUOJQn6DVWNdzxVYUCVBaNosXg1XOnfihkCOgc/p79uAy4klTDZoBt1zwY8yXU/LcjIB3H2FsE7T24LieLF4tVwlX/rxs23h1CV5O963ACiaIN/NghVE9l1LwUyUnAPK3TQtSW/ZkTxYvFquMq/iZnZA1nxhbRi1Mc1erV321DtcYNHbhEMhnpcl3hWO8jNYLF4RVzl34qXGfwQb/Xr5b0YVrwi3DpCvUdG/O4n/5GBg959NCi1g9wMFotXxE/l3+qzdYPwWwbS+g7BK41suh89ZRSPm4+M3YoJBuztqA3XtaAfJqY2ELIa712jaxLlo39YadmQzDRf+r7q/0Ay+nu0z49n//NTD43f94bf0dF2mDVRfXcqjUntsd55v/OJlaU6oao6vZNshmr/9MycWn5a+RW35NH7vsj7xs+f+gBUn4wrVBvy+jPmys80J9YjVDVqKB5P3SJUh00L1fQCaqMZKI6Ajkn6plRZUJvX66dlQ3sebC7d69YJmBdzcCf27O1rVqGPU9hpffjpH616zqL1laD3/rPk8dCGf/hCWv051Lnt3f/qh+owrf3L45FesD7YIOo/rxn73/vKL1s/pLQWuf9bhbeA/+WhlRTB5ylBF8X3W8bMPu4SBHjw9AYitGC+4KqPhGoH2bhl44mqmgh95iCPojuVjZKDnyJsvBISMnvCjLivSxEk7vit/hTcvrmOBzp9hfpONX/WFX0rcJB84rtjVuUVJMYZ3+nB2PP4WTe1q3HnpMZeUi8eN/i6YxfqDVr31jzzmEL9dLTfrbk5+WBA2JPR3Haocjze8OAcDQZHwy5fVVQfCdUOD8pQ3cFxVdbayOy4od7g7SB5nMLn3LI5ghwxO6/w5FitsZyhNXfBWNVOlUhm55+ThE5N4eMdrQ91Z5x4hjz+6rBwtB6t5DRKdlzH0ffG776ChPrpMCb6qw6cijxOyaEDUJXi8Y4Hb29Aykh5Q1QXCdWOkc2oHK6yyY4Y6lO4E7a+MyixtvrT+o8CIreTAxu8PFQlvueVE836BEE3fUJNoD6Ran7C1yJUJd5evnkpCHtBdKWvzKJgH/lDJvuHZHp/VCEe78ycGFqoKtuqLhKqHeqjNdiZNq6ygVm7EX4ah6qkNX/P/K21ceTUSHWLUBkSqhIfd7XnGi/SuhkB4+kF8lHUJxKqkupaPSNRfbPuJPlQl1T1nwnJuYqzHsyBBIj4q5VkdBO8IeN43DA6MVoODqqHhGoasjeTmmnjKhuYtRvhYw/VIXRNRmYShAd2PhFBZUioSvJpE+o7+eSskgA3pqOn3AjvM1Qlj667J5hQNZHd2b6OwHoSi6Ok5ZDsqOP+oNdWl8pfNsgwHjf4iVFlGyWQeNygeq3yDJPXBvHTr+m9Nq6ygVm7EY+244l55k+hfvJVffbKMiNbDyJ+D/UdnHlmzEcYjUnM2rXwm1iomjza1yyKQfY4VEPkD/hRTuLsjfsX0k0SMorHHd6Y3yI0iMpJQHWQUJUwAV1/8vV4po2rbGDWboS3c+aq7fWrm1tmdPL3yjIj294tgt+PXoNn8P5CVeJ2M+uW8fqhanLE9iyKsSPJwfendfvk8M1JotmHDOJxR+vE0HWude1RHSRUOxgUA0WqDZ1p4yobmLUb4e0c2Vzh9We+OHuCYC1DfcfbC1WTXjui5ROMdeaV6CjqCwlVidvNrFvG648Su9uG6lLOJAfwvem9kuQbevMWIYN43FGdGHLI3kcOrxOqDe7UrUUYtQFX2cCs3QglT2TmfZzN8g3y+tVHx4yvZdWfypBQNZFdb2+zT4T68o+Touqrwl8RZm4yjNXX3U/V0WuS7JBQXcbZ5AA+h1A18U8ITfuZxvKJoefeBGSPhGqDB0GodozagKtsYNZuhK8X0svkgL0H9uijYwZnln21JypDQlXip8roBM4fUklSvaTyCOoHCVVJXvfRHBi3r6/PibZCXeL9hOoSHkkOcHRcQ/uZxvKJgYwytNuGasOoHN6mDczajfATHekFuYLSHSKvN+1FUYkSSuu1wNsKVYmcExndBHyO9EuCO+vUI9QPEqoST5QI4+olZ8o9ifC71++tgduF6mFISoxp5iMva135lR+8oz0E2TZ9VAbx2CRn59G7ptuGaoOXV47lzoqEesdVNjBrN4OfRggJ1TeezWOO6KvA9lvE6GTW1bp1YqodpBcwGvPMaw34HKs5XIX6QELVxANEgq96sPTWHZ3qtYImJ5LRDXEGJYdRW5Tr1aDab4+bUYzSlmyrGNycVKNs440hoS7xdpGqbf3lArktTJyS9IPj5QCjnHby1c9tQrVjxgZm7WZgHu5sPWmdGO7src2Ws/SuxGoDaX0TkWM1T5ICv0XMJpUzqA8kVE2OrHsVFPkWkhM76519ExskTA5TJbUZacWsDvNRwtE8St9RIKozHKfXGHQbDHK7CM+5bZ7dxkXBoJNRkies4JBUQTRjA7N2R2CseQ4uzKfM3IYnUn6XU/BTYx4Fp+oj9Jn3Wu0cSQ5Czt1y1kc5sy+jdUd6665kWYnWyHU3/x68BlbMjLMl9BnNlPhrJ2vm+0PC077tfMc76UmYb9CJ4c4lcv2eRJVbe549s+OyUUyQMpKST1J1KgmTKRuoyiVh8hBskM+T39mY2aBinVgbrcXRNlQH4Zm1dMfE2UaJqgXX3JGznsXHnSVMujA2X3fmzNwr/81gg63WnLoeTOiyTx7F9/OozOyX5uBrgBz1v8Urx50jVJeBA55NLovF4h3gmQmCkzV+XSwW7yPPShDcHLhBxONisXgfeVaC4F125n1+sVi8wzwjQfDh9FkfJxeLxVvk0QTBF2/q6s95fP2+/b5uD4vF+82Z/yPIeH3J+svFYvGeUwW2JEymIBnob/b5f1UWr4U3b/4LB+sgNDPXdIEAAAAASUVORK5CYII=","Name":"Main copy red 28","Paragraph":{"Font":{"Name":"Times New Roman","NameFarEast":"+mn-ea","NameComplexScript":"+mn-cs","Size":28.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oAAAAaCAYAAABPT0XPAAAAAXNSR0IArs4c6QAAAARnQU1BAACxjwv8YQUAAAAJcEhZcwAAFiUAABYlAUlSJPAAAATnSURBVGhD7VoLkuMqDJxz+UA5j0+Ty/gwXrVkIYElIDvOvnkTdxU1GTD6NgKcfN24cWMC+77t23Pd18ey49/Hc8ffgtH4jf8ASMqTErLQR/zLbVkoOZSsnYCE0Qd++AcA9q5kn7fXE2k0fsNAq3F/UKzwURrF7bHulPphvNq5y/LI5xGL6GFRAGId3YcQU/6TiKZg29m+mEij8U/HtnqCtQ18yGNGlUkWMj3ExegoViFXZOWL4Ezo8yFKb6L9LuzbykRZViEK94EsFfmoQh1jHjr3a1nLXMD41MwrExKBgCTrJtpvA6pPFhNUK/xBWyjx3OkgxSceK1WShEsPwQT2ibStj5tovwhceTwRGvidriIMwYpTzJmweFkntc5B7qddBhQ30d6HrGrZuS7ZVqOYV8zlVl8IMmCevToQZuPyoK8S0HBzQTeex7N2scCYnQs8IPd0+yX5+fPvI1pkS/dWRdhwQG7imdm+PSVekI9knvVRLlySMV7nSpr3y295aK/6rPC6WhlKwJxoNrciqU9GaRzQnHBQ5gOygnTHoZIJpwHBNZm2XSWvv8m2K8XssJJcBZc8Rp/Hu4imld6TBCTCkLdPUex0RESf3MLOc+r4QQ8tRPdKgeOk485vkanz4uOM2H628RWUuKWH/fOYopszHixBsdZ7n+K33TaJtrLODpfS2xia9Zus8wp6B9HKnCZIvQBK8uPkZltNK8/7DGTxNZ9ifYhXdEh/BRLzs/xvE03RbnHS6hKusEAEBvXIoWMBobSKHF2Mrp4Bkf6GaEqMUF5gY7EvDbzZ4AngE5IRo1SvbFG2sWKZMQFnofZGNl1GNAAPYruT5Fo7bXUXE63FTlt3bcf7iWZBmk9WlnSPiDA+IRnRsjiaX00/cjKI6wjsT+LLpURTMOGq7TRwivuvJZqc46D3OEhTlU31lIBfRTR9fp5ohUSdoEbb53eIBqhePxd6MlkzgL4RUbMqq/AxL7aALNG26GFBqpN1NdE8sf0hvKvHOXUt0eaeB2aIFvn8XaJZXGRM5M0vkBYsb0AyIFo0HmEMWXgnQEAW/KuJliXs3xJtruz794qjFQ4Un53Ml4iWyFbd8G2WKBFkbkycFr18ADbu5ElnfxVYQOrnegpfJVqPEF09AyK9SjSgECcLJMfD/DJfcx1aBfz4DNF03gwR8R1l9lwPHN8BybbmVZfGKNJXKh45Kz2EksSZ1dg8YwQIyFGCf05WVHqvIFrk9Gg8gvcLOqtftFAEooT2qlohVBs/7U/nqe05CSoZnecyjEjG/tJxJs1J6lMjswoq7e/6+zMZJVIQYUTg2RgjTJ1EMe6QGYxZYEAqG7M5pIuMQB/02++dhGi4HPhxGaMWJGs0ngELxcjWtJAUNWnUPlxsuD+IXxuL+lxKJOOxuKp6lEXtK8gE6gXVazERVa/++sP8CWyGMr0MbAgKsbdSDvK5n5EAbYBK4wRYBakalkTimBKR5bpbrnzdA80+iUJCX6naBlWjcfo7hN1+j7lBLDxgJ7+O8bHpzPF+IVlcKXUeJWv6x4eHr7N+AThjzpGMWofAzB/n76zNN/4haqJZZX8VTLTO9nfjw3EZ0bDNd6rOjQ/HVUSLDus3bhRcQTS+7LxwybnxgbCv1tDkkiMjOc634fGt9MaHoncjHr2i8Df3/8cN7+vrD4VtmI39R4ItAAAAAElFTkSuQmCC","Name":"Small copy 20","Paragraph":{"Font":{"Name":"Times New Roman","NameFarEast":"+mn-ea","NameComplexScript":"+mn-cs","Size":20.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MMAAAAaCAYAAAAKTuhNAAAAAXNSR0IArs4c6QAAAARnQU1BAACxjwv8YQUAAAAJcEhZcwAAFiUAABYlAUlSJPAAAAYTSURBVHhe7Vo7ciMhEPVJdtO9i8M9iiMfRYFv4tqjeDMHChw4UaCA5TV0T8N0A2ONVPIWr4pkGKA/7zUD0sPExMR/ghD+hvPrS/h8+h3ef/wKH68h5C5Cr3/itghvf8Pp8Bw+Hn+F95/P4RTuNB8gzimS5vgzGhqJQ+3xdyRQJFQ0OoBUb/djPOz9jPZpezXZe/0Tt0V4ewnHmA/OxVYxhLc/UUR6fMzt00s4DXCyHnt8jGt740LAy2kBkD8/zpMsi9+TGBhkeya8RfZe/8RtcT5kUm4Qg4yxGnHWnye8PqeC+PQnFfVc9E0+pwqaJvYmPT2lRacYJi4FyJlIPCYG2lFi/o6HRGZ6BkJrgThz8dj3xxcZCwjn63EyoGFcItQUw8Tl2CoGVHEvbzJXbMfD8kXDoCLu9MluE3eM/Egb1yb7OR58phgmLsUWMVAF12StoL9qClJHLEXe5rW5CchDTNg4WNzbAZoxxfC9sHVn6MGr/r2zicmLQl00uDxEe8A4ubbM6sOBm68x0XDa5281vCuHcepbvgE1MO/qVivO779/PTFYtjRvIiLOMdnHKp6e7efXFC/Mj2Su1kMuVJJXucpN+6U/Heq+Gpw/rIf3UBg5Rzp3AOe2iEXnNqeIRfZlTzHoeNR+skh8MSxjCyFpwkijpPuiwGI6aZ8IbD7kUOA4CAgY7pazwPQNVa1msQPz5SAXBDC2zGuJgXdMTWQkl+xQ9jHETiUWPKObC2NMEb/YQKwPRS6KE/crv9Oc+XlMtLVbJ9vXNmrU638cYv5ijiQ/8dDJJAKBMZ/kEDZI5W3EAn16DMTEV5y7iCHHyDsgY52qj1G8U/OKOjlxqrXUrz+xaqItFWAdLNnCKkO9561qcg0xyJgqSK0AEkEdAnpbdj1fnTQvvmKfsx6Rtyo0FnRsVoTIYBtW+f1CLIoxe4gBvOit8xUxMOrPmWR4uV0zJFmWQS0Cc59BesyHapwfEZrrXEEMTF5zPsNGsc8N/GKDJqlOiEde2QW8wlHHiua0RVJjJDa0jkPcReTLehILh2BeYdgKtt2K225iAPAiPm3IKbyc2+qzZmcx1OCf78WOG4hBgmSs5cEjpoZFap0QTwxeHMWv+jly0okrox87RZhWU7FiP7f6sxUUcyfehd2XioGBAfLNazhwLTGk79a4bpyXvtnjbuWus7sYmGTjYhCiN4JqVcRLxABYxMM63lw1hmM3SFztjxfrPcSAOXqC93ZUhvZd4gVCW59AGpLIysm9xaDFpw+uzXVGE+r019j6PjAiBsvnS8WwxCX1pfnGRTwcu8HCMBK7lj8jIJ87QgCs4qNh2kqTd7YJz8m9xeCR6rZiGNs+9e8uvSoEiM9qzk1icObmteHbKFEY/dj1Kz0AGxGLS8XdQ/JvbFyLM8DSr+ZLD9vKFyer91oLtpy2EtxKTHOdncUACLm9QFI8Fr/En8YaXKl0/wh5eNyIWHDd6b1nYSQ2SyyivwOx6BWGr4qBONARwrn6KYBtsWIiO4cueEK0RkWxyAvI2NhXB3Nxek0oawvbQwyW071+C9ovrFn8kzcm3yJdiwRC+jp+Sgz2uGx7gzjFHFsJNhCbbizw24He7dT7TRJusJXmbAiB7XB548W9tqFwNn5vwlk9kH5FpAnXxohjlePJuDyn0SfJi00H16pCWF/+i57FgAO17ue5LEL1+j1AzBKXupnELYmtfzyj50b86liU56RIVEqYvTtpSOFpfNZZKGLTGNuOheGXmlf7VOQSLfrW+6wr+NlqjrjYFv7X6yIEI65YjA/QZyQOSteLQyDq77NAncTlXTi2VJuixaB4jrFYaF51e5X++pD+prAQLQlFV7W6oUL0+smRDuRWi8casdCAnXQVrGPTGKP9QrJox2GbQZTO3x0Y7OuwX17+YvN3iCoWZF8jFixmfh9xiIVPyBl9w6/T3ngA57IhIaC1xAyOK1tG4zpxQ5RisEk4AhKDUaEnJr4NdhMDPmMalXFi4u6xlxisw+PExLfCHmKgQ/CGi4GJibuE/M0kikHfoLWwutkZuG2amLhbtG66etej+kZu3orshYeHf3IE53/ctuTWAAAAAElFTkSuQmCC","Name":"Small copy red 20","Paragraph":{"Font":{"Name":"Times New Roman","NameFarEast":"+mn-ea","NameComplexScript":"+mn-cs","Size":20.0,"Bold":fals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J8AAAAUCAYAAACTbO/7AAAAAXNSR0IArs4c6QAAAARnQU1BAACxjwv8YQUAAAAJcEhZcwAAFiUAABYlAUlSJPAAAAPNSURBVGhD7Zo9ktswDIV9krjNXVzuUVztUVz4Jh4fxdttocKFGxcqGIKmpAeIIEFLzqwTvhnMZCXxB+BHEJKzaWr6MepPR3fdfbjvX78n839fD2fXO+fiY4t03099X0/L+uwP01y7w9cq83ul3OlznO/3/hzm69zZXbfx2vbT3VeK8yvkLkfXxbnm4u0u3ifBUbc/uvtF8e2+F9BJWykwDb7o/xvCh2unxZt8HACd2fbD3SSALCg52x0XZ8AGX/Q/wvcOcu7L4bpp8Z5tJA8atb3tMu1Yxz4oCFiPAUuRW6kGX/T/TeB7lGLTmg2WijeuB65tyIbasVsCQruvDUbSwJB99QdI0x7umvpSjkEbpcNdpjgcdjKOS0a17SkNMNUwN1+WsOf9XLvdY3fHx0bN+g9+fbkUfNqxO/eNQ1A1tvcLx7ZuVDZfapfJYCzD1SQpdHSYrAWApfCpZjze2bw1E3WUPAakdSIjYZGdNBHoUv+jVcBHG2P8N1qFbx30UQ1fYvPM4ZNHLmyW0F5JKqwhmm9E2eOmZITF8EXQ6Xp4Q4I5yP5SkvCxvmARsC8+5/g8ZQslu4/XBWT4gob+sWwRFuHRhjIXg7gGPm+WOLGxITOy0slbDXx4epjh00xLKnLBZgagDFoK38wBDJKhJmILJJ5Pjc8CJALB7ilju4uH1ENER/DQN++fZ55cTKrgM/hG0jYQKRd3q6rgi/CHmFjHDvUN1QwKiOgUBuEZ+GSbHBwpaWOQUveKR+hgMHbIirI+FDb2r4A0KLW5LPCZfEPwC2PL/qyqgQ/XlsXdWFIF9QQj7nRojEFYHb5EAKWqF8gKH4yN8x3KkLs/AdIAFODD8VeHrzD234RPlCjq3CxUrhUg0o/JfMrRisrFJg2APfv8e/Ch71b4sBGZDzK+woc6x5D55GS0GoNlEgFAanFyWnOBkmBkYLX4lzsN1oaPlBtbm2+NSgBr88omOBaUgrFOccGMb1cMPm+WN1RNSxeIAKBAaLuWBQ2u5/xjMSGYoM3YF9kL4MuNPV4XbWpUgi8VL4ptblMEFX/bJRPUssAJ074rSfiSJrKMpqcWiOaMmV6Y7OeZ+da0WRU+eYqBXZVPQzUqwUdiG0Babl2H/9XCdqgnmL6ma9/6HhlrcowyID2rBUjugjV/4YiXg3L3wm6Ub/SKj4+dCzGhePgg9ixbTtCQxv6lX7gwL4CPNJtv9MsCTknWPuZMzD/TNf1HWgO+piZVmBFDDR6zKDuOYy0WGjQ1rSVW8GuWq7uampYo/EKFNd9gse6y1tOv1WbzB3Lsi7ogNx8aAAAAAElFTkSuQmCC","Name":"Sub heading 16","Paragraph":{"Font":{"Name":"Arial","NameFarEast":"+mn-ea","NameComplexScript":"Arial","Size":16.0,"Bold":true,"Italic":false,"Underline":false,"Color":"230, 30, 40","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KoAAAAUCAYAAAAdtqaHAAAAAXNSR0IArs4c6QAAAARnQU1BAACxjwv8YQUAAAAJcEhZcwAAFiUAABYlAUlSJPAAAASHSURBVGhD7VkLcoUgDPRcHsjzeBov42FoFkgMGDD4+n11Z5i2EEKyWQHt9ODBgz+KbZnDNM1h3QP9fPDrEPYtLPOE4sQ2L2vYqFjbsoQt/J+iPUL9HOykp3VdwkyamonM3N1FCHvY8hz8OS1bOS/sa5jzANUnDu4bTUDf9J5CRc6Lk8AHY6DdLUzzLILzCFX0Ni9hpR2SdVhgW2xBxgXfVKjI2fukP7iHpJ9rnvcVp9iFHbbbNSr/fNylsfcTqouYBy/DI1SvmCPSjoptdz1tufqOKnbK8SH01Oj2IP1830Dfjt+zzayuGF47hthnGzxgtZ32iTj1sbLQkQSTotF8+hnv6SvdUWf10J7i2+jKkPM148OVIo8jtrvXi/TOcMSKd4ZXuYjxK3u2pTeRsIgPalkHmCu1NbRxhSsRyrpe3yBXJ7vQHSGNnGHtRpGMLGKQgb5C1EQyF57nszi8doAQpxKDCDGk+2qfeClM/tJDZxEYBZbn6NPlFF/mhuPjfAHmkf1C1Aev1FQuPbAfroPUR+V4l4sWv/HBiHblCZrERH153giuhCocrmmDwO+x4RRvrSdkXBi3FrcKZxaTCVZiGLM7X1F4fiE8LpohjlYO1pqAGV8lSiCJoiy01deDxFDFnb5GHH5GuDDjd9YBfTVPXvSEqteHUCmEaHM83OfcBJicCIFhaqdivihUoO732EliardgmDtOj6TOWBKWX6iyI3F8lShbubXAfnv2o1x4+MXfchQXOXUEc4G+UNvHPsdlbTIF0v2IDGFMTSf4GUKtfXjseonJmBJJl6TO2F2hAu25/mJzbDUXGqNceOsA6BxijsYaXnRrYPDHsHKIaH3Ul91VBdta3CLjiiDu99j1i3PezbokdcZeEWqMEXHQXRAxyr1voNi92BijXHjrAHBeWB/zenFcoVsDzkHxx7ByiIAgdWEYFiGtxS0yWgSl/mNNj90R/DlWK+kuSZ2xV4QKxLfqi7f1HsRvXSSFUS68dQDEN76QNHThRV+oDTESjhgq7mJxKsIBUwDNAiUydFAtguJ6KohRuzpxjknP/wmhRr/q7zs4Cph860LBP8cwwoWXXwbzY42NoMczwON1XFYOEak45BBPfy4QCLOKJuLFk4AsYEe7SPF9MifIBLEt5vMnFIvIKztdRPl0w31kiL8ZrUICWmQp/hTvkVu5rvCjfFnFZDur4Zsl/XRBfBeN8lFr3eHiil8G+2kJzAvJo5O7aIxz4Pcjaw7fUfXHbLS584kqFhot20QySKzFp4ZMEPrEL9lzUAyvHQASyy8T5ZpSLBlHS/lhnHHcv1P8Il7VZvJb+0LxjsLnlgVk+dDNEkUL8FXUgjaRuhZXXDBG+GW0roMetHhoCV//EyLl0I7rSyAEXRTIa/fbgQe4RTJyfHWHuotRfuPJ8uKx/6fwn4Qad5FOccO2mafTd2CU3598qL4d6Vjqb/mA1+63g8UQ/3+uBIn8cKXqHbNfCS+/HH9q56vSW0K/lHCzSPLa/RWkO74uOOWT78AY/26M8ItrS7wn/mC8NqbpA7wV5FieOtTNAAAAAElFTkSuQmCC","Name":"Supporting copy 16","Paragraph":{"Font":{"Name":"Times New Roman","NameFarEast":"+mn-ea","NameComplexScript":"+mn-cs","Size":16.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Base64Png":"data:image/png;base64,iVBORw0KGgoAAAANSUhEUgAAAHEAAAAPCAYAAADTViBhAAAAAXNSR0IArs4c6QAAAARnQU1BAACxjwv8YQUAAAAJcEhZcwAAFiUAABYlAUlSJPAAAAKHSURBVFhH7VeLbQMhDM1cDMQ8THPLZBjqD2AbzKdtVDXRPQnlwMaY9wx3edz4EOR85Qg/+Oi2eOFvQ/WHYTN+43fI+ZlTAL5DgifLba/RlPtnCmCI4C4OPIYTZfwW8fUwInUisrjCf9XE5d8TEZGvSJO8CrnxWpAGvYhXygkGSldObHdDEmYiIq6IVRJMsBuvhyeiB9LjuyKyjY9wf51WW2sqeDvFpsEaz5QDPMerXiO87iwWx8EiKlVYbK0qle8pzNxu/mBTxEKSJXftwwVu5/Ge5Kr0udU4EbGugdsvQ4KViFWMkFK7u5lD3JCcUCEbbCX5ulhL0Agr601jwXWCpLF/id1i6L7M3aEnwubNtgAd7TvmLuvxTVVFG0m+4lluRyIiTzOflYhs08LZJBG8EdncIAr1y0YnMSr8WIp0t39GFIJEmxDBgloe9Hpe7kM+Kj4V80aYihMRlwWxElG/E/uEjcCritYbc4hATGP1JG36O6zI8nggIeAH9+Ktpe3cl9OI+3hFXgi0L2N5ySOYTBARZlNfbYJtMkcTL/16qpSfR8Qi1k40L94K/VoaNWeTG3jWV4Obu7KXoSIICKj+HuywEhHzqkWCwDySWo/gichjcwHYLqLpPm9sQpRDxDJW57/r71BJNx8zECPyYvwOVLlTLt0toufSTdWR762xgxcHUQvLNsVtW2zSjPrGFwm2c0OEainP8uVpm/44wtaE6PLQsXSLMF+P274UwQ7DvhV5IqRjKyKGgEU22jWeKR7lM2rQF7O2lfaN4vgxiAg476VLYAL80/kuOD31JMxE3LeBvoLKEI3pk/2OOBUR97rz+fcYriRonyIgPmLzRGrX319cd4/H4wuEfW4cYfIe5wAAAABJRU5ErkJggg==","Name":"Diagram copy 12","Paragraph":{"Font":{"Name":"Times New Roman","NameFarEast":"+mn-ea","NameComplexScript":"+mn-cs","Size":12.0,"Bold":false,"Italic":false,"Underline":false,"Color":"Black","SmallCaps":false,"AllCaps":false},"Alignment":0,"IndentBefore":0.0,"FirstLineIndent":0.0,"ParagraphSpacing":{"Before":0.0,"After":0.0,"LineSpacing":1.0,"MeasureInLines":true}},"List":{"Visible":false,"BulletType":4,"StartValue":1,"IndentLevel":1,"Character":8226,"CharacterFont":"","BulletStyle":0,"BulletSize":1.0,"BulletColor":"Black"}}]}]]></PpStyles>
</file>

<file path=customXml/item18.xml><?xml version="1.0" encoding="utf-8"?>
<ct:contentTypeSchema xmlns:ct="http://schemas.microsoft.com/office/2006/metadata/contentType" xmlns:ma="http://schemas.microsoft.com/office/2006/metadata/properties/metaAttributes" ct:_="" ma:_="" ma:contentTypeName="Document" ma:contentTypeID="0x010100E06066B47F5C8F4E8C46F6F466D13DD7" ma:contentTypeVersion="16" ma:contentTypeDescription="Create a new document." ma:contentTypeScope="" ma:versionID="5491e185e425913c4f2f813dd641db6c">
  <xsd:schema xmlns:xsd="http://www.w3.org/2001/XMLSchema" xmlns:xs="http://www.w3.org/2001/XMLSchema" xmlns:p="http://schemas.microsoft.com/office/2006/metadata/properties" xmlns:ns2="d8cda784-f3f2-4d8d-9d56-fc9bc8c0a1e2" xmlns:ns3="c705ba3b-6eea-4560-a5d8-7ddb706d56af" targetNamespace="http://schemas.microsoft.com/office/2006/metadata/properties" ma:root="true" ma:fieldsID="5bb1baad63e63c54eabf7dfb90c6e573" ns2:_="" ns3:_="">
    <xsd:import namespace="d8cda784-f3f2-4d8d-9d56-fc9bc8c0a1e2"/>
    <xsd:import namespace="c705ba3b-6eea-4560-a5d8-7ddb706d56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cda784-f3f2-4d8d-9d56-fc9bc8c0a1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f907feb-2135-424b-9e5e-2a3ef7dbb37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05ba3b-6eea-4560-a5d8-7ddb706d56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28d5e84-5d4c-4aa6-abe8-834a5a5f7438}" ma:internalName="TaxCatchAll" ma:showField="CatchAllData" ma:web="c705ba3b-6eea-4560-a5d8-7ddb706d56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9.xml><?xml version="1.0" encoding="utf-8"?>
<TemplafySlideTemplateConfiguration><![CDATA[{"slideVersion":1,"isValidatorEnabled":false,"isLocked":false,"elementsMetadata":[],"slideId":"637895971891654921","enableDocumentContentUpdater":false,"version":"2.0"}]]></TemplafySlideTemplateConfiguration>
</file>

<file path=customXml/item2.xml><?xml version="1.0" encoding="utf-8"?>
<TemplafySlideFormConfiguration><![CDATA[{"formFields":[],"formDataEntries":[]}]]></TemplafySlideFormConfiguration>
</file>

<file path=customXml/item20.xml><?xml version="1.0" encoding="utf-8"?>
<TemplafySlideTemplateConfiguration><![CDATA[{"slideVersion":1,"isValidatorEnabled":false,"isLocked":false,"elementsMetadata":[],"slideId":"637895971891654921","enableDocumentContentUpdater":false,"version":"2.0"}]]></TemplafySlideTemplateConfiguration>
</file>

<file path=customXml/item21.xml><?xml version="1.0" encoding="utf-8"?>
<TemplafySlideFormConfiguration><![CDATA[{"formFields":[],"formDataEntries":[]}]]></TemplafySlideFormConfiguration>
</file>

<file path=customXml/item22.xml><?xml version="1.0" encoding="utf-8"?>
<p:properties xmlns:p="http://schemas.microsoft.com/office/2006/metadata/properties" xmlns:xsi="http://www.w3.org/2001/XMLSchema-instance" xmlns:pc="http://schemas.microsoft.com/office/infopath/2007/PartnerControls">
  <documentManagement>
    <TaxCatchAll xmlns="c705ba3b-6eea-4560-a5d8-7ddb706d56af" xsi:nil="true"/>
    <lcf76f155ced4ddcb4097134ff3c332f xmlns="d8cda784-f3f2-4d8d-9d56-fc9bc8c0a1e2">
      <Terms xmlns="http://schemas.microsoft.com/office/infopath/2007/PartnerControls"/>
    </lcf76f155ced4ddcb4097134ff3c332f>
  </documentManagement>
</p:properties>
</file>

<file path=customXml/item3.xml><?xml version="1.0" encoding="utf-8"?>
<TemplafySlideFormConfiguration><![CDATA[{"formFields":[],"formDataEntries":[]}]]></TemplafySlideFormConfiguration>
</file>

<file path=customXml/item4.xml><?xml version="1.0" encoding="utf-8"?>
<TemplafyFormConfiguration><![CDATA[{"formFields":[],"formDataEntries":[]}]]></TemplafyFormConfiguration>
</file>

<file path=customXml/item5.xml><?xml version="1.0" encoding="utf-8"?>
<TemplafySlideTemplateConfiguration><![CDATA[{"slideVersion":1,"isValidatorEnabled":false,"isLocked":false,"elementsMetadata":[],"slideId":"637685025889887977","enableDocumentContentUpdater":false,"version":"2.0"}]]></TemplafySlideTemplateConfiguration>
</file>

<file path=customXml/item6.xml><?xml version="1.0" encoding="utf-8"?>
<TemplafySlideTemplateConfiguration><![CDATA[{"slideVersion":1,"isValidatorEnabled":false,"isLocked":false,"elementsMetadata":[],"slideId":"637895971891654921","enableDocumentContentUpdater":false,"version":"2.0"}]]></TemplafySlideTemplateConfiguration>
</file>

<file path=customXml/item7.xml><?xml version="1.0" encoding="utf-8"?>
<TemplafySlideTemplateConfiguration><![CDATA[{"slideVersion":1,"isValidatorEnabled":false,"isLocked":false,"elementsMetadata":[],"slideId":"637895971891654921","enableDocumentContentUpdater":false,"version":"2.0"}]]></TemplafySlideTemplateConfiguration>
</file>

<file path=customXml/item8.xml><?xml version="1.0" encoding="utf-8"?>
<TemplafySlideFormConfiguration><![CDATA[{"formFields":[],"formDataEntries":[]}]]></TemplafySlideFormConfiguration>
</file>

<file path=customXml/item9.xml><?xml version="1.0" encoding="utf-8"?>
<TemplafyTemplateConfiguration><![CDATA[{"elementsMetadata":[],"transformationConfigurations":[{"propertyName":"PPStyles","propertyValue":"","disableUpdates":false,"type":"customDocumentProperty"},{"colorTheme":"{{DataSources.ColorThemes[\"Arup\"].ColorTheme}}","originalColorThemeXml":"<a:clrScheme name=\"Brugerdefineret 6\" xmlns:a=\"http://schemas.openxmlformats.org/drawingml/2006/main\"><a:dk1><a:srgbClr val=\"000000\" /></a:dk1><a:lt1><a:srgbClr val=\"FFFFFF\" /></a:lt1><a:dk2><a:srgbClr val=\"E61E28\" /></a:dk2><a:lt2><a:srgbClr val=\"FFFFFF\" /></a:lt2><a:accent1><a:srgbClr val=\"E61E28\" /></a:accent1><a:accent2><a:srgbClr val=\"7D4196\" /></a:accent2><a:accent3><a:srgbClr val=\"005AAA\" /></a:accent3><a:accent4><a:srgbClr val=\"32A4A0\" /></a:accent4><a:accent5><a:srgbClr val=\"C83C96\" /></a:accent5><a:accent6><a:srgbClr val=\"4BA046\" /></a:accent6><a:hlink><a:srgbClr val=\"606062\" /></a:hlink><a:folHlink><a:srgbClr val=\"C9C9CA\" /></a:folHlink></a:clrScheme>","disableUpdates":false,"type":"colorTheme"}],"templateName":"Arup Template 2021","templateDescription":"This is the standard Arup template to be used as the default PowerPoint presentation.","enableDocumentContentUpdater":false,"version":"2.0"}]]></TemplafyTemplateConfiguration>
</file>

<file path=customXml/itemProps1.xml><?xml version="1.0" encoding="utf-8"?>
<ds:datastoreItem xmlns:ds="http://schemas.openxmlformats.org/officeDocument/2006/customXml" ds:itemID="{A5148726-33F0-4A07-86C9-2828B853DEEA}">
  <ds:schemaRefs/>
</ds:datastoreItem>
</file>

<file path=customXml/itemProps10.xml><?xml version="1.0" encoding="utf-8"?>
<ds:datastoreItem xmlns:ds="http://schemas.openxmlformats.org/officeDocument/2006/customXml" ds:itemID="{F5A6AC88-5A03-4CBC-B83F-8A83D57514C4}">
  <ds:schemaRefs/>
</ds:datastoreItem>
</file>

<file path=customXml/itemProps11.xml><?xml version="1.0" encoding="utf-8"?>
<ds:datastoreItem xmlns:ds="http://schemas.openxmlformats.org/officeDocument/2006/customXml" ds:itemID="{5EF36940-BE1F-4214-97B2-D07A8E1F13CA}">
  <ds:schemaRefs/>
</ds:datastoreItem>
</file>

<file path=customXml/itemProps12.xml><?xml version="1.0" encoding="utf-8"?>
<ds:datastoreItem xmlns:ds="http://schemas.openxmlformats.org/officeDocument/2006/customXml" ds:itemID="{20C28F8C-660C-4FB4-AF7D-EB872C8F45D0}">
  <ds:schemaRefs/>
</ds:datastoreItem>
</file>

<file path=customXml/itemProps13.xml><?xml version="1.0" encoding="utf-8"?>
<ds:datastoreItem xmlns:ds="http://schemas.openxmlformats.org/officeDocument/2006/customXml" ds:itemID="{DC3F9DEC-00A2-4161-847D-65D03489FAC1}">
  <ds:schemaRefs>
    <ds:schemaRef ds:uri="http://schemas.microsoft.com/sharepoint/v3/contenttype/forms"/>
  </ds:schemaRefs>
</ds:datastoreItem>
</file>

<file path=customXml/itemProps14.xml><?xml version="1.0" encoding="utf-8"?>
<ds:datastoreItem xmlns:ds="http://schemas.openxmlformats.org/officeDocument/2006/customXml" ds:itemID="{D53D9819-A686-4085-8C5C-9BBCF8B0AEDE}">
  <ds:schemaRefs/>
</ds:datastoreItem>
</file>

<file path=customXml/itemProps15.xml><?xml version="1.0" encoding="utf-8"?>
<ds:datastoreItem xmlns:ds="http://schemas.openxmlformats.org/officeDocument/2006/customXml" ds:itemID="{467605F9-48AF-4BAF-B255-659AD62EDCDB}">
  <ds:schemaRefs/>
</ds:datastoreItem>
</file>

<file path=customXml/itemProps16.xml><?xml version="1.0" encoding="utf-8"?>
<ds:datastoreItem xmlns:ds="http://schemas.openxmlformats.org/officeDocument/2006/customXml" ds:itemID="{64A6D681-1C36-4E9D-A930-F58AB649941E}">
  <ds:schemaRefs/>
</ds:datastoreItem>
</file>

<file path=customXml/itemProps17.xml><?xml version="1.0" encoding="utf-8"?>
<ds:datastoreItem xmlns:ds="http://schemas.openxmlformats.org/officeDocument/2006/customXml" ds:itemID="{B38A1309-93A8-4147-848C-9DBE227067B1}">
  <ds:schemaRefs/>
</ds:datastoreItem>
</file>

<file path=customXml/itemProps18.xml><?xml version="1.0" encoding="utf-8"?>
<ds:datastoreItem xmlns:ds="http://schemas.openxmlformats.org/officeDocument/2006/customXml" ds:itemID="{642BB1A6-7CFA-42CC-9F4C-A87360B01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cda784-f3f2-4d8d-9d56-fc9bc8c0a1e2"/>
    <ds:schemaRef ds:uri="c705ba3b-6eea-4560-a5d8-7ddb706d5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9.xml><?xml version="1.0" encoding="utf-8"?>
<ds:datastoreItem xmlns:ds="http://schemas.openxmlformats.org/officeDocument/2006/customXml" ds:itemID="{89E6346B-89BE-4301-BE53-41C8FBB6E6D8}">
  <ds:schemaRefs/>
</ds:datastoreItem>
</file>

<file path=customXml/itemProps2.xml><?xml version="1.0" encoding="utf-8"?>
<ds:datastoreItem xmlns:ds="http://schemas.openxmlformats.org/officeDocument/2006/customXml" ds:itemID="{DECED743-D066-40A0-A28B-6E2B4168CDA5}">
  <ds:schemaRefs/>
</ds:datastoreItem>
</file>

<file path=customXml/itemProps20.xml><?xml version="1.0" encoding="utf-8"?>
<ds:datastoreItem xmlns:ds="http://schemas.openxmlformats.org/officeDocument/2006/customXml" ds:itemID="{2DFEE94A-94F0-43C2-AB39-29AAF8D1EE71}">
  <ds:schemaRefs/>
</ds:datastoreItem>
</file>

<file path=customXml/itemProps21.xml><?xml version="1.0" encoding="utf-8"?>
<ds:datastoreItem xmlns:ds="http://schemas.openxmlformats.org/officeDocument/2006/customXml" ds:itemID="{6E803A3F-64DB-469E-A52C-A9461D2C1E41}">
  <ds:schemaRefs/>
</ds:datastoreItem>
</file>

<file path=customXml/itemProps22.xml><?xml version="1.0" encoding="utf-8"?>
<ds:datastoreItem xmlns:ds="http://schemas.openxmlformats.org/officeDocument/2006/customXml" ds:itemID="{EF94CB9A-61A9-4FFD-8EF8-F26B2D66875A}">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c705ba3b-6eea-4560-a5d8-7ddb706d56af"/>
    <ds:schemaRef ds:uri="d8cda784-f3f2-4d8d-9d56-fc9bc8c0a1e2"/>
    <ds:schemaRef ds:uri="http://www.w3.org/XML/1998/namespace"/>
  </ds:schemaRefs>
</ds:datastoreItem>
</file>

<file path=customXml/itemProps3.xml><?xml version="1.0" encoding="utf-8"?>
<ds:datastoreItem xmlns:ds="http://schemas.openxmlformats.org/officeDocument/2006/customXml" ds:itemID="{86D4A0FB-6668-4389-96E8-B955FCE4B5AE}">
  <ds:schemaRefs/>
</ds:datastoreItem>
</file>

<file path=customXml/itemProps4.xml><?xml version="1.0" encoding="utf-8"?>
<ds:datastoreItem xmlns:ds="http://schemas.openxmlformats.org/officeDocument/2006/customXml" ds:itemID="{85C9654A-CB65-48CF-ADF0-1162351C4C97}">
  <ds:schemaRefs/>
</ds:datastoreItem>
</file>

<file path=customXml/itemProps5.xml><?xml version="1.0" encoding="utf-8"?>
<ds:datastoreItem xmlns:ds="http://schemas.openxmlformats.org/officeDocument/2006/customXml" ds:itemID="{2275A49E-370A-45A4-A0D8-8835690BFCC8}">
  <ds:schemaRefs/>
</ds:datastoreItem>
</file>

<file path=customXml/itemProps6.xml><?xml version="1.0" encoding="utf-8"?>
<ds:datastoreItem xmlns:ds="http://schemas.openxmlformats.org/officeDocument/2006/customXml" ds:itemID="{58D80CE7-E318-410F-9B3B-E85CA3A57672}">
  <ds:schemaRefs/>
</ds:datastoreItem>
</file>

<file path=customXml/itemProps7.xml><?xml version="1.0" encoding="utf-8"?>
<ds:datastoreItem xmlns:ds="http://schemas.openxmlformats.org/officeDocument/2006/customXml" ds:itemID="{2E7F8F34-A6C2-4DFA-9C47-80B6DA9DEA12}">
  <ds:schemaRefs/>
</ds:datastoreItem>
</file>

<file path=customXml/itemProps8.xml><?xml version="1.0" encoding="utf-8"?>
<ds:datastoreItem xmlns:ds="http://schemas.openxmlformats.org/officeDocument/2006/customXml" ds:itemID="{2DD86DF3-E1E6-4661-9560-215D416BF527}">
  <ds:schemaRefs/>
</ds:datastoreItem>
</file>

<file path=customXml/itemProps9.xml><?xml version="1.0" encoding="utf-8"?>
<ds:datastoreItem xmlns:ds="http://schemas.openxmlformats.org/officeDocument/2006/customXml" ds:itemID="{CBB68CCC-1B51-492A-84E3-3500C75307DB}">
  <ds:schemaRefs/>
</ds:datastoreItem>
</file>

<file path=docProps/app.xml><?xml version="1.0" encoding="utf-8"?>
<Properties xmlns="http://schemas.openxmlformats.org/officeDocument/2006/extended-properties" xmlns:vt="http://schemas.openxmlformats.org/officeDocument/2006/docPropsVTypes">
  <Template/>
  <TotalTime>0</TotalTime>
  <Words>1612</Words>
  <Application>Microsoft Office PowerPoint</Application>
  <PresentationFormat>Widescreen</PresentationFormat>
  <Paragraphs>271</Paragraphs>
  <Slides>12</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Times New Roman</vt:lpstr>
      <vt:lpstr>Wingdings</vt:lpstr>
      <vt:lpstr>Arup</vt:lpstr>
      <vt:lpstr>Blank</vt:lpstr>
      <vt:lpstr>1_Arup</vt:lpstr>
      <vt:lpstr>Cost Estimation</vt:lpstr>
      <vt:lpstr>Estimate Classification</vt:lpstr>
      <vt:lpstr>Estimate Methodology</vt:lpstr>
      <vt:lpstr>Estimate Methodology</vt:lpstr>
      <vt:lpstr>Summary: Variance Breakdown</vt:lpstr>
      <vt:lpstr>Summary: Variance Breakdown</vt:lpstr>
      <vt:lpstr>Direct Cost Summary</vt:lpstr>
      <vt:lpstr>Construction Schedule</vt:lpstr>
      <vt:lpstr>Construction Funding Profile</vt:lpstr>
      <vt:lpstr>Risk-Based Contingency</vt:lpstr>
      <vt:lpstr>Risk-Based Contingency</vt:lpstr>
      <vt:lpstr>Risk-Based Contingency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Fermilab UIP</dc:title>
  <dc:creator/>
  <cp:lastModifiedBy/>
  <cp:revision>416</cp:revision>
  <dcterms:created xsi:type="dcterms:W3CDTF">2022-06-13T14:48:49Z</dcterms:created>
  <dcterms:modified xsi:type="dcterms:W3CDTF">2023-08-22T13:27:19Z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PStyles">
    <vt:lpwstr/>
  </property>
  <property fmtid="{D5CDD505-2E9C-101B-9397-08002B2CF9AE}" pid="3" name="TemplafyTimeStamp">
    <vt:lpwstr>2022-05-31T12:36:26</vt:lpwstr>
  </property>
  <property fmtid="{D5CDD505-2E9C-101B-9397-08002B2CF9AE}" pid="4" name="MSIP_Label_82fa3fd3-029b-403d-91b4-1dc930cb0e60_Enabled">
    <vt:lpwstr>true</vt:lpwstr>
  </property>
  <property fmtid="{D5CDD505-2E9C-101B-9397-08002B2CF9AE}" pid="5" name="MSIP_Label_82fa3fd3-029b-403d-91b4-1dc930cb0e60_SetDate">
    <vt:lpwstr>2021-08-04T13:45:08Z</vt:lpwstr>
  </property>
  <property fmtid="{D5CDD505-2E9C-101B-9397-08002B2CF9AE}" pid="6" name="MSIP_Label_82fa3fd3-029b-403d-91b4-1dc930cb0e60_Method">
    <vt:lpwstr>Standard</vt:lpwstr>
  </property>
  <property fmtid="{D5CDD505-2E9C-101B-9397-08002B2CF9AE}" pid="7" name="MSIP_Label_82fa3fd3-029b-403d-91b4-1dc930cb0e60_Name">
    <vt:lpwstr>82fa3fd3-029b-403d-91b4-1dc930cb0e60</vt:lpwstr>
  </property>
  <property fmtid="{D5CDD505-2E9C-101B-9397-08002B2CF9AE}" pid="8" name="MSIP_Label_82fa3fd3-029b-403d-91b4-1dc930cb0e60_SiteId">
    <vt:lpwstr>4ae48b41-0137-4599-8661-fc641fe77bea</vt:lpwstr>
  </property>
  <property fmtid="{D5CDD505-2E9C-101B-9397-08002B2CF9AE}" pid="9" name="MSIP_Label_82fa3fd3-029b-403d-91b4-1dc930cb0e60_ActionId">
    <vt:lpwstr>5c4d8e1a-2909-4e48-8a85-4c6583922be2</vt:lpwstr>
  </property>
  <property fmtid="{D5CDD505-2E9C-101B-9397-08002B2CF9AE}" pid="10" name="MSIP_Label_82fa3fd3-029b-403d-91b4-1dc930cb0e60_ContentBits">
    <vt:lpwstr>0</vt:lpwstr>
  </property>
  <property fmtid="{D5CDD505-2E9C-101B-9397-08002B2CF9AE}" pid="11" name="TemplafyTenantId">
    <vt:lpwstr>arup</vt:lpwstr>
  </property>
  <property fmtid="{D5CDD505-2E9C-101B-9397-08002B2CF9AE}" pid="12" name="TemplafyTemplateId">
    <vt:lpwstr>637644373245738615</vt:lpwstr>
  </property>
  <property fmtid="{D5CDD505-2E9C-101B-9397-08002B2CF9AE}" pid="13" name="TemplafyUserProfileId">
    <vt:lpwstr>637794153832687748</vt:lpwstr>
  </property>
  <property fmtid="{D5CDD505-2E9C-101B-9397-08002B2CF9AE}" pid="14" name="TemplafyLanguageCode">
    <vt:lpwstr>en-US</vt:lpwstr>
  </property>
  <property fmtid="{D5CDD505-2E9C-101B-9397-08002B2CF9AE}" pid="15" name="TemplafyFromBlank">
    <vt:bool>false</vt:bool>
  </property>
  <property fmtid="{D5CDD505-2E9C-101B-9397-08002B2CF9AE}" pid="16" name="ContentTypeId">
    <vt:lpwstr>0x010100E06066B47F5C8F4E8C46F6F466D13DD7</vt:lpwstr>
  </property>
  <property fmtid="{D5CDD505-2E9C-101B-9397-08002B2CF9AE}" pid="17" name="CO_Topics">
    <vt:lpwstr/>
  </property>
  <property fmtid="{D5CDD505-2E9C-101B-9397-08002B2CF9AE}" pid="18" name="Arup_TypeOfContent">
    <vt:lpwstr/>
  </property>
  <property fmtid="{D5CDD505-2E9C-101B-9397-08002B2CF9AE}" pid="19" name="Arup_Tags">
    <vt:lpwstr/>
  </property>
  <property fmtid="{D5CDD505-2E9C-101B-9397-08002B2CF9AE}" pid="20" name="lcf76f155ced4ddcb4097134ff3c332f">
    <vt:lpwstr/>
  </property>
  <property fmtid="{D5CDD505-2E9C-101B-9397-08002B2CF9AE}" pid="21" name="MediaServiceImageTags">
    <vt:lpwstr/>
  </property>
  <property fmtid="{D5CDD505-2E9C-101B-9397-08002B2CF9AE}" pid="22" name="CO_Communities">
    <vt:lpwstr/>
  </property>
  <property fmtid="{D5CDD505-2E9C-101B-9397-08002B2CF9AE}" pid="23" name="AccessStatus">
    <vt:lpwstr>Internal Only</vt:lpwstr>
  </property>
  <property fmtid="{D5CDD505-2E9C-101B-9397-08002B2CF9AE}" pid="24" name="Arup_IncludesAttachments">
    <vt:bool>false</vt:bool>
  </property>
</Properties>
</file>