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23"/>
    <p:sldMasterId id="2147483933" r:id="rId24"/>
    <p:sldMasterId id="2147483987" r:id="rId25"/>
  </p:sldMasterIdLst>
  <p:notesMasterIdLst>
    <p:notesMasterId r:id="rId29"/>
  </p:notesMasterIdLst>
  <p:handoutMasterIdLst>
    <p:handoutMasterId r:id="rId30"/>
  </p:handoutMasterIdLst>
  <p:sldIdLst>
    <p:sldId id="1703" r:id="rId26"/>
    <p:sldId id="1669" r:id="rId27"/>
    <p:sldId id="261" r:id="rId28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D3B81-AC74-4B3C-BA1C-CF199D36D397}" v="1771" dt="2023-08-21T16:32:40.925"/>
    <p1510:client id="{15AB02AB-2440-4240-85AB-1BBA2B4BD24C}" v="2444" dt="2023-08-22T03:12:44.874"/>
    <p1510:client id="{1976CCE8-5D59-4F08-A76E-D207EED4FEF3}" v="187" vWet="191" dt="2023-08-21T18:44:21.726"/>
    <p1510:client id="{516EF19A-809D-B613-1183-EF785BCBE625}" v="3" dt="2023-08-21T20:03:13.016"/>
    <p1510:client id="{6AC184AD-E2E9-8797-1D04-4DE767FA7548}" v="1" dt="2023-08-22T12:40:35.236"/>
    <p1510:client id="{75300131-2820-834A-4580-7A0267E0C61C}" v="10" dt="2023-08-21T14:40:38.485"/>
    <p1510:client id="{84334C96-6134-4382-A75E-75461F3E282A}" v="132" vWet="140" dt="2023-08-21T20:59:02.806"/>
    <p1510:client id="{8A80E06D-F304-4B46-BC2E-C44598F36F39}" v="226" vWet="231" dt="2023-08-21T22:33:36.703"/>
    <p1510:client id="{93424B07-CAFE-41FA-9F1C-23CD656A01BC}" v="6266" dt="2023-08-21T22:35:07.710"/>
    <p1510:client id="{A9E3EAE0-BFD0-45D6-8929-3E016C7A5B33}" v="1415" vWet="1457" dt="2023-08-22T02:55:08.258"/>
    <p1510:client id="{B7047F1A-D50B-4A66-936A-F6526A0AF80E}" v="901" vWet="909" dt="2023-08-22T00:04:45.427"/>
    <p1510:client id="{C653AE86-0FD7-3A05-A710-998BCCE21EB8}" v="125" dt="2023-08-21T22:47:28.805"/>
    <p1510:client id="{E449AC3C-99C1-472A-A9B3-C66D488E6C54}" v="977" dt="2023-08-22T00:08:29.870"/>
    <p1510:client id="{FBC65D6B-E26D-91DB-8338-B0D79E52A882}" v="725" dt="2023-08-21T15:51:38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5181" autoAdjust="0"/>
  </p:normalViewPr>
  <p:slideViewPr>
    <p:cSldViewPr snapToGrid="0" showGuides="1">
      <p:cViewPr varScale="1">
        <p:scale>
          <a:sx n="84" d="100"/>
          <a:sy n="84" d="100"/>
        </p:scale>
        <p:origin x="720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notesViewPr>
    <p:cSldViewPr snapToGrid="0" showGuides="1">
      <p:cViewPr varScale="1">
        <p:scale>
          <a:sx n="96" d="100"/>
          <a:sy n="96" d="100"/>
        </p:scale>
        <p:origin x="338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Master" Target="slideMasters/slideMaster3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2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3.xml"/><Relationship Id="rId36" Type="http://schemas.microsoft.com/office/2015/10/relationships/revisionInfo" Target="revisionInfo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F99CCA-40E6-431B-8A92-39168E1B6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5A9DA-E7A2-4041-A43D-791D4F82A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C724-08D5-4755-BFD4-882F76444BB5}" type="datetimeFigureOut">
              <a:rPr lang="en-AU" smtClean="0"/>
              <a:t>22/08/2023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C105-5CA8-4EEA-9108-0E6522E6A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59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8A60-4B59-40F1-B726-D956429C5C9E}" type="datetimeFigureOut">
              <a:rPr lang="en-AU" smtClean="0"/>
              <a:t>22/08/2023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45C1-A773-4D9E-8475-6026C7DD6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0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Gordon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745C1-A773-4D9E-8475-6026C7DD650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131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15499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958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29878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2980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46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483048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32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7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34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9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176662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9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45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2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39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224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906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548008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95593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089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06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555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8019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3082727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429280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22023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21602365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28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97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027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194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50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39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71096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13422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017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74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412713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1309715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79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47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46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5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75449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16774799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361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7138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21209310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199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7028001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2747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358361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75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9047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815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6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81774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588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8980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9225982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0358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569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4402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053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31589248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7689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037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1330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9779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122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9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6210610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2570999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0157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758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81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42774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0287783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1727435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1969690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7237376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2270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647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28914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28149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764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1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41374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49919943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1122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117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9767879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96319105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0385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3236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504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417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9" Type="http://schemas.openxmlformats.org/officeDocument/2006/relationships/slideLayout" Target="../slideLayouts/slideLayout90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34" Type="http://schemas.openxmlformats.org/officeDocument/2006/relationships/slideLayout" Target="../slideLayouts/slideLayout85.xml"/><Relationship Id="rId42" Type="http://schemas.openxmlformats.org/officeDocument/2006/relationships/slideLayout" Target="../slideLayouts/slideLayout93.xml"/><Relationship Id="rId47" Type="http://schemas.openxmlformats.org/officeDocument/2006/relationships/slideLayout" Target="../slideLayouts/slideLayout98.xml"/><Relationship Id="rId50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33" Type="http://schemas.openxmlformats.org/officeDocument/2006/relationships/slideLayout" Target="../slideLayouts/slideLayout84.xml"/><Relationship Id="rId38" Type="http://schemas.openxmlformats.org/officeDocument/2006/relationships/slideLayout" Target="../slideLayouts/slideLayout89.xml"/><Relationship Id="rId46" Type="http://schemas.openxmlformats.org/officeDocument/2006/relationships/slideLayout" Target="../slideLayouts/slideLayout97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29" Type="http://schemas.openxmlformats.org/officeDocument/2006/relationships/slideLayout" Target="../slideLayouts/slideLayout80.xml"/><Relationship Id="rId4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32" Type="http://schemas.openxmlformats.org/officeDocument/2006/relationships/slideLayout" Target="../slideLayouts/slideLayout83.xml"/><Relationship Id="rId37" Type="http://schemas.openxmlformats.org/officeDocument/2006/relationships/slideLayout" Target="../slideLayouts/slideLayout88.xml"/><Relationship Id="rId40" Type="http://schemas.openxmlformats.org/officeDocument/2006/relationships/slideLayout" Target="../slideLayouts/slideLayout91.xml"/><Relationship Id="rId45" Type="http://schemas.openxmlformats.org/officeDocument/2006/relationships/slideLayout" Target="../slideLayouts/slideLayout96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36" Type="http://schemas.openxmlformats.org/officeDocument/2006/relationships/slideLayout" Target="../slideLayouts/slideLayout87.xml"/><Relationship Id="rId49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31" Type="http://schemas.openxmlformats.org/officeDocument/2006/relationships/slideLayout" Target="../slideLayouts/slideLayout82.xml"/><Relationship Id="rId44" Type="http://schemas.openxmlformats.org/officeDocument/2006/relationships/slideLayout" Target="../slideLayouts/slideLayout95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Relationship Id="rId30" Type="http://schemas.openxmlformats.org/officeDocument/2006/relationships/slideLayout" Target="../slideLayouts/slideLayout81.xml"/><Relationship Id="rId35" Type="http://schemas.openxmlformats.org/officeDocument/2006/relationships/slideLayout" Target="../slideLayouts/slideLayout86.xml"/><Relationship Id="rId43" Type="http://schemas.openxmlformats.org/officeDocument/2006/relationships/slideLayout" Target="../slideLayouts/slideLayout94.xml"/><Relationship Id="rId48" Type="http://schemas.openxmlformats.org/officeDocument/2006/relationships/slideLayout" Target="../slideLayouts/slideLayout99.xml"/><Relationship Id="rId8" Type="http://schemas.openxmlformats.org/officeDocument/2006/relationships/slideLayout" Target="../slideLayouts/slideLayout59.xml"/><Relationship Id="rId5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7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699" r:id="rId2"/>
    <p:sldLayoutId id="2147483650" r:id="rId3"/>
    <p:sldLayoutId id="2147483751" r:id="rId4"/>
    <p:sldLayoutId id="2147483908" r:id="rId5"/>
    <p:sldLayoutId id="2147483664" r:id="rId6"/>
    <p:sldLayoutId id="2147483663" r:id="rId7"/>
    <p:sldLayoutId id="2147483691" r:id="rId8"/>
    <p:sldLayoutId id="2147483690" r:id="rId9"/>
    <p:sldLayoutId id="2147483791" r:id="rId10"/>
    <p:sldLayoutId id="2147483792" r:id="rId11"/>
    <p:sldLayoutId id="2147483840" r:id="rId12"/>
    <p:sldLayoutId id="2147483923" r:id="rId13"/>
    <p:sldLayoutId id="2147483825" r:id="rId14"/>
    <p:sldLayoutId id="2147483928" r:id="rId15"/>
    <p:sldLayoutId id="2147483929" r:id="rId16"/>
    <p:sldLayoutId id="2147483890" r:id="rId17"/>
    <p:sldLayoutId id="2147483920" r:id="rId18"/>
    <p:sldLayoutId id="2147483926" r:id="rId19"/>
    <p:sldLayoutId id="2147483930" r:id="rId20"/>
    <p:sldLayoutId id="2147483927" r:id="rId21"/>
    <p:sldLayoutId id="2147483827" r:id="rId22"/>
    <p:sldLayoutId id="2147483912" r:id="rId23"/>
    <p:sldLayoutId id="2147483913" r:id="rId24"/>
    <p:sldLayoutId id="2147483914" r:id="rId25"/>
    <p:sldLayoutId id="2147483838" r:id="rId26"/>
    <p:sldLayoutId id="2147483836" r:id="rId27"/>
    <p:sldLayoutId id="2147483837" r:id="rId28"/>
    <p:sldLayoutId id="2147483921" r:id="rId29"/>
    <p:sldLayoutId id="2147483917" r:id="rId30"/>
    <p:sldLayoutId id="2147483916" r:id="rId31"/>
    <p:sldLayoutId id="2147483925" r:id="rId32"/>
    <p:sldLayoutId id="2147483918" r:id="rId33"/>
    <p:sldLayoutId id="2147483924" r:id="rId34"/>
    <p:sldLayoutId id="2147483922" r:id="rId35"/>
    <p:sldLayoutId id="2147483919" r:id="rId36"/>
    <p:sldLayoutId id="2147483867" r:id="rId37"/>
    <p:sldLayoutId id="2147483868" r:id="rId38"/>
    <p:sldLayoutId id="2147483869" r:id="rId39"/>
    <p:sldLayoutId id="2147483870" r:id="rId40"/>
    <p:sldLayoutId id="2147483871" r:id="rId41"/>
    <p:sldLayoutId id="2147483882" r:id="rId42"/>
    <p:sldLayoutId id="2147483883" r:id="rId43"/>
    <p:sldLayoutId id="2147483910" r:id="rId44"/>
    <p:sldLayoutId id="2147483911" r:id="rId45"/>
    <p:sldLayoutId id="2147483884" r:id="rId46"/>
    <p:sldLayoutId id="2147483885" r:id="rId47"/>
    <p:sldLayoutId id="2147483909" r:id="rId48"/>
    <p:sldLayoutId id="2147483931" r:id="rId49"/>
    <p:sldLayoutId id="2147483932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40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0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  <p:sldLayoutId id="2147484004" r:id="rId17"/>
    <p:sldLayoutId id="2147484005" r:id="rId18"/>
    <p:sldLayoutId id="2147484006" r:id="rId19"/>
    <p:sldLayoutId id="2147484007" r:id="rId20"/>
    <p:sldLayoutId id="2147484008" r:id="rId21"/>
    <p:sldLayoutId id="2147484009" r:id="rId22"/>
    <p:sldLayoutId id="2147484010" r:id="rId23"/>
    <p:sldLayoutId id="2147484011" r:id="rId24"/>
    <p:sldLayoutId id="2147484012" r:id="rId25"/>
    <p:sldLayoutId id="2147484013" r:id="rId26"/>
    <p:sldLayoutId id="2147484014" r:id="rId27"/>
    <p:sldLayoutId id="2147484015" r:id="rId28"/>
    <p:sldLayoutId id="2147484016" r:id="rId29"/>
    <p:sldLayoutId id="2147484017" r:id="rId30"/>
    <p:sldLayoutId id="2147484018" r:id="rId31"/>
    <p:sldLayoutId id="2147484019" r:id="rId32"/>
    <p:sldLayoutId id="2147484020" r:id="rId33"/>
    <p:sldLayoutId id="2147484021" r:id="rId34"/>
    <p:sldLayoutId id="2147484022" r:id="rId35"/>
    <p:sldLayoutId id="2147484023" r:id="rId36"/>
    <p:sldLayoutId id="2147484024" r:id="rId37"/>
    <p:sldLayoutId id="2147484025" r:id="rId38"/>
    <p:sldLayoutId id="2147484026" r:id="rId39"/>
    <p:sldLayoutId id="2147484027" r:id="rId40"/>
    <p:sldLayoutId id="2147484028" r:id="rId41"/>
    <p:sldLayoutId id="2147484029" r:id="rId42"/>
    <p:sldLayoutId id="2147484030" r:id="rId43"/>
    <p:sldLayoutId id="2147484031" r:id="rId44"/>
    <p:sldLayoutId id="2147484032" r:id="rId45"/>
    <p:sldLayoutId id="2147484033" r:id="rId46"/>
    <p:sldLayoutId id="2147484034" r:id="rId47"/>
    <p:sldLayoutId id="2147484035" r:id="rId48"/>
    <p:sldLayoutId id="2147484036" r:id="rId49"/>
    <p:sldLayoutId id="2147484037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>
          <p15:clr>
            <a:srgbClr val="F26B43"/>
          </p15:clr>
        </p15:guide>
        <p15:guide id="4" orient="horz" pos="414">
          <p15:clr>
            <a:srgbClr val="F26B43"/>
          </p15:clr>
        </p15:guide>
        <p15:guide id="5" pos="1435">
          <p15:clr>
            <a:srgbClr val="F26B43"/>
          </p15:clr>
        </p15:guide>
        <p15:guide id="6" pos="1580">
          <p15:clr>
            <a:srgbClr val="F26B43"/>
          </p15:clr>
        </p15:guide>
        <p15:guide id="7" pos="2601">
          <p15:clr>
            <a:srgbClr val="F26B43"/>
          </p15:clr>
        </p15:guide>
        <p15:guide id="8" pos="2746">
          <p15:clr>
            <a:srgbClr val="F26B43"/>
          </p15:clr>
        </p15:guide>
        <p15:guide id="9" pos="3766">
          <p15:clr>
            <a:srgbClr val="F26B43"/>
          </p15:clr>
        </p15:guide>
        <p15:guide id="10" pos="3911">
          <p15:clr>
            <a:srgbClr val="F26B43"/>
          </p15:clr>
        </p15:guide>
        <p15:guide id="11" pos="4932">
          <p15:clr>
            <a:srgbClr val="F26B43"/>
          </p15:clr>
        </p15:guide>
        <p15:guide id="12" pos="5077">
          <p15:clr>
            <a:srgbClr val="F26B43"/>
          </p15:clr>
        </p15:guide>
        <p15:guide id="13" pos="6098">
          <p15:clr>
            <a:srgbClr val="F26B43"/>
          </p15:clr>
        </p15:guide>
        <p15:guide id="14" pos="6243">
          <p15:clr>
            <a:srgbClr val="F26B43"/>
          </p15:clr>
        </p15:guide>
        <p15:guide id="15" pos="7263">
          <p15:clr>
            <a:srgbClr val="F26B43"/>
          </p15:clr>
        </p15:guide>
        <p15:guide id="17" orient="horz" pos="1141">
          <p15:clr>
            <a:srgbClr val="F26B43"/>
          </p15:clr>
        </p15:guide>
        <p15:guide id="18" orient="horz" pos="2160">
          <p15:clr>
            <a:srgbClr val="F26B43"/>
          </p15:clr>
        </p15:guide>
        <p15:guide id="19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B80014F-CD33-5FCC-0AFA-AF7AEE3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912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93BF10-0C99-4389-89DE-CD9AE783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US" sz="2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C25361-340F-4DBE-9374-9769318A2A6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60617DC-DA93-412B-95C9-C44236FFAAD4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9">
            <a:extLst>
              <a:ext uri="{FF2B5EF4-FFF2-40B4-BE49-F238E27FC236}">
                <a16:creationId xmlns:a16="http://schemas.microsoft.com/office/drawing/2014/main" id="{698C7A27-1A8D-D307-4DF6-A4C2C7C84927}"/>
              </a:ext>
            </a:extLst>
          </p:cNvPr>
          <p:cNvSpPr txBox="1">
            <a:spLocks/>
          </p:cNvSpPr>
          <p:nvPr/>
        </p:nvSpPr>
        <p:spPr>
          <a:xfrm>
            <a:off x="6213476" y="1811339"/>
            <a:ext cx="4879868" cy="4354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Times New Roman" panose="02020603050405020304" pitchFamily="18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800" b="0" kern="1200">
                <a:solidFill>
                  <a:schemeClr val="accent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0" indent="0" algn="l" defTabSz="914400" rtl="0" eaLnBrk="1" latinLnBrk="0" hangingPunct="1">
              <a:lnSpc>
                <a:spcPts val="14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2000" dirty="0">
              <a:solidFill>
                <a:srgbClr val="E61E28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51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412150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TOCShowsSubsections Dividers SlideNumber"/>
</p:tagLst>
</file>

<file path=ppt/theme/theme1.xml><?xml version="1.0" encoding="utf-8"?>
<a:theme xmlns:a="http://schemas.openxmlformats.org/drawingml/2006/main" name="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FFFF00"/>
        </a:solidFill>
      </a:spPr>
      <a:bodyPr wrap="square" lIns="0" tIns="0" rIns="0" bIns="0" rtlCol="0">
        <a:spAutoFit/>
      </a:bodyPr>
      <a:lstStyle>
        <a:defPPr algn="l">
          <a:defRPr sz="2800" dirty="0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Arup PPT template">
      <a:dk1>
        <a:srgbClr val="2C2C2D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Custom 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1,"isValidatorEnabled":false,"isLocked":false,"elementsMetadata":[],"slideId":"637595972118096191","enableDocumentContentUpdater":false,"version":"2.0"}]]></TemplafySlideTemplateConfiguration>
</file>

<file path=customXml/item11.xml><?xml version="1.0" encoding="utf-8"?>
<TemplafySlideTemplateConfiguration><![CDATA[{"slideVersion":1,"isValidatorEnabled":false,"isLocked":false,"elementsMetadata":[],"slideId":"637895971891661638","enableDocumentContentUpdater":false,"version":"2.0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4.xml><?xml version="1.0" encoding="utf-8"?>
<TemplafySlideTemplateConfiguration><![CDATA[{"slideVersion":1,"isValidatorEnabled":false,"isLocked":false,"elementsMetadata":[],"slideId":"638047172188864448","enableDocumentContentUpdater":false,"version":"2.0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PpStyles><![CDATA[{"Styles":[{"Base64Png":"data:image/png;base64,iVBORw0KGgoAAAANSUhEUgAAAK0AAAAbCAYAAAAOPA8rAAAAAXNSR0IArs4c6QAAAARnQU1BAACxjwv8YQUAAAAJcEhZcwAAFiUAABYlAUlSJPAAAAVTSURBVHhe7ZtBUuswDIa5IPfgEByBE3AB9uxZs2XLkiU7btCXX1iav65kK3Gaprx+M5rWiRLLsiwrKdzduHHjP+fn5+fw8vJymL5CXDI6N64PndBZ8vT0dHh+fj68v78fEBjTsc34+vqSvqevLEdkdK4F+Bj+nr6aoP329jZ7TOqXh4cHu9f9/b0c+/j4mH2/i/L9/X14fHy0gUA+Pz8POI7zDAYOR7I+stlWwYsJY6cXOSKjs3fge2cMR4KAywabBj4+Mbe/R3/70QWOOd06CQ1RjGXpgsHDcdNX+fSC/BxkbF0ynqVQX6sAP6pfM9ILXE0wJXBdNHBLv1eFGF4kRQlUkY0HbP1KyyejMwx2nuljtT40wyLI6oBEotCsyRIljFJGNHUAz2N5DrgazHBpJWHHLKm1FmJ9SssnozMMbePDlCCVEuz3iM/r66v2KVIy5QlV2ddD9K4t284ZoMFbcZnALbA+peWT0RlCg6zIMAi+7MLXLR3SCDTTKfPUwnSldSWMGD1y7RIy/WV0FuPUnsPMWfR4KJ4+ev3b+dZi4MRTsvPVYIZLK8mWDz1Epr+MziIQMFXArt5HEuk7yrScjSFRXUt1uf9gh4jXOgifG9aBPcxwaSXh+iqorew8iUdWD6ylI2CiYDsHIh54vNqyDgRPWk/qKyP9BX4/ycYYH7/yUnTcrt1VYWyyk5TMNqWoajrXIaDWwzGPsoC7ehOr6GCXgO8hZYLlGC9EJJbGk7fpSWtD+InfzY6F+qENUo4JugjdwHcm5Eh2kHHZni61MxKvSli/RUZvFR1kmKiO5Iwabb8TpiOtDdEtPVMH08/ZJsiqejyMPS0JIsl0fmbMFs06NTiOAfI2iu/JBWfXSCsmozeso+87oyzFmQwSjJF1NkXjKZqrGme3E+m9Xju5wJFL4tnTFEx84lWKwte2yOgN6VS1XgvTC0o4Oy+tjdAAjGrZiGrcJn8i00orAAOH0zRTQeC8Rt2nmL60YjJ6QzredpmUmta5s9EqayIwP1q/c+mj4j6ElWgOJbnFnhO2JwUCmEuF1gPBhOlJKyajN6RTsqZ7biZr3ScNAg4+TyQJA/OCa3i34NdcKu5uUjnLxFXeHrYpTb3lNJzJei0yeqM6rXNzWOs+KTTxdZLDEVpKIGjrUo7/6EnFjUV0rKUCPneQYRUzXFozqEsFOXiK6UgrJqM3qmPnyqJbit1HWmdEg29OwPIPP1GcIcnUgTunj0vDhs9CMwCkOMDDdKQVk9Eb1bFzvafnDnYfaZ2JJQELuHZvlRPlnMlOdv4UbPgsOGiLePTOKxm9IR1+KM480OiPEKXJ2H2kdQaWBiyoMmiT5BzujsUG84AbQWA60orJ6A3p1G8PetkW47tE0I4EbGGufXP1L85ig7mm5Z8ImRmrPqM3pFN+bjaBba3tE+eDwOb7rAoWFvqNfhpnENTeoirHRJLv00X3z5cHmg0gJTBdOLC9zAGnsg6k4WjWi2jq8ISqIKNyn7ATO0djXHz9amjAthYSwHnd5bxFxXNT9EK4rvXmZ3eUiWJJwe/6ek6udTmDwKEIDnYcBMcGtuWmDvoqwdiVaBI58DVo8Om+qE/iLaaMRAtcS6He/GjCKPr7BgOpHQXH41WQ5wgcx/lSu4pgwC2HKNGEUMACO47XZ/UrKc0sKl4GyegA9Mnj8KSVdep+IJkM6ZGxJZLeItE/boJtsJnnFclD5yUq7faEGLpEMEg4Cg6YO0G69U1fZZKcgGr9W7pcF4jinVNxwSLkBQW7YENmbLBfx4NFFmW8HnqPJZLZzjEWjKlOHGgjWI/tvrv7B0hjottNBcgrAAAAAElFTkSuQmCC","Name":"Bullet 28","Paragraph":{"Font":{"Name":"Times New Roman","NameFarEast":"+mn-ea","NameComplexScript":"+mn-cs","Size":28.0,"Bold":false,"Italic":false,"Underline":false,"Color":"Black","SmallCaps":false,"AllCaps":false},"Alignment":0,"IndentBefore":28.3464565,"FirstLineIndent":-28.3464565,"ParagraphSpacing":{"Before":0.0,"After":9.0,"LineSpacing":1.0,"MeasureInLines":true}},"List":{"Visible":true,"BulletType":1,"StartValue":1,"IndentLevel":1,"Character":8226,"CharacterFont":"Arial","BulletStyle":0,"BulletSize":1.0,"BulletColor":"Black"}},{"Base64Png":"data:image/png;base64,iVBORw0KGgoAAAANSUhEUgAAAPMAAAAbCAYAAACp4bnQAAAAAXNSR0IArs4c6QAAAARnQU1BAACxjwv8YQUAAAAJcEhZcwAAFiUAABYlAUlSJPAAAAb4SURBVHhe7Zo/UvQ8DMa5IPfgEByBE3ABenpqWlpKSjpuwJtHn6V51kiOHDvZ3fn2N6NZnCj+I0uynXB348aNGzcKPz8/vy8vL7/Ln5AbFRn73Gz4P0Qn/fHxUSde5Onp6ff19fX38/NTnOHr60vv7QbaeH5+tj4U2Yu6nZTALujj+/v7L2y3XDuMjH0OtuHuwM6w+fKnCcpvb2/d41LbPDw8WF339/dy7ePjo7u+iwLBuvzI4HgwcFKUedAku4GE4rS5K9/f338SGRIYruM+A2eAc7E+EuFRQQ0nXrNPRucagP0D/zNBIGaDUBMCfnWBAmhHkx/m9egEPQXdghXHDNGAJ9mVYszD2gNb2oRDwJmWP+XXC/49yPT1SBtSW9OALdW2GVkLaE2+JaBdNKBLu9cDVpjlR4SzVASdvVZ1J3F0e6C7zRLAIgc7gbUrJZ+MzjDYqSw/U9vQFRnBVwcq/FVXWZYomZbteFMH8FwWf78OqjNVCsqUR9DdvwlsapOdZcs5biPWppR8MjrD0FZ4CiV45Tjz3xWfesdYfPoP1RFqDdG7ttW5Z4ACGe8Iuvs3gU1t8pa2OPYRWJtS8snoDKGBV2QKCMpsUuRFqRGAplPmqoXpSulKsE5nDUdb8yOw/knpGEbaHHl2C5n2Mjqbcc61U+hJiHxcLOJh91u+zkl57T3SRVG/Jcy+EVw4apDcv6PY1OaRL5uITHsZnU0giKpAnt5GB9J+tDJXR8rw3Exn/554OD98zlMZOPT/qWsRj6we+KMDA/P5p/7EMAGrW0pJ+OwWnNvsPolHVg/M0hFgW/SdAxT29c6tdXB40nprvAPSZmD7P6s3xuj5jY794L7PwcmscubbEiDV2Sl83kkiESc6LQea+OaR601Rjzuy3d72CVjVwa4CCRJSnF6ucYKCTzTeApuelA6G30AXG7s4n1d1jIL6V5QQLh7nzGOC7KST2wHX0SKjZzroC4ysDgVnq4M7e+5fgetcpXaQRFJh/RYZvSk6mP/ojMo2Ln7iYTpSOhjdGmfO2dXnVRH4ll6f5EPnA4FRthWudK56/GyLjJ7pRJ8o6skpZ9cRrK4okeE6Jp2TIP5OOoI9I6WYjN6wjs57tKLxqgcJxsg6h6PvfrILj7NDEln7DHZVYJDRKo3rycHycy0yehmdkxd5vG3aiNWVFQRERxLhZ1tk9IZ0ivO79ypML3jDa/eldCAamL1b42rsJle/Mtd4ZwuVC9xGnryBLCvNCFaXlALgDHAk3tHwMaCB6UspJqM3pONtOZNS07q3K1hkMttrBnOk7wjqoxpkgg9dFt6ZVGUloFm3RUYvo+Nl2RG660H7vKOJtqwF05NSTEZvSKessu69TmbV0wX8E3ZPJFBDd5+8w+DFQCXYgVw3cFTexqqUAPJgvRYZvYyO0qPbYlM9dUJpOBjrtcjojeq07vUwq540ZTvc9S1Yt+QI5vpYhC8QnJAhdUCf3ByUs1JvyRpnFNZrkdHL6Cg9ui0211NvueXiX0xHSjEZvVEdu9dIzhmsHintjAZlTyCX4BWJzsVIwHVA97Rxbro6Wm3LomfX7isZvYyOInq95yeHnjZP0NUCUpzCw3SkFJPRG9Wxe4Nvcq0eKe3IlkAGvBi1tuXlnsk1bbe7/jmk6LJ4rN1XMnoZHUX0Gitilp42T+BgLuKxdl/J6A3p8PEpkwSxugXObfVIaSe2BjKoVtwmyXm8OHq/IQMZYGPy1QBr9Wb0Mjon59UJ2yKrS0odsBNckH1CnfrotLY6Y3znCuaRQC709rFX/+y0toMRMsAoCXRkwIxeRsc+pU3YYoNUmx58Zo6+d5/BPqFOvdNC31pbUNwPAp7rmQ58DW1ndpEIdi/h8BEx+T8BontV22xIdnXW7AiJDMIO7WVRPMc6kIZxWS9EA6TnyNAg1WYN26b0x+UM9mnqsJOrYAXmNtFPJMrGuPj5qWggt5IMwH3dGXkJh+en6IXwudmbo0vFOr0W0BigBk1rgPzNDvocYDAinIKNBcG1te1b1Gbp9xSjFwdmSVGPueV4e9lHSj5NHZ7XNYlszAlBAwm/JSltxks0GYmSn/rK2hxpMs0ucpeCdFoFg4RD8UBhGEwi7kEyQRNNAjkqsOt4aeV9GkFf2NGgp8+jXyjj/owVGfXW/YZDol+ec+A67mNMS1EETtByEmWGfcrqYlLKJ2R0ANrkcXjSmve6HQjmJWMLj0x/IllLIHokQ//Qb55b+JHOzYR/Cz4cMzicBYOD49SGhIEiR4jQ7dHyp9TnPC+ZL8qiDBxJA3cpisDougoMYnX2Cvqgtul13EH7yHOBKN49FRfYkxMN+oU+ZMaG/ut4MFeZeY3gee6VzGKD8WBcdVJFGUF82ve7u3+EAGTgkfE9JQAAAABJRU5ErkJggg==","Name":"Sub Bullet 28","Paragraph":{"Font":{"Name":"Times New Roman","NameFarEast":"+mn-ea","NameComplexScript":"+mn-cs","Size":28.0,"Bold":false,"Italic":false,"Underline":false,"Color":"Black","SmallCaps":false,"AllCaps":false},"Alignment":0,"IndentBefore":56.6929131,"FirstLineIndent":-28.3464565,"ParagraphSpacing":{"Before":0.0,"After":9.0,"LineSpacing":1.0,"MeasureInLines":true}},"List":{"Visible":true,"BulletType":1,"StartValue":1,"IndentLevel":2,"Character":8211,"CharacterFont":"Times New Roman","BulletStyle":0,"BulletSize":1.0,"BulletColor":"Black"}},{"Base64Png":"data:image/png;base64,iVBORw0KGgoAAAANSUhEUgAAAM8AAAAjCAYAAAAzB16mAAAAAXNSR0IArs4c6QAAAARnQU1BAACxjwv8YQUAAAAJcEhZcwAAFiUAABYlAUlSJPAAAAd/SURBVHhe7Zk7shQ9DIXvBu8+WARLYAVsgJycmJSUkJCMHdx/jtBxndbIsvsxFP/gr0rV427Z7Yceds/LYrFYNL58+fJ2u7z5dbF4KGZsmXz69AnX03z+/Pmu7SBX8qh2F38ZX79+ffvw4YOut5WPBM4fP368ffz48e3du3etrdfXV7v37du3ur3v37+/vX//vlWk/Pr1q644ATpxuzTBAH/+/Hm63YyVeZ4f2I4aeSawuaHRO3RAXOEHv+/+fg+c5/bTfKP0BTfojZw1Qh/ARq5wyMW/CWw0BuNKRg7EhOEOlEIH8veWmCJlpkJFJ0IsFoegPcHYo2MgazCLqPR2OdylQHo6QJPK6ChjStqJo9kH+8jbJRvQYrEb7mJw1vl9JyeesT1z3BGOKSNMb5RMTImGDzmafZjukq3bYrEb2NNsIKftQQr7bToTR4mma6UOTeFM9vHO8GAHWltWWix2IrY0RIO/S0Z7Xtk3bRni2aoLFTeH/T0dB9xPSqdaW1ZaLB6P2Vsv82h2gvTOPb5NNBl9gKCioQf+UUXFO6z6rR0rFeA9GJi0YR6PvewoveK5H+q6ej0dODrHi3df9T9XhP8p6PhQ1s+kFey/rg1+455H3BLWV6Nin24/TTDfcb2TaL6RLHpndaoofzH2Ph/XHbFvmI9sDbhOvhMrYWPGkezDOsH4WjtW6uB1rKN0FAySA8A1ixBx8V029HTQnhqiyihN7wXjwhjUMDWyhTm7g4dh6HF+cNVDcmUsnF+RzfujxP6gjXDQ7r5PQR2MG/X91kPRL2QxCCjZH/h+z6C9zIwRsJGGGlbVEcLJDUbe2rBSArd6LhvUibOB4J2JA2zIdOg4+gUHC0xnhYy+7szCeckMiIsE6b2Phq+Lq6gT+Ls2ZOPHvOI++xQdERIzhRomZCaTIGjM2M5VcC58vCVJQLHgzft7MiUbaKjhjjrji5CluNaGlRLUYO2G4FHWxPXuiIuKexFtB5L009Ax93T2QOeIkZxo4MjmmMbQGzvxvppkTjY7/uhAXq+h/R3ND+rOGPGVMEjMZjpdb5W9gZMVN6hhVx2ityZRptW3Us5IZ/QcXKITjQz3jqJO3TvXMOiIbOD8j7YPsZ1o9I7qdNE1z4xo1ibgaHui91noCLNbLZKsgcmpzANmIg0NrhNlWn0rJfAdRWeHbdy4SgfM6pWEKN6lN36NisXcNBh1IZ0tXntupQ7a72zN2V9IL6MC9KfjxA8BTr030yHAYfsK0S00ZZRdCSvcMYo0vcV3Wl0r7QBRz/fwM21cpQNm9UpC33fjC2cy4zxq9P7uSHtupQ6jbBizc+YgyLR7M8AZ8C7YqWf7KRCcUEfnittklc5cbqDyHRppMk8U58poda00AIPnFhDXmfOMc5UOmNUbcaodDVozn7OT/XukehYpdblGkCz7wJhnP8GfhfaZHBm6cK4wx9H50W+de8jIgaiYoo1p9mEnivTd6lmpAwbAtJlsOWbauEoHzOqNaO0c3L60+tXZgowyxo3qWaTUrbIPfu/dPh2F9rfHcbTvvYyOoB0dqHoHlVJ6kYZbkyJdtnpWSkCn0FFIx0iGbdy4SgfM6o1o7exZXKHVn/n6o87jCx9pz61UU7Vj9GwCfZ3ZZp7liOMA7Xe1zYu7nir7UCklizRcrMGhSuvdoQteTELTsVLOVTpgVq+EgQUys//HYukCaf3OB4ANOped97XnVqoxvWpto03gHvgTHwqOOg4IGaVEjywuKeVDECMNy4MBtDpWCqiB2I2cP6kDZvVKdL4gVZQD0Fejn/gAsMHPGCadNWnPrdRBI+4o48WPGnDgQTA9zRnHcVqfrTRmqD9sLIk0M3tb1c8YPQd/UgfM6pVoJoBUDkCDVYOI8+3tdaGzFVut1paVOtA4IaMMomPEe+H8J4x6CAIM3jP7ASWbcw3YkxnSdKv1Y4MlMZpO7G1VP6M9zyZdF9Klx1U6YFZviEZmCIKNLjwWD2PE/czoNfuMIroHsipbtLaqLMg+z2wVgY6xcNzT0HFGGRzPud3K5kJtamS/moUz+9xEuJEnamMuXbRdSNY2v7BBMDGMrngPFiUaH56jHXdiRfV6zOiAWb0hGIcb1FB60VQjZW+xaSzJvCitnd4ZjIZVRdmIZp9Zh9uLzsEe6dkzk8DIGWl/6bzSSG8/TTCpVWOgbNCJ7UJQjm17ORUaCiMqJQ6YhkPJDGxGB8zq7QF9jWNQwXjSqCZokMFvGgWu7POE4bY28M641mxnj+MQGnfPWI8ymrtK3P666DYXY9e+I5BxTNm82oMJuYORRide0LojMdCeRpa4qDAsDPD20xw2LFCrlwjJnlGU7DnlNFggHSd+Y2FmDQ7zhLnhXEB2ttHqoYC5VMOEsY2cuAe2RyNjPYKOda/MjAV2hnnQdYHsXZvF86MGcikwwKOOt1j8H3iY83gGWyyeloc4DzJOdf5dLJ6BhzgPzged8+9i8TRc7jz4iPGIDwWLxd/GKefhp104C5wGX6Lwe2WdxVPD/3AoXt7Lpg3I+sK2eHbujF5kGjgK/3eJ/8X9G7y8/Ae0FB4UYBvzkAAAAABJRU5ErkJggg==","Name":"Main copy 28","Paragraph":{"Font":{"Name":"Times New Roman","NameFarEast":"+mn-ea","NameComplexScript":"+mn-cs","Size":28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QgAAAAjCAYAAABo6pS+AAAAAXNSR0IArs4c6QAAAARnQU1BAACxjwv8YQUAAAAJcEhZcwAAFiUAABYlAUlSJPAAAAmTSURBVHhe7Zq7ji1XEYbPkzjmuZz5FYjInRATOCRwRkCERIaIEJHlyCKxnAASsgXGFzTwbdW/9Xd1rUv37n18zrA+qTTTtWrdq2qt7pk3i8Vi8X/Fv//wx5evPvjZCz9DtVg8nf98/c3Lv37z25vvhep1wIRawoTD7CG+/d3vy/YlYXYJz2p3saj48cuvXv7560+f5s/f/enPL9/86pNN+zyfOQA11n/8/Bf3tv7+4Uc33feffd5v74cv/vLy9ce/3AwEITOGyWkYhLfJBH/869+eEsDrBrF4mxAzHnBIFD0E8ZHbzUJcDQM7UJLhJ7Ee6ls/SnDMpRvvGPsAkEcDjQnkNq9IOovFu0KOm1CfhvbyodqTUZLQwU9yCNUOJQn6DVWNdzxVYUCVBaNosXg1XOnfihkCOgc/p79uAy4klTDZoBt1zwY8yXU/LcjIB3H2FsE7T24LieLF4tVwlX/rxs23h1CV5O963ACiaIN/NghVE9l1LwUyUnAPK3TQtSW/ZkTxYvFquMq/iZnZA1nxhbRi1Mc1erV321DtcYNHbhEMhnpcl3hWO8jNYLF4RVzl34qXGfwQb/Xr5b0YVrwi3DpCvUdG/O4n/5GBg959NCi1g9wMFotXxE/l3+qzdYPwWwbS+g7BK41suh89ZRSPm4+M3YoJBuztqA3XtaAfJqY2ELIa712jaxLlo39YadmQzDRf+r7q/0Ay+nu0z49n//NTD43f94bf0dF2mDVRfXcqjUntsd55v/OJlaU6oao6vZNshmr/9MycWn5a+RW35NH7vsj7xs+f+gBUn4wrVBvy+jPmys80J9YjVDVqKB5P3SJUh00L1fQCaqMZKI6Ajkn6plRZUJvX66dlQ3sebC7d69YJmBdzcCf27O1rVqGPU9hpffjpH616zqL1laD3/rPk8dCGf/hCWv051Lnt3f/qh+owrf3L45FesD7YIOo/rxn73/vKL1s/pLQWuf9bhbeA/+WhlRTB5ylBF8X3W8bMPu4SBHjw9AYitGC+4KqPhGoH2bhl44mqmgh95iCPojuVjZKDnyJsvBISMnvCjLivSxEk7vit/hTcvrmOBzp9hfpONX/WFX0rcJB84rtjVuUVJMYZ3+nB2PP4WTe1q3HnpMZeUi8eN/i6YxfqDVr31jzzmEL9dLTfrbk5+WBA2JPR3Haocjze8OAcDQZHwy5fVVQfCdUOD8pQ3cFxVdbayOy4od7g7SB5nMLn3LI5ghwxO6/w5FitsZyhNXfBWNVOlUhm55+ThE5N4eMdrQ91Z5x4hjz+6rBwtB6t5DRKdlzH0ffG776ChPrpMCb6qw6cijxOyaEDUJXi8Y4Hb29Aykh5Q1QXCdWOkc2oHK6yyY4Y6lO4E7a+MyixtvrT+o8CIreTAxu8PFQlvueVE836BEE3fUJNoD6Ran7C1yJUJd5evnkpCHtBdKWvzKJgH/lDJvuHZHp/VCEe78ycGFqoKtuqLhKqHeqjNdiZNq6ygVm7EX4ah6qkNX/P/K21ceTUSHWLUBkSqhIfd7XnGi/SuhkB4+kF8lHUJxKqkupaPSNRfbPuJPlQl1T1nwnJuYqzHsyBBIj4q5VkdBO8IeN43DA6MVoODqqHhGoasjeTmmnjKhuYtRvhYw/VIXRNRmYShAd2PhFBZUioSvJpE+o7+eSskgA3pqOn3AjvM1Qlj667J5hQNZHd2b6OwHoSi6Ok5ZDsqOP+oNdWl8pfNsgwHjf4iVFlGyWQeNygeq3yDJPXBvHTr+m9Nq6ygVm7EY+244l55k+hfvJVffbKMiNbDyJ+D/UdnHlmzEcYjUnM2rXwm1iomjza1yyKQfY4VEPkD/hRTuLsjfsX0k0SMorHHd6Y3yI0iMpJQHWQUJUwAV1/8vV4po2rbGDWboS3c+aq7fWrm1tmdPL3yjIj294tgt+PXoNn8P5CVeJ2M+uW8fqhanLE9iyKsSPJwfendfvk8M1JotmHDOJxR+vE0HWude1RHSRUOxgUA0WqDZ1p4yobmLUb4e0c2Vzh9We+OHuCYC1DfcfbC1WTXjui5ROMdeaV6CjqCwlVidvNrFvG648Su9uG6lLOJAfwvem9kuQbevMWIYN43FGdGHLI3kcOrxOqDe7UrUUYtQFX2cCs3QglT2TmfZzN8g3y+tVHx4yvZdWfypBQNZFdb2+zT4T68o+Touqrwl8RZm4yjNXX3U/V0WuS7JBQXcbZ5AA+h1A18U8ITfuZxvKJoefeBGSPhGqDB0GodozagKtsYNZuhK8X0svkgL0H9uijYwZnln21JypDQlXip8roBM4fUklSvaTyCOoHCVVJXvfRHBi3r6/PibZCXeL9hOoSHkkOcHRcQ/uZxvKJgYwytNuGasOoHN6mDczajfATHekFuYLSHSKvN+1FUYkSSuu1wNsKVYmcExndBHyO9EuCO+vUI9QPEqoST5QI4+olZ8o9ifC71++tgduF6mFISoxp5iMva135lR+8oz0E2TZ9VAbx2CRn59G7ptuGaoOXV47lzoqEesdVNjBrN4OfRggJ1TeezWOO6KvA9lvE6GTW1bp1YqodpBcwGvPMaw34HKs5XIX6QELVxANEgq96sPTWHZ3qtYImJ5LRDXEGJYdRW5Tr1aDab4+bUYzSlmyrGNycVKNs440hoS7xdpGqbf3lArktTJyS9IPj5QCjnHby1c9tQrVjxgZm7WZgHu5sPWmdGO7src2Ws/SuxGoDaX0TkWM1T5ICv0XMJpUzqA8kVE2OrHsVFPkWkhM76519ExskTA5TJbUZacWsDvNRwtE8St9RIKozHKfXGHQbDHK7CM+5bZ7dxkXBoJNRkies4JBUQTRjA7N2R2CseQ4uzKfM3IYnUn6XU/BTYx4Fp+oj9Jn3Wu0cSQ5Czt1y1kc5sy+jdUd6665kWYnWyHU3/x68BlbMjLMl9BnNlPhrJ2vm+0PC077tfMc76UmYb9CJ4c4lcv2eRJVbe549s+OyUUyQMpKST1J1KgmTKRuoyiVh8hBskM+T39mY2aBinVgbrcXRNlQH4Zm1dMfE2UaJqgXX3JGznsXHnSVMujA2X3fmzNwr/81gg63WnLoeTOiyTx7F9/OozOyX5uBrgBz1v8Urx50jVJeBA55NLovF4h3gmQmCkzV+XSwW7yPPShDcHLhBxONisXgfeVaC4F125n1+sVi8wzwjQfDh9FkfJxeLxVvk0QTBF2/q6s95fP2+/b5uD4vF+82Z/yPIeH3J+svFYvGeUwW2JEymIBnob/b5f1UWr4U3b/4LB+sgNDPXdIEAAAAASUVORK5CYII=","Name":"Main copy red 28","Paragraph":{"Font":{"Name":"Times New Roman","NameFarEast":"+mn-ea","NameComplexScript":"+mn-cs","Size":28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oAAAAaCAYAAABPT0XPAAAAAXNSR0IArs4c6QAAAARnQU1BAACxjwv8YQUAAAAJcEhZcwAAFiUAABYlAUlSJPAAAATnSURBVGhD7VoLkuMqDJxz+UA5j0+Ty/gwXrVkIYElIDvOvnkTdxU1GTD6NgKcfN24cWMC+77t23Pd18ey49/Hc8ffgtH4jf8ASMqTErLQR/zLbVkoOZSsnYCE0Qd++AcA9q5kn7fXE2k0fsNAq3F/UKzwURrF7bHulPphvNq5y/LI5xGL6GFRAGId3YcQU/6TiKZg29m+mEij8U/HtnqCtQ18yGNGlUkWMj3ExegoViFXZOWL4Ezo8yFKb6L9LuzbykRZViEK94EsFfmoQh1jHjr3a1nLXMD41MwrExKBgCTrJtpvA6pPFhNUK/xBWyjx3OkgxSceK1WShEsPwQT2ibStj5tovwhceTwRGvidriIMwYpTzJmweFkntc5B7qddBhQ30d6HrGrZuS7ZVqOYV8zlVl8IMmCevToQZuPyoK8S0HBzQTeex7N2scCYnQs8IPd0+yX5+fPvI1pkS/dWRdhwQG7imdm+PSVekI9knvVRLlySMV7nSpr3y295aK/6rPC6WhlKwJxoNrciqU9GaRzQnHBQ5gOygnTHoZIJpwHBNZm2XSWvv8m2K8XssJJcBZc8Rp/Hu4imld6TBCTCkLdPUex0RESf3MLOc+r4QQ8tRPdKgeOk485vkanz4uOM2H628RWUuKWH/fOYopszHixBsdZ7n+K33TaJtrLODpfS2xia9Zus8wp6B9HKnCZIvQBK8uPkZltNK8/7DGTxNZ9ifYhXdEh/BRLzs/xvE03RbnHS6hKusEAEBvXIoWMBobSKHF2Mrp4Bkf6GaEqMUF5gY7EvDbzZ4AngE5IRo1SvbFG2sWKZMQFnofZGNl1GNAAPYruT5Fo7bXUXE63FTlt3bcf7iWZBmk9WlnSPiDA+IRnRsjiaX00/cjKI6wjsT+LLpURTMOGq7TRwivuvJZqc46D3OEhTlU31lIBfRTR9fp5ohUSdoEbb53eIBqhePxd6MlkzgL4RUbMqq/AxL7aALNG26GFBqpN1NdE8sf0hvKvHOXUt0eaeB2aIFvn8XaJZXGRM5M0vkBYsb0AyIFo0HmEMWXgnQEAW/KuJliXs3xJtruz794qjFQ4Un53Ml4iWyFbd8G2WKBFkbkycFr18ADbu5ElnfxVYQOrnegpfJVqPEF09AyK9SjSgECcLJMfD/DJfcx1aBfz4DNF03gwR8R1l9lwPHN8BybbmVZfGKNJXKh45Kz2EksSZ1dg8YwQIyFGCf05WVHqvIFrk9Gg8gvcLOqtftFAEooT2qlohVBs/7U/nqe05CSoZnecyjEjG/tJxJs1J6lMjswoq7e/6+zMZJVIQYUTg2RgjTJ1EMe6QGYxZYEAqG7M5pIuMQB/02++dhGi4HPhxGaMWJGs0ngELxcjWtJAUNWnUPlxsuD+IXxuL+lxKJOOxuKp6lEXtK8gE6gXVazERVa/++sP8CWyGMr0MbAgKsbdSDvK5n5EAbYBK4wRYBakalkTimBKR5bpbrnzdA80+iUJCX6naBlWjcfo7hN1+j7lBLDxgJ7+O8bHpzPF+IVlcKXUeJWv6x4eHr7N+AThjzpGMWofAzB/n76zNN/4haqJZZX8VTLTO9nfjw3EZ0bDNd6rOjQ/HVUSLDus3bhRcQTS+7LxwybnxgbCv1tDkkiMjOc634fGt9MaHoncjHr2i8Df3/8cN7+vrD4VtmI39R4ItAAAAAElFTkSuQmCC","Name":"Small copy 20","Paragraph":{"Font":{"Name":"Times New Roman","NameFarEast":"+mn-ea","NameComplexScript":"+mn-cs","Size":20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MMAAAAaCAYAAAAKTuhNAAAAAXNSR0IArs4c6QAAAARnQU1BAACxjwv8YQUAAAAJcEhZcwAAFiUAABYlAUlSJPAAAAYTSURBVHhe7Vo7ciMhEPVJdtO9i8M9iiMfRYFv4tqjeDMHChw4UaCA5TV0T8N0A2ONVPIWr4pkGKA/7zUD0sPExMR/ghD+hvPrS/h8+h3ef/wKH68h5C5Cr3/itghvf8Pp8Bw+Hn+F95/P4RTuNB8gzimS5vgzGhqJQ+3xdyRQJFQ0OoBUb/djPOz9jPZpezXZe/0Tt0V4ewnHmA/OxVYxhLc/UUR6fMzt00s4DXCyHnt8jGt740LAy2kBkD8/zpMsi9+TGBhkeya8RfZe/8RtcT5kUm4Qg4yxGnHWnye8PqeC+PQnFfVc9E0+pwqaJvYmPT2lRacYJi4FyJlIPCYG2lFi/o6HRGZ6BkJrgThz8dj3xxcZCwjn63EyoGFcItQUw8Tl2CoGVHEvbzJXbMfD8kXDoCLu9MluE3eM/Egb1yb7OR58phgmLsUWMVAF12StoL9qClJHLEXe5rW5CchDTNg4WNzbAZoxxfC9sHVn6MGr/r2zicmLQl00uDxEe8A4ubbM6sOBm68x0XDa5281vCuHcepbvgE1MO/qVivO779/PTFYtjRvIiLOMdnHKp6e7efXFC/Mj2Su1kMuVJJXucpN+6U/Heq+Gpw/rIf3UBg5Rzp3AOe2iEXnNqeIRfZlTzHoeNR+skh8MSxjCyFpwkijpPuiwGI6aZ8IbD7kUOA4CAgY7pazwPQNVa1msQPz5SAXBDC2zGuJgXdMTWQkl+xQ9jHETiUWPKObC2NMEb/YQKwPRS6KE/crv9Oc+XlMtLVbJ9vXNmrU638cYv5ijiQ/8dDJJAKBMZ/kEDZI5W3EAn16DMTEV5y7iCHHyDsgY52qj1G8U/OKOjlxqrXUrz+xaqItFWAdLNnCKkO9561qcg0xyJgqSK0AEkEdAnpbdj1fnTQvvmKfsx6Rtyo0FnRsVoTIYBtW+f1CLIoxe4gBvOit8xUxMOrPmWR4uV0zJFmWQS0Cc59BesyHapwfEZrrXEEMTF5zPsNGsc8N/GKDJqlOiEde2QW8wlHHiua0RVJjJDa0jkPcReTLehILh2BeYdgKtt2K225iAPAiPm3IKbyc2+qzZmcx1OCf78WOG4hBgmSs5cEjpoZFap0QTwxeHMWv+jly0okrox87RZhWU7FiP7f6sxUUcyfehd2XioGBAfLNazhwLTGk79a4bpyXvtnjbuWus7sYmGTjYhCiN4JqVcRLxABYxMM63lw1hmM3SFztjxfrPcSAOXqC93ZUhvZd4gVCW59AGpLIysm9xaDFpw+uzXVGE+r019j6PjAiBsvnS8WwxCX1pfnGRTwcu8HCMBK7lj8jIJ87QgCs4qNh2kqTd7YJz8m9xeCR6rZiGNs+9e8uvSoEiM9qzk1icObmteHbKFEY/dj1Kz0AGxGLS8XdQ/JvbFyLM8DSr+ZLD9vKFyer91oLtpy2EtxKTHOdncUACLm9QFI8Fr/En8YaXKl0/wh5eNyIWHDd6b1nYSQ2SyyivwOx6BWGr4qBONARwrn6KYBtsWIiO4cueEK0RkWxyAvI2NhXB3Nxek0oawvbQwyW071+C9ovrFn8kzcm3yJdiwRC+jp+Sgz2uGx7gzjFHFsJNhCbbizw24He7dT7TRJusJXmbAiB7XB548W9tqFwNn5vwlk9kH5FpAnXxohjlePJuDyn0SfJi00H16pCWF/+i57FgAO17ue5LEL1+j1AzBKXupnELYmtfzyj50b86liU56RIVEqYvTtpSOFpfNZZKGLTGNuOheGXmlf7VOQSLfrW+6wr+NlqjrjYFv7X6yIEI65YjA/QZyQOSteLQyDq77NAncTlXTi2VJuixaB4jrFYaF51e5X++pD+prAQLQlFV7W6oUL0+smRDuRWi8casdCAnXQVrGPTGKP9QrJox2GbQZTO3x0Y7OuwX17+YvN3iCoWZF8jFixmfh9xiIVPyBl9w6/T3ngA57IhIaC1xAyOK1tG4zpxQ5RisEk4AhKDUaEnJr4NdhMDPmMalXFi4u6xlxisw+PExLfCHmKgQ/CGi4GJibuE/M0kikHfoLWwutkZuG2amLhbtG66etej+kZu3orshYeHf3IE53/ctuTWAAAAAElFTkSuQmCC","Name":"Small copy red 20","Paragraph":{"Font":{"Name":"Times New Roman","NameFarEast":"+mn-ea","NameComplexScript":"+mn-cs","Size":20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8AAAAUCAYAAACTbO/7AAAAAXNSR0IArs4c6QAAAARnQU1BAACxjwv8YQUAAAAJcEhZcwAAFiUAABYlAUlSJPAAAAPNSURBVGhD7Zo9ktswDIV9krjNXVzuUVztUVz4Jh4fxdttocKFGxcqGIKmpAeIIEFLzqwTvhnMZCXxB+BHEJKzaWr6MepPR3fdfbjvX78n839fD2fXO+fiY4t03099X0/L+uwP01y7w9cq83ul3OlznO/3/hzm69zZXbfx2vbT3VeK8yvkLkfXxbnm4u0u3ifBUbc/uvtF8e2+F9BJWykwDb7o/xvCh2unxZt8HACd2fbD3SSALCg52x0XZ8AGX/Q/wvcOcu7L4bpp8Z5tJA8atb3tMu1Yxz4oCFiPAUuRW6kGX/T/TeB7lGLTmg2WijeuB65tyIbasVsCQruvDUbSwJB99QdI0x7umvpSjkEbpcNdpjgcdjKOS0a17SkNMNUwN1+WsOf9XLvdY3fHx0bN+g9+fbkUfNqxO/eNQ1A1tvcLx7ZuVDZfapfJYCzD1SQpdHSYrAWApfCpZjze2bw1E3WUPAakdSIjYZGdNBHoUv+jVcBHG2P8N1qFbx30UQ1fYvPM4ZNHLmyW0F5JKqwhmm9E2eOmZITF8EXQ6Xp4Q4I5yP5SkvCxvmARsC8+5/g8ZQslu4/XBWT4gob+sWwRFuHRhjIXg7gGPm+WOLGxITOy0slbDXx4epjh00xLKnLBZgagDFoK38wBDJKhJmILJJ5Pjc8CJALB7ilju4uH1ENER/DQN++fZ55cTKrgM/hG0jYQKRd3q6rgi/CHmFjHDvUN1QwKiOgUBuEZ+GSbHBwpaWOQUveKR+hgMHbIirI+FDb2r4A0KLW5LPCZfEPwC2PL/qyqgQ/XlsXdWFIF9QQj7nRojEFYHb5EAKWqF8gKH4yN8x3KkLs/AdIAFODD8VeHrzD234RPlCjq3CxUrhUg0o/JfMrRisrFJg2APfv8e/Ch71b4sBGZDzK+woc6x5D55GS0GoNlEgFAanFyWnOBkmBkYLX4lzsN1oaPlBtbm2+NSgBr88omOBaUgrFOccGMb1cMPm+WN1RNSxeIAKBAaLuWBQ2u5/xjMSGYoM3YF9kL4MuNPV4XbWpUgi8VL4ptblMEFX/bJRPUssAJ074rSfiSJrKMpqcWiOaMmV6Y7OeZ+da0WRU+eYqBXZVPQzUqwUdiG0Babl2H/9XCdqgnmL6ma9/6HhlrcowyID2rBUjugjV/4YiXg3L3wm6Ub/SKj4+dCzGhePgg9ixbTtCQxv6lX7gwL4CPNJtv9MsCTknWPuZMzD/TNf1HWgO+piZVmBFDDR6zKDuOYy0WGjQ1rSVW8GuWq7uampYo/EKFNd9gse6y1tOv1WbzB3Lsi7ogNx8aAAAAAElFTkSuQmCC","Name":"Sub heading 16","Paragraph":{"Font":{"Name":"Arial","NameFarEast":"+mn-ea","NameComplexScript":"Arial","Size":16.0,"Bold":tru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KoAAAAUCAYAAAAdtqaHAAAAAXNSR0IArs4c6QAAAARnQU1BAACxjwv8YQUAAAAJcEhZcwAAFiUAABYlAUlSJPAAAASHSURBVGhD7VkLcoUgDPRcHsjzeBov42FoFkgMGDD4+n11Z5i2EEKyWQHt9ODBgz+KbZnDNM1h3QP9fPDrEPYtLPOE4sQ2L2vYqFjbsoQt/J+iPUL9HOykp3VdwkyamonM3N1FCHvY8hz8OS1bOS/sa5jzANUnDu4bTUDf9J5CRc6Lk8AHY6DdLUzzLILzCFX0Ni9hpR2SdVhgW2xBxgXfVKjI2fukP7iHpJ9rnvcVp9iFHbbbNSr/fNylsfcTqouYBy/DI1SvmCPSjoptdz1tufqOKnbK8SH01Oj2IP1830Dfjt+zzayuGF47hthnGzxgtZ32iTj1sbLQkQSTotF8+hnv6SvdUWf10J7i2+jKkPM148OVIo8jtrvXi/TOcMSKd4ZXuYjxK3u2pTeRsIgPalkHmCu1NbRxhSsRyrpe3yBXJ7vQHSGNnGHtRpGMLGKQgb5C1EQyF57nszi8doAQpxKDCDGk+2qfeClM/tJDZxEYBZbn6NPlFF/mhuPjfAHmkf1C1Aev1FQuPbAfroPUR+V4l4sWv/HBiHblCZrERH153giuhCocrmmDwO+x4RRvrSdkXBi3FrcKZxaTCVZiGLM7X1F4fiE8LpohjlYO1pqAGV8lSiCJoiy01deDxFDFnb5GHH5GuDDjd9YBfTVPXvSEqteHUCmEaHM83OfcBJicCIFhaqdivihUoO732EliardgmDtOj6TOWBKWX6iyI3F8lShbubXAfnv2o1x4+MXfchQXOXUEc4G+UNvHPsdlbTIF0v2IDGFMTSf4GUKtfXjseonJmBJJl6TO2F2hAu25/mJzbDUXGqNceOsA6BxijsYaXnRrYPDHsHKIaH3Ul91VBdta3CLjiiDu99j1i3PezbokdcZeEWqMEXHQXRAxyr1voNi92BijXHjrAHBeWB/zenFcoVsDzkHxx7ByiIAgdWEYFiGtxS0yWgSl/mNNj90R/DlWK+kuSZ2xV4QKxLfqi7f1HsRvXSSFUS68dQDEN76QNHThRV+oDTESjhgq7mJxKsIBUwDNAiUydFAtguJ6KohRuzpxjknP/wmhRr/q7zs4Cph860LBP8cwwoWXXwbzY42NoMczwON1XFYOEak45BBPfy4QCLOKJuLFk4AsYEe7SPF9MifIBLEt5vMnFIvIKztdRPl0w31kiL8ZrUICWmQp/hTvkVu5rvCjfFnFZDur4Zsl/XRBfBeN8lFr3eHiil8G+2kJzAvJo5O7aIxz4Pcjaw7fUfXHbLS584kqFhot20QySKzFp4ZMEPrEL9lzUAyvHQASyy8T5ZpSLBlHS/lhnHHcv1P8Il7VZvJb+0LxjsLnlgVk+dDNEkUL8FXUgjaRuhZXXDBG+GW0roMetHhoCV//EyLl0I7rSyAEXRTIa/fbgQe4RTJyfHWHuotRfuPJ8uKx/6fwn4Qad5FOccO2mafTd2CU3598qL4d6Vjqb/mA1+63g8UQ/3+uBIn8cKXqHbNfCS+/HH9q56vSW0K/lHCzSPLa/RWkO74uOOWT78AY/26M8ItrS7wn/mC8NqbpA7wV5FieOtTNAAAAAElFTkSuQmCC","Name":"Supporting copy 16","Paragraph":{"Font":{"Name":"Times New Roman","NameFarEast":"+mn-ea","NameComplexScript":"+mn-cs","Size":16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HEAAAAPCAYAAADTViBhAAAAAXNSR0IArs4c6QAAAARnQU1BAACxjwv8YQUAAAAJcEhZcwAAFiUAABYlAUlSJPAAAAKHSURBVFhH7VeLbQMhDM1cDMQ8THPLZBjqD2AbzKdtVDXRPQnlwMaY9wx3edz4EOR85Qg/+Oi2eOFvQ/WHYTN+43fI+ZlTAL5DgifLba/RlPtnCmCI4C4OPIYTZfwW8fUwInUisrjCf9XE5d8TEZGvSJO8CrnxWpAGvYhXygkGSldObHdDEmYiIq6IVRJMsBuvhyeiB9LjuyKyjY9wf51WW2sqeDvFpsEaz5QDPMerXiO87iwWx8EiKlVYbK0qle8pzNxu/mBTxEKSJXftwwVu5/Ge5Kr0udU4EbGugdsvQ4KViFWMkFK7u5lD3JCcUCEbbCX5ulhL0Agr601jwXWCpLF/id1i6L7M3aEnwubNtgAd7TvmLuvxTVVFG0m+4lluRyIiTzOflYhs08LZJBG8EdncIAr1y0YnMSr8WIp0t39GFIJEmxDBgloe9Hpe7kM+Kj4V80aYihMRlwWxElG/E/uEjcCritYbc4hATGP1JG36O6zI8nggIeAH9+Ktpe3cl9OI+3hFXgi0L2N5ySOYTBARZlNfbYJtMkcTL/16qpSfR8Qi1k40L94K/VoaNWeTG3jWV4Obu7KXoSIICKj+HuywEhHzqkWCwDySWo/gichjcwHYLqLpPm9sQpRDxDJW57/r71BJNx8zECPyYvwOVLlTLt0toufSTdWR762xgxcHUQvLNsVtW2zSjPrGFwm2c0OEainP8uVpm/44wtaE6PLQsXSLMF+P274UwQ7DvhV5IqRjKyKGgEU22jWeKR7lM2rQF7O2lfaN4vgxiAg476VLYAL80/kuOD31JMxE3LeBvoLKEI3pk/2OOBUR97rz+fcYriRonyIgPmLzRGrX319cd4/H4wuEfW4cYfIe5wAAAABJRU5ErkJggg==","Name":"Diagram copy 12","Paragraph":{"Font":{"Name":"Times New Roman","NameFarEast":"+mn-ea","NameComplexScript":"+mn-cs","Size":12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]}]]></PpStyles>
</file>

<file path=customXml/item1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066B47F5C8F4E8C46F6F466D13DD7" ma:contentTypeVersion="16" ma:contentTypeDescription="Create a new document." ma:contentTypeScope="" ma:versionID="5491e185e425913c4f2f813dd641db6c">
  <xsd:schema xmlns:xsd="http://www.w3.org/2001/XMLSchema" xmlns:xs="http://www.w3.org/2001/XMLSchema" xmlns:p="http://schemas.microsoft.com/office/2006/metadata/properties" xmlns:ns2="d8cda784-f3f2-4d8d-9d56-fc9bc8c0a1e2" xmlns:ns3="c705ba3b-6eea-4560-a5d8-7ddb706d56af" targetNamespace="http://schemas.microsoft.com/office/2006/metadata/properties" ma:root="true" ma:fieldsID="5bb1baad63e63c54eabf7dfb90c6e573" ns2:_="" ns3:_="">
    <xsd:import namespace="d8cda784-f3f2-4d8d-9d56-fc9bc8c0a1e2"/>
    <xsd:import namespace="c705ba3b-6eea-4560-a5d8-7ddb706d56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da784-f3f2-4d8d-9d56-fc9bc8c0a1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f907feb-2135-424b-9e5e-2a3ef7dbb3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5ba3b-6eea-4560-a5d8-7ddb706d56a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8d5e84-5d4c-4aa6-abe8-834a5a5f7438}" ma:internalName="TaxCatchAll" ma:showField="CatchAllData" ma:web="c705ba3b-6eea-4560-a5d8-7ddb706d56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9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05ba3b-6eea-4560-a5d8-7ddb706d56af" xsi:nil="true"/>
    <lcf76f155ced4ddcb4097134ff3c332f xmlns="d8cda784-f3f2-4d8d-9d56-fc9bc8c0a1e2">
      <Terms xmlns="http://schemas.microsoft.com/office/infopath/2007/PartnerControls"/>
    </lcf76f155ced4ddcb4097134ff3c332f>
  </documentManagement>
</p:properties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FormConfiguration><![CDATA[{"formFields":[],"formDataEntries":[]}]]></TemplafyFormConfiguration>
</file>

<file path=customXml/item5.xml><?xml version="1.0" encoding="utf-8"?>
<TemplafySlideTemplateConfiguration><![CDATA[{"slideVersion":1,"isValidatorEnabled":false,"isLocked":false,"elementsMetadata":[],"slideId":"637685025889887977","enableDocumentContentUpdater":false,"version":"2.0"}]]></TemplafySlideTemplateConfiguration>
</file>

<file path=customXml/item6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7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TemplateConfiguration><![CDATA[{"elementsMetadata":[],"transformationConfigurations":[{"propertyName":"PPStyles","propertyValue":"","disableUpdates":false,"type":"customDocumentProperty"},{"colorTheme":"{{DataSources.ColorThemes[\"Arup\"].ColorTheme}}","originalColorThemeXml":"<a:clrScheme name=\"Brugerdefineret 6\" xmlns:a=\"http://schemas.openxmlformats.org/drawingml/2006/main\"><a:dk1><a:srgbClr val=\"000000\" /></a:dk1><a:lt1><a:srgbClr val=\"FFFFFF\" /></a:lt1><a:dk2><a:srgbClr val=\"E61E28\" /></a:dk2><a:lt2><a:srgbClr val=\"FFFFFF\" /></a:lt2><a:accent1><a:srgbClr val=\"E61E28\" /></a:accent1><a:accent2><a:srgbClr val=\"7D4196\" /></a:accent2><a:accent3><a:srgbClr val=\"005AAA\" /></a:accent3><a:accent4><a:srgbClr val=\"32A4A0\" /></a:accent4><a:accent5><a:srgbClr val=\"C83C96\" /></a:accent5><a:accent6><a:srgbClr val=\"4BA046\" /></a:accent6><a:hlink><a:srgbClr val=\"606062\" /></a:hlink><a:folHlink><a:srgbClr val=\"C9C9CA\" /></a:folHlink></a:clrScheme>","disableUpdates":false,"type":"colorTheme"}],"templateName":"Arup Template 2021","templateDescription":"This is the standard Arup template to be used as the default PowerPoint presentation.","enableDocumentContentUpdater":false,"version":"2.0"}]]></TemplafyTemplateConfiguration>
</file>

<file path=customXml/itemProps1.xml><?xml version="1.0" encoding="utf-8"?>
<ds:datastoreItem xmlns:ds="http://schemas.openxmlformats.org/officeDocument/2006/customXml" ds:itemID="{A5148726-33F0-4A07-86C9-2828B853DEEA}">
  <ds:schemaRefs/>
</ds:datastoreItem>
</file>

<file path=customXml/itemProps10.xml><?xml version="1.0" encoding="utf-8"?>
<ds:datastoreItem xmlns:ds="http://schemas.openxmlformats.org/officeDocument/2006/customXml" ds:itemID="{F5A6AC88-5A03-4CBC-B83F-8A83D57514C4}">
  <ds:schemaRefs/>
</ds:datastoreItem>
</file>

<file path=customXml/itemProps11.xml><?xml version="1.0" encoding="utf-8"?>
<ds:datastoreItem xmlns:ds="http://schemas.openxmlformats.org/officeDocument/2006/customXml" ds:itemID="{5EF36940-BE1F-4214-97B2-D07A8E1F13CA}">
  <ds:schemaRefs/>
</ds:datastoreItem>
</file>

<file path=customXml/itemProps12.xml><?xml version="1.0" encoding="utf-8"?>
<ds:datastoreItem xmlns:ds="http://schemas.openxmlformats.org/officeDocument/2006/customXml" ds:itemID="{20C28F8C-660C-4FB4-AF7D-EB872C8F45D0}">
  <ds:schemaRefs/>
</ds:datastoreItem>
</file>

<file path=customXml/itemProps13.xml><?xml version="1.0" encoding="utf-8"?>
<ds:datastoreItem xmlns:ds="http://schemas.openxmlformats.org/officeDocument/2006/customXml" ds:itemID="{DC3F9DEC-00A2-4161-847D-65D03489FAC1}">
  <ds:schemaRefs>
    <ds:schemaRef ds:uri="http://schemas.microsoft.com/sharepoint/v3/contenttype/forms"/>
  </ds:schemaRefs>
</ds:datastoreItem>
</file>

<file path=customXml/itemProps14.xml><?xml version="1.0" encoding="utf-8"?>
<ds:datastoreItem xmlns:ds="http://schemas.openxmlformats.org/officeDocument/2006/customXml" ds:itemID="{D53D9819-A686-4085-8C5C-9BBCF8B0AEDE}">
  <ds:schemaRefs/>
</ds:datastoreItem>
</file>

<file path=customXml/itemProps15.xml><?xml version="1.0" encoding="utf-8"?>
<ds:datastoreItem xmlns:ds="http://schemas.openxmlformats.org/officeDocument/2006/customXml" ds:itemID="{467605F9-48AF-4BAF-B255-659AD62EDCDB}">
  <ds:schemaRefs/>
</ds:datastoreItem>
</file>

<file path=customXml/itemProps16.xml><?xml version="1.0" encoding="utf-8"?>
<ds:datastoreItem xmlns:ds="http://schemas.openxmlformats.org/officeDocument/2006/customXml" ds:itemID="{64A6D681-1C36-4E9D-A930-F58AB649941E}">
  <ds:schemaRefs/>
</ds:datastoreItem>
</file>

<file path=customXml/itemProps17.xml><?xml version="1.0" encoding="utf-8"?>
<ds:datastoreItem xmlns:ds="http://schemas.openxmlformats.org/officeDocument/2006/customXml" ds:itemID="{B38A1309-93A8-4147-848C-9DBE227067B1}">
  <ds:schemaRefs/>
</ds:datastoreItem>
</file>

<file path=customXml/itemProps18.xml><?xml version="1.0" encoding="utf-8"?>
<ds:datastoreItem xmlns:ds="http://schemas.openxmlformats.org/officeDocument/2006/customXml" ds:itemID="{642BB1A6-7CFA-42CC-9F4C-A87360B01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cda784-f3f2-4d8d-9d56-fc9bc8c0a1e2"/>
    <ds:schemaRef ds:uri="c705ba3b-6eea-4560-a5d8-7ddb706d56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9.xml><?xml version="1.0" encoding="utf-8"?>
<ds:datastoreItem xmlns:ds="http://schemas.openxmlformats.org/officeDocument/2006/customXml" ds:itemID="{89E6346B-89BE-4301-BE53-41C8FBB6E6D8}">
  <ds:schemaRefs/>
</ds:datastoreItem>
</file>

<file path=customXml/itemProps2.xml><?xml version="1.0" encoding="utf-8"?>
<ds:datastoreItem xmlns:ds="http://schemas.openxmlformats.org/officeDocument/2006/customXml" ds:itemID="{DECED743-D066-40A0-A28B-6E2B4168CDA5}">
  <ds:schemaRefs/>
</ds:datastoreItem>
</file>

<file path=customXml/itemProps20.xml><?xml version="1.0" encoding="utf-8"?>
<ds:datastoreItem xmlns:ds="http://schemas.openxmlformats.org/officeDocument/2006/customXml" ds:itemID="{2DFEE94A-94F0-43C2-AB39-29AAF8D1EE71}">
  <ds:schemaRefs/>
</ds:datastoreItem>
</file>

<file path=customXml/itemProps21.xml><?xml version="1.0" encoding="utf-8"?>
<ds:datastoreItem xmlns:ds="http://schemas.openxmlformats.org/officeDocument/2006/customXml" ds:itemID="{6E803A3F-64DB-469E-A52C-A9461D2C1E41}">
  <ds:schemaRefs/>
</ds:datastoreItem>
</file>

<file path=customXml/itemProps22.xml><?xml version="1.0" encoding="utf-8"?>
<ds:datastoreItem xmlns:ds="http://schemas.openxmlformats.org/officeDocument/2006/customXml" ds:itemID="{EF94CB9A-61A9-4FFD-8EF8-F26B2D66875A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c705ba3b-6eea-4560-a5d8-7ddb706d56af"/>
    <ds:schemaRef ds:uri="d8cda784-f3f2-4d8d-9d56-fc9bc8c0a1e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D4A0FB-6668-4389-96E8-B955FCE4B5AE}">
  <ds:schemaRefs/>
</ds:datastoreItem>
</file>

<file path=customXml/itemProps4.xml><?xml version="1.0" encoding="utf-8"?>
<ds:datastoreItem xmlns:ds="http://schemas.openxmlformats.org/officeDocument/2006/customXml" ds:itemID="{85C9654A-CB65-48CF-ADF0-1162351C4C97}">
  <ds:schemaRefs/>
</ds:datastoreItem>
</file>

<file path=customXml/itemProps5.xml><?xml version="1.0" encoding="utf-8"?>
<ds:datastoreItem xmlns:ds="http://schemas.openxmlformats.org/officeDocument/2006/customXml" ds:itemID="{2275A49E-370A-45A4-A0D8-8835690BFCC8}">
  <ds:schemaRefs/>
</ds:datastoreItem>
</file>

<file path=customXml/itemProps6.xml><?xml version="1.0" encoding="utf-8"?>
<ds:datastoreItem xmlns:ds="http://schemas.openxmlformats.org/officeDocument/2006/customXml" ds:itemID="{58D80CE7-E318-410F-9B3B-E85CA3A57672}">
  <ds:schemaRefs/>
</ds:datastoreItem>
</file>

<file path=customXml/itemProps7.xml><?xml version="1.0" encoding="utf-8"?>
<ds:datastoreItem xmlns:ds="http://schemas.openxmlformats.org/officeDocument/2006/customXml" ds:itemID="{2E7F8F34-A6C2-4DFA-9C47-80B6DA9DEA12}">
  <ds:schemaRefs/>
</ds:datastoreItem>
</file>

<file path=customXml/itemProps8.xml><?xml version="1.0" encoding="utf-8"?>
<ds:datastoreItem xmlns:ds="http://schemas.openxmlformats.org/officeDocument/2006/customXml" ds:itemID="{2DD86DF3-E1E6-4661-9560-215D416BF527}">
  <ds:schemaRefs/>
</ds:datastoreItem>
</file>

<file path=customXml/itemProps9.xml><?xml version="1.0" encoding="utf-8"?>
<ds:datastoreItem xmlns:ds="http://schemas.openxmlformats.org/officeDocument/2006/customXml" ds:itemID="{CBB68CCC-1B51-492A-84E3-3500C75307D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Arup</vt:lpstr>
      <vt:lpstr>Blank</vt:lpstr>
      <vt:lpstr>1_Arup</vt:lpstr>
      <vt:lpstr>Conclusion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UIP</dc:title>
  <dc:creator/>
  <cp:lastModifiedBy/>
  <cp:revision>416</cp:revision>
  <dcterms:created xsi:type="dcterms:W3CDTF">2022-06-13T14:48:49Z</dcterms:created>
  <dcterms:modified xsi:type="dcterms:W3CDTF">2023-08-22T13:31:04Z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Styles">
    <vt:lpwstr/>
  </property>
  <property fmtid="{D5CDD505-2E9C-101B-9397-08002B2CF9AE}" pid="3" name="TemplafyTimeStamp">
    <vt:lpwstr>2022-05-31T12:36:26</vt:lpwstr>
  </property>
  <property fmtid="{D5CDD505-2E9C-101B-9397-08002B2CF9AE}" pid="4" name="MSIP_Label_82fa3fd3-029b-403d-91b4-1dc930cb0e60_Enabled">
    <vt:lpwstr>true</vt:lpwstr>
  </property>
  <property fmtid="{D5CDD505-2E9C-101B-9397-08002B2CF9AE}" pid="5" name="MSIP_Label_82fa3fd3-029b-403d-91b4-1dc930cb0e60_SetDate">
    <vt:lpwstr>2021-08-04T13:45:08Z</vt:lpwstr>
  </property>
  <property fmtid="{D5CDD505-2E9C-101B-9397-08002B2CF9AE}" pid="6" name="MSIP_Label_82fa3fd3-029b-403d-91b4-1dc930cb0e60_Method">
    <vt:lpwstr>Standard</vt:lpwstr>
  </property>
  <property fmtid="{D5CDD505-2E9C-101B-9397-08002B2CF9AE}" pid="7" name="MSIP_Label_82fa3fd3-029b-403d-91b4-1dc930cb0e60_Name">
    <vt:lpwstr>82fa3fd3-029b-403d-91b4-1dc930cb0e60</vt:lpwstr>
  </property>
  <property fmtid="{D5CDD505-2E9C-101B-9397-08002B2CF9AE}" pid="8" name="MSIP_Label_82fa3fd3-029b-403d-91b4-1dc930cb0e60_SiteId">
    <vt:lpwstr>4ae48b41-0137-4599-8661-fc641fe77bea</vt:lpwstr>
  </property>
  <property fmtid="{D5CDD505-2E9C-101B-9397-08002B2CF9AE}" pid="9" name="MSIP_Label_82fa3fd3-029b-403d-91b4-1dc930cb0e60_ActionId">
    <vt:lpwstr>5c4d8e1a-2909-4e48-8a85-4c6583922be2</vt:lpwstr>
  </property>
  <property fmtid="{D5CDD505-2E9C-101B-9397-08002B2CF9AE}" pid="10" name="MSIP_Label_82fa3fd3-029b-403d-91b4-1dc930cb0e60_ContentBits">
    <vt:lpwstr>0</vt:lpwstr>
  </property>
  <property fmtid="{D5CDD505-2E9C-101B-9397-08002B2CF9AE}" pid="11" name="TemplafyTenantId">
    <vt:lpwstr>arup</vt:lpwstr>
  </property>
  <property fmtid="{D5CDD505-2E9C-101B-9397-08002B2CF9AE}" pid="12" name="TemplafyTemplateId">
    <vt:lpwstr>637644373245738615</vt:lpwstr>
  </property>
  <property fmtid="{D5CDD505-2E9C-101B-9397-08002B2CF9AE}" pid="13" name="TemplafyUserProfileId">
    <vt:lpwstr>637794153832687748</vt:lpwstr>
  </property>
  <property fmtid="{D5CDD505-2E9C-101B-9397-08002B2CF9AE}" pid="14" name="TemplafyLanguageCode">
    <vt:lpwstr>en-US</vt:lpwstr>
  </property>
  <property fmtid="{D5CDD505-2E9C-101B-9397-08002B2CF9AE}" pid="15" name="TemplafyFromBlank">
    <vt:bool>false</vt:bool>
  </property>
  <property fmtid="{D5CDD505-2E9C-101B-9397-08002B2CF9AE}" pid="16" name="ContentTypeId">
    <vt:lpwstr>0x010100E06066B47F5C8F4E8C46F6F466D13DD7</vt:lpwstr>
  </property>
  <property fmtid="{D5CDD505-2E9C-101B-9397-08002B2CF9AE}" pid="17" name="CO_Topics">
    <vt:lpwstr/>
  </property>
  <property fmtid="{D5CDD505-2E9C-101B-9397-08002B2CF9AE}" pid="18" name="Arup_TypeOfContent">
    <vt:lpwstr/>
  </property>
  <property fmtid="{D5CDD505-2E9C-101B-9397-08002B2CF9AE}" pid="19" name="Arup_Tags">
    <vt:lpwstr/>
  </property>
  <property fmtid="{D5CDD505-2E9C-101B-9397-08002B2CF9AE}" pid="20" name="lcf76f155ced4ddcb4097134ff3c332f">
    <vt:lpwstr/>
  </property>
  <property fmtid="{D5CDD505-2E9C-101B-9397-08002B2CF9AE}" pid="21" name="MediaServiceImageTags">
    <vt:lpwstr/>
  </property>
  <property fmtid="{D5CDD505-2E9C-101B-9397-08002B2CF9AE}" pid="22" name="CO_Communities">
    <vt:lpwstr/>
  </property>
  <property fmtid="{D5CDD505-2E9C-101B-9397-08002B2CF9AE}" pid="23" name="AccessStatus">
    <vt:lpwstr>Internal Only</vt:lpwstr>
  </property>
  <property fmtid="{D5CDD505-2E9C-101B-9397-08002B2CF9AE}" pid="24" name="Arup_IncludesAttachments">
    <vt:bool>false</vt:bool>
  </property>
</Properties>
</file>