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593" r:id="rId6"/>
    <p:sldId id="609" r:id="rId7"/>
    <p:sldId id="611" r:id="rId8"/>
    <p:sldId id="610" r:id="rId9"/>
    <p:sldId id="600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13"/>
    <p:restoredTop sz="93667" autoAdjust="0"/>
  </p:normalViewPr>
  <p:slideViewPr>
    <p:cSldViewPr>
      <p:cViewPr varScale="1">
        <p:scale>
          <a:sx n="98" d="100"/>
          <a:sy n="98" d="100"/>
        </p:scale>
        <p:origin x="192" y="74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8/14/23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08.14.23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08.14.23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APA Technical Board Meeting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08.14.23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08.14.23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APA Technical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APA Transport and Storage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APA Technical Board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August 14,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23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Big Picture Issue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6781800" cy="480131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Current baseline plan is to fly APAs on Airbus Belugas (unpressurized cabins)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Biggest issue is on landing (rapid temperature change in potentially humid air conditions)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Aseet</a:t>
            </a:r>
            <a:r>
              <a:rPr lang="en-US" sz="2400" dirty="0">
                <a:solidFill>
                  <a:schemeClr val="tx2"/>
                </a:solidFill>
              </a:rPr>
              <a:t> estimates that in high humidity conditions one could condense 35g of water within volume of APA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Not possible to “seal” APA due to pressure considerations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Questions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30195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7391400" cy="49859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Can an APA get wet?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</a:rPr>
              <a:t>Aseet</a:t>
            </a:r>
            <a:r>
              <a:rPr lang="en-US" sz="2000" dirty="0">
                <a:solidFill>
                  <a:schemeClr val="tx2"/>
                </a:solidFill>
              </a:rPr>
              <a:t> does not see a particular issue based on the current list of APA materials (assuming change to rosin-based flux)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Probably would not want APA to sit wet for an extended period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Would not want to get wet with “dirty” water (for example, water running down the Ross Shaft)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If the answer to the above is no (even over short time periods), it seems like there are two options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Blow dry nitrogen through APA (requires pressurized bottles)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Blow dry air through APA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(requires power connection)</a:t>
            </a:r>
          </a:p>
        </p:txBody>
      </p:sp>
    </p:spTree>
    <p:extLst>
      <p:ext uri="{BB962C8B-B14F-4D97-AF65-F5344CB8AC3E}">
        <p14:creationId xmlns:p14="http://schemas.microsoft.com/office/powerpoint/2010/main" val="153474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Questions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6705600" cy="276998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If the APAs can get wet for short periods, we could blow dry air through the APAs after they arrive in the 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At airport (within hours)?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At storage facility (within days)?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Protection Panels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AB4BC7-FC17-567B-AD04-C32B39B556AF}"/>
              </a:ext>
            </a:extLst>
          </p:cNvPr>
          <p:cNvSpPr/>
          <p:nvPr/>
        </p:nvSpPr>
        <p:spPr>
          <a:xfrm>
            <a:off x="1219200" y="1524000"/>
            <a:ext cx="4876800" cy="2362200"/>
          </a:xfrm>
          <a:prstGeom prst="rect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8745743-3B29-A3CD-DFF9-60FA309F8C54}"/>
              </a:ext>
            </a:extLst>
          </p:cNvPr>
          <p:cNvSpPr/>
          <p:nvPr/>
        </p:nvSpPr>
        <p:spPr>
          <a:xfrm>
            <a:off x="1257300" y="1676400"/>
            <a:ext cx="4800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4E3EC8B-B46F-205A-C00E-7651B06E5177}"/>
              </a:ext>
            </a:extLst>
          </p:cNvPr>
          <p:cNvSpPr/>
          <p:nvPr/>
        </p:nvSpPr>
        <p:spPr>
          <a:xfrm>
            <a:off x="1257300" y="3487708"/>
            <a:ext cx="4800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F3FDA53-9FA3-D657-D544-65B07B4114CA}"/>
              </a:ext>
            </a:extLst>
          </p:cNvPr>
          <p:cNvCxnSpPr/>
          <p:nvPr/>
        </p:nvCxnSpPr>
        <p:spPr>
          <a:xfrm flipH="1">
            <a:off x="6477000" y="18288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C4FDDF-20B4-6479-10F0-FB4AE97B027B}"/>
              </a:ext>
            </a:extLst>
          </p:cNvPr>
          <p:cNvCxnSpPr/>
          <p:nvPr/>
        </p:nvCxnSpPr>
        <p:spPr>
          <a:xfrm flipH="1">
            <a:off x="165358" y="3648817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824629-6B2A-C0ED-A888-8262C4765CDC}"/>
              </a:ext>
            </a:extLst>
          </p:cNvPr>
          <p:cNvCxnSpPr>
            <a:cxnSpLocks/>
          </p:cNvCxnSpPr>
          <p:nvPr/>
        </p:nvCxnSpPr>
        <p:spPr>
          <a:xfrm>
            <a:off x="6477000" y="3648817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14E5BB-FCAB-0070-711B-68B8FED31854}"/>
              </a:ext>
            </a:extLst>
          </p:cNvPr>
          <p:cNvCxnSpPr>
            <a:cxnSpLocks/>
          </p:cNvCxnSpPr>
          <p:nvPr/>
        </p:nvCxnSpPr>
        <p:spPr>
          <a:xfrm>
            <a:off x="228600" y="18288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763AA23-CEA9-8B5C-B6A0-07484A5B0612}"/>
              </a:ext>
            </a:extLst>
          </p:cNvPr>
          <p:cNvCxnSpPr>
            <a:cxnSpLocks/>
          </p:cNvCxnSpPr>
          <p:nvPr/>
        </p:nvCxnSpPr>
        <p:spPr>
          <a:xfrm>
            <a:off x="1752600" y="18026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8CCE44D-E459-0685-ECB4-FEFD516EB45E}"/>
              </a:ext>
            </a:extLst>
          </p:cNvPr>
          <p:cNvCxnSpPr>
            <a:cxnSpLocks/>
          </p:cNvCxnSpPr>
          <p:nvPr/>
        </p:nvCxnSpPr>
        <p:spPr>
          <a:xfrm>
            <a:off x="4800600" y="36576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0B76EE-E720-2F3F-2E57-D770165F8B84}"/>
              </a:ext>
            </a:extLst>
          </p:cNvPr>
          <p:cNvCxnSpPr/>
          <p:nvPr/>
        </p:nvCxnSpPr>
        <p:spPr>
          <a:xfrm flipH="1">
            <a:off x="4800600" y="18288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F83D652-90D2-8339-A84C-CDB54EEF37A4}"/>
              </a:ext>
            </a:extLst>
          </p:cNvPr>
          <p:cNvCxnSpPr/>
          <p:nvPr/>
        </p:nvCxnSpPr>
        <p:spPr>
          <a:xfrm flipH="1">
            <a:off x="1752600" y="3657600"/>
            <a:ext cx="8382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A9333D6-68A0-C9E8-0E5F-DF1BEA468144}"/>
              </a:ext>
            </a:extLst>
          </p:cNvPr>
          <p:cNvCxnSpPr>
            <a:cxnSpLocks/>
          </p:cNvCxnSpPr>
          <p:nvPr/>
        </p:nvCxnSpPr>
        <p:spPr>
          <a:xfrm>
            <a:off x="2743200" y="2302660"/>
            <a:ext cx="342900" cy="60960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8A8F00-09E9-546C-F1A3-BC41B0EDF2C3}"/>
              </a:ext>
            </a:extLst>
          </p:cNvPr>
          <p:cNvCxnSpPr>
            <a:cxnSpLocks/>
          </p:cNvCxnSpPr>
          <p:nvPr/>
        </p:nvCxnSpPr>
        <p:spPr>
          <a:xfrm flipH="1">
            <a:off x="3971047" y="2319550"/>
            <a:ext cx="419100" cy="570467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E3851889-5E28-B8E5-EA62-99BC85CCC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999" y="4267200"/>
            <a:ext cx="7696201" cy="252376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Seal protection panels as well as possible with exception of four conduit holes (use these holes to blow dry air through APA)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Could cover with desiccant-filled panels at other times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3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Transport Frame Covers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08.14.23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9433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APA Technical Board Meeting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7162800" cy="344709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Suggest focusing on sealing the protection panels as well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Could then think about eliminating the aluminum panels entirely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Solves weight 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Solves issue of drilling ASF attachment points for the aluminum panels </a:t>
            </a:r>
          </a:p>
        </p:txBody>
      </p:sp>
    </p:spTree>
    <p:extLst>
      <p:ext uri="{BB962C8B-B14F-4D97-AF65-F5344CB8AC3E}">
        <p14:creationId xmlns:p14="http://schemas.microsoft.com/office/powerpoint/2010/main" val="3993105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21983</TotalTime>
  <Words>334</Words>
  <Application>Microsoft Macintosh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Big Picture Issue </vt:lpstr>
      <vt:lpstr>Questions </vt:lpstr>
      <vt:lpstr>Questions </vt:lpstr>
      <vt:lpstr>Protection Panels </vt:lpstr>
      <vt:lpstr>Transport Frame Covers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1176</cp:revision>
  <cp:lastPrinted>2020-09-14T14:05:25Z</cp:lastPrinted>
  <dcterms:created xsi:type="dcterms:W3CDTF">2016-07-13T11:29:54Z</dcterms:created>
  <dcterms:modified xsi:type="dcterms:W3CDTF">2023-08-14T12:05:33Z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