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8"/>
  </p:notesMasterIdLst>
  <p:handoutMasterIdLst>
    <p:handoutMasterId r:id="rId9"/>
  </p:handoutMasterIdLst>
  <p:sldIdLst>
    <p:sldId id="265" r:id="rId3"/>
    <p:sldId id="286" r:id="rId4"/>
    <p:sldId id="302" r:id="rId5"/>
    <p:sldId id="303" r:id="rId6"/>
    <p:sldId id="301" r:id="rId7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DD5483-647A-4871-82F6-421C1F86154A}">
          <p14:sldIdLst>
            <p14:sldId id="265"/>
            <p14:sldId id="286"/>
            <p14:sldId id="302"/>
            <p14:sldId id="303"/>
            <p14:sldId id="301"/>
          </p14:sldIdLst>
        </p14:section>
        <p14:section name="extra slide" id="{2E6BB51E-C3C9-4C98-8127-98C4712D76C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003087"/>
    <a:srgbClr val="404040"/>
    <a:srgbClr val="6600FF"/>
    <a:srgbClr val="E9EAF1"/>
    <a:srgbClr val="505050"/>
    <a:srgbClr val="63666A"/>
    <a:srgbClr val="A7A8AA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97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56E47BA0-0AD3-421F-955E-9ABE16CAB54E}" type="datetimeFigureOut">
              <a:rPr lang="en-US" altLang="en-US"/>
              <a:pPr>
                <a:defRPr/>
              </a:pPr>
              <a:t>8/17/2023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00481CEC-10F0-4BFB-9E2A-DDF431445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753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8AF37C3B-BC21-42F3-9B27-D758188CB0F8}" type="datetimeFigureOut">
              <a:rPr lang="en-US" altLang="en-US"/>
              <a:pPr>
                <a:defRPr/>
              </a:pPr>
              <a:t>8/17/2023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BB6268FF-779F-4B36-B075-E2ADD364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29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3B6AEA4-AE11-4ED9-9B86-C69C88FA63A3}" type="slidenum">
              <a:rPr lang="en-US" altLang="en-US" sz="1200" smtClean="0">
                <a:latin typeface="Helvetica" panose="020B0604020202020204" pitchFamily="34" charset="0"/>
              </a:rPr>
              <a:pPr/>
              <a:t>1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2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955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8/18/2023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4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8/18/2023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78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8/18/2023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0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8/18/2023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0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8/18/2023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8E6C-9F15-49E5-849D-03416D9FD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27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8/18/2023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EEA0-0676-4D12-B4C2-CD700AE1C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04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8/18/2023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1BB1-4B90-49AD-A740-CEFD4AF17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3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8/18/2023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4941-45B9-4B94-BF3A-1EC49849D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30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8/18/2023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01" r:id="rId3"/>
    <p:sldLayoutId id="2147484102" r:id="rId4"/>
    <p:sldLayoutId id="2147484103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8/18/2023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E8ECF250-2D3B-4E2F-997C-8D255E14B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Muon Campus Operation Report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Jim Morgan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Friday 09:00 Operation Meeting 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August 18,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A4576-5A42-4024-8B1E-658088B7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Muon Campus status (week of Aug 11-17)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E1D7-718F-4B69-B0BB-E2437D1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8/18/2023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ADB4-F7C8-403F-A498-26D2FD54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311C2-48AE-4864-91BD-D693DB32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8314C-A771-4F09-8217-50D2607032C5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4541858" y="2305205"/>
            <a:ext cx="2067190" cy="497786"/>
          </a:xfrm>
        </p:spPr>
        <p:txBody>
          <a:bodyPr/>
          <a:lstStyle/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KPS5A PFL  Repair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2C2581-ACFD-4344-BDD5-B799229E1A83}"/>
              </a:ext>
            </a:extLst>
          </p:cNvPr>
          <p:cNvSpPr txBox="1">
            <a:spLocks/>
          </p:cNvSpPr>
          <p:nvPr/>
        </p:nvSpPr>
        <p:spPr>
          <a:xfrm>
            <a:off x="3932917" y="4015085"/>
            <a:ext cx="1517974" cy="1989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Intentional Accelerator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Standby Period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0A51B29-A5F2-453C-B600-9F742CAF0C89}"/>
              </a:ext>
            </a:extLst>
          </p:cNvPr>
          <p:cNvSpPr txBox="1">
            <a:spLocks/>
          </p:cNvSpPr>
          <p:nvPr/>
        </p:nvSpPr>
        <p:spPr>
          <a:xfrm rot="16200000">
            <a:off x="6050398" y="2350981"/>
            <a:ext cx="1707779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MC-1 Controlled Access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ECAAB-82EA-4488-8934-2EA55ACC3947}"/>
              </a:ext>
            </a:extLst>
          </p:cNvPr>
          <p:cNvSpPr txBox="1">
            <a:spLocks/>
          </p:cNvSpPr>
          <p:nvPr/>
        </p:nvSpPr>
        <p:spPr>
          <a:xfrm rot="16200000">
            <a:off x="5171960" y="1658111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Alternative M5 optics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897469C-900D-48CA-A845-EB27EF05CC65}"/>
              </a:ext>
            </a:extLst>
          </p:cNvPr>
          <p:cNvSpPr txBox="1">
            <a:spLocks/>
          </p:cNvSpPr>
          <p:nvPr/>
        </p:nvSpPr>
        <p:spPr>
          <a:xfrm rot="16200000">
            <a:off x="6645398" y="3448064"/>
            <a:ext cx="1183821" cy="26116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G-2 Trolley Run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645234F-2652-4435-B9EF-645C09FBEDD2}"/>
              </a:ext>
            </a:extLst>
          </p:cNvPr>
          <p:cNvSpPr txBox="1">
            <a:spLocks/>
          </p:cNvSpPr>
          <p:nvPr/>
        </p:nvSpPr>
        <p:spPr>
          <a:xfrm>
            <a:off x="5711294" y="5351826"/>
            <a:ext cx="2673063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&lt;------------Week Days -------------------</a:t>
            </a:r>
            <a:r>
              <a:rPr lang="en-US" sz="12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A90B59B-B90A-46DA-8A38-044E39BF583F}"/>
              </a:ext>
            </a:extLst>
          </p:cNvPr>
          <p:cNvSpPr txBox="1">
            <a:spLocks/>
          </p:cNvSpPr>
          <p:nvPr/>
        </p:nvSpPr>
        <p:spPr>
          <a:xfrm rot="16200000">
            <a:off x="5831837" y="1233627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M1-M3 Optics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A65EA-4B2E-4FB1-9BFC-95C554DB4EEA}"/>
              </a:ext>
            </a:extLst>
          </p:cNvPr>
          <p:cNvSpPr txBox="1"/>
          <p:nvPr/>
        </p:nvSpPr>
        <p:spPr>
          <a:xfrm>
            <a:off x="228599" y="1018095"/>
            <a:ext cx="85436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Finished attempts to condition extraction septa with no improvement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Controls problem with septum settings has not returned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ESS2 was opened for inspection Wednesday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 small speck was identified on the cathode and removed by mechanical technicians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It’s not obvious whether this speck was related to the high ground current, but was in the region where there was high X-Ray emission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The septum is isolated from the ring and back under vacuum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plan to HV test next week once the vacuum has improved enough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will stay controlled access until after we HV test ESS2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Controlled access allowed in the DR until at least Sunday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Most day shifts should be available for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AP0 Air Conditioner Replacement work resumed, but is now paused again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Design change for return air ducting required due to interference from cable tray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System testing was scheduled for 2</a:t>
            </a:r>
            <a:r>
              <a:rPr lang="en-US" sz="1800" baseline="30000" dirty="0"/>
              <a:t>nd</a:t>
            </a:r>
            <a:r>
              <a:rPr lang="en-US" sz="1800" dirty="0"/>
              <a:t> week of September, may now be delayed further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29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1B4FB-0F4C-7567-43FF-77988B73E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Electrostatic Septum ESS2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9B8CA-3777-517E-46C5-999B80AF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8/18/2023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3D1B1-0B82-DBDE-AA40-93DD9C221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98BD2-FD69-8BBA-0689-423C63C5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8" name="Picture 7" descr="A picture containing miller&#10;&#10;Description automatically generated">
            <a:extLst>
              <a:ext uri="{FF2B5EF4-FFF2-40B4-BE49-F238E27FC236}">
                <a16:creationId xmlns:a16="http://schemas.microsoft.com/office/drawing/2014/main" id="{B597A782-0D2B-E5C3-A572-AE349BBB2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98" y="935334"/>
            <a:ext cx="7061604" cy="529875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6723DDC-BC36-092F-6C1F-499AC0833C0A}"/>
              </a:ext>
            </a:extLst>
          </p:cNvPr>
          <p:cNvSpPr/>
          <p:nvPr/>
        </p:nvSpPr>
        <p:spPr>
          <a:xfrm>
            <a:off x="1041198" y="3265714"/>
            <a:ext cx="2907804" cy="140677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79681D-0509-D49F-905D-CA9EFA455877}"/>
              </a:ext>
            </a:extLst>
          </p:cNvPr>
          <p:cNvSpPr txBox="1"/>
          <p:nvPr/>
        </p:nvSpPr>
        <p:spPr>
          <a:xfrm>
            <a:off x="1155560" y="4672484"/>
            <a:ext cx="2907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Removed for inspection</a:t>
            </a:r>
          </a:p>
        </p:txBody>
      </p:sp>
    </p:spTree>
    <p:extLst>
      <p:ext uri="{BB962C8B-B14F-4D97-AF65-F5344CB8AC3E}">
        <p14:creationId xmlns:p14="http://schemas.microsoft.com/office/powerpoint/2010/main" val="1226589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B826-5DBA-7059-B263-A0ADD2E1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ESS2 cathode and foils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B0244-1210-9255-AD0F-03E8ED440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8/18/2023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A56A6-77DD-49CC-9A7A-62446F281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B9AF6-16D3-8862-2171-71CCF6B6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8" name="Picture 7" descr="A picture containing black, disk brake, engine&#10;&#10;Description automatically generated">
            <a:extLst>
              <a:ext uri="{FF2B5EF4-FFF2-40B4-BE49-F238E27FC236}">
                <a16:creationId xmlns:a16="http://schemas.microsoft.com/office/drawing/2014/main" id="{0261A7F1-3623-D68F-0260-7D51A9AAC7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14"/>
          <a:stretch/>
        </p:blipFill>
        <p:spPr>
          <a:xfrm rot="5400000">
            <a:off x="1618357" y="350976"/>
            <a:ext cx="5407694" cy="64082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0495E3-5257-502C-7BAC-A5285FAB2303}"/>
              </a:ext>
            </a:extLst>
          </p:cNvPr>
          <p:cNvSpPr txBox="1"/>
          <p:nvPr/>
        </p:nvSpPr>
        <p:spPr>
          <a:xfrm>
            <a:off x="2217153" y="4672484"/>
            <a:ext cx="1276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Cathode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868375C-DE3A-5AD0-C46E-C966DDDA76FB}"/>
              </a:ext>
            </a:extLst>
          </p:cNvPr>
          <p:cNvCxnSpPr/>
          <p:nvPr/>
        </p:nvCxnSpPr>
        <p:spPr>
          <a:xfrm flipV="1">
            <a:off x="3285811" y="4320791"/>
            <a:ext cx="763675" cy="54261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2285F4C-2CDB-59EE-C2A0-DD77D9B78AA4}"/>
              </a:ext>
            </a:extLst>
          </p:cNvPr>
          <p:cNvSpPr txBox="1"/>
          <p:nvPr/>
        </p:nvSpPr>
        <p:spPr>
          <a:xfrm>
            <a:off x="3667648" y="5299010"/>
            <a:ext cx="1008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Foils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4CE7BAD-6E6E-430C-A07C-3F3CEFD189FC}"/>
              </a:ext>
            </a:extLst>
          </p:cNvPr>
          <p:cNvCxnSpPr>
            <a:cxnSpLocks/>
          </p:cNvCxnSpPr>
          <p:nvPr/>
        </p:nvCxnSpPr>
        <p:spPr>
          <a:xfrm flipV="1">
            <a:off x="4119824" y="4320791"/>
            <a:ext cx="653143" cy="96908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463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CD3E-9F56-195B-CEDC-53E499B3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095C3-2685-95EC-BC35-1C3894029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4C97"/>
                </a:solidFill>
              </a:rPr>
              <a:t>HV test ESS2 once vacuum improves</a:t>
            </a:r>
          </a:p>
          <a:p>
            <a:r>
              <a:rPr lang="en-US" sz="2000" dirty="0">
                <a:solidFill>
                  <a:srgbClr val="004C97"/>
                </a:solidFill>
              </a:rPr>
              <a:t>Transition DR to supervised access once HV tests are complete</a:t>
            </a:r>
          </a:p>
          <a:p>
            <a:r>
              <a:rPr lang="en-US" sz="2000" dirty="0">
                <a:solidFill>
                  <a:srgbClr val="004C97"/>
                </a:solidFill>
              </a:rPr>
              <a:t>Seal leak in 50 straight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Leak on welded bellows upstream of Q506</a:t>
            </a:r>
          </a:p>
          <a:p>
            <a:r>
              <a:rPr lang="en-US" sz="2000" dirty="0">
                <a:solidFill>
                  <a:srgbClr val="004C97"/>
                </a:solidFill>
              </a:rPr>
              <a:t>Begin work to extract Wall Current Monitor from 10 straight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Will be relocated to the M4 Line to be used as spill monitor</a:t>
            </a:r>
          </a:p>
          <a:p>
            <a:endParaRPr lang="en-US" dirty="0">
              <a:solidFill>
                <a:srgbClr val="004C97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C93F9-8CDE-3E29-1E07-2E673A53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8/18/2023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9D8C-405A-D465-CC22-3C018AAF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6CACC-DD80-F031-9FC7-73C61240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10" name="Picture 9" descr="A picture containing chart&#10;&#10;Description automatically generated">
            <a:extLst>
              <a:ext uri="{FF2B5EF4-FFF2-40B4-BE49-F238E27FC236}">
                <a16:creationId xmlns:a16="http://schemas.microsoft.com/office/drawing/2014/main" id="{9204A8E6-CFD0-2487-9988-694F596E3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082" y="3174211"/>
            <a:ext cx="3942931" cy="315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1776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FermilabTempate</Template>
  <TotalTime>416895</TotalTime>
  <Words>303</Words>
  <Application>Microsoft Office PowerPoint</Application>
  <PresentationFormat>On-screen Show (4:3)</PresentationFormat>
  <Paragraphs>56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FermilabTempate</vt:lpstr>
      <vt:lpstr>Fermilab: Footer Only</vt:lpstr>
      <vt:lpstr>Muon Campus Operation Report</vt:lpstr>
      <vt:lpstr> Muon Campus status (week of Aug 11-17) </vt:lpstr>
      <vt:lpstr>Electrostatic Septum ESS2</vt:lpstr>
      <vt:lpstr>ESS2 cathode and foils</vt:lpstr>
      <vt:lpstr>Next week 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Ring AIP Update</dc:title>
  <dc:creator>James P. Morgan x5236</dc:creator>
  <cp:lastModifiedBy>James P. Morgan</cp:lastModifiedBy>
  <cp:revision>955</cp:revision>
  <cp:lastPrinted>2016-10-17T16:36:40Z</cp:lastPrinted>
  <dcterms:created xsi:type="dcterms:W3CDTF">2014-12-17T13:45:40Z</dcterms:created>
  <dcterms:modified xsi:type="dcterms:W3CDTF">2023-08-18T12:25:41Z</dcterms:modified>
</cp:coreProperties>
</file>