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6"/>
  </p:notesMasterIdLst>
  <p:handoutMasterIdLst>
    <p:handoutMasterId r:id="rId7"/>
  </p:handoutMasterIdLst>
  <p:sldIdLst>
    <p:sldId id="275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7EB"/>
    <a:srgbClr val="50504E"/>
    <a:srgbClr val="4E4E4E"/>
    <a:srgbClr val="404040"/>
    <a:srgbClr val="004C97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3"/>
  </p:normalViewPr>
  <p:slideViewPr>
    <p:cSldViewPr snapToGrid="0" snapToObjects="1" showGuides="1">
      <p:cViewPr varScale="1">
        <p:scale>
          <a:sx n="120" d="100"/>
          <a:sy n="120" d="100"/>
        </p:scale>
        <p:origin x="355" y="8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8/18/2023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8/18/2023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8/18/2023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8/18/2023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8/18/2023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8/18/2023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49853"/>
            <a:ext cx="8686800" cy="320908"/>
          </a:xfrm>
        </p:spPr>
        <p:txBody>
          <a:bodyPr/>
          <a:lstStyle/>
          <a:p>
            <a:r>
              <a:rPr lang="en-US" dirty="0"/>
              <a:t>Booster Operations Shutdown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John Kuharik | Booster Operations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A9773-E7F9-F6AB-0743-C6411A10E29C}"/>
              </a:ext>
            </a:extLst>
          </p:cNvPr>
          <p:cNvSpPr txBox="1"/>
          <p:nvPr/>
        </p:nvSpPr>
        <p:spPr>
          <a:xfrm>
            <a:off x="222250" y="624115"/>
            <a:ext cx="8686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West Gallery 480V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Ion pump replacement 400 MeV 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Cable prep and new fittings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Pumps replaced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Turbo pump down overnight, IPs on this morning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ISD sump pump check valve replacement started at </a:t>
            </a:r>
            <a:r>
              <a:rPr lang="en-US" sz="2000"/>
              <a:t>805 (SP19)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Job walk through and prep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Instrumentation making measurements on plate terminating resistors in East Gallery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General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AD3041-9E55-4BBA-9AC1-BC71953107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fe23a47-cfea-46e5-8725-31a64ec7421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9741</TotalTime>
  <Words>65</Words>
  <Application>Microsoft Office PowerPoint</Application>
  <PresentationFormat>On-screen Show (16:9)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Fermilab_PPT_090915</vt:lpstr>
      <vt:lpstr>Booster Operations Shutdown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John C Kuharik</cp:lastModifiedBy>
  <cp:revision>41</cp:revision>
  <cp:lastPrinted>2014-01-20T19:40:21Z</cp:lastPrinted>
  <dcterms:created xsi:type="dcterms:W3CDTF">2021-08-20T13:25:13Z</dcterms:created>
  <dcterms:modified xsi:type="dcterms:W3CDTF">2023-08-18T13:15:53Z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