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87" d="100"/>
          <a:sy n="87" d="100"/>
        </p:scale>
        <p:origin x="4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8/18/2023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8/18/2023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291444010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is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HECM27 installation almost complete thus anticipate cooldown next week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 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at RT, prepping for cooldown</a:t>
            </a:r>
          </a:p>
          <a:p>
            <a:pPr marL="628650" indent="573088"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HB650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CM warmup to RT in progress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cold but performance is poor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 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cold at 2 K though losing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cold and running fine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LB650 Cavity is cold at 2 K though with significant oscillations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is cold and was running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876800" y="4953000"/>
            <a:ext cx="4062774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" y="1301284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24314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at 80 K shutdown; Mu2e subsystems are being cooled down for testing; ACNET/Synoptics interface comm was restored though needs long term solution</a:t>
            </a:r>
          </a:p>
        </p:txBody>
      </p:sp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0" y="190812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11" y="1679390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56" y="34290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08" y="2546500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68C387B-6040-75AB-DAD7-5E41AEC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56" y="31242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2C9709-0291-7682-8C26-908EBD6B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86" y="214628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944EDD4-1A6B-7E4E-FA75-82DC881A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58" y="95960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CC2C041B-0A36-FCAC-0112-48FD9D0F3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" y="1679918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71FCDEC-04B2-82EF-459B-A21784EA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09" y="1224667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0F347031-1241-19B5-7196-873F3EEB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83" y="45005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8D1E8E-0E9A-5951-F2CA-DD66CBE53012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7000"/>
          </a:blip>
          <a:stretch>
            <a:fillRect/>
          </a:stretch>
        </p:blipFill>
        <p:spPr>
          <a:xfrm>
            <a:off x="2722231" y="4130204"/>
            <a:ext cx="2190326" cy="96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27358</TotalTime>
  <Words>167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964</cp:revision>
  <dcterms:created xsi:type="dcterms:W3CDTF">2013-09-14T14:02:30Z</dcterms:created>
  <dcterms:modified xsi:type="dcterms:W3CDTF">2023-08-18T10:35:50Z</dcterms:modified>
</cp:coreProperties>
</file>