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48" r:id="rId3"/>
    <p:sldId id="649" r:id="rId4"/>
    <p:sldId id="625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165" d="100"/>
          <a:sy n="165" d="100"/>
        </p:scale>
        <p:origin x="1116" y="17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7F38E400-2BDF-4597-B0F8-6F7717F9E88A}"/>
    <pc:docChg chg="delSld">
      <pc:chgData name="Consolato Gattuso" userId="e16b36fd-af99-4a23-a2b7-c93a9c63ddf6" providerId="ADAL" clId="{7F38E400-2BDF-4597-B0F8-6F7717F9E88A}" dt="2023-08-18T11:52:19.030" v="8" actId="47"/>
      <pc:docMkLst>
        <pc:docMk/>
      </pc:docMkLst>
      <pc:sldChg chg="del">
        <pc:chgData name="Consolato Gattuso" userId="e16b36fd-af99-4a23-a2b7-c93a9c63ddf6" providerId="ADAL" clId="{7F38E400-2BDF-4597-B0F8-6F7717F9E88A}" dt="2023-08-18T11:52:12.574" v="6" actId="47"/>
        <pc:sldMkLst>
          <pc:docMk/>
          <pc:sldMk cId="0" sldId="275"/>
        </pc:sldMkLst>
      </pc:sldChg>
      <pc:sldChg chg="del">
        <pc:chgData name="Consolato Gattuso" userId="e16b36fd-af99-4a23-a2b7-c93a9c63ddf6" providerId="ADAL" clId="{7F38E400-2BDF-4597-B0F8-6F7717F9E88A}" dt="2023-08-18T11:52:19.030" v="8" actId="47"/>
        <pc:sldMkLst>
          <pc:docMk/>
          <pc:sldMk cId="0" sldId="276"/>
        </pc:sldMkLst>
      </pc:sldChg>
      <pc:sldChg chg="del">
        <pc:chgData name="Consolato Gattuso" userId="e16b36fd-af99-4a23-a2b7-c93a9c63ddf6" providerId="ADAL" clId="{7F38E400-2BDF-4597-B0F8-6F7717F9E88A}" dt="2023-08-18T11:51:56.876" v="1" actId="47"/>
        <pc:sldMkLst>
          <pc:docMk/>
          <pc:sldMk cId="2004007313" sldId="628"/>
        </pc:sldMkLst>
      </pc:sldChg>
      <pc:sldChg chg="del">
        <pc:chgData name="Consolato Gattuso" userId="e16b36fd-af99-4a23-a2b7-c93a9c63ddf6" providerId="ADAL" clId="{7F38E400-2BDF-4597-B0F8-6F7717F9E88A}" dt="2023-08-18T11:51:58.855" v="2" actId="47"/>
        <pc:sldMkLst>
          <pc:docMk/>
          <pc:sldMk cId="953919920" sldId="629"/>
        </pc:sldMkLst>
      </pc:sldChg>
      <pc:sldChg chg="del">
        <pc:chgData name="Consolato Gattuso" userId="e16b36fd-af99-4a23-a2b7-c93a9c63ddf6" providerId="ADAL" clId="{7F38E400-2BDF-4597-B0F8-6F7717F9E88A}" dt="2023-08-18T11:51:59.768" v="3" actId="47"/>
        <pc:sldMkLst>
          <pc:docMk/>
          <pc:sldMk cId="402420435" sldId="630"/>
        </pc:sldMkLst>
      </pc:sldChg>
      <pc:sldChg chg="del">
        <pc:chgData name="Consolato Gattuso" userId="e16b36fd-af99-4a23-a2b7-c93a9c63ddf6" providerId="ADAL" clId="{7F38E400-2BDF-4597-B0F8-6F7717F9E88A}" dt="2023-08-18T11:52:03.755" v="4" actId="47"/>
        <pc:sldMkLst>
          <pc:docMk/>
          <pc:sldMk cId="1738100249" sldId="642"/>
        </pc:sldMkLst>
      </pc:sldChg>
      <pc:sldChg chg="del">
        <pc:chgData name="Consolato Gattuso" userId="e16b36fd-af99-4a23-a2b7-c93a9c63ddf6" providerId="ADAL" clId="{7F38E400-2BDF-4597-B0F8-6F7717F9E88A}" dt="2023-08-18T11:51:55.960" v="0" actId="47"/>
        <pc:sldMkLst>
          <pc:docMk/>
          <pc:sldMk cId="4223934145" sldId="645"/>
        </pc:sldMkLst>
      </pc:sldChg>
      <pc:sldChg chg="del">
        <pc:chgData name="Consolato Gattuso" userId="e16b36fd-af99-4a23-a2b7-c93a9c63ddf6" providerId="ADAL" clId="{7F38E400-2BDF-4597-B0F8-6F7717F9E88A}" dt="2023-08-18T11:52:10.435" v="5" actId="47"/>
        <pc:sldMkLst>
          <pc:docMk/>
          <pc:sldMk cId="110480761" sldId="646"/>
        </pc:sldMkLst>
      </pc:sldChg>
      <pc:sldChg chg="del">
        <pc:chgData name="Consolato Gattuso" userId="e16b36fd-af99-4a23-a2b7-c93a9c63ddf6" providerId="ADAL" clId="{7F38E400-2BDF-4597-B0F8-6F7717F9E88A}" dt="2023-08-18T11:52:17.712" v="7" actId="47"/>
        <pc:sldMkLst>
          <pc:docMk/>
          <pc:sldMk cId="376873277" sldId="650"/>
        </pc:sldMkLst>
      </pc:sldChg>
      <pc:sldMasterChg chg="delSldLayout">
        <pc:chgData name="Consolato Gattuso" userId="e16b36fd-af99-4a23-a2b7-c93a9c63ddf6" providerId="ADAL" clId="{7F38E400-2BDF-4597-B0F8-6F7717F9E88A}" dt="2023-08-18T11:52:19.030" v="8" actId="47"/>
        <pc:sldMasterMkLst>
          <pc:docMk/>
          <pc:sldMasterMk cId="0" sldId="2147483682"/>
        </pc:sldMasterMkLst>
        <pc:sldLayoutChg chg="del">
          <pc:chgData name="Consolato Gattuso" userId="e16b36fd-af99-4a23-a2b7-c93a9c63ddf6" providerId="ADAL" clId="{7F38E400-2BDF-4597-B0F8-6F7717F9E88A}" dt="2023-08-18T11:52:19.030" v="8" actId="47"/>
          <pc:sldLayoutMkLst>
            <pc:docMk/>
            <pc:sldMasterMk cId="0" sldId="2147483682"/>
            <pc:sldLayoutMk cId="1406111608" sldId="214748412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2023 Summer Shutdown Planning</a:t>
            </a:r>
          </a:p>
          <a:p>
            <a:r>
              <a:rPr lang="en-US" dirty="0"/>
              <a:t>8/18/23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98B47-67A2-B250-B099-5CD6ED23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576B-D66A-0D30-2AC2-5BAAB952F9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D769-FAE3-AB1A-C7DE-91F99F22C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9A7E-6124-D467-6FEE-23CF7BC42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" name="Content Placeholder 13" descr="A graph showing a graph of a company&#10;&#10;Description automatically generated with medium confidence">
            <a:extLst>
              <a:ext uri="{FF2B5EF4-FFF2-40B4-BE49-F238E27FC236}">
                <a16:creationId xmlns:a16="http://schemas.microsoft.com/office/drawing/2014/main" id="{10225A69-446D-1ACA-8FBE-9F5B8F5D3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90" y="971550"/>
            <a:ext cx="8625333" cy="5059363"/>
          </a:xfrm>
        </p:spPr>
      </p:pic>
    </p:spTree>
    <p:extLst>
      <p:ext uri="{BB962C8B-B14F-4D97-AF65-F5344CB8AC3E}">
        <p14:creationId xmlns:p14="http://schemas.microsoft.com/office/powerpoint/2010/main" val="384328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E27B6-A8BA-A564-A6AC-250E7D42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7A98-2686-1DAA-0703-1D479C0A46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2D4C-63AD-F828-8AD0-7CB6E138B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0FCE-97BC-C2B6-8BC7-E903B06B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Content Placeholder 9" descr="A graph with a blue and orange pie chart&#10;&#10;Description automatically generated">
            <a:extLst>
              <a:ext uri="{FF2B5EF4-FFF2-40B4-BE49-F238E27FC236}">
                <a16:creationId xmlns:a16="http://schemas.microsoft.com/office/drawing/2014/main" id="{EB6CE410-A5E5-392E-9F2B-B346EED4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378" y="971550"/>
            <a:ext cx="7188957" cy="5059363"/>
          </a:xfrm>
        </p:spPr>
      </p:pic>
    </p:spTree>
    <p:extLst>
      <p:ext uri="{BB962C8B-B14F-4D97-AF65-F5344CB8AC3E}">
        <p14:creationId xmlns:p14="http://schemas.microsoft.com/office/powerpoint/2010/main" val="363826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Week 6 (Aug 14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– Aug18th) 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Friday August 18th</a:t>
            </a:r>
          </a:p>
          <a:p>
            <a:pPr lvl="3">
              <a:spcBef>
                <a:spcPts val="0"/>
              </a:spcBef>
            </a:pPr>
            <a:r>
              <a:rPr lang="en-US" sz="1400" dirty="0">
                <a:latin typeface="+mn-lt"/>
              </a:rPr>
              <a:t>NS7 &amp; NM2, Feeder 36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 Spans: 08:20 - 16:00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Week 7 (Aug 21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- Aug 25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)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Tuesday August 22</a:t>
            </a:r>
            <a:r>
              <a:rPr lang="en-US" sz="1600" b="1" baseline="30000" dirty="0">
                <a:latin typeface="+mn-lt"/>
              </a:rPr>
              <a:t>nd</a:t>
            </a:r>
            <a:r>
              <a:rPr lang="en-US" sz="1600" b="1" dirty="0">
                <a:latin typeface="+mn-lt"/>
              </a:rPr>
              <a:t>  </a:t>
            </a:r>
          </a:p>
          <a:p>
            <a:pPr lvl="3">
              <a:spcBef>
                <a:spcPts val="0"/>
              </a:spcBef>
            </a:pPr>
            <a:r>
              <a:rPr lang="en-US" sz="1400" b="1" dirty="0"/>
              <a:t>Feeder 43 - All Transfer Gallery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Spans: 08:20 - 16:00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3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NEW MS3 oil switch Outage (time and date to be finalized)	</a:t>
            </a:r>
          </a:p>
          <a:p>
            <a:pPr lvl="4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Impacts: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LLRW (Site 40) and ENTIRE MESON AREA INCLUDING MESON DETECTOR BUILDING, ALL MESON BEAMLINE ENCLOSURES, ALL MESON BUILDINGS INCLUDING MESON CENTRAL CRYO, MESON ASSEMBLY BUILDING, MP9, MW9 </a:t>
            </a:r>
          </a:p>
          <a:p>
            <a:pPr marL="1828800" lvl="4" indent="0">
              <a:spcBef>
                <a:spcPts val="0"/>
              </a:spcBef>
              <a:buNone/>
            </a:pP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Wednesday August 23</a:t>
            </a:r>
            <a:r>
              <a:rPr lang="en-US" sz="1600" b="1" baseline="30000" dirty="0">
                <a:latin typeface="+mn-lt"/>
              </a:rPr>
              <a:t>rd</a:t>
            </a:r>
            <a:r>
              <a:rPr lang="en-US" sz="1600" b="1" dirty="0">
                <a:latin typeface="+mn-lt"/>
              </a:rPr>
              <a:t>  </a:t>
            </a:r>
          </a:p>
          <a:p>
            <a:pPr lvl="3">
              <a:spcBef>
                <a:spcPts val="0"/>
              </a:spcBef>
            </a:pPr>
            <a:r>
              <a:rPr lang="en-US" sz="1400" b="1" dirty="0"/>
              <a:t>Feeder 43 - SSB, SY, G2, FCC 2&amp;3, Enclosure F1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Spans: 08:20 - 16:00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Thursday August 24th </a:t>
            </a:r>
          </a:p>
          <a:p>
            <a:pPr lvl="3">
              <a:spcBef>
                <a:spcPts val="0"/>
              </a:spcBef>
            </a:pPr>
            <a:r>
              <a:rPr lang="en-US" sz="1400" b="1" dirty="0">
                <a:latin typeface="+mn-lt"/>
              </a:rPr>
              <a:t>MI10,MI12 &amp; SBND Conventional Power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Spans: 08:20 - 12:00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Friday August 25</a:t>
            </a:r>
            <a:r>
              <a:rPr lang="en-US" sz="1600" b="1" baseline="30000" dirty="0">
                <a:latin typeface="+mn-lt"/>
              </a:rPr>
              <a:t>th</a:t>
            </a:r>
            <a:r>
              <a:rPr lang="en-US" sz="1600" b="1" dirty="0">
                <a:latin typeface="+mn-lt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en-US" sz="1400" b="1" dirty="0">
                <a:latin typeface="+mn-lt"/>
              </a:rPr>
              <a:t>MI20 Conventional Power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Spans: 08:20 - 16:00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3"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364-4B61-E812-537E-4B0D9A31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11850</TotalTime>
  <Words>186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PowerPoint Presentation</vt:lpstr>
      <vt:lpstr>PowerPoint Presentation</vt:lpstr>
      <vt:lpstr>Power Outages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158</cp:revision>
  <cp:lastPrinted>2016-04-05T12:58:00Z</cp:lastPrinted>
  <dcterms:created xsi:type="dcterms:W3CDTF">2016-03-03T19:44:14Z</dcterms:created>
  <dcterms:modified xsi:type="dcterms:W3CDTF">2023-08-18T11:52:23Z</dcterms:modified>
</cp:coreProperties>
</file>