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648" r:id="rId3"/>
    <p:sldId id="649" r:id="rId4"/>
    <p:sldId id="654" r:id="rId5"/>
    <p:sldId id="655" r:id="rId6"/>
    <p:sldId id="625" r:id="rId7"/>
    <p:sldId id="638" r:id="rId8"/>
    <p:sldId id="627" r:id="rId9"/>
    <p:sldId id="645" r:id="rId10"/>
    <p:sldId id="628" r:id="rId11"/>
    <p:sldId id="629" r:id="rId12"/>
    <p:sldId id="630" r:id="rId13"/>
    <p:sldId id="642" r:id="rId14"/>
    <p:sldId id="652" r:id="rId15"/>
    <p:sldId id="646" r:id="rId16"/>
    <p:sldId id="276" r:id="rId17"/>
    <p:sldId id="650" r:id="rId18"/>
    <p:sldId id="653" r:id="rId19"/>
  </p:sldIdLst>
  <p:sldSz cx="9144000" cy="6858000" type="screen4x3"/>
  <p:notesSz cx="69469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D6EA"/>
    <a:srgbClr val="4E4E4E"/>
    <a:srgbClr val="FB8B18"/>
    <a:srgbClr val="A25E20"/>
    <a:srgbClr val="C7C7C7"/>
    <a:srgbClr val="A7A8AA"/>
    <a:srgbClr val="50504E"/>
    <a:srgbClr val="404040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CCC79D-E88C-4C0C-9303-BF71ABF51BC0}" v="15" dt="2023-08-25T12:34:56.6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330" y="7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olato Gattuso" userId="e16b36fd-af99-4a23-a2b7-c93a9c63ddf6" providerId="ADAL" clId="{B1CCC79D-E88C-4C0C-9303-BF71ABF51BC0}"/>
    <pc:docChg chg="undo custSel addSld delSld modSld">
      <pc:chgData name="Consolato Gattuso" userId="e16b36fd-af99-4a23-a2b7-c93a9c63ddf6" providerId="ADAL" clId="{B1CCC79D-E88C-4C0C-9303-BF71ABF51BC0}" dt="2023-08-25T12:44:13.772" v="4238" actId="20577"/>
      <pc:docMkLst>
        <pc:docMk/>
      </pc:docMkLst>
      <pc:sldChg chg="modSp add mod">
        <pc:chgData name="Consolato Gattuso" userId="e16b36fd-af99-4a23-a2b7-c93a9c63ddf6" providerId="ADAL" clId="{B1CCC79D-E88C-4C0C-9303-BF71ABF51BC0}" dt="2023-08-25T11:41:38.297" v="4043" actId="12"/>
        <pc:sldMkLst>
          <pc:docMk/>
          <pc:sldMk cId="0" sldId="276"/>
        </pc:sldMkLst>
        <pc:spChg chg="mod">
          <ac:chgData name="Consolato Gattuso" userId="e16b36fd-af99-4a23-a2b7-c93a9c63ddf6" providerId="ADAL" clId="{B1CCC79D-E88C-4C0C-9303-BF71ABF51BC0}" dt="2023-08-25T11:41:38.297" v="4043" actId="12"/>
          <ac:spMkLst>
            <pc:docMk/>
            <pc:sldMk cId="0" sldId="276"/>
            <ac:spMk id="646" creationId="{00000000-0000-0000-0000-000000000000}"/>
          </ac:spMkLst>
        </pc:spChg>
        <pc:spChg chg="mod">
          <ac:chgData name="Consolato Gattuso" userId="e16b36fd-af99-4a23-a2b7-c93a9c63ddf6" providerId="ADAL" clId="{B1CCC79D-E88C-4C0C-9303-BF71ABF51BC0}" dt="2023-08-25T11:40:55.630" v="4024" actId="1076"/>
          <ac:spMkLst>
            <pc:docMk/>
            <pc:sldMk cId="0" sldId="276"/>
            <ac:spMk id="647" creationId="{00000000-0000-0000-0000-000000000000}"/>
          </ac:spMkLst>
        </pc:spChg>
        <pc:spChg chg="mod">
          <ac:chgData name="Consolato Gattuso" userId="e16b36fd-af99-4a23-a2b7-c93a9c63ddf6" providerId="ADAL" clId="{B1CCC79D-E88C-4C0C-9303-BF71ABF51BC0}" dt="2023-08-25T11:09:25.426" v="3499"/>
          <ac:spMkLst>
            <pc:docMk/>
            <pc:sldMk cId="0" sldId="276"/>
            <ac:spMk id="648" creationId="{00000000-0000-0000-0000-000000000000}"/>
          </ac:spMkLst>
        </pc:spChg>
        <pc:spChg chg="mod">
          <ac:chgData name="Consolato Gattuso" userId="e16b36fd-af99-4a23-a2b7-c93a9c63ddf6" providerId="ADAL" clId="{B1CCC79D-E88C-4C0C-9303-BF71ABF51BC0}" dt="2023-08-25T11:09:25.426" v="3499"/>
          <ac:spMkLst>
            <pc:docMk/>
            <pc:sldMk cId="0" sldId="276"/>
            <ac:spMk id="666" creationId="{00000000-0000-0000-0000-000000000000}"/>
          </ac:spMkLst>
        </pc:spChg>
        <pc:cxnChg chg="mod">
          <ac:chgData name="Consolato Gattuso" userId="e16b36fd-af99-4a23-a2b7-c93a9c63ddf6" providerId="ADAL" clId="{B1CCC79D-E88C-4C0C-9303-BF71ABF51BC0}" dt="2023-08-25T11:09:52.691" v="3500" actId="1076"/>
          <ac:cxnSpMkLst>
            <pc:docMk/>
            <pc:sldMk cId="0" sldId="276"/>
            <ac:cxnSpMk id="662" creationId="{00000000-0000-0000-0000-000000000000}"/>
          </ac:cxnSpMkLst>
        </pc:cxnChg>
      </pc:sldChg>
      <pc:sldChg chg="modSp mod">
        <pc:chgData name="Consolato Gattuso" userId="e16b36fd-af99-4a23-a2b7-c93a9c63ddf6" providerId="ADAL" clId="{B1CCC79D-E88C-4C0C-9303-BF71ABF51BC0}" dt="2023-08-25T10:24:05.127" v="933" actId="6549"/>
        <pc:sldMkLst>
          <pc:docMk/>
          <pc:sldMk cId="2850622745" sldId="625"/>
        </pc:sldMkLst>
        <pc:spChg chg="mod">
          <ac:chgData name="Consolato Gattuso" userId="e16b36fd-af99-4a23-a2b7-c93a9c63ddf6" providerId="ADAL" clId="{B1CCC79D-E88C-4C0C-9303-BF71ABF51BC0}" dt="2023-08-25T10:24:05.127" v="933" actId="6549"/>
          <ac:spMkLst>
            <pc:docMk/>
            <pc:sldMk cId="2850622745" sldId="625"/>
            <ac:spMk id="2" creationId="{8B8B50DA-9208-ECD0-01F2-C44DA59CC95E}"/>
          </ac:spMkLst>
        </pc:spChg>
      </pc:sldChg>
      <pc:sldChg chg="modSp mod">
        <pc:chgData name="Consolato Gattuso" userId="e16b36fd-af99-4a23-a2b7-c93a9c63ddf6" providerId="ADAL" clId="{B1CCC79D-E88C-4C0C-9303-BF71ABF51BC0}" dt="2023-08-25T10:29:24.358" v="1343" actId="20577"/>
        <pc:sldMkLst>
          <pc:docMk/>
          <pc:sldMk cId="3691199911" sldId="627"/>
        </pc:sldMkLst>
        <pc:spChg chg="mod">
          <ac:chgData name="Consolato Gattuso" userId="e16b36fd-af99-4a23-a2b7-c93a9c63ddf6" providerId="ADAL" clId="{B1CCC79D-E88C-4C0C-9303-BF71ABF51BC0}" dt="2023-08-25T10:29:24.358" v="1343" actId="20577"/>
          <ac:spMkLst>
            <pc:docMk/>
            <pc:sldMk cId="3691199911" sldId="627"/>
            <ac:spMk id="2" creationId="{4026B5B1-55D6-8DC0-0F7D-35DB58D3E907}"/>
          </ac:spMkLst>
        </pc:spChg>
      </pc:sldChg>
      <pc:sldChg chg="modSp mod">
        <pc:chgData name="Consolato Gattuso" userId="e16b36fd-af99-4a23-a2b7-c93a9c63ddf6" providerId="ADAL" clId="{B1CCC79D-E88C-4C0C-9303-BF71ABF51BC0}" dt="2023-08-25T11:21:22.695" v="3884"/>
        <pc:sldMkLst>
          <pc:docMk/>
          <pc:sldMk cId="2004007313" sldId="628"/>
        </pc:sldMkLst>
        <pc:spChg chg="mod">
          <ac:chgData name="Consolato Gattuso" userId="e16b36fd-af99-4a23-a2b7-c93a9c63ddf6" providerId="ADAL" clId="{B1CCC79D-E88C-4C0C-9303-BF71ABF51BC0}" dt="2023-08-25T10:34:08.070" v="1792" actId="20577"/>
          <ac:spMkLst>
            <pc:docMk/>
            <pc:sldMk cId="2004007313" sldId="628"/>
            <ac:spMk id="2" creationId="{4AFF8692-E2E3-433D-685D-BD10192829A6}"/>
          </ac:spMkLst>
        </pc:spChg>
        <pc:spChg chg="mod">
          <ac:chgData name="Consolato Gattuso" userId="e16b36fd-af99-4a23-a2b7-c93a9c63ddf6" providerId="ADAL" clId="{B1CCC79D-E88C-4C0C-9303-BF71ABF51BC0}" dt="2023-08-25T11:21:22.695" v="3884"/>
          <ac:spMkLst>
            <pc:docMk/>
            <pc:sldMk cId="2004007313" sldId="628"/>
            <ac:spMk id="3" creationId="{B3EE0675-063C-49CE-14BE-FF917E732661}"/>
          </ac:spMkLst>
        </pc:spChg>
        <pc:graphicFrameChg chg="mod modGraphic">
          <ac:chgData name="Consolato Gattuso" userId="e16b36fd-af99-4a23-a2b7-c93a9c63ddf6" providerId="ADAL" clId="{B1CCC79D-E88C-4C0C-9303-BF71ABF51BC0}" dt="2023-08-25T10:31:46.003" v="1577" actId="14100"/>
          <ac:graphicFrameMkLst>
            <pc:docMk/>
            <pc:sldMk cId="2004007313" sldId="628"/>
            <ac:graphicFrameMk id="7" creationId="{C68D116D-3BBE-EAE9-8C90-FCE281E064EF}"/>
          </ac:graphicFrameMkLst>
        </pc:graphicFrameChg>
      </pc:sldChg>
      <pc:sldChg chg="modSp mod">
        <pc:chgData name="Consolato Gattuso" userId="e16b36fd-af99-4a23-a2b7-c93a9c63ddf6" providerId="ADAL" clId="{B1CCC79D-E88C-4C0C-9303-BF71ABF51BC0}" dt="2023-08-25T10:34:30.566" v="1844" actId="20577"/>
        <pc:sldMkLst>
          <pc:docMk/>
          <pc:sldMk cId="953919920" sldId="629"/>
        </pc:sldMkLst>
        <pc:spChg chg="mod">
          <ac:chgData name="Consolato Gattuso" userId="e16b36fd-af99-4a23-a2b7-c93a9c63ddf6" providerId="ADAL" clId="{B1CCC79D-E88C-4C0C-9303-BF71ABF51BC0}" dt="2023-08-25T10:34:30.566" v="1844" actId="20577"/>
          <ac:spMkLst>
            <pc:docMk/>
            <pc:sldMk cId="953919920" sldId="629"/>
            <ac:spMk id="2" creationId="{FBF9D098-B7E3-C76B-0E9E-F5886BDC31B3}"/>
          </ac:spMkLst>
        </pc:spChg>
      </pc:sldChg>
      <pc:sldChg chg="modSp mod">
        <pc:chgData name="Consolato Gattuso" userId="e16b36fd-af99-4a23-a2b7-c93a9c63ddf6" providerId="ADAL" clId="{B1CCC79D-E88C-4C0C-9303-BF71ABF51BC0}" dt="2023-08-25T11:21:29.738" v="3886"/>
        <pc:sldMkLst>
          <pc:docMk/>
          <pc:sldMk cId="402420435" sldId="630"/>
        </pc:sldMkLst>
        <pc:spChg chg="mod">
          <ac:chgData name="Consolato Gattuso" userId="e16b36fd-af99-4a23-a2b7-c93a9c63ddf6" providerId="ADAL" clId="{B1CCC79D-E88C-4C0C-9303-BF71ABF51BC0}" dt="2023-08-25T10:42:22.725" v="2294" actId="20577"/>
          <ac:spMkLst>
            <pc:docMk/>
            <pc:sldMk cId="402420435" sldId="630"/>
            <ac:spMk id="2" creationId="{1CE9D6BD-6A71-4352-93E4-30FA99D17869}"/>
          </ac:spMkLst>
        </pc:spChg>
        <pc:spChg chg="mod">
          <ac:chgData name="Consolato Gattuso" userId="e16b36fd-af99-4a23-a2b7-c93a9c63ddf6" providerId="ADAL" clId="{B1CCC79D-E88C-4C0C-9303-BF71ABF51BC0}" dt="2023-08-25T11:21:29.738" v="3886"/>
          <ac:spMkLst>
            <pc:docMk/>
            <pc:sldMk cId="402420435" sldId="630"/>
            <ac:spMk id="3" creationId="{16576D4F-4D4B-1D01-B0C8-3CE0E20A8F2C}"/>
          </ac:spMkLst>
        </pc:spChg>
      </pc:sldChg>
      <pc:sldChg chg="modSp mod">
        <pc:chgData name="Consolato Gattuso" userId="e16b36fd-af99-4a23-a2b7-c93a9c63ddf6" providerId="ADAL" clId="{B1CCC79D-E88C-4C0C-9303-BF71ABF51BC0}" dt="2023-08-25T10:26:42.407" v="1196" actId="20577"/>
        <pc:sldMkLst>
          <pc:docMk/>
          <pc:sldMk cId="932757734" sldId="638"/>
        </pc:sldMkLst>
        <pc:spChg chg="mod">
          <ac:chgData name="Consolato Gattuso" userId="e16b36fd-af99-4a23-a2b7-c93a9c63ddf6" providerId="ADAL" clId="{B1CCC79D-E88C-4C0C-9303-BF71ABF51BC0}" dt="2023-08-25T10:26:42.407" v="1196" actId="20577"/>
          <ac:spMkLst>
            <pc:docMk/>
            <pc:sldMk cId="932757734" sldId="638"/>
            <ac:spMk id="2" creationId="{55665D72-6E8C-10E8-80DE-BD5E803D5255}"/>
          </ac:spMkLst>
        </pc:spChg>
      </pc:sldChg>
      <pc:sldChg chg="modSp mod">
        <pc:chgData name="Consolato Gattuso" userId="e16b36fd-af99-4a23-a2b7-c93a9c63ddf6" providerId="ADAL" clId="{B1CCC79D-E88C-4C0C-9303-BF71ABF51BC0}" dt="2023-08-25T11:54:22.916" v="4111" actId="6549"/>
        <pc:sldMkLst>
          <pc:docMk/>
          <pc:sldMk cId="1738100249" sldId="642"/>
        </pc:sldMkLst>
        <pc:spChg chg="mod">
          <ac:chgData name="Consolato Gattuso" userId="e16b36fd-af99-4a23-a2b7-c93a9c63ddf6" providerId="ADAL" clId="{B1CCC79D-E88C-4C0C-9303-BF71ABF51BC0}" dt="2023-08-25T11:54:22.916" v="4111" actId="6549"/>
          <ac:spMkLst>
            <pc:docMk/>
            <pc:sldMk cId="1738100249" sldId="642"/>
            <ac:spMk id="2" creationId="{5C61F83A-1777-E31A-4998-45B7F6C11E9C}"/>
          </ac:spMkLst>
        </pc:spChg>
      </pc:sldChg>
      <pc:sldChg chg="modSp mod">
        <pc:chgData name="Consolato Gattuso" userId="e16b36fd-af99-4a23-a2b7-c93a9c63ddf6" providerId="ADAL" clId="{B1CCC79D-E88C-4C0C-9303-BF71ABF51BC0}" dt="2023-08-25T11:21:17.452" v="3883"/>
        <pc:sldMkLst>
          <pc:docMk/>
          <pc:sldMk cId="4223934145" sldId="645"/>
        </pc:sldMkLst>
        <pc:spChg chg="mod">
          <ac:chgData name="Consolato Gattuso" userId="e16b36fd-af99-4a23-a2b7-c93a9c63ddf6" providerId="ADAL" clId="{B1CCC79D-E88C-4C0C-9303-BF71ABF51BC0}" dt="2023-08-25T11:16:33.439" v="3769" actId="20577"/>
          <ac:spMkLst>
            <pc:docMk/>
            <pc:sldMk cId="4223934145" sldId="645"/>
            <ac:spMk id="2" creationId="{F4920FDB-6C23-895D-DB1B-28CEF7673772}"/>
          </ac:spMkLst>
        </pc:spChg>
        <pc:spChg chg="mod">
          <ac:chgData name="Consolato Gattuso" userId="e16b36fd-af99-4a23-a2b7-c93a9c63ddf6" providerId="ADAL" clId="{B1CCC79D-E88C-4C0C-9303-BF71ABF51BC0}" dt="2023-08-25T11:21:17.452" v="3883"/>
          <ac:spMkLst>
            <pc:docMk/>
            <pc:sldMk cId="4223934145" sldId="645"/>
            <ac:spMk id="3" creationId="{C0837A17-66F8-6DE5-8426-B38E63E4A618}"/>
          </ac:spMkLst>
        </pc:spChg>
      </pc:sldChg>
      <pc:sldChg chg="modSp mod">
        <pc:chgData name="Consolato Gattuso" userId="e16b36fd-af99-4a23-a2b7-c93a9c63ddf6" providerId="ADAL" clId="{B1CCC79D-E88C-4C0C-9303-BF71ABF51BC0}" dt="2023-08-25T10:55:29.410" v="3272" actId="1076"/>
        <pc:sldMkLst>
          <pc:docMk/>
          <pc:sldMk cId="110480761" sldId="646"/>
        </pc:sldMkLst>
        <pc:spChg chg="mod">
          <ac:chgData name="Consolato Gattuso" userId="e16b36fd-af99-4a23-a2b7-c93a9c63ddf6" providerId="ADAL" clId="{B1CCC79D-E88C-4C0C-9303-BF71ABF51BC0}" dt="2023-08-25T10:55:29.410" v="3272" actId="1076"/>
          <ac:spMkLst>
            <pc:docMk/>
            <pc:sldMk cId="110480761" sldId="646"/>
            <ac:spMk id="2" creationId="{132F393C-4868-D57E-596E-EFFEF0C7CFDF}"/>
          </ac:spMkLst>
        </pc:spChg>
      </pc:sldChg>
      <pc:sldChg chg="addSp delSp modSp mod">
        <pc:chgData name="Consolato Gattuso" userId="e16b36fd-af99-4a23-a2b7-c93a9c63ddf6" providerId="ADAL" clId="{B1CCC79D-E88C-4C0C-9303-BF71ABF51BC0}" dt="2023-08-25T10:19:27.506" v="796" actId="931"/>
        <pc:sldMkLst>
          <pc:docMk/>
          <pc:sldMk cId="3843285093" sldId="648"/>
        </pc:sldMkLst>
        <pc:spChg chg="add del mod">
          <ac:chgData name="Consolato Gattuso" userId="e16b36fd-af99-4a23-a2b7-c93a9c63ddf6" providerId="ADAL" clId="{B1CCC79D-E88C-4C0C-9303-BF71ABF51BC0}" dt="2023-08-25T10:19:27.506" v="796" actId="931"/>
          <ac:spMkLst>
            <pc:docMk/>
            <pc:sldMk cId="3843285093" sldId="648"/>
            <ac:spMk id="7" creationId="{7C648927-C3BB-D255-4BD5-CA4CF8C649A2}"/>
          </ac:spMkLst>
        </pc:spChg>
        <pc:picChg chg="add mod">
          <ac:chgData name="Consolato Gattuso" userId="e16b36fd-af99-4a23-a2b7-c93a9c63ddf6" providerId="ADAL" clId="{B1CCC79D-E88C-4C0C-9303-BF71ABF51BC0}" dt="2023-08-25T10:19:27.506" v="796" actId="931"/>
          <ac:picMkLst>
            <pc:docMk/>
            <pc:sldMk cId="3843285093" sldId="648"/>
            <ac:picMk id="9" creationId="{CC7FE220-E3A2-EBA0-3522-5CEC4C6163CB}"/>
          </ac:picMkLst>
        </pc:picChg>
        <pc:picChg chg="del">
          <ac:chgData name="Consolato Gattuso" userId="e16b36fd-af99-4a23-a2b7-c93a9c63ddf6" providerId="ADAL" clId="{B1CCC79D-E88C-4C0C-9303-BF71ABF51BC0}" dt="2023-08-25T10:19:08.632" v="795" actId="478"/>
          <ac:picMkLst>
            <pc:docMk/>
            <pc:sldMk cId="3843285093" sldId="648"/>
            <ac:picMk id="14" creationId="{10225A69-446D-1ACA-8FBE-9F5B8F5D398D}"/>
          </ac:picMkLst>
        </pc:picChg>
      </pc:sldChg>
      <pc:sldChg chg="addSp delSp modSp mod">
        <pc:chgData name="Consolato Gattuso" userId="e16b36fd-af99-4a23-a2b7-c93a9c63ddf6" providerId="ADAL" clId="{B1CCC79D-E88C-4C0C-9303-BF71ABF51BC0}" dt="2023-08-25T10:19:47.132" v="800" actId="14100"/>
        <pc:sldMkLst>
          <pc:docMk/>
          <pc:sldMk cId="3638266703" sldId="649"/>
        </pc:sldMkLst>
        <pc:spChg chg="add del mod">
          <ac:chgData name="Consolato Gattuso" userId="e16b36fd-af99-4a23-a2b7-c93a9c63ddf6" providerId="ADAL" clId="{B1CCC79D-E88C-4C0C-9303-BF71ABF51BC0}" dt="2023-08-25T10:19:40.339" v="798" actId="931"/>
          <ac:spMkLst>
            <pc:docMk/>
            <pc:sldMk cId="3638266703" sldId="649"/>
            <ac:spMk id="7" creationId="{551A45F0-B994-F2D3-1685-206F86BBFB9C}"/>
          </ac:spMkLst>
        </pc:spChg>
        <pc:picChg chg="add mod">
          <ac:chgData name="Consolato Gattuso" userId="e16b36fd-af99-4a23-a2b7-c93a9c63ddf6" providerId="ADAL" clId="{B1CCC79D-E88C-4C0C-9303-BF71ABF51BC0}" dt="2023-08-25T10:19:47.132" v="800" actId="14100"/>
          <ac:picMkLst>
            <pc:docMk/>
            <pc:sldMk cId="3638266703" sldId="649"/>
            <ac:picMk id="9" creationId="{5BE19F55-2FB7-A4E5-1497-10B2404DC079}"/>
          </ac:picMkLst>
        </pc:picChg>
        <pc:picChg chg="del">
          <ac:chgData name="Consolato Gattuso" userId="e16b36fd-af99-4a23-a2b7-c93a9c63ddf6" providerId="ADAL" clId="{B1CCC79D-E88C-4C0C-9303-BF71ABF51BC0}" dt="2023-08-25T10:19:31.678" v="797" actId="478"/>
          <ac:picMkLst>
            <pc:docMk/>
            <pc:sldMk cId="3638266703" sldId="649"/>
            <ac:picMk id="10" creationId="{EB6CE410-A5E5-392E-9F2B-B346EED4D269}"/>
          </ac:picMkLst>
        </pc:picChg>
      </pc:sldChg>
      <pc:sldChg chg="addSp delSp modSp add mod">
        <pc:chgData name="Consolato Gattuso" userId="e16b36fd-af99-4a23-a2b7-c93a9c63ddf6" providerId="ADAL" clId="{B1CCC79D-E88C-4C0C-9303-BF71ABF51BC0}" dt="2023-08-25T12:44:13.772" v="4238" actId="20577"/>
        <pc:sldMkLst>
          <pc:docMk/>
          <pc:sldMk cId="376873277" sldId="650"/>
        </pc:sldMkLst>
        <pc:spChg chg="mod">
          <ac:chgData name="Consolato Gattuso" userId="e16b36fd-af99-4a23-a2b7-c93a9c63ddf6" providerId="ADAL" clId="{B1CCC79D-E88C-4C0C-9303-BF71ABF51BC0}" dt="2023-08-25T11:33:13.148" v="3965" actId="20577"/>
          <ac:spMkLst>
            <pc:docMk/>
            <pc:sldMk cId="376873277" sldId="650"/>
            <ac:spMk id="2" creationId="{7205E520-7D6B-3856-D9D7-BD49B7B104D0}"/>
          </ac:spMkLst>
        </pc:spChg>
        <pc:spChg chg="add del mod">
          <ac:chgData name="Consolato Gattuso" userId="e16b36fd-af99-4a23-a2b7-c93a9c63ddf6" providerId="ADAL" clId="{B1CCC79D-E88C-4C0C-9303-BF71ABF51BC0}" dt="2023-08-25T11:11:08.997" v="3507" actId="478"/>
          <ac:spMkLst>
            <pc:docMk/>
            <pc:sldMk cId="376873277" sldId="650"/>
            <ac:spMk id="9" creationId="{066BC6B0-E6F6-146B-0E2A-35167D1463F8}"/>
          </ac:spMkLst>
        </pc:spChg>
        <pc:spChg chg="add mod">
          <ac:chgData name="Consolato Gattuso" userId="e16b36fd-af99-4a23-a2b7-c93a9c63ddf6" providerId="ADAL" clId="{B1CCC79D-E88C-4C0C-9303-BF71ABF51BC0}" dt="2023-08-25T11:34:14.516" v="3993" actId="1076"/>
          <ac:spMkLst>
            <pc:docMk/>
            <pc:sldMk cId="376873277" sldId="650"/>
            <ac:spMk id="10" creationId="{77DD6BD0-961F-6D17-06B2-682C16BF80FC}"/>
          </ac:spMkLst>
        </pc:spChg>
        <pc:spChg chg="add mod">
          <ac:chgData name="Consolato Gattuso" userId="e16b36fd-af99-4a23-a2b7-c93a9c63ddf6" providerId="ADAL" clId="{B1CCC79D-E88C-4C0C-9303-BF71ABF51BC0}" dt="2023-08-25T11:34:22.412" v="4000" actId="20577"/>
          <ac:spMkLst>
            <pc:docMk/>
            <pc:sldMk cId="376873277" sldId="650"/>
            <ac:spMk id="11" creationId="{6228C95F-E447-23F7-95DE-B9E63F573452}"/>
          </ac:spMkLst>
        </pc:spChg>
        <pc:spChg chg="add mod">
          <ac:chgData name="Consolato Gattuso" userId="e16b36fd-af99-4a23-a2b7-c93a9c63ddf6" providerId="ADAL" clId="{B1CCC79D-E88C-4C0C-9303-BF71ABF51BC0}" dt="2023-08-25T12:44:13.772" v="4238" actId="20577"/>
          <ac:spMkLst>
            <pc:docMk/>
            <pc:sldMk cId="376873277" sldId="650"/>
            <ac:spMk id="13" creationId="{4246282A-EA79-C153-A7F2-827347284513}"/>
          </ac:spMkLst>
        </pc:spChg>
        <pc:spChg chg="del">
          <ac:chgData name="Consolato Gattuso" userId="e16b36fd-af99-4a23-a2b7-c93a9c63ddf6" providerId="ADAL" clId="{B1CCC79D-E88C-4C0C-9303-BF71ABF51BC0}" dt="2023-08-25T11:33:26.652" v="3967" actId="478"/>
          <ac:spMkLst>
            <pc:docMk/>
            <pc:sldMk cId="376873277" sldId="650"/>
            <ac:spMk id="33" creationId="{B363DD20-6993-90C7-C0A3-D6F89B2E0A9E}"/>
          </ac:spMkLst>
        </pc:spChg>
        <pc:spChg chg="mod">
          <ac:chgData name="Consolato Gattuso" userId="e16b36fd-af99-4a23-a2b7-c93a9c63ddf6" providerId="ADAL" clId="{B1CCC79D-E88C-4C0C-9303-BF71ABF51BC0}" dt="2023-08-25T11:33:58.707" v="3985" actId="1076"/>
          <ac:spMkLst>
            <pc:docMk/>
            <pc:sldMk cId="376873277" sldId="650"/>
            <ac:spMk id="34" creationId="{1915FCFA-A096-6D8B-2A6E-B0A42D60426E}"/>
          </ac:spMkLst>
        </pc:spChg>
        <pc:grpChg chg="del">
          <ac:chgData name="Consolato Gattuso" userId="e16b36fd-af99-4a23-a2b7-c93a9c63ddf6" providerId="ADAL" clId="{B1CCC79D-E88C-4C0C-9303-BF71ABF51BC0}" dt="2023-08-25T11:33:24.924" v="3966" actId="478"/>
          <ac:grpSpMkLst>
            <pc:docMk/>
            <pc:sldMk cId="376873277" sldId="650"/>
            <ac:grpSpMk id="15" creationId="{0643A022-6735-1947-67AF-DD2E6BE0C102}"/>
          </ac:grpSpMkLst>
        </pc:grpChg>
        <pc:picChg chg="mod">
          <ac:chgData name="Consolato Gattuso" userId="e16b36fd-af99-4a23-a2b7-c93a9c63ddf6" providerId="ADAL" clId="{B1CCC79D-E88C-4C0C-9303-BF71ABF51BC0}" dt="2023-08-25T11:33:55.827" v="3984" actId="1076"/>
          <ac:picMkLst>
            <pc:docMk/>
            <pc:sldMk cId="376873277" sldId="650"/>
            <ac:picMk id="8" creationId="{ACFFDC67-E24B-0FB7-E929-A710B1001A97}"/>
          </ac:picMkLst>
        </pc:picChg>
        <pc:picChg chg="mod">
          <ac:chgData name="Consolato Gattuso" userId="e16b36fd-af99-4a23-a2b7-c93a9c63ddf6" providerId="ADAL" clId="{B1CCC79D-E88C-4C0C-9303-BF71ABF51BC0}" dt="2023-08-25T11:33:59.701" v="3986" actId="1076"/>
          <ac:picMkLst>
            <pc:docMk/>
            <pc:sldMk cId="376873277" sldId="650"/>
            <ac:picMk id="12" creationId="{4E2AA880-8D0D-8A24-A50B-41F5CFA5E44D}"/>
          </ac:picMkLst>
        </pc:picChg>
        <pc:picChg chg="mod">
          <ac:chgData name="Consolato Gattuso" userId="e16b36fd-af99-4a23-a2b7-c93a9c63ddf6" providerId="ADAL" clId="{B1CCC79D-E88C-4C0C-9303-BF71ABF51BC0}" dt="2023-08-25T11:33:53.723" v="3983" actId="14100"/>
          <ac:picMkLst>
            <pc:docMk/>
            <pc:sldMk cId="376873277" sldId="650"/>
            <ac:picMk id="14" creationId="{427A132B-D4C5-5FA8-9825-110CF57B61A3}"/>
          </ac:picMkLst>
        </pc:picChg>
        <pc:cxnChg chg="mod">
          <ac:chgData name="Consolato Gattuso" userId="e16b36fd-af99-4a23-a2b7-c93a9c63ddf6" providerId="ADAL" clId="{B1CCC79D-E88C-4C0C-9303-BF71ABF51BC0}" dt="2023-08-25T11:33:24.924" v="3966" actId="478"/>
          <ac:cxnSpMkLst>
            <pc:docMk/>
            <pc:sldMk cId="376873277" sldId="650"/>
            <ac:cxnSpMk id="20" creationId="{AE186031-77F2-FF85-13AE-C985288AA5A2}"/>
          </ac:cxnSpMkLst>
        </pc:cxnChg>
        <pc:cxnChg chg="mod">
          <ac:chgData name="Consolato Gattuso" userId="e16b36fd-af99-4a23-a2b7-c93a9c63ddf6" providerId="ADAL" clId="{B1CCC79D-E88C-4C0C-9303-BF71ABF51BC0}" dt="2023-08-25T11:33:24.924" v="3966" actId="478"/>
          <ac:cxnSpMkLst>
            <pc:docMk/>
            <pc:sldMk cId="376873277" sldId="650"/>
            <ac:cxnSpMk id="23" creationId="{3124E117-C28D-8BC7-EE16-C01272022FF8}"/>
          </ac:cxnSpMkLst>
        </pc:cxnChg>
        <pc:cxnChg chg="mod">
          <ac:chgData name="Consolato Gattuso" userId="e16b36fd-af99-4a23-a2b7-c93a9c63ddf6" providerId="ADAL" clId="{B1CCC79D-E88C-4C0C-9303-BF71ABF51BC0}" dt="2023-08-25T11:33:24.924" v="3966" actId="478"/>
          <ac:cxnSpMkLst>
            <pc:docMk/>
            <pc:sldMk cId="376873277" sldId="650"/>
            <ac:cxnSpMk id="26" creationId="{0663EF32-1EB1-7FB9-DD35-F5C1CA2AA468}"/>
          </ac:cxnSpMkLst>
        </pc:cxnChg>
      </pc:sldChg>
      <pc:sldChg chg="del">
        <pc:chgData name="Consolato Gattuso" userId="e16b36fd-af99-4a23-a2b7-c93a9c63ddf6" providerId="ADAL" clId="{B1CCC79D-E88C-4C0C-9303-BF71ABF51BC0}" dt="2023-08-25T10:19:53.453" v="801" actId="47"/>
        <pc:sldMkLst>
          <pc:docMk/>
          <pc:sldMk cId="2284369871" sldId="650"/>
        </pc:sldMkLst>
      </pc:sldChg>
      <pc:sldChg chg="modSp del mod">
        <pc:chgData name="Consolato Gattuso" userId="e16b36fd-af99-4a23-a2b7-c93a9c63ddf6" providerId="ADAL" clId="{B1CCC79D-E88C-4C0C-9303-BF71ABF51BC0}" dt="2023-08-25T11:14:39.136" v="3659" actId="47"/>
        <pc:sldMkLst>
          <pc:docMk/>
          <pc:sldMk cId="2099477905" sldId="651"/>
        </pc:sldMkLst>
        <pc:spChg chg="mod">
          <ac:chgData name="Consolato Gattuso" userId="e16b36fd-af99-4a23-a2b7-c93a9c63ddf6" providerId="ADAL" clId="{B1CCC79D-E88C-4C0C-9303-BF71ABF51BC0}" dt="2023-08-25T11:10:59.186" v="3502" actId="21"/>
          <ac:spMkLst>
            <pc:docMk/>
            <pc:sldMk cId="2099477905" sldId="651"/>
            <ac:spMk id="2" creationId="{FCC9CEF7-CDBF-5D13-6059-48E4863AFFC5}"/>
          </ac:spMkLst>
        </pc:spChg>
        <pc:spChg chg="mod">
          <ac:chgData name="Consolato Gattuso" userId="e16b36fd-af99-4a23-a2b7-c93a9c63ddf6" providerId="ADAL" clId="{B1CCC79D-E88C-4C0C-9303-BF71ABF51BC0}" dt="2023-08-25T11:07:51.203" v="3498" actId="1076"/>
          <ac:spMkLst>
            <pc:docMk/>
            <pc:sldMk cId="2099477905" sldId="651"/>
            <ac:spMk id="7" creationId="{32376649-BF29-B422-8A5D-AC8F98B9F996}"/>
          </ac:spMkLst>
        </pc:spChg>
      </pc:sldChg>
      <pc:sldChg chg="modSp new mod">
        <pc:chgData name="Consolato Gattuso" userId="e16b36fd-af99-4a23-a2b7-c93a9c63ddf6" providerId="ADAL" clId="{B1CCC79D-E88C-4C0C-9303-BF71ABF51BC0}" dt="2023-08-25T11:17:14.211" v="3772" actId="20577"/>
        <pc:sldMkLst>
          <pc:docMk/>
          <pc:sldMk cId="1030758867" sldId="652"/>
        </pc:sldMkLst>
        <pc:spChg chg="mod">
          <ac:chgData name="Consolato Gattuso" userId="e16b36fd-af99-4a23-a2b7-c93a9c63ddf6" providerId="ADAL" clId="{B1CCC79D-E88C-4C0C-9303-BF71ABF51BC0}" dt="2023-08-25T11:17:14.211" v="3772" actId="20577"/>
          <ac:spMkLst>
            <pc:docMk/>
            <pc:sldMk cId="1030758867" sldId="652"/>
            <ac:spMk id="2" creationId="{C0D23987-D1CA-6E0B-EC9A-7F6D6E290497}"/>
          </ac:spMkLst>
        </pc:spChg>
        <pc:spChg chg="mod">
          <ac:chgData name="Consolato Gattuso" userId="e16b36fd-af99-4a23-a2b7-c93a9c63ddf6" providerId="ADAL" clId="{B1CCC79D-E88C-4C0C-9303-BF71ABF51BC0}" dt="2023-08-25T10:46:39.819" v="2603" actId="14100"/>
          <ac:spMkLst>
            <pc:docMk/>
            <pc:sldMk cId="1030758867" sldId="652"/>
            <ac:spMk id="3" creationId="{444965DB-D310-960D-6436-EAA1B66DD0B0}"/>
          </ac:spMkLst>
        </pc:spChg>
      </pc:sldChg>
      <pc:sldChg chg="addSp delSp modSp new mod">
        <pc:chgData name="Consolato Gattuso" userId="e16b36fd-af99-4a23-a2b7-c93a9c63ddf6" providerId="ADAL" clId="{B1CCC79D-E88C-4C0C-9303-BF71ABF51BC0}" dt="2023-08-25T11:05:47.068" v="3497" actId="207"/>
        <pc:sldMkLst>
          <pc:docMk/>
          <pc:sldMk cId="3145506183" sldId="653"/>
        </pc:sldMkLst>
        <pc:spChg chg="del">
          <ac:chgData name="Consolato Gattuso" userId="e16b36fd-af99-4a23-a2b7-c93a9c63ddf6" providerId="ADAL" clId="{B1CCC79D-E88C-4C0C-9303-BF71ABF51BC0}" dt="2023-08-25T11:00:50.413" v="3274" actId="931"/>
          <ac:spMkLst>
            <pc:docMk/>
            <pc:sldMk cId="3145506183" sldId="653"/>
            <ac:spMk id="2" creationId="{BEFB9140-179C-9022-1128-C5753D1C93FF}"/>
          </ac:spMkLst>
        </pc:spChg>
        <pc:spChg chg="mod">
          <ac:chgData name="Consolato Gattuso" userId="e16b36fd-af99-4a23-a2b7-c93a9c63ddf6" providerId="ADAL" clId="{B1CCC79D-E88C-4C0C-9303-BF71ABF51BC0}" dt="2023-08-25T11:01:16.867" v="3321" actId="20577"/>
          <ac:spMkLst>
            <pc:docMk/>
            <pc:sldMk cId="3145506183" sldId="653"/>
            <ac:spMk id="3" creationId="{223FF9D4-06E6-8FF1-F53A-C4AEDBB187A0}"/>
          </ac:spMkLst>
        </pc:spChg>
        <pc:spChg chg="add mod">
          <ac:chgData name="Consolato Gattuso" userId="e16b36fd-af99-4a23-a2b7-c93a9c63ddf6" providerId="ADAL" clId="{B1CCC79D-E88C-4C0C-9303-BF71ABF51BC0}" dt="2023-08-25T11:01:35.779" v="3324" actId="17032"/>
          <ac:spMkLst>
            <pc:docMk/>
            <pc:sldMk cId="3145506183" sldId="653"/>
            <ac:spMk id="9" creationId="{B7D699C4-06B3-8E79-6550-6A9D83BA7FB3}"/>
          </ac:spMkLst>
        </pc:spChg>
        <pc:spChg chg="add mod">
          <ac:chgData name="Consolato Gattuso" userId="e16b36fd-af99-4a23-a2b7-c93a9c63ddf6" providerId="ADAL" clId="{B1CCC79D-E88C-4C0C-9303-BF71ABF51BC0}" dt="2023-08-25T11:02:11.427" v="3355" actId="14100"/>
          <ac:spMkLst>
            <pc:docMk/>
            <pc:sldMk cId="3145506183" sldId="653"/>
            <ac:spMk id="10" creationId="{6EF7CE62-F055-AC32-790A-EBE3EBB56599}"/>
          </ac:spMkLst>
        </pc:spChg>
        <pc:spChg chg="add mod">
          <ac:chgData name="Consolato Gattuso" userId="e16b36fd-af99-4a23-a2b7-c93a9c63ddf6" providerId="ADAL" clId="{B1CCC79D-E88C-4C0C-9303-BF71ABF51BC0}" dt="2023-08-25T11:05:47.068" v="3497" actId="207"/>
          <ac:spMkLst>
            <pc:docMk/>
            <pc:sldMk cId="3145506183" sldId="653"/>
            <ac:spMk id="16" creationId="{99863183-FA08-4F3B-3CE7-F208C220AA1C}"/>
          </ac:spMkLst>
        </pc:spChg>
        <pc:picChg chg="add mod">
          <ac:chgData name="Consolato Gattuso" userId="e16b36fd-af99-4a23-a2b7-c93a9c63ddf6" providerId="ADAL" clId="{B1CCC79D-E88C-4C0C-9303-BF71ABF51BC0}" dt="2023-08-25T11:01:01.131" v="3276" actId="1076"/>
          <ac:picMkLst>
            <pc:docMk/>
            <pc:sldMk cId="3145506183" sldId="653"/>
            <ac:picMk id="8" creationId="{9B5FBED4-FB68-6455-F7F9-CB2BDF9987A2}"/>
          </ac:picMkLst>
        </pc:picChg>
        <pc:cxnChg chg="add mod">
          <ac:chgData name="Consolato Gattuso" userId="e16b36fd-af99-4a23-a2b7-c93a9c63ddf6" providerId="ADAL" clId="{B1CCC79D-E88C-4C0C-9303-BF71ABF51BC0}" dt="2023-08-25T11:02:27.106" v="3360" actId="14100"/>
          <ac:cxnSpMkLst>
            <pc:docMk/>
            <pc:sldMk cId="3145506183" sldId="653"/>
            <ac:cxnSpMk id="12" creationId="{B6CF2A1F-FDCD-0892-ABC3-3F3C3216207A}"/>
          </ac:cxnSpMkLst>
        </pc:cxnChg>
      </pc:sldChg>
      <pc:sldChg chg="addSp delSp modSp new mod">
        <pc:chgData name="Consolato Gattuso" userId="e16b36fd-af99-4a23-a2b7-c93a9c63ddf6" providerId="ADAL" clId="{B1CCC79D-E88C-4C0C-9303-BF71ABF51BC0}" dt="2023-08-25T12:08:45.218" v="4181" actId="1076"/>
        <pc:sldMkLst>
          <pc:docMk/>
          <pc:sldMk cId="1515505516" sldId="654"/>
        </pc:sldMkLst>
        <pc:spChg chg="del">
          <ac:chgData name="Consolato Gattuso" userId="e16b36fd-af99-4a23-a2b7-c93a9c63ddf6" providerId="ADAL" clId="{B1CCC79D-E88C-4C0C-9303-BF71ABF51BC0}" dt="2023-08-25T12:06:12.719" v="4113" actId="931"/>
          <ac:spMkLst>
            <pc:docMk/>
            <pc:sldMk cId="1515505516" sldId="654"/>
            <ac:spMk id="2" creationId="{B3630097-BC08-86B8-2788-657F115E729D}"/>
          </ac:spMkLst>
        </pc:spChg>
        <pc:spChg chg="add mod">
          <ac:chgData name="Consolato Gattuso" userId="e16b36fd-af99-4a23-a2b7-c93a9c63ddf6" providerId="ADAL" clId="{B1CCC79D-E88C-4C0C-9303-BF71ABF51BC0}" dt="2023-08-25T12:08:09.987" v="4152" actId="1076"/>
          <ac:spMkLst>
            <pc:docMk/>
            <pc:sldMk cId="1515505516" sldId="654"/>
            <ac:spMk id="13" creationId="{6B2D017D-89BB-C489-6425-3B1CFD292673}"/>
          </ac:spMkLst>
        </pc:spChg>
        <pc:spChg chg="add mod">
          <ac:chgData name="Consolato Gattuso" userId="e16b36fd-af99-4a23-a2b7-c93a9c63ddf6" providerId="ADAL" clId="{B1CCC79D-E88C-4C0C-9303-BF71ABF51BC0}" dt="2023-08-25T12:08:45.218" v="4181" actId="1076"/>
          <ac:spMkLst>
            <pc:docMk/>
            <pc:sldMk cId="1515505516" sldId="654"/>
            <ac:spMk id="14" creationId="{9B656B4B-2D81-925D-D6D9-941E0A456635}"/>
          </ac:spMkLst>
        </pc:spChg>
        <pc:picChg chg="add mod">
          <ac:chgData name="Consolato Gattuso" userId="e16b36fd-af99-4a23-a2b7-c93a9c63ddf6" providerId="ADAL" clId="{B1CCC79D-E88C-4C0C-9303-BF71ABF51BC0}" dt="2023-08-25T12:07:49.914" v="4121" actId="1076"/>
          <ac:picMkLst>
            <pc:docMk/>
            <pc:sldMk cId="1515505516" sldId="654"/>
            <ac:picMk id="8" creationId="{8F1E87C8-02DC-B3D1-5406-EF1ED0C33820}"/>
          </ac:picMkLst>
        </pc:picChg>
        <pc:picChg chg="add mod">
          <ac:chgData name="Consolato Gattuso" userId="e16b36fd-af99-4a23-a2b7-c93a9c63ddf6" providerId="ADAL" clId="{B1CCC79D-E88C-4C0C-9303-BF71ABF51BC0}" dt="2023-08-25T12:07:38.210" v="4118" actId="1076"/>
          <ac:picMkLst>
            <pc:docMk/>
            <pc:sldMk cId="1515505516" sldId="654"/>
            <ac:picMk id="10" creationId="{8CE66BA1-D6E9-E7A9-B1F7-C3624E8CE9EB}"/>
          </ac:picMkLst>
        </pc:picChg>
        <pc:picChg chg="add mod">
          <ac:chgData name="Consolato Gattuso" userId="e16b36fd-af99-4a23-a2b7-c93a9c63ddf6" providerId="ADAL" clId="{B1CCC79D-E88C-4C0C-9303-BF71ABF51BC0}" dt="2023-08-25T12:07:46.905" v="4120" actId="1076"/>
          <ac:picMkLst>
            <pc:docMk/>
            <pc:sldMk cId="1515505516" sldId="654"/>
            <ac:picMk id="12" creationId="{DDA7E5B7-546E-E17D-40B6-78AFC4DFEB33}"/>
          </ac:picMkLst>
        </pc:picChg>
      </pc:sldChg>
      <pc:sldChg chg="new del">
        <pc:chgData name="Consolato Gattuso" userId="e16b36fd-af99-4a23-a2b7-c93a9c63ddf6" providerId="ADAL" clId="{B1CCC79D-E88C-4C0C-9303-BF71ABF51BC0}" dt="2023-08-25T11:21:02.204" v="3880" actId="47"/>
        <pc:sldMkLst>
          <pc:docMk/>
          <pc:sldMk cId="2289272497" sldId="654"/>
        </pc:sldMkLst>
      </pc:sldChg>
      <pc:sldChg chg="modSp new del mod">
        <pc:chgData name="Consolato Gattuso" userId="e16b36fd-af99-4a23-a2b7-c93a9c63ddf6" providerId="ADAL" clId="{B1CCC79D-E88C-4C0C-9303-BF71ABF51BC0}" dt="2023-08-25T11:52:03.079" v="4076" actId="47"/>
        <pc:sldMkLst>
          <pc:docMk/>
          <pc:sldMk cId="4175500292" sldId="654"/>
        </pc:sldMkLst>
        <pc:spChg chg="mod">
          <ac:chgData name="Consolato Gattuso" userId="e16b36fd-af99-4a23-a2b7-c93a9c63ddf6" providerId="ADAL" clId="{B1CCC79D-E88C-4C0C-9303-BF71ABF51BC0}" dt="2023-08-25T11:51:59.579" v="4075" actId="20577"/>
          <ac:spMkLst>
            <pc:docMk/>
            <pc:sldMk cId="4175500292" sldId="654"/>
            <ac:spMk id="3" creationId="{0E08F658-00C8-ED0A-EB9D-278FA95B9B3D}"/>
          </ac:spMkLst>
        </pc:spChg>
      </pc:sldChg>
      <pc:sldChg chg="addSp delSp modSp new mod">
        <pc:chgData name="Consolato Gattuso" userId="e16b36fd-af99-4a23-a2b7-c93a9c63ddf6" providerId="ADAL" clId="{B1CCC79D-E88C-4C0C-9303-BF71ABF51BC0}" dt="2023-08-25T12:35:28.718" v="4231" actId="20577"/>
        <pc:sldMkLst>
          <pc:docMk/>
          <pc:sldMk cId="3703415004" sldId="655"/>
        </pc:sldMkLst>
        <pc:spChg chg="del">
          <ac:chgData name="Consolato Gattuso" userId="e16b36fd-af99-4a23-a2b7-c93a9c63ddf6" providerId="ADAL" clId="{B1CCC79D-E88C-4C0C-9303-BF71ABF51BC0}" dt="2023-08-25T12:34:56.666" v="4183" actId="931"/>
          <ac:spMkLst>
            <pc:docMk/>
            <pc:sldMk cId="3703415004" sldId="655"/>
            <ac:spMk id="2" creationId="{D4F50329-8540-18FA-2D68-7435070ABB24}"/>
          </ac:spMkLst>
        </pc:spChg>
        <pc:spChg chg="mod">
          <ac:chgData name="Consolato Gattuso" userId="e16b36fd-af99-4a23-a2b7-c93a9c63ddf6" providerId="ADAL" clId="{B1CCC79D-E88C-4C0C-9303-BF71ABF51BC0}" dt="2023-08-25T12:35:28.718" v="4231" actId="20577"/>
          <ac:spMkLst>
            <pc:docMk/>
            <pc:sldMk cId="3703415004" sldId="655"/>
            <ac:spMk id="3" creationId="{E8C9AC75-F76D-0191-A08C-E134DB28C083}"/>
          </ac:spMkLst>
        </pc:spChg>
        <pc:picChg chg="add mod">
          <ac:chgData name="Consolato Gattuso" userId="e16b36fd-af99-4a23-a2b7-c93a9c63ddf6" providerId="ADAL" clId="{B1CCC79D-E88C-4C0C-9303-BF71ABF51BC0}" dt="2023-08-25T12:35:05.517" v="4185" actId="14100"/>
          <ac:picMkLst>
            <pc:docMk/>
            <pc:sldMk cId="3703415004" sldId="655"/>
            <ac:picMk id="8" creationId="{46FE98E9-69FC-9E1B-616A-FE939F5E23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1"/>
            <a:ext cx="8499231" cy="1390219"/>
          </a:xfrm>
        </p:spPr>
        <p:txBody>
          <a:bodyPr/>
          <a:lstStyle/>
          <a:p>
            <a:r>
              <a:rPr lang="en-US" dirty="0"/>
              <a:t>Cons Gattuso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886785"/>
            <a:ext cx="8499232" cy="1580995"/>
          </a:xfrm>
        </p:spPr>
        <p:txBody>
          <a:bodyPr>
            <a:noAutofit/>
          </a:bodyPr>
          <a:lstStyle/>
          <a:p>
            <a:r>
              <a:rPr lang="en-US" dirty="0"/>
              <a:t>2023 Summer Shutdown Planning</a:t>
            </a:r>
          </a:p>
          <a:p>
            <a:r>
              <a:rPr lang="en-US" dirty="0"/>
              <a:t>8/24/23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F8692-E2E3-433D-685D-BD101928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70" y="568414"/>
            <a:ext cx="8435037" cy="5721171"/>
          </a:xfrm>
        </p:spPr>
        <p:txBody>
          <a:bodyPr/>
          <a:lstStyle/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2000" dirty="0"/>
              <a:t>Ring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White LCW Hose Replacement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400" dirty="0"/>
              <a:t>Moved into the 60-sector section </a:t>
            </a:r>
          </a:p>
          <a:p>
            <a:pPr lvl="1"/>
            <a:r>
              <a:rPr lang="en-US" sz="1600" dirty="0"/>
              <a:t>Q319 Magnet replacement (new magnet at MI60)</a:t>
            </a:r>
          </a:p>
          <a:p>
            <a:pPr lvl="2"/>
            <a:r>
              <a:rPr lang="en-US" sz="1400" dirty="0"/>
              <a:t> Prep work for replacement magnet is making its way through the system </a:t>
            </a:r>
          </a:p>
          <a:p>
            <a:pPr lvl="1"/>
            <a:r>
              <a:rPr lang="en-US" sz="1600" dirty="0"/>
              <a:t>Q333 leak repair</a:t>
            </a:r>
          </a:p>
          <a:p>
            <a:pPr lvl="2"/>
            <a:r>
              <a:rPr lang="en-US" sz="1400" dirty="0"/>
              <a:t>Pressure testing </a:t>
            </a:r>
          </a:p>
          <a:p>
            <a:pPr lvl="2"/>
            <a:r>
              <a:rPr lang="en-US" sz="1400" dirty="0"/>
              <a:t>Reconnect BPM</a:t>
            </a:r>
          </a:p>
          <a:p>
            <a:pPr lvl="2"/>
            <a:r>
              <a:rPr lang="en-US" sz="1400" dirty="0"/>
              <a:t>Reposition elements and Alignment</a:t>
            </a:r>
          </a:p>
          <a:p>
            <a:pPr lvl="3"/>
            <a:r>
              <a:rPr lang="en-US" sz="1200" dirty="0"/>
              <a:t>This will not occur until mid next week Due to Alignment issues </a:t>
            </a:r>
          </a:p>
          <a:p>
            <a:pPr lvl="1"/>
            <a:r>
              <a:rPr lang="en-US" sz="1800" dirty="0"/>
              <a:t>MI20 Sump Repair</a:t>
            </a:r>
            <a:r>
              <a:rPr lang="en-US" sz="1400" dirty="0"/>
              <a:t> </a:t>
            </a:r>
          </a:p>
          <a:p>
            <a:pPr lvl="2"/>
            <a:r>
              <a:rPr lang="en-US" sz="1400" dirty="0"/>
              <a:t>New check valves</a:t>
            </a:r>
          </a:p>
          <a:p>
            <a:pPr lvl="3"/>
            <a:r>
              <a:rPr lang="en-US" sz="1400" dirty="0"/>
              <a:t>Scheduled to arrive this last Tuesday</a:t>
            </a:r>
          </a:p>
          <a:p>
            <a:pPr lvl="3"/>
            <a:r>
              <a:rPr lang="en-US" sz="1400" dirty="0"/>
              <a:t>We hope that they will get here today</a:t>
            </a:r>
          </a:p>
          <a:p>
            <a:pPr lvl="1"/>
            <a:r>
              <a:rPr lang="en-US" sz="1600" dirty="0"/>
              <a:t>Mechanical </a:t>
            </a:r>
          </a:p>
          <a:p>
            <a:pPr lvl="2"/>
            <a:r>
              <a:rPr lang="en-US" sz="1400" dirty="0"/>
              <a:t>Water/Vacuum issues</a:t>
            </a:r>
            <a:endParaRPr lang="en-US" sz="1800" dirty="0"/>
          </a:p>
          <a:p>
            <a:pPr marL="742950" lvl="2" indent="-34290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600" dirty="0"/>
              <a:t>RF </a:t>
            </a:r>
          </a:p>
          <a:p>
            <a:pPr marL="1200150" lvl="3" indent="-342900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sz="1400" dirty="0"/>
              <a:t>Maintenance  will continue</a:t>
            </a:r>
          </a:p>
          <a:p>
            <a:pPr marL="342900" lvl="1" indent="-342900">
              <a:lnSpc>
                <a:spcPct val="107000"/>
              </a:lnSpc>
              <a:buSzPts val="1000"/>
              <a:buFont typeface="Arial" charset="0"/>
              <a:buChar char="•"/>
              <a:tabLst>
                <a:tab pos="457200" algn="l"/>
              </a:tabLst>
            </a:pPr>
            <a:r>
              <a:rPr lang="en-US" sz="1800" dirty="0"/>
              <a:t>MI-8</a:t>
            </a:r>
          </a:p>
          <a:p>
            <a:pPr lvl="2"/>
            <a:r>
              <a:rPr lang="en-US" sz="1400" dirty="0"/>
              <a:t>Will be finishing up early next week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E0675-063C-49CE-14BE-FF917E73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5366"/>
            <a:ext cx="8686800" cy="427877"/>
          </a:xfrm>
        </p:spPr>
        <p:txBody>
          <a:bodyPr/>
          <a:lstStyle/>
          <a:p>
            <a:r>
              <a:rPr lang="en-US" dirty="0"/>
              <a:t>MI/RR/MI8 8/28 – 9/1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EB82-EB30-4C2C-40F6-8C5A54F029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D987-5002-81D4-5055-B326E7AFC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939FF-DD9E-F27F-C74F-937A657DF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8D116D-3BBE-EAE9-8C90-FCE281E06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96468"/>
              </p:ext>
            </p:extLst>
          </p:nvPr>
        </p:nvGraphicFramePr>
        <p:xfrm>
          <a:off x="5375205" y="4065310"/>
          <a:ext cx="3460571" cy="214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660">
                  <a:extLst>
                    <a:ext uri="{9D8B030D-6E8A-4147-A177-3AD203B41FA5}">
                      <a16:colId xmlns:a16="http://schemas.microsoft.com/office/drawing/2014/main" val="1952414292"/>
                    </a:ext>
                  </a:extLst>
                </a:gridCol>
                <a:gridCol w="761246">
                  <a:extLst>
                    <a:ext uri="{9D8B030D-6E8A-4147-A177-3AD203B41FA5}">
                      <a16:colId xmlns:a16="http://schemas.microsoft.com/office/drawing/2014/main" val="591829301"/>
                    </a:ext>
                  </a:extLst>
                </a:gridCol>
                <a:gridCol w="938121">
                  <a:extLst>
                    <a:ext uri="{9D8B030D-6E8A-4147-A177-3AD203B41FA5}">
                      <a16:colId xmlns:a16="http://schemas.microsoft.com/office/drawing/2014/main" val="623029686"/>
                    </a:ext>
                  </a:extLst>
                </a:gridCol>
                <a:gridCol w="823544">
                  <a:extLst>
                    <a:ext uri="{9D8B030D-6E8A-4147-A177-3AD203B41FA5}">
                      <a16:colId xmlns:a16="http://schemas.microsoft.com/office/drawing/2014/main" val="459161397"/>
                    </a:ext>
                  </a:extLst>
                </a:gridCol>
              </a:tblGrid>
              <a:tr h="6709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Marv Air unit replacement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Building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Finish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</a:rPr>
                        <a:t>Status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932543225"/>
                  </a:ext>
                </a:extLst>
              </a:tr>
              <a:tr h="244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MI-10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8/21/2023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8/25/2023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</a:rPr>
                        <a:t>Underway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2785503"/>
                  </a:ext>
                </a:extLst>
              </a:tr>
              <a:tr h="244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MI-20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8/22/2023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8/31/2023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Yu Gothic" panose="020B0400000000000000" pitchFamily="34" charset="-128"/>
                        </a:rPr>
                        <a:t>Underway</a:t>
                      </a: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851628705"/>
                  </a:ext>
                </a:extLst>
              </a:tr>
              <a:tr h="244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MI-30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8/28/2023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9/6/2023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188409325"/>
                  </a:ext>
                </a:extLst>
              </a:tr>
              <a:tr h="244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MI-40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9/1/2023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9/12/2023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967221434"/>
                  </a:ext>
                </a:extLst>
              </a:tr>
              <a:tr h="244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MI-50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9/7/2023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9/18/2023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650532315"/>
                  </a:ext>
                </a:extLst>
              </a:tr>
              <a:tr h="2448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MI-62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9/13/2023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9/19/2023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Yu Gothic" panose="020B0400000000000000" pitchFamily="34" charset="-128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126419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007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F9D098-B7E3-C76B-0E9E-F5886BDC3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6564"/>
            <a:ext cx="8672513" cy="5614236"/>
          </a:xfrm>
        </p:spPr>
        <p:txBody>
          <a:bodyPr/>
          <a:lstStyle/>
          <a:p>
            <a:pPr lvl="1"/>
            <a:r>
              <a:rPr lang="en-US" dirty="0"/>
              <a:t>Target Hall</a:t>
            </a:r>
          </a:p>
          <a:p>
            <a:pPr lvl="2"/>
            <a:r>
              <a:rPr lang="en-US" dirty="0"/>
              <a:t>Munters switch replacement when available</a:t>
            </a:r>
          </a:p>
          <a:p>
            <a:pPr lvl="2"/>
            <a:r>
              <a:rPr lang="en-US" dirty="0"/>
              <a:t>Continued PM’s Inspections of underdrain etc.</a:t>
            </a:r>
          </a:p>
          <a:p>
            <a:pPr marR="0" lvl="2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dirty="0"/>
              <a:t>Pull R block by the end of next week.</a:t>
            </a:r>
          </a:p>
          <a:p>
            <a:pPr marR="0" lvl="3">
              <a:lnSpc>
                <a:spcPct val="107000"/>
              </a:lnSpc>
              <a:buSzPts val="1000"/>
              <a:tabLst>
                <a:tab pos="1371600" algn="l"/>
              </a:tabLst>
            </a:pPr>
            <a:r>
              <a:rPr lang="en-US" dirty="0"/>
              <a:t>Being held off due to fall protection issues </a:t>
            </a:r>
          </a:p>
          <a:p>
            <a:pPr lvl="4">
              <a:lnSpc>
                <a:spcPct val="107000"/>
              </a:lnSpc>
              <a:buSzPts val="1000"/>
              <a:tabLst>
                <a:tab pos="1371600" algn="l"/>
              </a:tabLst>
            </a:pPr>
            <a:r>
              <a:rPr lang="en-US" dirty="0"/>
              <a:t>Inspection of thermal couples </a:t>
            </a:r>
          </a:p>
          <a:p>
            <a:pPr lvl="4">
              <a:lnSpc>
                <a:spcPct val="107000"/>
              </a:lnSpc>
              <a:buSzPts val="1000"/>
              <a:tabLst>
                <a:tab pos="1371600" algn="l"/>
              </a:tabLst>
            </a:pPr>
            <a:r>
              <a:rPr lang="en-US" dirty="0"/>
              <a:t>Sign holder installation with the chase</a:t>
            </a:r>
          </a:p>
          <a:p>
            <a:pPr lvl="4">
              <a:lnSpc>
                <a:spcPct val="107000"/>
              </a:lnSpc>
              <a:buSzPts val="1000"/>
              <a:tabLst>
                <a:tab pos="1371600" algn="l"/>
              </a:tabLst>
            </a:pPr>
            <a:r>
              <a:rPr lang="en-US" dirty="0"/>
              <a:t>General inspection                        </a:t>
            </a:r>
          </a:p>
          <a:p>
            <a:pPr lvl="1"/>
            <a:r>
              <a:rPr lang="en-US" dirty="0"/>
              <a:t>Pre Target</a:t>
            </a:r>
          </a:p>
          <a:p>
            <a:pPr lvl="2"/>
            <a:r>
              <a:rPr lang="en-US" dirty="0"/>
              <a:t>Q115 Inspection/Work Planning</a:t>
            </a:r>
          </a:p>
          <a:p>
            <a:pPr lvl="3"/>
            <a:r>
              <a:rPr lang="en-US" dirty="0"/>
              <a:t>Cut and cap</a:t>
            </a:r>
          </a:p>
          <a:p>
            <a:pPr lvl="2"/>
            <a:r>
              <a:rPr lang="en-US" dirty="0"/>
              <a:t>Q118 Manifold replacement / rework (in place)</a:t>
            </a:r>
          </a:p>
          <a:p>
            <a:pPr lvl="3"/>
            <a:r>
              <a:rPr lang="en-US" dirty="0"/>
              <a:t>Full manifold replacement both ends.</a:t>
            </a:r>
          </a:p>
          <a:p>
            <a:pPr lvl="3"/>
            <a:r>
              <a:rPr lang="en-US" dirty="0"/>
              <a:t>Experts are gathering parts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833D1-76CE-76B7-9E61-6D2DAE69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NuMI – TSD 8/28 – 9/1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50A80-4BCC-2658-7758-6022FCAEDE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0B13-0881-798E-355E-CEB6AD7C2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41A07-3516-C158-B5E0-0F59851A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1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E9D6BD-6A71-4352-93E4-30FA99D1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7087"/>
            <a:ext cx="6819254" cy="5677126"/>
          </a:xfrm>
        </p:spPr>
        <p:txBody>
          <a:bodyPr/>
          <a:lstStyle/>
          <a:p>
            <a:r>
              <a:rPr lang="en-US" dirty="0"/>
              <a:t>Muon Campus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AP30 power outage has been postponed until much later in the shutdown (at a convenient time). 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 Braided connections fabrication is underway.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AP0 AC work has resumed but now is paused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Design change for return air ducting required due to interference from cable tray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System testing was scheduled for 2</a:t>
            </a:r>
            <a:r>
              <a:rPr lang="en-US" sz="1400" baseline="30000" dirty="0"/>
              <a:t>nd</a:t>
            </a:r>
            <a:r>
              <a:rPr lang="en-US" sz="1400" dirty="0"/>
              <a:t> week of September, may now be delayed further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Vacuum Leak in AP50 found on bellows that was replaced last year.  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Yu Gothic" panose="020B0400000000000000" pitchFamily="34" charset="-128"/>
              </a:rPr>
              <a:t>Testing aerosol approach for future repairs s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Preparing to remove Resistive Wall Monitor from the 10 straight (it gets moved to 907 in the M4 line).</a:t>
            </a: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ESS2 testing 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Gothic" panose="020B0400000000000000" pitchFamily="34" charset="-128"/>
              </a:rPr>
              <a:t>No noticeable improvement too the vacuum response of the tank.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Monday August 28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Yu Gothic" panose="020B0400000000000000" pitchFamily="34" charset="-128"/>
              </a:rPr>
              <a:t>We would like the Delivery Ring, Extraction  and the M4 line to be re-cored to shutdown Core.</a:t>
            </a:r>
          </a:p>
          <a:p>
            <a:pPr lvl="3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We are working with Rad safety as to the timing of this 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576D4F-4D4B-1D01-B0C8-3CE0E20A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Beam Delivery Department </a:t>
            </a:r>
            <a:r>
              <a:rPr lang="en-US" dirty="0"/>
              <a:t>8/28 – 9/1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18AD-422F-6B9D-1FEB-B980732F7F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EA672-DF5B-5958-9586-16E38A80E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7ED6F-974C-1DB7-074E-7666CF4CD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267521-676A-A533-9175-0E32265E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254" y="827087"/>
            <a:ext cx="2270502" cy="30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61F83A-1777-E31A-4998-45B7F6C1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532663"/>
          </a:xfrm>
        </p:spPr>
        <p:txBody>
          <a:bodyPr/>
          <a:lstStyle/>
          <a:p>
            <a:r>
              <a:rPr lang="en-US" sz="2000" dirty="0">
                <a:ea typeface="ＭＳ Ｐゴシック" charset="0"/>
              </a:rPr>
              <a:t>Switchyard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SWIC Change out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Due manufacturing issues the following SWIC will not be going in this shutdown.</a:t>
            </a:r>
          </a:p>
          <a:p>
            <a:pPr lvl="3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S105/S202/S208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Water leak repairs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On going 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Vacuum Maintenance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M02, 03, and 05 that electrical work to get these pumps up and running.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F3 Manhole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Remove from the Beam line M00U3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Tev F3 Pond Pump replacement</a:t>
            </a:r>
          </a:p>
          <a:p>
            <a:pPr lvl="2"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en-US" dirty="0"/>
              <a:t>Crane will on site next week  Friday Sept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800" kern="0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1800" kern="1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CF721-9FA7-ED5C-4F0B-C4010F93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Switchyard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1D2C-AEAD-4E1E-52D5-D896215A14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9FC95-79E6-2300-65C4-74C8447BA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BC22E-A817-8B0A-5FFC-D25951B22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0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D23987-D1CA-6E0B-EC9A-7F6D6E29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47271"/>
            <a:ext cx="8672513" cy="576447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While completing a Job walkthrough It was discovered that </a:t>
            </a:r>
            <a:r>
              <a:rPr lang="en-US" sz="2400" dirty="0">
                <a:latin typeface="Calibri" panose="020F0502020204030204" pitchFamily="34" charset="0"/>
                <a:ea typeface="Yu Gothic" panose="020B0400000000000000" pitchFamily="34" charset="-128"/>
              </a:rPr>
              <a:t>our Interlock System for M01 has expired and we will need to retest and certify the interlock system prior to the test occurring.</a:t>
            </a:r>
            <a:endParaRPr lang="en-US" sz="2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Yu Gothic" panose="020B0400000000000000" pitchFamily="34" charset="-128"/>
              </a:rPr>
              <a:t>The Plan</a:t>
            </a:r>
            <a:r>
              <a:rPr lang="en-US" sz="2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 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Friday August 25</a:t>
            </a:r>
            <a:r>
              <a:rPr lang="en-US" baseline="30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(today)</a:t>
            </a:r>
          </a:p>
          <a:p>
            <a:pPr marL="1257300" lvl="3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Yu Gothic" panose="020B0400000000000000" pitchFamily="34" charset="-128"/>
              </a:rPr>
              <a:t>A mock secure of the F3 manhole and the M01 enclosure will be done</a:t>
            </a:r>
          </a:p>
          <a:p>
            <a:pPr marL="1714500" lvl="4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This is being don</a:t>
            </a:r>
            <a:r>
              <a:rPr lang="en-US" dirty="0">
                <a:latin typeface="Calibri" panose="020F0502020204030204" pitchFamily="34" charset="0"/>
                <a:ea typeface="Yu Gothic" panose="020B0400000000000000" pitchFamily="34" charset="-128"/>
              </a:rPr>
              <a:t>e so if a problem is encounter with the system, it can be address today and minimize  delays on Monday</a:t>
            </a:r>
            <a:endParaRPr lang="en-US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Monday 28</a:t>
            </a:r>
            <a:r>
              <a:rPr lang="en-US" baseline="30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</a:t>
            </a:r>
            <a:r>
              <a:rPr lang="en-US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Between 09:00 -10:00 hrs. Ops will complete a valid secure of the F3 manhole and the M01 enclosure</a:t>
            </a:r>
            <a:endParaRPr lang="en-US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~10:30- 12:30 Interlock a group will test F3 manhole and M01 enclosures </a:t>
            </a:r>
            <a:endParaRPr lang="en-US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~13:00- 15:00  we will take leads off the magnet and power supply</a:t>
            </a:r>
            <a:endParaRPr lang="en-US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~15:00 – 16:00 hrs.  HI pot the cable</a:t>
            </a:r>
            <a:endParaRPr lang="en-US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400050"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Tuesday August 29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</a:t>
            </a:r>
            <a:r>
              <a:rPr lang="en-US" sz="2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 </a:t>
            </a:r>
          </a:p>
          <a:p>
            <a:pPr marL="800100" lvl="2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Calibri" panose="020F0502020204030204" pitchFamily="34" charset="0"/>
                <a:ea typeface="Yu Gothic" panose="020B0400000000000000" pitchFamily="34" charset="-128"/>
              </a:rPr>
              <a:t>MS3 oil switch will be replaced.  This will impact the entire Meson line </a:t>
            </a:r>
            <a:endParaRPr lang="en-US" sz="22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965DB-D310-960D-6436-EAA1B66D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2" y="205484"/>
            <a:ext cx="8686800" cy="534255"/>
          </a:xfrm>
        </p:spPr>
        <p:txBody>
          <a:bodyPr/>
          <a:lstStyle/>
          <a:p>
            <a:r>
              <a:rPr lang="en-US" sz="2800" dirty="0"/>
              <a:t>F:M00U Cable Replacement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FCE41-0DB4-F04F-27AE-023539D048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25B9-955B-D709-F494-1DF31B71C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5C7B-01D7-9F15-27B3-4F8B7449D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58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2F393C-4868-D57E-596E-EFFEF0C7C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51" y="679629"/>
            <a:ext cx="4836258" cy="5787982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Was planned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of Aug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</a:rPr>
              <a:t>28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 -Thursday (any day)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Asset# 360 Linac Fan Coil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It has not been done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Asset# 367 Linac Fan Coil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There is Equipment in the way but just need a day notice to remove.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Asset# 364.1 Linac Fan Coil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400" dirty="0">
                <a:effectLst/>
                <a:latin typeface="Calibri" panose="020F0502020204030204" pitchFamily="34" charset="0"/>
                <a:ea typeface="Yu Gothic" panose="020B0400000000000000" pitchFamily="34" charset="-128"/>
              </a:rPr>
              <a:t>This unit will not be done since it’s need more planning. There is fall prevention concerns. Will coordinate with P/S.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 Aug 21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Meson, There is 5 Work Orders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Monday-Thursday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Muon and APO. 9 Work Orders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Monday-Thursday 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afternoon, Re-Lamping Transfer Hall so the crane can be inspected. 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Monday-Thursday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Corrective exist in many areas</a:t>
            </a:r>
            <a:endParaRPr lang="en-US" sz="1400" dirty="0">
              <a:effectLst/>
              <a:latin typeface="Calibri" panose="020F0502020204030204" pitchFamily="34" charset="0"/>
              <a:ea typeface="Yu Gothic" panose="020B0400000000000000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baseline="30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baseline="30000" dirty="0"/>
              <a:t>Tasks not scheduled due to availability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dirty="0">
                <a:latin typeface="Calibri" panose="020F0502020204030204" pitchFamily="34" charset="0"/>
              </a:rPr>
              <a:t>Asset# RS1214 Main Ring RSF4 Strainer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dirty="0">
                <a:latin typeface="Calibri" panose="020F0502020204030204" pitchFamily="34" charset="0"/>
              </a:rPr>
              <a:t>Asset# RS1210 Main Ring RSF3 Strainer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dirty="0">
                <a:latin typeface="Calibri" panose="020F0502020204030204" pitchFamily="34" charset="0"/>
              </a:rPr>
              <a:t>Asset# RS1205 Main Ring RSF4 Strainer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aseline="30000" dirty="0"/>
          </a:p>
          <a:p>
            <a:pPr marL="0" indent="0">
              <a:spcBef>
                <a:spcPts val="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E6BCB-1B94-FA9C-A1B9-1D589E69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Maintenance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8E6DD-5B07-D0AB-28DF-7BCB756E94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D973-C897-50B2-7349-1574C43A5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3659B-CDCC-3471-4478-8EE81D5CE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BF540-4FFC-8164-8485-53869DF9FBFB}"/>
              </a:ext>
            </a:extLst>
          </p:cNvPr>
          <p:cNvSpPr txBox="1"/>
          <p:nvPr/>
        </p:nvSpPr>
        <p:spPr>
          <a:xfrm>
            <a:off x="4806951" y="1301660"/>
            <a:ext cx="4337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Process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Pass</a:t>
            </a:r>
          </a:p>
          <a:p>
            <a:r>
              <a:rPr lang="en-US" dirty="0"/>
              <a:t>	General inspection </a:t>
            </a:r>
          </a:p>
          <a:p>
            <a:r>
              <a:rPr lang="en-US" dirty="0"/>
              <a:t>	Determine what problems 	Order parts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Pass</a:t>
            </a:r>
          </a:p>
          <a:p>
            <a:r>
              <a:rPr lang="en-US" dirty="0"/>
              <a:t>	Corrective actions </a:t>
            </a:r>
          </a:p>
        </p:txBody>
      </p:sp>
    </p:spTree>
    <p:extLst>
      <p:ext uri="{BB962C8B-B14F-4D97-AF65-F5344CB8AC3E}">
        <p14:creationId xmlns:p14="http://schemas.microsoft.com/office/powerpoint/2010/main" val="1104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1"/>
          <p:cNvSpPr txBox="1">
            <a:spLocks noGrp="1"/>
          </p:cNvSpPr>
          <p:nvPr>
            <p:ph type="body" idx="1"/>
          </p:nvPr>
        </p:nvSpPr>
        <p:spPr>
          <a:xfrm>
            <a:off x="238193" y="898881"/>
            <a:ext cx="5830213" cy="413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spcBef>
                <a:spcPts val="0"/>
              </a:spcBef>
              <a:buSzPts val="2200"/>
            </a:pPr>
            <a:r>
              <a:rPr lang="en-US" sz="1650" dirty="0"/>
              <a:t>Gates equipped with: </a:t>
            </a:r>
            <a:endParaRPr dirty="0"/>
          </a:p>
          <a:p>
            <a:pPr marL="568642" lvl="1">
              <a:spcBef>
                <a:spcPts val="600"/>
              </a:spcBef>
              <a:buSzPts val="1900"/>
            </a:pPr>
            <a:r>
              <a:rPr lang="en-US" sz="1425" dirty="0"/>
              <a:t>Badge readers – so authorized personnel can pass through</a:t>
            </a:r>
            <a:endParaRPr dirty="0"/>
          </a:p>
          <a:p>
            <a:pPr marL="568642" lvl="1">
              <a:spcBef>
                <a:spcPts val="600"/>
              </a:spcBef>
              <a:buSzPts val="1900"/>
            </a:pPr>
            <a:r>
              <a:rPr lang="en-US" sz="1425" dirty="0"/>
              <a:t>Intercoms – so deliveries and other persons can be assisted by security </a:t>
            </a:r>
            <a:br>
              <a:rPr lang="en-US" sz="1425" dirty="0"/>
            </a:br>
            <a:endParaRPr sz="1425" dirty="0"/>
          </a:p>
          <a:p>
            <a:pPr>
              <a:spcBef>
                <a:spcPts val="330"/>
              </a:spcBef>
              <a:buSzPts val="2200"/>
            </a:pPr>
            <a:r>
              <a:rPr lang="en-US" sz="1650" dirty="0"/>
              <a:t>Emergency vehicles will have an override </a:t>
            </a:r>
            <a:br>
              <a:rPr lang="en-US" sz="1650" dirty="0"/>
            </a:br>
            <a:endParaRPr sz="1650" dirty="0"/>
          </a:p>
          <a:p>
            <a:pPr>
              <a:spcBef>
                <a:spcPts val="330"/>
              </a:spcBef>
              <a:buSzPts val="2200"/>
            </a:pPr>
            <a:r>
              <a:rPr lang="en-US" sz="1650" dirty="0"/>
              <a:t>All gates engineered so all highway-legal traffic (including tankard trucks) can pass through an open gate</a:t>
            </a:r>
            <a:br>
              <a:rPr lang="en-US" sz="1650" dirty="0"/>
            </a:br>
            <a:endParaRPr sz="1650" dirty="0"/>
          </a:p>
          <a:p>
            <a:pPr>
              <a:spcBef>
                <a:spcPts val="330"/>
              </a:spcBef>
              <a:buSzPts val="2200"/>
            </a:pPr>
            <a:r>
              <a:rPr lang="en-US" sz="1650" dirty="0"/>
              <a:t>Gates are located at:</a:t>
            </a:r>
            <a:endParaRPr sz="1650" dirty="0"/>
          </a:p>
          <a:p>
            <a:pPr marL="568167" lvl="1">
              <a:spcBef>
                <a:spcPts val="270"/>
              </a:spcBef>
              <a:buSzPts val="1800"/>
            </a:pPr>
            <a:r>
              <a:rPr lang="en-US" sz="1350" dirty="0"/>
              <a:t>Kautz Road (1) near the end of the </a:t>
            </a:r>
            <a:r>
              <a:rPr lang="en-US" sz="1350" dirty="0" err="1"/>
              <a:t>linac</a:t>
            </a:r>
            <a:r>
              <a:rPr lang="en-US" sz="1350" dirty="0"/>
              <a:t> </a:t>
            </a:r>
            <a:endParaRPr sz="1350" dirty="0"/>
          </a:p>
          <a:p>
            <a:pPr marL="568167" lvl="1">
              <a:spcBef>
                <a:spcPts val="270"/>
              </a:spcBef>
              <a:buSzPts val="1800"/>
            </a:pPr>
            <a:r>
              <a:rPr lang="en-US" sz="1350" dirty="0"/>
              <a:t>SE corner of Wilson Hall (2) before connecting to Main Ring Rd.</a:t>
            </a:r>
            <a:endParaRPr dirty="0"/>
          </a:p>
          <a:p>
            <a:pPr marL="568167" lvl="1">
              <a:spcBef>
                <a:spcPts val="270"/>
              </a:spcBef>
              <a:buSzPts val="1800"/>
            </a:pPr>
            <a:r>
              <a:rPr lang="en-US" sz="1350" dirty="0"/>
              <a:t>E Road (3) near Main Ring Rd. (at C0)</a:t>
            </a:r>
            <a:endParaRPr dirty="0"/>
          </a:p>
        </p:txBody>
      </p:sp>
      <p:sp>
        <p:nvSpPr>
          <p:cNvPr id="647" name="Google Shape;647;p21"/>
          <p:cNvSpPr txBox="1">
            <a:spLocks noGrp="1"/>
          </p:cNvSpPr>
          <p:nvPr>
            <p:ph type="title"/>
          </p:nvPr>
        </p:nvSpPr>
        <p:spPr>
          <a:xfrm>
            <a:off x="234950" y="156536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100" dirty="0"/>
              <a:t>Gate access</a:t>
            </a:r>
            <a:endParaRPr dirty="0"/>
          </a:p>
        </p:txBody>
      </p:sp>
      <p:sp>
        <p:nvSpPr>
          <p:cNvPr id="648" name="Google Shape;648;p21"/>
          <p:cNvSpPr txBox="1">
            <a:spLocks noGrp="1"/>
          </p:cNvSpPr>
          <p:nvPr>
            <p:ph type="sldNum" idx="12"/>
          </p:nvPr>
        </p:nvSpPr>
        <p:spPr>
          <a:xfrm>
            <a:off x="222250" y="6504216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lvl="0" indent="0" algn="l" defTabSz="457200" rtl="0" fontAlgn="base">
              <a:spcBef>
                <a:spcPts val="0"/>
              </a:spcBef>
              <a:spcAft>
                <a:spcPct val="0"/>
              </a:spcAft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defTabSz="457200" rtl="0" fontAlgn="base">
              <a:spcBef>
                <a:spcPts val="0"/>
              </a:spcBef>
              <a:spcAft>
                <a:spcPct val="0"/>
              </a:spcAft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457200" rtl="0" fontAlgn="base">
              <a:spcBef>
                <a:spcPts val="0"/>
              </a:spcBef>
              <a:spcAft>
                <a:spcPct val="0"/>
              </a:spcAft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457200" rtl="0" fontAlgn="base">
              <a:spcBef>
                <a:spcPts val="0"/>
              </a:spcBef>
              <a:spcAft>
                <a:spcPct val="0"/>
              </a:spcAft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457200" rtl="0" fontAlgn="base">
              <a:spcBef>
                <a:spcPts val="0"/>
              </a:spcBef>
              <a:spcAft>
                <a:spcPct val="0"/>
              </a:spcAft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457200" rtl="0" eaLnBrk="1" latinLnBrk="0" hangingPunct="1">
              <a:spcBef>
                <a:spcPts val="0"/>
              </a:spcBef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457200" rtl="0" eaLnBrk="1" latinLnBrk="0" hangingPunct="1">
              <a:spcBef>
                <a:spcPts val="0"/>
              </a:spcBef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457200" rtl="0" eaLnBrk="1" latinLnBrk="0" hangingPunct="1">
              <a:spcBef>
                <a:spcPts val="0"/>
              </a:spcBef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457200" rtl="0" eaLnBrk="1" latinLnBrk="0" hangingPunct="1">
              <a:spcBef>
                <a:spcPts val="0"/>
              </a:spcBef>
              <a:buNone/>
              <a:defRPr sz="900" b="0" i="0" u="none" strike="noStrike" kern="1200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16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5F1C8-77AE-FD5B-D4F8-E01180DECFC5}"/>
              </a:ext>
            </a:extLst>
          </p:cNvPr>
          <p:cNvGrpSpPr/>
          <p:nvPr/>
        </p:nvGrpSpPr>
        <p:grpSpPr>
          <a:xfrm>
            <a:off x="6168668" y="905308"/>
            <a:ext cx="2753082" cy="5069938"/>
            <a:chOff x="6168668" y="905308"/>
            <a:chExt cx="2753082" cy="5069938"/>
          </a:xfrm>
        </p:grpSpPr>
        <p:pic>
          <p:nvPicPr>
            <p:cNvPr id="649" name="Google Shape;649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85181" y="955174"/>
              <a:ext cx="2710733" cy="1785005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50" name="Google Shape;650;p21"/>
            <p:cNvSpPr/>
            <p:nvPr/>
          </p:nvSpPr>
          <p:spPr>
            <a:xfrm rot="1794466">
              <a:off x="7142655" y="1880232"/>
              <a:ext cx="36576" cy="54864"/>
            </a:xfrm>
            <a:prstGeom prst="rect">
              <a:avLst/>
            </a:prstGeom>
            <a:solidFill>
              <a:srgbClr val="1D6BFF"/>
            </a:solidFill>
            <a:ln w="9525" cap="flat" cmpd="sng">
              <a:solidFill>
                <a:srgbClr val="002D8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1" name="Google Shape;651;p21"/>
            <p:cNvCxnSpPr/>
            <p:nvPr/>
          </p:nvCxnSpPr>
          <p:spPr>
            <a:xfrm rot="10800000">
              <a:off x="7200424" y="1940562"/>
              <a:ext cx="57626" cy="34422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52" name="Google Shape;652;p21"/>
            <p:cNvCxnSpPr/>
            <p:nvPr/>
          </p:nvCxnSpPr>
          <p:spPr>
            <a:xfrm>
              <a:off x="7258051" y="1974985"/>
              <a:ext cx="276225" cy="17052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653" name="Google Shape;653;p21"/>
            <p:cNvCxnSpPr>
              <a:stCxn id="654" idx="1"/>
            </p:cNvCxnSpPr>
            <p:nvPr/>
          </p:nvCxnSpPr>
          <p:spPr>
            <a:xfrm flipH="1">
              <a:off x="7396952" y="1874766"/>
              <a:ext cx="334350" cy="17162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triangle" w="med" len="med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sp>
          <p:nvSpPr>
            <p:cNvPr id="654" name="Google Shape;654;p21"/>
            <p:cNvSpPr txBox="1"/>
            <p:nvPr/>
          </p:nvSpPr>
          <p:spPr>
            <a:xfrm>
              <a:off x="7731302" y="1720877"/>
              <a:ext cx="731520" cy="307777"/>
            </a:xfrm>
            <a:prstGeom prst="rect">
              <a:avLst/>
            </a:prstGeom>
            <a:solidFill>
              <a:schemeClr val="lt1">
                <a:alpha val="84705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Chain-link fence</a:t>
              </a:r>
              <a:endParaRPr sz="1800"/>
            </a:p>
          </p:txBody>
        </p:sp>
        <p:sp>
          <p:nvSpPr>
            <p:cNvPr id="655" name="Google Shape;655;p21"/>
            <p:cNvSpPr txBox="1"/>
            <p:nvPr/>
          </p:nvSpPr>
          <p:spPr>
            <a:xfrm>
              <a:off x="6909575" y="2300081"/>
              <a:ext cx="624547" cy="376996"/>
            </a:xfrm>
            <a:prstGeom prst="rect">
              <a:avLst/>
            </a:prstGeom>
            <a:solidFill>
              <a:schemeClr val="lt1">
                <a:alpha val="84705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Jersey barrier</a:t>
              </a:r>
              <a:endParaRPr sz="1800"/>
            </a:p>
          </p:txBody>
        </p:sp>
        <p:cxnSp>
          <p:nvCxnSpPr>
            <p:cNvPr id="656" name="Google Shape;656;p21"/>
            <p:cNvCxnSpPr>
              <a:stCxn id="655" idx="0"/>
            </p:cNvCxnSpPr>
            <p:nvPr/>
          </p:nvCxnSpPr>
          <p:spPr>
            <a:xfrm flipH="1" flipV="1">
              <a:off x="7221848" y="1996106"/>
              <a:ext cx="1" cy="303975"/>
            </a:xfrm>
            <a:prstGeom prst="straightConnector1">
              <a:avLst/>
            </a:prstGeom>
            <a:noFill/>
            <a:ln w="9525" cap="flat" cmpd="sng">
              <a:solidFill>
                <a:srgbClr val="4E982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57" name="Google Shape;657;p21"/>
            <p:cNvSpPr txBox="1"/>
            <p:nvPr/>
          </p:nvSpPr>
          <p:spPr>
            <a:xfrm>
              <a:off x="6340750" y="905308"/>
              <a:ext cx="322446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/>
            </a:p>
          </p:txBody>
        </p:sp>
        <p:sp>
          <p:nvSpPr>
            <p:cNvPr id="658" name="Google Shape;658;p21"/>
            <p:cNvSpPr txBox="1"/>
            <p:nvPr/>
          </p:nvSpPr>
          <p:spPr>
            <a:xfrm>
              <a:off x="6371089" y="1384292"/>
              <a:ext cx="731520" cy="153888"/>
            </a:xfrm>
            <a:prstGeom prst="rect">
              <a:avLst/>
            </a:prstGeom>
            <a:solidFill>
              <a:schemeClr val="lt1">
                <a:alpha val="84705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1D6BFF"/>
                  </a:solidFill>
                  <a:latin typeface="Arial"/>
                  <a:ea typeface="Arial"/>
                  <a:cs typeface="Arial"/>
                  <a:sym typeface="Arial"/>
                </a:rPr>
                <a:t>Guard booth</a:t>
              </a:r>
              <a:endParaRPr sz="1800"/>
            </a:p>
          </p:txBody>
        </p:sp>
        <p:cxnSp>
          <p:nvCxnSpPr>
            <p:cNvPr id="659" name="Google Shape;659;p21"/>
            <p:cNvCxnSpPr>
              <a:stCxn id="658" idx="2"/>
            </p:cNvCxnSpPr>
            <p:nvPr/>
          </p:nvCxnSpPr>
          <p:spPr>
            <a:xfrm>
              <a:off x="6736849" y="1538180"/>
              <a:ext cx="394650" cy="344203"/>
            </a:xfrm>
            <a:prstGeom prst="straightConnector1">
              <a:avLst/>
            </a:prstGeom>
            <a:noFill/>
            <a:ln w="9525" cap="flat" cmpd="sng">
              <a:solidFill>
                <a:srgbClr val="1D6BF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660" name="Google Shape;660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76129" y="2755822"/>
              <a:ext cx="2743200" cy="1744991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61" name="Google Shape;661;p21"/>
            <p:cNvSpPr txBox="1"/>
            <p:nvPr/>
          </p:nvSpPr>
          <p:spPr>
            <a:xfrm>
              <a:off x="6399860" y="2835779"/>
              <a:ext cx="336989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/>
            </a:p>
          </p:txBody>
        </p:sp>
        <p:cxnSp>
          <p:nvCxnSpPr>
            <p:cNvPr id="662" name="Google Shape;662;p21"/>
            <p:cNvCxnSpPr/>
            <p:nvPr/>
          </p:nvCxnSpPr>
          <p:spPr>
            <a:xfrm flipH="1">
              <a:off x="6865216" y="3036596"/>
              <a:ext cx="216676" cy="24682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pic>
          <p:nvPicPr>
            <p:cNvPr id="663" name="Google Shape;663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68668" y="4146446"/>
              <a:ext cx="2753082" cy="18288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64" name="Google Shape;664;p21"/>
            <p:cNvSpPr txBox="1"/>
            <p:nvPr/>
          </p:nvSpPr>
          <p:spPr>
            <a:xfrm>
              <a:off x="6421180" y="4129307"/>
              <a:ext cx="322446" cy="438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800"/>
            </a:p>
          </p:txBody>
        </p:sp>
        <p:cxnSp>
          <p:nvCxnSpPr>
            <p:cNvPr id="665" name="Google Shape;665;p21"/>
            <p:cNvCxnSpPr/>
            <p:nvPr/>
          </p:nvCxnSpPr>
          <p:spPr>
            <a:xfrm>
              <a:off x="7988968" y="5134405"/>
              <a:ext cx="0" cy="176793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666" name="Google Shape;666;p21"/>
          <p:cNvSpPr txBox="1">
            <a:spLocks noGrp="1"/>
          </p:cNvSpPr>
          <p:nvPr>
            <p:ph type="ftr" idx="11"/>
          </p:nvPr>
        </p:nvSpPr>
        <p:spPr>
          <a:xfrm>
            <a:off x="1784195" y="6504217"/>
            <a:ext cx="6008526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lvl="0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900" kern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lvl="1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lvl="2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lvl="3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lvl="4" algn="l" defTabSz="457200" rtl="0" fontAlgn="base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05E520-7D6B-3856-D9D7-BD49B7B10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795704"/>
            <a:ext cx="4105036" cy="5059363"/>
          </a:xfrm>
        </p:spPr>
        <p:txBody>
          <a:bodyPr/>
          <a:lstStyle/>
          <a:p>
            <a:r>
              <a:rPr lang="en-US" dirty="0"/>
              <a:t>Wilson Hall East gate </a:t>
            </a:r>
            <a:r>
              <a:rPr lang="en-US" dirty="0">
                <a:solidFill>
                  <a:srgbClr val="FF0000"/>
                </a:solidFill>
              </a:rPr>
              <a:t>(2)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Willson Hall West Gate </a:t>
            </a:r>
            <a:r>
              <a:rPr lang="en-US" dirty="0">
                <a:solidFill>
                  <a:srgbClr val="99D6EA"/>
                </a:solidFill>
              </a:rPr>
              <a:t>(1)</a:t>
            </a:r>
          </a:p>
          <a:p>
            <a:pPr lvl="1"/>
            <a:endParaRPr lang="en-US" dirty="0">
              <a:solidFill>
                <a:srgbClr val="99D6EA"/>
              </a:solidFill>
            </a:endParaRPr>
          </a:p>
          <a:p>
            <a:r>
              <a:rPr lang="en-US" dirty="0"/>
              <a:t>Tev C0 gate </a:t>
            </a:r>
            <a:r>
              <a:rPr lang="en-US" dirty="0">
                <a:solidFill>
                  <a:srgbClr val="99D6EA"/>
                </a:solidFill>
              </a:rPr>
              <a:t>(3)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project has an expected completion date of Oct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Various location impact operations due to work on in near the berm.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61C80-E863-B660-C490-C47A1689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ISD Engineering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24D2F-7C5D-5DF0-4412-B92EFBB91E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A648C-E8CD-C685-3D4C-75A7DBFDF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ACFCF-4FA4-B86B-AFF6-4DF7C7C11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FDC67-E24B-0FB7-E929-A710B100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99375"/>
            <a:ext cx="1978187" cy="3028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2AA880-8D0D-8A24-A50B-41F5CFA5E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32" y="623443"/>
            <a:ext cx="2021706" cy="3135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7A132B-D4C5-5FA8-9825-110CF57B6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241" y="3958802"/>
            <a:ext cx="1664288" cy="233925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915FCFA-A096-6D8B-2A6E-B0A42D60426E}"/>
              </a:ext>
            </a:extLst>
          </p:cNvPr>
          <p:cNvSpPr txBox="1"/>
          <p:nvPr/>
        </p:nvSpPr>
        <p:spPr>
          <a:xfrm>
            <a:off x="7108120" y="147376"/>
            <a:ext cx="1040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D6BD0-961F-6D17-06B2-682C16BF80FC}"/>
              </a:ext>
            </a:extLst>
          </p:cNvPr>
          <p:cNvSpPr txBox="1"/>
          <p:nvPr/>
        </p:nvSpPr>
        <p:spPr>
          <a:xfrm>
            <a:off x="4847754" y="3328048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C95F-E447-23F7-95DE-B9E63F573452}"/>
              </a:ext>
            </a:extLst>
          </p:cNvPr>
          <p:cNvSpPr txBox="1"/>
          <p:nvPr/>
        </p:nvSpPr>
        <p:spPr>
          <a:xfrm>
            <a:off x="7816043" y="3796824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6282A-EA79-C153-A7F2-827347284513}"/>
              </a:ext>
            </a:extLst>
          </p:cNvPr>
          <p:cNvSpPr txBox="1"/>
          <p:nvPr/>
        </p:nvSpPr>
        <p:spPr>
          <a:xfrm>
            <a:off x="3969376" y="5607135"/>
            <a:ext cx="2064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Booster   </a:t>
            </a:r>
            <a:r>
              <a:rPr lang="en-US" dirty="0"/>
              <a:t>West </a:t>
            </a:r>
          </a:p>
          <a:p>
            <a:r>
              <a:rPr lang="en-US" dirty="0"/>
              <a:t>tower</a:t>
            </a:r>
          </a:p>
        </p:txBody>
      </p:sp>
    </p:spTree>
    <p:extLst>
      <p:ext uri="{BB962C8B-B14F-4D97-AF65-F5344CB8AC3E}">
        <p14:creationId xmlns:p14="http://schemas.microsoft.com/office/powerpoint/2010/main" val="37687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blueprint of a building&#10;&#10;Description automatically generated">
            <a:extLst>
              <a:ext uri="{FF2B5EF4-FFF2-40B4-BE49-F238E27FC236}">
                <a16:creationId xmlns:a16="http://schemas.microsoft.com/office/drawing/2014/main" id="{9B5FBED4-FB68-6455-F7F9-CB2BDF998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588" y="726309"/>
            <a:ext cx="6987563" cy="577790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3FF9D4-06E6-8FF1-F53A-C4AEDBB1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 Dewar installation for IERC Building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57AB-3EB2-FC43-F227-3583684B6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42D6A-5C49-21E0-BD1C-1C1B5B960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DE390-A202-CE92-2A5D-853C8A6BA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D699C4-06B3-8E79-6550-6A9D83BA7FB3}"/>
              </a:ext>
            </a:extLst>
          </p:cNvPr>
          <p:cNvSpPr/>
          <p:nvPr/>
        </p:nvSpPr>
        <p:spPr>
          <a:xfrm>
            <a:off x="652542" y="1736332"/>
            <a:ext cx="7055894" cy="8527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7CE62-F055-AC32-790A-EBE3EBB56599}"/>
              </a:ext>
            </a:extLst>
          </p:cNvPr>
          <p:cNvSpPr txBox="1"/>
          <p:nvPr/>
        </p:nvSpPr>
        <p:spPr>
          <a:xfrm>
            <a:off x="7549116" y="2746157"/>
            <a:ext cx="184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 Berm locations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F2A1F-FDCD-0892-ABC3-3F3C3216207A}"/>
              </a:ext>
            </a:extLst>
          </p:cNvPr>
          <p:cNvCxnSpPr>
            <a:cxnSpLocks/>
          </p:cNvCxnSpPr>
          <p:nvPr/>
        </p:nvCxnSpPr>
        <p:spPr>
          <a:xfrm flipH="1" flipV="1">
            <a:off x="7640105" y="2303159"/>
            <a:ext cx="685188" cy="525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863183-FA08-4F3B-3CE7-F208C220AA1C}"/>
              </a:ext>
            </a:extLst>
          </p:cNvPr>
          <p:cNvSpPr txBox="1"/>
          <p:nvPr/>
        </p:nvSpPr>
        <p:spPr>
          <a:xfrm>
            <a:off x="5890438" y="4208589"/>
            <a:ext cx="325356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Contractor will mobilize 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Task that impacts the berm should be done by Oct 3</a:t>
            </a:r>
            <a:r>
              <a:rPr lang="en-US" baseline="30000" dirty="0">
                <a:solidFill>
                  <a:srgbClr val="FF0000"/>
                </a:solidFill>
              </a:rPr>
              <a:t>rd</a:t>
            </a:r>
          </a:p>
        </p:txBody>
      </p:sp>
    </p:spTree>
    <p:extLst>
      <p:ext uri="{BB962C8B-B14F-4D97-AF65-F5344CB8AC3E}">
        <p14:creationId xmlns:p14="http://schemas.microsoft.com/office/powerpoint/2010/main" val="314550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98B47-67A2-B250-B099-5CD6ED23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576B-D66A-0D30-2AC2-5BAAB952F9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AD769-FAE3-AB1A-C7DE-91F99F22C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9A7E-6124-D467-6FEE-23CF7BC42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Content Placeholder 8" descr="A graph with numbers and a chart&#10;&#10;Description automatically generated">
            <a:extLst>
              <a:ext uri="{FF2B5EF4-FFF2-40B4-BE49-F238E27FC236}">
                <a16:creationId xmlns:a16="http://schemas.microsoft.com/office/drawing/2014/main" id="{CC7FE220-E3A2-EBA0-3522-5CEC4C616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12" y="971550"/>
            <a:ext cx="8620888" cy="5059363"/>
          </a:xfrm>
        </p:spPr>
      </p:pic>
    </p:spTree>
    <p:extLst>
      <p:ext uri="{BB962C8B-B14F-4D97-AF65-F5344CB8AC3E}">
        <p14:creationId xmlns:p14="http://schemas.microsoft.com/office/powerpoint/2010/main" val="384328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CE27B6-A8BA-A564-A6AC-250E7D42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07A98-2686-1DAA-0703-1D479C0A46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52D4C-63AD-F828-8AD0-7CB6E138B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0FCE-97BC-C2B6-8BC7-E903B06B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Content Placeholder 8" descr="A graph with a blue and orange pie chart&#10;&#10;Description automatically generated">
            <a:extLst>
              <a:ext uri="{FF2B5EF4-FFF2-40B4-BE49-F238E27FC236}">
                <a16:creationId xmlns:a16="http://schemas.microsoft.com/office/drawing/2014/main" id="{5BE19F55-2FB7-A4E5-1497-10B2404DC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28" y="792372"/>
            <a:ext cx="7628696" cy="5398358"/>
          </a:xfrm>
        </p:spPr>
      </p:pic>
    </p:spTree>
    <p:extLst>
      <p:ext uri="{BB962C8B-B14F-4D97-AF65-F5344CB8AC3E}">
        <p14:creationId xmlns:p14="http://schemas.microsoft.com/office/powerpoint/2010/main" val="363826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white background with blue and black text&#10;&#10;Description automatically generated with medium confidence">
            <a:extLst>
              <a:ext uri="{FF2B5EF4-FFF2-40B4-BE49-F238E27FC236}">
                <a16:creationId xmlns:a16="http://schemas.microsoft.com/office/drawing/2014/main" id="{8F1E87C8-02DC-B3D1-5406-EF1ED0C33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4065276"/>
            <a:ext cx="8672513" cy="217062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08EDD8-C0A5-6999-A73C-3DF424C7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EAD6-7AA8-0E27-3532-CD488F0064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564AB-FD02-0768-3011-8FF08DC54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2133-850F-D4EA-3836-DA6ED1D7C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 descr="A graph with a line going up&#10;&#10;Description automatically generated">
            <a:extLst>
              <a:ext uri="{FF2B5EF4-FFF2-40B4-BE49-F238E27FC236}">
                <a16:creationId xmlns:a16="http://schemas.microsoft.com/office/drawing/2014/main" id="{8CE66BA1-D6E9-E7A9-B1F7-C3624E8C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4758"/>
            <a:ext cx="9144000" cy="2222711"/>
          </a:xfrm>
          <a:prstGeom prst="rect">
            <a:avLst/>
          </a:prstGeom>
        </p:spPr>
      </p:pic>
      <p:pic>
        <p:nvPicPr>
          <p:cNvPr id="12" name="Picture 11" descr="A graph with a line&#10;&#10;Description automatically generated with medium confidence">
            <a:extLst>
              <a:ext uri="{FF2B5EF4-FFF2-40B4-BE49-F238E27FC236}">
                <a16:creationId xmlns:a16="http://schemas.microsoft.com/office/drawing/2014/main" id="{DDA7E5B7-546E-E17D-40B6-78AFC4DF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214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2D017D-89BB-C489-6425-3B1CFD292673}"/>
              </a:ext>
            </a:extLst>
          </p:cNvPr>
          <p:cNvSpPr txBox="1"/>
          <p:nvPr/>
        </p:nvSpPr>
        <p:spPr>
          <a:xfrm>
            <a:off x="4661662" y="74204"/>
            <a:ext cx="367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Dose for Summer Shutdown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656B4B-2D81-925D-D6D9-941E0A456635}"/>
              </a:ext>
            </a:extLst>
          </p:cNvPr>
          <p:cNvSpPr txBox="1"/>
          <p:nvPr/>
        </p:nvSpPr>
        <p:spPr>
          <a:xfrm>
            <a:off x="6499697" y="1230313"/>
            <a:ext cx="257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1316 person-mrem</a:t>
            </a:r>
          </a:p>
        </p:txBody>
      </p:sp>
    </p:spTree>
    <p:extLst>
      <p:ext uri="{BB962C8B-B14F-4D97-AF65-F5344CB8AC3E}">
        <p14:creationId xmlns:p14="http://schemas.microsoft.com/office/powerpoint/2010/main" val="15155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46FE98E9-69FC-9E1B-616A-FE939F5E2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4" y="1158949"/>
            <a:ext cx="9178423" cy="472085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C9AC75-F76D-0191-A08C-E134DB28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</a:t>
            </a:r>
            <a:r>
              <a:rPr lang="en-US" dirty="0" err="1"/>
              <a:t>Distrubution</a:t>
            </a:r>
            <a:r>
              <a:rPr lang="en-US" dirty="0"/>
              <a:t> (Top 10)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69E9E-5925-83BB-64A1-72715DFDD8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E3A95-3EA0-EF0D-1DCD-A10D66031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FB946-061F-9B70-3320-AB23371A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1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8B50DA-9208-ECD0-01F2-C44DA59CC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36" y="580368"/>
            <a:ext cx="8672513" cy="5796369"/>
          </a:xfrm>
        </p:spPr>
        <p:txBody>
          <a:bodyPr/>
          <a:lstStyle/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Week 7 (Aug 21st -  Aug 25th )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Friday August 25</a:t>
            </a:r>
            <a:r>
              <a:rPr lang="en-US" sz="16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lvl="3">
              <a:spcBef>
                <a:spcPts val="0"/>
              </a:spcBef>
            </a:pPr>
            <a:r>
              <a:rPr lang="en-US" sz="1400" b="1" dirty="0"/>
              <a:t>MI20 Conventional Power Feeder 73 (MI20 pulse power)</a:t>
            </a:r>
          </a:p>
          <a:p>
            <a:pPr lvl="4">
              <a:spcBef>
                <a:spcPts val="0"/>
              </a:spcBef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Span from 8:20-16:00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hrs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Week 8 (Aug 28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 - Sept 1</a:t>
            </a:r>
            <a:r>
              <a:rPr lang="en-US" sz="1800" baseline="30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)</a:t>
            </a: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Monday Aug 28</a:t>
            </a:r>
            <a:r>
              <a:rPr lang="en-US" sz="1600" b="1" baseline="30000" dirty="0">
                <a:latin typeface="+mn-lt"/>
              </a:rPr>
              <a:t>th</a:t>
            </a:r>
            <a:r>
              <a:rPr lang="en-US" sz="1600" b="1" dirty="0">
                <a:latin typeface="+mn-lt"/>
              </a:rPr>
              <a:t> </a:t>
            </a:r>
          </a:p>
          <a:p>
            <a:pPr lvl="3">
              <a:spcBef>
                <a:spcPts val="0"/>
              </a:spcBef>
            </a:pPr>
            <a:r>
              <a:rPr lang="en-US" sz="1400" b="1" dirty="0">
                <a:latin typeface="+mn-lt"/>
              </a:rPr>
              <a:t>KRS De-</a:t>
            </a:r>
            <a:r>
              <a:rPr lang="en-US" sz="1400" b="1" dirty="0" err="1">
                <a:latin typeface="+mn-lt"/>
              </a:rPr>
              <a:t>Engerized</a:t>
            </a:r>
            <a:r>
              <a:rPr lang="en-US" sz="1400" b="1" dirty="0">
                <a:latin typeface="+mn-lt"/>
              </a:rPr>
              <a:t>  to Swop load to Master sub</a:t>
            </a:r>
          </a:p>
          <a:p>
            <a:pPr lvl="4">
              <a:spcBef>
                <a:spcPts val="0"/>
              </a:spcBef>
            </a:pPr>
            <a:r>
              <a:rPr lang="en-US" sz="1400" dirty="0"/>
              <a:t>MI service buildings, SBND, and A0 Cryo</a:t>
            </a:r>
            <a:endParaRPr lang="en-US" sz="1400" b="1" dirty="0">
              <a:latin typeface="+mn-lt"/>
            </a:endParaRPr>
          </a:p>
          <a:p>
            <a:pPr lvl="4">
              <a:spcBef>
                <a:spcPts val="0"/>
              </a:spcBef>
            </a:pPr>
            <a:r>
              <a:rPr lang="en-US" sz="1400" b="1" dirty="0">
                <a:latin typeface="+mn-lt"/>
              </a:rPr>
              <a:t>Spans: 08:00-08:30</a:t>
            </a: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Tuesday August 29</a:t>
            </a:r>
            <a:r>
              <a:rPr lang="en-US" sz="1600" b="1" baseline="30000" dirty="0">
                <a:latin typeface="+mn-lt"/>
              </a:rPr>
              <a:t>th</a:t>
            </a:r>
            <a:r>
              <a:rPr lang="en-US" sz="1600" b="1" dirty="0">
                <a:latin typeface="+mn-lt"/>
              </a:rPr>
              <a:t>  </a:t>
            </a:r>
          </a:p>
          <a:p>
            <a:pPr lvl="3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NEW MS3 oil switch Outage (time and date to be finalized)	</a:t>
            </a:r>
          </a:p>
          <a:p>
            <a:pPr lvl="4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Impacts: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LLRW (Site 40) and ENTIRE MESON AREA INCLUDING MESON DETECTOR BUILDING, ALL MESON BEAMLINE ENCLOSURES, ALL MESON BUILDINGS INCLUDING MESON CENTRAL CRYO, MESON ASSEMBLY BUILDING, MP9, MW9 </a:t>
            </a:r>
          </a:p>
          <a:p>
            <a:pPr lvl="3">
              <a:spcBef>
                <a:spcPts val="0"/>
              </a:spcBef>
            </a:pPr>
            <a:endParaRPr lang="en-US" sz="1400" b="1" dirty="0"/>
          </a:p>
          <a:p>
            <a:pPr lvl="3">
              <a:spcBef>
                <a:spcPts val="0"/>
              </a:spcBef>
            </a:pPr>
            <a:r>
              <a:rPr lang="en-US" sz="1400" b="1" dirty="0"/>
              <a:t>Feeder 94/95, (F0, F1, F2, F3, F4 Pulse power), F23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Spans:  2 days   Aug 29</a:t>
            </a:r>
            <a:r>
              <a:rPr lang="en-US" sz="1400" b="1" baseline="30000" dirty="0">
                <a:solidFill>
                  <a:srgbClr val="FF0000"/>
                </a:solidFill>
                <a:latin typeface="+mn-lt"/>
              </a:rPr>
              <a:t>th  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8:20 - Agu 30</a:t>
            </a:r>
            <a:r>
              <a:rPr lang="en-US" sz="14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16:00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hrs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sz="1600" b="1" dirty="0"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Wednesday August 30</a:t>
            </a:r>
            <a:r>
              <a:rPr lang="en-US" sz="1600" b="1" baseline="30000" dirty="0">
                <a:latin typeface="+mn-lt"/>
              </a:rPr>
              <a:t>th</a:t>
            </a:r>
            <a:r>
              <a:rPr lang="en-US" sz="1600" b="1" dirty="0">
                <a:latin typeface="+mn-lt"/>
              </a:rPr>
              <a:t> </a:t>
            </a:r>
          </a:p>
          <a:p>
            <a:pPr lvl="3">
              <a:spcBef>
                <a:spcPts val="0"/>
              </a:spcBef>
            </a:pPr>
            <a:r>
              <a:rPr lang="en-US" sz="1400" b="1" dirty="0"/>
              <a:t>Feeder 94/95, (F0, F1, F2, F3, F4 Pulse power), F23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1828800" lvl="4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FF0000"/>
                </a:solidFill>
                <a:latin typeface="+mn-lt"/>
              </a:rPr>
              <a:t>Spans:  2 days   Aug 29</a:t>
            </a:r>
            <a:r>
              <a:rPr lang="en-US" sz="1400" b="1" baseline="30000" dirty="0">
                <a:solidFill>
                  <a:srgbClr val="FF0000"/>
                </a:solidFill>
                <a:latin typeface="+mn-lt"/>
              </a:rPr>
              <a:t>th  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8:20 - Agu 30</a:t>
            </a:r>
            <a:r>
              <a:rPr lang="en-US" sz="1400" b="1" baseline="300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 16:00 </a:t>
            </a:r>
            <a:r>
              <a:rPr lang="en-US" sz="1400" b="1" dirty="0" err="1">
                <a:solidFill>
                  <a:srgbClr val="FF0000"/>
                </a:solidFill>
                <a:latin typeface="+mn-lt"/>
              </a:rPr>
              <a:t>hrs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endParaRPr lang="en-US" sz="1600" b="1" dirty="0"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en-US" sz="1600" b="1" dirty="0">
                <a:latin typeface="+mn-lt"/>
              </a:rPr>
              <a:t>Thursday August 24th </a:t>
            </a:r>
          </a:p>
          <a:p>
            <a:pPr lvl="3">
              <a:spcBef>
                <a:spcPts val="0"/>
              </a:spcBef>
            </a:pPr>
            <a:r>
              <a:rPr lang="en-US" sz="1400" b="1" dirty="0"/>
              <a:t>MI30 and MI31 Conventional Power Feeder 61 (MI30 pulse power)</a:t>
            </a:r>
          </a:p>
          <a:p>
            <a:pPr lvl="4">
              <a:spcBef>
                <a:spcPts val="0"/>
              </a:spcBef>
            </a:pPr>
            <a:r>
              <a:rPr lang="en-US" sz="1400" dirty="0">
                <a:latin typeface="+mn-lt"/>
              </a:rPr>
              <a:t>Spans: 08:20 - 12:00 </a:t>
            </a:r>
            <a:r>
              <a:rPr lang="en-US" sz="1400" dirty="0" err="1">
                <a:latin typeface="+mn-lt"/>
              </a:rPr>
              <a:t>hrs</a:t>
            </a:r>
            <a:endParaRPr lang="en-US" sz="1400" dirty="0">
              <a:latin typeface="+mn-lt"/>
            </a:endParaRPr>
          </a:p>
          <a:p>
            <a:pPr lvl="3">
              <a:spcBef>
                <a:spcPts val="0"/>
              </a:spcBef>
            </a:pP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0BC57-C3E1-59DE-1A0D-42749687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37813"/>
            <a:ext cx="8686800" cy="427877"/>
          </a:xfrm>
        </p:spPr>
        <p:txBody>
          <a:bodyPr/>
          <a:lstStyle/>
          <a:p>
            <a:r>
              <a:rPr lang="en-US" dirty="0"/>
              <a:t>Power Outages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4AA0-B3C9-FCEB-43BB-AB5A9094D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2364-4B61-E812-537E-4B0D9A316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EBEA-D157-8826-7D36-A72B75F31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2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665D72-6E8C-10E8-80DE-BD5E803D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507"/>
            <a:ext cx="9100335" cy="5059363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RF Maintenance</a:t>
            </a:r>
            <a:endParaRPr lang="en-US" sz="20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Water System Maintenance (Should be Completed Today)</a:t>
            </a:r>
            <a:endParaRPr lang="en-US" sz="20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Grease Motor</a:t>
            </a:r>
            <a:endParaRPr lang="en-US" sz="20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Change filter</a:t>
            </a:r>
            <a:endParaRPr lang="en-US" sz="20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Back wash sand filter</a:t>
            </a:r>
            <a:endParaRPr lang="en-US" sz="20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Change oxy Soak and Algae cartridge.</a:t>
            </a:r>
            <a:endParaRPr lang="en-US" sz="20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Change DI bottle</a:t>
            </a:r>
            <a:endParaRPr lang="en-US" sz="2400" kern="100" dirty="0">
              <a:effectLst/>
              <a:latin typeface="+mn-lt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</a:rPr>
              <a:t>Fan coil PM a few skipped due to Fall protection issue (Dependent on ISD availability )</a:t>
            </a:r>
          </a:p>
          <a:p>
            <a:r>
              <a:rPr lang="en-US" sz="2000" dirty="0">
                <a:latin typeface="+mn-lt"/>
              </a:rPr>
              <a:t>Preparing for LRF5 Water leak repairs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n-lt"/>
              </a:rPr>
              <a:t>Week before we on opening up the tank and complete as much prep work that can be done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+mn-lt"/>
              </a:rPr>
              <a:t>Looking on site the Sept 25</a:t>
            </a:r>
            <a:r>
              <a:rPr lang="en-US" sz="16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 to equipment shipping issues</a:t>
            </a:r>
          </a:p>
          <a:p>
            <a:pPr lvl="2"/>
            <a:r>
              <a:rPr lang="en-US" sz="1400" dirty="0">
                <a:solidFill>
                  <a:srgbClr val="000000"/>
                </a:solidFill>
                <a:latin typeface="+mn-lt"/>
              </a:rPr>
              <a:t>This shift has effectively taken up the Linac contingency week and this process will impact the Linac Startup date that was to occur the week of the 25</a:t>
            </a:r>
            <a:r>
              <a:rPr lang="en-US" sz="14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F15F24-E91B-D9AF-99F5-0349A98A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 8/28 – 9/1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374B4-DD19-2DBC-A331-CDF6B41A0B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73A66-43EA-A036-93AE-3358C3C65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2418-5CE9-DE1C-E389-D58CFE5EA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3BC4450-8529-F626-7B22-7FC73F0D2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304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5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26B5B1-55D6-8DC0-0F7D-35DB58D3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433124"/>
            <a:ext cx="8801100" cy="5991752"/>
          </a:xfrm>
        </p:spPr>
        <p:txBody>
          <a:bodyPr/>
          <a:lstStyle/>
          <a:p>
            <a:pPr lvl="1"/>
            <a:r>
              <a:rPr lang="en-US" sz="2000" dirty="0"/>
              <a:t>Clean power upgrade in West gallery</a:t>
            </a:r>
          </a:p>
          <a:p>
            <a:pPr lvl="2"/>
            <a:r>
              <a:rPr lang="en-US" sz="1800" dirty="0"/>
              <a:t>7/24/23 -9/1/23</a:t>
            </a:r>
          </a:p>
          <a:p>
            <a:pPr lvl="2"/>
            <a:r>
              <a:rPr lang="en-US" sz="1800" dirty="0"/>
              <a:t>Access to the West gallery will be limited</a:t>
            </a:r>
          </a:p>
          <a:p>
            <a:pPr lvl="3"/>
            <a:r>
              <a:rPr lang="en-US" sz="1600" dirty="0"/>
              <a:t>Sept 7</a:t>
            </a:r>
            <a:r>
              <a:rPr lang="en-US" sz="1600" baseline="30000" dirty="0"/>
              <a:t>th</a:t>
            </a:r>
            <a:r>
              <a:rPr lang="en-US" sz="1600" dirty="0"/>
              <a:t> Tinners retune</a:t>
            </a:r>
          </a:p>
          <a:p>
            <a:pPr lvl="3"/>
            <a:r>
              <a:rPr lang="en-US" sz="1600" dirty="0"/>
              <a:t>Construction zone until Sept 15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lvl="4"/>
            <a:r>
              <a:rPr lang="en-US" sz="1600" dirty="0"/>
              <a:t>Schedule creep on this task has shifted us 2 week</a:t>
            </a:r>
          </a:p>
          <a:p>
            <a:pPr lvl="1"/>
            <a:r>
              <a:rPr lang="en-US" sz="2000" dirty="0"/>
              <a:t>General RF Maintenance</a:t>
            </a:r>
          </a:p>
          <a:p>
            <a:pPr lvl="2"/>
            <a:r>
              <a:rPr lang="en-US" sz="1800" dirty="0"/>
              <a:t>East Gallery and Tunnel</a:t>
            </a:r>
          </a:p>
          <a:p>
            <a:pPr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/>
              <a:t>Ion Pump replacement/Upgrade (8)</a:t>
            </a:r>
          </a:p>
          <a:p>
            <a:pPr lvl="2"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400MeV (Done)</a:t>
            </a:r>
            <a:r>
              <a:rPr lang="en-US" sz="1800" dirty="0"/>
              <a:t>, 8GeV (staged), MP02 L3 (HRA) walkthrough has been done </a:t>
            </a:r>
          </a:p>
          <a:p>
            <a:pPr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a typeface="ＭＳ Ｐゴシック" charset="0"/>
              </a:rPr>
              <a:t>Power Supply Maintenance</a:t>
            </a:r>
          </a:p>
          <a:p>
            <a:pPr lvl="2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dirty="0"/>
              <a:t>Both in the gallery and the Tunnel</a:t>
            </a:r>
          </a:p>
          <a:p>
            <a:pPr lvl="3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600" dirty="0"/>
              <a:t>West gallery RF and Power supply will not start until Clean power upgrade is complete.  Start the week of September 15</a:t>
            </a:r>
            <a:r>
              <a:rPr lang="en-US" sz="1600" baseline="30000" dirty="0"/>
              <a:t>th</a:t>
            </a:r>
            <a:r>
              <a:rPr lang="en-US" sz="1600" dirty="0"/>
              <a:t>  </a:t>
            </a:r>
          </a:p>
          <a:p>
            <a:pPr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2200" dirty="0"/>
              <a:t>Choke 12-1 electrically ready to be pulled </a:t>
            </a:r>
            <a:endParaRPr lang="en-US" sz="2000" dirty="0"/>
          </a:p>
          <a:p>
            <a:pPr>
              <a:lnSpc>
                <a:spcPct val="107000"/>
              </a:lnSpc>
              <a:buSzPts val="1000"/>
              <a:tabLst>
                <a:tab pos="914400" algn="l"/>
              </a:tabLst>
            </a:pPr>
            <a:r>
              <a:rPr lang="en-US" sz="2200" dirty="0"/>
              <a:t>Gasket water replacement on period 7 valve  </a:t>
            </a:r>
          </a:p>
          <a:p>
            <a:pPr lvl="2">
              <a:lnSpc>
                <a:spcPct val="107000"/>
              </a:lnSpc>
              <a:buSzPts val="1000"/>
              <a:tabLst>
                <a:tab pos="914400" algn="l"/>
              </a:tabLst>
            </a:pPr>
            <a:endParaRPr lang="en-US" sz="1800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197660-76A9-3993-6442-E22E040C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5721"/>
            <a:ext cx="8686800" cy="427877"/>
          </a:xfrm>
        </p:spPr>
        <p:txBody>
          <a:bodyPr/>
          <a:lstStyle/>
          <a:p>
            <a:r>
              <a:rPr lang="en-US" dirty="0"/>
              <a:t>Booster 8/28 – 9/1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25248-952A-D057-F4D5-1291217A86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2EDE3-2C38-2025-A806-C55CDB0DD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241FB-1B43-1E92-43EB-01897E13E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9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920FDB-6C23-895D-DB1B-28CEF7673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Shutdown Work</a:t>
            </a:r>
          </a:p>
          <a:p>
            <a:pPr lvl="1"/>
            <a:r>
              <a:rPr lang="en-US" dirty="0"/>
              <a:t>Water leak repair on 874</a:t>
            </a:r>
          </a:p>
          <a:p>
            <a:pPr lvl="1"/>
            <a:r>
              <a:rPr lang="en-US" dirty="0"/>
              <a:t>DI Bottle change out</a:t>
            </a:r>
          </a:p>
          <a:p>
            <a:pPr lvl="1"/>
            <a:r>
              <a:rPr lang="en-US" dirty="0"/>
              <a:t>Switching back from Chiller back to MI LCW heat exchanging</a:t>
            </a:r>
          </a:p>
          <a:p>
            <a:pPr lvl="1"/>
            <a:r>
              <a:rPr lang="en-US" dirty="0"/>
              <a:t>Texas Wire Removal  (2–3-day job) treating this as filler work</a:t>
            </a:r>
          </a:p>
          <a:p>
            <a:pPr lvl="2"/>
            <a:r>
              <a:rPr lang="en-US" dirty="0"/>
              <a:t>Needs to be schedule </a:t>
            </a:r>
          </a:p>
          <a:p>
            <a:pPr lvl="1"/>
            <a:r>
              <a:rPr lang="en-US" dirty="0"/>
              <a:t>House keeping will take place today and into next week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837A17-66F8-6DE5-8426-B38E63E4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8/28 – 9/1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FBCED-DD36-011E-EC6E-61404F426C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01FC-3F3E-E310-1F2B-D7EE48386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A23A-3CB6-E3B3-5E17-601171A6E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3414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12505</TotalTime>
  <Words>1588</Words>
  <Application>Microsoft Office PowerPoint</Application>
  <PresentationFormat>On-screen Show (4:3)</PresentationFormat>
  <Paragraphs>289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Helvetica Neue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Fermilab_PPT_090815</vt:lpstr>
      <vt:lpstr>PowerPoint Presentation</vt:lpstr>
      <vt:lpstr>PowerPoint Presentation</vt:lpstr>
      <vt:lpstr>PowerPoint Presentation</vt:lpstr>
      <vt:lpstr>PowerPoint Presentation</vt:lpstr>
      <vt:lpstr>Dose Distrubution (Top 10)</vt:lpstr>
      <vt:lpstr>Power Outages</vt:lpstr>
      <vt:lpstr>Linac 8/28 – 9/1</vt:lpstr>
      <vt:lpstr>Booster 8/28 – 9/1</vt:lpstr>
      <vt:lpstr>BNB 8/28 – 9/1</vt:lpstr>
      <vt:lpstr>MI/RR/MI8 8/28 – 9/1</vt:lpstr>
      <vt:lpstr>NuMI – TSD 8/28 – 9/1</vt:lpstr>
      <vt:lpstr>External Beam Delivery Department 8/28 – 9/1</vt:lpstr>
      <vt:lpstr>Switchyard</vt:lpstr>
      <vt:lpstr>F:M00U Cable Replacement</vt:lpstr>
      <vt:lpstr>ISD Maintenance </vt:lpstr>
      <vt:lpstr>Gate access</vt:lpstr>
      <vt:lpstr>ISD Engineering</vt:lpstr>
      <vt:lpstr>A1 Dewar installation for IERC Building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Consolato Gattuso</cp:lastModifiedBy>
  <cp:revision>159</cp:revision>
  <cp:lastPrinted>2016-04-05T12:58:00Z</cp:lastPrinted>
  <dcterms:created xsi:type="dcterms:W3CDTF">2016-03-03T19:44:14Z</dcterms:created>
  <dcterms:modified xsi:type="dcterms:W3CDTF">2023-08-25T12:44:16Z</dcterms:modified>
</cp:coreProperties>
</file>