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7" d="100"/>
          <a:sy n="87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8/25/2023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8/25/2023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51666815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HECM27 CM was cooldown in progress, anticipate to be at 2 K by Monday for RF testing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RT, prepping for cooldown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HB650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CM warm at RT,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LOTOed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, and removal in progress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cold but performance is poor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 but empty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LHe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and running fine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LB650 Cavity testing complete and warmup to RT to commence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cold and was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062774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" y="1301284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2185214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at 80 K shutdown; Mu2e subsystems were cooled down with </a:t>
            </a:r>
            <a:r>
              <a:rPr lang="en-US" sz="1600" b="1" i="1" dirty="0" err="1">
                <a:solidFill>
                  <a:srgbClr val="996600"/>
                </a:solidFill>
              </a:rPr>
              <a:t>LHe</a:t>
            </a:r>
            <a:r>
              <a:rPr lang="en-US" sz="1600" b="1" i="1" dirty="0">
                <a:solidFill>
                  <a:srgbClr val="996600"/>
                </a:solidFill>
              </a:rPr>
              <a:t> in 3kL </a:t>
            </a:r>
            <a:r>
              <a:rPr lang="en-US" sz="1600" b="1" i="1" dirty="0" err="1">
                <a:solidFill>
                  <a:srgbClr val="996600"/>
                </a:solidFill>
              </a:rPr>
              <a:t>LHe</a:t>
            </a:r>
            <a:r>
              <a:rPr lang="en-US" sz="1600" b="1" i="1" dirty="0">
                <a:solidFill>
                  <a:srgbClr val="996600"/>
                </a:solidFill>
              </a:rPr>
              <a:t> </a:t>
            </a:r>
            <a:r>
              <a:rPr lang="en-US" sz="1600" b="1" i="1" dirty="0" err="1">
                <a:solidFill>
                  <a:srgbClr val="996600"/>
                </a:solidFill>
              </a:rPr>
              <a:t>dewar</a:t>
            </a:r>
            <a:r>
              <a:rPr lang="en-US" sz="1600" b="1" i="1" dirty="0">
                <a:solidFill>
                  <a:srgbClr val="996600"/>
                </a:solidFill>
              </a:rPr>
              <a:t>; testing to continue after Monday’s power outage 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" y="212819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6" y="34290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6" y="31242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2C9709-0291-7682-8C26-908EBD6B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86" y="214628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944EDD4-1A6B-7E4E-FA75-82DC881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58" y="9596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CC2C041B-0A36-FCAC-0112-48FD9D0F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" y="167991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71FCDEC-04B2-82EF-459B-A21784EA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44" y="41888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0F347031-1241-19B5-7196-873F3EEB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88" y="1228593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586710-FD39-9FAE-2B4B-17580FA7A179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4000"/>
          </a:blip>
          <a:stretch>
            <a:fillRect/>
          </a:stretch>
        </p:blipFill>
        <p:spPr>
          <a:xfrm>
            <a:off x="2713139" y="3962400"/>
            <a:ext cx="2208907" cy="13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27368</TotalTime>
  <Words>178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967</cp:revision>
  <dcterms:created xsi:type="dcterms:W3CDTF">2013-09-14T14:02:30Z</dcterms:created>
  <dcterms:modified xsi:type="dcterms:W3CDTF">2023-08-25T10:36:08Z</dcterms:modified>
</cp:coreProperties>
</file>