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20" d="100"/>
          <a:sy n="120" d="100"/>
        </p:scale>
        <p:origin x="355" y="8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8/25/2023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 Shutdown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222250" y="624115"/>
            <a:ext cx="868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West Gallery 480V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Preparation for Ion pump replacement 8 GeV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Preparation for Ion pump replacement MP02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Instrumentation making measurements on BPM impedance in East Gallery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Kicker PS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Request for Muon 95 LCW to turn on this afternoon at operational pressure to investigate potential leak source in the Booster.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9763</TotalTime>
  <Words>64</Words>
  <Application>Microsoft Office PowerPoint</Application>
  <PresentationFormat>On-screen Show (16:9)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 Shutdown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43</cp:revision>
  <cp:lastPrinted>2014-01-20T19:40:21Z</cp:lastPrinted>
  <dcterms:created xsi:type="dcterms:W3CDTF">2021-08-20T13:25:13Z</dcterms:created>
  <dcterms:modified xsi:type="dcterms:W3CDTF">2023-08-25T13:32:08Z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