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9" r:id="rId4"/>
    <p:sldId id="261" r:id="rId5"/>
    <p:sldId id="263" r:id="rId6"/>
    <p:sldId id="264" r:id="rId7"/>
    <p:sldId id="260" r:id="rId8"/>
    <p:sldId id="258" r:id="rId9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F12071-C87D-437D-B4DD-C7A5464F4646}" v="1" dt="2023-08-25T13:08:39.4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8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ton K Morris" userId="0450e551-eb74-4e16-a8b4-74d516834900" providerId="ADAL" clId="{B195C29A-B9C5-4020-8C0D-55F269989B65}"/>
    <pc:docChg chg="custSel delSld modSld">
      <pc:chgData name="Denton K Morris" userId="0450e551-eb74-4e16-a8b4-74d516834900" providerId="ADAL" clId="{B195C29A-B9C5-4020-8C0D-55F269989B65}" dt="2023-08-04T13:37:17.954" v="463" actId="20577"/>
      <pc:docMkLst>
        <pc:docMk/>
      </pc:docMkLst>
      <pc:sldChg chg="modSp mod">
        <pc:chgData name="Denton K Morris" userId="0450e551-eb74-4e16-a8b4-74d516834900" providerId="ADAL" clId="{B195C29A-B9C5-4020-8C0D-55F269989B65}" dt="2023-08-04T13:22:02.844" v="5" actId="20577"/>
        <pc:sldMkLst>
          <pc:docMk/>
          <pc:sldMk cId="0" sldId="256"/>
        </pc:sldMkLst>
        <pc:spChg chg="mod">
          <ac:chgData name="Denton K Morris" userId="0450e551-eb74-4e16-a8b4-74d516834900" providerId="ADAL" clId="{B195C29A-B9C5-4020-8C0D-55F269989B65}" dt="2023-08-04T13:22:02.844" v="5" actId="20577"/>
          <ac:spMkLst>
            <pc:docMk/>
            <pc:sldMk cId="0" sldId="256"/>
            <ac:spMk id="81" creationId="{00000000-0000-0000-0000-000000000000}"/>
          </ac:spMkLst>
        </pc:spChg>
      </pc:sldChg>
      <pc:sldChg chg="modSp mod">
        <pc:chgData name="Denton K Morris" userId="0450e551-eb74-4e16-a8b4-74d516834900" providerId="ADAL" clId="{B195C29A-B9C5-4020-8C0D-55F269989B65}" dt="2023-08-04T13:34:04.057" v="373" actId="20577"/>
        <pc:sldMkLst>
          <pc:docMk/>
          <pc:sldMk cId="0" sldId="258"/>
        </pc:sldMkLst>
        <pc:spChg chg="mod">
          <ac:chgData name="Denton K Morris" userId="0450e551-eb74-4e16-a8b4-74d516834900" providerId="ADAL" clId="{B195C29A-B9C5-4020-8C0D-55F269989B65}" dt="2023-08-04T13:34:04.057" v="373" actId="20577"/>
          <ac:spMkLst>
            <pc:docMk/>
            <pc:sldMk cId="0" sldId="258"/>
            <ac:spMk id="2" creationId="{029FF8F2-9657-19E6-5C47-745C964E4062}"/>
          </ac:spMkLst>
        </pc:spChg>
      </pc:sldChg>
      <pc:sldChg chg="modSp mod">
        <pc:chgData name="Denton K Morris" userId="0450e551-eb74-4e16-a8b4-74d516834900" providerId="ADAL" clId="{B195C29A-B9C5-4020-8C0D-55F269989B65}" dt="2023-08-04T13:22:27.299" v="12" actId="20577"/>
        <pc:sldMkLst>
          <pc:docMk/>
          <pc:sldMk cId="0" sldId="259"/>
        </pc:sldMkLst>
        <pc:spChg chg="mod">
          <ac:chgData name="Denton K Morris" userId="0450e551-eb74-4e16-a8b4-74d516834900" providerId="ADAL" clId="{B195C29A-B9C5-4020-8C0D-55F269989B65}" dt="2023-08-04T13:22:27.299" v="12" actId="20577"/>
          <ac:spMkLst>
            <pc:docMk/>
            <pc:sldMk cId="0" sldId="259"/>
            <ac:spMk id="2" creationId="{8AFF239E-0263-0CF1-ABF9-9C916D38A676}"/>
          </ac:spMkLst>
        </pc:spChg>
      </pc:sldChg>
      <pc:sldChg chg="modSp mod">
        <pc:chgData name="Denton K Morris" userId="0450e551-eb74-4e16-a8b4-74d516834900" providerId="ADAL" clId="{B195C29A-B9C5-4020-8C0D-55F269989B65}" dt="2023-08-04T13:37:17.954" v="463" actId="20577"/>
        <pc:sldMkLst>
          <pc:docMk/>
          <pc:sldMk cId="37226134" sldId="261"/>
        </pc:sldMkLst>
        <pc:spChg chg="mod">
          <ac:chgData name="Denton K Morris" userId="0450e551-eb74-4e16-a8b4-74d516834900" providerId="ADAL" clId="{B195C29A-B9C5-4020-8C0D-55F269989B65}" dt="2023-08-04T13:37:17.954" v="463" actId="20577"/>
          <ac:spMkLst>
            <pc:docMk/>
            <pc:sldMk cId="37226134" sldId="261"/>
            <ac:spMk id="2" creationId="{8AFF239E-0263-0CF1-ABF9-9C916D38A676}"/>
          </ac:spMkLst>
        </pc:spChg>
      </pc:sldChg>
      <pc:sldChg chg="del">
        <pc:chgData name="Denton K Morris" userId="0450e551-eb74-4e16-a8b4-74d516834900" providerId="ADAL" clId="{B195C29A-B9C5-4020-8C0D-55F269989B65}" dt="2023-08-04T13:34:13.712" v="374" actId="2696"/>
        <pc:sldMkLst>
          <pc:docMk/>
          <pc:sldMk cId="2696205390" sldId="262"/>
        </pc:sldMkLst>
      </pc:sldChg>
      <pc:sldChg chg="del">
        <pc:chgData name="Denton K Morris" userId="0450e551-eb74-4e16-a8b4-74d516834900" providerId="ADAL" clId="{B195C29A-B9C5-4020-8C0D-55F269989B65}" dt="2023-08-04T13:34:17.724" v="375" actId="2696"/>
        <pc:sldMkLst>
          <pc:docMk/>
          <pc:sldMk cId="1019433395" sldId="263"/>
        </pc:sldMkLst>
      </pc:sldChg>
      <pc:sldChg chg="del">
        <pc:chgData name="Denton K Morris" userId="0450e551-eb74-4e16-a8b4-74d516834900" providerId="ADAL" clId="{B195C29A-B9C5-4020-8C0D-55F269989B65}" dt="2023-08-04T13:34:22.051" v="376" actId="2696"/>
        <pc:sldMkLst>
          <pc:docMk/>
          <pc:sldMk cId="82701095" sldId="264"/>
        </pc:sldMkLst>
      </pc:sldChg>
      <pc:sldChg chg="del">
        <pc:chgData name="Denton K Morris" userId="0450e551-eb74-4e16-a8b4-74d516834900" providerId="ADAL" clId="{B195C29A-B9C5-4020-8C0D-55F269989B65}" dt="2023-08-04T13:34:24.403" v="377" actId="2696"/>
        <pc:sldMkLst>
          <pc:docMk/>
          <pc:sldMk cId="649514714" sldId="265"/>
        </pc:sldMkLst>
      </pc:sldChg>
    </pc:docChg>
  </pc:docChgLst>
  <pc:docChgLst>
    <pc:chgData name="Denton K Morris" userId="0450e551-eb74-4e16-a8b4-74d516834900" providerId="ADAL" clId="{54DD9A86-9EB8-45AA-A429-C2394F3AC61F}"/>
    <pc:docChg chg="custSel delSld modSld">
      <pc:chgData name="Denton K Morris" userId="0450e551-eb74-4e16-a8b4-74d516834900" providerId="ADAL" clId="{54DD9A86-9EB8-45AA-A429-C2394F3AC61F}" dt="2023-08-23T15:01:20.583" v="490" actId="20577"/>
      <pc:docMkLst>
        <pc:docMk/>
      </pc:docMkLst>
      <pc:sldChg chg="modSp mod">
        <pc:chgData name="Denton K Morris" userId="0450e551-eb74-4e16-a8b4-74d516834900" providerId="ADAL" clId="{54DD9A86-9EB8-45AA-A429-C2394F3AC61F}" dt="2023-08-23T15:00:06.442" v="437" actId="20577"/>
        <pc:sldMkLst>
          <pc:docMk/>
          <pc:sldMk cId="0" sldId="256"/>
        </pc:sldMkLst>
        <pc:spChg chg="mod">
          <ac:chgData name="Denton K Morris" userId="0450e551-eb74-4e16-a8b4-74d516834900" providerId="ADAL" clId="{54DD9A86-9EB8-45AA-A429-C2394F3AC61F}" dt="2023-08-23T15:00:06.442" v="437" actId="20577"/>
          <ac:spMkLst>
            <pc:docMk/>
            <pc:sldMk cId="0" sldId="256"/>
            <ac:spMk id="81" creationId="{00000000-0000-0000-0000-000000000000}"/>
          </ac:spMkLst>
        </pc:spChg>
      </pc:sldChg>
      <pc:sldChg chg="delSp modSp mod">
        <pc:chgData name="Denton K Morris" userId="0450e551-eb74-4e16-a8b4-74d516834900" providerId="ADAL" clId="{54DD9A86-9EB8-45AA-A429-C2394F3AC61F}" dt="2023-08-23T13:21:41.075" v="401" actId="20577"/>
        <pc:sldMkLst>
          <pc:docMk/>
          <pc:sldMk cId="0" sldId="258"/>
        </pc:sldMkLst>
        <pc:spChg chg="mod">
          <ac:chgData name="Denton K Morris" userId="0450e551-eb74-4e16-a8b4-74d516834900" providerId="ADAL" clId="{54DD9A86-9EB8-45AA-A429-C2394F3AC61F}" dt="2023-08-23T13:21:41.075" v="401" actId="20577"/>
          <ac:spMkLst>
            <pc:docMk/>
            <pc:sldMk cId="0" sldId="258"/>
            <ac:spMk id="2" creationId="{029FF8F2-9657-19E6-5C47-745C964E4062}"/>
          </ac:spMkLst>
        </pc:spChg>
        <pc:picChg chg="del">
          <ac:chgData name="Denton K Morris" userId="0450e551-eb74-4e16-a8b4-74d516834900" providerId="ADAL" clId="{54DD9A86-9EB8-45AA-A429-C2394F3AC61F}" dt="2023-08-23T13:20:46.461" v="326" actId="478"/>
          <ac:picMkLst>
            <pc:docMk/>
            <pc:sldMk cId="0" sldId="258"/>
            <ac:picMk id="5" creationId="{59B8DE4D-9E52-B9BE-C165-12BE169887B0}"/>
          </ac:picMkLst>
        </pc:picChg>
      </pc:sldChg>
      <pc:sldChg chg="modSp mod">
        <pc:chgData name="Denton K Morris" userId="0450e551-eb74-4e16-a8b4-74d516834900" providerId="ADAL" clId="{54DD9A86-9EB8-45AA-A429-C2394F3AC61F}" dt="2023-08-23T15:00:36.230" v="454" actId="20577"/>
        <pc:sldMkLst>
          <pc:docMk/>
          <pc:sldMk cId="0" sldId="259"/>
        </pc:sldMkLst>
        <pc:spChg chg="mod">
          <ac:chgData name="Denton K Morris" userId="0450e551-eb74-4e16-a8b4-74d516834900" providerId="ADAL" clId="{54DD9A86-9EB8-45AA-A429-C2394F3AC61F}" dt="2023-08-23T15:00:36.230" v="454" actId="20577"/>
          <ac:spMkLst>
            <pc:docMk/>
            <pc:sldMk cId="0" sldId="259"/>
            <ac:spMk id="2" creationId="{8AFF239E-0263-0CF1-ABF9-9C916D38A676}"/>
          </ac:spMkLst>
        </pc:spChg>
      </pc:sldChg>
      <pc:sldChg chg="modSp mod">
        <pc:chgData name="Denton K Morris" userId="0450e551-eb74-4e16-a8b4-74d516834900" providerId="ADAL" clId="{54DD9A86-9EB8-45AA-A429-C2394F3AC61F}" dt="2023-08-23T15:01:20.583" v="490" actId="20577"/>
        <pc:sldMkLst>
          <pc:docMk/>
          <pc:sldMk cId="37226134" sldId="261"/>
        </pc:sldMkLst>
        <pc:spChg chg="mod">
          <ac:chgData name="Denton K Morris" userId="0450e551-eb74-4e16-a8b4-74d516834900" providerId="ADAL" clId="{54DD9A86-9EB8-45AA-A429-C2394F3AC61F}" dt="2023-08-23T15:01:20.583" v="490" actId="20577"/>
          <ac:spMkLst>
            <pc:docMk/>
            <pc:sldMk cId="37226134" sldId="261"/>
            <ac:spMk id="2" creationId="{8AFF239E-0263-0CF1-ABF9-9C916D38A676}"/>
          </ac:spMkLst>
        </pc:spChg>
      </pc:sldChg>
      <pc:sldChg chg="del">
        <pc:chgData name="Denton K Morris" userId="0450e551-eb74-4e16-a8b4-74d516834900" providerId="ADAL" clId="{54DD9A86-9EB8-45AA-A429-C2394F3AC61F}" dt="2023-08-23T13:20:47.895" v="327" actId="47"/>
        <pc:sldMkLst>
          <pc:docMk/>
          <pc:sldMk cId="3003725161" sldId="262"/>
        </pc:sldMkLst>
      </pc:sldChg>
      <pc:sldChg chg="modSp mod">
        <pc:chgData name="Denton K Morris" userId="0450e551-eb74-4e16-a8b4-74d516834900" providerId="ADAL" clId="{54DD9A86-9EB8-45AA-A429-C2394F3AC61F}" dt="2023-08-23T13:19:53.614" v="279" actId="20577"/>
        <pc:sldMkLst>
          <pc:docMk/>
          <pc:sldMk cId="2842096643" sldId="263"/>
        </pc:sldMkLst>
        <pc:spChg chg="mod">
          <ac:chgData name="Denton K Morris" userId="0450e551-eb74-4e16-a8b4-74d516834900" providerId="ADAL" clId="{54DD9A86-9EB8-45AA-A429-C2394F3AC61F}" dt="2023-08-23T13:19:53.614" v="279" actId="20577"/>
          <ac:spMkLst>
            <pc:docMk/>
            <pc:sldMk cId="2842096643" sldId="263"/>
            <ac:spMk id="2" creationId="{8AFF239E-0263-0CF1-ABF9-9C916D38A676}"/>
          </ac:spMkLst>
        </pc:spChg>
      </pc:sldChg>
      <pc:sldChg chg="modSp mod">
        <pc:chgData name="Denton K Morris" userId="0450e551-eb74-4e16-a8b4-74d516834900" providerId="ADAL" clId="{54DD9A86-9EB8-45AA-A429-C2394F3AC61F}" dt="2023-08-23T13:20:25.145" v="325" actId="20577"/>
        <pc:sldMkLst>
          <pc:docMk/>
          <pc:sldMk cId="2128976991" sldId="264"/>
        </pc:sldMkLst>
        <pc:spChg chg="mod">
          <ac:chgData name="Denton K Morris" userId="0450e551-eb74-4e16-a8b4-74d516834900" providerId="ADAL" clId="{54DD9A86-9EB8-45AA-A429-C2394F3AC61F}" dt="2023-08-23T13:20:25.145" v="325" actId="20577"/>
          <ac:spMkLst>
            <pc:docMk/>
            <pc:sldMk cId="2128976991" sldId="264"/>
            <ac:spMk id="2" creationId="{8AFF239E-0263-0CF1-ABF9-9C916D38A676}"/>
          </ac:spMkLst>
        </pc:spChg>
      </pc:sldChg>
      <pc:sldChg chg="addSp delSp modSp mod">
        <pc:chgData name="Denton K Morris" userId="0450e551-eb74-4e16-a8b4-74d516834900" providerId="ADAL" clId="{54DD9A86-9EB8-45AA-A429-C2394F3AC61F}" dt="2023-08-23T13:23:22.304" v="423" actId="20577"/>
        <pc:sldMkLst>
          <pc:docMk/>
          <pc:sldMk cId="741971138" sldId="265"/>
        </pc:sldMkLst>
        <pc:spChg chg="del mod">
          <ac:chgData name="Denton K Morris" userId="0450e551-eb74-4e16-a8b4-74d516834900" providerId="ADAL" clId="{54DD9A86-9EB8-45AA-A429-C2394F3AC61F}" dt="2023-08-23T13:22:43.008" v="404"/>
          <ac:spMkLst>
            <pc:docMk/>
            <pc:sldMk cId="741971138" sldId="265"/>
            <ac:spMk id="2" creationId="{029FF8F2-9657-19E6-5C47-745C964E4062}"/>
          </ac:spMkLst>
        </pc:spChg>
        <pc:spChg chg="mod">
          <ac:chgData name="Denton K Morris" userId="0450e551-eb74-4e16-a8b4-74d516834900" providerId="ADAL" clId="{54DD9A86-9EB8-45AA-A429-C2394F3AC61F}" dt="2023-08-23T13:23:22.304" v="423" actId="20577"/>
          <ac:spMkLst>
            <pc:docMk/>
            <pc:sldMk cId="741971138" sldId="265"/>
            <ac:spMk id="89" creationId="{00000000-0000-0000-0000-000000000000}"/>
          </ac:spMkLst>
        </pc:spChg>
        <pc:picChg chg="add del">
          <ac:chgData name="Denton K Morris" userId="0450e551-eb74-4e16-a8b4-74d516834900" providerId="ADAL" clId="{54DD9A86-9EB8-45AA-A429-C2394F3AC61F}" dt="2023-08-23T13:22:49.446" v="406"/>
          <ac:picMkLst>
            <pc:docMk/>
            <pc:sldMk cId="741971138" sldId="265"/>
            <ac:picMk id="3" creationId="{77EC058A-0E10-E24C-E3DA-84FEB94ACDD0}"/>
          </ac:picMkLst>
        </pc:picChg>
        <pc:picChg chg="add mod">
          <ac:chgData name="Denton K Morris" userId="0450e551-eb74-4e16-a8b4-74d516834900" providerId="ADAL" clId="{54DD9A86-9EB8-45AA-A429-C2394F3AC61F}" dt="2023-08-23T13:23:12.206" v="411" actId="1076"/>
          <ac:picMkLst>
            <pc:docMk/>
            <pc:sldMk cId="741971138" sldId="265"/>
            <ac:picMk id="4" creationId="{08A60013-DB01-D8C0-C87C-59FDF1948F7C}"/>
          </ac:picMkLst>
        </pc:picChg>
      </pc:sldChg>
    </pc:docChg>
  </pc:docChgLst>
  <pc:docChgLst>
    <pc:chgData name="Denton K Morris" userId="0450e551-eb74-4e16-a8b4-74d516834900" providerId="ADAL" clId="{1842E98B-FF03-40B0-910C-7DBCDC147E70}"/>
    <pc:docChg chg="custSel delSld modSld">
      <pc:chgData name="Denton K Morris" userId="0450e551-eb74-4e16-a8b4-74d516834900" providerId="ADAL" clId="{1842E98B-FF03-40B0-910C-7DBCDC147E70}" dt="2023-07-21T13:12:25.789" v="1927" actId="1582"/>
      <pc:docMkLst>
        <pc:docMk/>
      </pc:docMkLst>
      <pc:sldChg chg="modSp mod">
        <pc:chgData name="Denton K Morris" userId="0450e551-eb74-4e16-a8b4-74d516834900" providerId="ADAL" clId="{1842E98B-FF03-40B0-910C-7DBCDC147E70}" dt="2023-07-20T18:55:46.696" v="26" actId="20577"/>
        <pc:sldMkLst>
          <pc:docMk/>
          <pc:sldMk cId="0" sldId="256"/>
        </pc:sldMkLst>
        <pc:spChg chg="mod">
          <ac:chgData name="Denton K Morris" userId="0450e551-eb74-4e16-a8b4-74d516834900" providerId="ADAL" clId="{1842E98B-FF03-40B0-910C-7DBCDC147E70}" dt="2023-07-20T18:55:46.696" v="26" actId="20577"/>
          <ac:spMkLst>
            <pc:docMk/>
            <pc:sldMk cId="0" sldId="256"/>
            <ac:spMk id="80" creationId="{00000000-0000-0000-0000-000000000000}"/>
          </ac:spMkLst>
        </pc:spChg>
        <pc:spChg chg="mod">
          <ac:chgData name="Denton K Morris" userId="0450e551-eb74-4e16-a8b4-74d516834900" providerId="ADAL" clId="{1842E98B-FF03-40B0-910C-7DBCDC147E70}" dt="2023-07-20T18:55:28.838" v="18" actId="20577"/>
          <ac:spMkLst>
            <pc:docMk/>
            <pc:sldMk cId="0" sldId="256"/>
            <ac:spMk id="81" creationId="{00000000-0000-0000-0000-000000000000}"/>
          </ac:spMkLst>
        </pc:spChg>
      </pc:sldChg>
      <pc:sldChg chg="addSp modSp mod">
        <pc:chgData name="Denton K Morris" userId="0450e551-eb74-4e16-a8b4-74d516834900" providerId="ADAL" clId="{1842E98B-FF03-40B0-910C-7DBCDC147E70}" dt="2023-07-21T13:12:25.789" v="1927" actId="1582"/>
        <pc:sldMkLst>
          <pc:docMk/>
          <pc:sldMk cId="0" sldId="258"/>
        </pc:sldMkLst>
        <pc:spChg chg="add mod">
          <ac:chgData name="Denton K Morris" userId="0450e551-eb74-4e16-a8b4-74d516834900" providerId="ADAL" clId="{1842E98B-FF03-40B0-910C-7DBCDC147E70}" dt="2023-07-21T13:10:40.026" v="1921" actId="20577"/>
          <ac:spMkLst>
            <pc:docMk/>
            <pc:sldMk cId="0" sldId="258"/>
            <ac:spMk id="2" creationId="{029FF8F2-9657-19E6-5C47-745C964E4062}"/>
          </ac:spMkLst>
        </pc:spChg>
        <pc:spChg chg="add mod">
          <ac:chgData name="Denton K Morris" userId="0450e551-eb74-4e16-a8b4-74d516834900" providerId="ADAL" clId="{1842E98B-FF03-40B0-910C-7DBCDC147E70}" dt="2023-07-20T19:39:41.208" v="926" actId="1035"/>
          <ac:spMkLst>
            <pc:docMk/>
            <pc:sldMk cId="0" sldId="258"/>
            <ac:spMk id="8" creationId="{891570DF-B6FB-B0BE-47AF-F827850FD635}"/>
          </ac:spMkLst>
        </pc:spChg>
        <pc:spChg chg="mod">
          <ac:chgData name="Denton K Morris" userId="0450e551-eb74-4e16-a8b4-74d516834900" providerId="ADAL" clId="{1842E98B-FF03-40B0-910C-7DBCDC147E70}" dt="2023-07-20T19:08:25.886" v="641" actId="20577"/>
          <ac:spMkLst>
            <pc:docMk/>
            <pc:sldMk cId="0" sldId="258"/>
            <ac:spMk id="89" creationId="{00000000-0000-0000-0000-000000000000}"/>
          </ac:spMkLst>
        </pc:spChg>
        <pc:spChg chg="mod">
          <ac:chgData name="Denton K Morris" userId="0450e551-eb74-4e16-a8b4-74d516834900" providerId="ADAL" clId="{1842E98B-FF03-40B0-910C-7DBCDC147E70}" dt="2023-07-20T18:58:01.662" v="122" actId="20577"/>
          <ac:spMkLst>
            <pc:docMk/>
            <pc:sldMk cId="0" sldId="258"/>
            <ac:spMk id="94" creationId="{00000000-0000-0000-0000-000000000000}"/>
          </ac:spMkLst>
        </pc:spChg>
        <pc:picChg chg="add mod">
          <ac:chgData name="Denton K Morris" userId="0450e551-eb74-4e16-a8b4-74d516834900" providerId="ADAL" clId="{1842E98B-FF03-40B0-910C-7DBCDC147E70}" dt="2023-07-20T19:37:36.057" v="899" actId="1076"/>
          <ac:picMkLst>
            <pc:docMk/>
            <pc:sldMk cId="0" sldId="258"/>
            <ac:picMk id="4" creationId="{9EE3F1A1-00B0-F199-2D39-7B1AB0022F81}"/>
          </ac:picMkLst>
        </pc:picChg>
        <pc:cxnChg chg="add mod">
          <ac:chgData name="Denton K Morris" userId="0450e551-eb74-4e16-a8b4-74d516834900" providerId="ADAL" clId="{1842E98B-FF03-40B0-910C-7DBCDC147E70}" dt="2023-07-21T13:11:28.013" v="1923" actId="14100"/>
          <ac:cxnSpMkLst>
            <pc:docMk/>
            <pc:sldMk cId="0" sldId="258"/>
            <ac:cxnSpMk id="6" creationId="{3D4AFF7C-30BE-7BCF-E8AE-17EBFC41BA9B}"/>
          </ac:cxnSpMkLst>
        </pc:cxnChg>
        <pc:cxnChg chg="add mod">
          <ac:chgData name="Denton K Morris" userId="0450e551-eb74-4e16-a8b4-74d516834900" providerId="ADAL" clId="{1842E98B-FF03-40B0-910C-7DBCDC147E70}" dt="2023-07-21T13:12:25.789" v="1927" actId="1582"/>
          <ac:cxnSpMkLst>
            <pc:docMk/>
            <pc:sldMk cId="0" sldId="258"/>
            <ac:cxnSpMk id="7" creationId="{3DB6966E-37DE-01B7-5B8D-B20CED630F9D}"/>
          </ac:cxnSpMkLst>
        </pc:cxnChg>
      </pc:sldChg>
      <pc:sldChg chg="addSp delSp modSp mod">
        <pc:chgData name="Denton K Morris" userId="0450e551-eb74-4e16-a8b4-74d516834900" providerId="ADAL" clId="{1842E98B-FF03-40B0-910C-7DBCDC147E70}" dt="2023-07-21T13:05:30.934" v="1802" actId="20577"/>
        <pc:sldMkLst>
          <pc:docMk/>
          <pc:sldMk cId="0" sldId="259"/>
        </pc:sldMkLst>
        <pc:spChg chg="add mod">
          <ac:chgData name="Denton K Morris" userId="0450e551-eb74-4e16-a8b4-74d516834900" providerId="ADAL" clId="{1842E98B-FF03-40B0-910C-7DBCDC147E70}" dt="2023-07-21T13:05:30.934" v="1802" actId="20577"/>
          <ac:spMkLst>
            <pc:docMk/>
            <pc:sldMk cId="0" sldId="259"/>
            <ac:spMk id="2" creationId="{8AFF239E-0263-0CF1-ABF9-9C916D38A676}"/>
          </ac:spMkLst>
        </pc:spChg>
        <pc:spChg chg="mod">
          <ac:chgData name="Denton K Morris" userId="0450e551-eb74-4e16-a8b4-74d516834900" providerId="ADAL" clId="{1842E98B-FF03-40B0-910C-7DBCDC147E70}" dt="2023-07-20T18:56:00.096" v="38" actId="20577"/>
          <ac:spMkLst>
            <pc:docMk/>
            <pc:sldMk cId="0" sldId="259"/>
            <ac:spMk id="96" creationId="{00000000-0000-0000-0000-000000000000}"/>
          </ac:spMkLst>
        </pc:spChg>
        <pc:picChg chg="del">
          <ac:chgData name="Denton K Morris" userId="0450e551-eb74-4e16-a8b4-74d516834900" providerId="ADAL" clId="{1842E98B-FF03-40B0-910C-7DBCDC147E70}" dt="2023-07-20T18:55:50.863" v="27" actId="478"/>
          <ac:picMkLst>
            <pc:docMk/>
            <pc:sldMk cId="0" sldId="259"/>
            <ac:picMk id="3" creationId="{3A30D54D-6AD8-8680-9D9A-BF862E4BEE2C}"/>
          </ac:picMkLst>
        </pc:picChg>
      </pc:sldChg>
      <pc:sldChg chg="modSp mod">
        <pc:chgData name="Denton K Morris" userId="0450e551-eb74-4e16-a8b4-74d516834900" providerId="ADAL" clId="{1842E98B-FF03-40B0-910C-7DBCDC147E70}" dt="2023-07-21T13:06:28.717" v="1874" actId="20577"/>
        <pc:sldMkLst>
          <pc:docMk/>
          <pc:sldMk cId="1533699954" sldId="260"/>
        </pc:sldMkLst>
        <pc:spChg chg="mod">
          <ac:chgData name="Denton K Morris" userId="0450e551-eb74-4e16-a8b4-74d516834900" providerId="ADAL" clId="{1842E98B-FF03-40B0-910C-7DBCDC147E70}" dt="2023-07-20T19:47:24.062" v="968" actId="20577"/>
          <ac:spMkLst>
            <pc:docMk/>
            <pc:sldMk cId="1533699954" sldId="260"/>
            <ac:spMk id="96" creationId="{00000000-0000-0000-0000-000000000000}"/>
          </ac:spMkLst>
        </pc:spChg>
        <pc:spChg chg="mod">
          <ac:chgData name="Denton K Morris" userId="0450e551-eb74-4e16-a8b4-74d516834900" providerId="ADAL" clId="{1842E98B-FF03-40B0-910C-7DBCDC147E70}" dt="2023-07-21T13:06:28.717" v="1874" actId="20577"/>
          <ac:spMkLst>
            <pc:docMk/>
            <pc:sldMk cId="1533699954" sldId="260"/>
            <ac:spMk id="101" creationId="{00000000-0000-0000-0000-000000000000}"/>
          </ac:spMkLst>
        </pc:spChg>
      </pc:sldChg>
      <pc:sldChg chg="modSp mod">
        <pc:chgData name="Denton K Morris" userId="0450e551-eb74-4e16-a8b4-74d516834900" providerId="ADAL" clId="{1842E98B-FF03-40B0-910C-7DBCDC147E70}" dt="2023-07-21T13:06:08.185" v="1871" actId="20577"/>
        <pc:sldMkLst>
          <pc:docMk/>
          <pc:sldMk cId="37226134" sldId="261"/>
        </pc:sldMkLst>
        <pc:spChg chg="mod">
          <ac:chgData name="Denton K Morris" userId="0450e551-eb74-4e16-a8b4-74d516834900" providerId="ADAL" clId="{1842E98B-FF03-40B0-910C-7DBCDC147E70}" dt="2023-07-21T13:06:08.185" v="1871" actId="20577"/>
          <ac:spMkLst>
            <pc:docMk/>
            <pc:sldMk cId="37226134" sldId="261"/>
            <ac:spMk id="2" creationId="{8AFF239E-0263-0CF1-ABF9-9C916D38A676}"/>
          </ac:spMkLst>
        </pc:spChg>
        <pc:spChg chg="mod">
          <ac:chgData name="Denton K Morris" userId="0450e551-eb74-4e16-a8b4-74d516834900" providerId="ADAL" clId="{1842E98B-FF03-40B0-910C-7DBCDC147E70}" dt="2023-07-20T19:49:39.990" v="979" actId="20577"/>
          <ac:spMkLst>
            <pc:docMk/>
            <pc:sldMk cId="37226134" sldId="261"/>
            <ac:spMk id="96" creationId="{00000000-0000-0000-0000-000000000000}"/>
          </ac:spMkLst>
        </pc:spChg>
      </pc:sldChg>
      <pc:sldChg chg="del">
        <pc:chgData name="Denton K Morris" userId="0450e551-eb74-4e16-a8b4-74d516834900" providerId="ADAL" clId="{1842E98B-FF03-40B0-910C-7DBCDC147E70}" dt="2023-07-20T19:07:00.610" v="459" actId="2696"/>
        <pc:sldMkLst>
          <pc:docMk/>
          <pc:sldMk cId="3469016372" sldId="261"/>
        </pc:sldMkLst>
      </pc:sldChg>
      <pc:sldChg chg="del">
        <pc:chgData name="Denton K Morris" userId="0450e551-eb74-4e16-a8b4-74d516834900" providerId="ADAL" clId="{1842E98B-FF03-40B0-910C-7DBCDC147E70}" dt="2023-07-20T19:04:50.335" v="124" actId="2696"/>
        <pc:sldMkLst>
          <pc:docMk/>
          <pc:sldMk cId="4180802347" sldId="262"/>
        </pc:sldMkLst>
      </pc:sldChg>
      <pc:sldChg chg="del">
        <pc:chgData name="Denton K Morris" userId="0450e551-eb74-4e16-a8b4-74d516834900" providerId="ADAL" clId="{1842E98B-FF03-40B0-910C-7DBCDC147E70}" dt="2023-07-20T19:04:47.225" v="123" actId="2696"/>
        <pc:sldMkLst>
          <pc:docMk/>
          <pc:sldMk cId="3906021364" sldId="263"/>
        </pc:sldMkLst>
      </pc:sldChg>
    </pc:docChg>
  </pc:docChgLst>
  <pc:docChgLst>
    <pc:chgData name="Denton K Morris" userId="0450e551-eb74-4e16-a8b4-74d516834900" providerId="ADAL" clId="{9A10BA1F-35BD-4EBA-B82C-1DBB441580EB}"/>
    <pc:docChg chg="modSld">
      <pc:chgData name="Denton K Morris" userId="0450e551-eb74-4e16-a8b4-74d516834900" providerId="ADAL" clId="{9A10BA1F-35BD-4EBA-B82C-1DBB441580EB}" dt="2023-08-11T13:38:04.243" v="74" actId="20577"/>
      <pc:docMkLst>
        <pc:docMk/>
      </pc:docMkLst>
      <pc:sldChg chg="modSp mod">
        <pc:chgData name="Denton K Morris" userId="0450e551-eb74-4e16-a8b4-74d516834900" providerId="ADAL" clId="{9A10BA1F-35BD-4EBA-B82C-1DBB441580EB}" dt="2023-08-11T13:38:04.243" v="74" actId="20577"/>
        <pc:sldMkLst>
          <pc:docMk/>
          <pc:sldMk cId="37226134" sldId="261"/>
        </pc:sldMkLst>
        <pc:spChg chg="mod">
          <ac:chgData name="Denton K Morris" userId="0450e551-eb74-4e16-a8b4-74d516834900" providerId="ADAL" clId="{9A10BA1F-35BD-4EBA-B82C-1DBB441580EB}" dt="2023-08-11T13:38:04.243" v="74" actId="20577"/>
          <ac:spMkLst>
            <pc:docMk/>
            <pc:sldMk cId="37226134" sldId="261"/>
            <ac:spMk id="2" creationId="{8AFF239E-0263-0CF1-ABF9-9C916D38A676}"/>
          </ac:spMkLst>
        </pc:spChg>
      </pc:sldChg>
    </pc:docChg>
  </pc:docChgLst>
  <pc:docChgLst>
    <pc:chgData name="Denton K Morris" userId="0450e551-eb74-4e16-a8b4-74d516834900" providerId="ADAL" clId="{05F12071-C87D-437D-B4DD-C7A5464F4646}"/>
    <pc:docChg chg="custSel delSld modSld">
      <pc:chgData name="Denton K Morris" userId="0450e551-eb74-4e16-a8b4-74d516834900" providerId="ADAL" clId="{05F12071-C87D-437D-B4DD-C7A5464F4646}" dt="2023-08-25T13:17:50.786" v="369" actId="20577"/>
      <pc:docMkLst>
        <pc:docMk/>
      </pc:docMkLst>
      <pc:sldChg chg="modSp mod">
        <pc:chgData name="Denton K Morris" userId="0450e551-eb74-4e16-a8b4-74d516834900" providerId="ADAL" clId="{05F12071-C87D-437D-B4DD-C7A5464F4646}" dt="2023-08-25T13:17:50.786" v="369" actId="20577"/>
        <pc:sldMkLst>
          <pc:docMk/>
          <pc:sldMk cId="0" sldId="256"/>
        </pc:sldMkLst>
        <pc:spChg chg="mod">
          <ac:chgData name="Denton K Morris" userId="0450e551-eb74-4e16-a8b4-74d516834900" providerId="ADAL" clId="{05F12071-C87D-437D-B4DD-C7A5464F4646}" dt="2023-08-25T13:17:50.786" v="369" actId="20577"/>
          <ac:spMkLst>
            <pc:docMk/>
            <pc:sldMk cId="0" sldId="256"/>
            <ac:spMk id="81" creationId="{00000000-0000-0000-0000-000000000000}"/>
          </ac:spMkLst>
        </pc:spChg>
      </pc:sldChg>
      <pc:sldChg chg="modSp mod">
        <pc:chgData name="Denton K Morris" userId="0450e551-eb74-4e16-a8b4-74d516834900" providerId="ADAL" clId="{05F12071-C87D-437D-B4DD-C7A5464F4646}" dt="2023-08-25T13:09:51.434" v="362" actId="20577"/>
        <pc:sldMkLst>
          <pc:docMk/>
          <pc:sldMk cId="0" sldId="258"/>
        </pc:sldMkLst>
        <pc:spChg chg="mod">
          <ac:chgData name="Denton K Morris" userId="0450e551-eb74-4e16-a8b4-74d516834900" providerId="ADAL" clId="{05F12071-C87D-437D-B4DD-C7A5464F4646}" dt="2023-08-25T13:09:51.434" v="362" actId="20577"/>
          <ac:spMkLst>
            <pc:docMk/>
            <pc:sldMk cId="0" sldId="258"/>
            <ac:spMk id="2" creationId="{029FF8F2-9657-19E6-5C47-745C964E4062}"/>
          </ac:spMkLst>
        </pc:spChg>
      </pc:sldChg>
      <pc:sldChg chg="modSp mod">
        <pc:chgData name="Denton K Morris" userId="0450e551-eb74-4e16-a8b4-74d516834900" providerId="ADAL" clId="{05F12071-C87D-437D-B4DD-C7A5464F4646}" dt="2023-08-25T13:05:47.464" v="90" actId="20577"/>
        <pc:sldMkLst>
          <pc:docMk/>
          <pc:sldMk cId="0" sldId="259"/>
        </pc:sldMkLst>
        <pc:spChg chg="mod">
          <ac:chgData name="Denton K Morris" userId="0450e551-eb74-4e16-a8b4-74d516834900" providerId="ADAL" clId="{05F12071-C87D-437D-B4DD-C7A5464F4646}" dt="2023-08-25T13:05:47.464" v="90" actId="20577"/>
          <ac:spMkLst>
            <pc:docMk/>
            <pc:sldMk cId="0" sldId="259"/>
            <ac:spMk id="2" creationId="{8AFF239E-0263-0CF1-ABF9-9C916D38A676}"/>
          </ac:spMkLst>
        </pc:spChg>
      </pc:sldChg>
      <pc:sldChg chg="modSp mod">
        <pc:chgData name="Denton K Morris" userId="0450e551-eb74-4e16-a8b4-74d516834900" providerId="ADAL" clId="{05F12071-C87D-437D-B4DD-C7A5464F4646}" dt="2023-08-25T13:08:39.400" v="317"/>
        <pc:sldMkLst>
          <pc:docMk/>
          <pc:sldMk cId="1533699954" sldId="260"/>
        </pc:sldMkLst>
        <pc:spChg chg="mod">
          <ac:chgData name="Denton K Morris" userId="0450e551-eb74-4e16-a8b4-74d516834900" providerId="ADAL" clId="{05F12071-C87D-437D-B4DD-C7A5464F4646}" dt="2023-08-25T13:08:35.837" v="316" actId="14100"/>
          <ac:spMkLst>
            <pc:docMk/>
            <pc:sldMk cId="1533699954" sldId="260"/>
            <ac:spMk id="3" creationId="{B70E505D-9B00-0CA1-70FA-9609D1E1A29F}"/>
          </ac:spMkLst>
        </pc:spChg>
        <pc:graphicFrameChg chg="mod">
          <ac:chgData name="Denton K Morris" userId="0450e551-eb74-4e16-a8b4-74d516834900" providerId="ADAL" clId="{05F12071-C87D-437D-B4DD-C7A5464F4646}" dt="2023-08-25T13:08:39.400" v="317"/>
          <ac:graphicFrameMkLst>
            <pc:docMk/>
            <pc:sldMk cId="1533699954" sldId="260"/>
            <ac:graphicFrameMk id="2" creationId="{FA3E1226-C0E0-AD72-ADA4-F3C3D8E176AA}"/>
          </ac:graphicFrameMkLst>
        </pc:graphicFrameChg>
      </pc:sldChg>
      <pc:sldChg chg="modSp mod">
        <pc:chgData name="Denton K Morris" userId="0450e551-eb74-4e16-a8b4-74d516834900" providerId="ADAL" clId="{05F12071-C87D-437D-B4DD-C7A5464F4646}" dt="2023-08-25T13:08:01.189" v="313" actId="20577"/>
        <pc:sldMkLst>
          <pc:docMk/>
          <pc:sldMk cId="37226134" sldId="261"/>
        </pc:sldMkLst>
        <pc:spChg chg="mod">
          <ac:chgData name="Denton K Morris" userId="0450e551-eb74-4e16-a8b4-74d516834900" providerId="ADAL" clId="{05F12071-C87D-437D-B4DD-C7A5464F4646}" dt="2023-08-25T13:08:01.189" v="313" actId="20577"/>
          <ac:spMkLst>
            <pc:docMk/>
            <pc:sldMk cId="37226134" sldId="261"/>
            <ac:spMk id="2" creationId="{8AFF239E-0263-0CF1-ABF9-9C916D38A676}"/>
          </ac:spMkLst>
        </pc:spChg>
      </pc:sldChg>
      <pc:sldChg chg="del">
        <pc:chgData name="Denton K Morris" userId="0450e551-eb74-4e16-a8b4-74d516834900" providerId="ADAL" clId="{05F12071-C87D-437D-B4DD-C7A5464F4646}" dt="2023-08-25T13:10:09.691" v="363" actId="2696"/>
        <pc:sldMkLst>
          <pc:docMk/>
          <pc:sldMk cId="741971138" sldId="265"/>
        </pc:sldMkLst>
      </pc:sldChg>
    </pc:docChg>
  </pc:docChgLst>
  <pc:docChgLst>
    <pc:chgData name="Denton K Morris" userId="0450e551-eb74-4e16-a8b4-74d516834900" providerId="ADAL" clId="{1D69317D-6F4A-465D-A196-EA01E26E83BB}"/>
    <pc:docChg chg="undo custSel addSld delSld modSld">
      <pc:chgData name="Denton K Morris" userId="0450e551-eb74-4e16-a8b4-74d516834900" providerId="ADAL" clId="{1D69317D-6F4A-465D-A196-EA01E26E83BB}" dt="2023-08-10T19:58:37.561" v="620" actId="20577"/>
      <pc:docMkLst>
        <pc:docMk/>
      </pc:docMkLst>
      <pc:sldChg chg="modSp mod">
        <pc:chgData name="Denton K Morris" userId="0450e551-eb74-4e16-a8b4-74d516834900" providerId="ADAL" clId="{1D69317D-6F4A-465D-A196-EA01E26E83BB}" dt="2023-08-10T19:54:57.031" v="386" actId="20577"/>
        <pc:sldMkLst>
          <pc:docMk/>
          <pc:sldMk cId="0" sldId="256"/>
        </pc:sldMkLst>
        <pc:spChg chg="mod">
          <ac:chgData name="Denton K Morris" userId="0450e551-eb74-4e16-a8b4-74d516834900" providerId="ADAL" clId="{1D69317D-6F4A-465D-A196-EA01E26E83BB}" dt="2023-08-10T19:54:57.031" v="386" actId="20577"/>
          <ac:spMkLst>
            <pc:docMk/>
            <pc:sldMk cId="0" sldId="256"/>
            <ac:spMk id="81" creationId="{00000000-0000-0000-0000-000000000000}"/>
          </ac:spMkLst>
        </pc:spChg>
      </pc:sldChg>
      <pc:sldChg chg="addSp delSp modSp mod">
        <pc:chgData name="Denton K Morris" userId="0450e551-eb74-4e16-a8b4-74d516834900" providerId="ADAL" clId="{1D69317D-6F4A-465D-A196-EA01E26E83BB}" dt="2023-08-09T14:31:43.070" v="327" actId="1076"/>
        <pc:sldMkLst>
          <pc:docMk/>
          <pc:sldMk cId="0" sldId="258"/>
        </pc:sldMkLst>
        <pc:spChg chg="mod">
          <ac:chgData name="Denton K Morris" userId="0450e551-eb74-4e16-a8b4-74d516834900" providerId="ADAL" clId="{1D69317D-6F4A-465D-A196-EA01E26E83BB}" dt="2023-08-08T18:46:49.943" v="236" actId="20577"/>
          <ac:spMkLst>
            <pc:docMk/>
            <pc:sldMk cId="0" sldId="258"/>
            <ac:spMk id="2" creationId="{029FF8F2-9657-19E6-5C47-745C964E4062}"/>
          </ac:spMkLst>
        </pc:spChg>
        <pc:spChg chg="del mod">
          <ac:chgData name="Denton K Morris" userId="0450e551-eb74-4e16-a8b4-74d516834900" providerId="ADAL" clId="{1D69317D-6F4A-465D-A196-EA01E26E83BB}" dt="2023-08-09T14:31:18.344" v="317" actId="478"/>
          <ac:spMkLst>
            <pc:docMk/>
            <pc:sldMk cId="0" sldId="258"/>
            <ac:spMk id="8" creationId="{891570DF-B6FB-B0BE-47AF-F827850FD635}"/>
          </ac:spMkLst>
        </pc:spChg>
        <pc:spChg chg="del">
          <ac:chgData name="Denton K Morris" userId="0450e551-eb74-4e16-a8b4-74d516834900" providerId="ADAL" clId="{1D69317D-6F4A-465D-A196-EA01E26E83BB}" dt="2023-08-09T14:31:19.161" v="318" actId="478"/>
          <ac:spMkLst>
            <pc:docMk/>
            <pc:sldMk cId="0" sldId="258"/>
            <ac:spMk id="90" creationId="{00000000-0000-0000-0000-000000000000}"/>
          </ac:spMkLst>
        </pc:spChg>
        <pc:picChg chg="del">
          <ac:chgData name="Denton K Morris" userId="0450e551-eb74-4e16-a8b4-74d516834900" providerId="ADAL" clId="{1D69317D-6F4A-465D-A196-EA01E26E83BB}" dt="2023-08-09T14:31:13.918" v="314" actId="478"/>
          <ac:picMkLst>
            <pc:docMk/>
            <pc:sldMk cId="0" sldId="258"/>
            <ac:picMk id="4" creationId="{9EE3F1A1-00B0-F199-2D39-7B1AB0022F81}"/>
          </ac:picMkLst>
        </pc:picChg>
        <pc:picChg chg="add mod">
          <ac:chgData name="Denton K Morris" userId="0450e551-eb74-4e16-a8b4-74d516834900" providerId="ADAL" clId="{1D69317D-6F4A-465D-A196-EA01E26E83BB}" dt="2023-08-09T14:31:43.070" v="327" actId="1076"/>
          <ac:picMkLst>
            <pc:docMk/>
            <pc:sldMk cId="0" sldId="258"/>
            <ac:picMk id="5" creationId="{59B8DE4D-9E52-B9BE-C165-12BE169887B0}"/>
          </ac:picMkLst>
        </pc:picChg>
        <pc:picChg chg="add del mod">
          <ac:chgData name="Denton K Morris" userId="0450e551-eb74-4e16-a8b4-74d516834900" providerId="ADAL" clId="{1D69317D-6F4A-465D-A196-EA01E26E83BB}" dt="2023-08-09T14:31:32.023" v="323" actId="478"/>
          <ac:picMkLst>
            <pc:docMk/>
            <pc:sldMk cId="0" sldId="258"/>
            <ac:picMk id="10" creationId="{13DA5C3C-9FAD-A0F3-B914-7FE6DC909747}"/>
          </ac:picMkLst>
        </pc:picChg>
        <pc:picChg chg="add del mod">
          <ac:chgData name="Denton K Morris" userId="0450e551-eb74-4e16-a8b4-74d516834900" providerId="ADAL" clId="{1D69317D-6F4A-465D-A196-EA01E26E83BB}" dt="2023-08-09T14:31:30.217" v="322" actId="478"/>
          <ac:picMkLst>
            <pc:docMk/>
            <pc:sldMk cId="0" sldId="258"/>
            <ac:picMk id="12" creationId="{1402F73F-0A5F-99FA-49C2-E25DD6B3AA14}"/>
          </ac:picMkLst>
        </pc:picChg>
        <pc:picChg chg="add del mod">
          <ac:chgData name="Denton K Morris" userId="0450e551-eb74-4e16-a8b4-74d516834900" providerId="ADAL" clId="{1D69317D-6F4A-465D-A196-EA01E26E83BB}" dt="2023-08-09T14:31:27.935" v="321" actId="478"/>
          <ac:picMkLst>
            <pc:docMk/>
            <pc:sldMk cId="0" sldId="258"/>
            <ac:picMk id="14" creationId="{445EEA4A-D169-4CBB-DBA8-C315569A6298}"/>
          </ac:picMkLst>
        </pc:picChg>
        <pc:cxnChg chg="del">
          <ac:chgData name="Denton K Morris" userId="0450e551-eb74-4e16-a8b4-74d516834900" providerId="ADAL" clId="{1D69317D-6F4A-465D-A196-EA01E26E83BB}" dt="2023-08-09T14:31:16.389" v="315" actId="478"/>
          <ac:cxnSpMkLst>
            <pc:docMk/>
            <pc:sldMk cId="0" sldId="258"/>
            <ac:cxnSpMk id="6" creationId="{3D4AFF7C-30BE-7BCF-E8AE-17EBFC41BA9B}"/>
          </ac:cxnSpMkLst>
        </pc:cxnChg>
        <pc:cxnChg chg="del">
          <ac:chgData name="Denton K Morris" userId="0450e551-eb74-4e16-a8b4-74d516834900" providerId="ADAL" clId="{1D69317D-6F4A-465D-A196-EA01E26E83BB}" dt="2023-08-09T14:31:20.248" v="319" actId="478"/>
          <ac:cxnSpMkLst>
            <pc:docMk/>
            <pc:sldMk cId="0" sldId="258"/>
            <ac:cxnSpMk id="7" creationId="{3DB6966E-37DE-01B7-5B8D-B20CED630F9D}"/>
          </ac:cxnSpMkLst>
        </pc:cxnChg>
      </pc:sldChg>
      <pc:sldChg chg="modSp mod">
        <pc:chgData name="Denton K Morris" userId="0450e551-eb74-4e16-a8b4-74d516834900" providerId="ADAL" clId="{1D69317D-6F4A-465D-A196-EA01E26E83BB}" dt="2023-08-10T19:56:38.731" v="606" actId="5793"/>
        <pc:sldMkLst>
          <pc:docMk/>
          <pc:sldMk cId="0" sldId="259"/>
        </pc:sldMkLst>
        <pc:spChg chg="mod">
          <ac:chgData name="Denton K Morris" userId="0450e551-eb74-4e16-a8b4-74d516834900" providerId="ADAL" clId="{1D69317D-6F4A-465D-A196-EA01E26E83BB}" dt="2023-08-10T19:56:38.731" v="606" actId="5793"/>
          <ac:spMkLst>
            <pc:docMk/>
            <pc:sldMk cId="0" sldId="259"/>
            <ac:spMk id="2" creationId="{8AFF239E-0263-0CF1-ABF9-9C916D38A676}"/>
          </ac:spMkLst>
        </pc:spChg>
      </pc:sldChg>
      <pc:sldChg chg="addSp modSp mod">
        <pc:chgData name="Denton K Morris" userId="0450e551-eb74-4e16-a8b4-74d516834900" providerId="ADAL" clId="{1D69317D-6F4A-465D-A196-EA01E26E83BB}" dt="2023-08-09T14:35:41.402" v="366" actId="1035"/>
        <pc:sldMkLst>
          <pc:docMk/>
          <pc:sldMk cId="1533699954" sldId="260"/>
        </pc:sldMkLst>
        <pc:spChg chg="add mod ord">
          <ac:chgData name="Denton K Morris" userId="0450e551-eb74-4e16-a8b4-74d516834900" providerId="ADAL" clId="{1D69317D-6F4A-465D-A196-EA01E26E83BB}" dt="2023-08-09T14:35:41.402" v="366" actId="1035"/>
          <ac:spMkLst>
            <pc:docMk/>
            <pc:sldMk cId="1533699954" sldId="260"/>
            <ac:spMk id="3" creationId="{B70E505D-9B00-0CA1-70FA-9609D1E1A29F}"/>
          </ac:spMkLst>
        </pc:spChg>
        <pc:spChg chg="mod">
          <ac:chgData name="Denton K Morris" userId="0450e551-eb74-4e16-a8b4-74d516834900" providerId="ADAL" clId="{1D69317D-6F4A-465D-A196-EA01E26E83BB}" dt="2023-08-08T18:46:29.519" v="234" actId="20577"/>
          <ac:spMkLst>
            <pc:docMk/>
            <pc:sldMk cId="1533699954" sldId="260"/>
            <ac:spMk id="101" creationId="{00000000-0000-0000-0000-000000000000}"/>
          </ac:spMkLst>
        </pc:spChg>
        <pc:graphicFrameChg chg="mod">
          <ac:chgData name="Denton K Morris" userId="0450e551-eb74-4e16-a8b4-74d516834900" providerId="ADAL" clId="{1D69317D-6F4A-465D-A196-EA01E26E83BB}" dt="2023-08-09T14:34:13.458" v="349" actId="1076"/>
          <ac:graphicFrameMkLst>
            <pc:docMk/>
            <pc:sldMk cId="1533699954" sldId="260"/>
            <ac:graphicFrameMk id="2" creationId="{FA3E1226-C0E0-AD72-ADA4-F3C3D8E176AA}"/>
          </ac:graphicFrameMkLst>
        </pc:graphicFrameChg>
      </pc:sldChg>
      <pc:sldChg chg="modSp mod">
        <pc:chgData name="Denton K Morris" userId="0450e551-eb74-4e16-a8b4-74d516834900" providerId="ADAL" clId="{1D69317D-6F4A-465D-A196-EA01E26E83BB}" dt="2023-08-10T19:58:37.561" v="620" actId="20577"/>
        <pc:sldMkLst>
          <pc:docMk/>
          <pc:sldMk cId="37226134" sldId="261"/>
        </pc:sldMkLst>
        <pc:spChg chg="mod">
          <ac:chgData name="Denton K Morris" userId="0450e551-eb74-4e16-a8b4-74d516834900" providerId="ADAL" clId="{1D69317D-6F4A-465D-A196-EA01E26E83BB}" dt="2023-08-10T19:58:37.561" v="620" actId="20577"/>
          <ac:spMkLst>
            <pc:docMk/>
            <pc:sldMk cId="37226134" sldId="261"/>
            <ac:spMk id="2" creationId="{8AFF239E-0263-0CF1-ABF9-9C916D38A676}"/>
          </ac:spMkLst>
        </pc:spChg>
      </pc:sldChg>
      <pc:sldChg chg="addSp delSp modSp mod">
        <pc:chgData name="Denton K Morris" userId="0450e551-eb74-4e16-a8b4-74d516834900" providerId="ADAL" clId="{1D69317D-6F4A-465D-A196-EA01E26E83BB}" dt="2023-08-09T14:33:30.958" v="346" actId="1076"/>
        <pc:sldMkLst>
          <pc:docMk/>
          <pc:sldMk cId="3003725161" sldId="262"/>
        </pc:sldMkLst>
        <pc:spChg chg="del">
          <ac:chgData name="Denton K Morris" userId="0450e551-eb74-4e16-a8b4-74d516834900" providerId="ADAL" clId="{1D69317D-6F4A-465D-A196-EA01E26E83BB}" dt="2023-08-09T14:32:14.433" v="330" actId="478"/>
          <ac:spMkLst>
            <pc:docMk/>
            <pc:sldMk cId="3003725161" sldId="262"/>
            <ac:spMk id="2" creationId="{029FF8F2-9657-19E6-5C47-745C964E4062}"/>
          </ac:spMkLst>
        </pc:spChg>
        <pc:picChg chg="add del mod">
          <ac:chgData name="Denton K Morris" userId="0450e551-eb74-4e16-a8b4-74d516834900" providerId="ADAL" clId="{1D69317D-6F4A-465D-A196-EA01E26E83BB}" dt="2023-08-09T14:33:08.546" v="338" actId="478"/>
          <ac:picMkLst>
            <pc:docMk/>
            <pc:sldMk cId="3003725161" sldId="262"/>
            <ac:picMk id="4" creationId="{A55FB55C-C330-39C6-A46C-DCCA90385BFB}"/>
          </ac:picMkLst>
        </pc:picChg>
        <pc:picChg chg="del">
          <ac:chgData name="Denton K Morris" userId="0450e551-eb74-4e16-a8b4-74d516834900" providerId="ADAL" clId="{1D69317D-6F4A-465D-A196-EA01E26E83BB}" dt="2023-08-09T14:32:15.377" v="331" actId="478"/>
          <ac:picMkLst>
            <pc:docMk/>
            <pc:sldMk cId="3003725161" sldId="262"/>
            <ac:picMk id="5" creationId="{59B8DE4D-9E52-B9BE-C165-12BE169887B0}"/>
          </ac:picMkLst>
        </pc:picChg>
        <pc:picChg chg="add mod">
          <ac:chgData name="Denton K Morris" userId="0450e551-eb74-4e16-a8b4-74d516834900" providerId="ADAL" clId="{1D69317D-6F4A-465D-A196-EA01E26E83BB}" dt="2023-08-09T14:33:30.958" v="346" actId="1076"/>
          <ac:picMkLst>
            <pc:docMk/>
            <pc:sldMk cId="3003725161" sldId="262"/>
            <ac:picMk id="7" creationId="{5F2AFC16-595B-77B0-F1F4-6BC0FBB0583C}"/>
          </ac:picMkLst>
        </pc:picChg>
        <pc:picChg chg="add mod">
          <ac:chgData name="Denton K Morris" userId="0450e551-eb74-4e16-a8b4-74d516834900" providerId="ADAL" clId="{1D69317D-6F4A-465D-A196-EA01E26E83BB}" dt="2023-08-09T14:33:28.070" v="345" actId="1076"/>
          <ac:picMkLst>
            <pc:docMk/>
            <pc:sldMk cId="3003725161" sldId="262"/>
            <ac:picMk id="9" creationId="{5914AAC6-BC92-6970-EDA4-C83FA685D66D}"/>
          </ac:picMkLst>
        </pc:picChg>
        <pc:picChg chg="add del mod">
          <ac:chgData name="Denton K Morris" userId="0450e551-eb74-4e16-a8b4-74d516834900" providerId="ADAL" clId="{1D69317D-6F4A-465D-A196-EA01E26E83BB}" dt="2023-08-09T14:32:49.489" v="333" actId="478"/>
          <ac:picMkLst>
            <pc:docMk/>
            <pc:sldMk cId="3003725161" sldId="262"/>
            <ac:picMk id="11" creationId="{B2E7D49A-CE28-923E-7AE2-3687546784B1}"/>
          </ac:picMkLst>
        </pc:picChg>
      </pc:sldChg>
      <pc:sldChg chg="del">
        <pc:chgData name="Denton K Morris" userId="0450e551-eb74-4e16-a8b4-74d516834900" providerId="ADAL" clId="{1D69317D-6F4A-465D-A196-EA01E26E83BB}" dt="2023-08-09T14:33:58.451" v="347" actId="47"/>
        <pc:sldMkLst>
          <pc:docMk/>
          <pc:sldMk cId="653641165" sldId="263"/>
        </pc:sldMkLst>
      </pc:sldChg>
      <pc:sldChg chg="new del">
        <pc:chgData name="Denton K Morris" userId="0450e551-eb74-4e16-a8b4-74d516834900" providerId="ADAL" clId="{1D69317D-6F4A-465D-A196-EA01E26E83BB}" dt="2023-08-09T14:32:10.489" v="329" actId="47"/>
        <pc:sldMkLst>
          <pc:docMk/>
          <pc:sldMk cId="3384625424" sldId="263"/>
        </pc:sldMkLst>
      </pc:sldChg>
    </pc:docChg>
  </pc:docChgLst>
  <pc:docChgLst>
    <pc:chgData name="Denton K Morris" userId="0450e551-eb74-4e16-a8b4-74d516834900" providerId="ADAL" clId="{84567E74-9F26-4711-B88A-63DD0B1AEC8D}"/>
    <pc:docChg chg="custSel modSld">
      <pc:chgData name="Denton K Morris" userId="0450e551-eb74-4e16-a8b4-74d516834900" providerId="ADAL" clId="{84567E74-9F26-4711-B88A-63DD0B1AEC8D}" dt="2023-07-26T14:32:54.920" v="1071" actId="20577"/>
      <pc:docMkLst>
        <pc:docMk/>
      </pc:docMkLst>
      <pc:sldChg chg="modSp mod">
        <pc:chgData name="Denton K Morris" userId="0450e551-eb74-4e16-a8b4-74d516834900" providerId="ADAL" clId="{84567E74-9F26-4711-B88A-63DD0B1AEC8D}" dt="2023-07-25T20:37:43.077" v="10" actId="20577"/>
        <pc:sldMkLst>
          <pc:docMk/>
          <pc:sldMk cId="0" sldId="256"/>
        </pc:sldMkLst>
        <pc:spChg chg="mod">
          <ac:chgData name="Denton K Morris" userId="0450e551-eb74-4e16-a8b4-74d516834900" providerId="ADAL" clId="{84567E74-9F26-4711-B88A-63DD0B1AEC8D}" dt="2023-07-25T20:37:43.077" v="10" actId="20577"/>
          <ac:spMkLst>
            <pc:docMk/>
            <pc:sldMk cId="0" sldId="256"/>
            <ac:spMk id="81" creationId="{00000000-0000-0000-0000-000000000000}"/>
          </ac:spMkLst>
        </pc:spChg>
      </pc:sldChg>
      <pc:sldChg chg="modSp mod">
        <pc:chgData name="Denton K Morris" userId="0450e551-eb74-4e16-a8b4-74d516834900" providerId="ADAL" clId="{84567E74-9F26-4711-B88A-63DD0B1AEC8D}" dt="2023-07-25T20:54:21.169" v="820" actId="20577"/>
        <pc:sldMkLst>
          <pc:docMk/>
          <pc:sldMk cId="0" sldId="258"/>
        </pc:sldMkLst>
        <pc:spChg chg="mod">
          <ac:chgData name="Denton K Morris" userId="0450e551-eb74-4e16-a8b4-74d516834900" providerId="ADAL" clId="{84567E74-9F26-4711-B88A-63DD0B1AEC8D}" dt="2023-07-25T20:54:21.169" v="820" actId="20577"/>
          <ac:spMkLst>
            <pc:docMk/>
            <pc:sldMk cId="0" sldId="258"/>
            <ac:spMk id="2" creationId="{029FF8F2-9657-19E6-5C47-745C964E4062}"/>
          </ac:spMkLst>
        </pc:spChg>
      </pc:sldChg>
      <pc:sldChg chg="modSp mod">
        <pc:chgData name="Denton K Morris" userId="0450e551-eb74-4e16-a8b4-74d516834900" providerId="ADAL" clId="{84567E74-9F26-4711-B88A-63DD0B1AEC8D}" dt="2023-07-26T14:32:28.086" v="1058" actId="20577"/>
        <pc:sldMkLst>
          <pc:docMk/>
          <pc:sldMk cId="0" sldId="259"/>
        </pc:sldMkLst>
        <pc:spChg chg="mod">
          <ac:chgData name="Denton K Morris" userId="0450e551-eb74-4e16-a8b4-74d516834900" providerId="ADAL" clId="{84567E74-9F26-4711-B88A-63DD0B1AEC8D}" dt="2023-07-26T14:32:28.086" v="1058" actId="20577"/>
          <ac:spMkLst>
            <pc:docMk/>
            <pc:sldMk cId="0" sldId="259"/>
            <ac:spMk id="2" creationId="{8AFF239E-0263-0CF1-ABF9-9C916D38A676}"/>
          </ac:spMkLst>
        </pc:spChg>
      </pc:sldChg>
      <pc:sldChg chg="addSp modSp mod">
        <pc:chgData name="Denton K Morris" userId="0450e551-eb74-4e16-a8b4-74d516834900" providerId="ADAL" clId="{84567E74-9F26-4711-B88A-63DD0B1AEC8D}" dt="2023-07-25T20:53:41.563" v="720" actId="20577"/>
        <pc:sldMkLst>
          <pc:docMk/>
          <pc:sldMk cId="1533699954" sldId="260"/>
        </pc:sldMkLst>
        <pc:spChg chg="mod">
          <ac:chgData name="Denton K Morris" userId="0450e551-eb74-4e16-a8b4-74d516834900" providerId="ADAL" clId="{84567E74-9F26-4711-B88A-63DD0B1AEC8D}" dt="2023-07-25T20:53:41.563" v="720" actId="20577"/>
          <ac:spMkLst>
            <pc:docMk/>
            <pc:sldMk cId="1533699954" sldId="260"/>
            <ac:spMk id="101" creationId="{00000000-0000-0000-0000-000000000000}"/>
          </ac:spMkLst>
        </pc:spChg>
        <pc:graphicFrameChg chg="add mod">
          <ac:chgData name="Denton K Morris" userId="0450e551-eb74-4e16-a8b4-74d516834900" providerId="ADAL" clId="{84567E74-9F26-4711-B88A-63DD0B1AEC8D}" dt="2023-07-25T20:41:04.922" v="176" actId="1076"/>
          <ac:graphicFrameMkLst>
            <pc:docMk/>
            <pc:sldMk cId="1533699954" sldId="260"/>
            <ac:graphicFrameMk id="2" creationId="{FA3E1226-C0E0-AD72-ADA4-F3C3D8E176AA}"/>
          </ac:graphicFrameMkLst>
        </pc:graphicFrameChg>
      </pc:sldChg>
      <pc:sldChg chg="modSp mod">
        <pc:chgData name="Denton K Morris" userId="0450e551-eb74-4e16-a8b4-74d516834900" providerId="ADAL" clId="{84567E74-9F26-4711-B88A-63DD0B1AEC8D}" dt="2023-07-26T14:32:54.920" v="1071" actId="20577"/>
        <pc:sldMkLst>
          <pc:docMk/>
          <pc:sldMk cId="37226134" sldId="261"/>
        </pc:sldMkLst>
        <pc:spChg chg="mod">
          <ac:chgData name="Denton K Morris" userId="0450e551-eb74-4e16-a8b4-74d516834900" providerId="ADAL" clId="{84567E74-9F26-4711-B88A-63DD0B1AEC8D}" dt="2023-07-26T14:32:54.920" v="1071" actId="20577"/>
          <ac:spMkLst>
            <pc:docMk/>
            <pc:sldMk cId="37226134" sldId="261"/>
            <ac:spMk id="2" creationId="{8AFF239E-0263-0CF1-ABF9-9C916D38A676}"/>
          </ac:spMkLst>
        </pc:spChg>
      </pc:sldChg>
      <pc:sldChg chg="addSp delSp modSp mod">
        <pc:chgData name="Denton K Morris" userId="0450e551-eb74-4e16-a8b4-74d516834900" providerId="ADAL" clId="{84567E74-9F26-4711-B88A-63DD0B1AEC8D}" dt="2023-07-25T20:43:30.916" v="241" actId="478"/>
        <pc:sldMkLst>
          <pc:docMk/>
          <pc:sldMk cId="2696205390" sldId="262"/>
        </pc:sldMkLst>
        <pc:spChg chg="del mod">
          <ac:chgData name="Denton K Morris" userId="0450e551-eb74-4e16-a8b4-74d516834900" providerId="ADAL" clId="{84567E74-9F26-4711-B88A-63DD0B1AEC8D}" dt="2023-07-25T20:42:23.509" v="225" actId="478"/>
          <ac:spMkLst>
            <pc:docMk/>
            <pc:sldMk cId="2696205390" sldId="262"/>
            <ac:spMk id="2" creationId="{029FF8F2-9657-19E6-5C47-745C964E4062}"/>
          </ac:spMkLst>
        </pc:spChg>
        <pc:spChg chg="del">
          <ac:chgData name="Denton K Morris" userId="0450e551-eb74-4e16-a8b4-74d516834900" providerId="ADAL" clId="{84567E74-9F26-4711-B88A-63DD0B1AEC8D}" dt="2023-07-25T20:42:25.103" v="226" actId="478"/>
          <ac:spMkLst>
            <pc:docMk/>
            <pc:sldMk cId="2696205390" sldId="262"/>
            <ac:spMk id="8" creationId="{891570DF-B6FB-B0BE-47AF-F827850FD635}"/>
          </ac:spMkLst>
        </pc:spChg>
        <pc:spChg chg="del">
          <ac:chgData name="Denton K Morris" userId="0450e551-eb74-4e16-a8b4-74d516834900" providerId="ADAL" clId="{84567E74-9F26-4711-B88A-63DD0B1AEC8D}" dt="2023-07-25T20:43:30.916" v="241" actId="478"/>
          <ac:spMkLst>
            <pc:docMk/>
            <pc:sldMk cId="2696205390" sldId="262"/>
            <ac:spMk id="94" creationId="{00000000-0000-0000-0000-000000000000}"/>
          </ac:spMkLst>
        </pc:spChg>
        <pc:picChg chg="del">
          <ac:chgData name="Denton K Morris" userId="0450e551-eb74-4e16-a8b4-74d516834900" providerId="ADAL" clId="{84567E74-9F26-4711-B88A-63DD0B1AEC8D}" dt="2023-07-25T20:42:19.434" v="223" actId="478"/>
          <ac:picMkLst>
            <pc:docMk/>
            <pc:sldMk cId="2696205390" sldId="262"/>
            <ac:picMk id="4" creationId="{9EE3F1A1-00B0-F199-2D39-7B1AB0022F81}"/>
          </ac:picMkLst>
        </pc:picChg>
        <pc:picChg chg="add mod modCrop">
          <ac:chgData name="Denton K Morris" userId="0450e551-eb74-4e16-a8b4-74d516834900" providerId="ADAL" clId="{84567E74-9F26-4711-B88A-63DD0B1AEC8D}" dt="2023-07-25T20:43:23.043" v="240" actId="1076"/>
          <ac:picMkLst>
            <pc:docMk/>
            <pc:sldMk cId="2696205390" sldId="262"/>
            <ac:picMk id="5" creationId="{3ED9624F-28EA-F737-AE51-F39C5A34D7F9}"/>
          </ac:picMkLst>
        </pc:picChg>
        <pc:cxnChg chg="del">
          <ac:chgData name="Denton K Morris" userId="0450e551-eb74-4e16-a8b4-74d516834900" providerId="ADAL" clId="{84567E74-9F26-4711-B88A-63DD0B1AEC8D}" dt="2023-07-25T20:42:26.068" v="227" actId="478"/>
          <ac:cxnSpMkLst>
            <pc:docMk/>
            <pc:sldMk cId="2696205390" sldId="262"/>
            <ac:cxnSpMk id="6" creationId="{3D4AFF7C-30BE-7BCF-E8AE-17EBFC41BA9B}"/>
          </ac:cxnSpMkLst>
        </pc:cxnChg>
        <pc:cxnChg chg="del">
          <ac:chgData name="Denton K Morris" userId="0450e551-eb74-4e16-a8b4-74d516834900" providerId="ADAL" clId="{84567E74-9F26-4711-B88A-63DD0B1AEC8D}" dt="2023-07-25T20:42:26.476" v="228" actId="478"/>
          <ac:cxnSpMkLst>
            <pc:docMk/>
            <pc:sldMk cId="2696205390" sldId="262"/>
            <ac:cxnSpMk id="7" creationId="{3DB6966E-37DE-01B7-5B8D-B20CED630F9D}"/>
          </ac:cxnSpMkLst>
        </pc:cxnChg>
      </pc:sldChg>
      <pc:sldChg chg="addSp delSp modSp mod">
        <pc:chgData name="Denton K Morris" userId="0450e551-eb74-4e16-a8b4-74d516834900" providerId="ADAL" clId="{84567E74-9F26-4711-B88A-63DD0B1AEC8D}" dt="2023-07-25T20:44:11.244" v="262" actId="14100"/>
        <pc:sldMkLst>
          <pc:docMk/>
          <pc:sldMk cId="1019433395" sldId="263"/>
        </pc:sldMkLst>
        <pc:spChg chg="del">
          <ac:chgData name="Denton K Morris" userId="0450e551-eb74-4e16-a8b4-74d516834900" providerId="ADAL" clId="{84567E74-9F26-4711-B88A-63DD0B1AEC8D}" dt="2023-07-25T20:43:42.509" v="243" actId="478"/>
          <ac:spMkLst>
            <pc:docMk/>
            <pc:sldMk cId="1019433395" sldId="263"/>
            <ac:spMk id="2" creationId="{029FF8F2-9657-19E6-5C47-745C964E4062}"/>
          </ac:spMkLst>
        </pc:spChg>
        <pc:spChg chg="del">
          <ac:chgData name="Denton K Morris" userId="0450e551-eb74-4e16-a8b4-74d516834900" providerId="ADAL" clId="{84567E74-9F26-4711-B88A-63DD0B1AEC8D}" dt="2023-07-25T20:43:45.447" v="245" actId="478"/>
          <ac:spMkLst>
            <pc:docMk/>
            <pc:sldMk cId="1019433395" sldId="263"/>
            <ac:spMk id="8" creationId="{891570DF-B6FB-B0BE-47AF-F827850FD635}"/>
          </ac:spMkLst>
        </pc:spChg>
        <pc:spChg chg="del">
          <ac:chgData name="Denton K Morris" userId="0450e551-eb74-4e16-a8b4-74d516834900" providerId="ADAL" clId="{84567E74-9F26-4711-B88A-63DD0B1AEC8D}" dt="2023-07-25T20:43:47.140" v="246" actId="478"/>
          <ac:spMkLst>
            <pc:docMk/>
            <pc:sldMk cId="1019433395" sldId="263"/>
            <ac:spMk id="90" creationId="{00000000-0000-0000-0000-000000000000}"/>
          </ac:spMkLst>
        </pc:spChg>
        <pc:spChg chg="del">
          <ac:chgData name="Denton K Morris" userId="0450e551-eb74-4e16-a8b4-74d516834900" providerId="ADAL" clId="{84567E74-9F26-4711-B88A-63DD0B1AEC8D}" dt="2023-07-25T20:43:40.442" v="242" actId="478"/>
          <ac:spMkLst>
            <pc:docMk/>
            <pc:sldMk cId="1019433395" sldId="263"/>
            <ac:spMk id="94" creationId="{00000000-0000-0000-0000-000000000000}"/>
          </ac:spMkLst>
        </pc:spChg>
        <pc:picChg chg="del">
          <ac:chgData name="Denton K Morris" userId="0450e551-eb74-4e16-a8b4-74d516834900" providerId="ADAL" clId="{84567E74-9F26-4711-B88A-63DD0B1AEC8D}" dt="2023-07-25T20:43:43.364" v="244" actId="478"/>
          <ac:picMkLst>
            <pc:docMk/>
            <pc:sldMk cId="1019433395" sldId="263"/>
            <ac:picMk id="4" creationId="{9EE3F1A1-00B0-F199-2D39-7B1AB0022F81}"/>
          </ac:picMkLst>
        </pc:picChg>
        <pc:picChg chg="add mod">
          <ac:chgData name="Denton K Morris" userId="0450e551-eb74-4e16-a8b4-74d516834900" providerId="ADAL" clId="{84567E74-9F26-4711-B88A-63DD0B1AEC8D}" dt="2023-07-25T20:44:11.244" v="262" actId="14100"/>
          <ac:picMkLst>
            <pc:docMk/>
            <pc:sldMk cId="1019433395" sldId="263"/>
            <ac:picMk id="5" creationId="{958F1C07-B1E0-3034-AC35-2D1081459C31}"/>
          </ac:picMkLst>
        </pc:picChg>
        <pc:picChg chg="add mod">
          <ac:chgData name="Denton K Morris" userId="0450e551-eb74-4e16-a8b4-74d516834900" providerId="ADAL" clId="{84567E74-9F26-4711-B88A-63DD0B1AEC8D}" dt="2023-07-25T20:44:03.980" v="259" actId="1076"/>
          <ac:picMkLst>
            <pc:docMk/>
            <pc:sldMk cId="1019433395" sldId="263"/>
            <ac:picMk id="10" creationId="{B134835B-BA84-F14E-C009-8A48EDE212D0}"/>
          </ac:picMkLst>
        </pc:picChg>
        <pc:cxnChg chg="del">
          <ac:chgData name="Denton K Morris" userId="0450e551-eb74-4e16-a8b4-74d516834900" providerId="ADAL" clId="{84567E74-9F26-4711-B88A-63DD0B1AEC8D}" dt="2023-07-25T20:43:47.895" v="247" actId="478"/>
          <ac:cxnSpMkLst>
            <pc:docMk/>
            <pc:sldMk cId="1019433395" sldId="263"/>
            <ac:cxnSpMk id="6" creationId="{3D4AFF7C-30BE-7BCF-E8AE-17EBFC41BA9B}"/>
          </ac:cxnSpMkLst>
        </pc:cxnChg>
        <pc:cxnChg chg="del">
          <ac:chgData name="Denton K Morris" userId="0450e551-eb74-4e16-a8b4-74d516834900" providerId="ADAL" clId="{84567E74-9F26-4711-B88A-63DD0B1AEC8D}" dt="2023-07-25T20:43:48.532" v="248" actId="478"/>
          <ac:cxnSpMkLst>
            <pc:docMk/>
            <pc:sldMk cId="1019433395" sldId="263"/>
            <ac:cxnSpMk id="7" creationId="{3DB6966E-37DE-01B7-5B8D-B20CED630F9D}"/>
          </ac:cxnSpMkLst>
        </pc:cxnChg>
      </pc:sldChg>
    </pc:docChg>
  </pc:docChgLst>
  <pc:docChgLst>
    <pc:chgData name="Denton K Morris" userId="0450e551-eb74-4e16-a8b4-74d516834900" providerId="ADAL" clId="{CC18B876-59DD-4996-9304-10AD7042C933}"/>
    <pc:docChg chg="custSel modSld">
      <pc:chgData name="Denton K Morris" userId="0450e551-eb74-4e16-a8b4-74d516834900" providerId="ADAL" clId="{CC18B876-59DD-4996-9304-10AD7042C933}" dt="2023-07-28T13:25:13.413" v="418" actId="20577"/>
      <pc:docMkLst>
        <pc:docMk/>
      </pc:docMkLst>
      <pc:sldChg chg="modSp mod">
        <pc:chgData name="Denton K Morris" userId="0450e551-eb74-4e16-a8b4-74d516834900" providerId="ADAL" clId="{CC18B876-59DD-4996-9304-10AD7042C933}" dt="2023-07-27T21:06:13.835" v="412" actId="20577"/>
        <pc:sldMkLst>
          <pc:docMk/>
          <pc:sldMk cId="0" sldId="258"/>
        </pc:sldMkLst>
        <pc:spChg chg="mod">
          <ac:chgData name="Denton K Morris" userId="0450e551-eb74-4e16-a8b4-74d516834900" providerId="ADAL" clId="{CC18B876-59DD-4996-9304-10AD7042C933}" dt="2023-07-27T21:06:13.835" v="412" actId="20577"/>
          <ac:spMkLst>
            <pc:docMk/>
            <pc:sldMk cId="0" sldId="258"/>
            <ac:spMk id="2" creationId="{029FF8F2-9657-19E6-5C47-745C964E4062}"/>
          </ac:spMkLst>
        </pc:spChg>
      </pc:sldChg>
      <pc:sldChg chg="modSp mod">
        <pc:chgData name="Denton K Morris" userId="0450e551-eb74-4e16-a8b4-74d516834900" providerId="ADAL" clId="{CC18B876-59DD-4996-9304-10AD7042C933}" dt="2023-07-28T13:24:02.491" v="413" actId="20577"/>
        <pc:sldMkLst>
          <pc:docMk/>
          <pc:sldMk cId="0" sldId="259"/>
        </pc:sldMkLst>
        <pc:spChg chg="mod">
          <ac:chgData name="Denton K Morris" userId="0450e551-eb74-4e16-a8b4-74d516834900" providerId="ADAL" clId="{CC18B876-59DD-4996-9304-10AD7042C933}" dt="2023-07-28T13:24:02.491" v="413" actId="20577"/>
          <ac:spMkLst>
            <pc:docMk/>
            <pc:sldMk cId="0" sldId="259"/>
            <ac:spMk id="2" creationId="{8AFF239E-0263-0CF1-ABF9-9C916D38A676}"/>
          </ac:spMkLst>
        </pc:spChg>
      </pc:sldChg>
      <pc:sldChg chg="modSp mod">
        <pc:chgData name="Denton K Morris" userId="0450e551-eb74-4e16-a8b4-74d516834900" providerId="ADAL" clId="{CC18B876-59DD-4996-9304-10AD7042C933}" dt="2023-07-28T13:25:13.413" v="418" actId="20577"/>
        <pc:sldMkLst>
          <pc:docMk/>
          <pc:sldMk cId="37226134" sldId="261"/>
        </pc:sldMkLst>
        <pc:spChg chg="mod">
          <ac:chgData name="Denton K Morris" userId="0450e551-eb74-4e16-a8b4-74d516834900" providerId="ADAL" clId="{CC18B876-59DD-4996-9304-10AD7042C933}" dt="2023-07-28T13:25:13.413" v="418" actId="20577"/>
          <ac:spMkLst>
            <pc:docMk/>
            <pc:sldMk cId="37226134" sldId="261"/>
            <ac:spMk id="2" creationId="{8AFF239E-0263-0CF1-ABF9-9C916D38A676}"/>
          </ac:spMkLst>
        </pc:spChg>
      </pc:sldChg>
      <pc:sldChg chg="addSp delSp modSp mod">
        <pc:chgData name="Denton K Morris" userId="0450e551-eb74-4e16-a8b4-74d516834900" providerId="ADAL" clId="{CC18B876-59DD-4996-9304-10AD7042C933}" dt="2023-07-27T21:02:58.684" v="237" actId="1076"/>
        <pc:sldMkLst>
          <pc:docMk/>
          <pc:sldMk cId="82701095" sldId="264"/>
        </pc:sldMkLst>
        <pc:picChg chg="add mod">
          <ac:chgData name="Denton K Morris" userId="0450e551-eb74-4e16-a8b4-74d516834900" providerId="ADAL" clId="{CC18B876-59DD-4996-9304-10AD7042C933}" dt="2023-07-27T21:02:58.684" v="237" actId="1076"/>
          <ac:picMkLst>
            <pc:docMk/>
            <pc:sldMk cId="82701095" sldId="264"/>
            <ac:picMk id="3" creationId="{1D918F32-4BA6-B107-6509-739718F2F78D}"/>
          </ac:picMkLst>
        </pc:picChg>
        <pc:picChg chg="del">
          <ac:chgData name="Denton K Morris" userId="0450e551-eb74-4e16-a8b4-74d516834900" providerId="ADAL" clId="{CC18B876-59DD-4996-9304-10AD7042C933}" dt="2023-07-27T21:02:06.487" v="224" actId="478"/>
          <ac:picMkLst>
            <pc:docMk/>
            <pc:sldMk cId="82701095" sldId="264"/>
            <ac:picMk id="5" creationId="{3ED9624F-28EA-F737-AE51-F39C5A34D7F9}"/>
          </ac:picMkLst>
        </pc:picChg>
        <pc:picChg chg="add mod">
          <ac:chgData name="Denton K Morris" userId="0450e551-eb74-4e16-a8b4-74d516834900" providerId="ADAL" clId="{CC18B876-59DD-4996-9304-10AD7042C933}" dt="2023-07-27T21:02:56.131" v="236" actId="1076"/>
          <ac:picMkLst>
            <pc:docMk/>
            <pc:sldMk cId="82701095" sldId="264"/>
            <ac:picMk id="6" creationId="{F8C96162-397B-2A55-AE44-824FAA9A728E}"/>
          </ac:picMkLst>
        </pc:picChg>
      </pc:sldChg>
      <pc:sldChg chg="addSp delSp modSp mod">
        <pc:chgData name="Denton K Morris" userId="0450e551-eb74-4e16-a8b4-74d516834900" providerId="ADAL" clId="{CC18B876-59DD-4996-9304-10AD7042C933}" dt="2023-07-27T21:03:32.755" v="248" actId="1076"/>
        <pc:sldMkLst>
          <pc:docMk/>
          <pc:sldMk cId="649514714" sldId="265"/>
        </pc:sldMkLst>
        <pc:picChg chg="add mod">
          <ac:chgData name="Denton K Morris" userId="0450e551-eb74-4e16-a8b4-74d516834900" providerId="ADAL" clId="{CC18B876-59DD-4996-9304-10AD7042C933}" dt="2023-07-27T21:03:25.563" v="243" actId="1076"/>
          <ac:picMkLst>
            <pc:docMk/>
            <pc:sldMk cId="649514714" sldId="265"/>
            <ac:picMk id="3" creationId="{5BC7B321-0CC4-D982-DB47-6D67DB0A1E5A}"/>
          </ac:picMkLst>
        </pc:picChg>
        <pc:picChg chg="del">
          <ac:chgData name="Denton K Morris" userId="0450e551-eb74-4e16-a8b4-74d516834900" providerId="ADAL" clId="{CC18B876-59DD-4996-9304-10AD7042C933}" dt="2023-07-27T21:03:12.494" v="238" actId="478"/>
          <ac:picMkLst>
            <pc:docMk/>
            <pc:sldMk cId="649514714" sldId="265"/>
            <ac:picMk id="5" creationId="{3ED9624F-28EA-F737-AE51-F39C5A34D7F9}"/>
          </ac:picMkLst>
        </pc:picChg>
        <pc:picChg chg="add mod">
          <ac:chgData name="Denton K Morris" userId="0450e551-eb74-4e16-a8b4-74d516834900" providerId="ADAL" clId="{CC18B876-59DD-4996-9304-10AD7042C933}" dt="2023-07-27T21:03:32.755" v="248" actId="1076"/>
          <ac:picMkLst>
            <pc:docMk/>
            <pc:sldMk cId="649514714" sldId="265"/>
            <ac:picMk id="6" creationId="{FD4F2DAD-75DB-04AC-5A63-9AE85956B6BF}"/>
          </ac:picMkLst>
        </pc:picChg>
      </pc:sldChg>
    </pc:docChg>
  </pc:docChgLst>
  <pc:docChgLst>
    <pc:chgData name="Denton K Morris" userId="0450e551-eb74-4e16-a8b4-74d516834900" providerId="ADAL" clId="{647E57AD-39A4-42FF-B27D-443790AC7D6C}"/>
    <pc:docChg chg="undo custSel modSld">
      <pc:chgData name="Denton K Morris" userId="0450e551-eb74-4e16-a8b4-74d516834900" providerId="ADAL" clId="{647E57AD-39A4-42FF-B27D-443790AC7D6C}" dt="2023-08-18T13:32:02.149" v="205" actId="20577"/>
      <pc:docMkLst>
        <pc:docMk/>
      </pc:docMkLst>
      <pc:sldChg chg="modSp mod">
        <pc:chgData name="Denton K Morris" userId="0450e551-eb74-4e16-a8b4-74d516834900" providerId="ADAL" clId="{647E57AD-39A4-42FF-B27D-443790AC7D6C}" dt="2023-08-17T18:55:56.663" v="12" actId="20577"/>
        <pc:sldMkLst>
          <pc:docMk/>
          <pc:sldMk cId="0" sldId="256"/>
        </pc:sldMkLst>
        <pc:spChg chg="mod">
          <ac:chgData name="Denton K Morris" userId="0450e551-eb74-4e16-a8b4-74d516834900" providerId="ADAL" clId="{647E57AD-39A4-42FF-B27D-443790AC7D6C}" dt="2023-08-17T18:55:56.663" v="12" actId="20577"/>
          <ac:spMkLst>
            <pc:docMk/>
            <pc:sldMk cId="0" sldId="256"/>
            <ac:spMk id="81" creationId="{00000000-0000-0000-0000-000000000000}"/>
          </ac:spMkLst>
        </pc:spChg>
      </pc:sldChg>
      <pc:sldChg chg="modSp mod">
        <pc:chgData name="Denton K Morris" userId="0450e551-eb74-4e16-a8b4-74d516834900" providerId="ADAL" clId="{647E57AD-39A4-42FF-B27D-443790AC7D6C}" dt="2023-08-17T18:59:20.108" v="197" actId="20577"/>
        <pc:sldMkLst>
          <pc:docMk/>
          <pc:sldMk cId="0" sldId="258"/>
        </pc:sldMkLst>
        <pc:spChg chg="mod">
          <ac:chgData name="Denton K Morris" userId="0450e551-eb74-4e16-a8b4-74d516834900" providerId="ADAL" clId="{647E57AD-39A4-42FF-B27D-443790AC7D6C}" dt="2023-08-17T18:59:20.108" v="197" actId="20577"/>
          <ac:spMkLst>
            <pc:docMk/>
            <pc:sldMk cId="0" sldId="258"/>
            <ac:spMk id="2" creationId="{029FF8F2-9657-19E6-5C47-745C964E4062}"/>
          </ac:spMkLst>
        </pc:spChg>
      </pc:sldChg>
      <pc:sldChg chg="modSp mod">
        <pc:chgData name="Denton K Morris" userId="0450e551-eb74-4e16-a8b4-74d516834900" providerId="ADAL" clId="{647E57AD-39A4-42FF-B27D-443790AC7D6C}" dt="2023-08-18T13:28:00.414" v="199" actId="20577"/>
        <pc:sldMkLst>
          <pc:docMk/>
          <pc:sldMk cId="0" sldId="259"/>
        </pc:sldMkLst>
        <pc:spChg chg="mod">
          <ac:chgData name="Denton K Morris" userId="0450e551-eb74-4e16-a8b4-74d516834900" providerId="ADAL" clId="{647E57AD-39A4-42FF-B27D-443790AC7D6C}" dt="2023-08-18T13:28:00.414" v="199" actId="20577"/>
          <ac:spMkLst>
            <pc:docMk/>
            <pc:sldMk cId="0" sldId="259"/>
            <ac:spMk id="2" creationId="{8AFF239E-0263-0CF1-ABF9-9C916D38A676}"/>
          </ac:spMkLst>
        </pc:spChg>
      </pc:sldChg>
      <pc:sldChg chg="modSp mod">
        <pc:chgData name="Denton K Morris" userId="0450e551-eb74-4e16-a8b4-74d516834900" providerId="ADAL" clId="{647E57AD-39A4-42FF-B27D-443790AC7D6C}" dt="2023-08-17T18:57:59.110" v="154"/>
        <pc:sldMkLst>
          <pc:docMk/>
          <pc:sldMk cId="1533699954" sldId="260"/>
        </pc:sldMkLst>
        <pc:spChg chg="mod">
          <ac:chgData name="Denton K Morris" userId="0450e551-eb74-4e16-a8b4-74d516834900" providerId="ADAL" clId="{647E57AD-39A4-42FF-B27D-443790AC7D6C}" dt="2023-08-17T18:57:55.598" v="153" actId="1035"/>
          <ac:spMkLst>
            <pc:docMk/>
            <pc:sldMk cId="1533699954" sldId="260"/>
            <ac:spMk id="3" creationId="{B70E505D-9B00-0CA1-70FA-9609D1E1A29F}"/>
          </ac:spMkLst>
        </pc:spChg>
        <pc:graphicFrameChg chg="mod">
          <ac:chgData name="Denton K Morris" userId="0450e551-eb74-4e16-a8b4-74d516834900" providerId="ADAL" clId="{647E57AD-39A4-42FF-B27D-443790AC7D6C}" dt="2023-08-17T18:57:59.110" v="154"/>
          <ac:graphicFrameMkLst>
            <pc:docMk/>
            <pc:sldMk cId="1533699954" sldId="260"/>
            <ac:graphicFrameMk id="2" creationId="{FA3E1226-C0E0-AD72-ADA4-F3C3D8E176AA}"/>
          </ac:graphicFrameMkLst>
        </pc:graphicFrameChg>
      </pc:sldChg>
      <pc:sldChg chg="modSp mod">
        <pc:chgData name="Denton K Morris" userId="0450e551-eb74-4e16-a8b4-74d516834900" providerId="ADAL" clId="{647E57AD-39A4-42FF-B27D-443790AC7D6C}" dt="2023-08-18T13:28:59.470" v="203" actId="20577"/>
        <pc:sldMkLst>
          <pc:docMk/>
          <pc:sldMk cId="37226134" sldId="261"/>
        </pc:sldMkLst>
        <pc:spChg chg="mod">
          <ac:chgData name="Denton K Morris" userId="0450e551-eb74-4e16-a8b4-74d516834900" providerId="ADAL" clId="{647E57AD-39A4-42FF-B27D-443790AC7D6C}" dt="2023-08-18T13:28:59.470" v="203" actId="20577"/>
          <ac:spMkLst>
            <pc:docMk/>
            <pc:sldMk cId="37226134" sldId="261"/>
            <ac:spMk id="2" creationId="{8AFF239E-0263-0CF1-ABF9-9C916D38A676}"/>
          </ac:spMkLst>
        </pc:spChg>
      </pc:sldChg>
      <pc:sldChg chg="modSp mod">
        <pc:chgData name="Denton K Morris" userId="0450e551-eb74-4e16-a8b4-74d516834900" providerId="ADAL" clId="{647E57AD-39A4-42FF-B27D-443790AC7D6C}" dt="2023-08-18T13:32:02.149" v="205" actId="20577"/>
        <pc:sldMkLst>
          <pc:docMk/>
          <pc:sldMk cId="2128976991" sldId="264"/>
        </pc:sldMkLst>
        <pc:spChg chg="mod">
          <ac:chgData name="Denton K Morris" userId="0450e551-eb74-4e16-a8b4-74d516834900" providerId="ADAL" clId="{647E57AD-39A4-42FF-B27D-443790AC7D6C}" dt="2023-08-18T13:32:02.149" v="205" actId="20577"/>
          <ac:spMkLst>
            <pc:docMk/>
            <pc:sldMk cId="2128976991" sldId="264"/>
            <ac:spMk id="2" creationId="{8AFF239E-0263-0CF1-ABF9-9C916D38A676}"/>
          </ac:spMkLst>
        </pc:spChg>
      </pc:sldChg>
    </pc:docChg>
  </pc:docChgLst>
  <pc:docChgLst>
    <pc:chgData name="Denton K Morris" userId="0450e551-eb74-4e16-a8b4-74d516834900" providerId="ADAL" clId="{B87B39E5-1DB0-42B0-9B69-1D048453C78B}"/>
    <pc:docChg chg="custSel modSld">
      <pc:chgData name="Denton K Morris" userId="0450e551-eb74-4e16-a8b4-74d516834900" providerId="ADAL" clId="{B87B39E5-1DB0-42B0-9B69-1D048453C78B}" dt="2023-08-16T13:29:54.744" v="446" actId="1076"/>
      <pc:docMkLst>
        <pc:docMk/>
      </pc:docMkLst>
      <pc:sldChg chg="modSp mod">
        <pc:chgData name="Denton K Morris" userId="0450e551-eb74-4e16-a8b4-74d516834900" providerId="ADAL" clId="{B87B39E5-1DB0-42B0-9B69-1D048453C78B}" dt="2023-08-15T18:56:17.872" v="7" actId="20577"/>
        <pc:sldMkLst>
          <pc:docMk/>
          <pc:sldMk cId="0" sldId="256"/>
        </pc:sldMkLst>
        <pc:spChg chg="mod">
          <ac:chgData name="Denton K Morris" userId="0450e551-eb74-4e16-a8b4-74d516834900" providerId="ADAL" clId="{B87B39E5-1DB0-42B0-9B69-1D048453C78B}" dt="2023-08-15T18:56:17.872" v="7" actId="20577"/>
          <ac:spMkLst>
            <pc:docMk/>
            <pc:sldMk cId="0" sldId="256"/>
            <ac:spMk id="81" creationId="{00000000-0000-0000-0000-000000000000}"/>
          </ac:spMkLst>
        </pc:spChg>
      </pc:sldChg>
      <pc:sldChg chg="modSp mod">
        <pc:chgData name="Denton K Morris" userId="0450e551-eb74-4e16-a8b4-74d516834900" providerId="ADAL" clId="{B87B39E5-1DB0-42B0-9B69-1D048453C78B}" dt="2023-08-15T18:56:51.827" v="53" actId="5793"/>
        <pc:sldMkLst>
          <pc:docMk/>
          <pc:sldMk cId="0" sldId="259"/>
        </pc:sldMkLst>
        <pc:spChg chg="mod">
          <ac:chgData name="Denton K Morris" userId="0450e551-eb74-4e16-a8b4-74d516834900" providerId="ADAL" clId="{B87B39E5-1DB0-42B0-9B69-1D048453C78B}" dt="2023-08-15T18:56:51.827" v="53" actId="5793"/>
          <ac:spMkLst>
            <pc:docMk/>
            <pc:sldMk cId="0" sldId="259"/>
            <ac:spMk id="2" creationId="{8AFF239E-0263-0CF1-ABF9-9C916D38A676}"/>
          </ac:spMkLst>
        </pc:spChg>
      </pc:sldChg>
      <pc:sldChg chg="modSp mod">
        <pc:chgData name="Denton K Morris" userId="0450e551-eb74-4e16-a8b4-74d516834900" providerId="ADAL" clId="{B87B39E5-1DB0-42B0-9B69-1D048453C78B}" dt="2023-08-16T13:28:34.793" v="440" actId="1036"/>
        <pc:sldMkLst>
          <pc:docMk/>
          <pc:sldMk cId="1533699954" sldId="260"/>
        </pc:sldMkLst>
        <pc:spChg chg="mod">
          <ac:chgData name="Denton K Morris" userId="0450e551-eb74-4e16-a8b4-74d516834900" providerId="ADAL" clId="{B87B39E5-1DB0-42B0-9B69-1D048453C78B}" dt="2023-08-16T13:28:29.761" v="436" actId="14100"/>
          <ac:spMkLst>
            <pc:docMk/>
            <pc:sldMk cId="1533699954" sldId="260"/>
            <ac:spMk id="3" creationId="{B70E505D-9B00-0CA1-70FA-9609D1E1A29F}"/>
          </ac:spMkLst>
        </pc:spChg>
        <pc:graphicFrameChg chg="mod">
          <ac:chgData name="Denton K Morris" userId="0450e551-eb74-4e16-a8b4-74d516834900" providerId="ADAL" clId="{B87B39E5-1DB0-42B0-9B69-1D048453C78B}" dt="2023-08-16T13:28:34.793" v="440" actId="1036"/>
          <ac:graphicFrameMkLst>
            <pc:docMk/>
            <pc:sldMk cId="1533699954" sldId="260"/>
            <ac:graphicFrameMk id="2" creationId="{FA3E1226-C0E0-AD72-ADA4-F3C3D8E176AA}"/>
          </ac:graphicFrameMkLst>
        </pc:graphicFrameChg>
      </pc:sldChg>
      <pc:sldChg chg="modSp mod">
        <pc:chgData name="Denton K Morris" userId="0450e551-eb74-4e16-a8b4-74d516834900" providerId="ADAL" clId="{B87B39E5-1DB0-42B0-9B69-1D048453C78B}" dt="2023-08-16T13:25:49.042" v="326" actId="20577"/>
        <pc:sldMkLst>
          <pc:docMk/>
          <pc:sldMk cId="37226134" sldId="261"/>
        </pc:sldMkLst>
        <pc:spChg chg="mod">
          <ac:chgData name="Denton K Morris" userId="0450e551-eb74-4e16-a8b4-74d516834900" providerId="ADAL" clId="{B87B39E5-1DB0-42B0-9B69-1D048453C78B}" dt="2023-08-16T13:25:49.042" v="326" actId="20577"/>
          <ac:spMkLst>
            <pc:docMk/>
            <pc:sldMk cId="37226134" sldId="261"/>
            <ac:spMk id="2" creationId="{8AFF239E-0263-0CF1-ABF9-9C916D38A676}"/>
          </ac:spMkLst>
        </pc:spChg>
      </pc:sldChg>
      <pc:sldChg chg="addSp delSp modSp mod">
        <pc:chgData name="Denton K Morris" userId="0450e551-eb74-4e16-a8b4-74d516834900" providerId="ADAL" clId="{B87B39E5-1DB0-42B0-9B69-1D048453C78B}" dt="2023-08-16T13:29:54.744" v="446" actId="1076"/>
        <pc:sldMkLst>
          <pc:docMk/>
          <pc:sldMk cId="3003725161" sldId="262"/>
        </pc:sldMkLst>
        <pc:picChg chg="add mod">
          <ac:chgData name="Denton K Morris" userId="0450e551-eb74-4e16-a8b4-74d516834900" providerId="ADAL" clId="{B87B39E5-1DB0-42B0-9B69-1D048453C78B}" dt="2023-08-16T13:29:54.744" v="446" actId="1076"/>
          <ac:picMkLst>
            <pc:docMk/>
            <pc:sldMk cId="3003725161" sldId="262"/>
            <ac:picMk id="3" creationId="{47CED9CD-9073-D2D6-36D3-060AC4A8131D}"/>
          </ac:picMkLst>
        </pc:picChg>
        <pc:picChg chg="del">
          <ac:chgData name="Denton K Morris" userId="0450e551-eb74-4e16-a8b4-74d516834900" providerId="ADAL" clId="{B87B39E5-1DB0-42B0-9B69-1D048453C78B}" dt="2023-08-16T13:29:29.996" v="441" actId="478"/>
          <ac:picMkLst>
            <pc:docMk/>
            <pc:sldMk cId="3003725161" sldId="262"/>
            <ac:picMk id="9" creationId="{5914AAC6-BC92-6970-EDA4-C83FA685D66D}"/>
          </ac:picMkLst>
        </pc:picChg>
      </pc:sldChg>
      <pc:sldChg chg="addSp modSp mod">
        <pc:chgData name="Denton K Morris" userId="0450e551-eb74-4e16-a8b4-74d516834900" providerId="ADAL" clId="{B87B39E5-1DB0-42B0-9B69-1D048453C78B}" dt="2023-08-16T13:26:21.255" v="341" actId="14100"/>
        <pc:sldMkLst>
          <pc:docMk/>
          <pc:sldMk cId="2842096643" sldId="263"/>
        </pc:sldMkLst>
        <pc:spChg chg="mod">
          <ac:chgData name="Denton K Morris" userId="0450e551-eb74-4e16-a8b4-74d516834900" providerId="ADAL" clId="{B87B39E5-1DB0-42B0-9B69-1D048453C78B}" dt="2023-08-16T13:26:11.688" v="337" actId="14100"/>
          <ac:spMkLst>
            <pc:docMk/>
            <pc:sldMk cId="2842096643" sldId="263"/>
            <ac:spMk id="2" creationId="{8AFF239E-0263-0CF1-ABF9-9C916D38A676}"/>
          </ac:spMkLst>
        </pc:spChg>
        <pc:picChg chg="add mod">
          <ac:chgData name="Denton K Morris" userId="0450e551-eb74-4e16-a8b4-74d516834900" providerId="ADAL" clId="{B87B39E5-1DB0-42B0-9B69-1D048453C78B}" dt="2023-08-16T13:26:21.255" v="341" actId="14100"/>
          <ac:picMkLst>
            <pc:docMk/>
            <pc:sldMk cId="2842096643" sldId="263"/>
            <ac:picMk id="4" creationId="{FB4BFA97-E95F-6D3B-30D4-A1F6B841A363}"/>
          </ac:picMkLst>
        </pc:picChg>
      </pc:sldChg>
      <pc:sldChg chg="addSp modSp mod">
        <pc:chgData name="Denton K Morris" userId="0450e551-eb74-4e16-a8b4-74d516834900" providerId="ADAL" clId="{B87B39E5-1DB0-42B0-9B69-1D048453C78B}" dt="2023-08-16T13:28:12.249" v="435" actId="14100"/>
        <pc:sldMkLst>
          <pc:docMk/>
          <pc:sldMk cId="2128976991" sldId="264"/>
        </pc:sldMkLst>
        <pc:spChg chg="mod">
          <ac:chgData name="Denton K Morris" userId="0450e551-eb74-4e16-a8b4-74d516834900" providerId="ADAL" clId="{B87B39E5-1DB0-42B0-9B69-1D048453C78B}" dt="2023-08-16T13:28:12.249" v="435" actId="14100"/>
          <ac:spMkLst>
            <pc:docMk/>
            <pc:sldMk cId="2128976991" sldId="264"/>
            <ac:spMk id="2" creationId="{8AFF239E-0263-0CF1-ABF9-9C916D38A676}"/>
          </ac:spMkLst>
        </pc:spChg>
        <pc:picChg chg="add mod">
          <ac:chgData name="Denton K Morris" userId="0450e551-eb74-4e16-a8b4-74d516834900" providerId="ADAL" clId="{B87B39E5-1DB0-42B0-9B69-1D048453C78B}" dt="2023-08-16T13:27:15.480" v="425" actId="1076"/>
          <ac:picMkLst>
            <pc:docMk/>
            <pc:sldMk cId="2128976991" sldId="264"/>
            <ac:picMk id="4" creationId="{8D5E80D4-6DC4-A9C1-DA46-FBA870BFAB42}"/>
          </ac:picMkLst>
        </pc:picChg>
      </pc:sldChg>
    </pc:docChg>
  </pc:docChgLst>
  <pc:docChgLst>
    <pc:chgData name="Denton K Morris" userId="0450e551-eb74-4e16-a8b4-74d516834900" providerId="ADAL" clId="{20E92742-47DE-44C3-8C3F-5F6FEDA6ECD1}"/>
    <pc:docChg chg="custSel modSld">
      <pc:chgData name="Denton K Morris" userId="0450e551-eb74-4e16-a8b4-74d516834900" providerId="ADAL" clId="{20E92742-47DE-44C3-8C3F-5F6FEDA6ECD1}" dt="2023-08-01T20:14:19.336" v="448" actId="20577"/>
      <pc:docMkLst>
        <pc:docMk/>
      </pc:docMkLst>
      <pc:sldChg chg="modSp mod">
        <pc:chgData name="Denton K Morris" userId="0450e551-eb74-4e16-a8b4-74d516834900" providerId="ADAL" clId="{20E92742-47DE-44C3-8C3F-5F6FEDA6ECD1}" dt="2023-08-01T20:09:00.413" v="14" actId="20577"/>
        <pc:sldMkLst>
          <pc:docMk/>
          <pc:sldMk cId="0" sldId="256"/>
        </pc:sldMkLst>
        <pc:spChg chg="mod">
          <ac:chgData name="Denton K Morris" userId="0450e551-eb74-4e16-a8b4-74d516834900" providerId="ADAL" clId="{20E92742-47DE-44C3-8C3F-5F6FEDA6ECD1}" dt="2023-08-01T20:09:00.413" v="14" actId="20577"/>
          <ac:spMkLst>
            <pc:docMk/>
            <pc:sldMk cId="0" sldId="256"/>
            <ac:spMk id="81" creationId="{00000000-0000-0000-0000-000000000000}"/>
          </ac:spMkLst>
        </pc:spChg>
      </pc:sldChg>
      <pc:sldChg chg="modSp mod">
        <pc:chgData name="Denton K Morris" userId="0450e551-eb74-4e16-a8b4-74d516834900" providerId="ADAL" clId="{20E92742-47DE-44C3-8C3F-5F6FEDA6ECD1}" dt="2023-08-01T20:09:31.287" v="47" actId="20577"/>
        <pc:sldMkLst>
          <pc:docMk/>
          <pc:sldMk cId="0" sldId="259"/>
        </pc:sldMkLst>
        <pc:spChg chg="mod">
          <ac:chgData name="Denton K Morris" userId="0450e551-eb74-4e16-a8b4-74d516834900" providerId="ADAL" clId="{20E92742-47DE-44C3-8C3F-5F6FEDA6ECD1}" dt="2023-08-01T20:09:31.287" v="47" actId="20577"/>
          <ac:spMkLst>
            <pc:docMk/>
            <pc:sldMk cId="0" sldId="259"/>
            <ac:spMk id="2" creationId="{8AFF239E-0263-0CF1-ABF9-9C916D38A676}"/>
          </ac:spMkLst>
        </pc:spChg>
      </pc:sldChg>
      <pc:sldChg chg="modSp mod">
        <pc:chgData name="Denton K Morris" userId="0450e551-eb74-4e16-a8b4-74d516834900" providerId="ADAL" clId="{20E92742-47DE-44C3-8C3F-5F6FEDA6ECD1}" dt="2023-08-01T20:14:19.336" v="448" actId="20577"/>
        <pc:sldMkLst>
          <pc:docMk/>
          <pc:sldMk cId="37226134" sldId="261"/>
        </pc:sldMkLst>
        <pc:spChg chg="mod">
          <ac:chgData name="Denton K Morris" userId="0450e551-eb74-4e16-a8b4-74d516834900" providerId="ADAL" clId="{20E92742-47DE-44C3-8C3F-5F6FEDA6ECD1}" dt="2023-08-01T20:14:19.336" v="448" actId="20577"/>
          <ac:spMkLst>
            <pc:docMk/>
            <pc:sldMk cId="37226134" sldId="261"/>
            <ac:spMk id="2" creationId="{8AFF239E-0263-0CF1-ABF9-9C916D38A67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eaderFooter_0060314.png"/>
          <p:cNvPicPr/>
          <p:nvPr/>
        </p:nvPicPr>
        <p:blipFill>
          <a:blip r:embed="rId14"/>
          <a:stretch/>
        </p:blipFill>
        <p:spPr>
          <a:xfrm>
            <a:off x="0" y="0"/>
            <a:ext cx="9142200" cy="6856200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TitleSlide_060514.png"/>
          <p:cNvPicPr/>
          <p:nvPr/>
        </p:nvPicPr>
        <p:blipFill>
          <a:blip r:embed="rId15"/>
          <a:stretch/>
        </p:blipFill>
        <p:spPr>
          <a:xfrm>
            <a:off x="0" y="0"/>
            <a:ext cx="9142200" cy="6856200"/>
          </a:xfrm>
          <a:prstGeom prst="rect">
            <a:avLst/>
          </a:prstGeom>
          <a:ln>
            <a:noFill/>
          </a:ln>
        </p:spPr>
      </p:pic>
      <p:pic>
        <p:nvPicPr>
          <p:cNvPr id="2" name="Picture 6" descr="FermiLogo_RGB_NALBlue.png"/>
          <p:cNvPicPr/>
          <p:nvPr/>
        </p:nvPicPr>
        <p:blipFill>
          <a:blip r:embed="rId16"/>
          <a:stretch/>
        </p:blipFill>
        <p:spPr>
          <a:xfrm>
            <a:off x="793800" y="1149480"/>
            <a:ext cx="3265200" cy="588600"/>
          </a:xfrm>
          <a:prstGeom prst="rect">
            <a:avLst/>
          </a:prstGeom>
          <a:ln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HeaderFooter_0060314.png"/>
          <p:cNvPicPr/>
          <p:nvPr/>
        </p:nvPicPr>
        <p:blipFill>
          <a:blip r:embed="rId14"/>
          <a:stretch/>
        </p:blipFill>
        <p:spPr>
          <a:xfrm>
            <a:off x="0" y="0"/>
            <a:ext cx="9142200" cy="685620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806400" y="3559320"/>
            <a:ext cx="7524360" cy="113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004C97"/>
                </a:solidFill>
                <a:latin typeface="Arial"/>
                <a:ea typeface="Geneva"/>
              </a:rPr>
              <a:t>Main Injector Shutdown Status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806400" y="4842000"/>
            <a:ext cx="7524360" cy="148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 dirty="0">
                <a:solidFill>
                  <a:srgbClr val="004C97"/>
                </a:solidFill>
                <a:latin typeface="Arial"/>
                <a:ea typeface="Geneva"/>
              </a:rPr>
              <a:t>D. Morris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spc="-1" dirty="0">
                <a:solidFill>
                  <a:srgbClr val="004C97"/>
                </a:solidFill>
                <a:latin typeface="Arial"/>
                <a:ea typeface="Geneva"/>
              </a:rPr>
              <a:t>9 o’clock</a:t>
            </a:r>
            <a:r>
              <a:rPr lang="en-US" sz="2000" b="0" strike="noStrike" spc="-1" dirty="0">
                <a:solidFill>
                  <a:srgbClr val="004C97"/>
                </a:solidFill>
                <a:latin typeface="Arial"/>
                <a:ea typeface="Geneva"/>
              </a:rPr>
              <a:t> Meeting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spc="-1" dirty="0">
                <a:solidFill>
                  <a:srgbClr val="004C97"/>
                </a:solidFill>
                <a:latin typeface="Arial"/>
                <a:ea typeface="Geneva"/>
              </a:rPr>
              <a:t>August</a:t>
            </a:r>
            <a:r>
              <a:rPr lang="en-US" sz="2000" b="0" strike="noStrike" spc="-1" dirty="0">
                <a:solidFill>
                  <a:srgbClr val="004C97"/>
                </a:solidFill>
                <a:latin typeface="Arial"/>
                <a:ea typeface="Geneva"/>
              </a:rPr>
              <a:t> </a:t>
            </a:r>
            <a:r>
              <a:rPr lang="en-US" sz="2000" spc="-1" dirty="0">
                <a:solidFill>
                  <a:srgbClr val="004C97"/>
                </a:solidFill>
                <a:latin typeface="Arial"/>
                <a:ea typeface="Geneva"/>
              </a:rPr>
              <a:t>25</a:t>
            </a:r>
            <a:r>
              <a:rPr lang="en-US" sz="2000" spc="-1" baseline="30000" dirty="0">
                <a:solidFill>
                  <a:srgbClr val="004C97"/>
                </a:solidFill>
                <a:latin typeface="Arial"/>
                <a:ea typeface="Geneva"/>
              </a:rPr>
              <a:t>th</a:t>
            </a:r>
            <a:r>
              <a:rPr lang="en-US" sz="2000" b="0" strike="noStrike" spc="-1" dirty="0">
                <a:solidFill>
                  <a:srgbClr val="004C97"/>
                </a:solidFill>
                <a:latin typeface="Arial"/>
                <a:ea typeface="Geneva"/>
              </a:rPr>
              <a:t>, 2023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228600" y="103680"/>
            <a:ext cx="868500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pc="-1" dirty="0">
                <a:solidFill>
                  <a:srgbClr val="004C97"/>
                </a:solidFill>
                <a:latin typeface="Arial"/>
              </a:rPr>
              <a:t>General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228600" y="885240"/>
            <a:ext cx="8670600" cy="543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8" name="CustomShape 3"/>
          <p:cNvSpPr/>
          <p:nvPr/>
        </p:nvSpPr>
        <p:spPr>
          <a:xfrm>
            <a:off x="6450120" y="6515280"/>
            <a:ext cx="107460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65C821B3-3AAE-49B8-8B0F-0ECE29B9A539}" type="datetime1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8/25/2023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806400" y="6515280"/>
            <a:ext cx="537192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4C97"/>
                </a:solidFill>
                <a:latin typeface="Arial"/>
                <a:ea typeface="ＭＳ Ｐゴシック"/>
              </a:rPr>
              <a:t>MI Department Meeting  |  D. Morris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228600" y="6515280"/>
            <a:ext cx="44604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A8C0DCB1-D4E5-434B-A018-36C8F4531096}" type="slidenum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2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FF239E-0263-0CF1-ABF9-9C916D38A676}"/>
              </a:ext>
            </a:extLst>
          </p:cNvPr>
          <p:cNvSpPr txBox="1"/>
          <p:nvPr/>
        </p:nvSpPr>
        <p:spPr>
          <a:xfrm>
            <a:off x="589280" y="1300480"/>
            <a:ext cx="83407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HVAC installation underway at MI-10 and MI-20.</a:t>
            </a:r>
          </a:p>
          <a:p>
            <a:r>
              <a:rPr lang="en-US" dirty="0"/>
              <a:t>	Will maintain networking, CAMAC, Vacuum systems</a:t>
            </a:r>
          </a:p>
          <a:p>
            <a:r>
              <a:rPr lang="en-US" dirty="0"/>
              <a:t>	Will power down correction elements, BPM, BLM systems, and more…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Follow worksite access rules (HA, PPE etc.).</a:t>
            </a:r>
          </a:p>
          <a:p>
            <a:endParaRPr lang="en-US" dirty="0"/>
          </a:p>
          <a:p>
            <a:r>
              <a:rPr lang="en-US" dirty="0"/>
              <a:t>MI-30 HVAC work starts 8/31 (Monday)</a:t>
            </a:r>
            <a:br>
              <a:rPr lang="en-US" dirty="0"/>
            </a:br>
            <a:r>
              <a:rPr lang="en-US" dirty="0"/>
              <a:t>MI-40 HVAC work starts 9/1  (Friday)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228600" y="103680"/>
            <a:ext cx="868500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pc="-1" dirty="0">
                <a:solidFill>
                  <a:srgbClr val="004C97"/>
                </a:solidFill>
                <a:latin typeface="Arial"/>
              </a:rPr>
              <a:t>Tunnel Work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228600" y="885240"/>
            <a:ext cx="8670600" cy="543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8" name="CustomShape 3"/>
          <p:cNvSpPr/>
          <p:nvPr/>
        </p:nvSpPr>
        <p:spPr>
          <a:xfrm>
            <a:off x="6450120" y="6515280"/>
            <a:ext cx="107460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65C821B3-3AAE-49B8-8B0F-0ECE29B9A539}" type="datetime1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8/25/2023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806400" y="6515280"/>
            <a:ext cx="537192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4C97"/>
                </a:solidFill>
                <a:latin typeface="Arial"/>
                <a:ea typeface="ＭＳ Ｐゴシック"/>
              </a:rPr>
              <a:t>MI Department Meeting  |  D. Morris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228600" y="6515280"/>
            <a:ext cx="44604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A8C0DCB1-D4E5-434B-A018-36C8F4531096}" type="slidenum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3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FF239E-0263-0CF1-ABF9-9C916D38A676}"/>
              </a:ext>
            </a:extLst>
          </p:cNvPr>
          <p:cNvSpPr txBox="1"/>
          <p:nvPr/>
        </p:nvSpPr>
        <p:spPr>
          <a:xfrm>
            <a:off x="573064" y="1295760"/>
            <a:ext cx="767389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Crews are doing vacuum rework in MI-8.  Includes replacing LCW header</a:t>
            </a:r>
          </a:p>
          <a:p>
            <a:r>
              <a:rPr lang="en-US" dirty="0"/>
              <a:t>supports and moving a compressed air line.</a:t>
            </a:r>
          </a:p>
          <a:p>
            <a:r>
              <a:rPr lang="en-US" dirty="0"/>
              <a:t>	Leak tight 810 to 824.  </a:t>
            </a:r>
            <a:br>
              <a:rPr lang="en-US" dirty="0"/>
            </a:br>
            <a:r>
              <a:rPr lang="en-US" dirty="0"/>
              <a:t>	High humidity has moved them to other jobs until next week.</a:t>
            </a:r>
          </a:p>
          <a:p>
            <a:endParaRPr lang="en-US" dirty="0"/>
          </a:p>
          <a:p>
            <a:r>
              <a:rPr lang="en-US" dirty="0"/>
              <a:t>Q333 (IQB-067) LCW leak.</a:t>
            </a:r>
          </a:p>
          <a:p>
            <a:r>
              <a:rPr lang="en-US" dirty="0"/>
              <a:t>	Repair made.</a:t>
            </a:r>
          </a:p>
          <a:p>
            <a:r>
              <a:rPr lang="en-US" dirty="0"/>
              <a:t>	</a:t>
            </a:r>
            <a:r>
              <a:rPr lang="en-US" dirty="0" err="1"/>
              <a:t>Hydo</a:t>
            </a:r>
            <a:r>
              <a:rPr lang="en-US" dirty="0"/>
              <a:t> testing permit in approval process</a:t>
            </a:r>
          </a:p>
          <a:p>
            <a:endParaRPr lang="en-US" dirty="0"/>
          </a:p>
          <a:p>
            <a:r>
              <a:rPr lang="en-US" dirty="0"/>
              <a:t>Q319 faulted quad replacement planning in progress</a:t>
            </a:r>
          </a:p>
          <a:p>
            <a:r>
              <a:rPr lang="en-US" dirty="0"/>
              <a:t>	As-Found scheduled for Wednesday</a:t>
            </a:r>
          </a:p>
          <a:p>
            <a:endParaRPr lang="en-US" dirty="0"/>
          </a:p>
          <a:p>
            <a:r>
              <a:rPr lang="en-US" dirty="0"/>
              <a:t>White hose replacement (MI-50 through MI-60) started last week.  </a:t>
            </a:r>
          </a:p>
          <a:p>
            <a:r>
              <a:rPr lang="en-US" dirty="0"/>
              <a:t>	MI50 and MI-60 sectors.  Already completed most of 50 sector.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22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228600" y="103680"/>
            <a:ext cx="868500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pc="-1" dirty="0">
                <a:solidFill>
                  <a:srgbClr val="004C97"/>
                </a:solidFill>
                <a:latin typeface="Arial"/>
              </a:rPr>
              <a:t>Tunnel Work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228600" y="885240"/>
            <a:ext cx="8670600" cy="543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8" name="CustomShape 3"/>
          <p:cNvSpPr/>
          <p:nvPr/>
        </p:nvSpPr>
        <p:spPr>
          <a:xfrm>
            <a:off x="6450120" y="6515280"/>
            <a:ext cx="107460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65C821B3-3AAE-49B8-8B0F-0ECE29B9A539}" type="datetime1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8/25/2023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806400" y="6515280"/>
            <a:ext cx="537192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4C97"/>
                </a:solidFill>
                <a:latin typeface="Arial"/>
                <a:ea typeface="ＭＳ Ｐゴシック"/>
              </a:rPr>
              <a:t>MI Department Meeting  |  D. Morris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228600" y="6515280"/>
            <a:ext cx="44604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A8C0DCB1-D4E5-434B-A018-36C8F4531096}" type="slidenum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4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FF239E-0263-0CF1-ABF9-9C916D38A676}"/>
              </a:ext>
            </a:extLst>
          </p:cNvPr>
          <p:cNvSpPr txBox="1"/>
          <p:nvPr/>
        </p:nvSpPr>
        <p:spPr>
          <a:xfrm>
            <a:off x="4378960" y="945320"/>
            <a:ext cx="41654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MIRF#11 cavity removed for water path rework.  RF maintenance continues.  </a:t>
            </a:r>
          </a:p>
          <a:p>
            <a:endParaRPr lang="en-US" dirty="0"/>
          </a:p>
          <a:p>
            <a:r>
              <a:rPr lang="en-US" dirty="0"/>
              <a:t>Replaced 600 L/s ion pump at 606.</a:t>
            </a:r>
          </a:p>
        </p:txBody>
      </p:sp>
      <p:pic>
        <p:nvPicPr>
          <p:cNvPr id="4" name="Picture 3" descr="A picture containing device, old, pile, dirty&#10;&#10;Description automatically generated">
            <a:extLst>
              <a:ext uri="{FF2B5EF4-FFF2-40B4-BE49-F238E27FC236}">
                <a16:creationId xmlns:a16="http://schemas.microsoft.com/office/drawing/2014/main" id="{FB4BFA97-E95F-6D3B-30D4-A1F6B841A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7" y="941635"/>
            <a:ext cx="2956413" cy="525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96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228600" y="103680"/>
            <a:ext cx="868500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pc="-1" dirty="0">
                <a:solidFill>
                  <a:srgbClr val="004C97"/>
                </a:solidFill>
                <a:latin typeface="Arial"/>
              </a:rPr>
              <a:t>Tunnel Work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228600" y="885240"/>
            <a:ext cx="8670600" cy="543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8" name="CustomShape 3"/>
          <p:cNvSpPr/>
          <p:nvPr/>
        </p:nvSpPr>
        <p:spPr>
          <a:xfrm>
            <a:off x="6450120" y="6515280"/>
            <a:ext cx="107460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65C821B3-3AAE-49B8-8B0F-0ECE29B9A539}" type="datetime1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8/25/2023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806400" y="6515280"/>
            <a:ext cx="537192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4C97"/>
                </a:solidFill>
                <a:latin typeface="Arial"/>
                <a:ea typeface="ＭＳ Ｐゴシック"/>
              </a:rPr>
              <a:t>MI Department Meeting  |  D. Morris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228600" y="6515280"/>
            <a:ext cx="44604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A8C0DCB1-D4E5-434B-A018-36C8F4531096}" type="slidenum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5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FF239E-0263-0CF1-ABF9-9C916D38A676}"/>
              </a:ext>
            </a:extLst>
          </p:cNvPr>
          <p:cNvSpPr txBox="1"/>
          <p:nvPr/>
        </p:nvSpPr>
        <p:spPr>
          <a:xfrm>
            <a:off x="3799287" y="1361880"/>
            <a:ext cx="44506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Defocusing quad bus ground fault as been isolated to the Q319 (IQC009) quad.</a:t>
            </a:r>
          </a:p>
          <a:p>
            <a:endParaRPr lang="en-US" dirty="0"/>
          </a:p>
          <a:p>
            <a:r>
              <a:rPr lang="en-US" dirty="0"/>
              <a:t>Rebuilt IQCB241-0 has been delivered to MI-60.</a:t>
            </a:r>
          </a:p>
          <a:p>
            <a:endParaRPr lang="en-US" dirty="0"/>
          </a:p>
          <a:p>
            <a:r>
              <a:rPr lang="en-US" dirty="0"/>
              <a:t>Need to verify IQCB241 and confirm IQC009.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D5E80D4-6DC4-A9C1-DA46-FBA870BFA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20" y="972045"/>
            <a:ext cx="2962321" cy="526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76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0E505D-9B00-0CA1-70FA-9609D1E1A29F}"/>
              </a:ext>
            </a:extLst>
          </p:cNvPr>
          <p:cNvSpPr/>
          <p:nvPr/>
        </p:nvSpPr>
        <p:spPr>
          <a:xfrm>
            <a:off x="1005897" y="4521200"/>
            <a:ext cx="7051886" cy="77216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CustomShape 1"/>
          <p:cNvSpPr/>
          <p:nvPr/>
        </p:nvSpPr>
        <p:spPr>
          <a:xfrm>
            <a:off x="228600" y="103680"/>
            <a:ext cx="868500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pc="-1" dirty="0">
                <a:solidFill>
                  <a:srgbClr val="004C97"/>
                </a:solidFill>
                <a:latin typeface="Arial"/>
              </a:rPr>
              <a:t>Conventional Power Outages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228600" y="885240"/>
            <a:ext cx="8670600" cy="543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8" name="CustomShape 3"/>
          <p:cNvSpPr/>
          <p:nvPr/>
        </p:nvSpPr>
        <p:spPr>
          <a:xfrm>
            <a:off x="6450120" y="6515280"/>
            <a:ext cx="107460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65C821B3-3AAE-49B8-8B0F-0ECE29B9A539}" type="datetime1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8/25/2023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806400" y="6515280"/>
            <a:ext cx="537192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4C97"/>
                </a:solidFill>
                <a:latin typeface="Arial"/>
                <a:ea typeface="ＭＳ Ｐゴシック"/>
              </a:rPr>
              <a:t>MI Department Meeting  |  D. Morris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228600" y="6515280"/>
            <a:ext cx="44604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A8C0DCB1-D4E5-434B-A018-36C8F4531096}" type="slidenum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6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101" name="CustomShape 6"/>
          <p:cNvSpPr/>
          <p:nvPr/>
        </p:nvSpPr>
        <p:spPr>
          <a:xfrm>
            <a:off x="457200" y="1188720"/>
            <a:ext cx="829056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There are no scheduled 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conventional power outages in MI/RR until next</a:t>
            </a:r>
          </a:p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Arial"/>
              </a:rPr>
              <a:t>week.</a:t>
            </a: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	Please report any MI outages to the MCR.</a:t>
            </a:r>
          </a:p>
          <a:p>
            <a:pPr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A3E1226-C0E0-AD72-ADA4-F3C3D8E176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818805"/>
              </p:ext>
            </p:extLst>
          </p:nvPr>
        </p:nvGraphicFramePr>
        <p:xfrm>
          <a:off x="1086217" y="2307331"/>
          <a:ext cx="6955365" cy="3685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572004" imgH="2952734" progId="Excel.Sheet.12">
                  <p:embed/>
                </p:oleObj>
              </mc:Choice>
              <mc:Fallback>
                <p:oleObj name="Worksheet" r:id="rId2" imgW="5572004" imgH="2952734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A3E1226-C0E0-AD72-ADA4-F3C3D8E176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86217" y="2307331"/>
                        <a:ext cx="6955365" cy="3685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3699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228600" y="103680"/>
            <a:ext cx="868500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pc="-1" dirty="0">
                <a:solidFill>
                  <a:srgbClr val="004C97"/>
                </a:solidFill>
                <a:latin typeface="Arial"/>
              </a:rPr>
              <a:t>MI-20 Sump Line Repairs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6450120" y="6515280"/>
            <a:ext cx="107460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03BA1614-224F-45B8-998B-99BFF109CD85}" type="datetime1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8/25/2023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92" name="CustomShape 4"/>
          <p:cNvSpPr/>
          <p:nvPr/>
        </p:nvSpPr>
        <p:spPr>
          <a:xfrm>
            <a:off x="806400" y="6515280"/>
            <a:ext cx="537192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4C97"/>
                </a:solidFill>
                <a:latin typeface="Arial"/>
                <a:ea typeface="ＭＳ Ｐゴシック"/>
              </a:rPr>
              <a:t>MI Department Meeting  |  D. Morris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3" name="CustomShape 5"/>
          <p:cNvSpPr/>
          <p:nvPr/>
        </p:nvSpPr>
        <p:spPr>
          <a:xfrm>
            <a:off x="228600" y="6515280"/>
            <a:ext cx="44604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11101DA2-3355-4A34-88DB-4A590DF1A4F8}" type="slidenum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7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94" name="CustomShape 6"/>
          <p:cNvSpPr/>
          <p:nvPr/>
        </p:nvSpPr>
        <p:spPr>
          <a:xfrm>
            <a:off x="457200" y="991080"/>
            <a:ext cx="7813440" cy="339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  <p:sp>
        <p:nvSpPr>
          <p:cNvPr id="95" name="CustomShape 7"/>
          <p:cNvSpPr/>
          <p:nvPr/>
        </p:nvSpPr>
        <p:spPr>
          <a:xfrm>
            <a:off x="2377440" y="4846320"/>
            <a:ext cx="360" cy="9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9FF8F2-9657-19E6-5C47-745C964E4062}"/>
              </a:ext>
            </a:extLst>
          </p:cNvPr>
          <p:cNvSpPr txBox="1"/>
          <p:nvPr/>
        </p:nvSpPr>
        <p:spPr>
          <a:xfrm>
            <a:off x="584680" y="961761"/>
            <a:ext cx="695581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 is progressing well. </a:t>
            </a:r>
          </a:p>
          <a:p>
            <a:endParaRPr lang="en-US" dirty="0"/>
          </a:p>
          <a:p>
            <a:r>
              <a:rPr lang="en-US" dirty="0"/>
              <a:t>Exterior work is mostly done.  Waiting on results from berm topo.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Work in the stairwell is complete.  Waiting on check valves for final</a:t>
            </a:r>
          </a:p>
          <a:p>
            <a:r>
              <a:rPr lang="en-US" dirty="0"/>
              <a:t>“Y” pipe installation.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11757</TotalTime>
  <Words>359</Words>
  <Application>Microsoft Office PowerPoint</Application>
  <PresentationFormat>On-screen Show (4:3)</PresentationFormat>
  <Paragraphs>66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Symbol</vt:lpstr>
      <vt:lpstr>Wingdings</vt:lpstr>
      <vt:lpstr>Office Theme</vt:lpstr>
      <vt:lpstr>Office Theme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subject/>
  <dc:creator>John A. Johnstone x2981 09567N</dc:creator>
  <dc:description/>
  <cp:lastModifiedBy>Denton K Morris</cp:lastModifiedBy>
  <cp:revision>77</cp:revision>
  <cp:lastPrinted>2015-08-06T13:01:48Z</cp:lastPrinted>
  <dcterms:created xsi:type="dcterms:W3CDTF">2015-07-29T16:24:19Z</dcterms:created>
  <dcterms:modified xsi:type="dcterms:W3CDTF">2023-08-25T13:17:57Z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Sandbox Studio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39</vt:i4>
  </property>
</Properties>
</file>