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7"/>
  </p:notesMasterIdLst>
  <p:handoutMasterIdLst>
    <p:handoutMasterId r:id="rId18"/>
  </p:handoutMasterIdLst>
  <p:sldIdLst>
    <p:sldId id="330" r:id="rId5"/>
    <p:sldId id="331" r:id="rId6"/>
    <p:sldId id="328" r:id="rId7"/>
    <p:sldId id="334" r:id="rId8"/>
    <p:sldId id="335" r:id="rId9"/>
    <p:sldId id="336" r:id="rId10"/>
    <p:sldId id="338" r:id="rId11"/>
    <p:sldId id="333" r:id="rId12"/>
    <p:sldId id="337" r:id="rId13"/>
    <p:sldId id="339" r:id="rId14"/>
    <p:sldId id="340" r:id="rId15"/>
    <p:sldId id="341" r:id="rId1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004C97"/>
    <a:srgbClr val="7897AD"/>
    <a:srgbClr val="B5CADF"/>
    <a:srgbClr val="91BBD1"/>
    <a:srgbClr val="FBFAFB"/>
    <a:srgbClr val="ABC5D1"/>
    <a:srgbClr val="C5DDEB"/>
    <a:srgbClr val="26588D"/>
    <a:srgbClr val="BB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0D6084-48FB-47F1-9AE3-6A2D03E20B6C}" v="96" dt="2023-08-25T15:51:15.79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3557" autoAdjust="0"/>
  </p:normalViewPr>
  <p:slideViewPr>
    <p:cSldViewPr snapToGrid="0" snapToObjects="1">
      <p:cViewPr varScale="1">
        <p:scale>
          <a:sx n="80" d="100"/>
          <a:sy n="80" d="100"/>
        </p:scale>
        <p:origin x="900" y="4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o Pierattelli" userId="e8489a45-135e-41f6-af18-16ea39c47a9d" providerId="ADAL" clId="{67135B47-3CF7-487D-817B-FD246D426681}"/>
    <pc:docChg chg="undo redo custSel addSld delSld modSld sldOrd modMainMaster">
      <pc:chgData name="Leonardo Pierattelli" userId="e8489a45-135e-41f6-af18-16ea39c47a9d" providerId="ADAL" clId="{67135B47-3CF7-487D-817B-FD246D426681}" dt="2023-08-23T16:01:45.241" v="6088" actId="20577"/>
      <pc:docMkLst>
        <pc:docMk/>
      </pc:docMkLst>
      <pc:sldChg chg="del">
        <pc:chgData name="Leonardo Pierattelli" userId="e8489a45-135e-41f6-af18-16ea39c47a9d" providerId="ADAL" clId="{67135B47-3CF7-487D-817B-FD246D426681}" dt="2023-08-21T15:47:36.648" v="72" actId="47"/>
        <pc:sldMkLst>
          <pc:docMk/>
          <pc:sldMk cId="3006804504" sldId="299"/>
        </pc:sldMkLst>
      </pc:sldChg>
      <pc:sldChg chg="del">
        <pc:chgData name="Leonardo Pierattelli" userId="e8489a45-135e-41f6-af18-16ea39c47a9d" providerId="ADAL" clId="{67135B47-3CF7-487D-817B-FD246D426681}" dt="2023-08-22T19:46:48.796" v="4494" actId="47"/>
        <pc:sldMkLst>
          <pc:docMk/>
          <pc:sldMk cId="1735295480" sldId="304"/>
        </pc:sldMkLst>
      </pc:sldChg>
      <pc:sldChg chg="del">
        <pc:chgData name="Leonardo Pierattelli" userId="e8489a45-135e-41f6-af18-16ea39c47a9d" providerId="ADAL" clId="{67135B47-3CF7-487D-817B-FD246D426681}" dt="2023-08-22T19:46:49.559" v="4495" actId="47"/>
        <pc:sldMkLst>
          <pc:docMk/>
          <pc:sldMk cId="1941678299" sldId="306"/>
        </pc:sldMkLst>
      </pc:sldChg>
      <pc:sldChg chg="del">
        <pc:chgData name="Leonardo Pierattelli" userId="e8489a45-135e-41f6-af18-16ea39c47a9d" providerId="ADAL" clId="{67135B47-3CF7-487D-817B-FD246D426681}" dt="2023-08-22T19:46:50.222" v="4496" actId="47"/>
        <pc:sldMkLst>
          <pc:docMk/>
          <pc:sldMk cId="641207613" sldId="309"/>
        </pc:sldMkLst>
      </pc:sldChg>
      <pc:sldChg chg="del">
        <pc:chgData name="Leonardo Pierattelli" userId="e8489a45-135e-41f6-af18-16ea39c47a9d" providerId="ADAL" clId="{67135B47-3CF7-487D-817B-FD246D426681}" dt="2023-08-22T19:46:47.496" v="4493" actId="47"/>
        <pc:sldMkLst>
          <pc:docMk/>
          <pc:sldMk cId="2760816032" sldId="310"/>
        </pc:sldMkLst>
      </pc:sldChg>
      <pc:sldChg chg="del">
        <pc:chgData name="Leonardo Pierattelli" userId="e8489a45-135e-41f6-af18-16ea39c47a9d" providerId="ADAL" clId="{67135B47-3CF7-487D-817B-FD246D426681}" dt="2023-08-22T19:46:51.423" v="4497" actId="47"/>
        <pc:sldMkLst>
          <pc:docMk/>
          <pc:sldMk cId="1276829250" sldId="311"/>
        </pc:sldMkLst>
      </pc:sldChg>
      <pc:sldChg chg="del">
        <pc:chgData name="Leonardo Pierattelli" userId="e8489a45-135e-41f6-af18-16ea39c47a9d" providerId="ADAL" clId="{67135B47-3CF7-487D-817B-FD246D426681}" dt="2023-08-22T19:46:53.002" v="4499" actId="47"/>
        <pc:sldMkLst>
          <pc:docMk/>
          <pc:sldMk cId="1702705940" sldId="316"/>
        </pc:sldMkLst>
      </pc:sldChg>
      <pc:sldChg chg="del">
        <pc:chgData name="Leonardo Pierattelli" userId="e8489a45-135e-41f6-af18-16ea39c47a9d" providerId="ADAL" clId="{67135B47-3CF7-487D-817B-FD246D426681}" dt="2023-08-22T19:46:55.280" v="4502" actId="47"/>
        <pc:sldMkLst>
          <pc:docMk/>
          <pc:sldMk cId="126291415" sldId="317"/>
        </pc:sldMkLst>
      </pc:sldChg>
      <pc:sldChg chg="del">
        <pc:chgData name="Leonardo Pierattelli" userId="e8489a45-135e-41f6-af18-16ea39c47a9d" providerId="ADAL" clId="{67135B47-3CF7-487D-817B-FD246D426681}" dt="2023-08-22T19:46:46.782" v="4492" actId="47"/>
        <pc:sldMkLst>
          <pc:docMk/>
          <pc:sldMk cId="983207987" sldId="319"/>
        </pc:sldMkLst>
      </pc:sldChg>
      <pc:sldChg chg="del">
        <pc:chgData name="Leonardo Pierattelli" userId="e8489a45-135e-41f6-af18-16ea39c47a9d" providerId="ADAL" clId="{67135B47-3CF7-487D-817B-FD246D426681}" dt="2023-08-22T19:46:53.639" v="4500" actId="47"/>
        <pc:sldMkLst>
          <pc:docMk/>
          <pc:sldMk cId="2288044526" sldId="321"/>
        </pc:sldMkLst>
      </pc:sldChg>
      <pc:sldChg chg="del">
        <pc:chgData name="Leonardo Pierattelli" userId="e8489a45-135e-41f6-af18-16ea39c47a9d" providerId="ADAL" clId="{67135B47-3CF7-487D-817B-FD246D426681}" dt="2023-08-22T19:46:54.549" v="4501" actId="47"/>
        <pc:sldMkLst>
          <pc:docMk/>
          <pc:sldMk cId="1674029735" sldId="323"/>
        </pc:sldMkLst>
      </pc:sldChg>
      <pc:sldChg chg="del">
        <pc:chgData name="Leonardo Pierattelli" userId="e8489a45-135e-41f6-af18-16ea39c47a9d" providerId="ADAL" clId="{67135B47-3CF7-487D-817B-FD246D426681}" dt="2023-08-22T19:46:52.059" v="4498" actId="47"/>
        <pc:sldMkLst>
          <pc:docMk/>
          <pc:sldMk cId="750060806" sldId="325"/>
        </pc:sldMkLst>
      </pc:sldChg>
      <pc:sldChg chg="addSp delSp modSp mod">
        <pc:chgData name="Leonardo Pierattelli" userId="e8489a45-135e-41f6-af18-16ea39c47a9d" providerId="ADAL" clId="{67135B47-3CF7-487D-817B-FD246D426681}" dt="2023-08-22T18:32:43.048" v="1888" actId="1076"/>
        <pc:sldMkLst>
          <pc:docMk/>
          <pc:sldMk cId="46928663" sldId="328"/>
        </pc:sldMkLst>
        <pc:spChg chg="mod">
          <ac:chgData name="Leonardo Pierattelli" userId="e8489a45-135e-41f6-af18-16ea39c47a9d" providerId="ADAL" clId="{67135B47-3CF7-487D-817B-FD246D426681}" dt="2023-08-22T18:32:38.193" v="1878" actId="1076"/>
          <ac:spMkLst>
            <pc:docMk/>
            <pc:sldMk cId="46928663" sldId="328"/>
            <ac:spMk id="2" creationId="{105E7127-9FCF-8B0C-D04D-8BB51768D8EB}"/>
          </ac:spMkLst>
        </pc:spChg>
        <pc:spChg chg="mod">
          <ac:chgData name="Leonardo Pierattelli" userId="e8489a45-135e-41f6-af18-16ea39c47a9d" providerId="ADAL" clId="{67135B47-3CF7-487D-817B-FD246D426681}" dt="2023-08-21T22:39:13.101" v="1164" actId="20577"/>
          <ac:spMkLst>
            <pc:docMk/>
            <pc:sldMk cId="46928663" sldId="328"/>
            <ac:spMk id="3" creationId="{1057BF80-D859-8905-066F-1E19FE56DDBD}"/>
          </ac:spMkLst>
        </pc:spChg>
        <pc:spChg chg="del">
          <ac:chgData name="Leonardo Pierattelli" userId="e8489a45-135e-41f6-af18-16ea39c47a9d" providerId="ADAL" clId="{67135B47-3CF7-487D-817B-FD246D426681}" dt="2023-08-21T22:44:08.410" v="1423" actId="478"/>
          <ac:spMkLst>
            <pc:docMk/>
            <pc:sldMk cId="46928663" sldId="328"/>
            <ac:spMk id="4" creationId="{33A4B0EC-2271-3E88-319C-2EF03C7BFDF7}"/>
          </ac:spMkLst>
        </pc:spChg>
        <pc:spChg chg="add del mod">
          <ac:chgData name="Leonardo Pierattelli" userId="e8489a45-135e-41f6-af18-16ea39c47a9d" providerId="ADAL" clId="{67135B47-3CF7-487D-817B-FD246D426681}" dt="2023-08-22T18:32:43.048" v="1888" actId="1076"/>
          <ac:spMkLst>
            <pc:docMk/>
            <pc:sldMk cId="46928663" sldId="328"/>
            <ac:spMk id="5" creationId="{7A363854-0E61-B20A-87D4-05E50CCEB003}"/>
          </ac:spMkLst>
        </pc:spChg>
        <pc:spChg chg="add del mod">
          <ac:chgData name="Leonardo Pierattelli" userId="e8489a45-135e-41f6-af18-16ea39c47a9d" providerId="ADAL" clId="{67135B47-3CF7-487D-817B-FD246D426681}" dt="2023-08-21T22:44:04.307" v="1421" actId="478"/>
          <ac:spMkLst>
            <pc:docMk/>
            <pc:sldMk cId="46928663" sldId="328"/>
            <ac:spMk id="7" creationId="{F66B5E58-66F2-BFA3-A77B-A83AE036B787}"/>
          </ac:spMkLst>
        </pc:spChg>
        <pc:spChg chg="add del mod">
          <ac:chgData name="Leonardo Pierattelli" userId="e8489a45-135e-41f6-af18-16ea39c47a9d" providerId="ADAL" clId="{67135B47-3CF7-487D-817B-FD246D426681}" dt="2023-08-22T18:32:40.290" v="1883" actId="478"/>
          <ac:spMkLst>
            <pc:docMk/>
            <pc:sldMk cId="46928663" sldId="328"/>
            <ac:spMk id="9" creationId="{1E468F57-646B-98DA-7236-C75E42E27664}"/>
          </ac:spMkLst>
        </pc:spChg>
        <pc:spChg chg="add del">
          <ac:chgData name="Leonardo Pierattelli" userId="e8489a45-135e-41f6-af18-16ea39c47a9d" providerId="ADAL" clId="{67135B47-3CF7-487D-817B-FD246D426681}" dt="2023-08-21T22:44:06.964" v="1422" actId="478"/>
          <ac:spMkLst>
            <pc:docMk/>
            <pc:sldMk cId="46928663" sldId="328"/>
            <ac:spMk id="10" creationId="{23CB1D56-7BE5-8C8C-4860-E2F46D284670}"/>
          </ac:spMkLst>
        </pc:spChg>
        <pc:spChg chg="del">
          <ac:chgData name="Leonardo Pierattelli" userId="e8489a45-135e-41f6-af18-16ea39c47a9d" providerId="ADAL" clId="{67135B47-3CF7-487D-817B-FD246D426681}" dt="2023-08-21T22:44:09.551" v="1424" actId="478"/>
          <ac:spMkLst>
            <pc:docMk/>
            <pc:sldMk cId="46928663" sldId="328"/>
            <ac:spMk id="11" creationId="{FC839039-CFDD-F55F-F770-5FDDD16DDA6A}"/>
          </ac:spMkLst>
        </pc:spChg>
        <pc:spChg chg="add del mod">
          <ac:chgData name="Leonardo Pierattelli" userId="e8489a45-135e-41f6-af18-16ea39c47a9d" providerId="ADAL" clId="{67135B47-3CF7-487D-817B-FD246D426681}" dt="2023-08-22T18:20:47.267" v="1671"/>
          <ac:spMkLst>
            <pc:docMk/>
            <pc:sldMk cId="46928663" sldId="328"/>
            <ac:spMk id="12" creationId="{5C2FF667-0212-1FFF-59E2-2C53CE281103}"/>
          </ac:spMkLst>
        </pc:spChg>
        <pc:spChg chg="add mod">
          <ac:chgData name="Leonardo Pierattelli" userId="e8489a45-135e-41f6-af18-16ea39c47a9d" providerId="ADAL" clId="{67135B47-3CF7-487D-817B-FD246D426681}" dt="2023-08-22T18:20:48.776" v="1672"/>
          <ac:spMkLst>
            <pc:docMk/>
            <pc:sldMk cId="46928663" sldId="328"/>
            <ac:spMk id="13" creationId="{B853F04D-AC40-A9FD-1469-5E23AB803A97}"/>
          </ac:spMkLst>
        </pc:spChg>
        <pc:spChg chg="add mod">
          <ac:chgData name="Leonardo Pierattelli" userId="e8489a45-135e-41f6-af18-16ea39c47a9d" providerId="ADAL" clId="{67135B47-3CF7-487D-817B-FD246D426681}" dt="2023-08-22T18:32:38.193" v="1878" actId="1076"/>
          <ac:spMkLst>
            <pc:docMk/>
            <pc:sldMk cId="46928663" sldId="328"/>
            <ac:spMk id="14" creationId="{20D016BA-50FD-A167-6380-EF760AB05EBD}"/>
          </ac:spMkLst>
        </pc:spChg>
        <pc:spChg chg="add mod">
          <ac:chgData name="Leonardo Pierattelli" userId="e8489a45-135e-41f6-af18-16ea39c47a9d" providerId="ADAL" clId="{67135B47-3CF7-487D-817B-FD246D426681}" dt="2023-08-22T18:32:38.193" v="1878" actId="1076"/>
          <ac:spMkLst>
            <pc:docMk/>
            <pc:sldMk cId="46928663" sldId="328"/>
            <ac:spMk id="15" creationId="{2354A9DB-6E8C-AAAA-2193-CC68D753E705}"/>
          </ac:spMkLst>
        </pc:spChg>
        <pc:spChg chg="add del mod">
          <ac:chgData name="Leonardo Pierattelli" userId="e8489a45-135e-41f6-af18-16ea39c47a9d" providerId="ADAL" clId="{67135B47-3CF7-487D-817B-FD246D426681}" dt="2023-08-22T18:32:40.015" v="1882" actId="11529"/>
          <ac:spMkLst>
            <pc:docMk/>
            <pc:sldMk cId="46928663" sldId="328"/>
            <ac:spMk id="16" creationId="{7ADFF9E3-1B33-DD71-B57D-84387773652F}"/>
          </ac:spMkLst>
        </pc:spChg>
        <pc:picChg chg="add del mod">
          <ac:chgData name="Leonardo Pierattelli" userId="e8489a45-135e-41f6-af18-16ea39c47a9d" providerId="ADAL" clId="{67135B47-3CF7-487D-817B-FD246D426681}" dt="2023-08-22T18:32:35.932" v="1874"/>
          <ac:picMkLst>
            <pc:docMk/>
            <pc:sldMk cId="46928663" sldId="328"/>
            <ac:picMk id="17" creationId="{841A6610-322A-F554-6C6F-B369C6F8C041}"/>
          </ac:picMkLst>
        </pc:picChg>
        <pc:cxnChg chg="add del">
          <ac:chgData name="Leonardo Pierattelli" userId="e8489a45-135e-41f6-af18-16ea39c47a9d" providerId="ADAL" clId="{67135B47-3CF7-487D-817B-FD246D426681}" dt="2023-08-21T22:52:14.299" v="1648" actId="11529"/>
          <ac:cxnSpMkLst>
            <pc:docMk/>
            <pc:sldMk cId="46928663" sldId="328"/>
            <ac:cxnSpMk id="8" creationId="{BD2C08E8-8D2F-920C-7A0E-5BB62405A0E0}"/>
          </ac:cxnSpMkLst>
        </pc:cxnChg>
      </pc:sldChg>
      <pc:sldChg chg="del">
        <pc:chgData name="Leonardo Pierattelli" userId="e8489a45-135e-41f6-af18-16ea39c47a9d" providerId="ADAL" clId="{67135B47-3CF7-487D-817B-FD246D426681}" dt="2023-08-22T19:46:56.078" v="4503" actId="47"/>
        <pc:sldMkLst>
          <pc:docMk/>
          <pc:sldMk cId="2494288157" sldId="329"/>
        </pc:sldMkLst>
      </pc:sldChg>
      <pc:sldChg chg="modSp new mod ord">
        <pc:chgData name="Leonardo Pierattelli" userId="e8489a45-135e-41f6-af18-16ea39c47a9d" providerId="ADAL" clId="{67135B47-3CF7-487D-817B-FD246D426681}" dt="2023-08-23T16:01:45.241" v="6088" actId="20577"/>
        <pc:sldMkLst>
          <pc:docMk/>
          <pc:sldMk cId="1472085691" sldId="330"/>
        </pc:sldMkLst>
        <pc:spChg chg="mod">
          <ac:chgData name="Leonardo Pierattelli" userId="e8489a45-135e-41f6-af18-16ea39c47a9d" providerId="ADAL" clId="{67135B47-3CF7-487D-817B-FD246D426681}" dt="2023-08-21T15:48:22.699" v="173" actId="20577"/>
          <ac:spMkLst>
            <pc:docMk/>
            <pc:sldMk cId="1472085691" sldId="330"/>
            <ac:spMk id="2" creationId="{7EDE049E-F529-5306-6988-4D13B0A053B8}"/>
          </ac:spMkLst>
        </pc:spChg>
        <pc:spChg chg="mod">
          <ac:chgData name="Leonardo Pierattelli" userId="e8489a45-135e-41f6-af18-16ea39c47a9d" providerId="ADAL" clId="{67135B47-3CF7-487D-817B-FD246D426681}" dt="2023-08-21T15:47:51.288" v="100" actId="20577"/>
          <ac:spMkLst>
            <pc:docMk/>
            <pc:sldMk cId="1472085691" sldId="330"/>
            <ac:spMk id="3" creationId="{778B0038-FBCF-2F31-E3D5-91D52B359BBE}"/>
          </ac:spMkLst>
        </pc:spChg>
        <pc:spChg chg="mod">
          <ac:chgData name="Leonardo Pierattelli" userId="e8489a45-135e-41f6-af18-16ea39c47a9d" providerId="ADAL" clId="{67135B47-3CF7-487D-817B-FD246D426681}" dt="2023-08-21T15:47:56.858" v="122" actId="20577"/>
          <ac:spMkLst>
            <pc:docMk/>
            <pc:sldMk cId="1472085691" sldId="330"/>
            <ac:spMk id="5" creationId="{97452383-909B-D49E-36F0-EDFAB61FB443}"/>
          </ac:spMkLst>
        </pc:spChg>
        <pc:spChg chg="mod">
          <ac:chgData name="Leonardo Pierattelli" userId="e8489a45-135e-41f6-af18-16ea39c47a9d" providerId="ADAL" clId="{67135B47-3CF7-487D-817B-FD246D426681}" dt="2023-08-23T16:01:45.241" v="6088" actId="20577"/>
          <ac:spMkLst>
            <pc:docMk/>
            <pc:sldMk cId="1472085691" sldId="330"/>
            <ac:spMk id="6" creationId="{F7D0E2B6-3513-5F01-3127-2A1CD5CB5B19}"/>
          </ac:spMkLst>
        </pc:spChg>
        <pc:spChg chg="mod">
          <ac:chgData name="Leonardo Pierattelli" userId="e8489a45-135e-41f6-af18-16ea39c47a9d" providerId="ADAL" clId="{67135B47-3CF7-487D-817B-FD246D426681}" dt="2023-08-21T15:48:17.228" v="164" actId="20577"/>
          <ac:spMkLst>
            <pc:docMk/>
            <pc:sldMk cId="1472085691" sldId="330"/>
            <ac:spMk id="7" creationId="{23746F18-4FC2-609E-3CF4-7AAB8C1A52E7}"/>
          </ac:spMkLst>
        </pc:spChg>
      </pc:sldChg>
      <pc:sldChg chg="new del">
        <pc:chgData name="Leonardo Pierattelli" userId="e8489a45-135e-41f6-af18-16ea39c47a9d" providerId="ADAL" clId="{67135B47-3CF7-487D-817B-FD246D426681}" dt="2023-08-21T15:49:19.137" v="177" actId="47"/>
        <pc:sldMkLst>
          <pc:docMk/>
          <pc:sldMk cId="463793491" sldId="331"/>
        </pc:sldMkLst>
      </pc:sldChg>
      <pc:sldChg chg="new del">
        <pc:chgData name="Leonardo Pierattelli" userId="e8489a45-135e-41f6-af18-16ea39c47a9d" providerId="ADAL" clId="{67135B47-3CF7-487D-817B-FD246D426681}" dt="2023-08-21T21:51:34.943" v="335" actId="47"/>
        <pc:sldMkLst>
          <pc:docMk/>
          <pc:sldMk cId="1410143140" sldId="331"/>
        </pc:sldMkLst>
      </pc:sldChg>
      <pc:sldChg chg="new del">
        <pc:chgData name="Leonardo Pierattelli" userId="e8489a45-135e-41f6-af18-16ea39c47a9d" providerId="ADAL" clId="{67135B47-3CF7-487D-817B-FD246D426681}" dt="2023-08-21T15:48:41.084" v="175" actId="47"/>
        <pc:sldMkLst>
          <pc:docMk/>
          <pc:sldMk cId="2551956790" sldId="331"/>
        </pc:sldMkLst>
      </pc:sldChg>
      <pc:sldChg chg="addSp delSp modSp new del mod">
        <pc:chgData name="Leonardo Pierattelli" userId="e8489a45-135e-41f6-af18-16ea39c47a9d" providerId="ADAL" clId="{67135B47-3CF7-487D-817B-FD246D426681}" dt="2023-08-21T21:51:18.240" v="330" actId="47"/>
        <pc:sldMkLst>
          <pc:docMk/>
          <pc:sldMk cId="3080981856" sldId="331"/>
        </pc:sldMkLst>
        <pc:spChg chg="del">
          <ac:chgData name="Leonardo Pierattelli" userId="e8489a45-135e-41f6-af18-16ea39c47a9d" providerId="ADAL" clId="{67135B47-3CF7-487D-817B-FD246D426681}" dt="2023-08-21T21:50:09.663" v="260" actId="478"/>
          <ac:spMkLst>
            <pc:docMk/>
            <pc:sldMk cId="3080981856" sldId="331"/>
            <ac:spMk id="2" creationId="{2561C456-E5AF-3646-6994-0F022981F24E}"/>
          </ac:spMkLst>
        </pc:spChg>
        <pc:spChg chg="del">
          <ac:chgData name="Leonardo Pierattelli" userId="e8489a45-135e-41f6-af18-16ea39c47a9d" providerId="ADAL" clId="{67135B47-3CF7-487D-817B-FD246D426681}" dt="2023-08-21T21:50:09.663" v="260" actId="478"/>
          <ac:spMkLst>
            <pc:docMk/>
            <pc:sldMk cId="3080981856" sldId="331"/>
            <ac:spMk id="3" creationId="{15EB7D97-8E9A-111D-BDEB-F5E3FF92BC3C}"/>
          </ac:spMkLst>
        </pc:spChg>
        <pc:spChg chg="del">
          <ac:chgData name="Leonardo Pierattelli" userId="e8489a45-135e-41f6-af18-16ea39c47a9d" providerId="ADAL" clId="{67135B47-3CF7-487D-817B-FD246D426681}" dt="2023-08-21T21:50:09.663" v="260" actId="478"/>
          <ac:spMkLst>
            <pc:docMk/>
            <pc:sldMk cId="3080981856" sldId="331"/>
            <ac:spMk id="4" creationId="{76D3ECC6-BD64-0C8D-DB88-2C9E122DDC53}"/>
          </ac:spMkLst>
        </pc:spChg>
        <pc:spChg chg="add del mod">
          <ac:chgData name="Leonardo Pierattelli" userId="e8489a45-135e-41f6-af18-16ea39c47a9d" providerId="ADAL" clId="{67135B47-3CF7-487D-817B-FD246D426681}" dt="2023-08-21T21:50:13.302" v="262"/>
          <ac:spMkLst>
            <pc:docMk/>
            <pc:sldMk cId="3080981856" sldId="331"/>
            <ac:spMk id="7" creationId="{0D0E8ADC-A654-BC21-196A-0FF454F3D897}"/>
          </ac:spMkLst>
        </pc:spChg>
        <pc:spChg chg="add del mod">
          <ac:chgData name="Leonardo Pierattelli" userId="e8489a45-135e-41f6-af18-16ea39c47a9d" providerId="ADAL" clId="{67135B47-3CF7-487D-817B-FD246D426681}" dt="2023-08-21T21:50:13.302" v="262"/>
          <ac:spMkLst>
            <pc:docMk/>
            <pc:sldMk cId="3080981856" sldId="331"/>
            <ac:spMk id="8" creationId="{8C492C89-32D7-F7D3-4FE8-9960930EE15A}"/>
          </ac:spMkLst>
        </pc:spChg>
        <pc:spChg chg="add del mod">
          <ac:chgData name="Leonardo Pierattelli" userId="e8489a45-135e-41f6-af18-16ea39c47a9d" providerId="ADAL" clId="{67135B47-3CF7-487D-817B-FD246D426681}" dt="2023-08-21T21:50:13.302" v="262"/>
          <ac:spMkLst>
            <pc:docMk/>
            <pc:sldMk cId="3080981856" sldId="331"/>
            <ac:spMk id="9" creationId="{9B9E2234-22D6-45C2-C1DE-31A315E5998F}"/>
          </ac:spMkLst>
        </pc:spChg>
        <pc:spChg chg="add del mod">
          <ac:chgData name="Leonardo Pierattelli" userId="e8489a45-135e-41f6-af18-16ea39c47a9d" providerId="ADAL" clId="{67135B47-3CF7-487D-817B-FD246D426681}" dt="2023-08-21T21:50:16.240" v="264"/>
          <ac:spMkLst>
            <pc:docMk/>
            <pc:sldMk cId="3080981856" sldId="331"/>
            <ac:spMk id="10" creationId="{686662D2-0F37-FF69-D437-78FDD9C3235C}"/>
          </ac:spMkLst>
        </pc:spChg>
        <pc:spChg chg="add del mod">
          <ac:chgData name="Leonardo Pierattelli" userId="e8489a45-135e-41f6-af18-16ea39c47a9d" providerId="ADAL" clId="{67135B47-3CF7-487D-817B-FD246D426681}" dt="2023-08-21T21:50:16.240" v="264"/>
          <ac:spMkLst>
            <pc:docMk/>
            <pc:sldMk cId="3080981856" sldId="331"/>
            <ac:spMk id="11" creationId="{B4D2E0AA-27A7-46BC-9640-ACCAA5BC5F28}"/>
          </ac:spMkLst>
        </pc:spChg>
        <pc:spChg chg="add del mod">
          <ac:chgData name="Leonardo Pierattelli" userId="e8489a45-135e-41f6-af18-16ea39c47a9d" providerId="ADAL" clId="{67135B47-3CF7-487D-817B-FD246D426681}" dt="2023-08-21T21:50:16.240" v="264"/>
          <ac:spMkLst>
            <pc:docMk/>
            <pc:sldMk cId="3080981856" sldId="331"/>
            <ac:spMk id="12" creationId="{4BA58215-2BDD-9C93-04C6-028F7845E789}"/>
          </ac:spMkLst>
        </pc:spChg>
        <pc:spChg chg="add mod">
          <ac:chgData name="Leonardo Pierattelli" userId="e8489a45-135e-41f6-af18-16ea39c47a9d" providerId="ADAL" clId="{67135B47-3CF7-487D-817B-FD246D426681}" dt="2023-08-21T21:50:24.610" v="290" actId="20577"/>
          <ac:spMkLst>
            <pc:docMk/>
            <pc:sldMk cId="3080981856" sldId="331"/>
            <ac:spMk id="13" creationId="{62E985C3-1952-0FE1-BF8A-BA8711DE3A78}"/>
          </ac:spMkLst>
        </pc:spChg>
        <pc:spChg chg="add mod">
          <ac:chgData name="Leonardo Pierattelli" userId="e8489a45-135e-41f6-af18-16ea39c47a9d" providerId="ADAL" clId="{67135B47-3CF7-487D-817B-FD246D426681}" dt="2023-08-21T21:51:02.018" v="329" actId="20577"/>
          <ac:spMkLst>
            <pc:docMk/>
            <pc:sldMk cId="3080981856" sldId="331"/>
            <ac:spMk id="14" creationId="{5DD74A33-B6EE-10CB-ABC8-C270A591A15A}"/>
          </ac:spMkLst>
        </pc:spChg>
        <pc:spChg chg="add mod">
          <ac:chgData name="Leonardo Pierattelli" userId="e8489a45-135e-41f6-af18-16ea39c47a9d" providerId="ADAL" clId="{67135B47-3CF7-487D-817B-FD246D426681}" dt="2023-08-21T21:50:16.873" v="265"/>
          <ac:spMkLst>
            <pc:docMk/>
            <pc:sldMk cId="3080981856" sldId="331"/>
            <ac:spMk id="15" creationId="{964D2B6F-80CA-8877-3A9D-AAE39BE3E11F}"/>
          </ac:spMkLst>
        </pc:spChg>
      </pc:sldChg>
      <pc:sldChg chg="modSp new del mod">
        <pc:chgData name="Leonardo Pierattelli" userId="e8489a45-135e-41f6-af18-16ea39c47a9d" providerId="ADAL" clId="{67135B47-3CF7-487D-817B-FD246D426681}" dt="2023-08-21T15:51:53.514" v="220" actId="47"/>
        <pc:sldMkLst>
          <pc:docMk/>
          <pc:sldMk cId="3608753971" sldId="331"/>
        </pc:sldMkLst>
        <pc:spChg chg="mod">
          <ac:chgData name="Leonardo Pierattelli" userId="e8489a45-135e-41f6-af18-16ea39c47a9d" providerId="ADAL" clId="{67135B47-3CF7-487D-817B-FD246D426681}" dt="2023-08-21T15:51:13.570" v="219" actId="20577"/>
          <ac:spMkLst>
            <pc:docMk/>
            <pc:sldMk cId="3608753971" sldId="331"/>
            <ac:spMk id="2" creationId="{5BF30588-5C96-1A0B-758E-24E92F9ABA7D}"/>
          </ac:spMkLst>
        </pc:spChg>
        <pc:spChg chg="mod">
          <ac:chgData name="Leonardo Pierattelli" userId="e8489a45-135e-41f6-af18-16ea39c47a9d" providerId="ADAL" clId="{67135B47-3CF7-487D-817B-FD246D426681}" dt="2023-08-21T15:50:36.615" v="216" actId="20577"/>
          <ac:spMkLst>
            <pc:docMk/>
            <pc:sldMk cId="3608753971" sldId="331"/>
            <ac:spMk id="3" creationId="{C1AE7701-D142-999E-ADE8-1E9BB8996470}"/>
          </ac:spMkLst>
        </pc:spChg>
      </pc:sldChg>
      <pc:sldChg chg="addSp delSp modSp new mod">
        <pc:chgData name="Leonardo Pierattelli" userId="e8489a45-135e-41f6-af18-16ea39c47a9d" providerId="ADAL" clId="{67135B47-3CF7-487D-817B-FD246D426681}" dt="2023-08-21T22:38:22.547" v="1147" actId="20577"/>
        <pc:sldMkLst>
          <pc:docMk/>
          <pc:sldMk cId="3886838255" sldId="331"/>
        </pc:sldMkLst>
        <pc:spChg chg="del">
          <ac:chgData name="Leonardo Pierattelli" userId="e8489a45-135e-41f6-af18-16ea39c47a9d" providerId="ADAL" clId="{67135B47-3CF7-487D-817B-FD246D426681}" dt="2023-08-21T21:53:15.463" v="358" actId="478"/>
          <ac:spMkLst>
            <pc:docMk/>
            <pc:sldMk cId="3886838255" sldId="331"/>
            <ac:spMk id="2" creationId="{67D1F715-A63C-239E-8135-E056D9E841B7}"/>
          </ac:spMkLst>
        </pc:spChg>
        <pc:spChg chg="del">
          <ac:chgData name="Leonardo Pierattelli" userId="e8489a45-135e-41f6-af18-16ea39c47a9d" providerId="ADAL" clId="{67135B47-3CF7-487D-817B-FD246D426681}" dt="2023-08-21T21:53:15.463" v="358" actId="478"/>
          <ac:spMkLst>
            <pc:docMk/>
            <pc:sldMk cId="3886838255" sldId="331"/>
            <ac:spMk id="3" creationId="{5C22F7E7-8011-F225-32E8-21566759319C}"/>
          </ac:spMkLst>
        </pc:spChg>
        <pc:spChg chg="del">
          <ac:chgData name="Leonardo Pierattelli" userId="e8489a45-135e-41f6-af18-16ea39c47a9d" providerId="ADAL" clId="{67135B47-3CF7-487D-817B-FD246D426681}" dt="2023-08-21T21:53:15.463" v="358" actId="478"/>
          <ac:spMkLst>
            <pc:docMk/>
            <pc:sldMk cId="3886838255" sldId="331"/>
            <ac:spMk id="4" creationId="{01106A8F-A47B-3A51-900E-A8CB71FBD448}"/>
          </ac:spMkLst>
        </pc:spChg>
        <pc:spChg chg="add del mod">
          <ac:chgData name="Leonardo Pierattelli" userId="e8489a45-135e-41f6-af18-16ea39c47a9d" providerId="ADAL" clId="{67135B47-3CF7-487D-817B-FD246D426681}" dt="2023-08-21T21:53:09.236" v="357"/>
          <ac:spMkLst>
            <pc:docMk/>
            <pc:sldMk cId="3886838255" sldId="331"/>
            <ac:spMk id="5" creationId="{395C7BB4-8923-43EC-14E7-DD5765CEA495}"/>
          </ac:spMkLst>
        </pc:spChg>
        <pc:spChg chg="add del mod">
          <ac:chgData name="Leonardo Pierattelli" userId="e8489a45-135e-41f6-af18-16ea39c47a9d" providerId="ADAL" clId="{67135B47-3CF7-487D-817B-FD246D426681}" dt="2023-08-21T21:53:09.236" v="357"/>
          <ac:spMkLst>
            <pc:docMk/>
            <pc:sldMk cId="3886838255" sldId="331"/>
            <ac:spMk id="6" creationId="{07394293-0C2E-3FDD-A614-174945AA0B4A}"/>
          </ac:spMkLst>
        </pc:spChg>
        <pc:spChg chg="add del mod">
          <ac:chgData name="Leonardo Pierattelli" userId="e8489a45-135e-41f6-af18-16ea39c47a9d" providerId="ADAL" clId="{67135B47-3CF7-487D-817B-FD246D426681}" dt="2023-08-21T21:53:09.236" v="357"/>
          <ac:spMkLst>
            <pc:docMk/>
            <pc:sldMk cId="3886838255" sldId="331"/>
            <ac:spMk id="7" creationId="{F83B6EC0-42A2-A6BB-AC74-F20C6DE421AD}"/>
          </ac:spMkLst>
        </pc:spChg>
        <pc:spChg chg="add mod">
          <ac:chgData name="Leonardo Pierattelli" userId="e8489a45-135e-41f6-af18-16ea39c47a9d" providerId="ADAL" clId="{67135B47-3CF7-487D-817B-FD246D426681}" dt="2023-08-21T21:53:22.056" v="383" actId="20577"/>
          <ac:spMkLst>
            <pc:docMk/>
            <pc:sldMk cId="3886838255" sldId="331"/>
            <ac:spMk id="8" creationId="{D131B63F-B909-D3FF-E152-9D8DA4A29D95}"/>
          </ac:spMkLst>
        </pc:spChg>
        <pc:spChg chg="add mod">
          <ac:chgData name="Leonardo Pierattelli" userId="e8489a45-135e-41f6-af18-16ea39c47a9d" providerId="ADAL" clId="{67135B47-3CF7-487D-817B-FD246D426681}" dt="2023-08-21T22:38:22.547" v="1147" actId="20577"/>
          <ac:spMkLst>
            <pc:docMk/>
            <pc:sldMk cId="3886838255" sldId="331"/>
            <ac:spMk id="9" creationId="{FB77E1B5-DAC9-127F-F265-C91F240451BF}"/>
          </ac:spMkLst>
        </pc:spChg>
        <pc:spChg chg="add del mod">
          <ac:chgData name="Leonardo Pierattelli" userId="e8489a45-135e-41f6-af18-16ea39c47a9d" providerId="ADAL" clId="{67135B47-3CF7-487D-817B-FD246D426681}" dt="2023-08-21T22:10:05.341" v="434" actId="478"/>
          <ac:spMkLst>
            <pc:docMk/>
            <pc:sldMk cId="3886838255" sldId="331"/>
            <ac:spMk id="10" creationId="{F000BB5F-56B1-0228-8C49-99860F3065C7}"/>
          </ac:spMkLst>
        </pc:spChg>
        <pc:picChg chg="add del mod">
          <ac:chgData name="Leonardo Pierattelli" userId="e8489a45-135e-41f6-af18-16ea39c47a9d" providerId="ADAL" clId="{67135B47-3CF7-487D-817B-FD246D426681}" dt="2023-08-21T22:07:16.636" v="422" actId="478"/>
          <ac:picMkLst>
            <pc:docMk/>
            <pc:sldMk cId="3886838255" sldId="331"/>
            <ac:picMk id="12" creationId="{F14D386A-D100-1B81-31E2-C8D3D2AA25DE}"/>
          </ac:picMkLst>
        </pc:picChg>
        <pc:picChg chg="add del mod">
          <ac:chgData name="Leonardo Pierattelli" userId="e8489a45-135e-41f6-af18-16ea39c47a9d" providerId="ADAL" clId="{67135B47-3CF7-487D-817B-FD246D426681}" dt="2023-08-21T22:09:37.587" v="425"/>
          <ac:picMkLst>
            <pc:docMk/>
            <pc:sldMk cId="3886838255" sldId="331"/>
            <ac:picMk id="14" creationId="{790FC62B-10BB-E601-4854-3C37E778A60A}"/>
          </ac:picMkLst>
        </pc:picChg>
        <pc:picChg chg="add mod ord">
          <ac:chgData name="Leonardo Pierattelli" userId="e8489a45-135e-41f6-af18-16ea39c47a9d" providerId="ADAL" clId="{67135B47-3CF7-487D-817B-FD246D426681}" dt="2023-08-21T22:10:04.154" v="433" actId="167"/>
          <ac:picMkLst>
            <pc:docMk/>
            <pc:sldMk cId="3886838255" sldId="331"/>
            <ac:picMk id="16" creationId="{8BCB657F-1C87-6A2C-26A9-0F56A7DCABD4}"/>
          </ac:picMkLst>
        </pc:picChg>
      </pc:sldChg>
      <pc:sldChg chg="modSp new add del mod">
        <pc:chgData name="Leonardo Pierattelli" userId="e8489a45-135e-41f6-af18-16ea39c47a9d" providerId="ADAL" clId="{67135B47-3CF7-487D-817B-FD246D426681}" dt="2023-08-22T19:46:44.628" v="4491" actId="47"/>
        <pc:sldMkLst>
          <pc:docMk/>
          <pc:sldMk cId="372492265" sldId="332"/>
        </pc:sldMkLst>
        <pc:spChg chg="mod">
          <ac:chgData name="Leonardo Pierattelli" userId="e8489a45-135e-41f6-af18-16ea39c47a9d" providerId="ADAL" clId="{67135B47-3CF7-487D-817B-FD246D426681}" dt="2023-08-21T22:46:15.931" v="1465" actId="1076"/>
          <ac:spMkLst>
            <pc:docMk/>
            <pc:sldMk cId="372492265" sldId="332"/>
            <ac:spMk id="2" creationId="{E2E9F568-62A9-A3B2-F352-BFB5E255F5A8}"/>
          </ac:spMkLst>
        </pc:spChg>
        <pc:spChg chg="mod">
          <ac:chgData name="Leonardo Pierattelli" userId="e8489a45-135e-41f6-af18-16ea39c47a9d" providerId="ADAL" clId="{67135B47-3CF7-487D-817B-FD246D426681}" dt="2023-08-21T22:48:08.954" v="1527" actId="20577"/>
          <ac:spMkLst>
            <pc:docMk/>
            <pc:sldMk cId="372492265" sldId="332"/>
            <ac:spMk id="6" creationId="{3D952CB4-17D5-D588-90C3-387A5F584DFE}"/>
          </ac:spMkLst>
        </pc:spChg>
      </pc:sldChg>
      <pc:sldChg chg="new del">
        <pc:chgData name="Leonardo Pierattelli" userId="e8489a45-135e-41f6-af18-16ea39c47a9d" providerId="ADAL" clId="{67135B47-3CF7-487D-817B-FD246D426681}" dt="2023-08-21T21:51:35.429" v="336" actId="47"/>
        <pc:sldMkLst>
          <pc:docMk/>
          <pc:sldMk cId="2225375719" sldId="332"/>
        </pc:sldMkLst>
      </pc:sldChg>
      <pc:sldChg chg="addSp delSp modSp new add del mod ord">
        <pc:chgData name="Leonardo Pierattelli" userId="e8489a45-135e-41f6-af18-16ea39c47a9d" providerId="ADAL" clId="{67135B47-3CF7-487D-817B-FD246D426681}" dt="2023-08-21T22:48:08.875" v="1525" actId="47"/>
        <pc:sldMkLst>
          <pc:docMk/>
          <pc:sldMk cId="2821911558" sldId="332"/>
        </pc:sldMkLst>
        <pc:spChg chg="mod">
          <ac:chgData name="Leonardo Pierattelli" userId="e8489a45-135e-41f6-af18-16ea39c47a9d" providerId="ADAL" clId="{67135B47-3CF7-487D-817B-FD246D426681}" dt="2023-08-21T22:48:08.798" v="1523" actId="20577"/>
          <ac:spMkLst>
            <pc:docMk/>
            <pc:sldMk cId="2821911558" sldId="332"/>
            <ac:spMk id="2" creationId="{8935477A-389C-BBB5-9678-A46BA5A1BD12}"/>
          </ac:spMkLst>
        </pc:spChg>
        <pc:spChg chg="add del">
          <ac:chgData name="Leonardo Pierattelli" userId="e8489a45-135e-41f6-af18-16ea39c47a9d" providerId="ADAL" clId="{67135B47-3CF7-487D-817B-FD246D426681}" dt="2023-08-21T22:48:08.805" v="1524" actId="478"/>
          <ac:spMkLst>
            <pc:docMk/>
            <pc:sldMk cId="2821911558" sldId="332"/>
            <ac:spMk id="8" creationId="{1B535E32-5552-BEBE-74B2-D096C0E01BAA}"/>
          </ac:spMkLst>
        </pc:spChg>
      </pc:sldChg>
      <pc:sldChg chg="addSp modSp new add del mod">
        <pc:chgData name="Leonardo Pierattelli" userId="e8489a45-135e-41f6-af18-16ea39c47a9d" providerId="ADAL" clId="{67135B47-3CF7-487D-817B-FD246D426681}" dt="2023-08-23T15:27:34.643" v="5827" actId="20577"/>
        <pc:sldMkLst>
          <pc:docMk/>
          <pc:sldMk cId="775245200" sldId="333"/>
        </pc:sldMkLst>
        <pc:spChg chg="mod">
          <ac:chgData name="Leonardo Pierattelli" userId="e8489a45-135e-41f6-af18-16ea39c47a9d" providerId="ADAL" clId="{67135B47-3CF7-487D-817B-FD246D426681}" dt="2023-08-22T20:45:44.951" v="5112" actId="20577"/>
          <ac:spMkLst>
            <pc:docMk/>
            <pc:sldMk cId="775245200" sldId="333"/>
            <ac:spMk id="2" creationId="{6E9469DE-3F58-9F90-7B69-1625771289E1}"/>
          </ac:spMkLst>
        </pc:spChg>
        <pc:spChg chg="mod">
          <ac:chgData name="Leonardo Pierattelli" userId="e8489a45-135e-41f6-af18-16ea39c47a9d" providerId="ADAL" clId="{67135B47-3CF7-487D-817B-FD246D426681}" dt="2023-08-22T19:45:53.793" v="4487" actId="6549"/>
          <ac:spMkLst>
            <pc:docMk/>
            <pc:sldMk cId="775245200" sldId="333"/>
            <ac:spMk id="3" creationId="{6941C85D-B5CF-F7D1-65A9-416C9C77655E}"/>
          </ac:spMkLst>
        </pc:spChg>
        <pc:spChg chg="add mod">
          <ac:chgData name="Leonardo Pierattelli" userId="e8489a45-135e-41f6-af18-16ea39c47a9d" providerId="ADAL" clId="{67135B47-3CF7-487D-817B-FD246D426681}" dt="2023-08-23T15:27:30.475" v="5824" actId="1076"/>
          <ac:spMkLst>
            <pc:docMk/>
            <pc:sldMk cId="775245200" sldId="333"/>
            <ac:spMk id="4" creationId="{80912258-A1A4-90A5-59C5-00513301300C}"/>
          </ac:spMkLst>
        </pc:spChg>
        <pc:spChg chg="add mod">
          <ac:chgData name="Leonardo Pierattelli" userId="e8489a45-135e-41f6-af18-16ea39c47a9d" providerId="ADAL" clId="{67135B47-3CF7-487D-817B-FD246D426681}" dt="2023-08-23T15:27:34.643" v="5827" actId="20577"/>
          <ac:spMkLst>
            <pc:docMk/>
            <pc:sldMk cId="775245200" sldId="333"/>
            <ac:spMk id="6" creationId="{E41DBB73-B37D-2B75-FBEC-95ABACF3F74E}"/>
          </ac:spMkLst>
        </pc:spChg>
        <pc:picChg chg="add mod">
          <ac:chgData name="Leonardo Pierattelli" userId="e8489a45-135e-41f6-af18-16ea39c47a9d" providerId="ADAL" clId="{67135B47-3CF7-487D-817B-FD246D426681}" dt="2023-08-22T19:43:44.145" v="4352" actId="1076"/>
          <ac:picMkLst>
            <pc:docMk/>
            <pc:sldMk cId="775245200" sldId="333"/>
            <ac:picMk id="5" creationId="{0362A7A6-AC87-58BD-0099-47664963EE95}"/>
          </ac:picMkLst>
        </pc:picChg>
      </pc:sldChg>
      <pc:sldChg chg="new del">
        <pc:chgData name="Leonardo Pierattelli" userId="e8489a45-135e-41f6-af18-16ea39c47a9d" providerId="ADAL" clId="{67135B47-3CF7-487D-817B-FD246D426681}" dt="2023-08-21T21:51:35.973" v="337" actId="47"/>
        <pc:sldMkLst>
          <pc:docMk/>
          <pc:sldMk cId="1555764122" sldId="333"/>
        </pc:sldMkLst>
      </pc:sldChg>
      <pc:sldChg chg="addSp delSp modSp new mod">
        <pc:chgData name="Leonardo Pierattelli" userId="e8489a45-135e-41f6-af18-16ea39c47a9d" providerId="ADAL" clId="{67135B47-3CF7-487D-817B-FD246D426681}" dt="2023-08-22T19:10:51.281" v="3200" actId="20577"/>
        <pc:sldMkLst>
          <pc:docMk/>
          <pc:sldMk cId="1246157390" sldId="334"/>
        </pc:sldMkLst>
        <pc:spChg chg="mod">
          <ac:chgData name="Leonardo Pierattelli" userId="e8489a45-135e-41f6-af18-16ea39c47a9d" providerId="ADAL" clId="{67135B47-3CF7-487D-817B-FD246D426681}" dt="2023-08-22T19:10:51.281" v="3200" actId="20577"/>
          <ac:spMkLst>
            <pc:docMk/>
            <pc:sldMk cId="1246157390" sldId="334"/>
            <ac:spMk id="2" creationId="{400A6DC7-0AF2-F1F2-8270-ACE44FFE018A}"/>
          </ac:spMkLst>
        </pc:spChg>
        <pc:spChg chg="del">
          <ac:chgData name="Leonardo Pierattelli" userId="e8489a45-135e-41f6-af18-16ea39c47a9d" providerId="ADAL" clId="{67135B47-3CF7-487D-817B-FD246D426681}" dt="2023-08-22T18:28:10.105" v="1821" actId="22"/>
          <ac:spMkLst>
            <pc:docMk/>
            <pc:sldMk cId="1246157390" sldId="334"/>
            <ac:spMk id="3" creationId="{D562395A-ED38-A2AB-97E1-78ADEDF9878D}"/>
          </ac:spMkLst>
        </pc:spChg>
        <pc:spChg chg="mod">
          <ac:chgData name="Leonardo Pierattelli" userId="e8489a45-135e-41f6-af18-16ea39c47a9d" providerId="ADAL" clId="{67135B47-3CF7-487D-817B-FD246D426681}" dt="2023-08-22T18:33:11.355" v="1928" actId="20577"/>
          <ac:spMkLst>
            <pc:docMk/>
            <pc:sldMk cId="1246157390" sldId="334"/>
            <ac:spMk id="4" creationId="{8DD6787D-C454-D79B-B1DA-D4A8FB77133E}"/>
          </ac:spMkLst>
        </pc:spChg>
        <pc:spChg chg="add del mod">
          <ac:chgData name="Leonardo Pierattelli" userId="e8489a45-135e-41f6-af18-16ea39c47a9d" providerId="ADAL" clId="{67135B47-3CF7-487D-817B-FD246D426681}" dt="2023-08-22T18:32:36.146" v="1875" actId="21"/>
          <ac:spMkLst>
            <pc:docMk/>
            <pc:sldMk cId="1246157390" sldId="334"/>
            <ac:spMk id="8" creationId="{E69E3EF2-DB25-E5DF-A0DB-A11254D107EF}"/>
          </ac:spMkLst>
        </pc:spChg>
        <pc:spChg chg="add mod">
          <ac:chgData name="Leonardo Pierattelli" userId="e8489a45-135e-41f6-af18-16ea39c47a9d" providerId="ADAL" clId="{67135B47-3CF7-487D-817B-FD246D426681}" dt="2023-08-22T19:10:35.780" v="3182" actId="1076"/>
          <ac:spMkLst>
            <pc:docMk/>
            <pc:sldMk cId="1246157390" sldId="334"/>
            <ac:spMk id="9" creationId="{C12BD36F-8D7F-3539-182B-8690A6020468}"/>
          </ac:spMkLst>
        </pc:spChg>
        <pc:spChg chg="add del mod">
          <ac:chgData name="Leonardo Pierattelli" userId="e8489a45-135e-41f6-af18-16ea39c47a9d" providerId="ADAL" clId="{67135B47-3CF7-487D-817B-FD246D426681}" dt="2023-08-22T19:07:36.851" v="3063" actId="1076"/>
          <ac:spMkLst>
            <pc:docMk/>
            <pc:sldMk cId="1246157390" sldId="334"/>
            <ac:spMk id="10" creationId="{7E117631-CFFE-5C64-F8AE-B6176C41B508}"/>
          </ac:spMkLst>
        </pc:spChg>
        <pc:spChg chg="add del mod">
          <ac:chgData name="Leonardo Pierattelli" userId="e8489a45-135e-41f6-af18-16ea39c47a9d" providerId="ADAL" clId="{67135B47-3CF7-487D-817B-FD246D426681}" dt="2023-08-22T19:07:30.822" v="3061" actId="478"/>
          <ac:spMkLst>
            <pc:docMk/>
            <pc:sldMk cId="1246157390" sldId="334"/>
            <ac:spMk id="13" creationId="{1ACD405D-D741-3A97-4C7B-0E449CC484DA}"/>
          </ac:spMkLst>
        </pc:spChg>
        <pc:picChg chg="add del mod ord">
          <ac:chgData name="Leonardo Pierattelli" userId="e8489a45-135e-41f6-af18-16ea39c47a9d" providerId="ADAL" clId="{67135B47-3CF7-487D-817B-FD246D426681}" dt="2023-08-22T19:07:39.971" v="3064" actId="1076"/>
          <ac:picMkLst>
            <pc:docMk/>
            <pc:sldMk cId="1246157390" sldId="334"/>
            <ac:picMk id="6" creationId="{C7166ADC-1FAB-F5BB-7C5F-978AC31C31E5}"/>
          </ac:picMkLst>
        </pc:picChg>
        <pc:picChg chg="add del mod">
          <ac:chgData name="Leonardo Pierattelli" userId="e8489a45-135e-41f6-af18-16ea39c47a9d" providerId="ADAL" clId="{67135B47-3CF7-487D-817B-FD246D426681}" dt="2023-08-22T19:07:31.949" v="3062" actId="478"/>
          <ac:picMkLst>
            <pc:docMk/>
            <pc:sldMk cId="1246157390" sldId="334"/>
            <ac:picMk id="12" creationId="{D76312FF-9D9B-3E70-ABD5-E6894B43DFD5}"/>
          </ac:picMkLst>
        </pc:picChg>
      </pc:sldChg>
      <pc:sldChg chg="new del">
        <pc:chgData name="Leonardo Pierattelli" userId="e8489a45-135e-41f6-af18-16ea39c47a9d" providerId="ADAL" clId="{67135B47-3CF7-487D-817B-FD246D426681}" dt="2023-08-21T21:51:36.346" v="338" actId="47"/>
        <pc:sldMkLst>
          <pc:docMk/>
          <pc:sldMk cId="1707707563" sldId="334"/>
        </pc:sldMkLst>
      </pc:sldChg>
      <pc:sldChg chg="addSp delSp modSp add mod">
        <pc:chgData name="Leonardo Pierattelli" userId="e8489a45-135e-41f6-af18-16ea39c47a9d" providerId="ADAL" clId="{67135B47-3CF7-487D-817B-FD246D426681}" dt="2023-08-23T15:01:15.043" v="5163" actId="20577"/>
        <pc:sldMkLst>
          <pc:docMk/>
          <pc:sldMk cId="3795313260" sldId="335"/>
        </pc:sldMkLst>
        <pc:spChg chg="mod">
          <ac:chgData name="Leonardo Pierattelli" userId="e8489a45-135e-41f6-af18-16ea39c47a9d" providerId="ADAL" clId="{67135B47-3CF7-487D-817B-FD246D426681}" dt="2023-08-22T20:33:59.349" v="5102" actId="20577"/>
          <ac:spMkLst>
            <pc:docMk/>
            <pc:sldMk cId="3795313260" sldId="335"/>
            <ac:spMk id="2" creationId="{400A6DC7-0AF2-F1F2-8270-ACE44FFE018A}"/>
          </ac:spMkLst>
        </pc:spChg>
        <pc:spChg chg="mod">
          <ac:chgData name="Leonardo Pierattelli" userId="e8489a45-135e-41f6-af18-16ea39c47a9d" providerId="ADAL" clId="{67135B47-3CF7-487D-817B-FD246D426681}" dt="2023-08-22T18:57:29.445" v="2548" actId="20577"/>
          <ac:spMkLst>
            <pc:docMk/>
            <pc:sldMk cId="3795313260" sldId="335"/>
            <ac:spMk id="4" creationId="{8DD6787D-C454-D79B-B1DA-D4A8FB77133E}"/>
          </ac:spMkLst>
        </pc:spChg>
        <pc:spChg chg="add del mod">
          <ac:chgData name="Leonardo Pierattelli" userId="e8489a45-135e-41f6-af18-16ea39c47a9d" providerId="ADAL" clId="{67135B47-3CF7-487D-817B-FD246D426681}" dt="2023-08-22T19:00:01.479" v="2717"/>
          <ac:spMkLst>
            <pc:docMk/>
            <pc:sldMk cId="3795313260" sldId="335"/>
            <ac:spMk id="5" creationId="{5FD0C54F-E45C-2AB6-6247-DC2B96D74210}"/>
          </ac:spMkLst>
        </pc:spChg>
        <pc:spChg chg="mod">
          <ac:chgData name="Leonardo Pierattelli" userId="e8489a45-135e-41f6-af18-16ea39c47a9d" providerId="ADAL" clId="{67135B47-3CF7-487D-817B-FD246D426681}" dt="2023-08-22T19:10:11.467" v="3181" actId="20577"/>
          <ac:spMkLst>
            <pc:docMk/>
            <pc:sldMk cId="3795313260" sldId="335"/>
            <ac:spMk id="9" creationId="{C12BD36F-8D7F-3539-182B-8690A6020468}"/>
          </ac:spMkLst>
        </pc:spChg>
        <pc:spChg chg="mod">
          <ac:chgData name="Leonardo Pierattelli" userId="e8489a45-135e-41f6-af18-16ea39c47a9d" providerId="ADAL" clId="{67135B47-3CF7-487D-817B-FD246D426681}" dt="2023-08-23T15:01:15.043" v="5163" actId="20577"/>
          <ac:spMkLst>
            <pc:docMk/>
            <pc:sldMk cId="3795313260" sldId="335"/>
            <ac:spMk id="10" creationId="{7E117631-CFFE-5C64-F8AE-B6176C41B508}"/>
          </ac:spMkLst>
        </pc:spChg>
        <pc:spChg chg="add del mod">
          <ac:chgData name="Leonardo Pierattelli" userId="e8489a45-135e-41f6-af18-16ea39c47a9d" providerId="ADAL" clId="{67135B47-3CF7-487D-817B-FD246D426681}" dt="2023-08-22T19:02:33.668" v="2855" actId="21"/>
          <ac:spMkLst>
            <pc:docMk/>
            <pc:sldMk cId="3795313260" sldId="335"/>
            <ac:spMk id="11" creationId="{2854C6CC-A3BE-FA7A-B806-E5284999AE03}"/>
          </ac:spMkLst>
        </pc:spChg>
        <pc:spChg chg="del mod">
          <ac:chgData name="Leonardo Pierattelli" userId="e8489a45-135e-41f6-af18-16ea39c47a9d" providerId="ADAL" clId="{67135B47-3CF7-487D-817B-FD246D426681}" dt="2023-08-22T19:02:22.815" v="2851" actId="478"/>
          <ac:spMkLst>
            <pc:docMk/>
            <pc:sldMk cId="3795313260" sldId="335"/>
            <ac:spMk id="13" creationId="{1ACD405D-D741-3A97-4C7B-0E449CC484DA}"/>
          </ac:spMkLst>
        </pc:spChg>
        <pc:picChg chg="del">
          <ac:chgData name="Leonardo Pierattelli" userId="e8489a45-135e-41f6-af18-16ea39c47a9d" providerId="ADAL" clId="{67135B47-3CF7-487D-817B-FD246D426681}" dt="2023-08-22T18:59:59.098" v="2715" actId="478"/>
          <ac:picMkLst>
            <pc:docMk/>
            <pc:sldMk cId="3795313260" sldId="335"/>
            <ac:picMk id="6" creationId="{C7166ADC-1FAB-F5BB-7C5F-978AC31C31E5}"/>
          </ac:picMkLst>
        </pc:picChg>
        <pc:picChg chg="add del mod">
          <ac:chgData name="Leonardo Pierattelli" userId="e8489a45-135e-41f6-af18-16ea39c47a9d" providerId="ADAL" clId="{67135B47-3CF7-487D-817B-FD246D426681}" dt="2023-08-22T19:06:49.813" v="3059" actId="1076"/>
          <ac:picMkLst>
            <pc:docMk/>
            <pc:sldMk cId="3795313260" sldId="335"/>
            <ac:picMk id="7" creationId="{435129D1-2770-2F7D-FCD1-311B06FA7A85}"/>
          </ac:picMkLst>
        </pc:picChg>
        <pc:picChg chg="del">
          <ac:chgData name="Leonardo Pierattelli" userId="e8489a45-135e-41f6-af18-16ea39c47a9d" providerId="ADAL" clId="{67135B47-3CF7-487D-817B-FD246D426681}" dt="2023-08-22T19:00:00.737" v="2716" actId="21"/>
          <ac:picMkLst>
            <pc:docMk/>
            <pc:sldMk cId="3795313260" sldId="335"/>
            <ac:picMk id="12" creationId="{D76312FF-9D9B-3E70-ABD5-E6894B43DFD5}"/>
          </ac:picMkLst>
        </pc:picChg>
      </pc:sldChg>
      <pc:sldChg chg="addSp delSp modSp add mod">
        <pc:chgData name="Leonardo Pierattelli" userId="e8489a45-135e-41f6-af18-16ea39c47a9d" providerId="ADAL" clId="{67135B47-3CF7-487D-817B-FD246D426681}" dt="2023-08-23T15:09:43.779" v="5390" actId="1076"/>
        <pc:sldMkLst>
          <pc:docMk/>
          <pc:sldMk cId="890510048" sldId="336"/>
        </pc:sldMkLst>
        <pc:spChg chg="mod">
          <ac:chgData name="Leonardo Pierattelli" userId="e8489a45-135e-41f6-af18-16ea39c47a9d" providerId="ADAL" clId="{67135B47-3CF7-487D-817B-FD246D426681}" dt="2023-08-23T15:01:47.949" v="5168" actId="14100"/>
          <ac:spMkLst>
            <pc:docMk/>
            <pc:sldMk cId="890510048" sldId="336"/>
            <ac:spMk id="2" creationId="{400A6DC7-0AF2-F1F2-8270-ACE44FFE018A}"/>
          </ac:spMkLst>
        </pc:spChg>
        <pc:spChg chg="mod">
          <ac:chgData name="Leonardo Pierattelli" userId="e8489a45-135e-41f6-af18-16ea39c47a9d" providerId="ADAL" clId="{67135B47-3CF7-487D-817B-FD246D426681}" dt="2023-08-22T19:29:44.860" v="3989" actId="20577"/>
          <ac:spMkLst>
            <pc:docMk/>
            <pc:sldMk cId="890510048" sldId="336"/>
            <ac:spMk id="4" creationId="{8DD6787D-C454-D79B-B1DA-D4A8FB77133E}"/>
          </ac:spMkLst>
        </pc:spChg>
        <pc:spChg chg="add del mod">
          <ac:chgData name="Leonardo Pierattelli" userId="e8489a45-135e-41f6-af18-16ea39c47a9d" providerId="ADAL" clId="{67135B47-3CF7-487D-817B-FD246D426681}" dt="2023-08-22T19:11:46.216" v="3231" actId="478"/>
          <ac:spMkLst>
            <pc:docMk/>
            <pc:sldMk cId="890510048" sldId="336"/>
            <ac:spMk id="5" creationId="{0F972C6D-7080-5BDB-8E06-9F9BEC1EDDA6}"/>
          </ac:spMkLst>
        </pc:spChg>
        <pc:spChg chg="add del mod">
          <ac:chgData name="Leonardo Pierattelli" userId="e8489a45-135e-41f6-af18-16ea39c47a9d" providerId="ADAL" clId="{67135B47-3CF7-487D-817B-FD246D426681}" dt="2023-08-23T15:01:29.391" v="5166" actId="478"/>
          <ac:spMkLst>
            <pc:docMk/>
            <pc:sldMk cId="890510048" sldId="336"/>
            <ac:spMk id="5" creationId="{578A4A72-1D5A-0140-B6C6-401BFF2142D7}"/>
          </ac:spMkLst>
        </pc:spChg>
        <pc:spChg chg="add mod">
          <ac:chgData name="Leonardo Pierattelli" userId="e8489a45-135e-41f6-af18-16ea39c47a9d" providerId="ADAL" clId="{67135B47-3CF7-487D-817B-FD246D426681}" dt="2023-08-23T15:02:41.558" v="5180" actId="14100"/>
          <ac:spMkLst>
            <pc:docMk/>
            <pc:sldMk cId="890510048" sldId="336"/>
            <ac:spMk id="6" creationId="{5983C7CF-C901-B21A-9679-78ED20A71DBF}"/>
          </ac:spMkLst>
        </pc:spChg>
        <pc:spChg chg="add mod">
          <ac:chgData name="Leonardo Pierattelli" userId="e8489a45-135e-41f6-af18-16ea39c47a9d" providerId="ADAL" clId="{67135B47-3CF7-487D-817B-FD246D426681}" dt="2023-08-23T15:02:35.306" v="5178" actId="14100"/>
          <ac:spMkLst>
            <pc:docMk/>
            <pc:sldMk cId="890510048" sldId="336"/>
            <ac:spMk id="7" creationId="{9D3918E0-8267-1D93-40FC-58A6A5720E99}"/>
          </ac:spMkLst>
        </pc:spChg>
        <pc:spChg chg="add mod">
          <ac:chgData name="Leonardo Pierattelli" userId="e8489a45-135e-41f6-af18-16ea39c47a9d" providerId="ADAL" clId="{67135B47-3CF7-487D-817B-FD246D426681}" dt="2023-08-23T15:04:33.809" v="5236" actId="1076"/>
          <ac:spMkLst>
            <pc:docMk/>
            <pc:sldMk cId="890510048" sldId="336"/>
            <ac:spMk id="8" creationId="{2934B6D7-613E-BBEC-7D08-182A3297662D}"/>
          </ac:spMkLst>
        </pc:spChg>
        <pc:spChg chg="mod">
          <ac:chgData name="Leonardo Pierattelli" userId="e8489a45-135e-41f6-af18-16ea39c47a9d" providerId="ADAL" clId="{67135B47-3CF7-487D-817B-FD246D426681}" dt="2023-08-23T15:02:29.388" v="5176" actId="1076"/>
          <ac:spMkLst>
            <pc:docMk/>
            <pc:sldMk cId="890510048" sldId="336"/>
            <ac:spMk id="9" creationId="{C12BD36F-8D7F-3539-182B-8690A6020468}"/>
          </ac:spMkLst>
        </pc:spChg>
        <pc:spChg chg="mod">
          <ac:chgData name="Leonardo Pierattelli" userId="e8489a45-135e-41f6-af18-16ea39c47a9d" providerId="ADAL" clId="{67135B47-3CF7-487D-817B-FD246D426681}" dt="2023-08-23T15:04:21.012" v="5233" actId="1076"/>
          <ac:spMkLst>
            <pc:docMk/>
            <pc:sldMk cId="890510048" sldId="336"/>
            <ac:spMk id="10" creationId="{7E117631-CFFE-5C64-F8AE-B6176C41B508}"/>
          </ac:spMkLst>
        </pc:spChg>
        <pc:spChg chg="add del mod">
          <ac:chgData name="Leonardo Pierattelli" userId="e8489a45-135e-41f6-af18-16ea39c47a9d" providerId="ADAL" clId="{67135B47-3CF7-487D-817B-FD246D426681}" dt="2023-08-23T15:01:23.200" v="5164" actId="478"/>
          <ac:spMkLst>
            <pc:docMk/>
            <pc:sldMk cId="890510048" sldId="336"/>
            <ac:spMk id="11" creationId="{885F186E-1E23-EDB5-BA0D-AE338D1A4942}"/>
          </ac:spMkLst>
        </pc:spChg>
        <pc:spChg chg="add del mod">
          <ac:chgData name="Leonardo Pierattelli" userId="e8489a45-135e-41f6-af18-16ea39c47a9d" providerId="ADAL" clId="{67135B47-3CF7-487D-817B-FD246D426681}" dt="2023-08-23T15:01:25.064" v="5165" actId="478"/>
          <ac:spMkLst>
            <pc:docMk/>
            <pc:sldMk cId="890510048" sldId="336"/>
            <ac:spMk id="12" creationId="{58A39C44-B148-3AAE-AED3-E62F7D84E076}"/>
          </ac:spMkLst>
        </pc:spChg>
        <pc:spChg chg="add del mod">
          <ac:chgData name="Leonardo Pierattelli" userId="e8489a45-135e-41f6-af18-16ea39c47a9d" providerId="ADAL" clId="{67135B47-3CF7-487D-817B-FD246D426681}" dt="2023-08-22T19:18:29.770" v="3576" actId="478"/>
          <ac:spMkLst>
            <pc:docMk/>
            <pc:sldMk cId="890510048" sldId="336"/>
            <ac:spMk id="13" creationId="{1E683DA7-800B-95E3-A75E-AB7B907303DE}"/>
          </ac:spMkLst>
        </pc:spChg>
        <pc:spChg chg="add mod">
          <ac:chgData name="Leonardo Pierattelli" userId="e8489a45-135e-41f6-af18-16ea39c47a9d" providerId="ADAL" clId="{67135B47-3CF7-487D-817B-FD246D426681}" dt="2023-08-23T15:08:41.495" v="5324" actId="20577"/>
          <ac:spMkLst>
            <pc:docMk/>
            <pc:sldMk cId="890510048" sldId="336"/>
            <ac:spMk id="13" creationId="{CE8F9656-DE7D-2082-0188-C65B151E0651}"/>
          </ac:spMkLst>
        </pc:spChg>
        <pc:spChg chg="add mod">
          <ac:chgData name="Leonardo Pierattelli" userId="e8489a45-135e-41f6-af18-16ea39c47a9d" providerId="ADAL" clId="{67135B47-3CF7-487D-817B-FD246D426681}" dt="2023-08-23T15:04:24.117" v="5234" actId="1076"/>
          <ac:spMkLst>
            <pc:docMk/>
            <pc:sldMk cId="890510048" sldId="336"/>
            <ac:spMk id="14" creationId="{99D4C3A9-7660-D007-B244-0FA905358B64}"/>
          </ac:spMkLst>
        </pc:spChg>
        <pc:spChg chg="add del mod">
          <ac:chgData name="Leonardo Pierattelli" userId="e8489a45-135e-41f6-af18-16ea39c47a9d" providerId="ADAL" clId="{67135B47-3CF7-487D-817B-FD246D426681}" dt="2023-08-23T15:06:40.732" v="5288" actId="478"/>
          <ac:spMkLst>
            <pc:docMk/>
            <pc:sldMk cId="890510048" sldId="336"/>
            <ac:spMk id="15" creationId="{82F58DE4-979C-6E75-032E-078EDE932853}"/>
          </ac:spMkLst>
        </pc:spChg>
        <pc:spChg chg="add mod">
          <ac:chgData name="Leonardo Pierattelli" userId="e8489a45-135e-41f6-af18-16ea39c47a9d" providerId="ADAL" clId="{67135B47-3CF7-487D-817B-FD246D426681}" dt="2023-08-23T15:09:43.779" v="5390" actId="1076"/>
          <ac:spMkLst>
            <pc:docMk/>
            <pc:sldMk cId="890510048" sldId="336"/>
            <ac:spMk id="17" creationId="{41298652-CDAE-7AA5-62B7-20EE50F023A9}"/>
          </ac:spMkLst>
        </pc:spChg>
        <pc:spChg chg="add del mod">
          <ac:chgData name="Leonardo Pierattelli" userId="e8489a45-135e-41f6-af18-16ea39c47a9d" providerId="ADAL" clId="{67135B47-3CF7-487D-817B-FD246D426681}" dt="2023-08-23T15:03:08.861" v="5186" actId="478"/>
          <ac:spMkLst>
            <pc:docMk/>
            <pc:sldMk cId="890510048" sldId="336"/>
            <ac:spMk id="18" creationId="{507A4E28-E5F9-E2A9-6D42-2426A04988BA}"/>
          </ac:spMkLst>
        </pc:spChg>
        <pc:spChg chg="add mod">
          <ac:chgData name="Leonardo Pierattelli" userId="e8489a45-135e-41f6-af18-16ea39c47a9d" providerId="ADAL" clId="{67135B47-3CF7-487D-817B-FD246D426681}" dt="2023-08-23T15:08:56.936" v="5325" actId="1076"/>
          <ac:spMkLst>
            <pc:docMk/>
            <pc:sldMk cId="890510048" sldId="336"/>
            <ac:spMk id="19" creationId="{4C0F61B0-24CC-A3E0-3F66-47945DFBC4A7}"/>
          </ac:spMkLst>
        </pc:spChg>
        <pc:spChg chg="add mod">
          <ac:chgData name="Leonardo Pierattelli" userId="e8489a45-135e-41f6-af18-16ea39c47a9d" providerId="ADAL" clId="{67135B47-3CF7-487D-817B-FD246D426681}" dt="2023-08-23T15:09:34.853" v="5387" actId="14100"/>
          <ac:spMkLst>
            <pc:docMk/>
            <pc:sldMk cId="890510048" sldId="336"/>
            <ac:spMk id="20" creationId="{E4908F84-6155-C3E2-89D2-6E82040A2962}"/>
          </ac:spMkLst>
        </pc:spChg>
        <pc:spChg chg="add mod">
          <ac:chgData name="Leonardo Pierattelli" userId="e8489a45-135e-41f6-af18-16ea39c47a9d" providerId="ADAL" clId="{67135B47-3CF7-487D-817B-FD246D426681}" dt="2023-08-23T15:09:39.470" v="5389" actId="1076"/>
          <ac:spMkLst>
            <pc:docMk/>
            <pc:sldMk cId="890510048" sldId="336"/>
            <ac:spMk id="21" creationId="{E0E9C021-DE2B-0996-B793-10EA7FE7B052}"/>
          </ac:spMkLst>
        </pc:spChg>
        <pc:picChg chg="add del">
          <ac:chgData name="Leonardo Pierattelli" userId="e8489a45-135e-41f6-af18-16ea39c47a9d" providerId="ADAL" clId="{67135B47-3CF7-487D-817B-FD246D426681}" dt="2023-08-22T19:15:23.318" v="3449" actId="478"/>
          <ac:picMkLst>
            <pc:docMk/>
            <pc:sldMk cId="890510048" sldId="336"/>
            <ac:picMk id="7" creationId="{435129D1-2770-2F7D-FCD1-311B06FA7A85}"/>
          </ac:picMkLst>
        </pc:picChg>
        <pc:picChg chg="add mod">
          <ac:chgData name="Leonardo Pierattelli" userId="e8489a45-135e-41f6-af18-16ea39c47a9d" providerId="ADAL" clId="{67135B47-3CF7-487D-817B-FD246D426681}" dt="2023-08-23T15:04:29.593" v="5235" actId="1076"/>
          <ac:picMkLst>
            <pc:docMk/>
            <pc:sldMk cId="890510048" sldId="336"/>
            <ac:picMk id="16" creationId="{9639B228-F361-A317-9E14-E5613C05DD8F}"/>
          </ac:picMkLst>
        </pc:picChg>
      </pc:sldChg>
      <pc:sldChg chg="addSp delSp modSp add mod modClrScheme chgLayout">
        <pc:chgData name="Leonardo Pierattelli" userId="e8489a45-135e-41f6-af18-16ea39c47a9d" providerId="ADAL" clId="{67135B47-3CF7-487D-817B-FD246D426681}" dt="2023-08-23T15:34:17.714" v="6084" actId="20577"/>
        <pc:sldMkLst>
          <pc:docMk/>
          <pc:sldMk cId="3034979323" sldId="337"/>
        </pc:sldMkLst>
        <pc:spChg chg="add del mod">
          <ac:chgData name="Leonardo Pierattelli" userId="e8489a45-135e-41f6-af18-16ea39c47a9d" providerId="ADAL" clId="{67135B47-3CF7-487D-817B-FD246D426681}" dt="2023-08-23T15:32:29.927" v="5881" actId="14100"/>
          <ac:spMkLst>
            <pc:docMk/>
            <pc:sldMk cId="3034979323" sldId="337"/>
            <ac:spMk id="2" creationId="{6E9469DE-3F58-9F90-7B69-1625771289E1}"/>
          </ac:spMkLst>
        </pc:spChg>
        <pc:spChg chg="mod ord">
          <ac:chgData name="Leonardo Pierattelli" userId="e8489a45-135e-41f6-af18-16ea39c47a9d" providerId="ADAL" clId="{67135B47-3CF7-487D-817B-FD246D426681}" dt="2023-08-22T19:51:55.455" v="4792" actId="26606"/>
          <ac:spMkLst>
            <pc:docMk/>
            <pc:sldMk cId="3034979323" sldId="337"/>
            <ac:spMk id="3" creationId="{6941C85D-B5CF-F7D1-65A9-416C9C77655E}"/>
          </ac:spMkLst>
        </pc:spChg>
        <pc:spChg chg="add mod">
          <ac:chgData name="Leonardo Pierattelli" userId="e8489a45-135e-41f6-af18-16ea39c47a9d" providerId="ADAL" clId="{67135B47-3CF7-487D-817B-FD246D426681}" dt="2023-08-23T15:34:17.714" v="6084" actId="20577"/>
          <ac:spMkLst>
            <pc:docMk/>
            <pc:sldMk cId="3034979323" sldId="337"/>
            <ac:spMk id="4" creationId="{53496857-611C-0D5A-F305-3C90B02E1A5B}"/>
          </ac:spMkLst>
        </pc:spChg>
        <pc:spChg chg="add del mod">
          <ac:chgData name="Leonardo Pierattelli" userId="e8489a45-135e-41f6-af18-16ea39c47a9d" providerId="ADAL" clId="{67135B47-3CF7-487D-817B-FD246D426681}" dt="2023-08-23T15:15:42.864" v="5429" actId="1076"/>
          <ac:spMkLst>
            <pc:docMk/>
            <pc:sldMk cId="3034979323" sldId="337"/>
            <ac:spMk id="6" creationId="{E41DBB73-B37D-2B75-FBEC-95ABACF3F74E}"/>
          </ac:spMkLst>
        </pc:spChg>
        <pc:graphicFrameChg chg="add del mod">
          <ac:chgData name="Leonardo Pierattelli" userId="e8489a45-135e-41f6-af18-16ea39c47a9d" providerId="ADAL" clId="{67135B47-3CF7-487D-817B-FD246D426681}" dt="2023-08-22T19:51:55.455" v="4792" actId="26606"/>
          <ac:graphicFrameMkLst>
            <pc:docMk/>
            <pc:sldMk cId="3034979323" sldId="337"/>
            <ac:graphicFrameMk id="8" creationId="{613A3C9E-3536-260B-22F5-634C9C7F37C6}"/>
          </ac:graphicFrameMkLst>
        </pc:graphicFrameChg>
        <pc:picChg chg="del">
          <ac:chgData name="Leonardo Pierattelli" userId="e8489a45-135e-41f6-af18-16ea39c47a9d" providerId="ADAL" clId="{67135B47-3CF7-487D-817B-FD246D426681}" dt="2023-08-22T19:47:54.310" v="4541" actId="478"/>
          <ac:picMkLst>
            <pc:docMk/>
            <pc:sldMk cId="3034979323" sldId="337"/>
            <ac:picMk id="5" creationId="{0362A7A6-AC87-58BD-0099-47664963EE95}"/>
          </ac:picMkLst>
        </pc:picChg>
      </pc:sldChg>
      <pc:sldChg chg="new del">
        <pc:chgData name="Leonardo Pierattelli" userId="e8489a45-135e-41f6-af18-16ea39c47a9d" providerId="ADAL" clId="{67135B47-3CF7-487D-817B-FD246D426681}" dt="2023-08-22T19:46:35.078" v="4490" actId="47"/>
        <pc:sldMkLst>
          <pc:docMk/>
          <pc:sldMk cId="3876904354" sldId="337"/>
        </pc:sldMkLst>
      </pc:sldChg>
      <pc:sldMasterChg chg="delSldLayout modSldLayout">
        <pc:chgData name="Leonardo Pierattelli" userId="e8489a45-135e-41f6-af18-16ea39c47a9d" providerId="ADAL" clId="{67135B47-3CF7-487D-817B-FD246D426681}" dt="2023-08-21T21:52:37.311" v="354"/>
        <pc:sldMasterMkLst>
          <pc:docMk/>
          <pc:sldMasterMk cId="0" sldId="2147483682"/>
        </pc:sldMasterMkLst>
        <pc:sldLayoutChg chg="addSp delSp modSp mod">
          <pc:chgData name="Leonardo Pierattelli" userId="e8489a45-135e-41f6-af18-16ea39c47a9d" providerId="ADAL" clId="{67135B47-3CF7-487D-817B-FD246D426681}" dt="2023-08-21T21:52:26.218" v="346"/>
          <pc:sldLayoutMkLst>
            <pc:docMk/>
            <pc:sldMasterMk cId="0" sldId="2147483682"/>
            <pc:sldLayoutMk cId="2811915356" sldId="2147484103"/>
          </pc:sldLayoutMkLst>
          <pc:spChg chg="add mod">
            <ac:chgData name="Leonardo Pierattelli" userId="e8489a45-135e-41f6-af18-16ea39c47a9d" providerId="ADAL" clId="{67135B47-3CF7-487D-817B-FD246D426681}" dt="2023-08-21T21:52:26.218" v="346"/>
            <ac:spMkLst>
              <pc:docMk/>
              <pc:sldMasterMk cId="0" sldId="2147483682"/>
              <pc:sldLayoutMk cId="2811915356" sldId="2147484103"/>
              <ac:spMk id="2" creationId="{5950405F-342A-0DA4-A9BF-39BDC04B691D}"/>
            </ac:spMkLst>
          </pc:spChg>
          <pc:spChg chg="add mod">
            <ac:chgData name="Leonardo Pierattelli" userId="e8489a45-135e-41f6-af18-16ea39c47a9d" providerId="ADAL" clId="{67135B47-3CF7-487D-817B-FD246D426681}" dt="2023-08-21T21:52:26.218" v="346"/>
            <ac:spMkLst>
              <pc:docMk/>
              <pc:sldMasterMk cId="0" sldId="2147483682"/>
              <pc:sldLayoutMk cId="2811915356" sldId="2147484103"/>
              <ac:spMk id="3" creationId="{DCD1FFA3-13F2-6532-5102-F1D0FA2CD868}"/>
            </ac:spMkLst>
          </pc:spChg>
          <pc:spChg chg="add mod">
            <ac:chgData name="Leonardo Pierattelli" userId="e8489a45-135e-41f6-af18-16ea39c47a9d" providerId="ADAL" clId="{67135B47-3CF7-487D-817B-FD246D426681}" dt="2023-08-21T21:52:26.218" v="346"/>
            <ac:spMkLst>
              <pc:docMk/>
              <pc:sldMasterMk cId="0" sldId="2147483682"/>
              <pc:sldLayoutMk cId="2811915356" sldId="2147484103"/>
              <ac:spMk id="4" creationId="{D280D585-C9F0-05C3-464A-AF3C9F487EE8}"/>
            </ac:spMkLst>
          </pc:spChg>
          <pc:spChg chg="del">
            <ac:chgData name="Leonardo Pierattelli" userId="e8489a45-135e-41f6-af18-16ea39c47a9d" providerId="ADAL" clId="{67135B47-3CF7-487D-817B-FD246D426681}" dt="2023-08-21T21:52:25.886" v="345" actId="478"/>
            <ac:spMkLst>
              <pc:docMk/>
              <pc:sldMasterMk cId="0" sldId="2147483682"/>
              <pc:sldLayoutMk cId="2811915356" sldId="2147484103"/>
              <ac:spMk id="13" creationId="{77828938-55C4-D54F-97BC-6558BFC0A55D}"/>
            </ac:spMkLst>
          </pc:spChg>
          <pc:spChg chg="del">
            <ac:chgData name="Leonardo Pierattelli" userId="e8489a45-135e-41f6-af18-16ea39c47a9d" providerId="ADAL" clId="{67135B47-3CF7-487D-817B-FD246D426681}" dt="2023-08-21T21:52:25.886" v="345" actId="478"/>
            <ac:spMkLst>
              <pc:docMk/>
              <pc:sldMasterMk cId="0" sldId="2147483682"/>
              <pc:sldLayoutMk cId="2811915356" sldId="2147484103"/>
              <ac:spMk id="14" creationId="{0B46EA44-3E02-F848-9364-CFD6DEC4B361}"/>
            </ac:spMkLst>
          </pc:spChg>
          <pc:spChg chg="del">
            <ac:chgData name="Leonardo Pierattelli" userId="e8489a45-135e-41f6-af18-16ea39c47a9d" providerId="ADAL" clId="{67135B47-3CF7-487D-817B-FD246D426681}" dt="2023-08-21T21:52:25.886" v="345" actId="478"/>
            <ac:spMkLst>
              <pc:docMk/>
              <pc:sldMasterMk cId="0" sldId="2147483682"/>
              <pc:sldLayoutMk cId="2811915356" sldId="2147484103"/>
              <ac:spMk id="15" creationId="{04FB1EB2-998A-C145-B854-F76D309071E0}"/>
            </ac:spMkLst>
          </pc:spChg>
        </pc:sldLayoutChg>
        <pc:sldLayoutChg chg="modSp mod">
          <pc:chgData name="Leonardo Pierattelli" userId="e8489a45-135e-41f6-af18-16ea39c47a9d" providerId="ADAL" clId="{67135B47-3CF7-487D-817B-FD246D426681}" dt="2023-08-21T15:44:55.402" v="63" actId="20577"/>
          <pc:sldLayoutMkLst>
            <pc:docMk/>
            <pc:sldMasterMk cId="0" sldId="2147483682"/>
            <pc:sldLayoutMk cId="3439226953" sldId="2147484104"/>
          </pc:sldLayoutMkLst>
          <pc:spChg chg="mod">
            <ac:chgData name="Leonardo Pierattelli" userId="e8489a45-135e-41f6-af18-16ea39c47a9d" providerId="ADAL" clId="{67135B47-3CF7-487D-817B-FD246D426681}" dt="2023-08-21T15:44:34.574" v="8" actId="20577"/>
            <ac:spMkLst>
              <pc:docMk/>
              <pc:sldMasterMk cId="0" sldId="2147483682"/>
              <pc:sldLayoutMk cId="3439226953" sldId="2147484104"/>
              <ac:spMk id="11" creationId="{DE06BCD8-7AE2-644C-B33E-DE87792CE2EC}"/>
            </ac:spMkLst>
          </pc:spChg>
          <pc:spChg chg="mod">
            <ac:chgData name="Leonardo Pierattelli" userId="e8489a45-135e-41f6-af18-16ea39c47a9d" providerId="ADAL" clId="{67135B47-3CF7-487D-817B-FD246D426681}" dt="2023-08-21T15:44:55.402" v="63" actId="20577"/>
            <ac:spMkLst>
              <pc:docMk/>
              <pc:sldMasterMk cId="0" sldId="2147483682"/>
              <pc:sldLayoutMk cId="3439226953" sldId="2147484104"/>
              <ac:spMk id="12" creationId="{960FB5DE-2BBF-E942-B18F-431AEB78E818}"/>
            </ac:spMkLst>
          </pc:spChg>
        </pc:sldLayoutChg>
        <pc:sldLayoutChg chg="addSp delSp modSp mod">
          <pc:chgData name="Leonardo Pierattelli" userId="e8489a45-135e-41f6-af18-16ea39c47a9d" providerId="ADAL" clId="{67135B47-3CF7-487D-817B-FD246D426681}" dt="2023-08-21T21:52:03.856" v="342"/>
          <pc:sldLayoutMkLst>
            <pc:docMk/>
            <pc:sldMasterMk cId="0" sldId="2147483682"/>
            <pc:sldLayoutMk cId="4139580072" sldId="2147484105"/>
          </pc:sldLayoutMkLst>
          <pc:spChg chg="add del mod">
            <ac:chgData name="Leonardo Pierattelli" userId="e8489a45-135e-41f6-af18-16ea39c47a9d" providerId="ADAL" clId="{67135B47-3CF7-487D-817B-FD246D426681}" dt="2023-08-21T21:52:03.229" v="340"/>
            <ac:spMkLst>
              <pc:docMk/>
              <pc:sldMasterMk cId="0" sldId="2147483682"/>
              <pc:sldLayoutMk cId="4139580072" sldId="2147484105"/>
              <ac:spMk id="2" creationId="{17B2F7DB-9214-E2FE-023F-12BBD40754BC}"/>
            </ac:spMkLst>
          </pc:spChg>
          <pc:spChg chg="add del mod">
            <ac:chgData name="Leonardo Pierattelli" userId="e8489a45-135e-41f6-af18-16ea39c47a9d" providerId="ADAL" clId="{67135B47-3CF7-487D-817B-FD246D426681}" dt="2023-08-21T21:52:03.229" v="340"/>
            <ac:spMkLst>
              <pc:docMk/>
              <pc:sldMasterMk cId="0" sldId="2147483682"/>
              <pc:sldLayoutMk cId="4139580072" sldId="2147484105"/>
              <ac:spMk id="3" creationId="{70B5F5EF-8178-A16C-0A91-DB1FB63F01C2}"/>
            </ac:spMkLst>
          </pc:spChg>
          <pc:spChg chg="add del mod">
            <ac:chgData name="Leonardo Pierattelli" userId="e8489a45-135e-41f6-af18-16ea39c47a9d" providerId="ADAL" clId="{67135B47-3CF7-487D-817B-FD246D426681}" dt="2023-08-21T21:52:03.229" v="340"/>
            <ac:spMkLst>
              <pc:docMk/>
              <pc:sldMasterMk cId="0" sldId="2147483682"/>
              <pc:sldLayoutMk cId="4139580072" sldId="2147484105"/>
              <ac:spMk id="4" creationId="{20BFDF21-6434-E591-0BAB-90A9A7AA3733}"/>
            </ac:spMkLst>
          </pc:spChg>
          <pc:spChg chg="add mod">
            <ac:chgData name="Leonardo Pierattelli" userId="e8489a45-135e-41f6-af18-16ea39c47a9d" providerId="ADAL" clId="{67135B47-3CF7-487D-817B-FD246D426681}" dt="2023-08-21T21:52:03.856" v="342"/>
            <ac:spMkLst>
              <pc:docMk/>
              <pc:sldMasterMk cId="0" sldId="2147483682"/>
              <pc:sldLayoutMk cId="4139580072" sldId="2147484105"/>
              <ac:spMk id="5" creationId="{CAF69E75-46B1-50F5-EC4C-8DE2E45B8D1D}"/>
            </ac:spMkLst>
          </pc:spChg>
          <pc:spChg chg="add mod">
            <ac:chgData name="Leonardo Pierattelli" userId="e8489a45-135e-41f6-af18-16ea39c47a9d" providerId="ADAL" clId="{67135B47-3CF7-487D-817B-FD246D426681}" dt="2023-08-21T21:52:03.856" v="342"/>
            <ac:spMkLst>
              <pc:docMk/>
              <pc:sldMasterMk cId="0" sldId="2147483682"/>
              <pc:sldLayoutMk cId="4139580072" sldId="2147484105"/>
              <ac:spMk id="6" creationId="{59160759-32EF-46E1-9C49-6D4FE05129DF}"/>
            </ac:spMkLst>
          </pc:spChg>
          <pc:spChg chg="add mod">
            <ac:chgData name="Leonardo Pierattelli" userId="e8489a45-135e-41f6-af18-16ea39c47a9d" providerId="ADAL" clId="{67135B47-3CF7-487D-817B-FD246D426681}" dt="2023-08-21T21:52:03.856" v="342"/>
            <ac:spMkLst>
              <pc:docMk/>
              <pc:sldMasterMk cId="0" sldId="2147483682"/>
              <pc:sldLayoutMk cId="4139580072" sldId="2147484105"/>
              <ac:spMk id="11" creationId="{F5ECB9DD-1C0C-89F0-727F-316B1A52F542}"/>
            </ac:spMkLst>
          </pc:spChg>
          <pc:spChg chg="del">
            <ac:chgData name="Leonardo Pierattelli" userId="e8489a45-135e-41f6-af18-16ea39c47a9d" providerId="ADAL" clId="{67135B47-3CF7-487D-817B-FD246D426681}" dt="2023-08-21T21:52:03.661" v="341" actId="478"/>
            <ac:spMkLst>
              <pc:docMk/>
              <pc:sldMasterMk cId="0" sldId="2147483682"/>
              <pc:sldLayoutMk cId="4139580072" sldId="2147484105"/>
              <ac:spMk id="15" creationId="{4B680134-5D92-7242-BBA1-886BF9DEE3B1}"/>
            </ac:spMkLst>
          </pc:spChg>
          <pc:spChg chg="del">
            <ac:chgData name="Leonardo Pierattelli" userId="e8489a45-135e-41f6-af18-16ea39c47a9d" providerId="ADAL" clId="{67135B47-3CF7-487D-817B-FD246D426681}" dt="2023-08-21T21:52:03.661" v="341" actId="478"/>
            <ac:spMkLst>
              <pc:docMk/>
              <pc:sldMasterMk cId="0" sldId="2147483682"/>
              <pc:sldLayoutMk cId="4139580072" sldId="2147484105"/>
              <ac:spMk id="16" creationId="{BEA271B4-4C3E-BD4E-913B-EA929FC68341}"/>
            </ac:spMkLst>
          </pc:spChg>
          <pc:spChg chg="del">
            <ac:chgData name="Leonardo Pierattelli" userId="e8489a45-135e-41f6-af18-16ea39c47a9d" providerId="ADAL" clId="{67135B47-3CF7-487D-817B-FD246D426681}" dt="2023-08-21T21:52:03.661" v="341" actId="478"/>
            <ac:spMkLst>
              <pc:docMk/>
              <pc:sldMasterMk cId="0" sldId="2147483682"/>
              <pc:sldLayoutMk cId="4139580072" sldId="2147484105"/>
              <ac:spMk id="17" creationId="{AF2E4B72-D638-994A-B26D-1991D3D7B106}"/>
            </ac:spMkLst>
          </pc:spChg>
        </pc:sldLayoutChg>
        <pc:sldLayoutChg chg="addSp delSp modSp mod">
          <pc:chgData name="Leonardo Pierattelli" userId="e8489a45-135e-41f6-af18-16ea39c47a9d" providerId="ADAL" clId="{67135B47-3CF7-487D-817B-FD246D426681}" dt="2023-08-21T21:52:37.311" v="354"/>
          <pc:sldLayoutMkLst>
            <pc:docMk/>
            <pc:sldMasterMk cId="0" sldId="2147483682"/>
            <pc:sldLayoutMk cId="830161784" sldId="2147484116"/>
          </pc:sldLayoutMkLst>
          <pc:spChg chg="add mod">
            <ac:chgData name="Leonardo Pierattelli" userId="e8489a45-135e-41f6-af18-16ea39c47a9d" providerId="ADAL" clId="{67135B47-3CF7-487D-817B-FD246D426681}" dt="2023-08-21T21:52:37.311" v="354"/>
            <ac:spMkLst>
              <pc:docMk/>
              <pc:sldMasterMk cId="0" sldId="2147483682"/>
              <pc:sldLayoutMk cId="830161784" sldId="2147484116"/>
              <ac:spMk id="2" creationId="{162FFF7D-D4A9-DBB1-3B07-4563DD4C0DF0}"/>
            </ac:spMkLst>
          </pc:spChg>
          <pc:spChg chg="add mod">
            <ac:chgData name="Leonardo Pierattelli" userId="e8489a45-135e-41f6-af18-16ea39c47a9d" providerId="ADAL" clId="{67135B47-3CF7-487D-817B-FD246D426681}" dt="2023-08-21T21:52:37.311" v="354"/>
            <ac:spMkLst>
              <pc:docMk/>
              <pc:sldMasterMk cId="0" sldId="2147483682"/>
              <pc:sldLayoutMk cId="830161784" sldId="2147484116"/>
              <ac:spMk id="3" creationId="{A02A06A6-76D1-AE86-7DAA-C6D346C35E8B}"/>
            </ac:spMkLst>
          </pc:spChg>
          <pc:spChg chg="add mod">
            <ac:chgData name="Leonardo Pierattelli" userId="e8489a45-135e-41f6-af18-16ea39c47a9d" providerId="ADAL" clId="{67135B47-3CF7-487D-817B-FD246D426681}" dt="2023-08-21T21:52:37.311" v="354"/>
            <ac:spMkLst>
              <pc:docMk/>
              <pc:sldMasterMk cId="0" sldId="2147483682"/>
              <pc:sldLayoutMk cId="830161784" sldId="2147484116"/>
              <ac:spMk id="4" creationId="{E577116B-EB16-9FB3-6E93-B2E5A595148F}"/>
            </ac:spMkLst>
          </pc:spChg>
          <pc:spChg chg="del">
            <ac:chgData name="Leonardo Pierattelli" userId="e8489a45-135e-41f6-af18-16ea39c47a9d" providerId="ADAL" clId="{67135B47-3CF7-487D-817B-FD246D426681}" dt="2023-08-21T21:52:37.022" v="353" actId="478"/>
            <ac:spMkLst>
              <pc:docMk/>
              <pc:sldMasterMk cId="0" sldId="2147483682"/>
              <pc:sldLayoutMk cId="830161784" sldId="2147484116"/>
              <ac:spMk id="21" creationId="{F003E816-DE23-7A4B-A7F1-1C444743BC6A}"/>
            </ac:spMkLst>
          </pc:spChg>
          <pc:spChg chg="del">
            <ac:chgData name="Leonardo Pierattelli" userId="e8489a45-135e-41f6-af18-16ea39c47a9d" providerId="ADAL" clId="{67135B47-3CF7-487D-817B-FD246D426681}" dt="2023-08-21T21:52:37.022" v="353" actId="478"/>
            <ac:spMkLst>
              <pc:docMk/>
              <pc:sldMasterMk cId="0" sldId="2147483682"/>
              <pc:sldLayoutMk cId="830161784" sldId="2147484116"/>
              <ac:spMk id="22" creationId="{2DF94F28-0184-8042-9D48-11789A42E883}"/>
            </ac:spMkLst>
          </pc:spChg>
          <pc:spChg chg="del">
            <ac:chgData name="Leonardo Pierattelli" userId="e8489a45-135e-41f6-af18-16ea39c47a9d" providerId="ADAL" clId="{67135B47-3CF7-487D-817B-FD246D426681}" dt="2023-08-21T21:52:37.022" v="353" actId="478"/>
            <ac:spMkLst>
              <pc:docMk/>
              <pc:sldMasterMk cId="0" sldId="2147483682"/>
              <pc:sldLayoutMk cId="830161784" sldId="2147484116"/>
              <ac:spMk id="23" creationId="{A9F1936B-7E4C-D74A-AB55-2D8B530D44F4}"/>
            </ac:spMkLst>
          </pc:spChg>
        </pc:sldLayoutChg>
        <pc:sldLayoutChg chg="addSp delSp modSp mod">
          <pc:chgData name="Leonardo Pierattelli" userId="e8489a45-135e-41f6-af18-16ea39c47a9d" providerId="ADAL" clId="{67135B47-3CF7-487D-817B-FD246D426681}" dt="2023-08-21T15:47:11.866" v="71"/>
          <pc:sldLayoutMkLst>
            <pc:docMk/>
            <pc:sldMasterMk cId="0" sldId="2147483682"/>
            <pc:sldLayoutMk cId="4293441419" sldId="2147484119"/>
          </pc:sldLayoutMkLst>
          <pc:spChg chg="add del mod">
            <ac:chgData name="Leonardo Pierattelli" userId="e8489a45-135e-41f6-af18-16ea39c47a9d" providerId="ADAL" clId="{67135B47-3CF7-487D-817B-FD246D426681}" dt="2023-08-21T15:47:08.190" v="69"/>
            <ac:spMkLst>
              <pc:docMk/>
              <pc:sldMasterMk cId="0" sldId="2147483682"/>
              <pc:sldLayoutMk cId="4293441419" sldId="2147484119"/>
              <ac:spMk id="2" creationId="{D371E775-6A3B-0C2B-2966-FD034E0AE8C9}"/>
            </ac:spMkLst>
          </pc:spChg>
          <pc:spChg chg="add del mod">
            <ac:chgData name="Leonardo Pierattelli" userId="e8489a45-135e-41f6-af18-16ea39c47a9d" providerId="ADAL" clId="{67135B47-3CF7-487D-817B-FD246D426681}" dt="2023-08-21T15:47:08.190" v="69"/>
            <ac:spMkLst>
              <pc:docMk/>
              <pc:sldMasterMk cId="0" sldId="2147483682"/>
              <pc:sldLayoutMk cId="4293441419" sldId="2147484119"/>
              <ac:spMk id="4" creationId="{FFA93C82-3FD6-4886-FD4F-2DFDCAB6A1F8}"/>
            </ac:spMkLst>
          </pc:spChg>
          <pc:spChg chg="del">
            <ac:chgData name="Leonardo Pierattelli" userId="e8489a45-135e-41f6-af18-16ea39c47a9d" providerId="ADAL" clId="{67135B47-3CF7-487D-817B-FD246D426681}" dt="2023-08-21T15:47:11.338" v="70" actId="478"/>
            <ac:spMkLst>
              <pc:docMk/>
              <pc:sldMasterMk cId="0" sldId="2147483682"/>
              <pc:sldLayoutMk cId="4293441419" sldId="2147484119"/>
              <ac:spMk id="7" creationId="{00000000-0000-0000-0000-000000000000}"/>
            </ac:spMkLst>
          </pc:spChg>
          <pc:spChg chg="del">
            <ac:chgData name="Leonardo Pierattelli" userId="e8489a45-135e-41f6-af18-16ea39c47a9d" providerId="ADAL" clId="{67135B47-3CF7-487D-817B-FD246D426681}" dt="2023-08-21T15:47:11.338" v="70" actId="478"/>
            <ac:spMkLst>
              <pc:docMk/>
              <pc:sldMasterMk cId="0" sldId="2147483682"/>
              <pc:sldLayoutMk cId="4293441419" sldId="2147484119"/>
              <ac:spMk id="9" creationId="{00000000-0000-0000-0000-000000000000}"/>
            </ac:spMkLst>
          </pc:spChg>
          <pc:spChg chg="add del mod">
            <ac:chgData name="Leonardo Pierattelli" userId="e8489a45-135e-41f6-af18-16ea39c47a9d" providerId="ADAL" clId="{67135B47-3CF7-487D-817B-FD246D426681}" dt="2023-08-21T15:47:08.190" v="69"/>
            <ac:spMkLst>
              <pc:docMk/>
              <pc:sldMasterMk cId="0" sldId="2147483682"/>
              <pc:sldLayoutMk cId="4293441419" sldId="2147484119"/>
              <ac:spMk id="13" creationId="{990040A4-82F7-D9F1-013B-791BFDF7C4FD}"/>
            </ac:spMkLst>
          </pc:spChg>
          <pc:spChg chg="add del mod">
            <ac:chgData name="Leonardo Pierattelli" userId="e8489a45-135e-41f6-af18-16ea39c47a9d" providerId="ADAL" clId="{67135B47-3CF7-487D-817B-FD246D426681}" dt="2023-08-21T15:47:08.190" v="69"/>
            <ac:spMkLst>
              <pc:docMk/>
              <pc:sldMasterMk cId="0" sldId="2147483682"/>
              <pc:sldLayoutMk cId="4293441419" sldId="2147484119"/>
              <ac:spMk id="17" creationId="{E9792C72-630A-9E50-7AF5-4452489A83BE}"/>
            </ac:spMkLst>
          </pc:spChg>
          <pc:spChg chg="del">
            <ac:chgData name="Leonardo Pierattelli" userId="e8489a45-135e-41f6-af18-16ea39c47a9d" providerId="ADAL" clId="{67135B47-3CF7-487D-817B-FD246D426681}" dt="2023-08-21T15:47:11.338" v="70" actId="478"/>
            <ac:spMkLst>
              <pc:docMk/>
              <pc:sldMasterMk cId="0" sldId="2147483682"/>
              <pc:sldLayoutMk cId="4293441419" sldId="2147484119"/>
              <ac:spMk id="18" creationId="{93AC8FA2-90E7-D148-8B12-B15FB0A33957}"/>
            </ac:spMkLst>
          </pc:spChg>
          <pc:spChg chg="del">
            <ac:chgData name="Leonardo Pierattelli" userId="e8489a45-135e-41f6-af18-16ea39c47a9d" providerId="ADAL" clId="{67135B47-3CF7-487D-817B-FD246D426681}" dt="2023-08-21T15:47:11.338" v="70" actId="478"/>
            <ac:spMkLst>
              <pc:docMk/>
              <pc:sldMasterMk cId="0" sldId="2147483682"/>
              <pc:sldLayoutMk cId="4293441419" sldId="2147484119"/>
              <ac:spMk id="19" creationId="{245080E3-9504-414A-AA23-AB0CE37FF0C0}"/>
            </ac:spMkLst>
          </pc:spChg>
          <pc:spChg chg="del">
            <ac:chgData name="Leonardo Pierattelli" userId="e8489a45-135e-41f6-af18-16ea39c47a9d" providerId="ADAL" clId="{67135B47-3CF7-487D-817B-FD246D426681}" dt="2023-08-21T15:47:11.338" v="70" actId="478"/>
            <ac:spMkLst>
              <pc:docMk/>
              <pc:sldMasterMk cId="0" sldId="2147483682"/>
              <pc:sldLayoutMk cId="4293441419" sldId="2147484119"/>
              <ac:spMk id="20" creationId="{6F8C807F-204C-8B4F-9A59-26AA04D8C39E}"/>
            </ac:spMkLst>
          </pc:spChg>
          <pc:spChg chg="add del mod">
            <ac:chgData name="Leonardo Pierattelli" userId="e8489a45-135e-41f6-af18-16ea39c47a9d" providerId="ADAL" clId="{67135B47-3CF7-487D-817B-FD246D426681}" dt="2023-08-21T15:47:08.190" v="69"/>
            <ac:spMkLst>
              <pc:docMk/>
              <pc:sldMasterMk cId="0" sldId="2147483682"/>
              <pc:sldLayoutMk cId="4293441419" sldId="2147484119"/>
              <ac:spMk id="21" creationId="{D5B35B03-FBE7-2BD2-983C-361612DF1DB1}"/>
            </ac:spMkLst>
          </pc:spChg>
          <pc:spChg chg="add del mod">
            <ac:chgData name="Leonardo Pierattelli" userId="e8489a45-135e-41f6-af18-16ea39c47a9d" providerId="ADAL" clId="{67135B47-3CF7-487D-817B-FD246D426681}" dt="2023-08-21T15:47:08.190" v="69"/>
            <ac:spMkLst>
              <pc:docMk/>
              <pc:sldMasterMk cId="0" sldId="2147483682"/>
              <pc:sldLayoutMk cId="4293441419" sldId="2147484119"/>
              <ac:spMk id="22" creationId="{A156E732-A7DB-F201-8A97-C193942C4AFF}"/>
            </ac:spMkLst>
          </pc:spChg>
          <pc:spChg chg="add mod">
            <ac:chgData name="Leonardo Pierattelli" userId="e8489a45-135e-41f6-af18-16ea39c47a9d" providerId="ADAL" clId="{67135B47-3CF7-487D-817B-FD246D426681}" dt="2023-08-21T15:47:11.866" v="71"/>
            <ac:spMkLst>
              <pc:docMk/>
              <pc:sldMasterMk cId="0" sldId="2147483682"/>
              <pc:sldLayoutMk cId="4293441419" sldId="2147484119"/>
              <ac:spMk id="23" creationId="{34C797D5-2CDB-4813-1460-3C1F3A8DC230}"/>
            </ac:spMkLst>
          </pc:spChg>
          <pc:spChg chg="add mod">
            <ac:chgData name="Leonardo Pierattelli" userId="e8489a45-135e-41f6-af18-16ea39c47a9d" providerId="ADAL" clId="{67135B47-3CF7-487D-817B-FD246D426681}" dt="2023-08-21T15:47:11.866" v="71"/>
            <ac:spMkLst>
              <pc:docMk/>
              <pc:sldMasterMk cId="0" sldId="2147483682"/>
              <pc:sldLayoutMk cId="4293441419" sldId="2147484119"/>
              <ac:spMk id="24" creationId="{CAEAC0DB-1889-9567-9224-34B98F9D27F5}"/>
            </ac:spMkLst>
          </pc:spChg>
          <pc:spChg chg="add mod">
            <ac:chgData name="Leonardo Pierattelli" userId="e8489a45-135e-41f6-af18-16ea39c47a9d" providerId="ADAL" clId="{67135B47-3CF7-487D-817B-FD246D426681}" dt="2023-08-21T15:47:11.866" v="71"/>
            <ac:spMkLst>
              <pc:docMk/>
              <pc:sldMasterMk cId="0" sldId="2147483682"/>
              <pc:sldLayoutMk cId="4293441419" sldId="2147484119"/>
              <ac:spMk id="25" creationId="{22A7D66B-4CF5-F1AE-C96F-02AB3D79EF28}"/>
            </ac:spMkLst>
          </pc:spChg>
          <pc:spChg chg="add mod">
            <ac:chgData name="Leonardo Pierattelli" userId="e8489a45-135e-41f6-af18-16ea39c47a9d" providerId="ADAL" clId="{67135B47-3CF7-487D-817B-FD246D426681}" dt="2023-08-21T15:47:11.866" v="71"/>
            <ac:spMkLst>
              <pc:docMk/>
              <pc:sldMasterMk cId="0" sldId="2147483682"/>
              <pc:sldLayoutMk cId="4293441419" sldId="2147484119"/>
              <ac:spMk id="26" creationId="{68D23D15-693B-33D0-4909-0AD52E8A1429}"/>
            </ac:spMkLst>
          </pc:spChg>
          <pc:spChg chg="add mod">
            <ac:chgData name="Leonardo Pierattelli" userId="e8489a45-135e-41f6-af18-16ea39c47a9d" providerId="ADAL" clId="{67135B47-3CF7-487D-817B-FD246D426681}" dt="2023-08-21T15:47:11.866" v="71"/>
            <ac:spMkLst>
              <pc:docMk/>
              <pc:sldMasterMk cId="0" sldId="2147483682"/>
              <pc:sldLayoutMk cId="4293441419" sldId="2147484119"/>
              <ac:spMk id="27" creationId="{D9733695-C3C6-EC48-8E9D-0F97FCDBCFB4}"/>
            </ac:spMkLst>
          </pc:spChg>
          <pc:spChg chg="add mod">
            <ac:chgData name="Leonardo Pierattelli" userId="e8489a45-135e-41f6-af18-16ea39c47a9d" providerId="ADAL" clId="{67135B47-3CF7-487D-817B-FD246D426681}" dt="2023-08-21T15:47:11.866" v="71"/>
            <ac:spMkLst>
              <pc:docMk/>
              <pc:sldMasterMk cId="0" sldId="2147483682"/>
              <pc:sldLayoutMk cId="4293441419" sldId="2147484119"/>
              <ac:spMk id="28" creationId="{89DB7CB8-B48F-C63E-EAEA-EECBF4F3B766}"/>
            </ac:spMkLst>
          </pc:spChg>
        </pc:sldLayoutChg>
        <pc:sldLayoutChg chg="addSp delSp modSp mod">
          <pc:chgData name="Leonardo Pierattelli" userId="e8489a45-135e-41f6-af18-16ea39c47a9d" providerId="ADAL" clId="{67135B47-3CF7-487D-817B-FD246D426681}" dt="2023-08-21T21:52:21.475" v="344"/>
          <pc:sldLayoutMkLst>
            <pc:docMk/>
            <pc:sldMasterMk cId="0" sldId="2147483682"/>
            <pc:sldLayoutMk cId="2011836338" sldId="2147484120"/>
          </pc:sldLayoutMkLst>
          <pc:spChg chg="add mod">
            <ac:chgData name="Leonardo Pierattelli" userId="e8489a45-135e-41f6-af18-16ea39c47a9d" providerId="ADAL" clId="{67135B47-3CF7-487D-817B-FD246D426681}" dt="2023-08-21T21:52:21.475" v="344"/>
            <ac:spMkLst>
              <pc:docMk/>
              <pc:sldMasterMk cId="0" sldId="2147483682"/>
              <pc:sldLayoutMk cId="2011836338" sldId="2147484120"/>
              <ac:spMk id="2" creationId="{034CABBB-9574-C8A3-8737-56A2F82E3AD6}"/>
            </ac:spMkLst>
          </pc:spChg>
          <pc:spChg chg="add mod">
            <ac:chgData name="Leonardo Pierattelli" userId="e8489a45-135e-41f6-af18-16ea39c47a9d" providerId="ADAL" clId="{67135B47-3CF7-487D-817B-FD246D426681}" dt="2023-08-21T21:52:21.475" v="344"/>
            <ac:spMkLst>
              <pc:docMk/>
              <pc:sldMasterMk cId="0" sldId="2147483682"/>
              <pc:sldLayoutMk cId="2011836338" sldId="2147484120"/>
              <ac:spMk id="3" creationId="{DB9C98CE-72B7-8728-90FA-EA6B84991258}"/>
            </ac:spMkLst>
          </pc:spChg>
          <pc:spChg chg="add mod">
            <ac:chgData name="Leonardo Pierattelli" userId="e8489a45-135e-41f6-af18-16ea39c47a9d" providerId="ADAL" clId="{67135B47-3CF7-487D-817B-FD246D426681}" dt="2023-08-21T21:52:21.475" v="344"/>
            <ac:spMkLst>
              <pc:docMk/>
              <pc:sldMasterMk cId="0" sldId="2147483682"/>
              <pc:sldLayoutMk cId="2011836338" sldId="2147484120"/>
              <ac:spMk id="5" creationId="{1A7FD108-595E-CFEF-CDD6-998EBFBFB356}"/>
            </ac:spMkLst>
          </pc:spChg>
          <pc:spChg chg="del">
            <ac:chgData name="Leonardo Pierattelli" userId="e8489a45-135e-41f6-af18-16ea39c47a9d" providerId="ADAL" clId="{67135B47-3CF7-487D-817B-FD246D426681}" dt="2023-08-21T21:52:20.973" v="343" actId="478"/>
            <ac:spMkLst>
              <pc:docMk/>
              <pc:sldMasterMk cId="0" sldId="2147483682"/>
              <pc:sldLayoutMk cId="2011836338" sldId="2147484120"/>
              <ac:spMk id="9" creationId="{1D1E85FB-9D24-E742-A183-0032C25D3146}"/>
            </ac:spMkLst>
          </pc:spChg>
          <pc:spChg chg="del">
            <ac:chgData name="Leonardo Pierattelli" userId="e8489a45-135e-41f6-af18-16ea39c47a9d" providerId="ADAL" clId="{67135B47-3CF7-487D-817B-FD246D426681}" dt="2023-08-21T21:52:20.973" v="343" actId="478"/>
            <ac:spMkLst>
              <pc:docMk/>
              <pc:sldMasterMk cId="0" sldId="2147483682"/>
              <pc:sldLayoutMk cId="2011836338" sldId="2147484120"/>
              <ac:spMk id="10" creationId="{58638AA5-9B26-B243-A739-BD432267BA55}"/>
            </ac:spMkLst>
          </pc:spChg>
          <pc:spChg chg="del">
            <ac:chgData name="Leonardo Pierattelli" userId="e8489a45-135e-41f6-af18-16ea39c47a9d" providerId="ADAL" clId="{67135B47-3CF7-487D-817B-FD246D426681}" dt="2023-08-21T21:52:20.973" v="343" actId="478"/>
            <ac:spMkLst>
              <pc:docMk/>
              <pc:sldMasterMk cId="0" sldId="2147483682"/>
              <pc:sldLayoutMk cId="2011836338" sldId="2147484120"/>
              <ac:spMk id="11" creationId="{1FA7B224-0DB2-BE4D-A5A0-3951E09FDFBB}"/>
            </ac:spMkLst>
          </pc:spChg>
        </pc:sldLayoutChg>
        <pc:sldLayoutChg chg="addSp delSp modSp mod">
          <pc:chgData name="Leonardo Pierattelli" userId="e8489a45-135e-41f6-af18-16ea39c47a9d" providerId="ADAL" clId="{67135B47-3CF7-487D-817B-FD246D426681}" dt="2023-08-21T21:52:33.856" v="352"/>
          <pc:sldLayoutMkLst>
            <pc:docMk/>
            <pc:sldMasterMk cId="0" sldId="2147483682"/>
            <pc:sldLayoutMk cId="2882221560" sldId="2147484122"/>
          </pc:sldLayoutMkLst>
          <pc:spChg chg="add del mod">
            <ac:chgData name="Leonardo Pierattelli" userId="e8489a45-135e-41f6-af18-16ea39c47a9d" providerId="ADAL" clId="{67135B47-3CF7-487D-817B-FD246D426681}" dt="2023-08-21T21:52:33.379" v="350"/>
            <ac:spMkLst>
              <pc:docMk/>
              <pc:sldMasterMk cId="0" sldId="2147483682"/>
              <pc:sldLayoutMk cId="2882221560" sldId="2147484122"/>
              <ac:spMk id="2" creationId="{D2D1E8AC-117F-BB00-FA84-F43F39E202FA}"/>
            </ac:spMkLst>
          </pc:spChg>
          <pc:spChg chg="add del mod">
            <ac:chgData name="Leonardo Pierattelli" userId="e8489a45-135e-41f6-af18-16ea39c47a9d" providerId="ADAL" clId="{67135B47-3CF7-487D-817B-FD246D426681}" dt="2023-08-21T21:52:33.379" v="350"/>
            <ac:spMkLst>
              <pc:docMk/>
              <pc:sldMasterMk cId="0" sldId="2147483682"/>
              <pc:sldLayoutMk cId="2882221560" sldId="2147484122"/>
              <ac:spMk id="3" creationId="{A5FAB197-46B9-BA50-0C89-6411FC7336F2}"/>
            </ac:spMkLst>
          </pc:spChg>
          <pc:spChg chg="add del mod">
            <ac:chgData name="Leonardo Pierattelli" userId="e8489a45-135e-41f6-af18-16ea39c47a9d" providerId="ADAL" clId="{67135B47-3CF7-487D-817B-FD246D426681}" dt="2023-08-21T21:52:33.379" v="350"/>
            <ac:spMkLst>
              <pc:docMk/>
              <pc:sldMasterMk cId="0" sldId="2147483682"/>
              <pc:sldLayoutMk cId="2882221560" sldId="2147484122"/>
              <ac:spMk id="4" creationId="{08B8CD6F-AC4C-842F-57E1-B0BAF514CA13}"/>
            </ac:spMkLst>
          </pc:spChg>
          <pc:spChg chg="add mod">
            <ac:chgData name="Leonardo Pierattelli" userId="e8489a45-135e-41f6-af18-16ea39c47a9d" providerId="ADAL" clId="{67135B47-3CF7-487D-817B-FD246D426681}" dt="2023-08-21T21:52:33.856" v="352"/>
            <ac:spMkLst>
              <pc:docMk/>
              <pc:sldMasterMk cId="0" sldId="2147483682"/>
              <pc:sldLayoutMk cId="2882221560" sldId="2147484122"/>
              <ac:spMk id="5" creationId="{5EAAAA68-3D73-543C-40C6-077DFE64F394}"/>
            </ac:spMkLst>
          </pc:spChg>
          <pc:spChg chg="del">
            <ac:chgData name="Leonardo Pierattelli" userId="e8489a45-135e-41f6-af18-16ea39c47a9d" providerId="ADAL" clId="{67135B47-3CF7-487D-817B-FD246D426681}" dt="2023-08-21T21:52:33.674" v="351" actId="478"/>
            <ac:spMkLst>
              <pc:docMk/>
              <pc:sldMasterMk cId="0" sldId="2147483682"/>
              <pc:sldLayoutMk cId="2882221560" sldId="2147484122"/>
              <ac:spMk id="6" creationId="{C04DE35B-43B2-5E46-BB2A-7F0C47F493EE}"/>
            </ac:spMkLst>
          </pc:spChg>
          <pc:spChg chg="del">
            <ac:chgData name="Leonardo Pierattelli" userId="e8489a45-135e-41f6-af18-16ea39c47a9d" providerId="ADAL" clId="{67135B47-3CF7-487D-817B-FD246D426681}" dt="2023-08-21T21:52:33.674" v="351" actId="478"/>
            <ac:spMkLst>
              <pc:docMk/>
              <pc:sldMasterMk cId="0" sldId="2147483682"/>
              <pc:sldLayoutMk cId="2882221560" sldId="2147484122"/>
              <ac:spMk id="8" creationId="{8CB08929-45CB-4844-8FAB-490E069AA883}"/>
            </ac:spMkLst>
          </pc:spChg>
          <pc:spChg chg="del">
            <ac:chgData name="Leonardo Pierattelli" userId="e8489a45-135e-41f6-af18-16ea39c47a9d" providerId="ADAL" clId="{67135B47-3CF7-487D-817B-FD246D426681}" dt="2023-08-21T21:52:33.674" v="351" actId="478"/>
            <ac:spMkLst>
              <pc:docMk/>
              <pc:sldMasterMk cId="0" sldId="2147483682"/>
              <pc:sldLayoutMk cId="2882221560" sldId="2147484122"/>
              <ac:spMk id="9" creationId="{00369265-93AE-D948-8118-B1D4795106E9}"/>
            </ac:spMkLst>
          </pc:spChg>
          <pc:spChg chg="add mod">
            <ac:chgData name="Leonardo Pierattelli" userId="e8489a45-135e-41f6-af18-16ea39c47a9d" providerId="ADAL" clId="{67135B47-3CF7-487D-817B-FD246D426681}" dt="2023-08-21T21:52:33.856" v="352"/>
            <ac:spMkLst>
              <pc:docMk/>
              <pc:sldMasterMk cId="0" sldId="2147483682"/>
              <pc:sldLayoutMk cId="2882221560" sldId="2147484122"/>
              <ac:spMk id="10" creationId="{896683A2-14B8-9528-E1E5-B5105DE0AB38}"/>
            </ac:spMkLst>
          </pc:spChg>
          <pc:spChg chg="add mod">
            <ac:chgData name="Leonardo Pierattelli" userId="e8489a45-135e-41f6-af18-16ea39c47a9d" providerId="ADAL" clId="{67135B47-3CF7-487D-817B-FD246D426681}" dt="2023-08-21T21:52:33.856" v="352"/>
            <ac:spMkLst>
              <pc:docMk/>
              <pc:sldMasterMk cId="0" sldId="2147483682"/>
              <pc:sldLayoutMk cId="2882221560" sldId="2147484122"/>
              <ac:spMk id="11" creationId="{DF27056A-0196-2950-B21C-4848F4425575}"/>
            </ac:spMkLst>
          </pc:spChg>
        </pc:sldLayoutChg>
        <pc:sldLayoutChg chg="addSp delSp modSp mod">
          <pc:chgData name="Leonardo Pierattelli" userId="e8489a45-135e-41f6-af18-16ea39c47a9d" providerId="ADAL" clId="{67135B47-3CF7-487D-817B-FD246D426681}" dt="2023-08-21T21:52:29.372" v="348"/>
          <pc:sldLayoutMkLst>
            <pc:docMk/>
            <pc:sldMasterMk cId="0" sldId="2147483682"/>
            <pc:sldLayoutMk cId="2866286163" sldId="2147484123"/>
          </pc:sldLayoutMkLst>
          <pc:spChg chg="add mod">
            <ac:chgData name="Leonardo Pierattelli" userId="e8489a45-135e-41f6-af18-16ea39c47a9d" providerId="ADAL" clId="{67135B47-3CF7-487D-817B-FD246D426681}" dt="2023-08-21T21:52:29.372" v="348"/>
            <ac:spMkLst>
              <pc:docMk/>
              <pc:sldMasterMk cId="0" sldId="2147483682"/>
              <pc:sldLayoutMk cId="2866286163" sldId="2147484123"/>
              <ac:spMk id="2" creationId="{D408B84C-705C-4E0C-9BCE-4E7128503A29}"/>
            </ac:spMkLst>
          </pc:spChg>
          <pc:spChg chg="add mod">
            <ac:chgData name="Leonardo Pierattelli" userId="e8489a45-135e-41f6-af18-16ea39c47a9d" providerId="ADAL" clId="{67135B47-3CF7-487D-817B-FD246D426681}" dt="2023-08-21T21:52:29.372" v="348"/>
            <ac:spMkLst>
              <pc:docMk/>
              <pc:sldMasterMk cId="0" sldId="2147483682"/>
              <pc:sldLayoutMk cId="2866286163" sldId="2147484123"/>
              <ac:spMk id="3" creationId="{D29710FC-32CD-A6F6-5AA3-76E5D9790D1E}"/>
            </ac:spMkLst>
          </pc:spChg>
          <pc:spChg chg="add mod">
            <ac:chgData name="Leonardo Pierattelli" userId="e8489a45-135e-41f6-af18-16ea39c47a9d" providerId="ADAL" clId="{67135B47-3CF7-487D-817B-FD246D426681}" dt="2023-08-21T21:52:29.372" v="348"/>
            <ac:spMkLst>
              <pc:docMk/>
              <pc:sldMasterMk cId="0" sldId="2147483682"/>
              <pc:sldLayoutMk cId="2866286163" sldId="2147484123"/>
              <ac:spMk id="4" creationId="{C38AFA9C-B963-2272-A00B-3B5DEC0B646D}"/>
            </ac:spMkLst>
          </pc:spChg>
          <pc:spChg chg="del">
            <ac:chgData name="Leonardo Pierattelli" userId="e8489a45-135e-41f6-af18-16ea39c47a9d" providerId="ADAL" clId="{67135B47-3CF7-487D-817B-FD246D426681}" dt="2023-08-21T21:52:29.132" v="347" actId="478"/>
            <ac:spMkLst>
              <pc:docMk/>
              <pc:sldMasterMk cId="0" sldId="2147483682"/>
              <pc:sldLayoutMk cId="2866286163" sldId="2147484123"/>
              <ac:spMk id="13" creationId="{77828938-55C4-D54F-97BC-6558BFC0A55D}"/>
            </ac:spMkLst>
          </pc:spChg>
          <pc:spChg chg="del">
            <ac:chgData name="Leonardo Pierattelli" userId="e8489a45-135e-41f6-af18-16ea39c47a9d" providerId="ADAL" clId="{67135B47-3CF7-487D-817B-FD246D426681}" dt="2023-08-21T21:52:29.132" v="347" actId="478"/>
            <ac:spMkLst>
              <pc:docMk/>
              <pc:sldMasterMk cId="0" sldId="2147483682"/>
              <pc:sldLayoutMk cId="2866286163" sldId="2147484123"/>
              <ac:spMk id="14" creationId="{0B46EA44-3E02-F848-9364-CFD6DEC4B361}"/>
            </ac:spMkLst>
          </pc:spChg>
          <pc:spChg chg="del">
            <ac:chgData name="Leonardo Pierattelli" userId="e8489a45-135e-41f6-af18-16ea39c47a9d" providerId="ADAL" clId="{67135B47-3CF7-487D-817B-FD246D426681}" dt="2023-08-21T21:52:29.132" v="347" actId="478"/>
            <ac:spMkLst>
              <pc:docMk/>
              <pc:sldMasterMk cId="0" sldId="2147483682"/>
              <pc:sldLayoutMk cId="2866286163" sldId="2147484123"/>
              <ac:spMk id="15" creationId="{04FB1EB2-998A-C145-B854-F76D309071E0}"/>
            </ac:spMkLst>
          </pc:spChg>
        </pc:sldLayoutChg>
        <pc:sldLayoutChg chg="modSp del">
          <pc:chgData name="Leonardo Pierattelli" userId="e8489a45-135e-41f6-af18-16ea39c47a9d" providerId="ADAL" clId="{67135B47-3CF7-487D-817B-FD246D426681}" dt="2023-08-21T15:46:02.858" v="65" actId="2696"/>
          <pc:sldLayoutMkLst>
            <pc:docMk/>
            <pc:sldMasterMk cId="0" sldId="2147483682"/>
            <pc:sldLayoutMk cId="1363547473" sldId="2147484124"/>
          </pc:sldLayoutMkLst>
          <pc:spChg chg="mod">
            <ac:chgData name="Leonardo Pierattelli" userId="e8489a45-135e-41f6-af18-16ea39c47a9d" providerId="ADAL" clId="{67135B47-3CF7-487D-817B-FD246D426681}" dt="2023-08-21T15:45:49.912" v="64"/>
            <ac:spMkLst>
              <pc:docMk/>
              <pc:sldMasterMk cId="0" sldId="2147483682"/>
              <pc:sldLayoutMk cId="1363547473" sldId="2147484124"/>
              <ac:spMk id="7" creationId="{00000000-0000-0000-0000-000000000000}"/>
            </ac:spMkLst>
          </pc:spChg>
          <pc:spChg chg="mod">
            <ac:chgData name="Leonardo Pierattelli" userId="e8489a45-135e-41f6-af18-16ea39c47a9d" providerId="ADAL" clId="{67135B47-3CF7-487D-817B-FD246D426681}" dt="2023-08-21T15:45:49.912" v="64"/>
            <ac:spMkLst>
              <pc:docMk/>
              <pc:sldMasterMk cId="0" sldId="2147483682"/>
              <pc:sldLayoutMk cId="1363547473" sldId="2147484124"/>
              <ac:spMk id="9" creationId="{00000000-0000-0000-0000-000000000000}"/>
            </ac:spMkLst>
          </pc:spChg>
          <pc:spChg chg="mod">
            <ac:chgData name="Leonardo Pierattelli" userId="e8489a45-135e-41f6-af18-16ea39c47a9d" providerId="ADAL" clId="{67135B47-3CF7-487D-817B-FD246D426681}" dt="2023-08-21T15:45:49.912" v="64"/>
            <ac:spMkLst>
              <pc:docMk/>
              <pc:sldMasterMk cId="0" sldId="2147483682"/>
              <pc:sldLayoutMk cId="1363547473" sldId="2147484124"/>
              <ac:spMk id="18" creationId="{93AC8FA2-90E7-D148-8B12-B15FB0A33957}"/>
            </ac:spMkLst>
          </pc:spChg>
          <pc:spChg chg="mod">
            <ac:chgData name="Leonardo Pierattelli" userId="e8489a45-135e-41f6-af18-16ea39c47a9d" providerId="ADAL" clId="{67135B47-3CF7-487D-817B-FD246D426681}" dt="2023-08-21T15:45:49.912" v="64"/>
            <ac:spMkLst>
              <pc:docMk/>
              <pc:sldMasterMk cId="0" sldId="2147483682"/>
              <pc:sldLayoutMk cId="1363547473" sldId="2147484124"/>
              <ac:spMk id="19" creationId="{245080E3-9504-414A-AA23-AB0CE37FF0C0}"/>
            </ac:spMkLst>
          </pc:spChg>
          <pc:spChg chg="mod">
            <ac:chgData name="Leonardo Pierattelli" userId="e8489a45-135e-41f6-af18-16ea39c47a9d" providerId="ADAL" clId="{67135B47-3CF7-487D-817B-FD246D426681}" dt="2023-08-21T15:45:49.912" v="64"/>
            <ac:spMkLst>
              <pc:docMk/>
              <pc:sldMasterMk cId="0" sldId="2147483682"/>
              <pc:sldLayoutMk cId="1363547473" sldId="2147484124"/>
              <ac:spMk id="20" creationId="{6F8C807F-204C-8B4F-9A59-26AA04D8C39E}"/>
            </ac:spMkLst>
          </pc:spChg>
          <pc:spChg chg="mod">
            <ac:chgData name="Leonardo Pierattelli" userId="e8489a45-135e-41f6-af18-16ea39c47a9d" providerId="ADAL" clId="{67135B47-3CF7-487D-817B-FD246D426681}" dt="2023-08-21T15:45:49.912" v="64"/>
            <ac:spMkLst>
              <pc:docMk/>
              <pc:sldMasterMk cId="0" sldId="2147483682"/>
              <pc:sldLayoutMk cId="1363547473" sldId="2147484124"/>
              <ac:spMk id="21" creationId="{8AAB08ED-6551-B547-9C66-87D57174223B}"/>
            </ac:spMkLst>
          </pc:spChg>
        </pc:sldLayoutChg>
        <pc:sldLayoutChg chg="modSp del">
          <pc:chgData name="Leonardo Pierattelli" userId="e8489a45-135e-41f6-af18-16ea39c47a9d" providerId="ADAL" clId="{67135B47-3CF7-487D-817B-FD246D426681}" dt="2023-08-21T15:47:00.599" v="67" actId="2696"/>
          <pc:sldLayoutMkLst>
            <pc:docMk/>
            <pc:sldMasterMk cId="0" sldId="2147483682"/>
            <pc:sldLayoutMk cId="1785386275" sldId="2147484124"/>
          </pc:sldLayoutMkLst>
          <pc:spChg chg="mod">
            <ac:chgData name="Leonardo Pierattelli" userId="e8489a45-135e-41f6-af18-16ea39c47a9d" providerId="ADAL" clId="{67135B47-3CF7-487D-817B-FD246D426681}" dt="2023-08-21T15:46:37.354" v="66"/>
            <ac:spMkLst>
              <pc:docMk/>
              <pc:sldMasterMk cId="0" sldId="2147483682"/>
              <pc:sldLayoutMk cId="1785386275" sldId="2147484124"/>
              <ac:spMk id="7" creationId="{00000000-0000-0000-0000-000000000000}"/>
            </ac:spMkLst>
          </pc:spChg>
          <pc:spChg chg="mod">
            <ac:chgData name="Leonardo Pierattelli" userId="e8489a45-135e-41f6-af18-16ea39c47a9d" providerId="ADAL" clId="{67135B47-3CF7-487D-817B-FD246D426681}" dt="2023-08-21T15:46:37.354" v="66"/>
            <ac:spMkLst>
              <pc:docMk/>
              <pc:sldMasterMk cId="0" sldId="2147483682"/>
              <pc:sldLayoutMk cId="1785386275" sldId="2147484124"/>
              <ac:spMk id="9" creationId="{00000000-0000-0000-0000-000000000000}"/>
            </ac:spMkLst>
          </pc:spChg>
          <pc:spChg chg="mod">
            <ac:chgData name="Leonardo Pierattelli" userId="e8489a45-135e-41f6-af18-16ea39c47a9d" providerId="ADAL" clId="{67135B47-3CF7-487D-817B-FD246D426681}" dt="2023-08-21T15:46:37.354" v="66"/>
            <ac:spMkLst>
              <pc:docMk/>
              <pc:sldMasterMk cId="0" sldId="2147483682"/>
              <pc:sldLayoutMk cId="1785386275" sldId="2147484124"/>
              <ac:spMk id="18" creationId="{93AC8FA2-90E7-D148-8B12-B15FB0A33957}"/>
            </ac:spMkLst>
          </pc:spChg>
          <pc:spChg chg="mod">
            <ac:chgData name="Leonardo Pierattelli" userId="e8489a45-135e-41f6-af18-16ea39c47a9d" providerId="ADAL" clId="{67135B47-3CF7-487D-817B-FD246D426681}" dt="2023-08-21T15:46:37.354" v="66"/>
            <ac:spMkLst>
              <pc:docMk/>
              <pc:sldMasterMk cId="0" sldId="2147483682"/>
              <pc:sldLayoutMk cId="1785386275" sldId="2147484124"/>
              <ac:spMk id="19" creationId="{245080E3-9504-414A-AA23-AB0CE37FF0C0}"/>
            </ac:spMkLst>
          </pc:spChg>
          <pc:spChg chg="mod">
            <ac:chgData name="Leonardo Pierattelli" userId="e8489a45-135e-41f6-af18-16ea39c47a9d" providerId="ADAL" clId="{67135B47-3CF7-487D-817B-FD246D426681}" dt="2023-08-21T15:46:37.354" v="66"/>
            <ac:spMkLst>
              <pc:docMk/>
              <pc:sldMasterMk cId="0" sldId="2147483682"/>
              <pc:sldLayoutMk cId="1785386275" sldId="2147484124"/>
              <ac:spMk id="20" creationId="{6F8C807F-204C-8B4F-9A59-26AA04D8C39E}"/>
            </ac:spMkLst>
          </pc:spChg>
          <pc:spChg chg="mod">
            <ac:chgData name="Leonardo Pierattelli" userId="e8489a45-135e-41f6-af18-16ea39c47a9d" providerId="ADAL" clId="{67135B47-3CF7-487D-817B-FD246D426681}" dt="2023-08-21T15:46:37.354" v="66"/>
            <ac:spMkLst>
              <pc:docMk/>
              <pc:sldMasterMk cId="0" sldId="2147483682"/>
              <pc:sldLayoutMk cId="1785386275" sldId="2147484124"/>
              <ac:spMk id="21" creationId="{8AAB08ED-6551-B547-9C66-87D57174223B}"/>
            </ac:spMkLst>
          </pc:spChg>
        </pc:sldLayoutChg>
      </pc:sldMasterChg>
    </pc:docChg>
  </pc:docChgLst>
  <pc:docChgLst>
    <pc:chgData name="Leonardo Pierattelli" userId="e8489a45-135e-41f6-af18-16ea39c47a9d" providerId="ADAL" clId="{AA0D6084-48FB-47F1-9AE3-6A2D03E20B6C}"/>
    <pc:docChg chg="undo redo custSel addSld modSld sldOrd">
      <pc:chgData name="Leonardo Pierattelli" userId="e8489a45-135e-41f6-af18-16ea39c47a9d" providerId="ADAL" clId="{AA0D6084-48FB-47F1-9AE3-6A2D03E20B6C}" dt="2023-08-25T15:54:40.405" v="1617" actId="1076"/>
      <pc:docMkLst>
        <pc:docMk/>
      </pc:docMkLst>
      <pc:sldChg chg="modSp mod">
        <pc:chgData name="Leonardo Pierattelli" userId="e8489a45-135e-41f6-af18-16ea39c47a9d" providerId="ADAL" clId="{AA0D6084-48FB-47F1-9AE3-6A2D03E20B6C}" dt="2023-08-25T15:10:05.998" v="459" actId="20577"/>
        <pc:sldMkLst>
          <pc:docMk/>
          <pc:sldMk cId="775245200" sldId="333"/>
        </pc:sldMkLst>
        <pc:spChg chg="mod">
          <ac:chgData name="Leonardo Pierattelli" userId="e8489a45-135e-41f6-af18-16ea39c47a9d" providerId="ADAL" clId="{AA0D6084-48FB-47F1-9AE3-6A2D03E20B6C}" dt="2023-08-25T15:07:51.246" v="445" actId="20577"/>
          <ac:spMkLst>
            <pc:docMk/>
            <pc:sldMk cId="775245200" sldId="333"/>
            <ac:spMk id="2" creationId="{6E9469DE-3F58-9F90-7B69-1625771289E1}"/>
          </ac:spMkLst>
        </pc:spChg>
        <pc:spChg chg="mod">
          <ac:chgData name="Leonardo Pierattelli" userId="e8489a45-135e-41f6-af18-16ea39c47a9d" providerId="ADAL" clId="{AA0D6084-48FB-47F1-9AE3-6A2D03E20B6C}" dt="2023-08-25T15:10:05.998" v="459" actId="20577"/>
          <ac:spMkLst>
            <pc:docMk/>
            <pc:sldMk cId="775245200" sldId="333"/>
            <ac:spMk id="3" creationId="{6941C85D-B5CF-F7D1-65A9-416C9C77655E}"/>
          </ac:spMkLst>
        </pc:spChg>
      </pc:sldChg>
      <pc:sldChg chg="modSp mod">
        <pc:chgData name="Leonardo Pierattelli" userId="e8489a45-135e-41f6-af18-16ea39c47a9d" providerId="ADAL" clId="{AA0D6084-48FB-47F1-9AE3-6A2D03E20B6C}" dt="2023-08-25T15:22:31.929" v="797" actId="1076"/>
        <pc:sldMkLst>
          <pc:docMk/>
          <pc:sldMk cId="3795313260" sldId="335"/>
        </pc:sldMkLst>
        <pc:spChg chg="mod">
          <ac:chgData name="Leonardo Pierattelli" userId="e8489a45-135e-41f6-af18-16ea39c47a9d" providerId="ADAL" clId="{AA0D6084-48FB-47F1-9AE3-6A2D03E20B6C}" dt="2023-08-25T15:22:31.929" v="797" actId="1076"/>
          <ac:spMkLst>
            <pc:docMk/>
            <pc:sldMk cId="3795313260" sldId="335"/>
            <ac:spMk id="2" creationId="{400A6DC7-0AF2-F1F2-8270-ACE44FFE018A}"/>
          </ac:spMkLst>
        </pc:spChg>
        <pc:spChg chg="mod">
          <ac:chgData name="Leonardo Pierattelli" userId="e8489a45-135e-41f6-af18-16ea39c47a9d" providerId="ADAL" clId="{AA0D6084-48FB-47F1-9AE3-6A2D03E20B6C}" dt="2023-08-25T15:22:30.408" v="796" actId="1076"/>
          <ac:spMkLst>
            <pc:docMk/>
            <pc:sldMk cId="3795313260" sldId="335"/>
            <ac:spMk id="4" creationId="{8DD6787D-C454-D79B-B1DA-D4A8FB77133E}"/>
          </ac:spMkLst>
        </pc:spChg>
        <pc:spChg chg="mod">
          <ac:chgData name="Leonardo Pierattelli" userId="e8489a45-135e-41f6-af18-16ea39c47a9d" providerId="ADAL" clId="{AA0D6084-48FB-47F1-9AE3-6A2D03E20B6C}" dt="2023-08-25T15:22:21.520" v="795" actId="20577"/>
          <ac:spMkLst>
            <pc:docMk/>
            <pc:sldMk cId="3795313260" sldId="335"/>
            <ac:spMk id="10" creationId="{7E117631-CFFE-5C64-F8AE-B6176C41B508}"/>
          </ac:spMkLst>
        </pc:spChg>
      </pc:sldChg>
      <pc:sldChg chg="delSp modSp mod">
        <pc:chgData name="Leonardo Pierattelli" userId="e8489a45-135e-41f6-af18-16ea39c47a9d" providerId="ADAL" clId="{AA0D6084-48FB-47F1-9AE3-6A2D03E20B6C}" dt="2023-08-25T14:50:27.499" v="3" actId="14100"/>
        <pc:sldMkLst>
          <pc:docMk/>
          <pc:sldMk cId="890510048" sldId="336"/>
        </pc:sldMkLst>
        <pc:spChg chg="mod">
          <ac:chgData name="Leonardo Pierattelli" userId="e8489a45-135e-41f6-af18-16ea39c47a9d" providerId="ADAL" clId="{AA0D6084-48FB-47F1-9AE3-6A2D03E20B6C}" dt="2023-08-25T14:50:23.563" v="2" actId="1076"/>
          <ac:spMkLst>
            <pc:docMk/>
            <pc:sldMk cId="890510048" sldId="336"/>
            <ac:spMk id="2" creationId="{400A6DC7-0AF2-F1F2-8270-ACE44FFE018A}"/>
          </ac:spMkLst>
        </pc:spChg>
        <pc:spChg chg="mod">
          <ac:chgData name="Leonardo Pierattelli" userId="e8489a45-135e-41f6-af18-16ea39c47a9d" providerId="ADAL" clId="{AA0D6084-48FB-47F1-9AE3-6A2D03E20B6C}" dt="2023-08-25T14:50:27.499" v="3" actId="14100"/>
          <ac:spMkLst>
            <pc:docMk/>
            <pc:sldMk cId="890510048" sldId="336"/>
            <ac:spMk id="6" creationId="{5983C7CF-C901-B21A-9679-78ED20A71DBF}"/>
          </ac:spMkLst>
        </pc:spChg>
        <pc:spChg chg="mod">
          <ac:chgData name="Leonardo Pierattelli" userId="e8489a45-135e-41f6-af18-16ea39c47a9d" providerId="ADAL" clId="{AA0D6084-48FB-47F1-9AE3-6A2D03E20B6C}" dt="2023-08-25T14:50:23.563" v="2" actId="1076"/>
          <ac:spMkLst>
            <pc:docMk/>
            <pc:sldMk cId="890510048" sldId="336"/>
            <ac:spMk id="7" creationId="{9D3918E0-8267-1D93-40FC-58A6A5720E99}"/>
          </ac:spMkLst>
        </pc:spChg>
        <pc:spChg chg="mod">
          <ac:chgData name="Leonardo Pierattelli" userId="e8489a45-135e-41f6-af18-16ea39c47a9d" providerId="ADAL" clId="{AA0D6084-48FB-47F1-9AE3-6A2D03E20B6C}" dt="2023-08-25T14:50:18.002" v="1" actId="1076"/>
          <ac:spMkLst>
            <pc:docMk/>
            <pc:sldMk cId="890510048" sldId="336"/>
            <ac:spMk id="8" creationId="{2934B6D7-613E-BBEC-7D08-182A3297662D}"/>
          </ac:spMkLst>
        </pc:spChg>
        <pc:spChg chg="mod">
          <ac:chgData name="Leonardo Pierattelli" userId="e8489a45-135e-41f6-af18-16ea39c47a9d" providerId="ADAL" clId="{AA0D6084-48FB-47F1-9AE3-6A2D03E20B6C}" dt="2023-08-25T14:50:23.563" v="2" actId="1076"/>
          <ac:spMkLst>
            <pc:docMk/>
            <pc:sldMk cId="890510048" sldId="336"/>
            <ac:spMk id="9" creationId="{C12BD36F-8D7F-3539-182B-8690A6020468}"/>
          </ac:spMkLst>
        </pc:spChg>
        <pc:spChg chg="mod">
          <ac:chgData name="Leonardo Pierattelli" userId="e8489a45-135e-41f6-af18-16ea39c47a9d" providerId="ADAL" clId="{AA0D6084-48FB-47F1-9AE3-6A2D03E20B6C}" dt="2023-08-25T14:50:18.002" v="1" actId="1076"/>
          <ac:spMkLst>
            <pc:docMk/>
            <pc:sldMk cId="890510048" sldId="336"/>
            <ac:spMk id="10" creationId="{7E117631-CFFE-5C64-F8AE-B6176C41B508}"/>
          </ac:spMkLst>
        </pc:spChg>
        <pc:spChg chg="mod">
          <ac:chgData name="Leonardo Pierattelli" userId="e8489a45-135e-41f6-af18-16ea39c47a9d" providerId="ADAL" clId="{AA0D6084-48FB-47F1-9AE3-6A2D03E20B6C}" dt="2023-08-25T14:50:18.002" v="1" actId="1076"/>
          <ac:spMkLst>
            <pc:docMk/>
            <pc:sldMk cId="890510048" sldId="336"/>
            <ac:spMk id="13" creationId="{CE8F9656-DE7D-2082-0188-C65B151E0651}"/>
          </ac:spMkLst>
        </pc:spChg>
        <pc:spChg chg="mod">
          <ac:chgData name="Leonardo Pierattelli" userId="e8489a45-135e-41f6-af18-16ea39c47a9d" providerId="ADAL" clId="{AA0D6084-48FB-47F1-9AE3-6A2D03E20B6C}" dt="2023-08-25T14:50:18.002" v="1" actId="1076"/>
          <ac:spMkLst>
            <pc:docMk/>
            <pc:sldMk cId="890510048" sldId="336"/>
            <ac:spMk id="14" creationId="{99D4C3A9-7660-D007-B244-0FA905358B64}"/>
          </ac:spMkLst>
        </pc:spChg>
        <pc:spChg chg="del">
          <ac:chgData name="Leonardo Pierattelli" userId="e8489a45-135e-41f6-af18-16ea39c47a9d" providerId="ADAL" clId="{AA0D6084-48FB-47F1-9AE3-6A2D03E20B6C}" dt="2023-08-25T14:50:03.241" v="0" actId="21"/>
          <ac:spMkLst>
            <pc:docMk/>
            <pc:sldMk cId="890510048" sldId="336"/>
            <ac:spMk id="17" creationId="{41298652-CDAE-7AA5-62B7-20EE50F023A9}"/>
          </ac:spMkLst>
        </pc:spChg>
        <pc:spChg chg="del">
          <ac:chgData name="Leonardo Pierattelli" userId="e8489a45-135e-41f6-af18-16ea39c47a9d" providerId="ADAL" clId="{AA0D6084-48FB-47F1-9AE3-6A2D03E20B6C}" dt="2023-08-25T14:50:03.241" v="0" actId="21"/>
          <ac:spMkLst>
            <pc:docMk/>
            <pc:sldMk cId="890510048" sldId="336"/>
            <ac:spMk id="19" creationId="{4C0F61B0-24CC-A3E0-3F66-47945DFBC4A7}"/>
          </ac:spMkLst>
        </pc:spChg>
        <pc:spChg chg="del">
          <ac:chgData name="Leonardo Pierattelli" userId="e8489a45-135e-41f6-af18-16ea39c47a9d" providerId="ADAL" clId="{AA0D6084-48FB-47F1-9AE3-6A2D03E20B6C}" dt="2023-08-25T14:50:03.241" v="0" actId="21"/>
          <ac:spMkLst>
            <pc:docMk/>
            <pc:sldMk cId="890510048" sldId="336"/>
            <ac:spMk id="20" creationId="{E4908F84-6155-C3E2-89D2-6E82040A2962}"/>
          </ac:spMkLst>
        </pc:spChg>
        <pc:spChg chg="del">
          <ac:chgData name="Leonardo Pierattelli" userId="e8489a45-135e-41f6-af18-16ea39c47a9d" providerId="ADAL" clId="{AA0D6084-48FB-47F1-9AE3-6A2D03E20B6C}" dt="2023-08-25T14:50:03.241" v="0" actId="21"/>
          <ac:spMkLst>
            <pc:docMk/>
            <pc:sldMk cId="890510048" sldId="336"/>
            <ac:spMk id="21" creationId="{E0E9C021-DE2B-0996-B793-10EA7FE7B052}"/>
          </ac:spMkLst>
        </pc:spChg>
        <pc:picChg chg="mod">
          <ac:chgData name="Leonardo Pierattelli" userId="e8489a45-135e-41f6-af18-16ea39c47a9d" providerId="ADAL" clId="{AA0D6084-48FB-47F1-9AE3-6A2D03E20B6C}" dt="2023-08-25T14:50:18.002" v="1" actId="1076"/>
          <ac:picMkLst>
            <pc:docMk/>
            <pc:sldMk cId="890510048" sldId="336"/>
            <ac:picMk id="16" creationId="{9639B228-F361-A317-9E14-E5613C05DD8F}"/>
          </ac:picMkLst>
        </pc:picChg>
      </pc:sldChg>
      <pc:sldChg chg="delSp modSp mod">
        <pc:chgData name="Leonardo Pierattelli" userId="e8489a45-135e-41f6-af18-16ea39c47a9d" providerId="ADAL" clId="{AA0D6084-48FB-47F1-9AE3-6A2D03E20B6C}" dt="2023-08-25T15:33:57.451" v="951" actId="20577"/>
        <pc:sldMkLst>
          <pc:docMk/>
          <pc:sldMk cId="3034979323" sldId="337"/>
        </pc:sldMkLst>
        <pc:spChg chg="mod">
          <ac:chgData name="Leonardo Pierattelli" userId="e8489a45-135e-41f6-af18-16ea39c47a9d" providerId="ADAL" clId="{AA0D6084-48FB-47F1-9AE3-6A2D03E20B6C}" dt="2023-08-25T15:11:59.601" v="461" actId="6549"/>
          <ac:spMkLst>
            <pc:docMk/>
            <pc:sldMk cId="3034979323" sldId="337"/>
            <ac:spMk id="2" creationId="{6E9469DE-3F58-9F90-7B69-1625771289E1}"/>
          </ac:spMkLst>
        </pc:spChg>
        <pc:spChg chg="mod">
          <ac:chgData name="Leonardo Pierattelli" userId="e8489a45-135e-41f6-af18-16ea39c47a9d" providerId="ADAL" clId="{AA0D6084-48FB-47F1-9AE3-6A2D03E20B6C}" dt="2023-08-25T15:33:57.451" v="951" actId="20577"/>
          <ac:spMkLst>
            <pc:docMk/>
            <pc:sldMk cId="3034979323" sldId="337"/>
            <ac:spMk id="4" creationId="{53496857-611C-0D5A-F305-3C90B02E1A5B}"/>
          </ac:spMkLst>
        </pc:spChg>
        <pc:spChg chg="del">
          <ac:chgData name="Leonardo Pierattelli" userId="e8489a45-135e-41f6-af18-16ea39c47a9d" providerId="ADAL" clId="{AA0D6084-48FB-47F1-9AE3-6A2D03E20B6C}" dt="2023-08-25T15:11:54.433" v="460" actId="478"/>
          <ac:spMkLst>
            <pc:docMk/>
            <pc:sldMk cId="3034979323" sldId="337"/>
            <ac:spMk id="6" creationId="{E41DBB73-B37D-2B75-FBEC-95ABACF3F74E}"/>
          </ac:spMkLst>
        </pc:spChg>
      </pc:sldChg>
      <pc:sldChg chg="addSp delSp modSp add mod">
        <pc:chgData name="Leonardo Pierattelli" userId="e8489a45-135e-41f6-af18-16ea39c47a9d" providerId="ADAL" clId="{AA0D6084-48FB-47F1-9AE3-6A2D03E20B6C}" dt="2023-08-25T15:07:04.335" v="442" actId="20577"/>
        <pc:sldMkLst>
          <pc:docMk/>
          <pc:sldMk cId="3222457920" sldId="338"/>
        </pc:sldMkLst>
        <pc:spChg chg="del mod">
          <ac:chgData name="Leonardo Pierattelli" userId="e8489a45-135e-41f6-af18-16ea39c47a9d" providerId="ADAL" clId="{AA0D6084-48FB-47F1-9AE3-6A2D03E20B6C}" dt="2023-08-25T14:51:48.516" v="44" actId="478"/>
          <ac:spMkLst>
            <pc:docMk/>
            <pc:sldMk cId="3222457920" sldId="338"/>
            <ac:spMk id="2" creationId="{400A6DC7-0AF2-F1F2-8270-ACE44FFE018A}"/>
          </ac:spMkLst>
        </pc:spChg>
        <pc:spChg chg="add del mod">
          <ac:chgData name="Leonardo Pierattelli" userId="e8489a45-135e-41f6-af18-16ea39c47a9d" providerId="ADAL" clId="{AA0D6084-48FB-47F1-9AE3-6A2D03E20B6C}" dt="2023-08-25T14:51:26.565" v="36"/>
          <ac:spMkLst>
            <pc:docMk/>
            <pc:sldMk cId="3222457920" sldId="338"/>
            <ac:spMk id="3" creationId="{4681DB27-500C-F5FD-47F8-78EF1108ADEF}"/>
          </ac:spMkLst>
        </pc:spChg>
        <pc:spChg chg="mod">
          <ac:chgData name="Leonardo Pierattelli" userId="e8489a45-135e-41f6-af18-16ea39c47a9d" providerId="ADAL" clId="{AA0D6084-48FB-47F1-9AE3-6A2D03E20B6C}" dt="2023-08-25T15:03:51.255" v="418" actId="20577"/>
          <ac:spMkLst>
            <pc:docMk/>
            <pc:sldMk cId="3222457920" sldId="338"/>
            <ac:spMk id="4" creationId="{8DD6787D-C454-D79B-B1DA-D4A8FB77133E}"/>
          </ac:spMkLst>
        </pc:spChg>
        <pc:spChg chg="add del mod">
          <ac:chgData name="Leonardo Pierattelli" userId="e8489a45-135e-41f6-af18-16ea39c47a9d" providerId="ADAL" clId="{AA0D6084-48FB-47F1-9AE3-6A2D03E20B6C}" dt="2023-08-25T14:51:26.565" v="36"/>
          <ac:spMkLst>
            <pc:docMk/>
            <pc:sldMk cId="3222457920" sldId="338"/>
            <ac:spMk id="5" creationId="{B13E5DFF-0321-8CD6-7AED-7605E86CE5F4}"/>
          </ac:spMkLst>
        </pc:spChg>
        <pc:spChg chg="del">
          <ac:chgData name="Leonardo Pierattelli" userId="e8489a45-135e-41f6-af18-16ea39c47a9d" providerId="ADAL" clId="{AA0D6084-48FB-47F1-9AE3-6A2D03E20B6C}" dt="2023-08-25T14:51:48.516" v="44" actId="478"/>
          <ac:spMkLst>
            <pc:docMk/>
            <pc:sldMk cId="3222457920" sldId="338"/>
            <ac:spMk id="6" creationId="{5983C7CF-C901-B21A-9679-78ED20A71DBF}"/>
          </ac:spMkLst>
        </pc:spChg>
        <pc:spChg chg="del mod">
          <ac:chgData name="Leonardo Pierattelli" userId="e8489a45-135e-41f6-af18-16ea39c47a9d" providerId="ADAL" clId="{AA0D6084-48FB-47F1-9AE3-6A2D03E20B6C}" dt="2023-08-25T14:51:48.516" v="44" actId="478"/>
          <ac:spMkLst>
            <pc:docMk/>
            <pc:sldMk cId="3222457920" sldId="338"/>
            <ac:spMk id="7" creationId="{9D3918E0-8267-1D93-40FC-58A6A5720E99}"/>
          </ac:spMkLst>
        </pc:spChg>
        <pc:spChg chg="del">
          <ac:chgData name="Leonardo Pierattelli" userId="e8489a45-135e-41f6-af18-16ea39c47a9d" providerId="ADAL" clId="{AA0D6084-48FB-47F1-9AE3-6A2D03E20B6C}" dt="2023-08-25T14:51:48.516" v="44" actId="478"/>
          <ac:spMkLst>
            <pc:docMk/>
            <pc:sldMk cId="3222457920" sldId="338"/>
            <ac:spMk id="8" creationId="{2934B6D7-613E-BBEC-7D08-182A3297662D}"/>
          </ac:spMkLst>
        </pc:spChg>
        <pc:spChg chg="del mod">
          <ac:chgData name="Leonardo Pierattelli" userId="e8489a45-135e-41f6-af18-16ea39c47a9d" providerId="ADAL" clId="{AA0D6084-48FB-47F1-9AE3-6A2D03E20B6C}" dt="2023-08-25T14:51:48.516" v="44" actId="478"/>
          <ac:spMkLst>
            <pc:docMk/>
            <pc:sldMk cId="3222457920" sldId="338"/>
            <ac:spMk id="9" creationId="{C12BD36F-8D7F-3539-182B-8690A6020468}"/>
          </ac:spMkLst>
        </pc:spChg>
        <pc:spChg chg="del">
          <ac:chgData name="Leonardo Pierattelli" userId="e8489a45-135e-41f6-af18-16ea39c47a9d" providerId="ADAL" clId="{AA0D6084-48FB-47F1-9AE3-6A2D03E20B6C}" dt="2023-08-25T14:51:48.516" v="44" actId="478"/>
          <ac:spMkLst>
            <pc:docMk/>
            <pc:sldMk cId="3222457920" sldId="338"/>
            <ac:spMk id="10" creationId="{7E117631-CFFE-5C64-F8AE-B6176C41B508}"/>
          </ac:spMkLst>
        </pc:spChg>
        <pc:spChg chg="add del mod">
          <ac:chgData name="Leonardo Pierattelli" userId="e8489a45-135e-41f6-af18-16ea39c47a9d" providerId="ADAL" clId="{AA0D6084-48FB-47F1-9AE3-6A2D03E20B6C}" dt="2023-08-25T14:51:26.565" v="36"/>
          <ac:spMkLst>
            <pc:docMk/>
            <pc:sldMk cId="3222457920" sldId="338"/>
            <ac:spMk id="11" creationId="{F64937C2-997D-31EF-C5EC-924AFA6F19C0}"/>
          </ac:spMkLst>
        </pc:spChg>
        <pc:spChg chg="add del mod">
          <ac:chgData name="Leonardo Pierattelli" userId="e8489a45-135e-41f6-af18-16ea39c47a9d" providerId="ADAL" clId="{AA0D6084-48FB-47F1-9AE3-6A2D03E20B6C}" dt="2023-08-25T14:51:26.565" v="36"/>
          <ac:spMkLst>
            <pc:docMk/>
            <pc:sldMk cId="3222457920" sldId="338"/>
            <ac:spMk id="12" creationId="{AD080FDD-3C22-71FD-A0F0-D73CB666562B}"/>
          </ac:spMkLst>
        </pc:spChg>
        <pc:spChg chg="del">
          <ac:chgData name="Leonardo Pierattelli" userId="e8489a45-135e-41f6-af18-16ea39c47a9d" providerId="ADAL" clId="{AA0D6084-48FB-47F1-9AE3-6A2D03E20B6C}" dt="2023-08-25T14:51:48.516" v="44" actId="478"/>
          <ac:spMkLst>
            <pc:docMk/>
            <pc:sldMk cId="3222457920" sldId="338"/>
            <ac:spMk id="13" creationId="{CE8F9656-DE7D-2082-0188-C65B151E0651}"/>
          </ac:spMkLst>
        </pc:spChg>
        <pc:spChg chg="del">
          <ac:chgData name="Leonardo Pierattelli" userId="e8489a45-135e-41f6-af18-16ea39c47a9d" providerId="ADAL" clId="{AA0D6084-48FB-47F1-9AE3-6A2D03E20B6C}" dt="2023-08-25T14:51:48.516" v="44" actId="478"/>
          <ac:spMkLst>
            <pc:docMk/>
            <pc:sldMk cId="3222457920" sldId="338"/>
            <ac:spMk id="14" creationId="{99D4C3A9-7660-D007-B244-0FA905358B64}"/>
          </ac:spMkLst>
        </pc:spChg>
        <pc:spChg chg="add del mod">
          <ac:chgData name="Leonardo Pierattelli" userId="e8489a45-135e-41f6-af18-16ea39c47a9d" providerId="ADAL" clId="{AA0D6084-48FB-47F1-9AE3-6A2D03E20B6C}" dt="2023-08-25T14:51:28.789" v="38"/>
          <ac:spMkLst>
            <pc:docMk/>
            <pc:sldMk cId="3222457920" sldId="338"/>
            <ac:spMk id="15" creationId="{F2F05EEA-090A-2544-9806-C99D9DCF2128}"/>
          </ac:spMkLst>
        </pc:spChg>
        <pc:spChg chg="add del mod">
          <ac:chgData name="Leonardo Pierattelli" userId="e8489a45-135e-41f6-af18-16ea39c47a9d" providerId="ADAL" clId="{AA0D6084-48FB-47F1-9AE3-6A2D03E20B6C}" dt="2023-08-25T14:51:28.789" v="38"/>
          <ac:spMkLst>
            <pc:docMk/>
            <pc:sldMk cId="3222457920" sldId="338"/>
            <ac:spMk id="17" creationId="{F4E79458-7235-2135-2D87-5B3B0DE59873}"/>
          </ac:spMkLst>
        </pc:spChg>
        <pc:spChg chg="add del mod">
          <ac:chgData name="Leonardo Pierattelli" userId="e8489a45-135e-41f6-af18-16ea39c47a9d" providerId="ADAL" clId="{AA0D6084-48FB-47F1-9AE3-6A2D03E20B6C}" dt="2023-08-25T14:51:28.789" v="38"/>
          <ac:spMkLst>
            <pc:docMk/>
            <pc:sldMk cId="3222457920" sldId="338"/>
            <ac:spMk id="18" creationId="{820D62C5-1705-7ADA-34DB-AD7B2159ED87}"/>
          </ac:spMkLst>
        </pc:spChg>
        <pc:spChg chg="add del mod">
          <ac:chgData name="Leonardo Pierattelli" userId="e8489a45-135e-41f6-af18-16ea39c47a9d" providerId="ADAL" clId="{AA0D6084-48FB-47F1-9AE3-6A2D03E20B6C}" dt="2023-08-25T14:51:28.789" v="38"/>
          <ac:spMkLst>
            <pc:docMk/>
            <pc:sldMk cId="3222457920" sldId="338"/>
            <ac:spMk id="19" creationId="{69BF4ABB-67A8-0522-DE9E-18821E74C019}"/>
          </ac:spMkLst>
        </pc:spChg>
        <pc:spChg chg="add mod">
          <ac:chgData name="Leonardo Pierattelli" userId="e8489a45-135e-41f6-af18-16ea39c47a9d" providerId="ADAL" clId="{AA0D6084-48FB-47F1-9AE3-6A2D03E20B6C}" dt="2023-08-25T14:51:34.275" v="40" actId="1076"/>
          <ac:spMkLst>
            <pc:docMk/>
            <pc:sldMk cId="3222457920" sldId="338"/>
            <ac:spMk id="20" creationId="{1B9F4C8C-654B-C582-7F4E-A86C13C77042}"/>
          </ac:spMkLst>
        </pc:spChg>
        <pc:spChg chg="add del mod">
          <ac:chgData name="Leonardo Pierattelli" userId="e8489a45-135e-41f6-af18-16ea39c47a9d" providerId="ADAL" clId="{AA0D6084-48FB-47F1-9AE3-6A2D03E20B6C}" dt="2023-08-25T14:51:36.713" v="41" actId="478"/>
          <ac:spMkLst>
            <pc:docMk/>
            <pc:sldMk cId="3222457920" sldId="338"/>
            <ac:spMk id="21" creationId="{2D904662-B4D6-86F2-5369-B76481039FD2}"/>
          </ac:spMkLst>
        </pc:spChg>
        <pc:spChg chg="add mod">
          <ac:chgData name="Leonardo Pierattelli" userId="e8489a45-135e-41f6-af18-16ea39c47a9d" providerId="ADAL" clId="{AA0D6084-48FB-47F1-9AE3-6A2D03E20B6C}" dt="2023-08-25T14:51:34.275" v="40" actId="1076"/>
          <ac:spMkLst>
            <pc:docMk/>
            <pc:sldMk cId="3222457920" sldId="338"/>
            <ac:spMk id="22" creationId="{4A094B2C-875C-23D6-B88F-EC265E7014A0}"/>
          </ac:spMkLst>
        </pc:spChg>
        <pc:spChg chg="add mod">
          <ac:chgData name="Leonardo Pierattelli" userId="e8489a45-135e-41f6-af18-16ea39c47a9d" providerId="ADAL" clId="{AA0D6084-48FB-47F1-9AE3-6A2D03E20B6C}" dt="2023-08-25T14:51:34.275" v="40" actId="1076"/>
          <ac:spMkLst>
            <pc:docMk/>
            <pc:sldMk cId="3222457920" sldId="338"/>
            <ac:spMk id="23" creationId="{A0228F95-AD37-9BC8-52DA-8BA4DDC2F12D}"/>
          </ac:spMkLst>
        </pc:spChg>
        <pc:spChg chg="add del mod">
          <ac:chgData name="Leonardo Pierattelli" userId="e8489a45-135e-41f6-af18-16ea39c47a9d" providerId="ADAL" clId="{AA0D6084-48FB-47F1-9AE3-6A2D03E20B6C}" dt="2023-08-25T14:51:52.899" v="45" actId="478"/>
          <ac:spMkLst>
            <pc:docMk/>
            <pc:sldMk cId="3222457920" sldId="338"/>
            <ac:spMk id="25" creationId="{6B3D02DF-EC83-8C94-4334-1891FBCD3DE1}"/>
          </ac:spMkLst>
        </pc:spChg>
        <pc:spChg chg="add del mod">
          <ac:chgData name="Leonardo Pierattelli" userId="e8489a45-135e-41f6-af18-16ea39c47a9d" providerId="ADAL" clId="{AA0D6084-48FB-47F1-9AE3-6A2D03E20B6C}" dt="2023-08-25T15:02:06.450" v="250" actId="478"/>
          <ac:spMkLst>
            <pc:docMk/>
            <pc:sldMk cId="3222457920" sldId="338"/>
            <ac:spMk id="28" creationId="{01A31989-1B93-86D1-FE53-A2305C425050}"/>
          </ac:spMkLst>
        </pc:spChg>
        <pc:spChg chg="add del mod">
          <ac:chgData name="Leonardo Pierattelli" userId="e8489a45-135e-41f6-af18-16ea39c47a9d" providerId="ADAL" clId="{AA0D6084-48FB-47F1-9AE3-6A2D03E20B6C}" dt="2023-08-25T14:55:32.194" v="116" actId="478"/>
          <ac:spMkLst>
            <pc:docMk/>
            <pc:sldMk cId="3222457920" sldId="338"/>
            <ac:spMk id="29" creationId="{DCB0F5DD-F534-4FF1-48DC-209F008AA094}"/>
          </ac:spMkLst>
        </pc:spChg>
        <pc:spChg chg="add mod">
          <ac:chgData name="Leonardo Pierattelli" userId="e8489a45-135e-41f6-af18-16ea39c47a9d" providerId="ADAL" clId="{AA0D6084-48FB-47F1-9AE3-6A2D03E20B6C}" dt="2023-08-25T15:07:04.335" v="442" actId="20577"/>
          <ac:spMkLst>
            <pc:docMk/>
            <pc:sldMk cId="3222457920" sldId="338"/>
            <ac:spMk id="32" creationId="{039D8376-09AF-B3CA-2B4E-76BA7FA2C427}"/>
          </ac:spMkLst>
        </pc:spChg>
        <pc:spChg chg="add mod">
          <ac:chgData name="Leonardo Pierattelli" userId="e8489a45-135e-41f6-af18-16ea39c47a9d" providerId="ADAL" clId="{AA0D6084-48FB-47F1-9AE3-6A2D03E20B6C}" dt="2023-08-25T15:05:33.003" v="428" actId="1076"/>
          <ac:spMkLst>
            <pc:docMk/>
            <pc:sldMk cId="3222457920" sldId="338"/>
            <ac:spMk id="33" creationId="{886D3EAC-F2F2-82D5-6631-66047A554B96}"/>
          </ac:spMkLst>
        </pc:spChg>
        <pc:picChg chg="del mod">
          <ac:chgData name="Leonardo Pierattelli" userId="e8489a45-135e-41f6-af18-16ea39c47a9d" providerId="ADAL" clId="{AA0D6084-48FB-47F1-9AE3-6A2D03E20B6C}" dt="2023-08-25T14:51:48.516" v="44" actId="478"/>
          <ac:picMkLst>
            <pc:docMk/>
            <pc:sldMk cId="3222457920" sldId="338"/>
            <ac:picMk id="16" creationId="{9639B228-F361-A317-9E14-E5613C05DD8F}"/>
          </ac:picMkLst>
        </pc:picChg>
        <pc:picChg chg="add mod">
          <ac:chgData name="Leonardo Pierattelli" userId="e8489a45-135e-41f6-af18-16ea39c47a9d" providerId="ADAL" clId="{AA0D6084-48FB-47F1-9AE3-6A2D03E20B6C}" dt="2023-08-25T14:56:28.300" v="130" actId="14100"/>
          <ac:picMkLst>
            <pc:docMk/>
            <pc:sldMk cId="3222457920" sldId="338"/>
            <ac:picMk id="27" creationId="{3D604016-EB65-9FCF-2A45-57106D4F44EF}"/>
          </ac:picMkLst>
        </pc:picChg>
        <pc:picChg chg="add del mod">
          <ac:chgData name="Leonardo Pierattelli" userId="e8489a45-135e-41f6-af18-16ea39c47a9d" providerId="ADAL" clId="{AA0D6084-48FB-47F1-9AE3-6A2D03E20B6C}" dt="2023-08-25T15:00:40.062" v="169" actId="478"/>
          <ac:picMkLst>
            <pc:docMk/>
            <pc:sldMk cId="3222457920" sldId="338"/>
            <ac:picMk id="31" creationId="{01718D77-12BF-5300-9F57-FDCC2F93E707}"/>
          </ac:picMkLst>
        </pc:picChg>
      </pc:sldChg>
      <pc:sldChg chg="addSp delSp modSp add mod">
        <pc:chgData name="Leonardo Pierattelli" userId="e8489a45-135e-41f6-af18-16ea39c47a9d" providerId="ADAL" clId="{AA0D6084-48FB-47F1-9AE3-6A2D03E20B6C}" dt="2023-08-25T15:45:25.065" v="1150" actId="1076"/>
        <pc:sldMkLst>
          <pc:docMk/>
          <pc:sldMk cId="2436430615" sldId="339"/>
        </pc:sldMkLst>
        <pc:spChg chg="mod">
          <ac:chgData name="Leonardo Pierattelli" userId="e8489a45-135e-41f6-af18-16ea39c47a9d" providerId="ADAL" clId="{AA0D6084-48FB-47F1-9AE3-6A2D03E20B6C}" dt="2023-08-25T15:35:25.072" v="1021" actId="14100"/>
          <ac:spMkLst>
            <pc:docMk/>
            <pc:sldMk cId="2436430615" sldId="339"/>
            <ac:spMk id="2" creationId="{6E9469DE-3F58-9F90-7B69-1625771289E1}"/>
          </ac:spMkLst>
        </pc:spChg>
        <pc:spChg chg="add del mod">
          <ac:chgData name="Leonardo Pierattelli" userId="e8489a45-135e-41f6-af18-16ea39c47a9d" providerId="ADAL" clId="{AA0D6084-48FB-47F1-9AE3-6A2D03E20B6C}" dt="2023-08-25T15:34:59.875" v="1005" actId="478"/>
          <ac:spMkLst>
            <pc:docMk/>
            <pc:sldMk cId="2436430615" sldId="339"/>
            <ac:spMk id="3" creationId="{6941C85D-B5CF-F7D1-65A9-416C9C77655E}"/>
          </ac:spMkLst>
        </pc:spChg>
        <pc:spChg chg="del">
          <ac:chgData name="Leonardo Pierattelli" userId="e8489a45-135e-41f6-af18-16ea39c47a9d" providerId="ADAL" clId="{AA0D6084-48FB-47F1-9AE3-6A2D03E20B6C}" dt="2023-08-25T15:35:02.752" v="1006" actId="478"/>
          <ac:spMkLst>
            <pc:docMk/>
            <pc:sldMk cId="2436430615" sldId="339"/>
            <ac:spMk id="4" creationId="{53496857-611C-0D5A-F305-3C90B02E1A5B}"/>
          </ac:spMkLst>
        </pc:spChg>
        <pc:spChg chg="add del mod">
          <ac:chgData name="Leonardo Pierattelli" userId="e8489a45-135e-41f6-af18-16ea39c47a9d" providerId="ADAL" clId="{AA0D6084-48FB-47F1-9AE3-6A2D03E20B6C}" dt="2023-08-25T15:34:59.875" v="1005" actId="478"/>
          <ac:spMkLst>
            <pc:docMk/>
            <pc:sldMk cId="2436430615" sldId="339"/>
            <ac:spMk id="6" creationId="{712562A1-5567-0674-CD05-92406221E5DF}"/>
          </ac:spMkLst>
        </pc:spChg>
        <pc:spChg chg="add mod">
          <ac:chgData name="Leonardo Pierattelli" userId="e8489a45-135e-41f6-af18-16ea39c47a9d" providerId="ADAL" clId="{AA0D6084-48FB-47F1-9AE3-6A2D03E20B6C}" dt="2023-08-25T15:36:34.007" v="1054" actId="1076"/>
          <ac:spMkLst>
            <pc:docMk/>
            <pc:sldMk cId="2436430615" sldId="339"/>
            <ac:spMk id="7" creationId="{CBBA1B26-543A-1CDC-544B-5538D03425B6}"/>
          </ac:spMkLst>
        </pc:spChg>
        <pc:spChg chg="add mod">
          <ac:chgData name="Leonardo Pierattelli" userId="e8489a45-135e-41f6-af18-16ea39c47a9d" providerId="ADAL" clId="{AA0D6084-48FB-47F1-9AE3-6A2D03E20B6C}" dt="2023-08-25T15:38:54.649" v="1097" actId="14100"/>
          <ac:spMkLst>
            <pc:docMk/>
            <pc:sldMk cId="2436430615" sldId="339"/>
            <ac:spMk id="8" creationId="{281A17F8-79CE-2E4F-E6B9-74449862B667}"/>
          </ac:spMkLst>
        </pc:spChg>
        <pc:spChg chg="add mod">
          <ac:chgData name="Leonardo Pierattelli" userId="e8489a45-135e-41f6-af18-16ea39c47a9d" providerId="ADAL" clId="{AA0D6084-48FB-47F1-9AE3-6A2D03E20B6C}" dt="2023-08-25T15:43:12.198" v="1128" actId="1076"/>
          <ac:spMkLst>
            <pc:docMk/>
            <pc:sldMk cId="2436430615" sldId="339"/>
            <ac:spMk id="15" creationId="{3B7E84D9-C251-26BF-01DF-5D6DF65FE91F}"/>
          </ac:spMkLst>
        </pc:spChg>
        <pc:spChg chg="add mod">
          <ac:chgData name="Leonardo Pierattelli" userId="e8489a45-135e-41f6-af18-16ea39c47a9d" providerId="ADAL" clId="{AA0D6084-48FB-47F1-9AE3-6A2D03E20B6C}" dt="2023-08-25T15:43:12.198" v="1128" actId="1076"/>
          <ac:spMkLst>
            <pc:docMk/>
            <pc:sldMk cId="2436430615" sldId="339"/>
            <ac:spMk id="16" creationId="{2BFC6F44-5EBD-5C9D-A838-7481E075A34B}"/>
          </ac:spMkLst>
        </pc:spChg>
        <pc:spChg chg="add del mod">
          <ac:chgData name="Leonardo Pierattelli" userId="e8489a45-135e-41f6-af18-16ea39c47a9d" providerId="ADAL" clId="{AA0D6084-48FB-47F1-9AE3-6A2D03E20B6C}" dt="2023-08-25T15:43:44.008" v="1130" actId="478"/>
          <ac:spMkLst>
            <pc:docMk/>
            <pc:sldMk cId="2436430615" sldId="339"/>
            <ac:spMk id="21" creationId="{45C9466E-E67B-E0B1-CAD4-1E0AFF3EBD9E}"/>
          </ac:spMkLst>
        </pc:spChg>
        <pc:spChg chg="add mod">
          <ac:chgData name="Leonardo Pierattelli" userId="e8489a45-135e-41f6-af18-16ea39c47a9d" providerId="ADAL" clId="{AA0D6084-48FB-47F1-9AE3-6A2D03E20B6C}" dt="2023-08-25T15:44:39.230" v="1142" actId="14100"/>
          <ac:spMkLst>
            <pc:docMk/>
            <pc:sldMk cId="2436430615" sldId="339"/>
            <ac:spMk id="24" creationId="{5FEF1BAF-0BD6-1D2F-C2D9-9B23FDD22DE3}"/>
          </ac:spMkLst>
        </pc:spChg>
        <pc:picChg chg="add mod">
          <ac:chgData name="Leonardo Pierattelli" userId="e8489a45-135e-41f6-af18-16ea39c47a9d" providerId="ADAL" clId="{AA0D6084-48FB-47F1-9AE3-6A2D03E20B6C}" dt="2023-08-25T15:43:12.198" v="1128" actId="1076"/>
          <ac:picMkLst>
            <pc:docMk/>
            <pc:sldMk cId="2436430615" sldId="339"/>
            <ac:picMk id="10" creationId="{298EFACD-6E10-A26A-9ADF-6F013878627A}"/>
          </ac:picMkLst>
        </pc:picChg>
        <pc:picChg chg="add mod">
          <ac:chgData name="Leonardo Pierattelli" userId="e8489a45-135e-41f6-af18-16ea39c47a9d" providerId="ADAL" clId="{AA0D6084-48FB-47F1-9AE3-6A2D03E20B6C}" dt="2023-08-25T15:43:12.198" v="1128" actId="1076"/>
          <ac:picMkLst>
            <pc:docMk/>
            <pc:sldMk cId="2436430615" sldId="339"/>
            <ac:picMk id="12" creationId="{1DB50AFB-075B-A008-8345-99084E65BD85}"/>
          </ac:picMkLst>
        </pc:picChg>
        <pc:picChg chg="add mod">
          <ac:chgData name="Leonardo Pierattelli" userId="e8489a45-135e-41f6-af18-16ea39c47a9d" providerId="ADAL" clId="{AA0D6084-48FB-47F1-9AE3-6A2D03E20B6C}" dt="2023-08-25T15:43:12.198" v="1128" actId="1076"/>
          <ac:picMkLst>
            <pc:docMk/>
            <pc:sldMk cId="2436430615" sldId="339"/>
            <ac:picMk id="14" creationId="{AD4B2183-3D2D-AB34-7AE1-DBE5FE8C99B0}"/>
          </ac:picMkLst>
        </pc:picChg>
        <pc:picChg chg="add mod">
          <ac:chgData name="Leonardo Pierattelli" userId="e8489a45-135e-41f6-af18-16ea39c47a9d" providerId="ADAL" clId="{AA0D6084-48FB-47F1-9AE3-6A2D03E20B6C}" dt="2023-08-25T15:44:06.676" v="1136" actId="1076"/>
          <ac:picMkLst>
            <pc:docMk/>
            <pc:sldMk cId="2436430615" sldId="339"/>
            <ac:picMk id="18" creationId="{4B519364-962C-8B9F-83C4-03576CAE54BC}"/>
          </ac:picMkLst>
        </pc:picChg>
        <pc:picChg chg="add mod">
          <ac:chgData name="Leonardo Pierattelli" userId="e8489a45-135e-41f6-af18-16ea39c47a9d" providerId="ADAL" clId="{AA0D6084-48FB-47F1-9AE3-6A2D03E20B6C}" dt="2023-08-25T15:43:32.519" v="1129" actId="1076"/>
          <ac:picMkLst>
            <pc:docMk/>
            <pc:sldMk cId="2436430615" sldId="339"/>
            <ac:picMk id="20" creationId="{937B1E5C-8D21-926F-9226-545183A97797}"/>
          </ac:picMkLst>
        </pc:picChg>
        <pc:picChg chg="add del mod">
          <ac:chgData name="Leonardo Pierattelli" userId="e8489a45-135e-41f6-af18-16ea39c47a9d" providerId="ADAL" clId="{AA0D6084-48FB-47F1-9AE3-6A2D03E20B6C}" dt="2023-08-25T15:45:15.836" v="1145" actId="478"/>
          <ac:picMkLst>
            <pc:docMk/>
            <pc:sldMk cId="2436430615" sldId="339"/>
            <ac:picMk id="23" creationId="{2499D726-3BB5-3E03-FD52-0641670B77AD}"/>
          </ac:picMkLst>
        </pc:picChg>
        <pc:picChg chg="add del">
          <ac:chgData name="Leonardo Pierattelli" userId="e8489a45-135e-41f6-af18-16ea39c47a9d" providerId="ADAL" clId="{AA0D6084-48FB-47F1-9AE3-6A2D03E20B6C}" dt="2023-08-25T15:45:04.691" v="1144" actId="478"/>
          <ac:picMkLst>
            <pc:docMk/>
            <pc:sldMk cId="2436430615" sldId="339"/>
            <ac:picMk id="26" creationId="{570E8B4F-EF57-D1C4-C7B1-4F8017BFAC4C}"/>
          </ac:picMkLst>
        </pc:picChg>
        <pc:picChg chg="add mod">
          <ac:chgData name="Leonardo Pierattelli" userId="e8489a45-135e-41f6-af18-16ea39c47a9d" providerId="ADAL" clId="{AA0D6084-48FB-47F1-9AE3-6A2D03E20B6C}" dt="2023-08-25T15:45:25.065" v="1150" actId="1076"/>
          <ac:picMkLst>
            <pc:docMk/>
            <pc:sldMk cId="2436430615" sldId="339"/>
            <ac:picMk id="28" creationId="{2B9D142A-6540-C406-04D7-400A57EFBE36}"/>
          </ac:picMkLst>
        </pc:picChg>
      </pc:sldChg>
      <pc:sldChg chg="addSp delSp modSp add mod ord">
        <pc:chgData name="Leonardo Pierattelli" userId="e8489a45-135e-41f6-af18-16ea39c47a9d" providerId="ADAL" clId="{AA0D6084-48FB-47F1-9AE3-6A2D03E20B6C}" dt="2023-08-25T15:52:33.237" v="1583" actId="14100"/>
        <pc:sldMkLst>
          <pc:docMk/>
          <pc:sldMk cId="1688266493" sldId="340"/>
        </pc:sldMkLst>
        <pc:spChg chg="del">
          <ac:chgData name="Leonardo Pierattelli" userId="e8489a45-135e-41f6-af18-16ea39c47a9d" providerId="ADAL" clId="{AA0D6084-48FB-47F1-9AE3-6A2D03E20B6C}" dt="2023-08-25T15:46:20.257" v="1154" actId="478"/>
          <ac:spMkLst>
            <pc:docMk/>
            <pc:sldMk cId="1688266493" sldId="340"/>
            <ac:spMk id="2" creationId="{6E9469DE-3F58-9F90-7B69-1625771289E1}"/>
          </ac:spMkLst>
        </pc:spChg>
        <pc:spChg chg="mod">
          <ac:chgData name="Leonardo Pierattelli" userId="e8489a45-135e-41f6-af18-16ea39c47a9d" providerId="ADAL" clId="{AA0D6084-48FB-47F1-9AE3-6A2D03E20B6C}" dt="2023-08-25T15:48:09.656" v="1216" actId="20577"/>
          <ac:spMkLst>
            <pc:docMk/>
            <pc:sldMk cId="1688266493" sldId="340"/>
            <ac:spMk id="3" creationId="{6941C85D-B5CF-F7D1-65A9-416C9C77655E}"/>
          </ac:spMkLst>
        </pc:spChg>
        <pc:spChg chg="del mod">
          <ac:chgData name="Leonardo Pierattelli" userId="e8489a45-135e-41f6-af18-16ea39c47a9d" providerId="ADAL" clId="{AA0D6084-48FB-47F1-9AE3-6A2D03E20B6C}" dt="2023-08-25T15:46:38.507" v="1160" actId="478"/>
          <ac:spMkLst>
            <pc:docMk/>
            <pc:sldMk cId="1688266493" sldId="340"/>
            <ac:spMk id="4" creationId="{53496857-611C-0D5A-F305-3C90B02E1A5B}"/>
          </ac:spMkLst>
        </pc:spChg>
        <pc:spChg chg="add del mod">
          <ac:chgData name="Leonardo Pierattelli" userId="e8489a45-135e-41f6-af18-16ea39c47a9d" providerId="ADAL" clId="{AA0D6084-48FB-47F1-9AE3-6A2D03E20B6C}" dt="2023-08-25T15:46:25.830" v="1155" actId="478"/>
          <ac:spMkLst>
            <pc:docMk/>
            <pc:sldMk cId="1688266493" sldId="340"/>
            <ac:spMk id="6" creationId="{E3E71B6B-4C36-ED4A-14D0-7B3589941628}"/>
          </ac:spMkLst>
        </pc:spChg>
        <pc:spChg chg="add mod">
          <ac:chgData name="Leonardo Pierattelli" userId="e8489a45-135e-41f6-af18-16ea39c47a9d" providerId="ADAL" clId="{AA0D6084-48FB-47F1-9AE3-6A2D03E20B6C}" dt="2023-08-25T15:49:35.175" v="1371" actId="14100"/>
          <ac:spMkLst>
            <pc:docMk/>
            <pc:sldMk cId="1688266493" sldId="340"/>
            <ac:spMk id="10" creationId="{B57C5BD8-4897-802F-969E-59958099BAB2}"/>
          </ac:spMkLst>
        </pc:spChg>
        <pc:spChg chg="add mod">
          <ac:chgData name="Leonardo Pierattelli" userId="e8489a45-135e-41f6-af18-16ea39c47a9d" providerId="ADAL" clId="{AA0D6084-48FB-47F1-9AE3-6A2D03E20B6C}" dt="2023-08-25T15:52:33.237" v="1583" actId="14100"/>
          <ac:spMkLst>
            <pc:docMk/>
            <pc:sldMk cId="1688266493" sldId="340"/>
            <ac:spMk id="11" creationId="{E15B0801-49B6-0665-C4A2-97F4E206EBC9}"/>
          </ac:spMkLst>
        </pc:spChg>
        <pc:picChg chg="add mod">
          <ac:chgData name="Leonardo Pierattelli" userId="e8489a45-135e-41f6-af18-16ea39c47a9d" providerId="ADAL" clId="{AA0D6084-48FB-47F1-9AE3-6A2D03E20B6C}" dt="2023-08-25T15:47:11.423" v="1165" actId="1076"/>
          <ac:picMkLst>
            <pc:docMk/>
            <pc:sldMk cId="1688266493" sldId="340"/>
            <ac:picMk id="8" creationId="{AC27E8AF-FDD3-06ED-5AF6-93041BE04859}"/>
          </ac:picMkLst>
        </pc:picChg>
        <pc:picChg chg="add mod">
          <ac:chgData name="Leonardo Pierattelli" userId="e8489a45-135e-41f6-af18-16ea39c47a9d" providerId="ADAL" clId="{AA0D6084-48FB-47F1-9AE3-6A2D03E20B6C}" dt="2023-08-25T15:47:20.887" v="1167" actId="1076"/>
          <ac:picMkLst>
            <pc:docMk/>
            <pc:sldMk cId="1688266493" sldId="340"/>
            <ac:picMk id="9" creationId="{2B61C231-2BC3-A128-287B-361942673550}"/>
          </ac:picMkLst>
        </pc:picChg>
      </pc:sldChg>
      <pc:sldChg chg="delSp modSp add mod">
        <pc:chgData name="Leonardo Pierattelli" userId="e8489a45-135e-41f6-af18-16ea39c47a9d" providerId="ADAL" clId="{AA0D6084-48FB-47F1-9AE3-6A2D03E20B6C}" dt="2023-08-25T15:54:40.405" v="1617" actId="1076"/>
        <pc:sldMkLst>
          <pc:docMk/>
          <pc:sldMk cId="3609610689" sldId="341"/>
        </pc:sldMkLst>
        <pc:spChg chg="mod">
          <ac:chgData name="Leonardo Pierattelli" userId="e8489a45-135e-41f6-af18-16ea39c47a9d" providerId="ADAL" clId="{AA0D6084-48FB-47F1-9AE3-6A2D03E20B6C}" dt="2023-08-25T15:54:40.405" v="1617" actId="1076"/>
          <ac:spMkLst>
            <pc:docMk/>
            <pc:sldMk cId="3609610689" sldId="341"/>
            <ac:spMk id="3" creationId="{6941C85D-B5CF-F7D1-65A9-416C9C77655E}"/>
          </ac:spMkLst>
        </pc:spChg>
        <pc:spChg chg="del">
          <ac:chgData name="Leonardo Pierattelli" userId="e8489a45-135e-41f6-af18-16ea39c47a9d" providerId="ADAL" clId="{AA0D6084-48FB-47F1-9AE3-6A2D03E20B6C}" dt="2023-08-25T15:54:08.849" v="1587" actId="478"/>
          <ac:spMkLst>
            <pc:docMk/>
            <pc:sldMk cId="3609610689" sldId="341"/>
            <ac:spMk id="10" creationId="{B57C5BD8-4897-802F-969E-59958099BAB2}"/>
          </ac:spMkLst>
        </pc:spChg>
        <pc:spChg chg="del">
          <ac:chgData name="Leonardo Pierattelli" userId="e8489a45-135e-41f6-af18-16ea39c47a9d" providerId="ADAL" clId="{AA0D6084-48FB-47F1-9AE3-6A2D03E20B6C}" dt="2023-08-25T15:54:10.316" v="1588" actId="478"/>
          <ac:spMkLst>
            <pc:docMk/>
            <pc:sldMk cId="3609610689" sldId="341"/>
            <ac:spMk id="11" creationId="{E15B0801-49B6-0665-C4A2-97F4E206EBC9}"/>
          </ac:spMkLst>
        </pc:spChg>
        <pc:picChg chg="del">
          <ac:chgData name="Leonardo Pierattelli" userId="e8489a45-135e-41f6-af18-16ea39c47a9d" providerId="ADAL" clId="{AA0D6084-48FB-47F1-9AE3-6A2D03E20B6C}" dt="2023-08-25T15:54:07.231" v="1586" actId="478"/>
          <ac:picMkLst>
            <pc:docMk/>
            <pc:sldMk cId="3609610689" sldId="341"/>
            <ac:picMk id="8" creationId="{AC27E8AF-FDD3-06ED-5AF6-93041BE04859}"/>
          </ac:picMkLst>
        </pc:picChg>
        <pc:picChg chg="del">
          <ac:chgData name="Leonardo Pierattelli" userId="e8489a45-135e-41f6-af18-16ea39c47a9d" providerId="ADAL" clId="{AA0D6084-48FB-47F1-9AE3-6A2D03E20B6C}" dt="2023-08-25T15:54:05.538" v="1585" actId="478"/>
          <ac:picMkLst>
            <pc:docMk/>
            <pc:sldMk cId="3609610689" sldId="341"/>
            <ac:picMk id="9" creationId="{2B61C231-2BC3-A128-287B-36194267355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factory&#10;&#10;Description automatically generated with low confidence">
            <a:extLst>
              <a:ext uri="{FF2B5EF4-FFF2-40B4-BE49-F238E27FC236}">
                <a16:creationId xmlns:a16="http://schemas.microsoft.com/office/drawing/2014/main" id="{6981BFD7-6588-0D4B-8CC1-3092F9D89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314" b="26860"/>
          <a:stretch/>
        </p:blipFill>
        <p:spPr>
          <a:xfrm>
            <a:off x="-17762" y="-486547"/>
            <a:ext cx="9161762" cy="35301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291EDF-F712-3D43-8EEC-DDEAB4C756BA}"/>
              </a:ext>
            </a:extLst>
          </p:cNvPr>
          <p:cNvSpPr/>
          <p:nvPr userDrawn="1"/>
        </p:nvSpPr>
        <p:spPr>
          <a:xfrm>
            <a:off x="-17763" y="-486547"/>
            <a:ext cx="9161762" cy="35301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52000">
                <a:schemeClr val="accent1">
                  <a:tint val="50000"/>
                  <a:shade val="100000"/>
                  <a:satMod val="350000"/>
                  <a:alpha val="5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17762" y="-486547"/>
            <a:ext cx="9161762" cy="1084887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10" name="Picture 4" descr="quantum sensor back piece">
            <a:extLst>
              <a:ext uri="{FF2B5EF4-FFF2-40B4-BE49-F238E27FC236}">
                <a16:creationId xmlns:a16="http://schemas.microsoft.com/office/drawing/2014/main" id="{58996D56-0C7D-0545-97D5-1614214A0A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23" y="658523"/>
            <a:ext cx="1184754" cy="174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quantum sensor board">
            <a:extLst>
              <a:ext uri="{FF2B5EF4-FFF2-40B4-BE49-F238E27FC236}">
                <a16:creationId xmlns:a16="http://schemas.microsoft.com/office/drawing/2014/main" id="{B970DDA0-C74F-5046-A378-DDCACA046D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51" y="987224"/>
            <a:ext cx="889941" cy="112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quantum sensor front wire">
            <a:extLst>
              <a:ext uri="{FF2B5EF4-FFF2-40B4-BE49-F238E27FC236}">
                <a16:creationId xmlns:a16="http://schemas.microsoft.com/office/drawing/2014/main" id="{8E223E00-B323-724E-B6CA-F8C7BC74BF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78" y="1479305"/>
            <a:ext cx="458312" cy="7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quantum sensor front piece">
            <a:extLst>
              <a:ext uri="{FF2B5EF4-FFF2-40B4-BE49-F238E27FC236}">
                <a16:creationId xmlns:a16="http://schemas.microsoft.com/office/drawing/2014/main" id="{F43291D3-2C06-EF44-866C-4C41505D5F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" y="1153592"/>
            <a:ext cx="1267601" cy="17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32A1F0-4E7A-E244-8810-AC7326853167}"/>
              </a:ext>
            </a:extLst>
          </p:cNvPr>
          <p:cNvSpPr/>
          <p:nvPr userDrawn="1"/>
        </p:nvSpPr>
        <p:spPr>
          <a:xfrm>
            <a:off x="4977442" y="109365"/>
            <a:ext cx="1424084" cy="465826"/>
          </a:xfrm>
          <a:prstGeom prst="rect">
            <a:avLst/>
          </a:prstGeom>
          <a:solidFill>
            <a:srgbClr val="0029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FF97E303-7D0D-0140-8C19-6B3554D43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18224" b="32124"/>
          <a:stretch/>
        </p:blipFill>
        <p:spPr>
          <a:xfrm>
            <a:off x="5074971" y="181351"/>
            <a:ext cx="1229025" cy="290085"/>
          </a:xfrm>
          <a:prstGeom prst="rect">
            <a:avLst/>
          </a:prstGeom>
        </p:spPr>
      </p:pic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34C797D5-2CDB-4813-1460-3C1F3A8DC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385" y="4624911"/>
            <a:ext cx="2432848" cy="22983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1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Month/Day/Year – Helvetica 11pt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CAEAC0DB-1889-9567-9224-34B98F9D27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Presentation Title – Helvetica 24pt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2A7D66B-4CF5-F1AE-C96F-02AB3D79EF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30017" y="4505383"/>
            <a:ext cx="1611139" cy="40845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05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Insert partner logo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68D23D15-693B-33D0-4909-0AD52E8A14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290" y="4110207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1 name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9733695-C3C6-EC48-8E9D-0F97FCDBCF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9035" y="4110207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2 name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89DB7CB8-B48F-C63E-EAEA-EECBF4F3B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8780" y="4104604"/>
            <a:ext cx="2041405" cy="408453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63666A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Presenter 3 name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E06BCD8-7AE2-644C-B33E-DE87792CE2EC}"/>
              </a:ext>
            </a:extLst>
          </p:cNvPr>
          <p:cNvSpPr txBox="1">
            <a:spLocks/>
          </p:cNvSpPr>
          <p:nvPr userDrawn="1"/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8/23/2023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0FB5DE-2BBF-E942-B18F-431AEB78E818}"/>
              </a:ext>
            </a:extLst>
          </p:cNvPr>
          <p:cNvSpPr txBox="1">
            <a:spLocks/>
          </p:cNvSpPr>
          <p:nvPr userDrawn="1"/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Leonardo Pierattelli | Multimode Bosonic Codes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CC9F928-A55A-6F48-B4D1-652C0647D14B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F69E75-46B1-50F5-EC4C-8DE2E45B8D1D}"/>
              </a:ext>
            </a:extLst>
          </p:cNvPr>
          <p:cNvSpPr txBox="1">
            <a:spLocks/>
          </p:cNvSpPr>
          <p:nvPr userDrawn="1"/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8/23/2023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160759-32EF-46E1-9C49-6D4FE05129DF}"/>
              </a:ext>
            </a:extLst>
          </p:cNvPr>
          <p:cNvSpPr txBox="1">
            <a:spLocks/>
          </p:cNvSpPr>
          <p:nvPr userDrawn="1"/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Leonardo Pierattelli | Multimode Bosonic Codes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5ECB9DD-1C0C-89F0-727F-316B1A52F542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34CABBB-9574-C8A3-8737-56A2F82E3AD6}"/>
              </a:ext>
            </a:extLst>
          </p:cNvPr>
          <p:cNvSpPr txBox="1">
            <a:spLocks/>
          </p:cNvSpPr>
          <p:nvPr userDrawn="1"/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8/23/2023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9C98CE-72B7-8728-90FA-EA6B84991258}"/>
              </a:ext>
            </a:extLst>
          </p:cNvPr>
          <p:cNvSpPr txBox="1">
            <a:spLocks/>
          </p:cNvSpPr>
          <p:nvPr userDrawn="1"/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Leonardo Pierattelli | Multimode Bosonic Codes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7FD108-595E-CFEF-CDD6-998EBFBFB356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950405F-342A-0DA4-A9BF-39BDC04B691D}"/>
              </a:ext>
            </a:extLst>
          </p:cNvPr>
          <p:cNvSpPr txBox="1">
            <a:spLocks/>
          </p:cNvSpPr>
          <p:nvPr userDrawn="1"/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8/23/2023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D1FFA3-13F2-6532-5102-F1D0FA2CD868}"/>
              </a:ext>
            </a:extLst>
          </p:cNvPr>
          <p:cNvSpPr txBox="1">
            <a:spLocks/>
          </p:cNvSpPr>
          <p:nvPr userDrawn="1"/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Leonardo Pierattelli | Multimode Bosonic Codes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80D585-C9F0-05C3-464A-AF3C9F487EE8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3 Pictures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01775C-AD98-2244-BFD9-9D2B630B749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85115" y="720589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FDDEADE-6168-E74A-B5A8-27F6C2E38AF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146157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408B84C-705C-4E0C-9BCE-4E7128503A29}"/>
              </a:ext>
            </a:extLst>
          </p:cNvPr>
          <p:cNvSpPr txBox="1">
            <a:spLocks/>
          </p:cNvSpPr>
          <p:nvPr userDrawn="1"/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8/23/2023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29710FC-32CD-A6F6-5AA3-76E5D9790D1E}"/>
              </a:ext>
            </a:extLst>
          </p:cNvPr>
          <p:cNvSpPr txBox="1">
            <a:spLocks/>
          </p:cNvSpPr>
          <p:nvPr userDrawn="1"/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Leonardo Pierattelli | Multimode Bosonic Codes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38AFA9C-B963-2272-A00B-3B5DEC0B646D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AAAA68-3D73-543C-40C6-077DFE64F394}"/>
              </a:ext>
            </a:extLst>
          </p:cNvPr>
          <p:cNvSpPr txBox="1">
            <a:spLocks/>
          </p:cNvSpPr>
          <p:nvPr userDrawn="1"/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8/23/2023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96683A2-14B8-9528-E1E5-B5105DE0AB38}"/>
              </a:ext>
            </a:extLst>
          </p:cNvPr>
          <p:cNvSpPr txBox="1">
            <a:spLocks/>
          </p:cNvSpPr>
          <p:nvPr userDrawn="1"/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Leonardo Pierattelli | Multimode Bosonic Codes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F27056A-0196-2950-B21C-4848F4425575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llage -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2FFF7D-D4A9-DBB1-3B07-4563DD4C0DF0}"/>
              </a:ext>
            </a:extLst>
          </p:cNvPr>
          <p:cNvSpPr txBox="1">
            <a:spLocks/>
          </p:cNvSpPr>
          <p:nvPr userDrawn="1"/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8/23/2023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02A06A6-76D1-AE86-7DAA-C6D346C35E8B}"/>
              </a:ext>
            </a:extLst>
          </p:cNvPr>
          <p:cNvSpPr txBox="1">
            <a:spLocks/>
          </p:cNvSpPr>
          <p:nvPr userDrawn="1"/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Leonardo Pierattelli | Multimode Bosonic Codes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77116B-EB16-9FB3-6E93-B2E5A595148F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8/25/2023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‹N›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65187-3540-D045-BEB5-7C17D7CC50C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359624" y="4792740"/>
            <a:ext cx="2664926" cy="265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3" r:id="rId6"/>
    <p:sldLayoutId id="2147484122" r:id="rId7"/>
    <p:sldLayoutId id="2147484116" r:id="rId8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EDE049E-F529-5306-6988-4D13B0A053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8/23/2023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8B0038-FBCF-2F31-E3D5-91D52B359B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err="1"/>
              <a:t>Multimode</a:t>
            </a:r>
            <a:r>
              <a:rPr lang="it-IT" dirty="0"/>
              <a:t> </a:t>
            </a:r>
            <a:r>
              <a:rPr lang="it-IT" dirty="0" err="1"/>
              <a:t>Bosonic</a:t>
            </a:r>
            <a:r>
              <a:rPr lang="it-IT" dirty="0"/>
              <a:t> </a:t>
            </a:r>
            <a:r>
              <a:rPr lang="it-IT" dirty="0" err="1"/>
              <a:t>Codes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C3C619-1435-92DD-77C0-A263F4924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7452383-909B-D49E-36F0-EDFAB61FB4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Leonardo Pierattelli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F7D0E2B6-3513-5F01-3127-2A1CD5CB5B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err="1"/>
              <a:t>Doǧa</a:t>
            </a:r>
            <a:r>
              <a:rPr lang="it-IT" dirty="0"/>
              <a:t> Murat </a:t>
            </a:r>
            <a:r>
              <a:rPr lang="it-IT" dirty="0" err="1"/>
              <a:t>Kürkçüoǧlu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3746F18-4FC2-609E-3CF4-7AAB8C1A52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Henry Lamm</a:t>
            </a:r>
          </a:p>
        </p:txBody>
      </p:sp>
    </p:spTree>
    <p:extLst>
      <p:ext uri="{BB962C8B-B14F-4D97-AF65-F5344CB8AC3E}">
        <p14:creationId xmlns:p14="http://schemas.microsoft.com/office/powerpoint/2010/main" val="1472085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6E9469DE-3F58-9F90-7B69-162577128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33" y="710278"/>
            <a:ext cx="8441303" cy="320909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ToDo: </a:t>
            </a:r>
            <a:r>
              <a:rPr lang="it-IT" dirty="0" err="1"/>
              <a:t>proper</a:t>
            </a:r>
            <a:r>
              <a:rPr lang="it-IT" dirty="0"/>
              <a:t> group </a:t>
            </a:r>
            <a:r>
              <a:rPr lang="it-IT" dirty="0" err="1"/>
              <a:t>element</a:t>
            </a:r>
            <a:r>
              <a:rPr lang="it-IT" dirty="0"/>
              <a:t> – Hilbert </a:t>
            </a:r>
            <a:r>
              <a:rPr lang="it-IT" dirty="0" err="1"/>
              <a:t>space’s</a:t>
            </a:r>
            <a:r>
              <a:rPr lang="it-IT" dirty="0"/>
              <a:t> </a:t>
            </a:r>
            <a:r>
              <a:rPr lang="it-IT" dirty="0" err="1"/>
              <a:t>basis</a:t>
            </a:r>
            <a:r>
              <a:rPr lang="it-IT" dirty="0"/>
              <a:t> </a:t>
            </a:r>
            <a:r>
              <a:rPr lang="it-IT" dirty="0" err="1"/>
              <a:t>element</a:t>
            </a:r>
            <a:r>
              <a:rPr lang="it-IT" dirty="0"/>
              <a:t> </a:t>
            </a:r>
            <a:r>
              <a:rPr lang="it-IT" dirty="0" err="1"/>
              <a:t>correspondence</a:t>
            </a:r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941C85D-B5CF-F7D1-65A9-416C9C776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detail</a:t>
            </a:r>
            <a:r>
              <a:rPr lang="it-IT" dirty="0"/>
              <a:t>…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CBBA1B26-543A-1CDC-544B-5538D03425B6}"/>
              </a:ext>
            </a:extLst>
          </p:cNvPr>
          <p:cNvSpPr/>
          <p:nvPr/>
        </p:nvSpPr>
        <p:spPr>
          <a:xfrm>
            <a:off x="971548" y="1163373"/>
            <a:ext cx="532738" cy="53273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Segnaposto contenuto 1">
                <a:extLst>
                  <a:ext uri="{FF2B5EF4-FFF2-40B4-BE49-F238E27FC236}">
                    <a16:creationId xmlns:a16="http://schemas.microsoft.com/office/drawing/2014/main" id="{281A17F8-79CE-2E4F-E6B9-74449862B6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032" y="1828296"/>
                <a:ext cx="2366509" cy="94670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it-IT" dirty="0"/>
                  <a:t>For 2T-constellation:</a:t>
                </a:r>
              </a:p>
              <a:p>
                <a:r>
                  <a:rPr lang="it-IT" dirty="0"/>
                  <a:t>Each </a:t>
                </a:r>
                <a:r>
                  <a:rPr lang="it-IT" dirty="0" err="1"/>
                  <a:t>coherent</a:t>
                </a:r>
                <a:r>
                  <a:rPr lang="it-IT" dirty="0"/>
                  <a:t> state </a:t>
                </a:r>
                <a14:m>
                  <m:oMath xmlns:m="http://schemas.openxmlformats.org/officeDocument/2006/math">
                    <m:r>
                      <a:rPr lang="it-IT" sz="1800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it-IT" kern="1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/>
                  <a:t>quaternion</a:t>
                </a:r>
              </a:p>
              <a:p>
                <a:endParaRPr lang="it-IT" dirty="0"/>
              </a:p>
            </p:txBody>
          </p:sp>
        </mc:Choice>
        <mc:Fallback>
          <p:sp>
            <p:nvSpPr>
              <p:cNvPr id="8" name="Segnaposto contenuto 1">
                <a:extLst>
                  <a:ext uri="{FF2B5EF4-FFF2-40B4-BE49-F238E27FC236}">
                    <a16:creationId xmlns:a16="http://schemas.microsoft.com/office/drawing/2014/main" id="{281A17F8-79CE-2E4F-E6B9-74449862B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32" y="1828296"/>
                <a:ext cx="2366509" cy="946709"/>
              </a:xfrm>
              <a:prstGeom prst="rect">
                <a:avLst/>
              </a:prstGeom>
              <a:blipFill>
                <a:blip r:embed="rId2"/>
                <a:stretch>
                  <a:fillRect l="-6186" t="-8387" r="-4381" b="-70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298EFACD-6E10-A26A-9ADF-6F0138786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229" y="1397955"/>
            <a:ext cx="2366509" cy="43660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DB50AFB-075B-A008-8345-99084E65B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605" y="2301650"/>
            <a:ext cx="2844790" cy="39260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D4B2183-3D2D-AB34-7AE1-DBE5FE8C9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021" y="2319027"/>
            <a:ext cx="1742353" cy="404913"/>
          </a:xfrm>
          <a:prstGeom prst="rect">
            <a:avLst/>
          </a:prstGeom>
        </p:spPr>
      </p:pic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3B7E84D9-C251-26BF-01DF-5D6DF65FE91F}"/>
              </a:ext>
            </a:extLst>
          </p:cNvPr>
          <p:cNvSpPr/>
          <p:nvPr/>
        </p:nvSpPr>
        <p:spPr>
          <a:xfrm rot="1756818">
            <a:off x="4821615" y="1795300"/>
            <a:ext cx="290312" cy="54560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2BFC6F44-5EBD-5C9D-A838-7481E075A34B}"/>
              </a:ext>
            </a:extLst>
          </p:cNvPr>
          <p:cNvSpPr/>
          <p:nvPr/>
        </p:nvSpPr>
        <p:spPr>
          <a:xfrm>
            <a:off x="6128966" y="2359710"/>
            <a:ext cx="644055" cy="32090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B519364-962C-8B9F-83C4-03576CAE5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456" y="3235889"/>
            <a:ext cx="6684561" cy="67245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937B1E5C-8D21-926F-9226-545183A977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4136" y="4120524"/>
            <a:ext cx="3034914" cy="449617"/>
          </a:xfrm>
          <a:prstGeom prst="rect">
            <a:avLst/>
          </a:prstGeom>
        </p:spPr>
      </p:pic>
      <p:sp>
        <p:nvSpPr>
          <p:cNvPr id="24" name="Freccia curva 23">
            <a:extLst>
              <a:ext uri="{FF2B5EF4-FFF2-40B4-BE49-F238E27FC236}">
                <a16:creationId xmlns:a16="http://schemas.microsoft.com/office/drawing/2014/main" id="{5FEF1BAF-0BD6-1D2F-C2D9-9B23FDD22DE3}"/>
              </a:ext>
            </a:extLst>
          </p:cNvPr>
          <p:cNvSpPr/>
          <p:nvPr/>
        </p:nvSpPr>
        <p:spPr>
          <a:xfrm flipV="1">
            <a:off x="588397" y="2907190"/>
            <a:ext cx="649520" cy="77065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2B9D142A-6540-C406-04D7-400A57EFB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2124" y="4158831"/>
            <a:ext cx="2840105" cy="37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30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941C85D-B5CF-F7D1-65A9-416C9C776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Finding a </a:t>
            </a:r>
            <a:r>
              <a:rPr lang="it-IT" dirty="0" err="1"/>
              <a:t>Quoctit</a:t>
            </a:r>
            <a:r>
              <a:rPr lang="it-IT" dirty="0"/>
              <a:t>, and More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C27E8AF-FDD3-06ED-5AF6-93041BE0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75788"/>
            <a:ext cx="8734892" cy="12787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61C231-2BC3-A128-287B-361942673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56" y="1082144"/>
            <a:ext cx="2715434" cy="361132"/>
          </a:xfrm>
          <a:prstGeom prst="rect">
            <a:avLst/>
          </a:prstGeom>
        </p:spPr>
      </p:pic>
      <p:sp>
        <p:nvSpPr>
          <p:cNvPr id="10" name="Segnaposto contenuto 1">
            <a:extLst>
              <a:ext uri="{FF2B5EF4-FFF2-40B4-BE49-F238E27FC236}">
                <a16:creationId xmlns:a16="http://schemas.microsoft.com/office/drawing/2014/main" id="{B57C5BD8-4897-802F-969E-59958099BAB2}"/>
              </a:ext>
            </a:extLst>
          </p:cNvPr>
          <p:cNvSpPr txBox="1">
            <a:spLocks/>
          </p:cNvSpPr>
          <p:nvPr/>
        </p:nvSpPr>
        <p:spPr>
          <a:xfrm>
            <a:off x="339919" y="3281218"/>
            <a:ext cx="8308120" cy="408187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it-IT" dirty="0"/>
              <a:t>What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want to </a:t>
            </a:r>
            <a:r>
              <a:rPr lang="it-IT" dirty="0" err="1"/>
              <a:t>encode</a:t>
            </a:r>
            <a:r>
              <a:rPr lang="it-IT" dirty="0"/>
              <a:t> a </a:t>
            </a:r>
            <a:r>
              <a:rPr lang="it-IT" b="1" dirty="0" err="1"/>
              <a:t>quicosotetrit</a:t>
            </a:r>
            <a:r>
              <a:rPr lang="it-IT" b="1" dirty="0"/>
              <a:t> </a:t>
            </a:r>
            <a:r>
              <a:rPr lang="it-IT" dirty="0"/>
              <a:t>(24 states) into the </a:t>
            </a:r>
            <a:r>
              <a:rPr lang="it-IT" dirty="0" err="1"/>
              <a:t>larger</a:t>
            </a:r>
            <a:r>
              <a:rPr lang="it-IT" dirty="0"/>
              <a:t> 2O group?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Segnaposto contenuto 1">
                <a:extLst>
                  <a:ext uri="{FF2B5EF4-FFF2-40B4-BE49-F238E27FC236}">
                    <a16:creationId xmlns:a16="http://schemas.microsoft.com/office/drawing/2014/main" id="{E15B0801-49B6-0665-C4A2-97F4E206EB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0059" y="3689405"/>
                <a:ext cx="7758818" cy="98596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it-IT" b="1" dirty="0" err="1"/>
                  <a:t>If</a:t>
                </a:r>
                <a:r>
                  <a:rPr lang="it-IT" b="1" dirty="0"/>
                  <a:t> group structure </a:t>
                </a:r>
                <a:r>
                  <a:rPr lang="it-IT" b="1" dirty="0" err="1"/>
                  <a:t>is</a:t>
                </a:r>
                <a:r>
                  <a:rPr lang="it-IT" b="1" dirty="0"/>
                  <a:t> </a:t>
                </a:r>
                <a:r>
                  <a:rPr lang="it-IT" b="1" dirty="0" err="1"/>
                  <a:t>important</a:t>
                </a:r>
                <a:r>
                  <a:rPr lang="it-IT" b="1" dirty="0"/>
                  <a:t>, no </a:t>
                </a:r>
                <a:r>
                  <a:rPr lang="it-IT" b="1" dirty="0" err="1"/>
                  <a:t>advantage</a:t>
                </a:r>
                <a:r>
                  <a:rPr lang="it-IT" b="1" dirty="0"/>
                  <a:t>!</a:t>
                </a:r>
              </a:p>
              <a:p>
                <a:pPr marL="0" indent="0">
                  <a:buFont typeface="Arial" charset="0"/>
                  <a:buNone/>
                </a:pPr>
                <a:r>
                  <a:rPr lang="it-IT" b="1" dirty="0"/>
                  <a:t>		</a:t>
                </a:r>
                <a:r>
                  <a:rPr lang="it-IT" dirty="0" err="1"/>
                  <a:t>Codewords</a:t>
                </a:r>
                <a:r>
                  <a:rPr lang="it-IT" dirty="0"/>
                  <a:t> </a:t>
                </a:r>
                <a:r>
                  <a:rPr lang="it-IT" i="1" dirty="0" err="1"/>
                  <a:t>themselves</a:t>
                </a:r>
                <a:r>
                  <a:rPr lang="it-IT" i="1" dirty="0"/>
                  <a:t> </a:t>
                </a:r>
                <a:r>
                  <a:rPr lang="it-IT" dirty="0"/>
                  <a:t>would </a:t>
                </a:r>
                <a:r>
                  <a:rPr lang="it-IT" b="1" dirty="0"/>
                  <a:t>not</a:t>
                </a:r>
                <a:r>
                  <a:rPr lang="it-IT" dirty="0"/>
                  <a:t> </a:t>
                </a:r>
                <a:r>
                  <a:rPr lang="it-IT" dirty="0" err="1"/>
                  <a:t>have</a:t>
                </a:r>
                <a:r>
                  <a:rPr lang="it-IT" dirty="0"/>
                  <a:t> a group structure…</a:t>
                </a:r>
                <a:endParaRPr lang="it-IT" b="1" dirty="0"/>
              </a:p>
              <a:p>
                <a:pPr marL="0" indent="0">
                  <a:buFont typeface="Arial" charset="0"/>
                  <a:buNone/>
                </a:pPr>
                <a:r>
                  <a:rPr lang="it-IT" b="1" dirty="0"/>
                  <a:t>		</a:t>
                </a:r>
                <a:r>
                  <a:rPr lang="it-IT" dirty="0"/>
                  <a:t>2O = 2T ⋊ ???		2T </a:t>
                </a:r>
                <a14:m>
                  <m:oMath xmlns:m="http://schemas.openxmlformats.org/officeDocument/2006/math">
                    <m:r>
                      <a:rPr lang="it-IT" sz="1800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⊂</m:t>
                    </m:r>
                  </m:oMath>
                </a14:m>
                <a:r>
                  <a:rPr lang="it-IT" b="1" dirty="0"/>
                  <a:t> </a:t>
                </a:r>
                <a:r>
                  <a:rPr lang="it-IT" dirty="0"/>
                  <a:t>2O…</a:t>
                </a:r>
                <a:endParaRPr lang="it-IT" b="1" dirty="0"/>
              </a:p>
            </p:txBody>
          </p:sp>
        </mc:Choice>
        <mc:Fallback>
          <p:sp>
            <p:nvSpPr>
              <p:cNvPr id="11" name="Segnaposto contenuto 1">
                <a:extLst>
                  <a:ext uri="{FF2B5EF4-FFF2-40B4-BE49-F238E27FC236}">
                    <a16:creationId xmlns:a16="http://schemas.microsoft.com/office/drawing/2014/main" id="{E15B0801-49B6-0665-C4A2-97F4E206E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059" y="3689405"/>
                <a:ext cx="7758818" cy="985962"/>
              </a:xfrm>
              <a:prstGeom prst="rect">
                <a:avLst/>
              </a:prstGeom>
              <a:blipFill>
                <a:blip r:embed="rId4"/>
                <a:stretch>
                  <a:fillRect l="-1807" t="-8025" b="-92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826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941C85D-B5CF-F7D1-65A9-416C9C77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377" y="2065322"/>
            <a:ext cx="4836381" cy="320908"/>
          </a:xfrm>
        </p:spPr>
        <p:txBody>
          <a:bodyPr/>
          <a:lstStyle/>
          <a:p>
            <a:r>
              <a:rPr lang="it-IT" sz="3200" dirty="0"/>
              <a:t>Thank you for </a:t>
            </a:r>
            <a:r>
              <a:rPr lang="it-IT" sz="3200" dirty="0" err="1"/>
              <a:t>listening</a:t>
            </a:r>
            <a:r>
              <a:rPr lang="it-IT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09610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vestiti, persona, aria aperta, lago&#10;&#10;Descrizione generata automaticamente">
            <a:extLst>
              <a:ext uri="{FF2B5EF4-FFF2-40B4-BE49-F238E27FC236}">
                <a16:creationId xmlns:a16="http://schemas.microsoft.com/office/drawing/2014/main" id="{8BCB657F-1C87-6A2C-26A9-0F56A7D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182" y="573140"/>
            <a:ext cx="2799011" cy="373253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D131B63F-B909-D3FF-E152-9D8DA4A2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2233"/>
            <a:ext cx="8686800" cy="320908"/>
          </a:xfrm>
        </p:spPr>
        <p:txBody>
          <a:bodyPr/>
          <a:lstStyle/>
          <a:p>
            <a:r>
              <a:rPr lang="en-US" dirty="0"/>
              <a:t>Leonardo Pierattelli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FB77E1B5-DAC9-127F-F265-C91F240451BF}"/>
              </a:ext>
            </a:extLst>
          </p:cNvPr>
          <p:cNvSpPr txBox="1">
            <a:spLocks/>
          </p:cNvSpPr>
          <p:nvPr/>
        </p:nvSpPr>
        <p:spPr>
          <a:xfrm>
            <a:off x="228603" y="627517"/>
            <a:ext cx="5619581" cy="383713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Pisa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I’m interested in Quantum Computing/Sensing: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I want to do my part in the Second Quantum Revolution</a:t>
            </a:r>
          </a:p>
          <a:p>
            <a:pPr marL="0" indent="0">
              <a:buFont typeface="Arial" charset="0"/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 applied for the SQMS internship: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learn how to do research in Quantum Information Science, in one of the best places to do so.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Area: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Multimode Bosonic Codes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Supervisor(s):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Doǧa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Murat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Kürkçüoǧlu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Henry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Lamm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83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105E7127-9FCF-8B0C-D04D-8BB51768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0666" y="3006215"/>
            <a:ext cx="3932913" cy="389637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Discretization </a:t>
            </a:r>
            <a:r>
              <a:rPr lang="en-US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is the first step anyway</a:t>
            </a:r>
            <a:endParaRPr lang="en-US" b="0" i="0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057BF80-D859-8905-066F-1E19FE56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endParaRPr lang="it-IT" dirty="0"/>
          </a:p>
        </p:txBody>
      </p:sp>
      <p:sp>
        <p:nvSpPr>
          <p:cNvPr id="5" name="Segnaposto contenuto 1">
            <a:extLst>
              <a:ext uri="{FF2B5EF4-FFF2-40B4-BE49-F238E27FC236}">
                <a16:creationId xmlns:a16="http://schemas.microsoft.com/office/drawing/2014/main" id="{7A363854-0E61-B20A-87D4-05E50CCEB003}"/>
              </a:ext>
            </a:extLst>
          </p:cNvPr>
          <p:cNvSpPr txBox="1">
            <a:spLocks/>
          </p:cNvSpPr>
          <p:nvPr/>
        </p:nvSpPr>
        <p:spPr>
          <a:xfrm>
            <a:off x="5430742" y="1762545"/>
            <a:ext cx="2767054" cy="1034057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Chemical compounds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Quantum materials</a:t>
            </a:r>
          </a:p>
          <a:p>
            <a:r>
              <a:rPr lang="en-US" b="1" i="0" dirty="0">
                <a:solidFill>
                  <a:srgbClr val="004C97"/>
                </a:solidFill>
                <a:effectLst/>
                <a:latin typeface="Arial" panose="020B0604020202020204" pitchFamily="34" charset="0"/>
              </a:rPr>
              <a:t>HEP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Freccia curva 8">
            <a:extLst>
              <a:ext uri="{FF2B5EF4-FFF2-40B4-BE49-F238E27FC236}">
                <a16:creationId xmlns:a16="http://schemas.microsoft.com/office/drawing/2014/main" id="{1E468F57-646B-98DA-7236-C75E42E27664}"/>
              </a:ext>
            </a:extLst>
          </p:cNvPr>
          <p:cNvSpPr/>
          <p:nvPr/>
        </p:nvSpPr>
        <p:spPr>
          <a:xfrm flipV="1">
            <a:off x="3236182" y="1678346"/>
            <a:ext cx="1916264" cy="77065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Segnaposto contenuto 1">
            <a:extLst>
              <a:ext uri="{FF2B5EF4-FFF2-40B4-BE49-F238E27FC236}">
                <a16:creationId xmlns:a16="http://schemas.microsoft.com/office/drawing/2014/main" id="{B853F04D-AC40-A9FD-1469-5E23AB803A97}"/>
              </a:ext>
            </a:extLst>
          </p:cNvPr>
          <p:cNvSpPr txBox="1">
            <a:spLocks/>
          </p:cNvSpPr>
          <p:nvPr/>
        </p:nvSpPr>
        <p:spPr>
          <a:xfrm>
            <a:off x="228600" y="943971"/>
            <a:ext cx="5353216" cy="901354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>
                <a:solidFill>
                  <a:srgbClr val="004C97"/>
                </a:solidFill>
                <a:latin typeface="Arial" panose="020B0604020202020204" pitchFamily="34" charset="0"/>
              </a:rPr>
              <a:t>Context: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Quantum computers are better than classical ones in investigating quantum systems</a:t>
            </a: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20D016BA-50FD-A167-6380-EF760AB05EBD}"/>
              </a:ext>
            </a:extLst>
          </p:cNvPr>
          <p:cNvSpPr/>
          <p:nvPr/>
        </p:nvSpPr>
        <p:spPr>
          <a:xfrm>
            <a:off x="3957265" y="3395852"/>
            <a:ext cx="349857" cy="58839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contenuto 1">
            <a:extLst>
              <a:ext uri="{FF2B5EF4-FFF2-40B4-BE49-F238E27FC236}">
                <a16:creationId xmlns:a16="http://schemas.microsoft.com/office/drawing/2014/main" id="{2354A9DB-6E8C-AAAA-2193-CC68D753E705}"/>
              </a:ext>
            </a:extLst>
          </p:cNvPr>
          <p:cNvSpPr txBox="1">
            <a:spLocks/>
          </p:cNvSpPr>
          <p:nvPr/>
        </p:nvSpPr>
        <p:spPr>
          <a:xfrm>
            <a:off x="3072186" y="4049425"/>
            <a:ext cx="2247238" cy="389637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>
                <a:solidFill>
                  <a:srgbClr val="004C97"/>
                </a:solidFill>
                <a:latin typeface="Arial" panose="020B0604020202020204" pitchFamily="34" charset="0"/>
              </a:rPr>
              <a:t>Lattice Field Theory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00A6DC7-0AF2-F1F2-8270-ACE44FFE0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967384"/>
            <a:ext cx="4271838" cy="12130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dirty="0" err="1">
                <a:solidFill>
                  <a:srgbClr val="505050"/>
                </a:solidFill>
              </a:rPr>
              <a:t>Discretize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spacetime</a:t>
            </a:r>
            <a:r>
              <a:rPr lang="it-IT" sz="1800" b="0" dirty="0">
                <a:solidFill>
                  <a:srgbClr val="505050"/>
                </a:solidFill>
              </a:rPr>
              <a:t> (3+1 </a:t>
            </a:r>
            <a:r>
              <a:rPr lang="it-IT" sz="1800" b="0" dirty="0" err="1">
                <a:solidFill>
                  <a:srgbClr val="505050"/>
                </a:solidFill>
              </a:rPr>
              <a:t>dimensions</a:t>
            </a:r>
            <a:r>
              <a:rPr lang="it-IT" sz="1800" b="0" dirty="0">
                <a:solidFill>
                  <a:srgbClr val="50505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dirty="0" err="1">
                <a:solidFill>
                  <a:srgbClr val="505050"/>
                </a:solidFill>
              </a:rPr>
              <a:t>Define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fermionic</a:t>
            </a:r>
            <a:r>
              <a:rPr lang="it-IT" sz="1800" b="0" dirty="0">
                <a:solidFill>
                  <a:srgbClr val="505050"/>
                </a:solidFill>
              </a:rPr>
              <a:t> fields in the </a:t>
            </a:r>
            <a:r>
              <a:rPr lang="it-IT" sz="1800" b="0" dirty="0" err="1">
                <a:solidFill>
                  <a:srgbClr val="505050"/>
                </a:solidFill>
              </a:rPr>
              <a:t>vertices</a:t>
            </a:r>
            <a:r>
              <a:rPr lang="it-IT" sz="1800" b="0" dirty="0">
                <a:solidFill>
                  <a:srgbClr val="505050"/>
                </a:solidFill>
              </a:rPr>
              <a:t>, </a:t>
            </a:r>
            <a:r>
              <a:rPr lang="it-IT" sz="1800" b="0" dirty="0" err="1">
                <a:solidFill>
                  <a:srgbClr val="505050"/>
                </a:solidFill>
              </a:rPr>
              <a:t>bosonic</a:t>
            </a:r>
            <a:r>
              <a:rPr lang="it-IT" sz="1800" b="0" dirty="0">
                <a:solidFill>
                  <a:srgbClr val="505050"/>
                </a:solidFill>
              </a:rPr>
              <a:t> fields in the links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7166ADC-1FAB-F5BB-7C5F-978AC31C31E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572000" y="761497"/>
            <a:ext cx="4343400" cy="2171700"/>
          </a:xfr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8DD6787D-C454-D79B-B1DA-D4A8FB77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Simulating</a:t>
            </a:r>
            <a:r>
              <a:rPr lang="it-IT" dirty="0"/>
              <a:t> Lattice Field Theory</a:t>
            </a:r>
          </a:p>
        </p:txBody>
      </p:sp>
      <p:sp>
        <p:nvSpPr>
          <p:cNvPr id="9" name="Segnaposto testo 1">
            <a:extLst>
              <a:ext uri="{FF2B5EF4-FFF2-40B4-BE49-F238E27FC236}">
                <a16:creationId xmlns:a16="http://schemas.microsoft.com/office/drawing/2014/main" id="{C12BD36F-8D7F-3539-182B-8690A6020468}"/>
              </a:ext>
            </a:extLst>
          </p:cNvPr>
          <p:cNvSpPr txBox="1">
            <a:spLocks/>
          </p:cNvSpPr>
          <p:nvPr/>
        </p:nvSpPr>
        <p:spPr>
          <a:xfrm>
            <a:off x="741460" y="2317428"/>
            <a:ext cx="3317681" cy="63788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rgbClr val="505050"/>
                </a:solidFill>
              </a:rPr>
              <a:t>In a Quantum Computer </a:t>
            </a:r>
            <a:r>
              <a:rPr lang="it-IT" sz="1800" dirty="0" err="1">
                <a:solidFill>
                  <a:srgbClr val="505050"/>
                </a:solidFill>
              </a:rPr>
              <a:t>we</a:t>
            </a:r>
            <a:r>
              <a:rPr lang="it-IT" sz="1800" dirty="0">
                <a:solidFill>
                  <a:srgbClr val="505050"/>
                </a:solidFill>
              </a:rPr>
              <a:t> need only </a:t>
            </a:r>
            <a:r>
              <a:rPr lang="it-IT" sz="1800" dirty="0" err="1">
                <a:solidFill>
                  <a:srgbClr val="505050"/>
                </a:solidFill>
              </a:rPr>
              <a:t>space</a:t>
            </a:r>
            <a:r>
              <a:rPr lang="it-IT" sz="1800" dirty="0">
                <a:solidFill>
                  <a:srgbClr val="505050"/>
                </a:solidFill>
              </a:rPr>
              <a:t> </a:t>
            </a:r>
            <a:r>
              <a:rPr lang="it-IT" sz="1800" dirty="0" err="1">
                <a:solidFill>
                  <a:srgbClr val="505050"/>
                </a:solidFill>
              </a:rPr>
              <a:t>discretization</a:t>
            </a:r>
            <a:endParaRPr lang="it-IT" sz="1800" dirty="0">
              <a:solidFill>
                <a:srgbClr val="505050"/>
              </a:solidFill>
            </a:endParaRPr>
          </a:p>
        </p:txBody>
      </p:sp>
      <p:sp>
        <p:nvSpPr>
          <p:cNvPr id="10" name="Segnaposto testo 1">
            <a:extLst>
              <a:ext uri="{FF2B5EF4-FFF2-40B4-BE49-F238E27FC236}">
                <a16:creationId xmlns:a16="http://schemas.microsoft.com/office/drawing/2014/main" id="{7E117631-CFFE-5C64-F8AE-B6176C41B508}"/>
              </a:ext>
            </a:extLst>
          </p:cNvPr>
          <p:cNvSpPr txBox="1">
            <a:spLocks/>
          </p:cNvSpPr>
          <p:nvPr/>
        </p:nvSpPr>
        <p:spPr>
          <a:xfrm>
            <a:off x="2603058" y="3379362"/>
            <a:ext cx="3794760" cy="5820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0" dirty="0" err="1">
                <a:solidFill>
                  <a:srgbClr val="505050"/>
                </a:solidFill>
              </a:rPr>
              <a:t>However</a:t>
            </a:r>
            <a:r>
              <a:rPr lang="it-IT" sz="1800" b="0" dirty="0">
                <a:solidFill>
                  <a:srgbClr val="505050"/>
                </a:solidFill>
              </a:rPr>
              <a:t>, </a:t>
            </a:r>
            <a:r>
              <a:rPr lang="it-IT" sz="1800" b="0" dirty="0" err="1">
                <a:solidFill>
                  <a:srgbClr val="505050"/>
                </a:solidFill>
              </a:rPr>
              <a:t>it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is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dirty="0" err="1">
                <a:solidFill>
                  <a:srgbClr val="505050"/>
                </a:solidFill>
              </a:rPr>
              <a:t>always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necessary</a:t>
            </a:r>
            <a:r>
              <a:rPr lang="it-IT" sz="1800" b="0" dirty="0">
                <a:solidFill>
                  <a:srgbClr val="505050"/>
                </a:solidFill>
              </a:rPr>
              <a:t> to </a:t>
            </a:r>
            <a:r>
              <a:rPr lang="it-IT" sz="1800" b="0" dirty="0" err="1">
                <a:solidFill>
                  <a:srgbClr val="505050"/>
                </a:solidFill>
              </a:rPr>
              <a:t>discretize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dirty="0" err="1">
                <a:solidFill>
                  <a:srgbClr val="505050"/>
                </a:solidFill>
              </a:rPr>
              <a:t>bosonic</a:t>
            </a:r>
            <a:r>
              <a:rPr lang="it-IT" sz="1800" b="0" dirty="0">
                <a:solidFill>
                  <a:srgbClr val="505050"/>
                </a:solidFill>
              </a:rPr>
              <a:t> fields’ </a:t>
            </a:r>
            <a:r>
              <a:rPr lang="it-IT" sz="1800" b="0" dirty="0" err="1">
                <a:solidFill>
                  <a:srgbClr val="505050"/>
                </a:solidFill>
              </a:rPr>
              <a:t>values</a:t>
            </a:r>
            <a:r>
              <a:rPr lang="it-IT" sz="1800" b="0" dirty="0">
                <a:solidFill>
                  <a:srgbClr val="505050"/>
                </a:solidFill>
              </a:rPr>
              <a:t>, </a:t>
            </a:r>
            <a:r>
              <a:rPr lang="it-IT" sz="1800" b="0" dirty="0" err="1">
                <a:solidFill>
                  <a:srgbClr val="505050"/>
                </a:solidFill>
              </a:rPr>
              <a:t>too</a:t>
            </a:r>
            <a:endParaRPr lang="it-IT" sz="1800" b="0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57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00A6DC7-0AF2-F1F2-8270-ACE44FFE0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1" y="815444"/>
            <a:ext cx="4104860" cy="977909"/>
          </a:xfrm>
        </p:spPr>
        <p:txBody>
          <a:bodyPr/>
          <a:lstStyle/>
          <a:p>
            <a:r>
              <a:rPr lang="it-IT" sz="1800" dirty="0" err="1">
                <a:solidFill>
                  <a:srgbClr val="505050"/>
                </a:solidFill>
              </a:rPr>
              <a:t>Main</a:t>
            </a:r>
            <a:r>
              <a:rPr lang="it-IT" sz="1800" dirty="0">
                <a:solidFill>
                  <a:srgbClr val="505050"/>
                </a:solidFill>
              </a:rPr>
              <a:t> </a:t>
            </a:r>
            <a:r>
              <a:rPr lang="it-IT" sz="1800" dirty="0" err="1">
                <a:solidFill>
                  <a:srgbClr val="505050"/>
                </a:solidFill>
              </a:rPr>
              <a:t>choice</a:t>
            </a:r>
            <a:r>
              <a:rPr lang="it-IT" sz="1800" dirty="0">
                <a:solidFill>
                  <a:srgbClr val="505050"/>
                </a:solidFill>
              </a:rPr>
              <a:t>:</a:t>
            </a:r>
          </a:p>
          <a:p>
            <a:r>
              <a:rPr lang="it-IT" sz="1800" b="0" dirty="0">
                <a:solidFill>
                  <a:srgbClr val="505050"/>
                </a:solidFill>
              </a:rPr>
              <a:t>Assume the field can take a finite number of </a:t>
            </a:r>
            <a:r>
              <a:rPr lang="it-IT" sz="1800" b="0" dirty="0" err="1">
                <a:solidFill>
                  <a:srgbClr val="505050"/>
                </a:solidFill>
              </a:rPr>
              <a:t>values</a:t>
            </a:r>
            <a:endParaRPr lang="it-IT" sz="1800" b="0" dirty="0">
              <a:solidFill>
                <a:srgbClr val="505050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DD6787D-C454-D79B-B1DA-D4A8FB77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4616"/>
            <a:ext cx="8686800" cy="320908"/>
          </a:xfrm>
        </p:spPr>
        <p:txBody>
          <a:bodyPr/>
          <a:lstStyle/>
          <a:p>
            <a:r>
              <a:rPr lang="it-IT" dirty="0" err="1"/>
              <a:t>Discretization</a:t>
            </a:r>
            <a:r>
              <a:rPr lang="it-IT" dirty="0"/>
              <a:t> of </a:t>
            </a:r>
            <a:r>
              <a:rPr lang="it-IT" dirty="0" err="1"/>
              <a:t>Bosonic</a:t>
            </a:r>
            <a:r>
              <a:rPr lang="it-IT" dirty="0"/>
              <a:t> Fields</a:t>
            </a:r>
          </a:p>
        </p:txBody>
      </p:sp>
      <p:sp>
        <p:nvSpPr>
          <p:cNvPr id="9" name="Segnaposto testo 1">
            <a:extLst>
              <a:ext uri="{FF2B5EF4-FFF2-40B4-BE49-F238E27FC236}">
                <a16:creationId xmlns:a16="http://schemas.microsoft.com/office/drawing/2014/main" id="{C12BD36F-8D7F-3539-182B-8690A6020468}"/>
              </a:ext>
            </a:extLst>
          </p:cNvPr>
          <p:cNvSpPr txBox="1">
            <a:spLocks/>
          </p:cNvSpPr>
          <p:nvPr/>
        </p:nvSpPr>
        <p:spPr>
          <a:xfrm>
            <a:off x="4572001" y="2143209"/>
            <a:ext cx="4104860" cy="39590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Not all </a:t>
            </a:r>
            <a:r>
              <a:rPr lang="it-IT" sz="1800" dirty="0" err="1"/>
              <a:t>discretizations</a:t>
            </a:r>
            <a:r>
              <a:rPr lang="it-IT" sz="1800" dirty="0"/>
              <a:t> are </a:t>
            </a:r>
            <a:r>
              <a:rPr lang="it-IT" sz="1800" dirty="0" err="1"/>
              <a:t>suitable</a:t>
            </a:r>
            <a:r>
              <a:rPr lang="it-IT" sz="1800" dirty="0"/>
              <a:t>!</a:t>
            </a:r>
          </a:p>
        </p:txBody>
      </p:sp>
      <p:sp>
        <p:nvSpPr>
          <p:cNvPr id="10" name="Segnaposto testo 1">
            <a:extLst>
              <a:ext uri="{FF2B5EF4-FFF2-40B4-BE49-F238E27FC236}">
                <a16:creationId xmlns:a16="http://schemas.microsoft.com/office/drawing/2014/main" id="{7E117631-CFFE-5C64-F8AE-B6176C41B508}"/>
              </a:ext>
            </a:extLst>
          </p:cNvPr>
          <p:cNvSpPr txBox="1">
            <a:spLocks/>
          </p:cNvSpPr>
          <p:nvPr/>
        </p:nvSpPr>
        <p:spPr>
          <a:xfrm>
            <a:off x="4572000" y="2896922"/>
            <a:ext cx="4410985" cy="132988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0" dirty="0">
                <a:solidFill>
                  <a:srgbClr val="505050"/>
                </a:solidFill>
              </a:rPr>
              <a:t>For SU(2) (</a:t>
            </a:r>
            <a:r>
              <a:rPr lang="it-IT" sz="1800" b="0" dirty="0" err="1">
                <a:solidFill>
                  <a:srgbClr val="505050"/>
                </a:solidFill>
              </a:rPr>
              <a:t>weak</a:t>
            </a:r>
            <a:r>
              <a:rPr lang="it-IT" sz="1800" b="0" dirty="0">
                <a:solidFill>
                  <a:srgbClr val="505050"/>
                </a:solidFill>
              </a:rPr>
              <a:t> interaction):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dirty="0" err="1">
                <a:solidFill>
                  <a:srgbClr val="505050"/>
                </a:solidFill>
              </a:rPr>
              <a:t>Binary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Tetrahedral</a:t>
            </a:r>
            <a:r>
              <a:rPr lang="it-IT" sz="1800" b="0" dirty="0">
                <a:solidFill>
                  <a:srgbClr val="505050"/>
                </a:solidFill>
              </a:rPr>
              <a:t> (BT or 2T): 24 </a:t>
            </a:r>
            <a:r>
              <a:rPr lang="it-IT" sz="1800" b="0" dirty="0" err="1">
                <a:solidFill>
                  <a:srgbClr val="505050"/>
                </a:solidFill>
              </a:rPr>
              <a:t>elems</a:t>
            </a:r>
            <a:r>
              <a:rPr lang="it-IT" sz="1800" b="0" dirty="0">
                <a:solidFill>
                  <a:srgbClr val="50505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dirty="0" err="1">
                <a:solidFill>
                  <a:srgbClr val="505050"/>
                </a:solidFill>
              </a:rPr>
              <a:t>Binary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Octahedral</a:t>
            </a:r>
            <a:r>
              <a:rPr lang="it-IT" sz="1800" b="0" dirty="0">
                <a:solidFill>
                  <a:srgbClr val="505050"/>
                </a:solidFill>
              </a:rPr>
              <a:t> (BO/2O): 48 </a:t>
            </a:r>
            <a:r>
              <a:rPr lang="it-IT" sz="1800" b="0" dirty="0" err="1">
                <a:solidFill>
                  <a:srgbClr val="505050"/>
                </a:solidFill>
              </a:rPr>
              <a:t>elems</a:t>
            </a:r>
            <a:r>
              <a:rPr lang="it-IT" sz="1800" b="0" dirty="0">
                <a:solidFill>
                  <a:srgbClr val="50505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dirty="0" err="1">
                <a:solidFill>
                  <a:srgbClr val="505050"/>
                </a:solidFill>
              </a:rPr>
              <a:t>Binary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Icosahedral</a:t>
            </a:r>
            <a:r>
              <a:rPr lang="it-IT" sz="1800" b="0" dirty="0">
                <a:solidFill>
                  <a:srgbClr val="505050"/>
                </a:solidFill>
              </a:rPr>
              <a:t> (BI/2I): 120 </a:t>
            </a:r>
            <a:r>
              <a:rPr lang="it-IT" sz="1800" b="0" dirty="0" err="1">
                <a:solidFill>
                  <a:srgbClr val="505050"/>
                </a:solidFill>
              </a:rPr>
              <a:t>elems</a:t>
            </a:r>
            <a:r>
              <a:rPr lang="it-IT" sz="1800" b="0" dirty="0">
                <a:solidFill>
                  <a:srgbClr val="50505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b="0" dirty="0">
              <a:solidFill>
                <a:srgbClr val="505050"/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35129D1-2770-2F7D-FCD1-311B06FA7A8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228600" y="807493"/>
            <a:ext cx="3572123" cy="329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1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00A6DC7-0AF2-F1F2-8270-ACE44FFE0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1012693"/>
            <a:ext cx="3580075" cy="631693"/>
          </a:xfrm>
        </p:spPr>
        <p:txBody>
          <a:bodyPr/>
          <a:lstStyle/>
          <a:p>
            <a:r>
              <a:rPr lang="it-IT" sz="1800" dirty="0">
                <a:solidFill>
                  <a:srgbClr val="505050"/>
                </a:solidFill>
              </a:rPr>
              <a:t>EM </a:t>
            </a:r>
            <a:r>
              <a:rPr lang="it-IT" sz="1800" dirty="0" err="1">
                <a:solidFill>
                  <a:srgbClr val="505050"/>
                </a:solidFill>
              </a:rPr>
              <a:t>cavities</a:t>
            </a:r>
            <a:r>
              <a:rPr lang="it-IT" sz="1800" dirty="0">
                <a:solidFill>
                  <a:srgbClr val="505050"/>
                </a:solidFill>
              </a:rPr>
              <a:t> are the best </a:t>
            </a:r>
            <a:r>
              <a:rPr lang="it-IT" sz="1800" b="0" dirty="0">
                <a:solidFill>
                  <a:srgbClr val="505050"/>
                </a:solidFill>
              </a:rPr>
              <a:t>to </a:t>
            </a:r>
            <a:r>
              <a:rPr lang="it-IT" sz="1800" b="0" dirty="0" err="1">
                <a:solidFill>
                  <a:srgbClr val="505050"/>
                </a:solidFill>
              </a:rPr>
              <a:t>host</a:t>
            </a:r>
            <a:r>
              <a:rPr lang="it-IT" sz="1800" b="0" dirty="0">
                <a:solidFill>
                  <a:srgbClr val="505050"/>
                </a:solidFill>
              </a:rPr>
              <a:t> large </a:t>
            </a:r>
            <a:r>
              <a:rPr lang="it-IT" sz="1800" b="0" dirty="0" err="1">
                <a:solidFill>
                  <a:srgbClr val="505050"/>
                </a:solidFill>
              </a:rPr>
              <a:t>numbers</a:t>
            </a:r>
            <a:r>
              <a:rPr lang="it-IT" sz="1800" b="0" dirty="0">
                <a:solidFill>
                  <a:srgbClr val="505050"/>
                </a:solidFill>
              </a:rPr>
              <a:t> of </a:t>
            </a:r>
            <a:r>
              <a:rPr lang="it-IT" sz="1800" b="0" dirty="0" err="1">
                <a:solidFill>
                  <a:srgbClr val="505050"/>
                </a:solidFill>
              </a:rPr>
              <a:t>equivalent</a:t>
            </a:r>
            <a:r>
              <a:rPr lang="it-IT" sz="1800" b="0" dirty="0">
                <a:solidFill>
                  <a:srgbClr val="505050"/>
                </a:solidFill>
              </a:rPr>
              <a:t> states</a:t>
            </a:r>
            <a:endParaRPr lang="it-IT" sz="1800" dirty="0">
              <a:solidFill>
                <a:srgbClr val="505050"/>
              </a:solidFill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DD6787D-C454-D79B-B1DA-D4A8FB77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2568"/>
            <a:ext cx="8686800" cy="320908"/>
          </a:xfrm>
        </p:spPr>
        <p:txBody>
          <a:bodyPr/>
          <a:lstStyle/>
          <a:p>
            <a:r>
              <a:rPr lang="it-IT" dirty="0"/>
              <a:t>Choice of Hilbert Space</a:t>
            </a:r>
          </a:p>
        </p:txBody>
      </p:sp>
      <p:sp>
        <p:nvSpPr>
          <p:cNvPr id="9" name="Segnaposto testo 1">
            <a:extLst>
              <a:ext uri="{FF2B5EF4-FFF2-40B4-BE49-F238E27FC236}">
                <a16:creationId xmlns:a16="http://schemas.microsoft.com/office/drawing/2014/main" id="{C12BD36F-8D7F-3539-182B-8690A6020468}"/>
              </a:ext>
            </a:extLst>
          </p:cNvPr>
          <p:cNvSpPr txBox="1">
            <a:spLocks/>
          </p:cNvSpPr>
          <p:nvPr/>
        </p:nvSpPr>
        <p:spPr>
          <a:xfrm>
            <a:off x="6021129" y="997382"/>
            <a:ext cx="2464496" cy="56444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err="1">
                <a:solidFill>
                  <a:srgbClr val="505050"/>
                </a:solidFill>
              </a:rPr>
              <a:t>Encode</a:t>
            </a:r>
            <a:r>
              <a:rPr lang="it-IT" sz="1800" dirty="0">
                <a:solidFill>
                  <a:srgbClr val="505050"/>
                </a:solidFill>
              </a:rPr>
              <a:t> the </a:t>
            </a:r>
            <a:r>
              <a:rPr lang="it-IT" sz="1800" dirty="0" err="1">
                <a:solidFill>
                  <a:srgbClr val="505050"/>
                </a:solidFill>
              </a:rPr>
              <a:t>bosonic</a:t>
            </a:r>
            <a:r>
              <a:rPr lang="it-IT" sz="1800" dirty="0">
                <a:solidFill>
                  <a:srgbClr val="505050"/>
                </a:solidFill>
              </a:rPr>
              <a:t> field state in one </a:t>
            </a:r>
            <a:r>
              <a:rPr lang="it-IT" sz="1800" dirty="0" err="1">
                <a:solidFill>
                  <a:srgbClr val="505050"/>
                </a:solidFill>
              </a:rPr>
              <a:t>qudit</a:t>
            </a:r>
            <a:endParaRPr lang="it-IT" sz="1800" dirty="0">
              <a:solidFill>
                <a:srgbClr val="505050"/>
              </a:solidFill>
            </a:endParaRPr>
          </a:p>
        </p:txBody>
      </p:sp>
      <p:sp>
        <p:nvSpPr>
          <p:cNvPr id="10" name="Segnaposto testo 1">
            <a:extLst>
              <a:ext uri="{FF2B5EF4-FFF2-40B4-BE49-F238E27FC236}">
                <a16:creationId xmlns:a16="http://schemas.microsoft.com/office/drawing/2014/main" id="{7E117631-CFFE-5C64-F8AE-B6176C41B508}"/>
              </a:ext>
            </a:extLst>
          </p:cNvPr>
          <p:cNvSpPr txBox="1">
            <a:spLocks/>
          </p:cNvSpPr>
          <p:nvPr/>
        </p:nvSpPr>
        <p:spPr>
          <a:xfrm>
            <a:off x="7095526" y="3222215"/>
            <a:ext cx="1544541" cy="73912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What </a:t>
            </a:r>
            <a:r>
              <a:rPr lang="it-IT" sz="1800" dirty="0" err="1"/>
              <a:t>qudit</a:t>
            </a:r>
            <a:r>
              <a:rPr lang="it-IT" sz="1800" dirty="0"/>
              <a:t>?</a:t>
            </a:r>
          </a:p>
          <a:p>
            <a:r>
              <a:rPr lang="it-IT" sz="1800" b="0" dirty="0" err="1">
                <a:solidFill>
                  <a:srgbClr val="505050"/>
                </a:solidFill>
              </a:rPr>
              <a:t>Cat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codes</a:t>
            </a:r>
            <a:r>
              <a:rPr lang="it-IT" sz="1800" b="0" dirty="0">
                <a:solidFill>
                  <a:srgbClr val="505050"/>
                </a:solidFill>
              </a:rPr>
              <a:t>?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5983C7CF-C901-B21A-9679-78ED20A71DBF}"/>
              </a:ext>
            </a:extLst>
          </p:cNvPr>
          <p:cNvSpPr/>
          <p:nvPr/>
        </p:nvSpPr>
        <p:spPr>
          <a:xfrm>
            <a:off x="7095526" y="1733384"/>
            <a:ext cx="475087" cy="14264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sinistra 13">
            <a:extLst>
              <a:ext uri="{FF2B5EF4-FFF2-40B4-BE49-F238E27FC236}">
                <a16:creationId xmlns:a16="http://schemas.microsoft.com/office/drawing/2014/main" id="{99D4C3A9-7660-D007-B244-0FA905358B64}"/>
              </a:ext>
            </a:extLst>
          </p:cNvPr>
          <p:cNvSpPr/>
          <p:nvPr/>
        </p:nvSpPr>
        <p:spPr>
          <a:xfrm>
            <a:off x="6329850" y="3285474"/>
            <a:ext cx="606290" cy="43460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639B228-F361-A317-9E14-E5613C05D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7" y="2571750"/>
            <a:ext cx="2859250" cy="1685384"/>
          </a:xfrm>
          <a:prstGeom prst="rect">
            <a:avLst/>
          </a:prstGeom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9D3918E0-8267-1D93-40FC-58A6A5720E99}"/>
              </a:ext>
            </a:extLst>
          </p:cNvPr>
          <p:cNvSpPr/>
          <p:nvPr/>
        </p:nvSpPr>
        <p:spPr>
          <a:xfrm>
            <a:off x="3808675" y="1033920"/>
            <a:ext cx="2019631" cy="4346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sinistra 7">
            <a:extLst>
              <a:ext uri="{FF2B5EF4-FFF2-40B4-BE49-F238E27FC236}">
                <a16:creationId xmlns:a16="http://schemas.microsoft.com/office/drawing/2014/main" id="{2934B6D7-613E-BBEC-7D08-182A3297662D}"/>
              </a:ext>
            </a:extLst>
          </p:cNvPr>
          <p:cNvSpPr/>
          <p:nvPr/>
        </p:nvSpPr>
        <p:spPr>
          <a:xfrm>
            <a:off x="2666216" y="3285474"/>
            <a:ext cx="606290" cy="43460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testo 1">
            <a:extLst>
              <a:ext uri="{FF2B5EF4-FFF2-40B4-BE49-F238E27FC236}">
                <a16:creationId xmlns:a16="http://schemas.microsoft.com/office/drawing/2014/main" id="{CE8F9656-DE7D-2082-0188-C65B151E0651}"/>
              </a:ext>
            </a:extLst>
          </p:cNvPr>
          <p:cNvSpPr txBox="1">
            <a:spLocks/>
          </p:cNvSpPr>
          <p:nvPr/>
        </p:nvSpPr>
        <p:spPr>
          <a:xfrm>
            <a:off x="501112" y="2748421"/>
            <a:ext cx="2044426" cy="150871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rgbClr val="505050"/>
                </a:solidFill>
              </a:rPr>
              <a:t>Best to work with </a:t>
            </a:r>
            <a:r>
              <a:rPr lang="it-IT" sz="1800" dirty="0" err="1">
                <a:solidFill>
                  <a:srgbClr val="505050"/>
                </a:solidFill>
              </a:rPr>
              <a:t>many</a:t>
            </a:r>
            <a:r>
              <a:rPr lang="it-IT" sz="1800" dirty="0">
                <a:solidFill>
                  <a:srgbClr val="505050"/>
                </a:solidFill>
              </a:rPr>
              <a:t> </a:t>
            </a:r>
            <a:r>
              <a:rPr lang="it-IT" sz="1800" dirty="0" err="1">
                <a:solidFill>
                  <a:srgbClr val="505050"/>
                </a:solidFill>
              </a:rPr>
              <a:t>modes</a:t>
            </a:r>
            <a:r>
              <a:rPr lang="it-IT" sz="1800" dirty="0">
                <a:solidFill>
                  <a:srgbClr val="505050"/>
                </a:solidFill>
              </a:rPr>
              <a:t>:</a:t>
            </a:r>
          </a:p>
          <a:p>
            <a:r>
              <a:rPr lang="it-IT" sz="1800" b="0" dirty="0" err="1">
                <a:solidFill>
                  <a:srgbClr val="505050"/>
                </a:solidFill>
              </a:rPr>
              <a:t>Cat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codes</a:t>
            </a:r>
            <a:r>
              <a:rPr lang="it-IT" sz="1800" b="0" dirty="0">
                <a:solidFill>
                  <a:srgbClr val="505050"/>
                </a:solidFill>
              </a:rPr>
              <a:t>…</a:t>
            </a:r>
          </a:p>
          <a:p>
            <a:r>
              <a:rPr lang="it-IT" sz="1800" b="0" dirty="0">
                <a:solidFill>
                  <a:srgbClr val="505050"/>
                </a:solidFill>
              </a:rPr>
              <a:t>	…Z(n)…</a:t>
            </a:r>
          </a:p>
          <a:p>
            <a:r>
              <a:rPr lang="it-IT" sz="1800" b="0" dirty="0">
                <a:solidFill>
                  <a:srgbClr val="505050"/>
                </a:solidFill>
              </a:rPr>
              <a:t>		…U(1)!</a:t>
            </a:r>
          </a:p>
        </p:txBody>
      </p:sp>
    </p:spTree>
    <p:extLst>
      <p:ext uri="{BB962C8B-B14F-4D97-AF65-F5344CB8AC3E}">
        <p14:creationId xmlns:p14="http://schemas.microsoft.com/office/powerpoint/2010/main" val="89051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DD6787D-C454-D79B-B1DA-D4A8FB77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2568"/>
            <a:ext cx="8686800" cy="320908"/>
          </a:xfrm>
        </p:spPr>
        <p:txBody>
          <a:bodyPr/>
          <a:lstStyle/>
          <a:p>
            <a:r>
              <a:rPr lang="it-IT" dirty="0" err="1"/>
              <a:t>Higher-Dimensional</a:t>
            </a:r>
            <a:r>
              <a:rPr lang="it-IT" dirty="0"/>
              <a:t> </a:t>
            </a:r>
            <a:r>
              <a:rPr lang="it-IT" dirty="0" err="1"/>
              <a:t>Cat</a:t>
            </a:r>
            <a:r>
              <a:rPr lang="it-IT" dirty="0"/>
              <a:t> </a:t>
            </a:r>
            <a:r>
              <a:rPr lang="it-IT" dirty="0" err="1"/>
              <a:t>Codes</a:t>
            </a:r>
            <a:endParaRPr lang="it-IT" dirty="0"/>
          </a:p>
        </p:txBody>
      </p:sp>
      <p:sp>
        <p:nvSpPr>
          <p:cNvPr id="20" name="Segnaposto testo 1">
            <a:extLst>
              <a:ext uri="{FF2B5EF4-FFF2-40B4-BE49-F238E27FC236}">
                <a16:creationId xmlns:a16="http://schemas.microsoft.com/office/drawing/2014/main" id="{1B9F4C8C-654B-C582-7F4E-A86C13C77042}"/>
              </a:ext>
            </a:extLst>
          </p:cNvPr>
          <p:cNvSpPr txBox="1">
            <a:spLocks/>
          </p:cNvSpPr>
          <p:nvPr/>
        </p:nvSpPr>
        <p:spPr>
          <a:xfrm>
            <a:off x="5949997" y="754499"/>
            <a:ext cx="1379550" cy="88579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err="1"/>
              <a:t>Multimode</a:t>
            </a:r>
            <a:r>
              <a:rPr lang="it-IT" sz="1800" dirty="0"/>
              <a:t> </a:t>
            </a:r>
            <a:r>
              <a:rPr lang="it-IT" sz="1800" dirty="0" err="1"/>
              <a:t>Bosonic</a:t>
            </a:r>
            <a:r>
              <a:rPr lang="it-IT" sz="1800" dirty="0"/>
              <a:t> </a:t>
            </a:r>
            <a:r>
              <a:rPr lang="it-IT" sz="1800" dirty="0" err="1"/>
              <a:t>Codes</a:t>
            </a:r>
            <a:endParaRPr lang="it-IT" sz="1800" b="0" dirty="0">
              <a:solidFill>
                <a:srgbClr val="505050"/>
              </a:solidFill>
            </a:endParaRPr>
          </a:p>
        </p:txBody>
      </p:sp>
      <p:sp>
        <p:nvSpPr>
          <p:cNvPr id="22" name="Segnaposto testo 1">
            <a:extLst>
              <a:ext uri="{FF2B5EF4-FFF2-40B4-BE49-F238E27FC236}">
                <a16:creationId xmlns:a16="http://schemas.microsoft.com/office/drawing/2014/main" id="{4A094B2C-875C-23D6-B88F-EC265E7014A0}"/>
              </a:ext>
            </a:extLst>
          </p:cNvPr>
          <p:cNvSpPr txBox="1">
            <a:spLocks/>
          </p:cNvSpPr>
          <p:nvPr/>
        </p:nvSpPr>
        <p:spPr>
          <a:xfrm>
            <a:off x="1210948" y="936679"/>
            <a:ext cx="2351236" cy="73912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0" dirty="0">
                <a:solidFill>
                  <a:srgbClr val="505050"/>
                </a:solidFill>
              </a:rPr>
              <a:t>To </a:t>
            </a:r>
            <a:r>
              <a:rPr lang="it-IT" sz="1800" b="0" dirty="0" err="1">
                <a:solidFill>
                  <a:srgbClr val="505050"/>
                </a:solidFill>
              </a:rPr>
              <a:t>represent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higher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dimensional</a:t>
            </a:r>
            <a:r>
              <a:rPr lang="it-IT" sz="1800" b="0" dirty="0">
                <a:solidFill>
                  <a:srgbClr val="505050"/>
                </a:solidFill>
              </a:rPr>
              <a:t> groups…</a:t>
            </a:r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A0228F95-AD37-9BC8-52DA-8BA4DDC2F12D}"/>
              </a:ext>
            </a:extLst>
          </p:cNvPr>
          <p:cNvSpPr/>
          <p:nvPr/>
        </p:nvSpPr>
        <p:spPr>
          <a:xfrm>
            <a:off x="3562184" y="980095"/>
            <a:ext cx="2019631" cy="4346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3D604016-EB65-9FCF-2A45-57106D4F4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61483"/>
            <a:ext cx="4866024" cy="31695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Segnaposto testo 1">
                <a:extLst>
                  <a:ext uri="{FF2B5EF4-FFF2-40B4-BE49-F238E27FC236}">
                    <a16:creationId xmlns:a16="http://schemas.microsoft.com/office/drawing/2014/main" id="{039D8376-09AF-B3CA-2B4E-76BA7FA2C4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20739" y="2116914"/>
                <a:ext cx="3986804" cy="1898495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1300" b="1" i="0" kern="1200">
                    <a:solidFill>
                      <a:srgbClr val="004C97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457200" indent="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12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914400" indent="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10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371600" indent="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9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828800" indent="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900" kern="1200">
                    <a:solidFill>
                      <a:srgbClr val="7F7F7F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2860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sz="1800" b="0" dirty="0">
                    <a:solidFill>
                      <a:srgbClr val="505050"/>
                    </a:solidFill>
                  </a:rPr>
                  <a:t>Focus on </a:t>
                </a:r>
                <a:r>
                  <a:rPr lang="it-IT" sz="1800" dirty="0">
                    <a:solidFill>
                      <a:srgbClr val="505050"/>
                    </a:solidFill>
                  </a:rPr>
                  <a:t>Quantum </a:t>
                </a:r>
                <a:r>
                  <a:rPr lang="it-IT" sz="1800" dirty="0" err="1">
                    <a:solidFill>
                      <a:srgbClr val="505050"/>
                    </a:solidFill>
                  </a:rPr>
                  <a:t>Spherical</a:t>
                </a:r>
                <a:r>
                  <a:rPr lang="it-IT" sz="1800" dirty="0">
                    <a:solidFill>
                      <a:srgbClr val="505050"/>
                    </a:solidFill>
                  </a:rPr>
                  <a:t> </a:t>
                </a:r>
                <a:r>
                  <a:rPr lang="it-IT" sz="1800" dirty="0" err="1">
                    <a:solidFill>
                      <a:srgbClr val="505050"/>
                    </a:solidFill>
                  </a:rPr>
                  <a:t>Codes</a:t>
                </a:r>
                <a:r>
                  <a:rPr lang="it-IT" sz="1800" b="0" dirty="0">
                    <a:solidFill>
                      <a:srgbClr val="505050"/>
                    </a:solidFill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lit/>
                      </m:rPr>
                      <a:rPr lang="it-IT" sz="1800" b="0" i="1" kern="100" smtClean="0">
                        <a:solidFill>
                          <a:srgbClr val="50505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{</m:t>
                    </m:r>
                    <m:sSub>
                      <m:sSubPr>
                        <m:ctrlPr>
                          <a:rPr lang="it-IT" sz="1800" b="0" i="1" kern="100">
                            <a:solidFill>
                              <a:srgbClr val="505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800" b="0" i="1" kern="100">
                            <a:solidFill>
                              <a:srgbClr val="505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it-IT" sz="1800" b="0" i="1" kern="100">
                            <a:solidFill>
                              <a:srgbClr val="505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sSubSup>
                      <m:sSubSupPr>
                        <m:ctrlPr>
                          <a:rPr lang="it-IT" sz="1800" b="0" i="1" kern="100">
                            <a:solidFill>
                              <a:srgbClr val="505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lit/>
                          </m:rPr>
                          <a:rPr lang="it-IT" sz="1800" b="0" i="1" kern="100">
                            <a:solidFill>
                              <a:srgbClr val="50505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}</m:t>
                        </m:r>
                      </m:e>
                      <m:sub>
                        <m:r>
                          <a:rPr lang="it-IT" sz="1800" b="0" i="1" kern="100">
                            <a:solidFill>
                              <a:srgbClr val="505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it-IT" sz="1800" b="0" i="1" kern="100">
                            <a:solidFill>
                              <a:srgbClr val="505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r>
                          <a:rPr lang="it-IT" sz="1800" b="0" i="1" kern="100">
                            <a:solidFill>
                              <a:srgbClr val="50505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p>
                    </m:sSubSup>
                  </m:oMath>
                </a14:m>
                <a:r>
                  <a:rPr lang="it-IT" sz="1800" b="0" kern="100" dirty="0">
                    <a:solidFill>
                      <a:srgbClr val="505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it-IT" sz="1800" kern="100" dirty="0" err="1">
                    <a:solidFill>
                      <a:srgbClr val="505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codeword</a:t>
                </a:r>
                <a:r>
                  <a:rPr lang="it-IT" sz="1800" kern="100" dirty="0">
                    <a:solidFill>
                      <a:srgbClr val="505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it-IT" sz="1800" b="0" kern="100" dirty="0" err="1">
                    <a:solidFill>
                      <a:srgbClr val="505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constellations</a:t>
                </a:r>
                <a:endParaRPr lang="it-IT" sz="1800" b="0" kern="100" dirty="0">
                  <a:solidFill>
                    <a:srgbClr val="50505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b="0" kern="100" dirty="0" err="1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Usually</a:t>
                </a:r>
                <a:r>
                  <a:rPr lang="it-IT" sz="1800" b="0" kern="100" dirty="0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it-IT" sz="1800" kern="100" dirty="0" err="1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uniform</a:t>
                </a:r>
                <a:r>
                  <a:rPr lang="it-IT" sz="1800" b="0" kern="100" dirty="0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it-IT" sz="1800" b="0" kern="100" dirty="0" err="1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superpositions</a:t>
                </a:r>
                <a:r>
                  <a:rPr lang="it-IT" sz="1800" b="0" kern="100" dirty="0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</a:t>
                </a:r>
                <a:r>
                  <a:rPr lang="it-IT" sz="1800" b="0" kern="100" dirty="0" err="1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coherent</a:t>
                </a:r>
                <a:r>
                  <a:rPr lang="it-IT" sz="1800" b="0" kern="100" dirty="0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states (</a:t>
                </a:r>
                <a:r>
                  <a:rPr lang="it-IT" sz="1800" b="0" i="1" kern="100" dirty="0" err="1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maximally</a:t>
                </a:r>
                <a:r>
                  <a:rPr lang="it-IT" sz="1800" b="0" i="1" kern="100" dirty="0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it-IT" sz="1800" b="0" i="1" kern="100" dirty="0" err="1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entangled</a:t>
                </a:r>
                <a:r>
                  <a:rPr lang="it-IT" sz="1800" b="0" i="1" kern="100" dirty="0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states</a:t>
                </a:r>
                <a:r>
                  <a:rPr lang="it-IT" sz="1800" b="0" kern="100" dirty="0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800" b="0" i="1" kern="100" dirty="0" err="1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Codespaces</a:t>
                </a:r>
                <a:r>
                  <a:rPr lang="it-IT" sz="1800" b="0" kern="100" dirty="0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it-IT" sz="1800" b="0" kern="100" dirty="0" err="1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it-IT" sz="1800" b="0" kern="100" dirty="0" err="1">
                    <a:solidFill>
                      <a:srgbClr val="505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mon</a:t>
                </a:r>
                <a:r>
                  <a:rPr lang="it-IT" sz="1800" b="0" kern="100" dirty="0" err="1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</a:t>
                </a:r>
                <a:r>
                  <a:rPr lang="it-IT" sz="1800" b="0" kern="100" dirty="0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it-IT" sz="1800" kern="100" dirty="0" err="1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many</a:t>
                </a:r>
                <a:r>
                  <a:rPr lang="it-IT" sz="1800" kern="100" dirty="0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it-IT" sz="1800" b="0" kern="100" dirty="0" err="1">
                    <a:solidFill>
                      <a:srgbClr val="505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modes</a:t>
                </a:r>
                <a:endParaRPr lang="it-IT" sz="1800" b="0" kern="100" dirty="0">
                  <a:solidFill>
                    <a:srgbClr val="50505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it-IT" sz="1800" b="0" dirty="0">
                  <a:solidFill>
                    <a:srgbClr val="505050"/>
                  </a:solidFill>
                </a:endParaRPr>
              </a:p>
            </p:txBody>
          </p:sp>
        </mc:Choice>
        <mc:Fallback>
          <p:sp>
            <p:nvSpPr>
              <p:cNvPr id="32" name="Segnaposto testo 1">
                <a:extLst>
                  <a:ext uri="{FF2B5EF4-FFF2-40B4-BE49-F238E27FC236}">
                    <a16:creationId xmlns:a16="http://schemas.microsoft.com/office/drawing/2014/main" id="{039D8376-09AF-B3CA-2B4E-76BA7FA2C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739" y="2116914"/>
                <a:ext cx="3986804" cy="1898495"/>
              </a:xfrm>
              <a:prstGeom prst="rect">
                <a:avLst/>
              </a:prstGeom>
              <a:blipFill>
                <a:blip r:embed="rId3"/>
                <a:stretch>
                  <a:fillRect l="-3670" t="-4167" r="-2141" b="-35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Segnaposto testo 1">
            <a:extLst>
              <a:ext uri="{FF2B5EF4-FFF2-40B4-BE49-F238E27FC236}">
                <a16:creationId xmlns:a16="http://schemas.microsoft.com/office/drawing/2014/main" id="{886D3EAC-F2F2-82D5-6631-66047A554B96}"/>
              </a:ext>
            </a:extLst>
          </p:cNvPr>
          <p:cNvSpPr txBox="1">
            <a:spLocks/>
          </p:cNvSpPr>
          <p:nvPr/>
        </p:nvSpPr>
        <p:spPr>
          <a:xfrm>
            <a:off x="5490106" y="4061577"/>
            <a:ext cx="3425294" cy="521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0" dirty="0" err="1">
                <a:solidFill>
                  <a:srgbClr val="505050"/>
                </a:solidFill>
              </a:rPr>
              <a:t>Shubham</a:t>
            </a:r>
            <a:r>
              <a:rPr lang="it-IT" sz="1100" b="0" dirty="0">
                <a:solidFill>
                  <a:srgbClr val="505050"/>
                </a:solidFill>
              </a:rPr>
              <a:t> P Jain, Joseph T </a:t>
            </a:r>
            <a:r>
              <a:rPr lang="it-IT" sz="1100" b="0" dirty="0" err="1">
                <a:solidFill>
                  <a:srgbClr val="505050"/>
                </a:solidFill>
              </a:rPr>
              <a:t>Iosue</a:t>
            </a:r>
            <a:r>
              <a:rPr lang="it-IT" sz="1100" b="0" dirty="0">
                <a:solidFill>
                  <a:srgbClr val="505050"/>
                </a:solidFill>
              </a:rPr>
              <a:t>, Alexander </a:t>
            </a:r>
            <a:r>
              <a:rPr lang="it-IT" sz="1100" b="0" dirty="0" err="1">
                <a:solidFill>
                  <a:srgbClr val="505050"/>
                </a:solidFill>
              </a:rPr>
              <a:t>Barg</a:t>
            </a:r>
            <a:r>
              <a:rPr lang="it-IT" sz="1100" b="0" dirty="0">
                <a:solidFill>
                  <a:srgbClr val="505050"/>
                </a:solidFill>
              </a:rPr>
              <a:t>, and Victor V Albert. Quantum </a:t>
            </a:r>
            <a:r>
              <a:rPr lang="it-IT" sz="1100" b="0" dirty="0" err="1">
                <a:solidFill>
                  <a:srgbClr val="505050"/>
                </a:solidFill>
              </a:rPr>
              <a:t>spherical</a:t>
            </a:r>
            <a:r>
              <a:rPr lang="it-IT" sz="1100" b="0" dirty="0">
                <a:solidFill>
                  <a:srgbClr val="505050"/>
                </a:solidFill>
              </a:rPr>
              <a:t> </a:t>
            </a:r>
            <a:r>
              <a:rPr lang="it-IT" sz="1100" b="0" dirty="0" err="1">
                <a:solidFill>
                  <a:srgbClr val="505050"/>
                </a:solidFill>
              </a:rPr>
              <a:t>codes</a:t>
            </a:r>
            <a:r>
              <a:rPr lang="it-IT" sz="1100" b="0" dirty="0">
                <a:solidFill>
                  <a:srgbClr val="505050"/>
                </a:solidFill>
              </a:rPr>
              <a:t>. </a:t>
            </a:r>
            <a:r>
              <a:rPr lang="it-IT" sz="1100" b="0" dirty="0" err="1">
                <a:solidFill>
                  <a:srgbClr val="505050"/>
                </a:solidFill>
              </a:rPr>
              <a:t>arXiv</a:t>
            </a:r>
            <a:r>
              <a:rPr lang="it-IT" sz="1100" b="0" dirty="0">
                <a:solidFill>
                  <a:srgbClr val="505050"/>
                </a:solidFill>
              </a:rPr>
              <a:t> preprint arXiv:2302.11593, 2023</a:t>
            </a:r>
          </a:p>
        </p:txBody>
      </p:sp>
    </p:spTree>
    <p:extLst>
      <p:ext uri="{BB962C8B-B14F-4D97-AF65-F5344CB8AC3E}">
        <p14:creationId xmlns:p14="http://schemas.microsoft.com/office/powerpoint/2010/main" val="3222457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6E9469DE-3F58-9F90-7B69-162577128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04258"/>
            <a:ext cx="4128715" cy="1248662"/>
          </a:xfrm>
        </p:spPr>
        <p:txBody>
          <a:bodyPr/>
          <a:lstStyle/>
          <a:p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choices</a:t>
            </a:r>
            <a:r>
              <a:rPr lang="it-IT" dirty="0"/>
              <a:t> of </a:t>
            </a:r>
            <a:r>
              <a:rPr lang="it-IT" dirty="0" err="1"/>
              <a:t>codes</a:t>
            </a:r>
            <a:r>
              <a:rPr lang="it-IT" dirty="0"/>
              <a:t> can lead to </a:t>
            </a:r>
            <a:r>
              <a:rPr lang="it-IT" dirty="0" err="1"/>
              <a:t>easier</a:t>
            </a:r>
            <a:r>
              <a:rPr lang="it-IT" dirty="0"/>
              <a:t> </a:t>
            </a:r>
            <a:r>
              <a:rPr lang="it-IT" dirty="0" err="1"/>
              <a:t>calculations</a:t>
            </a:r>
            <a:endParaRPr lang="it-IT" dirty="0"/>
          </a:p>
          <a:p>
            <a:r>
              <a:rPr lang="it-IT" dirty="0"/>
              <a:t>Can </a:t>
            </a:r>
            <a:r>
              <a:rPr lang="it-IT" dirty="0" err="1"/>
              <a:t>offer</a:t>
            </a:r>
            <a:r>
              <a:rPr lang="it-IT" dirty="0"/>
              <a:t> different </a:t>
            </a:r>
            <a:r>
              <a:rPr lang="it-IT" dirty="0" err="1"/>
              <a:t>error</a:t>
            </a:r>
            <a:r>
              <a:rPr lang="it-IT" dirty="0"/>
              <a:t> </a:t>
            </a:r>
            <a:r>
              <a:rPr lang="it-IT" dirty="0" err="1"/>
              <a:t>tolerance</a:t>
            </a:r>
            <a:r>
              <a:rPr lang="it-IT" dirty="0"/>
              <a:t> performances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941C85D-B5CF-F7D1-65A9-416C9C77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0863"/>
            <a:ext cx="8686800" cy="320908"/>
          </a:xfrm>
        </p:spPr>
        <p:txBody>
          <a:bodyPr/>
          <a:lstStyle/>
          <a:p>
            <a:r>
              <a:rPr lang="it-IT" dirty="0" err="1"/>
              <a:t>Multimode</a:t>
            </a:r>
            <a:r>
              <a:rPr lang="it-IT" dirty="0"/>
              <a:t> </a:t>
            </a:r>
            <a:r>
              <a:rPr lang="it-IT" dirty="0" err="1"/>
              <a:t>Bosonic</a:t>
            </a:r>
            <a:r>
              <a:rPr lang="it-IT" dirty="0"/>
              <a:t> </a:t>
            </a:r>
            <a:r>
              <a:rPr lang="it-IT" dirty="0" err="1"/>
              <a:t>Codes</a:t>
            </a:r>
            <a:r>
              <a:rPr lang="it-IT" dirty="0"/>
              <a:t>’ </a:t>
            </a:r>
            <a:r>
              <a:rPr lang="it-IT" dirty="0" err="1"/>
              <a:t>Properties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362A7A6-AC87-58BD-0099-47664963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45056"/>
            <a:ext cx="4226619" cy="2767067"/>
          </a:xfrm>
          <a:prstGeom prst="rect">
            <a:avLst/>
          </a:prstGeom>
        </p:spPr>
      </p:pic>
      <p:sp>
        <p:nvSpPr>
          <p:cNvPr id="6" name="Segnaposto testo 1">
            <a:extLst>
              <a:ext uri="{FF2B5EF4-FFF2-40B4-BE49-F238E27FC236}">
                <a16:creationId xmlns:a16="http://schemas.microsoft.com/office/drawing/2014/main" id="{E41DBB73-B37D-2B75-FBEC-95ABACF3F74E}"/>
              </a:ext>
            </a:extLst>
          </p:cNvPr>
          <p:cNvSpPr txBox="1">
            <a:spLocks/>
          </p:cNvSpPr>
          <p:nvPr/>
        </p:nvSpPr>
        <p:spPr>
          <a:xfrm>
            <a:off x="994306" y="3705523"/>
            <a:ext cx="7155387" cy="4011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err="1"/>
              <a:t>Possible</a:t>
            </a:r>
            <a:r>
              <a:rPr lang="it-IT" sz="1800" dirty="0"/>
              <a:t> </a:t>
            </a:r>
            <a:r>
              <a:rPr lang="it-IT" sz="1800" dirty="0" err="1"/>
              <a:t>explanation</a:t>
            </a:r>
            <a:r>
              <a:rPr lang="it-IT" sz="1800" dirty="0"/>
              <a:t>:</a:t>
            </a:r>
            <a:r>
              <a:rPr lang="it-IT" sz="1800" b="0" dirty="0">
                <a:solidFill>
                  <a:srgbClr val="505050"/>
                </a:solidFill>
              </a:rPr>
              <a:t> group-like </a:t>
            </a:r>
            <a:r>
              <a:rPr lang="it-IT" sz="1800" b="0" dirty="0" err="1">
                <a:solidFill>
                  <a:srgbClr val="505050"/>
                </a:solidFill>
              </a:rPr>
              <a:t>properties</a:t>
            </a:r>
            <a:r>
              <a:rPr lang="it-IT" sz="1800" b="0" dirty="0">
                <a:solidFill>
                  <a:srgbClr val="505050"/>
                </a:solidFill>
              </a:rPr>
              <a:t> between </a:t>
            </a:r>
            <a:r>
              <a:rPr lang="it-IT" sz="1800" b="0" dirty="0" err="1">
                <a:solidFill>
                  <a:srgbClr val="505050"/>
                </a:solidFill>
              </a:rPr>
              <a:t>basis</a:t>
            </a:r>
            <a:r>
              <a:rPr lang="it-IT" sz="1800" b="0" dirty="0">
                <a:solidFill>
                  <a:srgbClr val="505050"/>
                </a:solidFill>
              </a:rPr>
              <a:t> </a:t>
            </a:r>
            <a:r>
              <a:rPr lang="it-IT" sz="1800" b="0" dirty="0" err="1">
                <a:solidFill>
                  <a:srgbClr val="505050"/>
                </a:solidFill>
              </a:rPr>
              <a:t>elements</a:t>
            </a:r>
            <a:endParaRPr lang="it-IT" sz="1800" b="0" dirty="0">
              <a:solidFill>
                <a:srgbClr val="505050"/>
              </a:solidFill>
            </a:endParaRPr>
          </a:p>
        </p:txBody>
      </p:sp>
      <p:sp>
        <p:nvSpPr>
          <p:cNvPr id="4" name="Segnaposto testo 1">
            <a:extLst>
              <a:ext uri="{FF2B5EF4-FFF2-40B4-BE49-F238E27FC236}">
                <a16:creationId xmlns:a16="http://schemas.microsoft.com/office/drawing/2014/main" id="{80912258-A1A4-90A5-59C5-00513301300C}"/>
              </a:ext>
            </a:extLst>
          </p:cNvPr>
          <p:cNvSpPr txBox="1">
            <a:spLocks/>
          </p:cNvSpPr>
          <p:nvPr/>
        </p:nvSpPr>
        <p:spPr>
          <a:xfrm>
            <a:off x="5373325" y="4106659"/>
            <a:ext cx="3425294" cy="4011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b="0" dirty="0">
                <a:solidFill>
                  <a:srgbClr val="505050"/>
                </a:solidFill>
              </a:rPr>
              <a:t>Aurélie </a:t>
            </a:r>
            <a:r>
              <a:rPr lang="it-IT" sz="1100" b="0" dirty="0" err="1">
                <a:solidFill>
                  <a:srgbClr val="505050"/>
                </a:solidFill>
              </a:rPr>
              <a:t>Denys</a:t>
            </a:r>
            <a:r>
              <a:rPr lang="it-IT" sz="1100" b="0" dirty="0">
                <a:solidFill>
                  <a:srgbClr val="505050"/>
                </a:solidFill>
              </a:rPr>
              <a:t> and Anthony </a:t>
            </a:r>
            <a:r>
              <a:rPr lang="it-IT" sz="1100" b="0" dirty="0" err="1">
                <a:solidFill>
                  <a:srgbClr val="505050"/>
                </a:solidFill>
              </a:rPr>
              <a:t>Leverrier</a:t>
            </a:r>
            <a:r>
              <a:rPr lang="it-IT" sz="1100" b="0" dirty="0">
                <a:solidFill>
                  <a:srgbClr val="505050"/>
                </a:solidFill>
              </a:rPr>
              <a:t>, “The 2T-qutrit, a</a:t>
            </a:r>
          </a:p>
          <a:p>
            <a:r>
              <a:rPr lang="it-IT" sz="1100" b="0" dirty="0">
                <a:solidFill>
                  <a:srgbClr val="505050"/>
                </a:solidFill>
              </a:rPr>
              <a:t>two-mode </a:t>
            </a:r>
            <a:r>
              <a:rPr lang="it-IT" sz="1100" b="0" dirty="0" err="1">
                <a:solidFill>
                  <a:srgbClr val="505050"/>
                </a:solidFill>
              </a:rPr>
              <a:t>bosonic</a:t>
            </a:r>
            <a:r>
              <a:rPr lang="it-IT" sz="1100" b="0" dirty="0">
                <a:solidFill>
                  <a:srgbClr val="505050"/>
                </a:solidFill>
              </a:rPr>
              <a:t> </a:t>
            </a:r>
            <a:r>
              <a:rPr lang="it-IT" sz="1100" b="0" dirty="0" err="1">
                <a:solidFill>
                  <a:srgbClr val="505050"/>
                </a:solidFill>
              </a:rPr>
              <a:t>qutrit</a:t>
            </a:r>
            <a:r>
              <a:rPr lang="it-IT" sz="1100" b="0" dirty="0">
                <a:solidFill>
                  <a:srgbClr val="505050"/>
                </a:solidFill>
              </a:rPr>
              <a:t>,” Quantum 7, 1032 (2023).</a:t>
            </a:r>
          </a:p>
        </p:txBody>
      </p:sp>
    </p:spTree>
    <p:extLst>
      <p:ext uri="{BB962C8B-B14F-4D97-AF65-F5344CB8AC3E}">
        <p14:creationId xmlns:p14="http://schemas.microsoft.com/office/powerpoint/2010/main" val="775245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6E9469DE-3F58-9F90-7B69-162577128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34" y="710278"/>
            <a:ext cx="4163504" cy="3495962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Long </a:t>
            </a:r>
            <a:r>
              <a:rPr lang="it-IT" b="1" dirty="0" err="1"/>
              <a:t>term</a:t>
            </a:r>
            <a:r>
              <a:rPr lang="it-IT" b="1" dirty="0"/>
              <a:t>:</a:t>
            </a:r>
          </a:p>
          <a:p>
            <a:r>
              <a:rPr lang="it-IT" dirty="0"/>
              <a:t>To find a 24n/48n/120n-dimensional </a:t>
            </a:r>
            <a:r>
              <a:rPr lang="it-IT" dirty="0" err="1"/>
              <a:t>codespace</a:t>
            </a:r>
            <a:endParaRPr lang="it-IT" dirty="0"/>
          </a:p>
          <a:p>
            <a:pPr lvl="1"/>
            <a:r>
              <a:rPr lang="it-IT" dirty="0"/>
              <a:t>For SU(2) </a:t>
            </a:r>
            <a:r>
              <a:rPr lang="it-IT" dirty="0" err="1"/>
              <a:t>discretization</a:t>
            </a:r>
            <a:r>
              <a:rPr lang="it-IT" dirty="0"/>
              <a:t> </a:t>
            </a:r>
            <a:r>
              <a:rPr lang="it-IT" b="1" dirty="0"/>
              <a:t>and</a:t>
            </a:r>
            <a:r>
              <a:rPr lang="it-IT" dirty="0"/>
              <a:t> </a:t>
            </a:r>
            <a:r>
              <a:rPr lang="it-IT" dirty="0" err="1"/>
              <a:t>error</a:t>
            </a:r>
            <a:r>
              <a:rPr lang="it-IT" dirty="0"/>
              <a:t> coding</a:t>
            </a:r>
          </a:p>
          <a:p>
            <a:pPr lvl="1"/>
            <a:r>
              <a:rPr lang="it-IT" dirty="0"/>
              <a:t>Must be </a:t>
            </a:r>
            <a:r>
              <a:rPr lang="it-IT" dirty="0" err="1"/>
              <a:t>chosen</a:t>
            </a:r>
            <a:r>
              <a:rPr lang="it-IT" dirty="0"/>
              <a:t> by </a:t>
            </a:r>
            <a:r>
              <a:rPr lang="it-IT" dirty="0" err="1"/>
              <a:t>varying</a:t>
            </a:r>
            <a:r>
              <a:rPr lang="it-IT" dirty="0"/>
              <a:t> the number of </a:t>
            </a:r>
            <a:r>
              <a:rPr lang="it-IT" dirty="0" err="1"/>
              <a:t>coherent</a:t>
            </a:r>
            <a:r>
              <a:rPr lang="it-IT" dirty="0"/>
              <a:t> states and EM </a:t>
            </a:r>
            <a:r>
              <a:rPr lang="it-IT" dirty="0" err="1"/>
              <a:t>modes</a:t>
            </a:r>
            <a:endParaRPr lang="it-IT" dirty="0"/>
          </a:p>
          <a:p>
            <a:r>
              <a:rPr lang="it-IT" dirty="0" err="1"/>
              <a:t>Choose</a:t>
            </a:r>
            <a:r>
              <a:rPr lang="it-IT" dirty="0"/>
              <a:t> a </a:t>
            </a:r>
            <a:r>
              <a:rPr lang="it-IT" dirty="0" err="1"/>
              <a:t>codespace</a:t>
            </a:r>
            <a:r>
              <a:rPr lang="it-IT" dirty="0"/>
              <a:t> </a:t>
            </a:r>
            <a:r>
              <a:rPr lang="it-IT" dirty="0" err="1"/>
              <a:t>offering</a:t>
            </a:r>
            <a:r>
              <a:rPr lang="it-IT" dirty="0"/>
              <a:t> </a:t>
            </a:r>
            <a:r>
              <a:rPr lang="it-IT" dirty="0" err="1"/>
              <a:t>multiplicative</a:t>
            </a:r>
            <a:r>
              <a:rPr lang="it-IT" dirty="0"/>
              <a:t> group structure</a:t>
            </a:r>
          </a:p>
          <a:p>
            <a:pPr lvl="1"/>
            <a:r>
              <a:rPr lang="it-IT" dirty="0"/>
              <a:t>For </a:t>
            </a:r>
            <a:r>
              <a:rPr lang="it-IT" dirty="0" err="1"/>
              <a:t>improved</a:t>
            </a:r>
            <a:r>
              <a:rPr lang="it-IT" dirty="0"/>
              <a:t> </a:t>
            </a:r>
            <a:r>
              <a:rPr lang="it-IT" dirty="0" err="1"/>
              <a:t>error</a:t>
            </a:r>
            <a:r>
              <a:rPr lang="it-IT" dirty="0"/>
              <a:t> </a:t>
            </a:r>
            <a:r>
              <a:rPr lang="it-IT" dirty="0" err="1"/>
              <a:t>tolerance</a:t>
            </a:r>
            <a:endParaRPr lang="it-IT" dirty="0"/>
          </a:p>
          <a:p>
            <a:r>
              <a:rPr lang="it-IT" dirty="0"/>
              <a:t>Find the best </a:t>
            </a:r>
            <a:r>
              <a:rPr lang="it-IT" dirty="0" err="1"/>
              <a:t>encoding</a:t>
            </a:r>
            <a:endParaRPr lang="it-IT" dirty="0"/>
          </a:p>
          <a:p>
            <a:pPr lvl="1"/>
            <a:r>
              <a:rPr lang="it-IT" dirty="0"/>
              <a:t>And </a:t>
            </a:r>
            <a:r>
              <a:rPr lang="it-IT" dirty="0" err="1"/>
              <a:t>evaluating</a:t>
            </a:r>
            <a:r>
              <a:rPr lang="it-IT" dirty="0"/>
              <a:t> performance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941C85D-B5CF-F7D1-65A9-416C9C776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Objectives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Segnaposto contenuto 1">
                <a:extLst>
                  <a:ext uri="{FF2B5EF4-FFF2-40B4-BE49-F238E27FC236}">
                    <a16:creationId xmlns:a16="http://schemas.microsoft.com/office/drawing/2014/main" id="{53496857-611C-0D5A-F305-3C90B02E1A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59464" y="710278"/>
                <a:ext cx="4338431" cy="363302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it-IT" b="1" dirty="0"/>
                  <a:t>Short </a:t>
                </a:r>
                <a:r>
                  <a:rPr lang="it-IT" b="1" dirty="0" err="1"/>
                  <a:t>term</a:t>
                </a:r>
                <a:r>
                  <a:rPr lang="it-IT" b="1" dirty="0"/>
                  <a:t>:</a:t>
                </a:r>
              </a:p>
              <a:p>
                <a:r>
                  <a:rPr lang="it-IT" dirty="0"/>
                  <a:t>What are the best </a:t>
                </a:r>
                <a:r>
                  <a:rPr lang="it-IT" dirty="0" err="1"/>
                  <a:t>characteristics</a:t>
                </a:r>
                <a:r>
                  <a:rPr lang="it-IT" dirty="0"/>
                  <a:t> for </a:t>
                </a:r>
                <a:r>
                  <a:rPr lang="it-IT" dirty="0" err="1"/>
                  <a:t>codespaces</a:t>
                </a:r>
                <a:r>
                  <a:rPr lang="it-IT" dirty="0"/>
                  <a:t> and </a:t>
                </a:r>
                <a:r>
                  <a:rPr lang="it-IT" dirty="0" err="1"/>
                  <a:t>codewords</a:t>
                </a:r>
                <a:r>
                  <a:rPr lang="it-IT" dirty="0"/>
                  <a:t>?</a:t>
                </a:r>
              </a:p>
              <a:p>
                <a:pPr lvl="1"/>
                <a:r>
                  <a:rPr lang="it-IT" dirty="0" err="1"/>
                  <a:t>Abelian</a:t>
                </a:r>
                <a:r>
                  <a:rPr lang="it-IT" dirty="0"/>
                  <a:t> or non-</a:t>
                </a:r>
                <a:r>
                  <a:rPr lang="it-IT" dirty="0" err="1"/>
                  <a:t>Abelian</a:t>
                </a:r>
                <a:r>
                  <a:rPr lang="it-IT" dirty="0"/>
                  <a:t> group structure?</a:t>
                </a:r>
              </a:p>
              <a:p>
                <a:r>
                  <a:rPr lang="it-IT" dirty="0"/>
                  <a:t>2T = Q ⋊ Z(3)</a:t>
                </a:r>
              </a:p>
              <a:p>
                <a:pPr lvl="1"/>
                <a:r>
                  <a:rPr lang="it-IT" dirty="0"/>
                  <a:t>Q </a:t>
                </a:r>
                <a:r>
                  <a:rPr lang="it-IT" dirty="0" err="1"/>
                  <a:t>is</a:t>
                </a:r>
                <a:r>
                  <a:rPr lang="it-IT" dirty="0"/>
                  <a:t> non-</a:t>
                </a:r>
                <a:r>
                  <a:rPr lang="it-IT" dirty="0" err="1"/>
                  <a:t>Abelian</a:t>
                </a:r>
                <a:r>
                  <a:rPr lang="it-IT" dirty="0"/>
                  <a:t>, Z(3)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abelian</a:t>
                </a:r>
                <a:endParaRPr lang="it-IT" dirty="0"/>
              </a:p>
              <a:p>
                <a:pPr lvl="1"/>
                <a:r>
                  <a:rPr lang="it-IT" dirty="0"/>
                  <a:t>In the literature, </a:t>
                </a:r>
                <a:r>
                  <a:rPr lang="it-IT" b="1" dirty="0" err="1"/>
                  <a:t>codespaces</a:t>
                </a:r>
                <a:r>
                  <a:rPr lang="it-IT" b="1" dirty="0"/>
                  <a:t> </a:t>
                </a:r>
                <a:r>
                  <a:rPr lang="it-IT" dirty="0"/>
                  <a:t>with Z(3) group structure </a:t>
                </a:r>
                <a:r>
                  <a:rPr lang="it-IT" dirty="0" err="1"/>
                  <a:t>have</a:t>
                </a:r>
                <a:r>
                  <a:rPr lang="it-IT" dirty="0"/>
                  <a:t> been </a:t>
                </a:r>
                <a:r>
                  <a:rPr lang="it-IT" dirty="0" err="1"/>
                  <a:t>analyzed</a:t>
                </a:r>
                <a:r>
                  <a:rPr lang="it-IT" dirty="0"/>
                  <a:t>, with </a:t>
                </a:r>
                <a:r>
                  <a:rPr lang="it-IT" b="1" dirty="0" err="1"/>
                  <a:t>codewords</a:t>
                </a:r>
                <a:r>
                  <a:rPr lang="it-IT" b="1" dirty="0"/>
                  <a:t> </a:t>
                </a:r>
                <a:r>
                  <a:rPr lang="it-IT" dirty="0" err="1"/>
                  <a:t>having</a:t>
                </a:r>
                <a:r>
                  <a:rPr lang="it-IT" dirty="0"/>
                  <a:t> Q group structure.</a:t>
                </a:r>
              </a:p>
              <a:p>
                <a:pPr lvl="1"/>
                <a:r>
                  <a:rPr lang="it-IT" dirty="0"/>
                  <a:t>What </a:t>
                </a:r>
                <a:r>
                  <a:rPr lang="it-IT" dirty="0" err="1"/>
                  <a:t>if</a:t>
                </a:r>
                <a:r>
                  <a:rPr lang="it-IT" dirty="0"/>
                  <a:t> 2T = Z(3) ⋊ Q?</a:t>
                </a:r>
              </a:p>
              <a:p>
                <a:pPr lvl="2"/>
                <a:r>
                  <a:rPr lang="it-IT" dirty="0"/>
                  <a:t>Does </a:t>
                </a:r>
                <a:r>
                  <a:rPr lang="it-IT" dirty="0" err="1"/>
                  <a:t>having</a:t>
                </a:r>
                <a:r>
                  <a:rPr lang="it-IT" dirty="0"/>
                  <a:t> </a:t>
                </a:r>
                <a:r>
                  <a:rPr lang="it-IT" dirty="0" err="1"/>
                  <a:t>Abelian</a:t>
                </a:r>
                <a:r>
                  <a:rPr lang="it-IT" dirty="0"/>
                  <a:t> </a:t>
                </a:r>
                <a:r>
                  <a:rPr lang="it-IT" dirty="0" err="1"/>
                  <a:t>codewords</a:t>
                </a:r>
                <a:r>
                  <a:rPr lang="it-IT" dirty="0"/>
                  <a:t> </a:t>
                </a:r>
                <a:r>
                  <a:rPr lang="it-IT" dirty="0" err="1"/>
                  <a:t>strengthen</a:t>
                </a:r>
                <a:r>
                  <a:rPr lang="it-IT" dirty="0"/>
                  <a:t> </a:t>
                </a:r>
                <a:r>
                  <a:rPr lang="it-IT" b="1" dirty="0"/>
                  <a:t>or</a:t>
                </a:r>
                <a:r>
                  <a:rPr lang="it-IT" dirty="0"/>
                  <a:t> </a:t>
                </a:r>
                <a:r>
                  <a:rPr lang="it-IT" dirty="0" err="1"/>
                  <a:t>hinder</a:t>
                </a:r>
                <a:r>
                  <a:rPr lang="it-IT" dirty="0"/>
                  <a:t> </a:t>
                </a:r>
                <a:r>
                  <a:rPr lang="it-IT" dirty="0" err="1"/>
                  <a:t>error</a:t>
                </a:r>
                <a:r>
                  <a:rPr lang="it-IT" dirty="0"/>
                  <a:t> </a:t>
                </a:r>
                <a:r>
                  <a:rPr lang="it-IT" dirty="0" err="1"/>
                  <a:t>tolerance</a:t>
                </a:r>
                <a:r>
                  <a:rPr lang="it-IT" dirty="0"/>
                  <a:t>?</a:t>
                </a:r>
              </a:p>
              <a:p>
                <a:r>
                  <a:rPr lang="it-IT" dirty="0"/>
                  <a:t>What about </a:t>
                </a:r>
                <a:r>
                  <a:rPr lang="it-IT" dirty="0" err="1"/>
                  <a:t>encoding</a:t>
                </a:r>
                <a:r>
                  <a:rPr lang="it-IT" dirty="0"/>
                  <a:t> 2T</a:t>
                </a:r>
                <a:r>
                  <a:rPr lang="it-IT" sz="1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800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⊂</m:t>
                    </m:r>
                  </m:oMath>
                </a14:m>
                <a:r>
                  <a:rPr lang="it-IT" dirty="0"/>
                  <a:t> 2O?</a:t>
                </a:r>
              </a:p>
              <a:p>
                <a:endParaRPr lang="it-IT" dirty="0"/>
              </a:p>
            </p:txBody>
          </p:sp>
        </mc:Choice>
        <mc:Fallback>
          <p:sp>
            <p:nvSpPr>
              <p:cNvPr id="4" name="Segnaposto contenuto 1">
                <a:extLst>
                  <a:ext uri="{FF2B5EF4-FFF2-40B4-BE49-F238E27FC236}">
                    <a16:creationId xmlns:a16="http://schemas.microsoft.com/office/drawing/2014/main" id="{53496857-611C-0D5A-F305-3C90B02E1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464" y="710278"/>
                <a:ext cx="4338431" cy="3633027"/>
              </a:xfrm>
              <a:prstGeom prst="rect">
                <a:avLst/>
              </a:prstGeom>
              <a:blipFill>
                <a:blip r:embed="rId2"/>
                <a:stretch>
                  <a:fillRect l="-3230" t="-2185" r="-1685"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497932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014944FF35AF4D8D9077E1048B0D7C" ma:contentTypeVersion="5" ma:contentTypeDescription="Create a new document." ma:contentTypeScope="" ma:versionID="0af01e628dec37d82f153a4555d3127c">
  <xsd:schema xmlns:xsd="http://www.w3.org/2001/XMLSchema" xmlns:xs="http://www.w3.org/2001/XMLSchema" xmlns:p="http://schemas.microsoft.com/office/2006/metadata/properties" xmlns:ns2="2fbef6ad-55e0-4d24-bf53-b306f88a0df1" targetNamespace="http://schemas.microsoft.com/office/2006/metadata/properties" ma:root="true" ma:fieldsID="9b3ffcae0e9c40b7b44ff57b61c35711" ns2:_="">
    <xsd:import namespace="2fbef6ad-55e0-4d24-bf53-b306f88a0d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ef6ad-55e0-4d24-bf53-b306f88a0d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4F8D2B-9739-408A-A324-E6730217C8B0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2fbef6ad-55e0-4d24-bf53-b306f88a0df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0BBA0A5-36AA-4DF9-BF74-AAFE8BF9D7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7EC1E9-50CF-44D4-80AF-79730E876650}">
  <ds:schemaRefs>
    <ds:schemaRef ds:uri="2fbef6ad-55e0-4d24-bf53-b306f88a0d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612</Words>
  <Application>Microsoft Office PowerPoint</Application>
  <PresentationFormat>Presentazione su schermo (16:9)</PresentationFormat>
  <Paragraphs>87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 Math</vt:lpstr>
      <vt:lpstr>Helvetica</vt:lpstr>
      <vt:lpstr>Times New Roman</vt:lpstr>
      <vt:lpstr>Fermilab_PPT_090915</vt:lpstr>
      <vt:lpstr>Presentazione standard di PowerPoint</vt:lpstr>
      <vt:lpstr>Leonardo Pierattelli</vt:lpstr>
      <vt:lpstr>Introduction</vt:lpstr>
      <vt:lpstr>Simulating Lattice Field Theory</vt:lpstr>
      <vt:lpstr>Discretization of Bosonic Fields</vt:lpstr>
      <vt:lpstr>Choice of Hilbert Space</vt:lpstr>
      <vt:lpstr>Higher-Dimensional Cat Codes</vt:lpstr>
      <vt:lpstr>Multimode Bosonic Codes’ Properties</vt:lpstr>
      <vt:lpstr>Objectives</vt:lpstr>
      <vt:lpstr>In detail…</vt:lpstr>
      <vt:lpstr>Finding a Quoctit, and More</vt:lpstr>
      <vt:lpstr>Thank you for listening!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Leonardo Pierattelli</cp:lastModifiedBy>
  <cp:revision>239</cp:revision>
  <cp:lastPrinted>2014-01-20T19:40:21Z</cp:lastPrinted>
  <dcterms:created xsi:type="dcterms:W3CDTF">2014-01-03T20:18:13Z</dcterms:created>
  <dcterms:modified xsi:type="dcterms:W3CDTF">2023-08-25T15:54:50Z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0x0101007F014944FF35AF4D8D9077E1048B0D7C</vt:lpwstr>
  </property>
</Properties>
</file>