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7" d="100"/>
          <a:sy n="107" d="100"/>
        </p:scale>
        <p:origin x="498" y="10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9/1/2023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S. </a:t>
            </a:r>
            <a:r>
              <a:rPr lang="en-US" dirty="0" err="1" smtClean="0"/>
              <a:t>Chaurize</a:t>
            </a:r>
            <a:r>
              <a:rPr lang="en-US" dirty="0" smtClean="0"/>
              <a:t> | </a:t>
            </a:r>
            <a:r>
              <a:rPr lang="en-US" dirty="0"/>
              <a:t>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2935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619185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</a:t>
            </a:r>
            <a:r>
              <a:rPr lang="en-US" sz="2000" dirty="0" smtClean="0"/>
              <a:t>480V(RF Clean-Power) work on hold this week due to resources.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</a:t>
            </a:r>
            <a:r>
              <a:rPr lang="en-US" sz="2000" dirty="0" smtClean="0"/>
              <a:t>RF </a:t>
            </a:r>
            <a:r>
              <a:rPr lang="en-US" sz="2000" dirty="0"/>
              <a:t>systems </a:t>
            </a:r>
            <a:r>
              <a:rPr lang="en-US" sz="2000" dirty="0" smtClean="0"/>
              <a:t>maintenance while </a:t>
            </a:r>
            <a:r>
              <a:rPr lang="en-US" sz="2000" dirty="0"/>
              <a:t>electrical work was on hold this week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/>
              <a:t>GeV </a:t>
            </a:r>
            <a:r>
              <a:rPr lang="en-US" sz="2000" dirty="0" smtClean="0"/>
              <a:t>line Ion pumps replaced, along with cabling modifications.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400MeV vacuum section had poor vacuum but was recovered this week.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E4R Test area </a:t>
            </a:r>
            <a:r>
              <a:rPr lang="en-US" sz="2000" dirty="0" err="1" smtClean="0"/>
              <a:t>Loto</a:t>
            </a:r>
            <a:r>
              <a:rPr lang="en-US" sz="2000" dirty="0" smtClean="0"/>
              <a:t>, </a:t>
            </a:r>
            <a:r>
              <a:rPr lang="en-US" sz="2000" dirty="0" smtClean="0"/>
              <a:t>Safety Interlock, Control PLC process work continued.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Preparation </a:t>
            </a:r>
            <a:r>
              <a:rPr lang="en-US" sz="2000" dirty="0"/>
              <a:t>for Ion pump replacement </a:t>
            </a:r>
            <a:r>
              <a:rPr lang="en-US" sz="2000" dirty="0" smtClean="0"/>
              <a:t>MP02 by ESH in progress.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Instrumentation </a:t>
            </a:r>
            <a:r>
              <a:rPr lang="en-US" sz="2000" dirty="0" smtClean="0"/>
              <a:t>planning </a:t>
            </a:r>
            <a:r>
              <a:rPr lang="en-US" sz="2000" dirty="0"/>
              <a:t>measurements on BPM impedance in </a:t>
            </a:r>
            <a:r>
              <a:rPr lang="en-US" sz="2000" dirty="0" smtClean="0"/>
              <a:t>west</a:t>
            </a:r>
            <a:r>
              <a:rPr lang="en-US" sz="2000" dirty="0" smtClean="0"/>
              <a:t> Gallery to begin next week.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Kicker/PS maintenance, general maintenance.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Normal Muon </a:t>
            </a:r>
            <a:r>
              <a:rPr lang="en-US" sz="2000" dirty="0"/>
              <a:t>95 LCW </a:t>
            </a:r>
            <a:r>
              <a:rPr lang="en-US" sz="2000" dirty="0" smtClean="0"/>
              <a:t>pressure did not reveal any seepage leak </a:t>
            </a:r>
            <a:r>
              <a:rPr lang="en-US" sz="2000" dirty="0"/>
              <a:t>source in the </a:t>
            </a:r>
            <a:r>
              <a:rPr lang="en-US" sz="2000" dirty="0" smtClean="0"/>
              <a:t>Booster, area still dry.  </a:t>
            </a:r>
            <a:r>
              <a:rPr lang="en-US" sz="2000" dirty="0" smtClean="0"/>
              <a:t>Muon can return LCW configuration to their needs. Thanks to Muon and CUB for their participation in the test.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9788</TotalTime>
  <Words>149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49</cp:revision>
  <cp:lastPrinted>2014-01-20T19:40:21Z</cp:lastPrinted>
  <dcterms:created xsi:type="dcterms:W3CDTF">2021-08-20T13:25:13Z</dcterms:created>
  <dcterms:modified xsi:type="dcterms:W3CDTF">2023-09-01T13:43:49Z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