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1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0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5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B5A8-2A71-8742-A4C0-70B2D7C0459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553D5-08AC-8F41-A774-045DD1636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435" y="1015651"/>
            <a:ext cx="82424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Astrophysical and Cosmological 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Neutrinos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2810" y="402728"/>
            <a:ext cx="3097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Report from Nu 6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0019" y="3980815"/>
            <a:ext cx="45536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Kara Hoffman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Cecelia </a:t>
            </a:r>
            <a:r>
              <a:rPr lang="en-US" sz="2800" dirty="0" err="1" smtClean="0">
                <a:solidFill>
                  <a:srgbClr val="0000FF"/>
                </a:solidFill>
              </a:rPr>
              <a:t>Lunardini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Nikolai </a:t>
            </a:r>
            <a:r>
              <a:rPr lang="en-US" sz="2800" dirty="0" err="1" smtClean="0">
                <a:solidFill>
                  <a:srgbClr val="0000FF"/>
                </a:solidFill>
              </a:rPr>
              <a:t>Tolich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0019" y="3019960"/>
            <a:ext cx="288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Conveners: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240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3291" y="-132235"/>
            <a:ext cx="3877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Organization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775" y="791095"/>
            <a:ext cx="9022225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Neutrino Telescopes are increasingly evolving into multipurpose detectors with physics reach well beyond the design goals.</a:t>
            </a:r>
          </a:p>
          <a:p>
            <a:endParaRPr lang="en-US" sz="2400" dirty="0"/>
          </a:p>
          <a:p>
            <a:r>
              <a:rPr lang="en-US" sz="2400" dirty="0" smtClean="0"/>
              <a:t>In addition to neutrino astronomy, neutrino observatories are addressing: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Indirect searches for dark matter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Neutrino properties and oscillation physics (including sterile neutrinos)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Geoneutrinos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Cosmic ray physics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Exotica (i.e. magnetic monopole searches)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Violations of Lorentz Invariance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Neutrino cross sections….</a:t>
            </a:r>
          </a:p>
          <a:p>
            <a:endParaRPr lang="en-US" sz="2400" dirty="0" smtClean="0"/>
          </a:p>
          <a:p>
            <a:r>
              <a:rPr lang="en-US" sz="2400" dirty="0" smtClean="0"/>
              <a:t>The physics addressed by any facility is determined by the energy range, thus we decided to organize our document according to energy.</a:t>
            </a:r>
          </a:p>
        </p:txBody>
      </p:sp>
    </p:spTree>
    <p:extLst>
      <p:ext uri="{BB962C8B-B14F-4D97-AF65-F5344CB8AC3E}">
        <p14:creationId xmlns:p14="http://schemas.microsoft.com/office/powerpoint/2010/main" val="320465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7256" y="0"/>
            <a:ext cx="2325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Outline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5756" y="918086"/>
            <a:ext cx="743209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Ultra low energies (</a:t>
            </a:r>
            <a:r>
              <a:rPr lang="en-US" sz="2800" dirty="0" err="1" smtClean="0"/>
              <a:t>C</a:t>
            </a:r>
            <a:r>
              <a:rPr lang="en-US" sz="2800" dirty="0" err="1" smtClean="0">
                <a:latin typeface="Symbol" charset="2"/>
                <a:cs typeface="Symbol" charset="2"/>
              </a:rPr>
              <a:t>n</a:t>
            </a:r>
            <a:r>
              <a:rPr lang="en-US" sz="2800" dirty="0" err="1" smtClean="0"/>
              <a:t>B</a:t>
            </a:r>
            <a:r>
              <a:rPr lang="en-US" sz="2800" dirty="0" smtClean="0"/>
              <a:t>)</a:t>
            </a:r>
            <a:endParaRPr lang="en-US" i="1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Low energies (MeV scale)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Medium energies (</a:t>
            </a:r>
            <a:r>
              <a:rPr lang="en-US" sz="2800" dirty="0" err="1" smtClean="0"/>
              <a:t>GeV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High energies (</a:t>
            </a:r>
            <a:r>
              <a:rPr lang="en-US" sz="2800" dirty="0" err="1" smtClean="0"/>
              <a:t>TeV-PeV</a:t>
            </a:r>
            <a:r>
              <a:rPr lang="en-US" sz="2800" dirty="0" smtClean="0"/>
              <a:t>)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Ultra high energy (&gt;</a:t>
            </a:r>
            <a:r>
              <a:rPr lang="en-US" sz="2800" dirty="0" err="1" smtClean="0"/>
              <a:t>PeV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Impact of laboratory based measurements on astronomical observables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t="-3757" b="28601"/>
          <a:stretch/>
        </p:blipFill>
        <p:spPr>
          <a:xfrm>
            <a:off x="995756" y="3877056"/>
            <a:ext cx="7086600" cy="298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43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146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Hoffman</dc:creator>
  <cp:lastModifiedBy>Kara Hoffman</cp:lastModifiedBy>
  <cp:revision>11</cp:revision>
  <dcterms:created xsi:type="dcterms:W3CDTF">2013-03-07T15:59:33Z</dcterms:created>
  <dcterms:modified xsi:type="dcterms:W3CDTF">2013-03-08T00:24:48Z</dcterms:modified>
</cp:coreProperties>
</file>