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5143500" cx="9144000"/>
  <p:notesSz cx="6858000" cy="9144000"/>
  <p:embeddedFontLst>
    <p:embeddedFont>
      <p:font typeface="Proxima Nova"/>
      <p:regular r:id="rId8"/>
      <p:bold r:id="rId9"/>
      <p:italic r:id="rId10"/>
      <p:boldItalic r:id="rId11"/>
    </p:embeddedFont>
    <p:embeddedFont>
      <p:font typeface="Helvetica Neue"/>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07">
          <p15:clr>
            <a:srgbClr val="A4A3A4"/>
          </p15:clr>
        </p15:guide>
        <p15:guide id="2" orient="horz" pos="1274">
          <p15:clr>
            <a:srgbClr val="A4A3A4"/>
          </p15:clr>
        </p15:guide>
        <p15:guide id="3" orient="horz" pos="114">
          <p15:clr>
            <a:srgbClr val="A4A3A4"/>
          </p15:clr>
        </p15:guide>
        <p15:guide id="4" orient="horz" pos="2093">
          <p15:clr>
            <a:srgbClr val="A4A3A4"/>
          </p15:clr>
        </p15:guide>
        <p15:guide id="5" orient="horz" pos="453">
          <p15:clr>
            <a:srgbClr val="A4A3A4"/>
          </p15:clr>
        </p15:guide>
        <p15:guide id="6" orient="horz" pos="3001">
          <p15:clr>
            <a:srgbClr val="A4A3A4"/>
          </p15:clr>
        </p15:guide>
        <p15:guide id="7" pos="5616">
          <p15:clr>
            <a:srgbClr val="A4A3A4"/>
          </p15:clr>
        </p15:guide>
        <p15:guide id="8" pos="136">
          <p15:clr>
            <a:srgbClr val="A4A3A4"/>
          </p15:clr>
        </p15:guide>
        <p15:guide id="9" pos="589">
          <p15:clr>
            <a:srgbClr val="A4A3A4"/>
          </p15:clr>
        </p15:guide>
        <p15:guide id="10" pos="4453">
          <p15:clr>
            <a:srgbClr val="A4A3A4"/>
          </p15:clr>
        </p15:guide>
        <p15:guide id="11" pos="5163">
          <p15:clr>
            <a:srgbClr val="A4A3A4"/>
          </p15:clr>
        </p15:guide>
        <p15:guide id="12" pos="4632">
          <p15:clr>
            <a:srgbClr val="A4A3A4"/>
          </p15:clr>
        </p15:guide>
      </p15:sldGuideLst>
    </p:ext>
    <p:ext uri="GoogleSlidesCustomDataVersion2">
      <go:slidesCustomData xmlns:go="http://customooxmlschemas.google.com/" r:id="rId16" roundtripDataSignature="AMtx7mgS1iEwVW/vSBHC03ctXawP6XWQh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07" orient="horz"/>
        <p:guide pos="1274" orient="horz"/>
        <p:guide pos="114" orient="horz"/>
        <p:guide pos="2093" orient="horz"/>
        <p:guide pos="453" orient="horz"/>
        <p:guide pos="3001" orient="horz"/>
        <p:guide pos="5616"/>
        <p:guide pos="136"/>
        <p:guide pos="589"/>
        <p:guide pos="4453"/>
        <p:guide pos="5163"/>
        <p:guide pos="4632"/>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roximaNova-boldItalic.fntdata"/><Relationship Id="rId10" Type="http://schemas.openxmlformats.org/officeDocument/2006/relationships/font" Target="fonts/ProximaNova-italic.fntdata"/><Relationship Id="rId13" Type="http://schemas.openxmlformats.org/officeDocument/2006/relationships/font" Target="fonts/HelveticaNeue-bold.fntdata"/><Relationship Id="rId12" Type="http://schemas.openxmlformats.org/officeDocument/2006/relationships/font" Target="fonts/HelveticaNeue-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roximaNova-bold.fntdata"/><Relationship Id="rId15" Type="http://schemas.openxmlformats.org/officeDocument/2006/relationships/font" Target="fonts/HelveticaNeue-boldItalic.fntdata"/><Relationship Id="rId14" Type="http://schemas.openxmlformats.org/officeDocument/2006/relationships/font" Target="fonts/HelveticaNeue-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ProximaNov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Helvetica Neue"/>
                <a:ea typeface="Helvetica Neue"/>
                <a:cs typeface="Helvetica Neue"/>
                <a:sym typeface="Helvetica Neue"/>
              </a:rPr>
              <a:t>‹#›</a:t>
            </a:fld>
            <a:endParaRPr b="0" i="0" sz="1200" u="none" cap="none" strike="noStrike">
              <a:solidFill>
                <a:schemeClr val="dk1"/>
              </a:solidFill>
              <a:latin typeface="Helvetica Neue"/>
              <a:ea typeface="Helvetica Neue"/>
              <a:cs typeface="Helvetica Neue"/>
              <a:sym typeface="Helvetica Neue"/>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0" name="Google Shape;9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1" name="Google Shape;91;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d8fa247e6_0_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g28d8fa247e6_0_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g28d8fa247e6_0_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showMasterSp="0">
  <p:cSld name="1_Title Slide">
    <p:bg>
      <p:bgPr>
        <a:solidFill>
          <a:schemeClr val="lt1">
            <a:alpha val="0"/>
          </a:schemeClr>
        </a:solidFill>
      </p:bgPr>
    </p:bg>
    <p:spTree>
      <p:nvGrpSpPr>
        <p:cNvPr id="13" name="Shape 13"/>
        <p:cNvGrpSpPr/>
        <p:nvPr/>
      </p:nvGrpSpPr>
      <p:grpSpPr>
        <a:xfrm>
          <a:off x="0" y="0"/>
          <a:ext cx="0" cy="0"/>
          <a:chOff x="0" y="0"/>
          <a:chExt cx="0" cy="0"/>
        </a:xfrm>
      </p:grpSpPr>
      <p:sp>
        <p:nvSpPr>
          <p:cNvPr id="14" name="Google Shape;14;p52"/>
          <p:cNvSpPr txBox="1"/>
          <p:nvPr>
            <p:ph idx="1" type="body"/>
          </p:nvPr>
        </p:nvSpPr>
        <p:spPr>
          <a:xfrm>
            <a:off x="341927" y="3996570"/>
            <a:ext cx="8499231" cy="935794"/>
          </a:xfrm>
          <a:prstGeom prst="rect">
            <a:avLst/>
          </a:prstGeom>
          <a:noFill/>
          <a:ln>
            <a:noFill/>
          </a:ln>
        </p:spPr>
        <p:txBody>
          <a:bodyPr anchorCtr="0" anchor="t" bIns="45700" lIns="0" spcFirstLastPara="1" rIns="0" wrap="square" tIns="45700">
            <a:noAutofit/>
          </a:bodyPr>
          <a:lstStyle>
            <a:lvl1pPr indent="-228600" lvl="0" marL="457200" algn="l">
              <a:lnSpc>
                <a:spcPct val="115000"/>
              </a:lnSpc>
              <a:spcBef>
                <a:spcPts val="0"/>
              </a:spcBef>
              <a:spcAft>
                <a:spcPts val="0"/>
              </a:spcAft>
              <a:buSzPts val="1800"/>
              <a:buFont typeface="Helvetica Neue"/>
              <a:buNone/>
              <a:defRPr sz="1600">
                <a:solidFill>
                  <a:srgbClr val="004C97"/>
                </a:solidFill>
                <a:latin typeface="Helvetica Neue"/>
                <a:ea typeface="Helvetica Neue"/>
                <a:cs typeface="Helvetica Neue"/>
                <a:sym typeface="Helvetica Neue"/>
              </a:defRPr>
            </a:lvl1pPr>
            <a:lvl2pPr indent="-228600" lvl="1" marL="914400" algn="l">
              <a:lnSpc>
                <a:spcPct val="115000"/>
              </a:lnSpc>
              <a:spcBef>
                <a:spcPts val="0"/>
              </a:spcBef>
              <a:spcAft>
                <a:spcPts val="0"/>
              </a:spcAft>
              <a:buSzPts val="1400"/>
              <a:buFont typeface="Helvetica Neue"/>
              <a:buNone/>
              <a:defRPr sz="1600">
                <a:solidFill>
                  <a:srgbClr val="2E5286"/>
                </a:solidFill>
                <a:latin typeface="Helvetica Neue"/>
                <a:ea typeface="Helvetica Neue"/>
                <a:cs typeface="Helvetica Neue"/>
                <a:sym typeface="Helvetica Neue"/>
              </a:defRPr>
            </a:lvl2pPr>
            <a:lvl3pPr indent="-228600" lvl="2" marL="1371600" algn="l">
              <a:lnSpc>
                <a:spcPct val="115000"/>
              </a:lnSpc>
              <a:spcBef>
                <a:spcPts val="0"/>
              </a:spcBef>
              <a:spcAft>
                <a:spcPts val="0"/>
              </a:spcAft>
              <a:buSzPts val="1400"/>
              <a:buFont typeface="Helvetica Neue"/>
              <a:buNone/>
              <a:defRPr sz="1600">
                <a:solidFill>
                  <a:srgbClr val="2E5286"/>
                </a:solidFill>
                <a:latin typeface="Helvetica Neue"/>
                <a:ea typeface="Helvetica Neue"/>
                <a:cs typeface="Helvetica Neue"/>
                <a:sym typeface="Helvetica Neue"/>
              </a:defRPr>
            </a:lvl3pPr>
            <a:lvl4pPr indent="-228600" lvl="3" marL="1828800" algn="l">
              <a:lnSpc>
                <a:spcPct val="115000"/>
              </a:lnSpc>
              <a:spcBef>
                <a:spcPts val="0"/>
              </a:spcBef>
              <a:spcAft>
                <a:spcPts val="0"/>
              </a:spcAft>
              <a:buSzPts val="1400"/>
              <a:buFont typeface="Helvetica Neue"/>
              <a:buNone/>
              <a:defRPr sz="1600">
                <a:solidFill>
                  <a:srgbClr val="2E5286"/>
                </a:solidFill>
                <a:latin typeface="Helvetica Neue"/>
                <a:ea typeface="Helvetica Neue"/>
                <a:cs typeface="Helvetica Neue"/>
                <a:sym typeface="Helvetica Neue"/>
              </a:defRPr>
            </a:lvl4pPr>
            <a:lvl5pPr indent="-228600" lvl="4" marL="2286000" algn="l">
              <a:lnSpc>
                <a:spcPct val="115000"/>
              </a:lnSpc>
              <a:spcBef>
                <a:spcPts val="0"/>
              </a:spcBef>
              <a:spcAft>
                <a:spcPts val="0"/>
              </a:spcAft>
              <a:buSzPts val="1400"/>
              <a:buFont typeface="Helvetica Neue"/>
              <a:buNone/>
              <a:defRPr sz="1600">
                <a:solidFill>
                  <a:srgbClr val="2E5286"/>
                </a:solidFill>
                <a:latin typeface="Helvetica Neue"/>
                <a:ea typeface="Helvetica Neue"/>
                <a:cs typeface="Helvetica Neue"/>
                <a:sym typeface="Helvetica Neue"/>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5" name="Google Shape;15;p52"/>
          <p:cNvSpPr/>
          <p:nvPr/>
        </p:nvSpPr>
        <p:spPr>
          <a:xfrm>
            <a:off x="-17762" y="-1"/>
            <a:ext cx="9189720" cy="672702"/>
          </a:xfrm>
          <a:prstGeom prst="rect">
            <a:avLst/>
          </a:prstGeom>
          <a:solidFill>
            <a:srgbClr val="004C9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6" name="Google Shape;16;p52"/>
          <p:cNvSpPr txBox="1"/>
          <p:nvPr>
            <p:ph idx="2" type="body"/>
          </p:nvPr>
        </p:nvSpPr>
        <p:spPr>
          <a:xfrm>
            <a:off x="341924" y="3237621"/>
            <a:ext cx="8499232" cy="752287"/>
          </a:xfrm>
          <a:prstGeom prst="rect">
            <a:avLst/>
          </a:prstGeom>
          <a:noFill/>
          <a:ln>
            <a:noFill/>
          </a:ln>
        </p:spPr>
        <p:txBody>
          <a:bodyPr anchorCtr="0" anchor="ctr" bIns="91425" lIns="0" spcFirstLastPara="1" rIns="91425" wrap="square" tIns="45700">
            <a:normAutofit/>
          </a:bodyPr>
          <a:lstStyle>
            <a:lvl1pPr indent="-228600" lvl="0" marL="457200" algn="l">
              <a:lnSpc>
                <a:spcPct val="100000"/>
              </a:lnSpc>
              <a:spcBef>
                <a:spcPts val="700"/>
              </a:spcBef>
              <a:spcAft>
                <a:spcPts val="0"/>
              </a:spcAft>
              <a:buSzPts val="1800"/>
              <a:buFont typeface="Arial"/>
              <a:buNone/>
              <a:defRPr b="1" i="0" sz="2400">
                <a:solidFill>
                  <a:srgbClr val="004C97"/>
                </a:solidFill>
              </a:defRPr>
            </a:lvl1pPr>
            <a:lvl2pPr indent="-228600" lvl="1" marL="914400" algn="l">
              <a:lnSpc>
                <a:spcPct val="115000"/>
              </a:lnSpc>
              <a:spcBef>
                <a:spcPts val="0"/>
              </a:spcBef>
              <a:spcAft>
                <a:spcPts val="0"/>
              </a:spcAft>
              <a:buSzPts val="1400"/>
              <a:buFont typeface="Arial"/>
              <a:buNone/>
              <a:defRPr b="1" i="0" sz="2800">
                <a:solidFill>
                  <a:srgbClr val="004C97"/>
                </a:solidFill>
              </a:defRPr>
            </a:lvl2pPr>
            <a:lvl3pPr indent="-228600" lvl="2" marL="1371600" algn="l">
              <a:lnSpc>
                <a:spcPct val="115000"/>
              </a:lnSpc>
              <a:spcBef>
                <a:spcPts val="0"/>
              </a:spcBef>
              <a:spcAft>
                <a:spcPts val="0"/>
              </a:spcAft>
              <a:buSzPts val="1400"/>
              <a:buFont typeface="Arial"/>
              <a:buNone/>
              <a:defRPr b="1" i="0" sz="2800">
                <a:solidFill>
                  <a:srgbClr val="004C97"/>
                </a:solidFill>
              </a:defRPr>
            </a:lvl3pPr>
            <a:lvl4pPr indent="-228600" lvl="3" marL="1828800" algn="l">
              <a:lnSpc>
                <a:spcPct val="115000"/>
              </a:lnSpc>
              <a:spcBef>
                <a:spcPts val="0"/>
              </a:spcBef>
              <a:spcAft>
                <a:spcPts val="0"/>
              </a:spcAft>
              <a:buSzPts val="1400"/>
              <a:buFont typeface="Arial"/>
              <a:buNone/>
              <a:defRPr b="1" i="0" sz="2800">
                <a:solidFill>
                  <a:srgbClr val="004C97"/>
                </a:solidFill>
              </a:defRPr>
            </a:lvl4pPr>
            <a:lvl5pPr indent="-228600" lvl="4" marL="2286000" algn="l">
              <a:lnSpc>
                <a:spcPct val="115000"/>
              </a:lnSpc>
              <a:spcBef>
                <a:spcPts val="0"/>
              </a:spcBef>
              <a:spcAft>
                <a:spcPts val="0"/>
              </a:spcAft>
              <a:buSzPts val="1400"/>
              <a:buFont typeface="Arial"/>
              <a:buNone/>
              <a:defRPr b="1" i="0" sz="2800">
                <a:solidFill>
                  <a:srgbClr val="004C97"/>
                </a:solidFill>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pic>
        <p:nvPicPr>
          <p:cNvPr descr="14-0218-16D.lr.jpg" id="17" name="Google Shape;17;p52"/>
          <p:cNvPicPr preferRelativeResize="0"/>
          <p:nvPr/>
        </p:nvPicPr>
        <p:blipFill rotWithShape="1">
          <a:blip r:embed="rId2">
            <a:alphaModFix/>
          </a:blip>
          <a:srcRect b="0" l="0" r="0" t="0"/>
          <a:stretch/>
        </p:blipFill>
        <p:spPr>
          <a:xfrm>
            <a:off x="-17762" y="612759"/>
            <a:ext cx="9189720" cy="2508919"/>
          </a:xfrm>
          <a:prstGeom prst="rect">
            <a:avLst/>
          </a:prstGeom>
          <a:noFill/>
          <a:ln>
            <a:noFill/>
          </a:ln>
        </p:spPr>
      </p:pic>
      <p:pic>
        <p:nvPicPr>
          <p:cNvPr descr="title_header_16x9.pdf" id="18" name="Google Shape;18;p52"/>
          <p:cNvPicPr preferRelativeResize="0"/>
          <p:nvPr/>
        </p:nvPicPr>
        <p:blipFill rotWithShape="1">
          <a:blip r:embed="rId3">
            <a:alphaModFix/>
          </a:blip>
          <a:srcRect b="0" l="1455" r="0" t="0"/>
          <a:stretch/>
        </p:blipFill>
        <p:spPr>
          <a:xfrm>
            <a:off x="-17761" y="187384"/>
            <a:ext cx="9010786" cy="23316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1" name="Shape 61"/>
        <p:cNvGrpSpPr/>
        <p:nvPr/>
      </p:nvGrpSpPr>
      <p:grpSpPr>
        <a:xfrm>
          <a:off x="0" y="0"/>
          <a:ext cx="0" cy="0"/>
          <a:chOff x="0" y="0"/>
          <a:chExt cx="0" cy="0"/>
        </a:xfrm>
      </p:grpSpPr>
      <p:sp>
        <p:nvSpPr>
          <p:cNvPr id="62" name="Google Shape;62;g130bf8aca4e_0_28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63" name="Google Shape;63;g130bf8aca4e_0_28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4" name="Shape 64"/>
        <p:cNvGrpSpPr/>
        <p:nvPr/>
      </p:nvGrpSpPr>
      <p:grpSpPr>
        <a:xfrm>
          <a:off x="0" y="0"/>
          <a:ext cx="0" cy="0"/>
          <a:chOff x="0" y="0"/>
          <a:chExt cx="0" cy="0"/>
        </a:xfrm>
      </p:grpSpPr>
      <p:sp>
        <p:nvSpPr>
          <p:cNvPr id="65" name="Google Shape;65;g130bf8aca4e_0_287"/>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g130bf8aca4e_0_28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67" name="Google Shape;67;g130bf8aca4e_0_287"/>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8" name="Google Shape;68;g130bf8aca4e_0_287"/>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69" name="Google Shape;69;g130bf8aca4e_0_28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g130bf8aca4e_0_293"/>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72" name="Google Shape;72;g130bf8aca4e_0_29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73" name="Shape 73"/>
        <p:cNvGrpSpPr/>
        <p:nvPr/>
      </p:nvGrpSpPr>
      <p:grpSpPr>
        <a:xfrm>
          <a:off x="0" y="0"/>
          <a:ext cx="0" cy="0"/>
          <a:chOff x="0" y="0"/>
          <a:chExt cx="0" cy="0"/>
        </a:xfrm>
      </p:grpSpPr>
      <p:sp>
        <p:nvSpPr>
          <p:cNvPr id="74" name="Google Shape;74;g130bf8aca4e_0_29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75" name="Google Shape;75;g130bf8aca4e_0_29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76" name="Google Shape;76;g130bf8aca4e_0_29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oter Only: Title &amp; Content">
  <p:cSld name="Footer Only: Title &amp; Content">
    <p:spTree>
      <p:nvGrpSpPr>
        <p:cNvPr id="77" name="Shape 77"/>
        <p:cNvGrpSpPr/>
        <p:nvPr/>
      </p:nvGrpSpPr>
      <p:grpSpPr>
        <a:xfrm>
          <a:off x="0" y="0"/>
          <a:ext cx="0" cy="0"/>
          <a:chOff x="0" y="0"/>
          <a:chExt cx="0" cy="0"/>
        </a:xfrm>
      </p:grpSpPr>
      <p:sp>
        <p:nvSpPr>
          <p:cNvPr id="78" name="Google Shape;78;p54"/>
          <p:cNvSpPr txBox="1"/>
          <p:nvPr>
            <p:ph type="title"/>
          </p:nvPr>
        </p:nvSpPr>
        <p:spPr>
          <a:xfrm>
            <a:off x="228600" y="77748"/>
            <a:ext cx="8686800" cy="481275"/>
          </a:xfrm>
          <a:prstGeom prst="rect">
            <a:avLst/>
          </a:prstGeom>
          <a:noFill/>
          <a:ln>
            <a:noFill/>
          </a:ln>
        </p:spPr>
        <p:txBody>
          <a:bodyPr anchorCtr="0" anchor="b" bIns="0" lIns="0" spcFirstLastPara="1" rIns="0" wrap="square" tIns="0">
            <a:noAutofit/>
          </a:bodyPr>
          <a:lstStyle>
            <a:lvl1pPr lvl="0" marR="0" algn="l">
              <a:lnSpc>
                <a:spcPct val="100000"/>
              </a:lnSpc>
              <a:spcBef>
                <a:spcPts val="0"/>
              </a:spcBef>
              <a:spcAft>
                <a:spcPts val="0"/>
              </a:spcAft>
              <a:buSzPts val="1400"/>
              <a:buNone/>
              <a:defRPr b="1" i="0" sz="1800" u="none" cap="none" strike="noStrike">
                <a:solidFill>
                  <a:srgbClr val="004C97"/>
                </a:solidFill>
                <a:latin typeface="Helvetica Neue"/>
                <a:ea typeface="Helvetica Neue"/>
                <a:cs typeface="Helvetica Neue"/>
                <a:sym typeface="Helvetica Neue"/>
              </a:defRPr>
            </a:lvl1pPr>
            <a:lvl2pPr lvl="1"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2pPr>
            <a:lvl3pPr lvl="2"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3pPr>
            <a:lvl4pPr lvl="3"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4pPr>
            <a:lvl5pPr lvl="4"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5pPr>
            <a:lvl6pPr lvl="5"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6pPr>
            <a:lvl7pPr lvl="6"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7pPr>
            <a:lvl8pPr lvl="7"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8pPr>
            <a:lvl9pPr lvl="8"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9pPr>
          </a:lstStyle>
          <a:p/>
        </p:txBody>
      </p:sp>
      <p:sp>
        <p:nvSpPr>
          <p:cNvPr id="79" name="Google Shape;79;p54"/>
          <p:cNvSpPr txBox="1"/>
          <p:nvPr>
            <p:ph idx="1" type="body"/>
          </p:nvPr>
        </p:nvSpPr>
        <p:spPr>
          <a:xfrm>
            <a:off x="228600" y="782285"/>
            <a:ext cx="8672400" cy="3740850"/>
          </a:xfrm>
          <a:prstGeom prst="rect">
            <a:avLst/>
          </a:prstGeom>
          <a:noFill/>
          <a:ln>
            <a:noFill/>
          </a:ln>
        </p:spPr>
        <p:txBody>
          <a:bodyPr anchorCtr="0" anchor="t" bIns="0" lIns="0" spcFirstLastPara="1" rIns="0" wrap="square" tIns="0">
            <a:noAutofit/>
          </a:bodyPr>
          <a:lstStyle>
            <a:lvl1pPr indent="-381000" lvl="0" marL="457200" marR="0" algn="l">
              <a:lnSpc>
                <a:spcPct val="115000"/>
              </a:lnSpc>
              <a:spcBef>
                <a:spcPts val="360"/>
              </a:spcBef>
              <a:spcAft>
                <a:spcPts val="0"/>
              </a:spcAft>
              <a:buClr>
                <a:srgbClr val="505050"/>
              </a:buClr>
              <a:buSzPts val="2400"/>
              <a:buFont typeface="Arial"/>
              <a:buChar char="•"/>
              <a:defRPr b="0" i="0" sz="1800" u="none" cap="none" strike="noStrike">
                <a:solidFill>
                  <a:srgbClr val="505050"/>
                </a:solidFill>
                <a:latin typeface="Helvetica Neue"/>
                <a:ea typeface="Helvetica Neue"/>
                <a:cs typeface="Helvetica Neue"/>
                <a:sym typeface="Helvetica Neue"/>
              </a:defRPr>
            </a:lvl1pPr>
            <a:lvl2pPr indent="-368300" lvl="1" marL="914400" marR="0" algn="l">
              <a:lnSpc>
                <a:spcPct val="115000"/>
              </a:lnSpc>
              <a:spcBef>
                <a:spcPts val="330"/>
              </a:spcBef>
              <a:spcAft>
                <a:spcPts val="0"/>
              </a:spcAft>
              <a:buClr>
                <a:srgbClr val="505050"/>
              </a:buClr>
              <a:buSzPts val="2200"/>
              <a:buFont typeface="Arial"/>
              <a:buChar char="–"/>
              <a:defRPr b="0" i="0" sz="1650" u="none" cap="none" strike="noStrike">
                <a:solidFill>
                  <a:srgbClr val="505050"/>
                </a:solidFill>
                <a:latin typeface="Helvetica Neue"/>
                <a:ea typeface="Helvetica Neue"/>
                <a:cs typeface="Helvetica Neue"/>
                <a:sym typeface="Helvetica Neue"/>
              </a:defRPr>
            </a:lvl2pPr>
            <a:lvl3pPr indent="-355600" lvl="2" marL="1371600" marR="0" algn="l">
              <a:lnSpc>
                <a:spcPct val="115000"/>
              </a:lnSpc>
              <a:spcBef>
                <a:spcPts val="300"/>
              </a:spcBef>
              <a:spcAft>
                <a:spcPts val="0"/>
              </a:spcAft>
              <a:buClr>
                <a:srgbClr val="505050"/>
              </a:buClr>
              <a:buSzPts val="2000"/>
              <a:buFont typeface="Arial"/>
              <a:buChar char="•"/>
              <a:defRPr b="0" i="0" sz="1500" u="none" cap="none" strike="noStrike">
                <a:solidFill>
                  <a:srgbClr val="505050"/>
                </a:solidFill>
                <a:latin typeface="Helvetica Neue"/>
                <a:ea typeface="Helvetica Neue"/>
                <a:cs typeface="Helvetica Neue"/>
                <a:sym typeface="Helvetica Neue"/>
              </a:defRPr>
            </a:lvl3pPr>
            <a:lvl4pPr indent="-342900" lvl="3" marL="1828800" marR="0" algn="l">
              <a:lnSpc>
                <a:spcPct val="115000"/>
              </a:lnSpc>
              <a:spcBef>
                <a:spcPts val="270"/>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4pPr>
            <a:lvl5pPr indent="-342900" lvl="4" marL="2286000" marR="0" algn="l">
              <a:lnSpc>
                <a:spcPct val="115000"/>
              </a:lnSpc>
              <a:spcBef>
                <a:spcPts val="270"/>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5pPr>
            <a:lvl6pPr indent="-355600" lvl="5" marL="27432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6pPr>
            <a:lvl7pPr indent="-355600" lvl="6" marL="32004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7pPr>
            <a:lvl8pPr indent="-355600" lvl="7" marL="36576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8pPr>
            <a:lvl9pPr indent="-355600" lvl="8" marL="41148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9pPr>
          </a:lstStyle>
          <a:p/>
        </p:txBody>
      </p:sp>
      <p:sp>
        <p:nvSpPr>
          <p:cNvPr id="80" name="Google Shape;80;p54"/>
          <p:cNvSpPr txBox="1"/>
          <p:nvPr>
            <p:ph idx="10" type="dt"/>
          </p:nvPr>
        </p:nvSpPr>
        <p:spPr>
          <a:xfrm>
            <a:off x="6450013" y="4886325"/>
            <a:ext cx="1076400" cy="180900"/>
          </a:xfrm>
          <a:prstGeom prst="rect">
            <a:avLst/>
          </a:prstGeom>
          <a:noFill/>
          <a:ln>
            <a:noFill/>
          </a:ln>
        </p:spPr>
        <p:txBody>
          <a:bodyPr anchorCtr="0" anchor="t" bIns="0" lIns="0" spcFirstLastPara="1" rIns="0" wrap="square" tIns="0">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1" name="Google Shape;81;p54"/>
          <p:cNvSpPr txBox="1"/>
          <p:nvPr>
            <p:ph idx="11" type="ftr"/>
          </p:nvPr>
        </p:nvSpPr>
        <p:spPr>
          <a:xfrm>
            <a:off x="806450" y="4886325"/>
            <a:ext cx="5373600" cy="1809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2" name="Google Shape;82;p54"/>
          <p:cNvSpPr txBox="1"/>
          <p:nvPr>
            <p:ph idx="12" type="sldNum"/>
          </p:nvPr>
        </p:nvSpPr>
        <p:spPr>
          <a:xfrm>
            <a:off x="228600" y="4886325"/>
            <a:ext cx="447600" cy="180900"/>
          </a:xfrm>
          <a:prstGeom prst="rect">
            <a:avLst/>
          </a:prstGeom>
          <a:noFill/>
          <a:ln>
            <a:noFill/>
          </a:ln>
        </p:spPr>
        <p:txBody>
          <a:bodyPr anchorCtr="0" anchor="t" bIns="0" lIns="0" spcFirstLastPara="1" rIns="0" wrap="square" tIns="0">
            <a:noAutofit/>
          </a:bodyPr>
          <a:lstStyle>
            <a:lvl1pPr indent="0" lvl="0"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1pPr>
            <a:lvl2pPr indent="0" lvl="1"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2pPr>
            <a:lvl3pPr indent="0" lvl="2"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3pPr>
            <a:lvl4pPr indent="0" lvl="3"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4pPr>
            <a:lvl5pPr indent="0" lvl="4"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5pPr>
            <a:lvl6pPr indent="0" lvl="5"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6pPr>
            <a:lvl7pPr indent="0" lvl="6"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7pPr>
            <a:lvl8pPr indent="0" lvl="7"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8pPr>
            <a:lvl9pPr indent="0" lvl="8" marL="0" marR="0" algn="l">
              <a:lnSpc>
                <a:spcPct val="100000"/>
              </a:lnSpc>
              <a:spcBef>
                <a:spcPts val="0"/>
              </a:spcBef>
              <a:spcAft>
                <a:spcPts val="0"/>
              </a:spcAft>
              <a:buClr>
                <a:srgbClr val="000000"/>
              </a:buClr>
              <a:buSzPts val="675"/>
              <a:buFont typeface="Arial"/>
              <a:buNone/>
              <a:defRPr b="0" i="0" sz="675" u="none" cap="none" strike="noStrike">
                <a:solidFill>
                  <a:srgbClr val="004C97"/>
                </a:solidFill>
                <a:latin typeface="Helvetica Neue"/>
                <a:ea typeface="Helvetica Neue"/>
                <a:cs typeface="Helvetica Neue"/>
                <a:sym typeface="Helvetica Neu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Content" type="obj">
  <p:cSld name="OBJECT">
    <p:spTree>
      <p:nvGrpSpPr>
        <p:cNvPr id="83" name="Shape 83"/>
        <p:cNvGrpSpPr/>
        <p:nvPr/>
      </p:nvGrpSpPr>
      <p:grpSpPr>
        <a:xfrm>
          <a:off x="0" y="0"/>
          <a:ext cx="0" cy="0"/>
          <a:chOff x="0" y="0"/>
          <a:chExt cx="0" cy="0"/>
        </a:xfrm>
      </p:grpSpPr>
      <p:sp>
        <p:nvSpPr>
          <p:cNvPr id="84" name="Google Shape;84;p55"/>
          <p:cNvSpPr txBox="1"/>
          <p:nvPr>
            <p:ph type="title"/>
          </p:nvPr>
        </p:nvSpPr>
        <p:spPr>
          <a:xfrm>
            <a:off x="228600" y="77748"/>
            <a:ext cx="8686800" cy="481275"/>
          </a:xfrm>
          <a:prstGeom prst="rect">
            <a:avLst/>
          </a:prstGeom>
          <a:noFill/>
          <a:ln>
            <a:noFill/>
          </a:ln>
        </p:spPr>
        <p:txBody>
          <a:bodyPr anchorCtr="0" anchor="b" bIns="0" lIns="0" spcFirstLastPara="1" rIns="0" wrap="square" tIns="0">
            <a:noAutofit/>
          </a:bodyPr>
          <a:lstStyle>
            <a:lvl1pPr lvl="0" marR="0" algn="l">
              <a:lnSpc>
                <a:spcPct val="100000"/>
              </a:lnSpc>
              <a:spcBef>
                <a:spcPts val="0"/>
              </a:spcBef>
              <a:spcAft>
                <a:spcPts val="0"/>
              </a:spcAft>
              <a:buSzPts val="1400"/>
              <a:buNone/>
              <a:defRPr b="1" i="0" sz="1800" u="none" cap="none" strike="noStrike">
                <a:solidFill>
                  <a:srgbClr val="004C97"/>
                </a:solidFill>
                <a:latin typeface="Helvetica Neue"/>
                <a:ea typeface="Helvetica Neue"/>
                <a:cs typeface="Helvetica Neue"/>
                <a:sym typeface="Helvetica Neue"/>
              </a:defRPr>
            </a:lvl1pPr>
            <a:lvl2pPr lvl="1"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2pPr>
            <a:lvl3pPr lvl="2"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3pPr>
            <a:lvl4pPr lvl="3"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4pPr>
            <a:lvl5pPr lvl="4"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5pPr>
            <a:lvl6pPr lvl="5"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6pPr>
            <a:lvl7pPr lvl="6"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7pPr>
            <a:lvl8pPr lvl="7"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8pPr>
            <a:lvl9pPr lvl="8"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9pPr>
          </a:lstStyle>
          <a:p/>
        </p:txBody>
      </p:sp>
      <p:sp>
        <p:nvSpPr>
          <p:cNvPr id="85" name="Google Shape;85;p55"/>
          <p:cNvSpPr txBox="1"/>
          <p:nvPr>
            <p:ph idx="1" type="body"/>
          </p:nvPr>
        </p:nvSpPr>
        <p:spPr>
          <a:xfrm>
            <a:off x="228600" y="782285"/>
            <a:ext cx="8672400" cy="3741075"/>
          </a:xfrm>
          <a:prstGeom prst="rect">
            <a:avLst/>
          </a:prstGeom>
          <a:noFill/>
          <a:ln>
            <a:noFill/>
          </a:ln>
        </p:spPr>
        <p:txBody>
          <a:bodyPr anchorCtr="0" anchor="t" bIns="0" lIns="0" spcFirstLastPara="1" rIns="0" wrap="square" tIns="0">
            <a:noAutofit/>
          </a:bodyPr>
          <a:lstStyle>
            <a:lvl1pPr indent="-381000" lvl="0" marL="457200" marR="0" algn="l">
              <a:lnSpc>
                <a:spcPct val="115000"/>
              </a:lnSpc>
              <a:spcBef>
                <a:spcPts val="360"/>
              </a:spcBef>
              <a:spcAft>
                <a:spcPts val="0"/>
              </a:spcAft>
              <a:buClr>
                <a:srgbClr val="404040"/>
              </a:buClr>
              <a:buSzPts val="2400"/>
              <a:buFont typeface="Arial"/>
              <a:buChar char="•"/>
              <a:defRPr b="0" i="0" sz="1800" u="none" cap="none" strike="noStrike">
                <a:solidFill>
                  <a:srgbClr val="404040"/>
                </a:solidFill>
                <a:latin typeface="Helvetica Neue"/>
                <a:ea typeface="Helvetica Neue"/>
                <a:cs typeface="Helvetica Neue"/>
                <a:sym typeface="Helvetica Neue"/>
              </a:defRPr>
            </a:lvl1pPr>
            <a:lvl2pPr indent="-368300" lvl="1" marL="914400" marR="0" algn="l">
              <a:lnSpc>
                <a:spcPct val="115000"/>
              </a:lnSpc>
              <a:spcBef>
                <a:spcPts val="330"/>
              </a:spcBef>
              <a:spcAft>
                <a:spcPts val="0"/>
              </a:spcAft>
              <a:buClr>
                <a:srgbClr val="404040"/>
              </a:buClr>
              <a:buSzPts val="2200"/>
              <a:buFont typeface="Arial"/>
              <a:buChar char="–"/>
              <a:defRPr b="0" i="0" sz="1650" u="none" cap="none" strike="noStrike">
                <a:solidFill>
                  <a:srgbClr val="404040"/>
                </a:solidFill>
                <a:latin typeface="Helvetica Neue"/>
                <a:ea typeface="Helvetica Neue"/>
                <a:cs typeface="Helvetica Neue"/>
                <a:sym typeface="Helvetica Neue"/>
              </a:defRPr>
            </a:lvl2pPr>
            <a:lvl3pPr indent="-355600" lvl="2" marL="1371600" marR="0" algn="l">
              <a:lnSpc>
                <a:spcPct val="115000"/>
              </a:lnSpc>
              <a:spcBef>
                <a:spcPts val="300"/>
              </a:spcBef>
              <a:spcAft>
                <a:spcPts val="0"/>
              </a:spcAft>
              <a:buClr>
                <a:srgbClr val="404040"/>
              </a:buClr>
              <a:buSzPts val="2000"/>
              <a:buFont typeface="Arial"/>
              <a:buChar char="•"/>
              <a:defRPr b="0" i="0" sz="1500" u="none" cap="none" strike="noStrike">
                <a:solidFill>
                  <a:srgbClr val="404040"/>
                </a:solidFill>
                <a:latin typeface="Helvetica Neue"/>
                <a:ea typeface="Helvetica Neue"/>
                <a:cs typeface="Helvetica Neue"/>
                <a:sym typeface="Helvetica Neue"/>
              </a:defRPr>
            </a:lvl3pPr>
            <a:lvl4pPr indent="-342900" lvl="3" marL="1828800" marR="0" algn="l">
              <a:lnSpc>
                <a:spcPct val="115000"/>
              </a:lnSpc>
              <a:spcBef>
                <a:spcPts val="270"/>
              </a:spcBef>
              <a:spcAft>
                <a:spcPts val="0"/>
              </a:spcAft>
              <a:buClr>
                <a:srgbClr val="404040"/>
              </a:buClr>
              <a:buSzPts val="1800"/>
              <a:buFont typeface="Arial"/>
              <a:buChar char="–"/>
              <a:defRPr b="0" i="0" sz="1350" u="none" cap="none" strike="noStrike">
                <a:solidFill>
                  <a:srgbClr val="404040"/>
                </a:solidFill>
                <a:latin typeface="Helvetica Neue"/>
                <a:ea typeface="Helvetica Neue"/>
                <a:cs typeface="Helvetica Neue"/>
                <a:sym typeface="Helvetica Neue"/>
              </a:defRPr>
            </a:lvl4pPr>
            <a:lvl5pPr indent="-342900" lvl="4" marL="2286000" marR="0" algn="l">
              <a:lnSpc>
                <a:spcPct val="115000"/>
              </a:lnSpc>
              <a:spcBef>
                <a:spcPts val="270"/>
              </a:spcBef>
              <a:spcAft>
                <a:spcPts val="0"/>
              </a:spcAft>
              <a:buClr>
                <a:srgbClr val="404040"/>
              </a:buClr>
              <a:buSzPts val="1800"/>
              <a:buFont typeface="Arial"/>
              <a:buChar char="•"/>
              <a:defRPr b="0" i="0" sz="1350" u="none" cap="none" strike="noStrike">
                <a:solidFill>
                  <a:srgbClr val="404040"/>
                </a:solidFill>
                <a:latin typeface="Helvetica Neue"/>
                <a:ea typeface="Helvetica Neue"/>
                <a:cs typeface="Helvetica Neue"/>
                <a:sym typeface="Helvetica Neue"/>
              </a:defRPr>
            </a:lvl5pPr>
            <a:lvl6pPr indent="-355600" lvl="5" marL="27432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6pPr>
            <a:lvl7pPr indent="-355600" lvl="6" marL="32004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7pPr>
            <a:lvl8pPr indent="-355600" lvl="7" marL="36576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8pPr>
            <a:lvl9pPr indent="-355600" lvl="8" marL="4114800" marR="0" algn="l">
              <a:lnSpc>
                <a:spcPct val="115000"/>
              </a:lnSpc>
              <a:spcBef>
                <a:spcPts val="300"/>
              </a:spcBef>
              <a:spcAft>
                <a:spcPts val="0"/>
              </a:spcAft>
              <a:buClr>
                <a:schemeClr val="dk1"/>
              </a:buClr>
              <a:buSzPts val="2000"/>
              <a:buFont typeface="Arial"/>
              <a:buChar char="•"/>
              <a:defRPr b="0" i="0" sz="1500" u="none" cap="none" strike="noStrike">
                <a:solidFill>
                  <a:schemeClr val="dk1"/>
                </a:solidFill>
                <a:latin typeface="Calibri"/>
                <a:ea typeface="Calibri"/>
                <a:cs typeface="Calibri"/>
                <a:sym typeface="Calibri"/>
              </a:defRPr>
            </a:lvl9pPr>
          </a:lstStyle>
          <a:p/>
        </p:txBody>
      </p:sp>
      <p:sp>
        <p:nvSpPr>
          <p:cNvPr id="86" name="Google Shape;86;p55"/>
          <p:cNvSpPr txBox="1"/>
          <p:nvPr>
            <p:ph idx="12" type="sldNum"/>
          </p:nvPr>
        </p:nvSpPr>
        <p:spPr>
          <a:xfrm>
            <a:off x="222250" y="4877990"/>
            <a:ext cx="414300" cy="178875"/>
          </a:xfrm>
          <a:prstGeom prst="rect">
            <a:avLst/>
          </a:prstGeom>
          <a:noFill/>
          <a:ln>
            <a:noFill/>
          </a:ln>
        </p:spPr>
        <p:txBody>
          <a:bodyPr anchorCtr="0" anchor="t" bIns="0" lIns="0" spcFirstLastPara="1" rIns="0" wrap="square" tIns="0">
            <a:noAutofit/>
          </a:bodyPr>
          <a:lstStyle>
            <a:lvl1pPr indent="0" lvl="0"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1pPr>
            <a:lvl2pPr indent="0" lvl="1"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2pPr>
            <a:lvl3pPr indent="0" lvl="2"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3pPr>
            <a:lvl4pPr indent="0" lvl="3"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4pPr>
            <a:lvl5pPr indent="0" lvl="4"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5pPr>
            <a:lvl6pPr indent="0" lvl="5"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6pPr>
            <a:lvl7pPr indent="0" lvl="6"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7pPr>
            <a:lvl8pPr indent="0" lvl="7"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8pPr>
            <a:lvl9pPr indent="0" lvl="8" marL="0" marR="0" algn="l">
              <a:lnSpc>
                <a:spcPct val="100000"/>
              </a:lnSpc>
              <a:spcBef>
                <a:spcPts val="0"/>
              </a:spcBef>
              <a:spcAft>
                <a:spcPts val="0"/>
              </a:spcAft>
              <a:buClr>
                <a:srgbClr val="004C97"/>
              </a:buClr>
              <a:buSzPts val="900"/>
              <a:buFont typeface="Helvetica Neue"/>
              <a:buNone/>
              <a:defRPr b="0" i="0" sz="675" u="none" cap="none" strike="noStrike">
                <a:solidFill>
                  <a:srgbClr val="004C97"/>
                </a:solidFill>
                <a:latin typeface="Helvetica Neue"/>
                <a:ea typeface="Helvetica Neue"/>
                <a:cs typeface="Helvetica Neue"/>
                <a:sym typeface="Helvetica Neue"/>
              </a:defRPr>
            </a:lvl9pPr>
          </a:lstStyle>
          <a:p>
            <a:pPr indent="0" lvl="0" marL="0" rtl="0" algn="l">
              <a:spcBef>
                <a:spcPts val="0"/>
              </a:spcBef>
              <a:spcAft>
                <a:spcPts val="0"/>
              </a:spcAft>
              <a:buNone/>
            </a:pPr>
            <a:fld id="{00000000-1234-1234-1234-123412341234}" type="slidenum">
              <a:rPr lang="en-US"/>
              <a:t>‹#›</a:t>
            </a:fld>
            <a:endParaRPr/>
          </a:p>
        </p:txBody>
      </p:sp>
      <p:sp>
        <p:nvSpPr>
          <p:cNvPr id="87" name="Google Shape;87;p55"/>
          <p:cNvSpPr txBox="1"/>
          <p:nvPr/>
        </p:nvSpPr>
        <p:spPr>
          <a:xfrm>
            <a:off x="1891200" y="4782753"/>
            <a:ext cx="5361600" cy="276977"/>
          </a:xfrm>
          <a:prstGeom prst="rect">
            <a:avLst/>
          </a:prstGeom>
          <a:noFill/>
          <a:ln>
            <a:noFill/>
          </a:ln>
        </p:spPr>
        <p:txBody>
          <a:bodyPr anchorCtr="0" anchor="t" bIns="68550" lIns="68550" spcFirstLastPara="1" rIns="68550" wrap="square" tIns="68550">
            <a:sp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rgbClr val="004C97"/>
                </a:solidFill>
                <a:latin typeface="Helvetica Neue"/>
                <a:ea typeface="Helvetica Neue"/>
                <a:cs typeface="Helvetica Neue"/>
                <a:sym typeface="Helvetica Neue"/>
              </a:rPr>
              <a:t>Brenna Flaugher Cosmic Frontier Comparative Review June 21-25, 2021</a:t>
            </a:r>
            <a:endParaRPr b="0" i="0" sz="105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Bottom: Title &amp; Content" showMasterSp="0">
  <p:cSld name="Logo Bottom: Title &amp; Content">
    <p:spTree>
      <p:nvGrpSpPr>
        <p:cNvPr id="19" name="Shape 19"/>
        <p:cNvGrpSpPr/>
        <p:nvPr/>
      </p:nvGrpSpPr>
      <p:grpSpPr>
        <a:xfrm>
          <a:off x="0" y="0"/>
          <a:ext cx="0" cy="0"/>
          <a:chOff x="0" y="0"/>
          <a:chExt cx="0" cy="0"/>
        </a:xfrm>
      </p:grpSpPr>
      <p:sp>
        <p:nvSpPr>
          <p:cNvPr id="20" name="Google Shape;20;g130bf8aca4e_0_308"/>
          <p:cNvSpPr txBox="1"/>
          <p:nvPr>
            <p:ph idx="1" type="body"/>
          </p:nvPr>
        </p:nvSpPr>
        <p:spPr>
          <a:xfrm>
            <a:off x="228603" y="728664"/>
            <a:ext cx="8672400" cy="3794400"/>
          </a:xfrm>
          <a:prstGeom prst="rect">
            <a:avLst/>
          </a:prstGeom>
          <a:noFill/>
          <a:ln>
            <a:noFill/>
          </a:ln>
        </p:spPr>
        <p:txBody>
          <a:bodyPr anchorCtr="0" anchor="t" bIns="0" lIns="0" spcFirstLastPara="1" rIns="0" wrap="square" tIns="0">
            <a:normAutofit/>
          </a:bodyPr>
          <a:lstStyle>
            <a:lvl1pPr indent="-342900" lvl="0" marL="457200" marR="0" algn="l">
              <a:lnSpc>
                <a:spcPct val="115000"/>
              </a:lnSpc>
              <a:spcBef>
                <a:spcPts val="984"/>
              </a:spcBef>
              <a:spcAft>
                <a:spcPts val="0"/>
              </a:spcAft>
              <a:buClr>
                <a:schemeClr val="dk1"/>
              </a:buClr>
              <a:buSzPts val="1800"/>
              <a:buFont typeface="Proxima Nova"/>
              <a:buChar char="•"/>
              <a:defRPr i="0" sz="1800" u="none" cap="none" strike="noStrike">
                <a:solidFill>
                  <a:schemeClr val="dk1"/>
                </a:solidFill>
                <a:latin typeface="Proxima Nova"/>
                <a:ea typeface="Proxima Nova"/>
                <a:cs typeface="Proxima Nova"/>
                <a:sym typeface="Proxima Nova"/>
              </a:defRPr>
            </a:lvl1pPr>
            <a:lvl2pPr indent="-228600" lvl="1" marL="914400" marR="0" algn="l">
              <a:lnSpc>
                <a:spcPct val="100000"/>
              </a:lnSpc>
              <a:spcBef>
                <a:spcPts val="984"/>
              </a:spcBef>
              <a:spcAft>
                <a:spcPts val="0"/>
              </a:spcAft>
              <a:buClr>
                <a:schemeClr val="dk1"/>
              </a:buClr>
              <a:buSzPts val="1600"/>
              <a:buFont typeface="Proxima Nova"/>
              <a:buNone/>
              <a:defRPr i="0" sz="1600" u="none" cap="none" strike="noStrike">
                <a:solidFill>
                  <a:schemeClr val="dk1"/>
                </a:solidFill>
                <a:latin typeface="Proxima Nova"/>
                <a:ea typeface="Proxima Nova"/>
                <a:cs typeface="Proxima Nova"/>
                <a:sym typeface="Proxima Nova"/>
              </a:defRPr>
            </a:lvl2pPr>
            <a:lvl3pPr indent="-228600" lvl="2" marL="1371600" marR="0" algn="l">
              <a:lnSpc>
                <a:spcPct val="100000"/>
              </a:lnSpc>
              <a:spcBef>
                <a:spcPts val="984"/>
              </a:spcBef>
              <a:spcAft>
                <a:spcPts val="0"/>
              </a:spcAft>
              <a:buClr>
                <a:schemeClr val="dk1"/>
              </a:buClr>
              <a:buSzPts val="1500"/>
              <a:buFont typeface="Proxima Nova"/>
              <a:buNone/>
              <a:defRPr i="0" sz="1500" u="none" cap="none" strike="noStrike">
                <a:solidFill>
                  <a:schemeClr val="dk1"/>
                </a:solidFill>
                <a:latin typeface="Proxima Nova"/>
                <a:ea typeface="Proxima Nova"/>
                <a:cs typeface="Proxima Nova"/>
                <a:sym typeface="Proxima Nova"/>
              </a:defRPr>
            </a:lvl3pPr>
            <a:lvl4pPr indent="-228600" lvl="3" marL="1828800" marR="0" algn="l">
              <a:lnSpc>
                <a:spcPct val="100000"/>
              </a:lnSpc>
              <a:spcBef>
                <a:spcPts val="984"/>
              </a:spcBef>
              <a:spcAft>
                <a:spcPts val="0"/>
              </a:spcAft>
              <a:buClr>
                <a:schemeClr val="dk1"/>
              </a:buClr>
              <a:buSzPts val="1400"/>
              <a:buFont typeface="Proxima Nova"/>
              <a:buNone/>
              <a:defRPr i="0" sz="1400" u="none" cap="none" strike="noStrike">
                <a:solidFill>
                  <a:schemeClr val="dk1"/>
                </a:solidFill>
                <a:latin typeface="Proxima Nova"/>
                <a:ea typeface="Proxima Nova"/>
                <a:cs typeface="Proxima Nova"/>
                <a:sym typeface="Proxima Nova"/>
              </a:defRPr>
            </a:lvl4pPr>
            <a:lvl5pPr indent="-228600" lvl="4" marL="2286000" marR="0" algn="l">
              <a:lnSpc>
                <a:spcPct val="100000"/>
              </a:lnSpc>
              <a:spcBef>
                <a:spcPts val="984"/>
              </a:spcBef>
              <a:spcAft>
                <a:spcPts val="0"/>
              </a:spcAft>
              <a:buClr>
                <a:schemeClr val="dk1"/>
              </a:buClr>
              <a:buSzPts val="1400"/>
              <a:buFont typeface="Proxima Nova"/>
              <a:buNone/>
              <a:defRPr i="0" sz="1400" u="none" cap="none" strike="noStrike">
                <a:solidFill>
                  <a:schemeClr val="dk1"/>
                </a:solidFill>
                <a:latin typeface="Proxima Nova"/>
                <a:ea typeface="Proxima Nova"/>
                <a:cs typeface="Proxima Nova"/>
                <a:sym typeface="Proxima Nova"/>
              </a:defRPr>
            </a:lvl5pPr>
            <a:lvl6pPr indent="-355600" lvl="5" marL="2743200" marR="0" algn="l">
              <a:lnSpc>
                <a:spcPct val="115000"/>
              </a:lnSpc>
              <a:spcBef>
                <a:spcPts val="400"/>
              </a:spcBef>
              <a:spcAft>
                <a:spcPts val="0"/>
              </a:spcAft>
              <a:buClr>
                <a:schemeClr val="dk1"/>
              </a:buClr>
              <a:buSzPts val="2000"/>
              <a:buFont typeface="Proxima Nova"/>
              <a:buChar char="•"/>
              <a:defRPr i="0" sz="2000" u="none" cap="none" strike="noStrike">
                <a:solidFill>
                  <a:schemeClr val="dk1"/>
                </a:solidFill>
                <a:latin typeface="Proxima Nova"/>
                <a:ea typeface="Proxima Nova"/>
                <a:cs typeface="Proxima Nova"/>
                <a:sym typeface="Proxima Nova"/>
              </a:defRPr>
            </a:lvl6pPr>
            <a:lvl7pPr indent="-355600" lvl="6" marL="3200400" marR="0" algn="l">
              <a:lnSpc>
                <a:spcPct val="115000"/>
              </a:lnSpc>
              <a:spcBef>
                <a:spcPts val="1200"/>
              </a:spcBef>
              <a:spcAft>
                <a:spcPts val="0"/>
              </a:spcAft>
              <a:buClr>
                <a:schemeClr val="dk1"/>
              </a:buClr>
              <a:buSzPts val="2000"/>
              <a:buFont typeface="Proxima Nova"/>
              <a:buChar char="•"/>
              <a:defRPr i="0" sz="2000" u="none" cap="none" strike="noStrike">
                <a:solidFill>
                  <a:schemeClr val="dk1"/>
                </a:solidFill>
                <a:latin typeface="Proxima Nova"/>
                <a:ea typeface="Proxima Nova"/>
                <a:cs typeface="Proxima Nova"/>
                <a:sym typeface="Proxima Nova"/>
              </a:defRPr>
            </a:lvl7pPr>
            <a:lvl8pPr indent="-355600" lvl="7" marL="3657600" marR="0" algn="l">
              <a:lnSpc>
                <a:spcPct val="115000"/>
              </a:lnSpc>
              <a:spcBef>
                <a:spcPts val="1200"/>
              </a:spcBef>
              <a:spcAft>
                <a:spcPts val="0"/>
              </a:spcAft>
              <a:buClr>
                <a:schemeClr val="dk1"/>
              </a:buClr>
              <a:buSzPts val="2000"/>
              <a:buFont typeface="Proxima Nova"/>
              <a:buChar char="•"/>
              <a:defRPr i="0" sz="2000" u="none" cap="none" strike="noStrike">
                <a:solidFill>
                  <a:schemeClr val="dk1"/>
                </a:solidFill>
                <a:latin typeface="Proxima Nova"/>
                <a:ea typeface="Proxima Nova"/>
                <a:cs typeface="Proxima Nova"/>
                <a:sym typeface="Proxima Nova"/>
              </a:defRPr>
            </a:lvl8pPr>
            <a:lvl9pPr indent="-355600" lvl="8" marL="4114800" marR="0" algn="l">
              <a:lnSpc>
                <a:spcPct val="115000"/>
              </a:lnSpc>
              <a:spcBef>
                <a:spcPts val="1200"/>
              </a:spcBef>
              <a:spcAft>
                <a:spcPts val="1200"/>
              </a:spcAft>
              <a:buClr>
                <a:schemeClr val="dk1"/>
              </a:buClr>
              <a:buSzPts val="2000"/>
              <a:buFont typeface="Proxima Nova"/>
              <a:buChar char="•"/>
              <a:defRPr i="0" sz="2000" u="none" cap="none" strike="noStrike">
                <a:solidFill>
                  <a:schemeClr val="dk1"/>
                </a:solidFill>
                <a:latin typeface="Proxima Nova"/>
                <a:ea typeface="Proxima Nova"/>
                <a:cs typeface="Proxima Nova"/>
                <a:sym typeface="Proxima Nova"/>
              </a:defRPr>
            </a:lvl9pPr>
          </a:lstStyle>
          <a:p/>
        </p:txBody>
      </p:sp>
      <p:sp>
        <p:nvSpPr>
          <p:cNvPr id="21" name="Google Shape;21;g130bf8aca4e_0_308"/>
          <p:cNvSpPr txBox="1"/>
          <p:nvPr>
            <p:ph type="title"/>
          </p:nvPr>
        </p:nvSpPr>
        <p:spPr>
          <a:xfrm>
            <a:off x="228600" y="188814"/>
            <a:ext cx="8686800" cy="321000"/>
          </a:xfrm>
          <a:prstGeom prst="rect">
            <a:avLst/>
          </a:prstGeom>
          <a:noFill/>
          <a:ln>
            <a:noFill/>
          </a:ln>
        </p:spPr>
        <p:txBody>
          <a:bodyPr anchorCtr="0" anchor="b" bIns="0" lIns="0" spcFirstLastPara="1" rIns="0" wrap="square" tIns="0">
            <a:normAutofit/>
          </a:bodyPr>
          <a:lstStyle>
            <a:lvl1pPr lvl="0" marR="0" algn="l">
              <a:lnSpc>
                <a:spcPct val="100000"/>
              </a:lnSpc>
              <a:spcBef>
                <a:spcPts val="0"/>
              </a:spcBef>
              <a:spcAft>
                <a:spcPts val="0"/>
              </a:spcAft>
              <a:buSzPts val="2800"/>
              <a:buNone/>
              <a:defRPr b="1" i="0" sz="2200" u="none" cap="none" strike="noStrike">
                <a:solidFill>
                  <a:srgbClr val="004C97"/>
                </a:solidFill>
                <a:latin typeface="Helvetica Neue"/>
                <a:ea typeface="Helvetica Neue"/>
                <a:cs typeface="Helvetica Neue"/>
                <a:sym typeface="Helvetica Neue"/>
              </a:defRPr>
            </a:lvl1pPr>
            <a:lvl2pPr lvl="1"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2pPr>
            <a:lvl3pPr lvl="2"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3pPr>
            <a:lvl4pPr lvl="3"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4pPr>
            <a:lvl5pPr lvl="4"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5pPr>
            <a:lvl6pPr lvl="5"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6pPr>
            <a:lvl7pPr lvl="6"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7pPr>
            <a:lvl8pPr lvl="7"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8pPr>
            <a:lvl9pPr lvl="8" marR="0" algn="l">
              <a:lnSpc>
                <a:spcPct val="100000"/>
              </a:lnSpc>
              <a:spcBef>
                <a:spcPts val="0"/>
              </a:spcBef>
              <a:spcAft>
                <a:spcPts val="0"/>
              </a:spcAft>
              <a:buSzPts val="2800"/>
              <a:buNone/>
              <a:defRPr b="1" i="0" sz="1700" u="none" cap="none" strike="noStrike">
                <a:solidFill>
                  <a:srgbClr val="2E5286"/>
                </a:solidFill>
                <a:latin typeface="Helvetica Neue"/>
                <a:ea typeface="Helvetica Neue"/>
                <a:cs typeface="Helvetica Neue"/>
                <a:sym typeface="Helvetica Neue"/>
              </a:defRPr>
            </a:lvl9pPr>
          </a:lstStyle>
          <a:p/>
        </p:txBody>
      </p:sp>
      <p:sp>
        <p:nvSpPr>
          <p:cNvPr id="22" name="Google Shape;22;g130bf8aca4e_0_308"/>
          <p:cNvSpPr txBox="1"/>
          <p:nvPr>
            <p:ph idx="10" type="dt"/>
          </p:nvPr>
        </p:nvSpPr>
        <p:spPr>
          <a:xfrm>
            <a:off x="736827" y="4878161"/>
            <a:ext cx="675300" cy="1809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004C97"/>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g130bf8aca4e_0_308"/>
          <p:cNvSpPr txBox="1"/>
          <p:nvPr>
            <p:ph idx="11" type="ftr"/>
          </p:nvPr>
        </p:nvSpPr>
        <p:spPr>
          <a:xfrm>
            <a:off x="1530603" y="4878161"/>
            <a:ext cx="6262200" cy="1821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004C97"/>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g130bf8aca4e_0_308"/>
          <p:cNvSpPr txBox="1"/>
          <p:nvPr>
            <p:ph idx="12" type="sldNum"/>
          </p:nvPr>
        </p:nvSpPr>
        <p:spPr>
          <a:xfrm>
            <a:off x="222250" y="4878161"/>
            <a:ext cx="414300" cy="177900"/>
          </a:xfrm>
          <a:prstGeom prst="rect">
            <a:avLst/>
          </a:prstGeom>
          <a:noFill/>
          <a:ln>
            <a:noFill/>
          </a:ln>
        </p:spPr>
        <p:txBody>
          <a:bodyPr anchorCtr="0" anchor="t" bIns="0" lIns="0" spcFirstLastPara="1" rIns="0" wrap="square" tIns="0">
            <a:normAutofit/>
          </a:bodyPr>
          <a:lstStyle>
            <a:lvl1pPr indent="0" lvl="0"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1pPr>
            <a:lvl2pPr indent="0" lvl="1"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2pPr>
            <a:lvl3pPr indent="0" lvl="2"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3pPr>
            <a:lvl4pPr indent="0" lvl="3"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4pPr>
            <a:lvl5pPr indent="0" lvl="4"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5pPr>
            <a:lvl6pPr indent="0" lvl="5"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6pPr>
            <a:lvl7pPr indent="0" lvl="6"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7pPr>
            <a:lvl8pPr indent="0" lvl="7"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8pPr>
            <a:lvl9pPr indent="0" lvl="8"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9pPr>
          </a:lstStyle>
          <a:p>
            <a:pPr indent="0" lvl="0" marL="0" rtl="0" algn="l">
              <a:spcBef>
                <a:spcPts val="0"/>
              </a:spcBef>
              <a:spcAft>
                <a:spcPts val="0"/>
              </a:spcAft>
              <a:buNone/>
            </a:pPr>
            <a:fld id="{00000000-1234-1234-1234-123412341234}" type="slidenum">
              <a:rPr lang="en-US"/>
              <a:t>‹#›</a:t>
            </a:fld>
            <a:endParaRPr/>
          </a:p>
        </p:txBody>
      </p:sp>
      <p:pic>
        <p:nvPicPr>
          <p:cNvPr descr="A picture containing icon&#10;&#10;Description automatically generated" id="25" name="Google Shape;25;g130bf8aca4e_0_308"/>
          <p:cNvPicPr preferRelativeResize="0"/>
          <p:nvPr/>
        </p:nvPicPr>
        <p:blipFill rotWithShape="1">
          <a:blip r:embed="rId2">
            <a:alphaModFix/>
          </a:blip>
          <a:srcRect b="0" l="0" r="0" t="0"/>
          <a:stretch/>
        </p:blipFill>
        <p:spPr>
          <a:xfrm>
            <a:off x="7816531" y="4671986"/>
            <a:ext cx="1108394" cy="199149"/>
          </a:xfrm>
          <a:prstGeom prst="rect">
            <a:avLst/>
          </a:prstGeom>
          <a:noFill/>
          <a:ln>
            <a:noFill/>
          </a:ln>
        </p:spPr>
      </p:pic>
      <p:sp>
        <p:nvSpPr>
          <p:cNvPr id="26" name="Google Shape;26;g130bf8aca4e_0_308"/>
          <p:cNvSpPr/>
          <p:nvPr/>
        </p:nvSpPr>
        <p:spPr>
          <a:xfrm>
            <a:off x="219075" y="4737100"/>
            <a:ext cx="7531200" cy="72900"/>
          </a:xfrm>
          <a:prstGeom prst="rect">
            <a:avLst/>
          </a:prstGeom>
          <a:solidFill>
            <a:srgbClr val="97D7E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Bottom: Comparison" showMasterSp="0">
  <p:cSld name="Logo Bottom: Comparison">
    <p:spTree>
      <p:nvGrpSpPr>
        <p:cNvPr id="27" name="Shape 27"/>
        <p:cNvGrpSpPr/>
        <p:nvPr/>
      </p:nvGrpSpPr>
      <p:grpSpPr>
        <a:xfrm>
          <a:off x="0" y="0"/>
          <a:ext cx="0" cy="0"/>
          <a:chOff x="0" y="0"/>
          <a:chExt cx="0" cy="0"/>
        </a:xfrm>
      </p:grpSpPr>
      <p:sp>
        <p:nvSpPr>
          <p:cNvPr id="28" name="Google Shape;28;p53"/>
          <p:cNvSpPr txBox="1"/>
          <p:nvPr>
            <p:ph idx="1" type="body"/>
          </p:nvPr>
        </p:nvSpPr>
        <p:spPr>
          <a:xfrm>
            <a:off x="228601" y="728662"/>
            <a:ext cx="4206300" cy="2725425"/>
          </a:xfrm>
          <a:prstGeom prst="rect">
            <a:avLst/>
          </a:prstGeom>
          <a:noFill/>
          <a:ln>
            <a:noFill/>
          </a:ln>
        </p:spPr>
        <p:txBody>
          <a:bodyPr anchorCtr="0" anchor="t" bIns="0" lIns="0" spcFirstLastPara="1" rIns="0" wrap="square" tIns="0">
            <a:noAutofit/>
          </a:bodyPr>
          <a:lstStyle>
            <a:lvl1pPr indent="-381000" lvl="0" marL="457200" marR="0" algn="l">
              <a:lnSpc>
                <a:spcPct val="115000"/>
              </a:lnSpc>
              <a:spcBef>
                <a:spcPts val="738"/>
              </a:spcBef>
              <a:spcAft>
                <a:spcPts val="0"/>
              </a:spcAft>
              <a:buClr>
                <a:srgbClr val="505050"/>
              </a:buClr>
              <a:buSzPts val="2400"/>
              <a:buFont typeface="Arial"/>
              <a:buChar char="•"/>
              <a:defRPr b="0" i="0" sz="1800" u="none" cap="none" strike="noStrike">
                <a:solidFill>
                  <a:srgbClr val="505050"/>
                </a:solidFill>
                <a:latin typeface="Helvetica Neue"/>
                <a:ea typeface="Helvetica Neue"/>
                <a:cs typeface="Helvetica Neue"/>
                <a:sym typeface="Helvetica Neue"/>
              </a:defRPr>
            </a:lvl1pPr>
            <a:lvl2pPr indent="-368300" lvl="1" marL="914400" marR="0" algn="l">
              <a:lnSpc>
                <a:spcPct val="115000"/>
              </a:lnSpc>
              <a:spcBef>
                <a:spcPts val="738"/>
              </a:spcBef>
              <a:spcAft>
                <a:spcPts val="0"/>
              </a:spcAft>
              <a:buClr>
                <a:srgbClr val="505050"/>
              </a:buClr>
              <a:buSzPts val="2200"/>
              <a:buFont typeface="Arial"/>
              <a:buChar char="–"/>
              <a:defRPr b="0" i="0" sz="1650" u="none" cap="none" strike="noStrike">
                <a:solidFill>
                  <a:srgbClr val="505050"/>
                </a:solidFill>
                <a:latin typeface="Helvetica Neue"/>
                <a:ea typeface="Helvetica Neue"/>
                <a:cs typeface="Helvetica Neue"/>
                <a:sym typeface="Helvetica Neue"/>
              </a:defRPr>
            </a:lvl2pPr>
            <a:lvl3pPr indent="-355600" lvl="2" marL="1371600" marR="0" algn="l">
              <a:lnSpc>
                <a:spcPct val="115000"/>
              </a:lnSpc>
              <a:spcBef>
                <a:spcPts val="738"/>
              </a:spcBef>
              <a:spcAft>
                <a:spcPts val="0"/>
              </a:spcAft>
              <a:buClr>
                <a:srgbClr val="505050"/>
              </a:buClr>
              <a:buSzPts val="2000"/>
              <a:buFont typeface="Arial"/>
              <a:buChar char="•"/>
              <a:defRPr b="0" i="0" sz="1500" u="none" cap="none" strike="noStrike">
                <a:solidFill>
                  <a:srgbClr val="505050"/>
                </a:solidFill>
                <a:latin typeface="Helvetica Neue"/>
                <a:ea typeface="Helvetica Neue"/>
                <a:cs typeface="Helvetica Neue"/>
                <a:sym typeface="Helvetica Neue"/>
              </a:defRPr>
            </a:lvl3pPr>
            <a:lvl4pPr indent="-342900" lvl="3" marL="1828800" marR="0" algn="l">
              <a:lnSpc>
                <a:spcPct val="115000"/>
              </a:lnSpc>
              <a:spcBef>
                <a:spcPts val="738"/>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4pPr>
            <a:lvl5pPr indent="-342900" lvl="4" marL="2286000" marR="0" algn="l">
              <a:lnSpc>
                <a:spcPct val="115000"/>
              </a:lnSpc>
              <a:spcBef>
                <a:spcPts val="738"/>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5pPr>
            <a:lvl6pPr indent="-342900" lvl="5" marL="27432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6pPr>
            <a:lvl7pPr indent="-342900" lvl="6" marL="32004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7pPr>
            <a:lvl8pPr indent="-342900" lvl="7" marL="36576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8pPr>
            <a:lvl9pPr indent="-342900" lvl="8" marL="41148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9pPr>
          </a:lstStyle>
          <a:p/>
        </p:txBody>
      </p:sp>
      <p:sp>
        <p:nvSpPr>
          <p:cNvPr id="29" name="Google Shape;29;p53"/>
          <p:cNvSpPr txBox="1"/>
          <p:nvPr>
            <p:ph idx="2" type="body"/>
          </p:nvPr>
        </p:nvSpPr>
        <p:spPr>
          <a:xfrm>
            <a:off x="4692452" y="728662"/>
            <a:ext cx="4215300" cy="2725425"/>
          </a:xfrm>
          <a:prstGeom prst="rect">
            <a:avLst/>
          </a:prstGeom>
          <a:noFill/>
          <a:ln>
            <a:noFill/>
          </a:ln>
        </p:spPr>
        <p:txBody>
          <a:bodyPr anchorCtr="0" anchor="t" bIns="0" lIns="0" spcFirstLastPara="1" rIns="0" wrap="square" tIns="0">
            <a:noAutofit/>
          </a:bodyPr>
          <a:lstStyle>
            <a:lvl1pPr indent="-381000" lvl="0" marL="457200" marR="0" algn="l">
              <a:lnSpc>
                <a:spcPct val="115000"/>
              </a:lnSpc>
              <a:spcBef>
                <a:spcPts val="738"/>
              </a:spcBef>
              <a:spcAft>
                <a:spcPts val="0"/>
              </a:spcAft>
              <a:buClr>
                <a:srgbClr val="505050"/>
              </a:buClr>
              <a:buSzPts val="2400"/>
              <a:buFont typeface="Arial"/>
              <a:buChar char="•"/>
              <a:defRPr b="0" i="0" sz="1800" u="none" cap="none" strike="noStrike">
                <a:solidFill>
                  <a:srgbClr val="505050"/>
                </a:solidFill>
                <a:latin typeface="Helvetica Neue"/>
                <a:ea typeface="Helvetica Neue"/>
                <a:cs typeface="Helvetica Neue"/>
                <a:sym typeface="Helvetica Neue"/>
              </a:defRPr>
            </a:lvl1pPr>
            <a:lvl2pPr indent="-368300" lvl="1" marL="914400" marR="0" algn="l">
              <a:lnSpc>
                <a:spcPct val="115000"/>
              </a:lnSpc>
              <a:spcBef>
                <a:spcPts val="738"/>
              </a:spcBef>
              <a:spcAft>
                <a:spcPts val="0"/>
              </a:spcAft>
              <a:buClr>
                <a:srgbClr val="505050"/>
              </a:buClr>
              <a:buSzPts val="2200"/>
              <a:buFont typeface="Arial"/>
              <a:buChar char="–"/>
              <a:defRPr b="0" i="0" sz="1650" u="none" cap="none" strike="noStrike">
                <a:solidFill>
                  <a:srgbClr val="505050"/>
                </a:solidFill>
                <a:latin typeface="Helvetica Neue"/>
                <a:ea typeface="Helvetica Neue"/>
                <a:cs typeface="Helvetica Neue"/>
                <a:sym typeface="Helvetica Neue"/>
              </a:defRPr>
            </a:lvl2pPr>
            <a:lvl3pPr indent="-355600" lvl="2" marL="1371600" marR="0" algn="l">
              <a:lnSpc>
                <a:spcPct val="115000"/>
              </a:lnSpc>
              <a:spcBef>
                <a:spcPts val="738"/>
              </a:spcBef>
              <a:spcAft>
                <a:spcPts val="0"/>
              </a:spcAft>
              <a:buClr>
                <a:srgbClr val="505050"/>
              </a:buClr>
              <a:buSzPts val="2000"/>
              <a:buFont typeface="Arial"/>
              <a:buChar char="•"/>
              <a:defRPr b="0" i="0" sz="1500" u="none" cap="none" strike="noStrike">
                <a:solidFill>
                  <a:srgbClr val="505050"/>
                </a:solidFill>
                <a:latin typeface="Helvetica Neue"/>
                <a:ea typeface="Helvetica Neue"/>
                <a:cs typeface="Helvetica Neue"/>
                <a:sym typeface="Helvetica Neue"/>
              </a:defRPr>
            </a:lvl3pPr>
            <a:lvl4pPr indent="-342900" lvl="3" marL="1828800" marR="0" algn="l">
              <a:lnSpc>
                <a:spcPct val="115000"/>
              </a:lnSpc>
              <a:spcBef>
                <a:spcPts val="738"/>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4pPr>
            <a:lvl5pPr indent="-342900" lvl="4" marL="2286000" marR="0" algn="l">
              <a:lnSpc>
                <a:spcPct val="115000"/>
              </a:lnSpc>
              <a:spcBef>
                <a:spcPts val="738"/>
              </a:spcBef>
              <a:spcAft>
                <a:spcPts val="0"/>
              </a:spcAft>
              <a:buClr>
                <a:srgbClr val="505050"/>
              </a:buClr>
              <a:buSzPts val="1800"/>
              <a:buFont typeface="Arial"/>
              <a:buChar char="•"/>
              <a:defRPr b="0" i="0" sz="1350" u="none" cap="none" strike="noStrike">
                <a:solidFill>
                  <a:srgbClr val="505050"/>
                </a:solidFill>
                <a:latin typeface="Helvetica Neue"/>
                <a:ea typeface="Helvetica Neue"/>
                <a:cs typeface="Helvetica Neue"/>
                <a:sym typeface="Helvetica Neue"/>
              </a:defRPr>
            </a:lvl5pPr>
            <a:lvl6pPr indent="-342900" lvl="5" marL="27432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6pPr>
            <a:lvl7pPr indent="-342900" lvl="6" marL="32004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7pPr>
            <a:lvl8pPr indent="-342900" lvl="7" marL="36576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8pPr>
            <a:lvl9pPr indent="-342900" lvl="8" marL="4114800" marR="0" algn="l">
              <a:lnSpc>
                <a:spcPct val="115000"/>
              </a:lnSpc>
              <a:spcBef>
                <a:spcPts val="270"/>
              </a:spcBef>
              <a:spcAft>
                <a:spcPts val="0"/>
              </a:spcAft>
              <a:buClr>
                <a:schemeClr val="dk1"/>
              </a:buClr>
              <a:buSzPts val="1800"/>
              <a:buFont typeface="Arial"/>
              <a:buChar char="•"/>
              <a:defRPr b="0" i="0" sz="1350" u="none" cap="none" strike="noStrike">
                <a:solidFill>
                  <a:schemeClr val="dk1"/>
                </a:solidFill>
                <a:latin typeface="Calibri"/>
                <a:ea typeface="Calibri"/>
                <a:cs typeface="Calibri"/>
                <a:sym typeface="Calibri"/>
              </a:defRPr>
            </a:lvl9pPr>
          </a:lstStyle>
          <a:p/>
        </p:txBody>
      </p:sp>
      <p:sp>
        <p:nvSpPr>
          <p:cNvPr id="30" name="Google Shape;30;p53"/>
          <p:cNvSpPr txBox="1"/>
          <p:nvPr>
            <p:ph idx="3" type="body"/>
          </p:nvPr>
        </p:nvSpPr>
        <p:spPr>
          <a:xfrm>
            <a:off x="229365" y="3573826"/>
            <a:ext cx="4205400" cy="949275"/>
          </a:xfrm>
          <a:prstGeom prst="rect">
            <a:avLst/>
          </a:prstGeom>
          <a:noFill/>
          <a:ln>
            <a:noFill/>
          </a:ln>
        </p:spPr>
        <p:txBody>
          <a:bodyPr anchorCtr="0" anchor="t" bIns="0" lIns="0" spcFirstLastPara="1" rIns="0" wrap="square" tIns="0">
            <a:noAutofit/>
          </a:bodyPr>
          <a:lstStyle>
            <a:lvl1pPr indent="-228600" lvl="0" marL="457200" marR="0" algn="l">
              <a:lnSpc>
                <a:spcPct val="115000"/>
              </a:lnSpc>
              <a:spcBef>
                <a:spcPts val="240"/>
              </a:spcBef>
              <a:spcAft>
                <a:spcPts val="0"/>
              </a:spcAft>
              <a:buClr>
                <a:srgbClr val="004C97"/>
              </a:buClr>
              <a:buSzPts val="1600"/>
              <a:buFont typeface="Arial"/>
              <a:buNone/>
              <a:defRPr b="1" i="0" sz="1200" u="none" cap="none" strike="noStrike">
                <a:solidFill>
                  <a:srgbClr val="004C97"/>
                </a:solidFill>
                <a:latin typeface="Helvetica Neue"/>
                <a:ea typeface="Helvetica Neue"/>
                <a:cs typeface="Helvetica Neue"/>
                <a:sym typeface="Helvetica Neue"/>
              </a:defRPr>
            </a:lvl1pPr>
            <a:lvl2pPr indent="-228600" lvl="1" marL="914400" marR="0" algn="l">
              <a:lnSpc>
                <a:spcPct val="115000"/>
              </a:lnSpc>
              <a:spcBef>
                <a:spcPts val="180"/>
              </a:spcBef>
              <a:spcAft>
                <a:spcPts val="0"/>
              </a:spcAft>
              <a:buClr>
                <a:srgbClr val="7F7F7F"/>
              </a:buClr>
              <a:buSzPts val="1200"/>
              <a:buFont typeface="Arial"/>
              <a:buNone/>
              <a:defRPr b="0" i="0" sz="900" u="none" cap="none" strike="noStrike">
                <a:solidFill>
                  <a:srgbClr val="7F7F7F"/>
                </a:solidFill>
                <a:latin typeface="Helvetica Neue"/>
                <a:ea typeface="Helvetica Neue"/>
                <a:cs typeface="Helvetica Neue"/>
                <a:sym typeface="Helvetica Neue"/>
              </a:defRPr>
            </a:lvl2pPr>
            <a:lvl3pPr indent="-228600" lvl="2" marL="1371600" marR="0" algn="l">
              <a:lnSpc>
                <a:spcPct val="115000"/>
              </a:lnSpc>
              <a:spcBef>
                <a:spcPts val="150"/>
              </a:spcBef>
              <a:spcAft>
                <a:spcPts val="0"/>
              </a:spcAft>
              <a:buClr>
                <a:srgbClr val="7F7F7F"/>
              </a:buClr>
              <a:buSzPts val="1000"/>
              <a:buFont typeface="Arial"/>
              <a:buNone/>
              <a:defRPr b="0" i="0" sz="750" u="none" cap="none" strike="noStrike">
                <a:solidFill>
                  <a:srgbClr val="7F7F7F"/>
                </a:solidFill>
                <a:latin typeface="Helvetica Neue"/>
                <a:ea typeface="Helvetica Neue"/>
                <a:cs typeface="Helvetica Neue"/>
                <a:sym typeface="Helvetica Neue"/>
              </a:defRPr>
            </a:lvl3pPr>
            <a:lvl4pPr indent="-228600" lvl="3" marL="1828800" marR="0" algn="l">
              <a:lnSpc>
                <a:spcPct val="115000"/>
              </a:lnSpc>
              <a:spcBef>
                <a:spcPts val="135"/>
              </a:spcBef>
              <a:spcAft>
                <a:spcPts val="0"/>
              </a:spcAft>
              <a:buClr>
                <a:srgbClr val="7F7F7F"/>
              </a:buClr>
              <a:buSzPts val="900"/>
              <a:buFont typeface="Arial"/>
              <a:buNone/>
              <a:defRPr b="0" i="0" sz="675" u="none" cap="none" strike="noStrike">
                <a:solidFill>
                  <a:srgbClr val="7F7F7F"/>
                </a:solidFill>
                <a:latin typeface="Helvetica Neue"/>
                <a:ea typeface="Helvetica Neue"/>
                <a:cs typeface="Helvetica Neue"/>
                <a:sym typeface="Helvetica Neue"/>
              </a:defRPr>
            </a:lvl4pPr>
            <a:lvl5pPr indent="-228600" lvl="4" marL="2286000" marR="0" algn="l">
              <a:lnSpc>
                <a:spcPct val="115000"/>
              </a:lnSpc>
              <a:spcBef>
                <a:spcPts val="135"/>
              </a:spcBef>
              <a:spcAft>
                <a:spcPts val="0"/>
              </a:spcAft>
              <a:buClr>
                <a:srgbClr val="7F7F7F"/>
              </a:buClr>
              <a:buSzPts val="900"/>
              <a:buFont typeface="Arial"/>
              <a:buNone/>
              <a:defRPr b="0" i="0" sz="675" u="none" cap="none" strike="noStrike">
                <a:solidFill>
                  <a:srgbClr val="7F7F7F"/>
                </a:solidFill>
                <a:latin typeface="Helvetica Neue"/>
                <a:ea typeface="Helvetica Neue"/>
                <a:cs typeface="Helvetica Neue"/>
                <a:sym typeface="Helvetica Neue"/>
              </a:defRPr>
            </a:lvl5pPr>
            <a:lvl6pPr indent="-228600" lvl="5" marL="27432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6pPr>
            <a:lvl7pPr indent="-228600" lvl="6" marL="32004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7pPr>
            <a:lvl8pPr indent="-228600" lvl="7" marL="36576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8pPr>
            <a:lvl9pPr indent="-228600" lvl="8" marL="41148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9pPr>
          </a:lstStyle>
          <a:p/>
        </p:txBody>
      </p:sp>
      <p:sp>
        <p:nvSpPr>
          <p:cNvPr id="31" name="Google Shape;31;p53"/>
          <p:cNvSpPr txBox="1"/>
          <p:nvPr>
            <p:ph idx="4" type="body"/>
          </p:nvPr>
        </p:nvSpPr>
        <p:spPr>
          <a:xfrm>
            <a:off x="4692450" y="3573826"/>
            <a:ext cx="4206300" cy="949275"/>
          </a:xfrm>
          <a:prstGeom prst="rect">
            <a:avLst/>
          </a:prstGeom>
          <a:noFill/>
          <a:ln>
            <a:noFill/>
          </a:ln>
        </p:spPr>
        <p:txBody>
          <a:bodyPr anchorCtr="0" anchor="t" bIns="0" lIns="0" spcFirstLastPara="1" rIns="0" wrap="square" tIns="0">
            <a:noAutofit/>
          </a:bodyPr>
          <a:lstStyle>
            <a:lvl1pPr indent="-228600" lvl="0" marL="457200" marR="0" algn="l">
              <a:lnSpc>
                <a:spcPct val="115000"/>
              </a:lnSpc>
              <a:spcBef>
                <a:spcPts val="240"/>
              </a:spcBef>
              <a:spcAft>
                <a:spcPts val="0"/>
              </a:spcAft>
              <a:buClr>
                <a:srgbClr val="004C97"/>
              </a:buClr>
              <a:buSzPts val="1600"/>
              <a:buFont typeface="Arial"/>
              <a:buNone/>
              <a:defRPr b="1" i="0" sz="1200" u="none" cap="none" strike="noStrike">
                <a:solidFill>
                  <a:srgbClr val="004C97"/>
                </a:solidFill>
                <a:latin typeface="Helvetica Neue"/>
                <a:ea typeface="Helvetica Neue"/>
                <a:cs typeface="Helvetica Neue"/>
                <a:sym typeface="Helvetica Neue"/>
              </a:defRPr>
            </a:lvl1pPr>
            <a:lvl2pPr indent="-228600" lvl="1" marL="914400" marR="0" algn="l">
              <a:lnSpc>
                <a:spcPct val="115000"/>
              </a:lnSpc>
              <a:spcBef>
                <a:spcPts val="180"/>
              </a:spcBef>
              <a:spcAft>
                <a:spcPts val="0"/>
              </a:spcAft>
              <a:buClr>
                <a:srgbClr val="7F7F7F"/>
              </a:buClr>
              <a:buSzPts val="1200"/>
              <a:buFont typeface="Arial"/>
              <a:buNone/>
              <a:defRPr b="0" i="0" sz="900" u="none" cap="none" strike="noStrike">
                <a:solidFill>
                  <a:srgbClr val="7F7F7F"/>
                </a:solidFill>
                <a:latin typeface="Helvetica Neue"/>
                <a:ea typeface="Helvetica Neue"/>
                <a:cs typeface="Helvetica Neue"/>
                <a:sym typeface="Helvetica Neue"/>
              </a:defRPr>
            </a:lvl2pPr>
            <a:lvl3pPr indent="-228600" lvl="2" marL="1371600" marR="0" algn="l">
              <a:lnSpc>
                <a:spcPct val="115000"/>
              </a:lnSpc>
              <a:spcBef>
                <a:spcPts val="150"/>
              </a:spcBef>
              <a:spcAft>
                <a:spcPts val="0"/>
              </a:spcAft>
              <a:buClr>
                <a:srgbClr val="7F7F7F"/>
              </a:buClr>
              <a:buSzPts val="1000"/>
              <a:buFont typeface="Arial"/>
              <a:buNone/>
              <a:defRPr b="0" i="0" sz="750" u="none" cap="none" strike="noStrike">
                <a:solidFill>
                  <a:srgbClr val="7F7F7F"/>
                </a:solidFill>
                <a:latin typeface="Helvetica Neue"/>
                <a:ea typeface="Helvetica Neue"/>
                <a:cs typeface="Helvetica Neue"/>
                <a:sym typeface="Helvetica Neue"/>
              </a:defRPr>
            </a:lvl3pPr>
            <a:lvl4pPr indent="-228600" lvl="3" marL="1828800" marR="0" algn="l">
              <a:lnSpc>
                <a:spcPct val="115000"/>
              </a:lnSpc>
              <a:spcBef>
                <a:spcPts val="135"/>
              </a:spcBef>
              <a:spcAft>
                <a:spcPts val="0"/>
              </a:spcAft>
              <a:buClr>
                <a:srgbClr val="7F7F7F"/>
              </a:buClr>
              <a:buSzPts val="900"/>
              <a:buFont typeface="Arial"/>
              <a:buNone/>
              <a:defRPr b="0" i="0" sz="675" u="none" cap="none" strike="noStrike">
                <a:solidFill>
                  <a:srgbClr val="7F7F7F"/>
                </a:solidFill>
                <a:latin typeface="Helvetica Neue"/>
                <a:ea typeface="Helvetica Neue"/>
                <a:cs typeface="Helvetica Neue"/>
                <a:sym typeface="Helvetica Neue"/>
              </a:defRPr>
            </a:lvl4pPr>
            <a:lvl5pPr indent="-228600" lvl="4" marL="2286000" marR="0" algn="l">
              <a:lnSpc>
                <a:spcPct val="115000"/>
              </a:lnSpc>
              <a:spcBef>
                <a:spcPts val="135"/>
              </a:spcBef>
              <a:spcAft>
                <a:spcPts val="0"/>
              </a:spcAft>
              <a:buClr>
                <a:srgbClr val="7F7F7F"/>
              </a:buClr>
              <a:buSzPts val="900"/>
              <a:buFont typeface="Arial"/>
              <a:buNone/>
              <a:defRPr b="0" i="0" sz="675" u="none" cap="none" strike="noStrike">
                <a:solidFill>
                  <a:srgbClr val="7F7F7F"/>
                </a:solidFill>
                <a:latin typeface="Helvetica Neue"/>
                <a:ea typeface="Helvetica Neue"/>
                <a:cs typeface="Helvetica Neue"/>
                <a:sym typeface="Helvetica Neue"/>
              </a:defRPr>
            </a:lvl5pPr>
            <a:lvl6pPr indent="-228600" lvl="5" marL="27432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6pPr>
            <a:lvl7pPr indent="-228600" lvl="6" marL="32004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7pPr>
            <a:lvl8pPr indent="-228600" lvl="7" marL="36576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8pPr>
            <a:lvl9pPr indent="-228600" lvl="8" marL="4114800" marR="0" algn="l">
              <a:lnSpc>
                <a:spcPct val="115000"/>
              </a:lnSpc>
              <a:spcBef>
                <a:spcPts val="135"/>
              </a:spcBef>
              <a:spcAft>
                <a:spcPts val="0"/>
              </a:spcAft>
              <a:buClr>
                <a:schemeClr val="dk1"/>
              </a:buClr>
              <a:buSzPts val="900"/>
              <a:buFont typeface="Arial"/>
              <a:buNone/>
              <a:defRPr b="0" i="0" sz="675" u="none" cap="none" strike="noStrike">
                <a:solidFill>
                  <a:schemeClr val="dk1"/>
                </a:solidFill>
                <a:latin typeface="Calibri"/>
                <a:ea typeface="Calibri"/>
                <a:cs typeface="Calibri"/>
                <a:sym typeface="Calibri"/>
              </a:defRPr>
            </a:lvl9pPr>
          </a:lstStyle>
          <a:p/>
        </p:txBody>
      </p:sp>
      <p:sp>
        <p:nvSpPr>
          <p:cNvPr id="32" name="Google Shape;32;p53"/>
          <p:cNvSpPr txBox="1"/>
          <p:nvPr>
            <p:ph idx="10" type="dt"/>
          </p:nvPr>
        </p:nvSpPr>
        <p:spPr>
          <a:xfrm>
            <a:off x="736827" y="4878160"/>
            <a:ext cx="675300" cy="1809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004C97"/>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3" name="Google Shape;33;p53"/>
          <p:cNvSpPr txBox="1"/>
          <p:nvPr>
            <p:ph idx="11" type="ftr"/>
          </p:nvPr>
        </p:nvSpPr>
        <p:spPr>
          <a:xfrm>
            <a:off x="1530602" y="4878160"/>
            <a:ext cx="6262200" cy="18225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004C97"/>
                </a:solidFill>
                <a:latin typeface="Helvetica Neue"/>
                <a:ea typeface="Helvetica Neue"/>
                <a:cs typeface="Helvetica Neue"/>
                <a:sym typeface="Helvetica Neue"/>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4" name="Google Shape;34;p53"/>
          <p:cNvSpPr txBox="1"/>
          <p:nvPr>
            <p:ph idx="12" type="sldNum"/>
          </p:nvPr>
        </p:nvSpPr>
        <p:spPr>
          <a:xfrm>
            <a:off x="222250" y="4878160"/>
            <a:ext cx="414300" cy="177975"/>
          </a:xfrm>
          <a:prstGeom prst="rect">
            <a:avLst/>
          </a:prstGeom>
          <a:noFill/>
          <a:ln>
            <a:noFill/>
          </a:ln>
        </p:spPr>
        <p:txBody>
          <a:bodyPr anchorCtr="0" anchor="t" bIns="0" lIns="0" spcFirstLastPara="1" rIns="0" wrap="square" tIns="0">
            <a:noAutofit/>
          </a:bodyPr>
          <a:lstStyle>
            <a:lvl1pPr indent="0" lvl="0"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1pPr>
            <a:lvl2pPr indent="0" lvl="1"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2pPr>
            <a:lvl3pPr indent="0" lvl="2"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3pPr>
            <a:lvl4pPr indent="0" lvl="3"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4pPr>
            <a:lvl5pPr indent="0" lvl="4"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5pPr>
            <a:lvl6pPr indent="0" lvl="5"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6pPr>
            <a:lvl7pPr indent="0" lvl="6"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7pPr>
            <a:lvl8pPr indent="0" lvl="7"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8pPr>
            <a:lvl9pPr indent="0" lvl="8" marL="0" marR="0" algn="l">
              <a:lnSpc>
                <a:spcPct val="100000"/>
              </a:lnSpc>
              <a:spcBef>
                <a:spcPts val="0"/>
              </a:spcBef>
              <a:spcAft>
                <a:spcPts val="0"/>
              </a:spcAft>
              <a:buClr>
                <a:srgbClr val="000000"/>
              </a:buClr>
              <a:buSzPts val="900"/>
              <a:buFont typeface="Arial"/>
              <a:buNone/>
              <a:defRPr b="0" i="0" sz="900" u="none" cap="none" strike="noStrike">
                <a:solidFill>
                  <a:srgbClr val="004C97"/>
                </a:solidFill>
                <a:latin typeface="Helvetica Neue"/>
                <a:ea typeface="Helvetica Neue"/>
                <a:cs typeface="Helvetica Neue"/>
                <a:sym typeface="Helvetica Neue"/>
              </a:defRPr>
            </a:lvl9pPr>
          </a:lstStyle>
          <a:p>
            <a:pPr indent="0" lvl="0" marL="0" rtl="0" algn="l">
              <a:spcBef>
                <a:spcPts val="0"/>
              </a:spcBef>
              <a:spcAft>
                <a:spcPts val="0"/>
              </a:spcAft>
              <a:buNone/>
            </a:pPr>
            <a:fld id="{00000000-1234-1234-1234-123412341234}" type="slidenum">
              <a:rPr lang="en-US"/>
              <a:t>‹#›</a:t>
            </a:fld>
            <a:endParaRPr/>
          </a:p>
        </p:txBody>
      </p:sp>
      <p:sp>
        <p:nvSpPr>
          <p:cNvPr id="35" name="Google Shape;35;p53"/>
          <p:cNvSpPr txBox="1"/>
          <p:nvPr>
            <p:ph type="title"/>
          </p:nvPr>
        </p:nvSpPr>
        <p:spPr>
          <a:xfrm>
            <a:off x="228600" y="188814"/>
            <a:ext cx="8686800" cy="320850"/>
          </a:xfrm>
          <a:prstGeom prst="rect">
            <a:avLst/>
          </a:prstGeom>
          <a:noFill/>
          <a:ln>
            <a:noFill/>
          </a:ln>
        </p:spPr>
        <p:txBody>
          <a:bodyPr anchorCtr="0" anchor="b" bIns="0" lIns="0" spcFirstLastPara="1" rIns="0" wrap="square" tIns="0">
            <a:noAutofit/>
          </a:bodyPr>
          <a:lstStyle>
            <a:lvl1pPr lvl="0" marR="0" algn="l">
              <a:lnSpc>
                <a:spcPct val="100000"/>
              </a:lnSpc>
              <a:spcBef>
                <a:spcPts val="0"/>
              </a:spcBef>
              <a:spcAft>
                <a:spcPts val="0"/>
              </a:spcAft>
              <a:buSzPts val="1400"/>
              <a:buNone/>
              <a:defRPr b="1" i="0" sz="2100" u="none" cap="none" strike="noStrike">
                <a:solidFill>
                  <a:srgbClr val="004C97"/>
                </a:solidFill>
                <a:latin typeface="Helvetica Neue"/>
                <a:ea typeface="Helvetica Neue"/>
                <a:cs typeface="Helvetica Neue"/>
                <a:sym typeface="Helvetica Neue"/>
              </a:defRPr>
            </a:lvl1pPr>
            <a:lvl2pPr lvl="1"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2pPr>
            <a:lvl3pPr lvl="2"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3pPr>
            <a:lvl4pPr lvl="3"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4pPr>
            <a:lvl5pPr lvl="4"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5pPr>
            <a:lvl6pPr lvl="5"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6pPr>
            <a:lvl7pPr lvl="6"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7pPr>
            <a:lvl8pPr lvl="7"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8pPr>
            <a:lvl9pPr lvl="8" marR="0" algn="l">
              <a:lnSpc>
                <a:spcPct val="100000"/>
              </a:lnSpc>
              <a:spcBef>
                <a:spcPts val="0"/>
              </a:spcBef>
              <a:spcAft>
                <a:spcPts val="0"/>
              </a:spcAft>
              <a:buSzPts val="1400"/>
              <a:buNone/>
              <a:defRPr b="1" i="0" sz="1275" u="none" cap="none" strike="noStrike">
                <a:solidFill>
                  <a:srgbClr val="2E5286"/>
                </a:solidFill>
                <a:latin typeface="Helvetica Neue"/>
                <a:ea typeface="Helvetica Neue"/>
                <a:cs typeface="Helvetica Neue"/>
                <a:sym typeface="Helvetica Neue"/>
              </a:defRPr>
            </a:lvl9pPr>
          </a:lstStyle>
          <a:p/>
        </p:txBody>
      </p:sp>
      <p:pic>
        <p:nvPicPr>
          <p:cNvPr descr="A picture containing icon&#10;&#10;Description automatically generated" id="36" name="Google Shape;36;p53"/>
          <p:cNvPicPr preferRelativeResize="0"/>
          <p:nvPr/>
        </p:nvPicPr>
        <p:blipFill rotWithShape="1">
          <a:blip r:embed="rId2">
            <a:alphaModFix/>
          </a:blip>
          <a:srcRect b="0" l="0" r="0" t="0"/>
          <a:stretch/>
        </p:blipFill>
        <p:spPr>
          <a:xfrm>
            <a:off x="7811947" y="4694136"/>
            <a:ext cx="1108394" cy="149362"/>
          </a:xfrm>
          <a:prstGeom prst="rect">
            <a:avLst/>
          </a:prstGeom>
          <a:noFill/>
          <a:ln>
            <a:noFill/>
          </a:ln>
        </p:spPr>
      </p:pic>
      <p:sp>
        <p:nvSpPr>
          <p:cNvPr id="37" name="Google Shape;37;p53"/>
          <p:cNvSpPr/>
          <p:nvPr/>
        </p:nvSpPr>
        <p:spPr>
          <a:xfrm>
            <a:off x="214491" y="4742972"/>
            <a:ext cx="7531200" cy="54675"/>
          </a:xfrm>
          <a:prstGeom prst="rect">
            <a:avLst/>
          </a:prstGeom>
          <a:solidFill>
            <a:srgbClr val="97D7EB"/>
          </a:solidFill>
          <a:ln>
            <a:noFill/>
          </a:ln>
        </p:spPr>
        <p:txBody>
          <a:bodyPr anchorCtr="0" anchor="ctr" bIns="34275" lIns="68550" spcFirstLastPara="1" rIns="68550" wrap="square" tIns="34275">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8" name="Shape 38"/>
        <p:cNvGrpSpPr/>
        <p:nvPr/>
      </p:nvGrpSpPr>
      <p:grpSpPr>
        <a:xfrm>
          <a:off x="0" y="0"/>
          <a:ext cx="0" cy="0"/>
          <a:chOff x="0" y="0"/>
          <a:chExt cx="0" cy="0"/>
        </a:xfrm>
      </p:grpSpPr>
      <p:sp>
        <p:nvSpPr>
          <p:cNvPr id="39" name="Google Shape;39;g130bf8aca4e_0_26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40" name="Google Shape;40;g130bf8aca4e_0_26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41" name="Google Shape;41;g130bf8aca4e_0_26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2" name="Shape 42"/>
        <p:cNvGrpSpPr/>
        <p:nvPr/>
      </p:nvGrpSpPr>
      <p:grpSpPr>
        <a:xfrm>
          <a:off x="0" y="0"/>
          <a:ext cx="0" cy="0"/>
          <a:chOff x="0" y="0"/>
          <a:chExt cx="0" cy="0"/>
        </a:xfrm>
      </p:grpSpPr>
      <p:sp>
        <p:nvSpPr>
          <p:cNvPr id="43" name="Google Shape;43;g130bf8aca4e_0_26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44" name="Google Shape;44;g130bf8aca4e_0_26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5" name="Shape 45"/>
        <p:cNvGrpSpPr/>
        <p:nvPr/>
      </p:nvGrpSpPr>
      <p:grpSpPr>
        <a:xfrm>
          <a:off x="0" y="0"/>
          <a:ext cx="0" cy="0"/>
          <a:chOff x="0" y="0"/>
          <a:chExt cx="0" cy="0"/>
        </a:xfrm>
      </p:grpSpPr>
      <p:sp>
        <p:nvSpPr>
          <p:cNvPr id="46" name="Google Shape;46;g130bf8aca4e_0_26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7" name="Google Shape;47;g130bf8aca4e_0_26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8" name="Google Shape;48;g130bf8aca4e_0_26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9" name="Shape 49"/>
        <p:cNvGrpSpPr/>
        <p:nvPr/>
      </p:nvGrpSpPr>
      <p:grpSpPr>
        <a:xfrm>
          <a:off x="0" y="0"/>
          <a:ext cx="0" cy="0"/>
          <a:chOff x="0" y="0"/>
          <a:chExt cx="0" cy="0"/>
        </a:xfrm>
      </p:grpSpPr>
      <p:sp>
        <p:nvSpPr>
          <p:cNvPr id="50" name="Google Shape;50;g130bf8aca4e_0_27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51" name="Google Shape;51;g130bf8aca4e_0_27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52" name="Google Shape;52;g130bf8aca4e_0_27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53" name="Google Shape;53;g130bf8aca4e_0_27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g130bf8aca4e_0_27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56" name="Google Shape;56;g130bf8aca4e_0_27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7" name="Shape 57"/>
        <p:cNvGrpSpPr/>
        <p:nvPr/>
      </p:nvGrpSpPr>
      <p:grpSpPr>
        <a:xfrm>
          <a:off x="0" y="0"/>
          <a:ext cx="0" cy="0"/>
          <a:chOff x="0" y="0"/>
          <a:chExt cx="0" cy="0"/>
        </a:xfrm>
      </p:grpSpPr>
      <p:sp>
        <p:nvSpPr>
          <p:cNvPr id="58" name="Google Shape;58;g130bf8aca4e_0_280"/>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59" name="Google Shape;59;g130bf8aca4e_0_280"/>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60" name="Google Shape;60;g130bf8aca4e_0_28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130bf8aca4e_0_25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1" name="Google Shape;11;g130bf8aca4e_0_25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2" name="Google Shape;12;g130bf8aca4e_0_25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idx="1" type="body"/>
          </p:nvPr>
        </p:nvSpPr>
        <p:spPr>
          <a:xfrm>
            <a:off x="228603" y="728664"/>
            <a:ext cx="8672400" cy="3794400"/>
          </a:xfrm>
          <a:prstGeom prst="rect">
            <a:avLst/>
          </a:prstGeom>
          <a:noFill/>
          <a:ln>
            <a:noFill/>
          </a:ln>
        </p:spPr>
        <p:txBody>
          <a:bodyPr anchorCtr="0" anchor="t" bIns="0" lIns="0" spcFirstLastPara="1" rIns="0" wrap="square" tIns="0">
            <a:normAutofit fontScale="85000" lnSpcReduction="10000"/>
          </a:bodyPr>
          <a:lstStyle/>
          <a:p>
            <a:pPr indent="-240030" lvl="0" marL="257175" rtl="0" algn="l">
              <a:lnSpc>
                <a:spcPct val="115000"/>
              </a:lnSpc>
              <a:spcBef>
                <a:spcPts val="0"/>
              </a:spcBef>
              <a:spcAft>
                <a:spcPts val="0"/>
              </a:spcAft>
              <a:buSzPct val="100000"/>
              <a:buChar char="•"/>
            </a:pPr>
            <a:r>
              <a:rPr lang="en-US">
                <a:latin typeface="Helvetica Neue"/>
                <a:ea typeface="Helvetica Neue"/>
                <a:cs typeface="Helvetica Neue"/>
                <a:sym typeface="Helvetica Neue"/>
              </a:rPr>
              <a:t>We don’t yet have the final lab budget for FY24 yet, but we are asked by DOE to plan based on marks from the House and Senate.  Both have project funding increasing more than the overall HEP budget, which means research and operations funding must go down by several $M</a:t>
            </a:r>
            <a:endParaRPr>
              <a:latin typeface="Helvetica Neue"/>
              <a:ea typeface="Helvetica Neue"/>
              <a:cs typeface="Helvetica Neue"/>
              <a:sym typeface="Helvetica Neue"/>
            </a:endParaRPr>
          </a:p>
          <a:p>
            <a:pPr indent="-240030" lvl="0" marL="257175" rtl="0" algn="l">
              <a:lnSpc>
                <a:spcPct val="115000"/>
              </a:lnSpc>
              <a:spcBef>
                <a:spcPts val="984"/>
              </a:spcBef>
              <a:spcAft>
                <a:spcPts val="0"/>
              </a:spcAft>
              <a:buSzPct val="100000"/>
              <a:buChar char="•"/>
            </a:pPr>
            <a:r>
              <a:rPr lang="en-US">
                <a:latin typeface="Helvetica Neue"/>
                <a:ea typeface="Helvetica Neue"/>
                <a:cs typeface="Helvetica Neue"/>
                <a:sym typeface="Helvetica Neue"/>
              </a:rPr>
              <a:t>At the same time we know that costs will go up due to inflation and increased indirect rates</a:t>
            </a:r>
            <a:endParaRPr>
              <a:latin typeface="Helvetica Neue"/>
              <a:ea typeface="Helvetica Neue"/>
              <a:cs typeface="Helvetica Neue"/>
              <a:sym typeface="Helvetica Neue"/>
            </a:endParaRPr>
          </a:p>
          <a:p>
            <a:pPr indent="-240030" lvl="0" marL="257175" rtl="0" algn="l">
              <a:lnSpc>
                <a:spcPct val="115000"/>
              </a:lnSpc>
              <a:spcBef>
                <a:spcPts val="984"/>
              </a:spcBef>
              <a:spcAft>
                <a:spcPts val="0"/>
              </a:spcAft>
              <a:buSzPct val="100000"/>
              <a:buChar char="•"/>
            </a:pPr>
            <a:r>
              <a:rPr lang="en-US">
                <a:latin typeface="Helvetica Neue"/>
                <a:ea typeface="Helvetica Neue"/>
                <a:cs typeface="Helvetica Neue"/>
                <a:sym typeface="Helvetica Neue"/>
              </a:rPr>
              <a:t>We believe this is </a:t>
            </a:r>
            <a:r>
              <a:rPr b="1" lang="en-US">
                <a:latin typeface="Helvetica Neue"/>
                <a:ea typeface="Helvetica Neue"/>
                <a:cs typeface="Helvetica Neue"/>
                <a:sym typeface="Helvetica Neue"/>
              </a:rPr>
              <a:t>NOT</a:t>
            </a:r>
            <a:r>
              <a:rPr lang="en-US">
                <a:latin typeface="Helvetica Neue"/>
                <a:ea typeface="Helvetica Neue"/>
                <a:cs typeface="Helvetica Neue"/>
                <a:sym typeface="Helvetica Neue"/>
              </a:rPr>
              <a:t> a new baseline and were directed to consider one-time reductions in M&amp;S (non-salary) expenses</a:t>
            </a:r>
            <a:endParaRPr>
              <a:latin typeface="Helvetica Neue"/>
              <a:ea typeface="Helvetica Neue"/>
              <a:cs typeface="Helvetica Neue"/>
              <a:sym typeface="Helvetica Neue"/>
            </a:endParaRPr>
          </a:p>
          <a:p>
            <a:pPr indent="-240030" lvl="0" marL="257175" rtl="0" algn="l">
              <a:lnSpc>
                <a:spcPct val="115000"/>
              </a:lnSpc>
              <a:spcBef>
                <a:spcPts val="984"/>
              </a:spcBef>
              <a:spcAft>
                <a:spcPts val="0"/>
              </a:spcAft>
              <a:buSzPct val="100000"/>
              <a:buFont typeface="Helvetica Neue"/>
              <a:buChar char="•"/>
            </a:pPr>
            <a:r>
              <a:rPr lang="en-US">
                <a:latin typeface="Helvetica Neue"/>
                <a:ea typeface="Helvetica Neue"/>
                <a:cs typeface="Helvetica Neue"/>
                <a:sym typeface="Helvetica Neue"/>
              </a:rPr>
              <a:t>We are planning reductions in many areas of research and operations, and considering scenarios for reduced beam operations to save on power costs</a:t>
            </a:r>
            <a:endParaRPr>
              <a:latin typeface="Helvetica Neue"/>
              <a:ea typeface="Helvetica Neue"/>
              <a:cs typeface="Helvetica Neue"/>
              <a:sym typeface="Helvetica Neue"/>
            </a:endParaRPr>
          </a:p>
          <a:p>
            <a:pPr indent="-240030" lvl="0" marL="257175" rtl="0" algn="l">
              <a:lnSpc>
                <a:spcPct val="115000"/>
              </a:lnSpc>
              <a:spcBef>
                <a:spcPts val="984"/>
              </a:spcBef>
              <a:spcAft>
                <a:spcPts val="0"/>
              </a:spcAft>
              <a:buSzPct val="100000"/>
              <a:buFont typeface="Helvetica Neue"/>
              <a:buChar char="•"/>
            </a:pPr>
            <a:r>
              <a:rPr lang="en-US">
                <a:latin typeface="Helvetica Neue"/>
                <a:ea typeface="Helvetica Neue"/>
                <a:cs typeface="Helvetica Neue"/>
                <a:sym typeface="Helvetica Neue"/>
              </a:rPr>
              <a:t>We don’t like this, but we need to find a way to operate with a </a:t>
            </a:r>
            <a:r>
              <a:rPr lang="en-US">
                <a:latin typeface="Helvetica Neue"/>
                <a:ea typeface="Helvetica Neue"/>
                <a:cs typeface="Helvetica Neue"/>
                <a:sym typeface="Helvetica Neue"/>
              </a:rPr>
              <a:t>significant reduction in funding next year</a:t>
            </a:r>
            <a:endParaRPr>
              <a:latin typeface="Helvetica Neue"/>
              <a:ea typeface="Helvetica Neue"/>
              <a:cs typeface="Helvetica Neue"/>
              <a:sym typeface="Helvetica Neue"/>
            </a:endParaRPr>
          </a:p>
          <a:p>
            <a:pPr indent="-240030" lvl="0" marL="257175" rtl="0" algn="l">
              <a:lnSpc>
                <a:spcPct val="115000"/>
              </a:lnSpc>
              <a:spcBef>
                <a:spcPts val="984"/>
              </a:spcBef>
              <a:spcAft>
                <a:spcPts val="0"/>
              </a:spcAft>
              <a:buSzPct val="100000"/>
              <a:buChar char="•"/>
            </a:pPr>
            <a:r>
              <a:rPr lang="en-US">
                <a:latin typeface="Helvetica Neue"/>
                <a:ea typeface="Helvetica Neue"/>
                <a:cs typeface="Helvetica Neue"/>
                <a:sym typeface="Helvetica Neue"/>
              </a:rPr>
              <a:t>We do </a:t>
            </a:r>
            <a:r>
              <a:rPr b="1" lang="en-US">
                <a:latin typeface="Helvetica Neue"/>
                <a:ea typeface="Helvetica Neue"/>
                <a:cs typeface="Helvetica Neue"/>
                <a:sym typeface="Helvetica Neue"/>
              </a:rPr>
              <a:t>NOT</a:t>
            </a:r>
            <a:r>
              <a:rPr lang="en-US">
                <a:latin typeface="Helvetica Neue"/>
                <a:ea typeface="Helvetica Neue"/>
                <a:cs typeface="Helvetica Neue"/>
                <a:sym typeface="Helvetica Neue"/>
              </a:rPr>
              <a:t> expect that a shorter run will be the new default.  It would be unacceptable to FNAL and HEP to run only half the year every year.</a:t>
            </a:r>
            <a:endParaRPr>
              <a:latin typeface="Helvetica Neue"/>
              <a:ea typeface="Helvetica Neue"/>
              <a:cs typeface="Helvetica Neue"/>
              <a:sym typeface="Helvetica Neue"/>
            </a:endParaRPr>
          </a:p>
        </p:txBody>
      </p:sp>
      <p:sp>
        <p:nvSpPr>
          <p:cNvPr id="94" name="Google Shape;94;p2"/>
          <p:cNvSpPr txBox="1"/>
          <p:nvPr>
            <p:ph type="title"/>
          </p:nvPr>
        </p:nvSpPr>
        <p:spPr>
          <a:xfrm>
            <a:off x="228600" y="188814"/>
            <a:ext cx="8686800" cy="3210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2800"/>
              <a:buNone/>
            </a:pPr>
            <a:r>
              <a:rPr lang="en-US" sz="2000"/>
              <a:t>FY24 Accelerator Operations and SBN Impacts (1)</a:t>
            </a:r>
            <a:endParaRPr sz="2000"/>
          </a:p>
        </p:txBody>
      </p:sp>
      <p:sp>
        <p:nvSpPr>
          <p:cNvPr id="95" name="Google Shape;95;p2"/>
          <p:cNvSpPr txBox="1"/>
          <p:nvPr>
            <p:ph idx="10" type="dt"/>
          </p:nvPr>
        </p:nvSpPr>
        <p:spPr>
          <a:xfrm>
            <a:off x="736827" y="4878161"/>
            <a:ext cx="675300" cy="1809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en-US"/>
              <a:t>8/31/23 </a:t>
            </a:r>
            <a:endParaRPr/>
          </a:p>
        </p:txBody>
      </p:sp>
      <p:sp>
        <p:nvSpPr>
          <p:cNvPr id="96" name="Google Shape;96;p2"/>
          <p:cNvSpPr txBox="1"/>
          <p:nvPr>
            <p:ph idx="11" type="ftr"/>
          </p:nvPr>
        </p:nvSpPr>
        <p:spPr>
          <a:xfrm>
            <a:off x="1530603" y="4878161"/>
            <a:ext cx="6262200" cy="1821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en-US"/>
              <a:t>FY24 Accelerator Operations</a:t>
            </a:r>
            <a:endParaRPr/>
          </a:p>
          <a:p>
            <a:pPr indent="0" lvl="0" marL="0" rtl="0" algn="l">
              <a:lnSpc>
                <a:spcPct val="100000"/>
              </a:lnSpc>
              <a:spcBef>
                <a:spcPts val="0"/>
              </a:spcBef>
              <a:spcAft>
                <a:spcPts val="0"/>
              </a:spcAft>
              <a:buSzPts val="1400"/>
              <a:buNone/>
            </a:pPr>
            <a:r>
              <a:t/>
            </a:r>
            <a:endParaRPr b="1"/>
          </a:p>
        </p:txBody>
      </p:sp>
      <p:sp>
        <p:nvSpPr>
          <p:cNvPr id="97" name="Google Shape;97;p2"/>
          <p:cNvSpPr txBox="1"/>
          <p:nvPr>
            <p:ph idx="12" type="sldNum"/>
          </p:nvPr>
        </p:nvSpPr>
        <p:spPr>
          <a:xfrm>
            <a:off x="222250" y="4878161"/>
            <a:ext cx="414300" cy="1779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SzPts val="9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28d8fa247e6_0_9"/>
          <p:cNvSpPr txBox="1"/>
          <p:nvPr>
            <p:ph idx="1" type="body"/>
          </p:nvPr>
        </p:nvSpPr>
        <p:spPr>
          <a:xfrm>
            <a:off x="228603" y="728664"/>
            <a:ext cx="8672400" cy="3794400"/>
          </a:xfrm>
          <a:prstGeom prst="rect">
            <a:avLst/>
          </a:prstGeom>
          <a:noFill/>
          <a:ln>
            <a:noFill/>
          </a:ln>
        </p:spPr>
        <p:txBody>
          <a:bodyPr anchorCtr="0" anchor="t" bIns="0" lIns="0" spcFirstLastPara="1" rIns="0" wrap="square" tIns="0">
            <a:normAutofit lnSpcReduction="10000"/>
          </a:bodyPr>
          <a:lstStyle/>
          <a:p>
            <a:pPr indent="-342900" lvl="0" marL="457200" rtl="0" algn="l">
              <a:lnSpc>
                <a:spcPct val="115000"/>
              </a:lnSpc>
              <a:spcBef>
                <a:spcPts val="0"/>
              </a:spcBef>
              <a:spcAft>
                <a:spcPts val="0"/>
              </a:spcAft>
              <a:buSzPts val="1800"/>
              <a:buFont typeface="Helvetica Neue"/>
              <a:buChar char="•"/>
            </a:pPr>
            <a:r>
              <a:rPr lang="en-US">
                <a:latin typeface="Helvetica Neue"/>
                <a:ea typeface="Helvetica Neue"/>
                <a:cs typeface="Helvetica Neue"/>
                <a:sym typeface="Helvetica Neue"/>
              </a:rPr>
              <a:t>Within this </a:t>
            </a:r>
            <a:r>
              <a:rPr lang="en-US">
                <a:latin typeface="Helvetica Neue"/>
                <a:ea typeface="Helvetica Neue"/>
                <a:cs typeface="Helvetica Neue"/>
                <a:sym typeface="Helvetica Neue"/>
              </a:rPr>
              <a:t>reduced budget, we are prioritizing beam to SBN.  </a:t>
            </a:r>
            <a:r>
              <a:rPr lang="en-US">
                <a:latin typeface="Helvetica Neue"/>
                <a:ea typeface="Helvetica Neue"/>
                <a:cs typeface="Helvetica Neue"/>
                <a:sym typeface="Helvetica Neue"/>
              </a:rPr>
              <a:t>We would like to </a:t>
            </a:r>
            <a:r>
              <a:rPr lang="en-US">
                <a:latin typeface="Helvetica Neue"/>
                <a:ea typeface="Helvetica Neue"/>
                <a:cs typeface="Helvetica Neue"/>
                <a:sym typeface="Helvetica Neue"/>
              </a:rPr>
              <a:t>understand</a:t>
            </a:r>
            <a:r>
              <a:rPr lang="en-US">
                <a:latin typeface="Helvetica Neue"/>
                <a:ea typeface="Helvetica Neue"/>
                <a:cs typeface="Helvetica Neue"/>
                <a:sym typeface="Helvetica Neue"/>
              </a:rPr>
              <a:t> from you the impacts of less running in FY24.</a:t>
            </a:r>
            <a:endParaRPr>
              <a:latin typeface="Helvetica Neue"/>
              <a:ea typeface="Helvetica Neue"/>
              <a:cs typeface="Helvetica Neue"/>
              <a:sym typeface="Helvetica Neue"/>
            </a:endParaRPr>
          </a:p>
          <a:p>
            <a:pPr indent="-342900" lvl="0" marL="457200" rtl="0" algn="l">
              <a:lnSpc>
                <a:spcPct val="115000"/>
              </a:lnSpc>
              <a:spcBef>
                <a:spcPts val="0"/>
              </a:spcBef>
              <a:spcAft>
                <a:spcPts val="0"/>
              </a:spcAft>
              <a:buSzPts val="1800"/>
              <a:buFont typeface="Helvetica Neue"/>
              <a:buChar char="•"/>
            </a:pPr>
            <a:r>
              <a:rPr lang="en-US">
                <a:latin typeface="Helvetica Neue"/>
                <a:ea typeface="Helvetica Neue"/>
                <a:cs typeface="Helvetica Neue"/>
                <a:sym typeface="Helvetica Neue"/>
              </a:rPr>
              <a:t>It is more costly to run the main injector than just the linac and booster.  Consider two scenarios:</a:t>
            </a:r>
            <a:endParaRPr>
              <a:latin typeface="Helvetica Neue"/>
              <a:ea typeface="Helvetica Neue"/>
              <a:cs typeface="Helvetica Neue"/>
              <a:sym typeface="Helvetica Neue"/>
            </a:endParaRPr>
          </a:p>
          <a:p>
            <a:pPr indent="-228600" lvl="1" marL="914400" rtl="0" algn="l">
              <a:lnSpc>
                <a:spcPct val="115000"/>
              </a:lnSpc>
              <a:spcBef>
                <a:spcPts val="0"/>
              </a:spcBef>
              <a:spcAft>
                <a:spcPts val="0"/>
              </a:spcAft>
              <a:buSzPts val="1600"/>
              <a:buFont typeface="Helvetica Neue"/>
              <a:buNone/>
            </a:pPr>
            <a:r>
              <a:rPr lang="en-US">
                <a:latin typeface="Helvetica Neue"/>
                <a:ea typeface="Helvetica Neue"/>
                <a:cs typeface="Helvetica Neue"/>
                <a:sym typeface="Helvetica Neue"/>
              </a:rPr>
              <a:t>A. 16 week run with the full complex</a:t>
            </a:r>
            <a:endParaRPr>
              <a:latin typeface="Helvetica Neue"/>
              <a:ea typeface="Helvetica Neue"/>
              <a:cs typeface="Helvetica Neue"/>
              <a:sym typeface="Helvetica Neue"/>
            </a:endParaRPr>
          </a:p>
          <a:p>
            <a:pPr indent="-228600" lvl="1" marL="914400" rtl="0" algn="l">
              <a:lnSpc>
                <a:spcPct val="115000"/>
              </a:lnSpc>
              <a:spcBef>
                <a:spcPts val="0"/>
              </a:spcBef>
              <a:spcAft>
                <a:spcPts val="0"/>
              </a:spcAft>
              <a:buSzPts val="1600"/>
              <a:buFont typeface="Helvetica Neue"/>
              <a:buNone/>
            </a:pPr>
            <a:r>
              <a:rPr lang="en-US">
                <a:latin typeface="Helvetica Neue"/>
                <a:ea typeface="Helvetica Neue"/>
                <a:cs typeface="Helvetica Neue"/>
                <a:sym typeface="Helvetica Neue"/>
              </a:rPr>
              <a:t>B. 30 week run with only BNB beam</a:t>
            </a:r>
            <a:endParaRPr>
              <a:latin typeface="Helvetica Neue"/>
              <a:ea typeface="Helvetica Neue"/>
              <a:cs typeface="Helvetica Neue"/>
              <a:sym typeface="Helvetica Neue"/>
            </a:endParaRPr>
          </a:p>
          <a:p>
            <a:pPr indent="-228600" lvl="1" marL="914400" rtl="0" algn="l">
              <a:lnSpc>
                <a:spcPct val="115000"/>
              </a:lnSpc>
              <a:spcBef>
                <a:spcPts val="0"/>
              </a:spcBef>
              <a:spcAft>
                <a:spcPts val="0"/>
              </a:spcAft>
              <a:buSzPts val="1600"/>
              <a:buFont typeface="Helvetica Neue"/>
              <a:buNone/>
            </a:pPr>
            <a:r>
              <a:t/>
            </a:r>
            <a:endParaRPr>
              <a:latin typeface="Helvetica Neue"/>
              <a:ea typeface="Helvetica Neue"/>
              <a:cs typeface="Helvetica Neue"/>
              <a:sym typeface="Helvetica Neue"/>
            </a:endParaRPr>
          </a:p>
          <a:p>
            <a:pPr indent="-342900" lvl="0" marL="457200" rtl="0" algn="l">
              <a:lnSpc>
                <a:spcPct val="115000"/>
              </a:lnSpc>
              <a:spcBef>
                <a:spcPts val="0"/>
              </a:spcBef>
              <a:spcAft>
                <a:spcPts val="0"/>
              </a:spcAft>
              <a:buSzPts val="1800"/>
              <a:buFont typeface="Helvetica Neue"/>
              <a:buAutoNum type="arabicPeriod"/>
            </a:pPr>
            <a:r>
              <a:rPr lang="en-US">
                <a:latin typeface="Helvetica Neue"/>
                <a:ea typeface="Helvetica Neue"/>
                <a:cs typeface="Helvetica Neue"/>
                <a:sym typeface="Helvetica Neue"/>
              </a:rPr>
              <a:t>What are the physics impacts of reduced POT in FY24?  </a:t>
            </a:r>
            <a:endParaRPr>
              <a:latin typeface="Helvetica Neue"/>
              <a:ea typeface="Helvetica Neue"/>
              <a:cs typeface="Helvetica Neue"/>
              <a:sym typeface="Helvetica Neue"/>
            </a:endParaRPr>
          </a:p>
          <a:p>
            <a:pPr indent="-342900" lvl="0" marL="457200" rtl="0" algn="l">
              <a:lnSpc>
                <a:spcPct val="115000"/>
              </a:lnSpc>
              <a:spcBef>
                <a:spcPts val="0"/>
              </a:spcBef>
              <a:spcAft>
                <a:spcPts val="0"/>
              </a:spcAft>
              <a:buSzPts val="1800"/>
              <a:buFont typeface="Helvetica Neue"/>
              <a:buAutoNum type="arabicPeriod"/>
            </a:pPr>
            <a:r>
              <a:rPr lang="en-US">
                <a:latin typeface="Helvetica Neue"/>
                <a:ea typeface="Helvetica Neue"/>
                <a:cs typeface="Helvetica Neue"/>
                <a:sym typeface="Helvetica Neue"/>
              </a:rPr>
              <a:t>What are the relative tradeoffs in BNB vs. NuMI beam?</a:t>
            </a:r>
            <a:endParaRPr>
              <a:latin typeface="Helvetica Neue"/>
              <a:ea typeface="Helvetica Neue"/>
              <a:cs typeface="Helvetica Neue"/>
              <a:sym typeface="Helvetica Neue"/>
            </a:endParaRPr>
          </a:p>
          <a:p>
            <a:pPr indent="-342900" lvl="0" marL="457200" rtl="0" algn="l">
              <a:lnSpc>
                <a:spcPct val="115000"/>
              </a:lnSpc>
              <a:spcBef>
                <a:spcPts val="0"/>
              </a:spcBef>
              <a:spcAft>
                <a:spcPts val="0"/>
              </a:spcAft>
              <a:buSzPts val="1800"/>
              <a:buFont typeface="Helvetica Neue"/>
              <a:buAutoNum type="arabicPeriod"/>
            </a:pPr>
            <a:r>
              <a:rPr lang="en-US">
                <a:latin typeface="Helvetica Neue"/>
                <a:ea typeface="Helvetica Neue"/>
                <a:cs typeface="Helvetica Neue"/>
                <a:sym typeface="Helvetica Neue"/>
              </a:rPr>
              <a:t>What are the non-physics impacts, such as students who need data to finish their thesis?</a:t>
            </a:r>
            <a:endParaRPr>
              <a:latin typeface="Helvetica Neue"/>
              <a:ea typeface="Helvetica Neue"/>
              <a:cs typeface="Helvetica Neue"/>
              <a:sym typeface="Helvetica Neue"/>
            </a:endParaRPr>
          </a:p>
          <a:p>
            <a:pPr indent="-342900" lvl="0" marL="457200" rtl="0" algn="l">
              <a:lnSpc>
                <a:spcPct val="115000"/>
              </a:lnSpc>
              <a:spcBef>
                <a:spcPts val="0"/>
              </a:spcBef>
              <a:spcAft>
                <a:spcPts val="0"/>
              </a:spcAft>
              <a:buSzPts val="1800"/>
              <a:buFont typeface="Helvetica Neue"/>
              <a:buAutoNum type="arabicPeriod"/>
            </a:pPr>
            <a:r>
              <a:rPr lang="en-US">
                <a:latin typeface="Helvetica Neue"/>
                <a:ea typeface="Helvetica Neue"/>
                <a:cs typeface="Helvetica Neue"/>
                <a:sym typeface="Helvetica Neue"/>
              </a:rPr>
              <a:t>Working with a reduced window of beam operations, what is the optimal timing for running?</a:t>
            </a:r>
            <a:endParaRPr>
              <a:latin typeface="Helvetica Neue"/>
              <a:ea typeface="Helvetica Neue"/>
              <a:cs typeface="Helvetica Neue"/>
              <a:sym typeface="Helvetica Neue"/>
            </a:endParaRPr>
          </a:p>
        </p:txBody>
      </p:sp>
      <p:sp>
        <p:nvSpPr>
          <p:cNvPr id="104" name="Google Shape;104;g28d8fa247e6_0_9"/>
          <p:cNvSpPr txBox="1"/>
          <p:nvPr>
            <p:ph type="title"/>
          </p:nvPr>
        </p:nvSpPr>
        <p:spPr>
          <a:xfrm>
            <a:off x="228600" y="188814"/>
            <a:ext cx="8686800" cy="3210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SzPts val="2800"/>
              <a:buNone/>
            </a:pPr>
            <a:r>
              <a:rPr lang="en-US" sz="2000"/>
              <a:t>FY24 Accelerator Operations and SBN Impacts (2)</a:t>
            </a:r>
            <a:endParaRPr sz="2000"/>
          </a:p>
        </p:txBody>
      </p:sp>
      <p:sp>
        <p:nvSpPr>
          <p:cNvPr id="105" name="Google Shape;105;g28d8fa247e6_0_9"/>
          <p:cNvSpPr txBox="1"/>
          <p:nvPr>
            <p:ph idx="10" type="dt"/>
          </p:nvPr>
        </p:nvSpPr>
        <p:spPr>
          <a:xfrm>
            <a:off x="736827" y="4878161"/>
            <a:ext cx="675300" cy="1809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en-US"/>
              <a:t>8/31/23 </a:t>
            </a:r>
            <a:endParaRPr/>
          </a:p>
        </p:txBody>
      </p:sp>
      <p:sp>
        <p:nvSpPr>
          <p:cNvPr id="106" name="Google Shape;106;g28d8fa247e6_0_9"/>
          <p:cNvSpPr txBox="1"/>
          <p:nvPr>
            <p:ph idx="11" type="ftr"/>
          </p:nvPr>
        </p:nvSpPr>
        <p:spPr>
          <a:xfrm>
            <a:off x="1530603" y="4878161"/>
            <a:ext cx="6262200" cy="1821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en-US"/>
              <a:t>FY24 Accelerator Operations</a:t>
            </a:r>
            <a:endParaRPr/>
          </a:p>
          <a:p>
            <a:pPr indent="0" lvl="0" marL="0" rtl="0" algn="l">
              <a:lnSpc>
                <a:spcPct val="100000"/>
              </a:lnSpc>
              <a:spcBef>
                <a:spcPts val="0"/>
              </a:spcBef>
              <a:spcAft>
                <a:spcPts val="0"/>
              </a:spcAft>
              <a:buSzPts val="1400"/>
              <a:buNone/>
            </a:pPr>
            <a:r>
              <a:t/>
            </a:r>
            <a:endParaRPr b="1"/>
          </a:p>
        </p:txBody>
      </p:sp>
      <p:sp>
        <p:nvSpPr>
          <p:cNvPr id="107" name="Google Shape;107;g28d8fa247e6_0_9"/>
          <p:cNvSpPr txBox="1"/>
          <p:nvPr>
            <p:ph idx="12" type="sldNum"/>
          </p:nvPr>
        </p:nvSpPr>
        <p:spPr>
          <a:xfrm>
            <a:off x="222250" y="4878161"/>
            <a:ext cx="414300" cy="1779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SzPts val="9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2022-06-01T16:15:04Z</dcterms:created>
  <dc:creator>Nhan V Tran</dc:creator>
</cp:coreProperties>
</file>