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23" autoAdjust="0"/>
  </p:normalViewPr>
  <p:slideViewPr>
    <p:cSldViewPr snapToGrid="0">
      <p:cViewPr varScale="1">
        <p:scale>
          <a:sx n="76" d="100"/>
          <a:sy n="76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2D66E-0D9A-4311-B8EB-C8613AF09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9DD506-7211-4B1F-A490-9B241E10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34FE2-BBC9-43CB-9E68-C7C1D93F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4EDD2F-1CB5-488F-9447-F84BAAFD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EF9EF3-9EB2-45C5-9EA7-A9449D16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6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926E-EF43-4FBA-934D-9D6F3417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730993-C49C-4F68-A936-F55618DE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785421-8BDF-4A68-8C28-F42EBE87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C55450-E730-49AA-86DE-2919574E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67C76-2794-4BC5-ACE7-BDA3E4C7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31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4B0B94-2452-43C7-98AA-AD49F80BF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E82824-E097-4A5D-BD5D-F88BDC8DD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62F1DE-D14F-4A81-AD0F-D4C47B4C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A09C8-792E-47BB-9A24-E5DC9E42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32463-6A31-4953-A4A4-33DAE40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25528-F765-420B-9359-601CBF95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8355EA-F805-484E-9B2B-2F674D1B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C3F1D-FB61-4A51-96AE-32967A1E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DF3A-B369-4EC8-A2E4-FD73510D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90FDB-BB9A-400C-8F33-724EE3EB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A4EF0-EB09-403C-92CF-9412582F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C20CFD-5F9E-4C36-813E-057EA1C2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077E9-11D5-43DB-873C-E4C8BE56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DB75E-E6D8-4083-8C59-2EE4751D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F2583-49D9-4B3B-9D95-975F9CC2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7CA2A-66F1-4859-B384-8280C7BE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870F9-CF3D-438C-96C6-AF796FEB3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D76092-F76A-479F-B86A-439E59378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C04D47-C5C0-4653-8931-F1B71F99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668763-C81C-410C-977B-377147DC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E829DA-0696-4893-8440-354FC740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06B47-7BD5-4432-A969-3D47C24C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2D2A1B-0BB7-4B1C-BAFD-A70C11B5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521201-64E1-4E57-8CFF-9AE305CCB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9913F6-2B7B-4E34-B6D0-590F7C3DD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44DC46-37CF-41E2-A4C5-5A2DBD07D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E30FE2-572D-42FF-A976-BB1FE2D0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5C6937-C645-4C6C-99CB-7D0DE1D6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2B4C2-6FE2-4620-B4AF-0E769A4F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8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822A9-CCD0-43E1-B5A1-9CBFE2AE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9FF43-65BB-4811-8C21-B274B996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65A253-7A32-4613-BA28-8543BFA0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069781-C7AA-4966-BB1C-38F8AE0E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FED03C-7D20-4008-8CD5-8882635B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02F238-497D-46ED-8610-C887A641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016D03-0A32-485B-8463-77EE8D5D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1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776CC-F2AF-4431-8F65-2C9EDD1F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461298-946C-40DC-9ACA-6447BEE8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F03E01-DA7E-4FC6-98C7-B5333FF5A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7ACF9A-CC5B-419B-BE93-185D8824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D5931F-28F1-47B5-B9B8-93F59562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CD5458-68B8-46A1-A9BD-D604BC5C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51C20-31ED-43A1-94F9-E076140C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C3BADE-4C7E-4A3D-B92B-23CAEC8E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4AC969-BCB8-4C04-AEC9-3B8EE8AF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B32E1-4552-4465-9361-924DCAB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26F4AB-3CB6-46E6-9865-DD36D6ED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9194F0-A4E3-4BFB-BBB1-105DEE78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23732A-39F9-45D8-BE46-29A8F410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9345F8-1775-48B0-9F54-E239BBCC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8790A7-46D6-48D8-8C44-958FBF714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F039-1897-404B-A8FB-9173B385CCB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C5F26-8D65-4932-8F61-50D3479B5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82D7A2-E833-4DC7-ABA9-3F448B73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5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99AEA-9B3D-4BCC-9D52-5F4A35D44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Cross-coupling Test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F56A66-DCF8-4DF6-ADA8-98D88948C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Jixia Li, Cong Zhang, Fengquan Wu</a:t>
            </a:r>
          </a:p>
          <a:p>
            <a:r>
              <a:rPr lang="en-US" altLang="zh-CN" dirty="0"/>
              <a:t>2023/8/22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6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13F93-D957-45F8-A0CE-57AA7310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2722" cy="1325563"/>
          </a:xfrm>
        </p:spPr>
        <p:txBody>
          <a:bodyPr/>
          <a:lstStyle/>
          <a:p>
            <a:r>
              <a:rPr lang="en-US" altLang="zh-CN" dirty="0"/>
              <a:t>Measurement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E3EE52-F452-4517-84BC-427D9EB0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87827" cy="4351338"/>
          </a:xfrm>
        </p:spPr>
        <p:txBody>
          <a:bodyPr/>
          <a:lstStyle/>
          <a:p>
            <a:r>
              <a:rPr lang="en-US" altLang="zh-CN" dirty="0"/>
              <a:t>Obs. Time 2100 sec</a:t>
            </a:r>
          </a:p>
          <a:p>
            <a:r>
              <a:rPr lang="en-US" altLang="zh-CN" dirty="0"/>
              <a:t>All in analog device room.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04D1327-4244-40E5-98F2-B4B8BD26A9AC}"/>
              </a:ext>
            </a:extLst>
          </p:cNvPr>
          <p:cNvSpPr txBox="1"/>
          <p:nvPr/>
        </p:nvSpPr>
        <p:spPr>
          <a:xfrm>
            <a:off x="6865974" y="5434738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Measurement diagram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9A10E6-D712-4E75-8346-D5FB9BBA6FCB}"/>
                  </a:ext>
                </a:extLst>
              </p:cNvPr>
              <p:cNvSpPr txBox="1"/>
              <p:nvPr/>
            </p:nvSpPr>
            <p:spPr>
              <a:xfrm>
                <a:off x="7424789" y="1267104"/>
                <a:ext cx="5229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50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/>
                      </a:rPr>
                      <m:t>Ω</m:t>
                    </m:r>
                    <m:r>
                      <a:rPr lang="en-US" altLang="zh-CN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9A10E6-D712-4E75-8346-D5FB9BBA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89" y="1267104"/>
                <a:ext cx="5229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319CE0-23B9-4FF5-BCE0-71C87BF67C8B}"/>
              </a:ext>
            </a:extLst>
          </p:cNvPr>
          <p:cNvSpPr txBox="1"/>
          <p:nvPr/>
        </p:nvSpPr>
        <p:spPr>
          <a:xfrm>
            <a:off x="6413348" y="3906317"/>
            <a:ext cx="937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 </a:t>
            </a:r>
            <a:r>
              <a:rPr lang="en-US" altLang="zh-CN" sz="1200" dirty="0" err="1"/>
              <a:t>Recv</a:t>
            </a:r>
            <a:r>
              <a:rPr lang="en-US" altLang="zh-CN" sz="1200" dirty="0"/>
              <a:t>,</a:t>
            </a:r>
            <a:endParaRPr lang="en-US" altLang="zh-CN" dirty="0"/>
          </a:p>
          <a:p>
            <a:pPr algn="ctr"/>
            <a:r>
              <a:rPr lang="en-US" altLang="zh-CN" sz="1200" dirty="0" err="1"/>
              <a:t>Freq</a:t>
            </a:r>
            <a:r>
              <a:rPr lang="en-US" altLang="zh-CN" sz="1200" dirty="0"/>
              <a:t> Down,</a:t>
            </a:r>
          </a:p>
          <a:p>
            <a:pPr algn="ctr"/>
            <a:r>
              <a:rPr lang="en-US" altLang="zh-CN" sz="1200" dirty="0"/>
              <a:t>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14407-E827-49E1-9514-29E7EE73E566}"/>
              </a:ext>
            </a:extLst>
          </p:cNvPr>
          <p:cNvSpPr txBox="1"/>
          <p:nvPr/>
        </p:nvSpPr>
        <p:spPr>
          <a:xfrm>
            <a:off x="7379850" y="3952483"/>
            <a:ext cx="6184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Chn1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C3D56-ADBA-4A03-8735-06F85E4B2D3E}"/>
              </a:ext>
            </a:extLst>
          </p:cNvPr>
          <p:cNvSpPr txBox="1"/>
          <p:nvPr/>
        </p:nvSpPr>
        <p:spPr>
          <a:xfrm>
            <a:off x="8221272" y="3952484"/>
            <a:ext cx="6048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Chn2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43663CE-6587-4E94-B6FE-65261D2FB68C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7686242" y="1636436"/>
            <a:ext cx="0" cy="435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C846514D-87E0-47E5-AC5D-F5542B7CDAD4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>
            <a:off x="7686242" y="2349259"/>
            <a:ext cx="2140" cy="36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C6294E-7AA9-4FCB-8399-0D6929EF9DFC}"/>
              </a:ext>
            </a:extLst>
          </p:cNvPr>
          <p:cNvSpPr txBox="1"/>
          <p:nvPr/>
        </p:nvSpPr>
        <p:spPr>
          <a:xfrm>
            <a:off x="7636223" y="4964372"/>
            <a:ext cx="9386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Correlator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332311-8FD0-4776-9886-1A534DA6E822}"/>
              </a:ext>
            </a:extLst>
          </p:cNvPr>
          <p:cNvSpPr/>
          <p:nvPr/>
        </p:nvSpPr>
        <p:spPr>
          <a:xfrm>
            <a:off x="6413348" y="3719548"/>
            <a:ext cx="2592288" cy="94575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394C52DB-E010-4206-AED0-53FF886BC86D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7407927" y="4510619"/>
            <a:ext cx="734891" cy="1726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>
            <a:extLst>
              <a:ext uri="{FF2B5EF4-FFF2-40B4-BE49-F238E27FC236}">
                <a16:creationId xmlns:a16="http://schemas.microsoft.com/office/drawing/2014/main" id="{2D376E68-9305-4790-B305-CFCE27BEEA60}"/>
              </a:ext>
            </a:extLst>
          </p:cNvPr>
          <p:cNvCxnSpPr>
            <a:stCxn id="10" idx="2"/>
          </p:cNvCxnSpPr>
          <p:nvPr/>
        </p:nvCxnSpPr>
        <p:spPr>
          <a:xfrm rot="5400000">
            <a:off x="8071659" y="4512318"/>
            <a:ext cx="734891" cy="1692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>
            <a:extLst>
              <a:ext uri="{FF2B5EF4-FFF2-40B4-BE49-F238E27FC236}">
                <a16:creationId xmlns:a16="http://schemas.microsoft.com/office/drawing/2014/main" id="{2B17D728-4F8F-4FA5-A50A-C2637EFC5766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8523714" y="2349259"/>
            <a:ext cx="3488" cy="36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5">
            <a:extLst>
              <a:ext uri="{FF2B5EF4-FFF2-40B4-BE49-F238E27FC236}">
                <a16:creationId xmlns:a16="http://schemas.microsoft.com/office/drawing/2014/main" id="{F2F68689-563D-4B66-B61F-997C5F81E97C}"/>
              </a:ext>
            </a:extLst>
          </p:cNvPr>
          <p:cNvSpPr txBox="1"/>
          <p:nvPr/>
        </p:nvSpPr>
        <p:spPr>
          <a:xfrm>
            <a:off x="7451585" y="2072260"/>
            <a:ext cx="4693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LNA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2BC4CF4B-6DDD-4C5B-A638-D93EA11BD994}"/>
              </a:ext>
            </a:extLst>
          </p:cNvPr>
          <p:cNvSpPr txBox="1"/>
          <p:nvPr/>
        </p:nvSpPr>
        <p:spPr>
          <a:xfrm>
            <a:off x="8292545" y="2072260"/>
            <a:ext cx="4693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LNA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B69B1EE-F484-4CBB-BC8E-15F79166A221}"/>
              </a:ext>
            </a:extLst>
          </p:cNvPr>
          <p:cNvSpPr/>
          <p:nvPr/>
        </p:nvSpPr>
        <p:spPr>
          <a:xfrm>
            <a:off x="6340079" y="988984"/>
            <a:ext cx="2762948" cy="3748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A7715951-879D-49B0-AB38-F73EE6100537}"/>
              </a:ext>
            </a:extLst>
          </p:cNvPr>
          <p:cNvSpPr txBox="1"/>
          <p:nvPr/>
        </p:nvSpPr>
        <p:spPr>
          <a:xfrm>
            <a:off x="6340079" y="2191128"/>
            <a:ext cx="9373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Analog</a:t>
            </a:r>
          </a:p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Device</a:t>
            </a:r>
          </a:p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Room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720F9D7C-2E4A-4760-92DE-0840FB0BBB53}"/>
              </a:ext>
            </a:extLst>
          </p:cNvPr>
          <p:cNvSpPr txBox="1"/>
          <p:nvPr/>
        </p:nvSpPr>
        <p:spPr>
          <a:xfrm>
            <a:off x="7352854" y="2719179"/>
            <a:ext cx="6710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</a:t>
            </a:r>
            <a:endParaRPr lang="zh-CN" altLang="en-US" dirty="0"/>
          </a:p>
        </p:txBody>
      </p:sp>
      <p:sp>
        <p:nvSpPr>
          <p:cNvPr id="28" name="TextBox 56">
            <a:extLst>
              <a:ext uri="{FF2B5EF4-FFF2-40B4-BE49-F238E27FC236}">
                <a16:creationId xmlns:a16="http://schemas.microsoft.com/office/drawing/2014/main" id="{7E029867-9922-4D58-B085-ED8CDD01586E}"/>
              </a:ext>
            </a:extLst>
          </p:cNvPr>
          <p:cNvSpPr txBox="1"/>
          <p:nvPr/>
        </p:nvSpPr>
        <p:spPr>
          <a:xfrm>
            <a:off x="8188186" y="2719179"/>
            <a:ext cx="6710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</a:t>
            </a:r>
            <a:endParaRPr lang="zh-CN" altLang="en-US" dirty="0"/>
          </a:p>
        </p:txBody>
      </p:sp>
      <p:cxnSp>
        <p:nvCxnSpPr>
          <p:cNvPr id="29" name="肘形连接符 11">
            <a:extLst>
              <a:ext uri="{FF2B5EF4-FFF2-40B4-BE49-F238E27FC236}">
                <a16:creationId xmlns:a16="http://schemas.microsoft.com/office/drawing/2014/main" id="{86F7E1C6-6131-4375-85EA-D632CF121B6C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>
            <a:off x="7688382" y="2996178"/>
            <a:ext cx="683" cy="956305"/>
          </a:xfrm>
          <a:prstGeom prst="straightConnector1">
            <a:avLst/>
          </a:prstGeom>
          <a:ln w="41275" cmpd="tri">
            <a:solidFill>
              <a:srgbClr val="26E0D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11">
            <a:extLst>
              <a:ext uri="{FF2B5EF4-FFF2-40B4-BE49-F238E27FC236}">
                <a16:creationId xmlns:a16="http://schemas.microsoft.com/office/drawing/2014/main" id="{AE1113D4-9033-4BCC-AC52-8E379C5AE745}"/>
              </a:ext>
            </a:extLst>
          </p:cNvPr>
          <p:cNvCxnSpPr>
            <a:cxnSpLocks/>
            <a:stCxn id="28" idx="2"/>
            <a:endCxn id="10" idx="0"/>
          </p:cNvCxnSpPr>
          <p:nvPr/>
        </p:nvCxnSpPr>
        <p:spPr>
          <a:xfrm>
            <a:off x="8523714" y="2996178"/>
            <a:ext cx="0" cy="956306"/>
          </a:xfrm>
          <a:prstGeom prst="straightConnector1">
            <a:avLst/>
          </a:prstGeom>
          <a:ln w="41275" cmpd="tri">
            <a:solidFill>
              <a:srgbClr val="26E0D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C3BB4B64-A863-446D-9C75-E74CE8B215E0}"/>
                  </a:ext>
                </a:extLst>
              </p:cNvPr>
              <p:cNvSpPr txBox="1"/>
              <p:nvPr/>
            </p:nvSpPr>
            <p:spPr>
              <a:xfrm>
                <a:off x="8264318" y="1256557"/>
                <a:ext cx="5229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50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/>
                      </a:rPr>
                      <m:t>Ω</m:t>
                    </m:r>
                    <m:r>
                      <a:rPr lang="en-US" altLang="zh-CN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C3BB4B64-A863-446D-9C75-E74CE8B2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318" y="1256557"/>
                <a:ext cx="522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927B38E-EAE7-4634-A150-2936414E06C9}"/>
              </a:ext>
            </a:extLst>
          </p:cNvPr>
          <p:cNvCxnSpPr>
            <a:cxnSpLocks/>
            <a:stCxn id="31" idx="2"/>
            <a:endCxn id="22" idx="0"/>
          </p:cNvCxnSpPr>
          <p:nvPr/>
        </p:nvCxnSpPr>
        <p:spPr>
          <a:xfrm>
            <a:off x="8525771" y="1625889"/>
            <a:ext cx="1431" cy="44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A61330-7A9C-4FCC-AF69-6F54E97C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0"/>
            <a:ext cx="5759830" cy="34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F3B74A-CD5F-4275-A5A4-5DCCD865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61" y="3398160"/>
            <a:ext cx="5585927" cy="34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C7DCDB-3FDC-4F73-9FD5-52456206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3398160"/>
            <a:ext cx="5728996" cy="34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C68409-11C7-45E8-8D33-98593DF4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1" y="158621"/>
            <a:ext cx="5581601" cy="3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4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C80B6A-FD8C-436F-B867-A370A2ADD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1229" y="371788"/>
                <a:ext cx="4286794" cy="1609907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𝑎𝑎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acc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𝑏𝑏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rad>
                      </m:den>
                    </m:f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Time averaged modulus of visibility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C80B6A-FD8C-436F-B867-A370A2ADD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229" y="371788"/>
                <a:ext cx="4286794" cy="1609907"/>
              </a:xfrm>
              <a:blipFill>
                <a:blip r:embed="rId2"/>
                <a:stretch>
                  <a:fillRect l="-1991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2B97AC-74B9-448C-BAEF-E08C4DA3A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0063" y="371788"/>
                <a:ext cx="4580708" cy="1609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𝑎𝑎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𝑏𝑏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Modulus of time averaged visibility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2B97AC-74B9-448C-BAEF-E08C4DA3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63" y="371788"/>
                <a:ext cx="4580708" cy="1609907"/>
              </a:xfrm>
              <a:prstGeom prst="rect">
                <a:avLst/>
              </a:prstGeom>
              <a:blipFill>
                <a:blip r:embed="rId3"/>
                <a:stretch>
                  <a:fillRect l="-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98AE5EA-82FF-42A2-91EE-A99AC11E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5" y="1981696"/>
            <a:ext cx="6124305" cy="41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0647DD-FE68-4513-91A6-2E1B927B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696"/>
            <a:ext cx="6124304" cy="41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0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10067</TotalTime>
  <Words>57</Words>
  <Application>Microsoft Office PowerPoint</Application>
  <PresentationFormat>宽屏</PresentationFormat>
  <Paragraphs>26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Cambria Math</vt:lpstr>
      <vt:lpstr>Office 主题​​</vt:lpstr>
      <vt:lpstr>Cross-coupling Test</vt:lpstr>
      <vt:lpstr>Measurement Setup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Cross-coupling Test</dc:title>
  <dc:creator>lijixia</dc:creator>
  <cp:lastModifiedBy>lijixia</cp:lastModifiedBy>
  <cp:revision>9</cp:revision>
  <dcterms:created xsi:type="dcterms:W3CDTF">2023-08-22T12:33:33Z</dcterms:created>
  <dcterms:modified xsi:type="dcterms:W3CDTF">2023-09-05T12:44:17Z</dcterms:modified>
</cp:coreProperties>
</file>