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0"/>
  </p:notesMasterIdLst>
  <p:handoutMasterIdLst>
    <p:handoutMasterId r:id="rId11"/>
  </p:handoutMasterIdLst>
  <p:sldIdLst>
    <p:sldId id="256" r:id="rId5"/>
    <p:sldId id="593" r:id="rId6"/>
    <p:sldId id="596" r:id="rId7"/>
    <p:sldId id="595" r:id="rId8"/>
    <p:sldId id="594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78"/>
    <p:restoredTop sz="93667" autoAdjust="0"/>
  </p:normalViewPr>
  <p:slideViewPr>
    <p:cSldViewPr>
      <p:cViewPr varScale="1">
        <p:scale>
          <a:sx n="106" d="100"/>
          <a:sy n="106" d="100"/>
        </p:scale>
        <p:origin x="246" y="11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98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9/10/2023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09.11.23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09.11.23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09.11.23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09.11.23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09.11.23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Winding Procedures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3463593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</a:p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APA Technical Board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September 11,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23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Winding Procedures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1"/>
            <a:ext cx="6477000" cy="49244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Looked 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8760Doc009 – Winding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8760Doc010 – Tension Testing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8760Doc011 – Tape, Solder, Trim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8760Doc012 – Electrical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Mentioned in Doc009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6.5 +/- 1.0 N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“Disposition of wires or segments falling outside the nominal 2N tolerance are evaluated after full tension measurement on both sides of layer”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9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Winding Procedures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1"/>
            <a:ext cx="6477000" cy="46782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Mentioned in Doc009 (cont.)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“cut five short un-tensioned wires on u- and v-layers”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Comment that short head wires are un-tensioned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Mentioned in Doc010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 tension measurements of segments &lt; 5 cm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V-layer tension measurements on 8-&gt;1146 only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U-layer tension measurements on 9-&gt;1143 only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8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Issues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1"/>
            <a:ext cx="7162800" cy="41857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Found no mention of re-tensioning procedures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Suggest full replacement of wires requiring re-tensioning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Would be advantageous for future incorporation of DWA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Found no mention of special treatment of “short” wires (with lengths &lt; 50 cm)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Handling of very short wires (with lengths &lt; 5cm) is not clear from procedures (at least to 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0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Issues (cont.)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09.11.23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6629400" cy="41857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Could not find any mention of active tension controls and procedures in case of alarm for tension values above 10N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Have not personally heard any pushback against Olga’s proposal for wire tensions (7.0 +/-1.5 N with 10% outliers outside of +/-1.5 N but within +/-2.0 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Need to clarify if this up to 5% between 5.0 and 5.5 N and up to 5% between 8.5 and 9.0 N or something else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1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21692</TotalTime>
  <Words>300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Winding Procedures </vt:lpstr>
      <vt:lpstr>Winding Procedures </vt:lpstr>
      <vt:lpstr>Issues </vt:lpstr>
      <vt:lpstr>Issues (cont.)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 James</cp:lastModifiedBy>
  <cp:revision>1174</cp:revision>
  <cp:lastPrinted>2020-09-14T14:05:25Z</cp:lastPrinted>
  <dcterms:created xsi:type="dcterms:W3CDTF">2016-07-13T11:29:54Z</dcterms:created>
  <dcterms:modified xsi:type="dcterms:W3CDTF">2023-09-10T18:08:16Z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