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75" r:id="rId3"/>
    <p:sldMasterId id="2147483684" r:id="rId4"/>
  </p:sldMasterIdLst>
  <p:notesMasterIdLst>
    <p:notesMasterId r:id="rId10"/>
  </p:notesMasterIdLst>
  <p:handoutMasterIdLst>
    <p:handoutMasterId r:id="rId11"/>
  </p:handoutMasterIdLst>
  <p:sldIdLst>
    <p:sldId id="256" r:id="rId5"/>
    <p:sldId id="593" r:id="rId6"/>
    <p:sldId id="596" r:id="rId7"/>
    <p:sldId id="595" r:id="rId8"/>
    <p:sldId id="594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778"/>
    <p:restoredTop sz="93667" autoAdjust="0"/>
  </p:normalViewPr>
  <p:slideViewPr>
    <p:cSldViewPr>
      <p:cViewPr varScale="1">
        <p:scale>
          <a:sx n="106" d="100"/>
          <a:sy n="106" d="100"/>
        </p:scale>
        <p:origin x="246" y="114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-198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01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9/10/2023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01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6656" tIns="48328" rIns="96656" bIns="48328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59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0" y="6538623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09.11.23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6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10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819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8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1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01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1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5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2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5347370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9" y="432612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70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1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5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179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1" y="1238252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2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22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8859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09.11.23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9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3666A"/>
                </a:solidFill>
                <a:latin typeface="Helvetica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425570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880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09.11.23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62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6807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887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0187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53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25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664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32303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09.11.23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8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09.11.23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09.11.23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09.11.23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7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84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281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77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09.11.23</a:t>
            </a:r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59" y="6538623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09.11.23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6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9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1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2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9" y="6488432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488432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hdr="0"/>
  <p:txStyles>
    <p:titleStyle>
      <a:lvl1pPr algn="ctr" defTabSz="3429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09.11.23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962" y="576148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962" y="47320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135879" y="211836"/>
            <a:ext cx="3598164" cy="2148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7316723" y="5974079"/>
            <a:ext cx="1370076" cy="5577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44500" y="1951450"/>
            <a:ext cx="80899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lang="en-US" sz="3200" b="1" dirty="0">
                <a:solidFill>
                  <a:srgbClr val="BB5F2B"/>
                </a:solidFill>
                <a:latin typeface="Arial"/>
                <a:cs typeface="Arial"/>
              </a:rPr>
              <a:t>Winding Procedures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451" y="3463593"/>
            <a:ext cx="8245348" cy="1413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Eric James</a:t>
            </a:r>
          </a:p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APA Technical Board </a:t>
            </a:r>
            <a:r>
              <a:rPr sz="2200" spc="-30" dirty="0">
                <a:solidFill>
                  <a:srgbClr val="BB5F2B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BB5F2B"/>
                </a:solidFill>
                <a:latin typeface="Arial"/>
                <a:cs typeface="Arial"/>
              </a:rPr>
              <a:t>eet</a:t>
            </a:r>
            <a:r>
              <a:rPr sz="2200" dirty="0">
                <a:solidFill>
                  <a:srgbClr val="BB5F2B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BB5F2B"/>
                </a:solidFill>
                <a:latin typeface="Arial"/>
                <a:cs typeface="Arial"/>
              </a:rPr>
              <a:t>ng</a:t>
            </a:r>
            <a:endParaRPr lang="en-US" sz="2200" spc="-15" dirty="0">
              <a:solidFill>
                <a:srgbClr val="BB5F2B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15" dirty="0">
                <a:solidFill>
                  <a:srgbClr val="BB5F2B"/>
                </a:solidFill>
                <a:latin typeface="Arial"/>
                <a:cs typeface="Arial"/>
              </a:rPr>
              <a:t>September 11, </a:t>
            </a:r>
            <a:r>
              <a:rPr sz="2200" spc="-10" dirty="0">
                <a:solidFill>
                  <a:srgbClr val="BB5F2B"/>
                </a:solidFill>
                <a:latin typeface="Arial"/>
                <a:cs typeface="Arial"/>
              </a:rPr>
              <a:t>20</a:t>
            </a: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23</a:t>
            </a:r>
          </a:p>
          <a:p>
            <a:pPr marL="12700">
              <a:lnSpc>
                <a:spcPts val="2615"/>
              </a:lnSpc>
              <a:spcBef>
                <a:spcPts val="530"/>
              </a:spcBef>
            </a:pP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53711" y="5993891"/>
            <a:ext cx="2519172" cy="5379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Winding Procedures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09.11.23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943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APA Technical Board Meeting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1"/>
            <a:ext cx="6477000" cy="492442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Looked at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8760Doc009 – Winding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8760Doc010 – Tension Testing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8760Doc011 – Tape, Solder, Trim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8760Doc012 – Electrical Testing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Mentioned in Doc009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6.5 +/- 1.0 N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“Disposition of wires or segments falling outside the nominal 2N tolerance are evaluated after full tension measurement on both sides of layer”</a:t>
            </a: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29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Winding Procedures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09.11.23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943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APA Technical Board Meeting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1"/>
            <a:ext cx="6477000" cy="467820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Mentioned in Doc009 (cont.)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“cut five short un-tensioned wires on u- and v-layers”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Comment that short head wires are un-tensioned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Mentioned in Doc010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 tension measurements of segments &lt; 5 cm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V-layer tension measurements on 8-&gt;1146 only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U-layer tension measurements on 9-&gt;1143 only</a:t>
            </a: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288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Issues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09.11.23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943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APA Technical Board Meeting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1"/>
            <a:ext cx="7162800" cy="418576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Found no mention of re-tensioning procedures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Suggest full replacement of wires requiring re-tensioning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Would be advantageous for future incorporation of DWA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Found no mention of special treatment of “short” wires (with lengths &lt; 50 cm)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Handling of very short wires (with lengths &lt; 5cm) is not clear from procedures (at least to me)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906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Issues (cont.)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09.11.23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943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APA Technical Board Meeting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0"/>
            <a:ext cx="6629400" cy="418576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Could not find any mention of active tension controls and procedures in case of alarm for tension values above 10N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Have not personally heard any pushback against Olga’s proposal for wire tensions (7.0 +/-1.5 N with 10% outliers outside of +/-1.5 N but within +/-2.0 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Need to clarify if this up to 5% between 5.0 and 5.5 N and up to 5% between 8.5 and 9.0 N or something else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319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21692</TotalTime>
  <Words>300</Words>
  <Application>Microsoft Office PowerPoint</Application>
  <PresentationFormat>On-screen Show (4:3)</PresentationFormat>
  <Paragraphs>59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Helvetica</vt:lpstr>
      <vt:lpstr>Lucida Grande</vt:lpstr>
      <vt:lpstr>Office Theme</vt:lpstr>
      <vt:lpstr>LBNF Content-Footer Theme</vt:lpstr>
      <vt:lpstr>1_LBNF Content-Footer Theme</vt:lpstr>
      <vt:lpstr>2_LBNF Content-Footer Theme</vt:lpstr>
      <vt:lpstr>PowerPoint Presentation</vt:lpstr>
      <vt:lpstr>Winding Procedures </vt:lpstr>
      <vt:lpstr>Winding Procedures </vt:lpstr>
      <vt:lpstr>Issues </vt:lpstr>
      <vt:lpstr>Issues (cont.)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Eric B James</cp:lastModifiedBy>
  <cp:revision>1174</cp:revision>
  <cp:lastPrinted>2020-09-14T14:05:25Z</cp:lastPrinted>
  <dcterms:created xsi:type="dcterms:W3CDTF">2016-07-13T11:29:54Z</dcterms:created>
  <dcterms:modified xsi:type="dcterms:W3CDTF">2023-09-10T18:08:16Z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