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8"/>
  </p:notesMasterIdLst>
  <p:handoutMasterIdLst>
    <p:handoutMasterId r:id="rId9"/>
  </p:handoutMasterIdLst>
  <p:sldIdLst>
    <p:sldId id="256" r:id="rId5"/>
    <p:sldId id="593" r:id="rId6"/>
    <p:sldId id="594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778"/>
    <p:restoredTop sz="93667" autoAdjust="0"/>
  </p:normalViewPr>
  <p:slideViewPr>
    <p:cSldViewPr>
      <p:cViewPr varScale="1">
        <p:scale>
          <a:sx n="106" d="100"/>
          <a:sy n="106" d="100"/>
        </p:scale>
        <p:origin x="246" y="11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198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347370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432612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70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1238252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8859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9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425570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09.11.23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09.11.23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2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6488432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488432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576148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211836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5974079"/>
            <a:ext cx="1370076" cy="557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44500" y="1951450"/>
            <a:ext cx="80899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Wire Testing Procedures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451" y="3463593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Eric James</a:t>
            </a:r>
          </a:p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APA Technical Board </a:t>
            </a:r>
            <a:r>
              <a:rPr sz="2200" spc="-30" dirty="0">
                <a:solidFill>
                  <a:srgbClr val="BB5F2B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eet</a:t>
            </a:r>
            <a:r>
              <a:rPr sz="2200" dirty="0">
                <a:solidFill>
                  <a:srgbClr val="BB5F2B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ng</a:t>
            </a:r>
            <a:endParaRPr lang="en-US" sz="2200" spc="-15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15" dirty="0">
                <a:solidFill>
                  <a:srgbClr val="BB5F2B"/>
                </a:solidFill>
                <a:latin typeface="Arial"/>
                <a:cs typeface="Arial"/>
              </a:rPr>
              <a:t>September 11, </a:t>
            </a:r>
            <a:r>
              <a:rPr sz="2200" spc="-10" dirty="0">
                <a:solidFill>
                  <a:srgbClr val="BB5F2B"/>
                </a:solidFill>
                <a:latin typeface="Arial"/>
                <a:cs typeface="Arial"/>
              </a:rPr>
              <a:t>20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23</a:t>
            </a: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53711" y="5993891"/>
            <a:ext cx="2519172" cy="537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Issues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1"/>
            <a:ext cx="6477000" cy="473975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Current procedure includes three wire breakage tests at beginning of spool only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Suggest including at least at end of spool as well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Current procedure includes no wire diameter measurements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Suggest including at beginning and end of spool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Would like to incorporate diameter measurements into wire tension measurements (Aseet had a comment about this)</a:t>
            </a: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29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Issues (cont.)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1"/>
            <a:ext cx="6934200" cy="209288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Olga has suggested a procedure for analyzing  and reporting results in manner that allows them to be directly compared against standard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Should incorporate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319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21660</TotalTime>
  <Words>115</Words>
  <Application>Microsoft Office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Issues </vt:lpstr>
      <vt:lpstr>Issues (cont.)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B James</cp:lastModifiedBy>
  <cp:revision>1172</cp:revision>
  <cp:lastPrinted>2020-09-14T14:05:25Z</cp:lastPrinted>
  <dcterms:created xsi:type="dcterms:W3CDTF">2016-07-13T11:29:54Z</dcterms:created>
  <dcterms:modified xsi:type="dcterms:W3CDTF">2023-09-10T17:34:29Z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