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7" r:id="rId2"/>
    <p:sldMasterId id="2147483675" r:id="rId3"/>
    <p:sldMasterId id="2147483684" r:id="rId4"/>
  </p:sldMasterIdLst>
  <p:notesMasterIdLst>
    <p:notesMasterId r:id="rId8"/>
  </p:notesMasterIdLst>
  <p:handoutMasterIdLst>
    <p:handoutMasterId r:id="rId9"/>
  </p:handoutMasterIdLst>
  <p:sldIdLst>
    <p:sldId id="256" r:id="rId5"/>
    <p:sldId id="593" r:id="rId6"/>
    <p:sldId id="594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778"/>
    <p:restoredTop sz="93667" autoAdjust="0"/>
  </p:normalViewPr>
  <p:slideViewPr>
    <p:cSldViewPr>
      <p:cViewPr varScale="1">
        <p:scale>
          <a:sx n="106" d="100"/>
          <a:sy n="106" d="100"/>
        </p:scale>
        <p:origin x="246" y="114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-198"/>
    </p:cViewPr>
  </p:sorterViewPr>
  <p:notesViewPr>
    <p:cSldViewPr>
      <p:cViewPr varScale="1">
        <p:scale>
          <a:sx n="86" d="100"/>
          <a:sy n="86" d="100"/>
        </p:scale>
        <p:origin x="2011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01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04D06D4B-F083-4F0B-B6C9-2D493B329ED9}" type="datetimeFigureOut">
              <a:rPr lang="en-US" smtClean="0"/>
              <a:t>9/10/2023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01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BC3C506F-2269-46DF-AAD8-716176AB6A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36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072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6656" tIns="48328" rIns="96656" bIns="48328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59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02520" y="6538623"/>
            <a:ext cx="336679" cy="184666"/>
          </a:xfrm>
        </p:spPr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APA Technical Board Meeting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09.11.23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09.11.23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6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09.11.23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10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09.11.23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6819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09.11.23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8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09.11.23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1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1010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09.11.23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1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5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382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5347370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9" y="432612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70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09.11.23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1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5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179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1" y="1238252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09.11.23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72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09.11.23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22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9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09.11.23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0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8859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APA Technical Board Meeting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09.11.23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9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3666A"/>
                </a:solidFill>
                <a:latin typeface="Helvetica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09.11.23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425570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7880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09.11.23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62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09.11.23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68077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09.11.23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8887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09.11.23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01873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09.11.23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537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09.11.23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25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09.11.23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6641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09.11.23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32303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09.11.23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8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APA Technical Board Meeting</a:t>
            </a:r>
            <a:endParaRPr dirty="0"/>
          </a:p>
        </p:txBody>
      </p:sp>
      <p:sp>
        <p:nvSpPr>
          <p:cNvPr id="12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09.11.23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APA Technical Board Meeting</a:t>
            </a:r>
            <a:endParaRPr dirty="0"/>
          </a:p>
        </p:txBody>
      </p:sp>
      <p:sp>
        <p:nvSpPr>
          <p:cNvPr id="10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09.11.23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APA Technical Board Meeting</a:t>
            </a:r>
            <a:endParaRPr dirty="0"/>
          </a:p>
        </p:txBody>
      </p:sp>
      <p:sp>
        <p:nvSpPr>
          <p:cNvPr id="6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09.11.23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09.11.23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09.11.23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7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09.11.23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384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09.11.23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281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0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1779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APA Technical Board Meeting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09.11.23</a:t>
            </a:r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40159" y="6538623"/>
            <a:ext cx="33667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09.11.23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6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9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1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2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09.11.23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9" y="6488432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488432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1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</p:sldLayoutIdLst>
  <p:hf hdr="0"/>
  <p:txStyles>
    <p:titleStyle>
      <a:lvl1pPr algn="ctr" defTabSz="342900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257175" indent="-257175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557213" indent="-214313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8572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2001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15430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09.11.23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962" y="5761482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962" y="473201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135879" y="211836"/>
            <a:ext cx="3598164" cy="2148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7316723" y="5974079"/>
            <a:ext cx="1370076" cy="5577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444500" y="1951450"/>
            <a:ext cx="8089900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lang="en-US" sz="3200" b="1" dirty="0">
                <a:solidFill>
                  <a:srgbClr val="BB5F2B"/>
                </a:solidFill>
                <a:latin typeface="Arial"/>
                <a:cs typeface="Arial"/>
              </a:rPr>
              <a:t>Wire Testing Procedures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1451" y="3463593"/>
            <a:ext cx="8245348" cy="1413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Eric James</a:t>
            </a:r>
          </a:p>
          <a:p>
            <a:pPr marL="12700">
              <a:lnSpc>
                <a:spcPct val="100000"/>
              </a:lnSpc>
            </a:pP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APA Technical Board </a:t>
            </a:r>
            <a:r>
              <a:rPr sz="2200" spc="-30" dirty="0">
                <a:solidFill>
                  <a:srgbClr val="BB5F2B"/>
                </a:solidFill>
                <a:latin typeface="Arial"/>
                <a:cs typeface="Arial"/>
              </a:rPr>
              <a:t>M</a:t>
            </a:r>
            <a:r>
              <a:rPr sz="2200" spc="-15" dirty="0">
                <a:solidFill>
                  <a:srgbClr val="BB5F2B"/>
                </a:solidFill>
                <a:latin typeface="Arial"/>
                <a:cs typeface="Arial"/>
              </a:rPr>
              <a:t>eet</a:t>
            </a:r>
            <a:r>
              <a:rPr sz="2200" dirty="0">
                <a:solidFill>
                  <a:srgbClr val="BB5F2B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BB5F2B"/>
                </a:solidFill>
                <a:latin typeface="Arial"/>
                <a:cs typeface="Arial"/>
              </a:rPr>
              <a:t>ng</a:t>
            </a:r>
            <a:endParaRPr lang="en-US" sz="2200" spc="-15" dirty="0">
              <a:solidFill>
                <a:srgbClr val="BB5F2B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2200" spc="-15" dirty="0">
                <a:solidFill>
                  <a:srgbClr val="BB5F2B"/>
                </a:solidFill>
                <a:latin typeface="Arial"/>
                <a:cs typeface="Arial"/>
              </a:rPr>
              <a:t>September 11, </a:t>
            </a:r>
            <a:r>
              <a:rPr sz="2200" spc="-10" dirty="0">
                <a:solidFill>
                  <a:srgbClr val="BB5F2B"/>
                </a:solidFill>
                <a:latin typeface="Arial"/>
                <a:cs typeface="Arial"/>
              </a:rPr>
              <a:t>20</a:t>
            </a: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23</a:t>
            </a:r>
          </a:p>
          <a:p>
            <a:pPr marL="12700">
              <a:lnSpc>
                <a:spcPts val="2615"/>
              </a:lnSpc>
              <a:spcBef>
                <a:spcPts val="530"/>
              </a:spcBef>
            </a:pPr>
            <a:endParaRPr lang="en-US" sz="2200" spc="-10" dirty="0">
              <a:solidFill>
                <a:srgbClr val="BB5F2B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53711" y="5993891"/>
            <a:ext cx="2519172" cy="5379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Issues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09.11.23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9433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APA Technical Board Meeting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90BCFC9-8C95-439A-BB78-C0BEB6D56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600" y="1231881"/>
            <a:ext cx="6477000" cy="473975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Current procedure includes three wire breakage tests at beginning of spool only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Suggest including at least at end of spool as well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Current procedure includes no wire diameter measurements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Suggest including at beginning and end of spool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Would like to incorporate diameter measurements into wire tension measurements (Aseet had a comment about this)</a:t>
            </a: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293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Issues (cont.)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09.11.23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9433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APA Technical Board Meeting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90BCFC9-8C95-439A-BB78-C0BEB6D56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600" y="1231881"/>
            <a:ext cx="6934200" cy="209288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Olga has suggested a procedure for analyzing  and reporting results in manner that allows them to be directly compared against standard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Should incorporate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319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21660</TotalTime>
  <Words>115</Words>
  <Application>Microsoft Office PowerPoint</Application>
  <PresentationFormat>On-screen Show (4:3)</PresentationFormat>
  <Paragraphs>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Helvetica</vt:lpstr>
      <vt:lpstr>Lucida Grande</vt:lpstr>
      <vt:lpstr>Office Theme</vt:lpstr>
      <vt:lpstr>LBNF Content-Footer Theme</vt:lpstr>
      <vt:lpstr>1_LBNF Content-Footer Theme</vt:lpstr>
      <vt:lpstr>2_LBNF Content-Footer Theme</vt:lpstr>
      <vt:lpstr>PowerPoint Presentation</vt:lpstr>
      <vt:lpstr>Issues </vt:lpstr>
      <vt:lpstr>Issues (cont.)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Eric B James</cp:lastModifiedBy>
  <cp:revision>1172</cp:revision>
  <cp:lastPrinted>2020-09-14T14:05:25Z</cp:lastPrinted>
  <dcterms:created xsi:type="dcterms:W3CDTF">2016-07-13T11:29:54Z</dcterms:created>
  <dcterms:modified xsi:type="dcterms:W3CDTF">2023-09-10T17:34:29Z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2016-06-23T00:00:00Z</vt:filetime>
  </property>
  <property fmtid="{D5CDD505-2E9C-101B-9397-08002B2CF9AE}" pid="3" name="LastSaved">
    <vt:filetime>2016-07-13T00:00:00Z</vt:filetime>
  </property>
</Properties>
</file>