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3"/>
  </p:normalViewPr>
  <p:slideViewPr>
    <p:cSldViewPr snapToGrid="0">
      <p:cViewPr varScale="1">
        <p:scale>
          <a:sx n="104" d="100"/>
          <a:sy n="104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C542B-C2F9-D1B5-CF3A-7D3404D80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007A1-F01B-C0A2-1EC7-1A17B73B8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C9A8D-CEAF-A3ED-5563-08EDBB38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5CD4-7303-0542-821F-7C931146E380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411F1-8EDE-82BA-9FE0-ABF527A5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95B17-0AE8-A347-0416-F991AAEA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FB9F-7FDC-BF43-BB8E-56861C215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0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72B0-91E6-E2BF-4F2A-CB68C16C9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0A0C8-B3B4-8011-D81D-4BD14EB04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65AA7-7ED8-73CF-C0EF-89A44076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5CD4-7303-0542-821F-7C931146E380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480E8-4A9D-1735-0EF4-CFB84E40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85E7D-2D68-7529-3B12-03C5FEA1C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FB9F-7FDC-BF43-BB8E-56861C215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9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8DFC42-B85D-7277-4484-2A18F4B8E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67B68-799B-8BB8-2A55-A17181CE4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23775-E4B3-58A0-0D14-4314D6E98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5CD4-7303-0542-821F-7C931146E380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0866F-AF0C-3C77-F9BE-29160A36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6CEDD-A0FF-DB2F-426B-8F577E3E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FB9F-7FDC-BF43-BB8E-56861C215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2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1302-706B-96B0-7AD9-353022D3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51486-8DAD-5615-8C7B-5F41A2252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03087-0B49-5E44-E334-F3074ED73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5CD4-7303-0542-821F-7C931146E380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7D414-FA74-E92E-DA77-0DB9109F7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9BD29-8D81-E424-6E55-80487558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FB9F-7FDC-BF43-BB8E-56861C215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0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78778-48A4-DA07-9D5B-FC7E5EC3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536B4-54EB-33A2-F475-F23BC156A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0F82F-F590-C329-47CE-44BAFBF2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5CD4-7303-0542-821F-7C931146E380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8BC3E-285B-08C2-CB75-1FA448DDF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9AE0B-53FE-AF04-FA63-7BC88062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FB9F-7FDC-BF43-BB8E-56861C215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4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EC4B-21B9-9BAD-EE34-2A2E9595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7A8BF-F57B-64A8-9EB8-0118BB49D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6A9A8-FB2B-31D5-B60F-29AE41692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EE457-C7E5-AE0B-EEA7-445FE2D23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5CD4-7303-0542-821F-7C931146E380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BD68B-391E-7F85-BABD-3A618BE7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16BA6-B0D3-736D-54E7-1B4157BE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FB9F-7FDC-BF43-BB8E-56861C215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9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59E8-0BD9-E17C-F8E9-26D43AFE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111B0-607C-6879-76C2-91B80E86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51E75-7FAE-8D8C-3B45-5BB8D5529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31163-C1D4-90A3-4556-0CEC54642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10662-DF8F-3F11-BB5C-CB0C2403B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52CE20-97D7-B84F-CE92-D7204DE7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5CD4-7303-0542-821F-7C931146E380}" type="datetimeFigureOut">
              <a:rPr lang="en-US" smtClean="0"/>
              <a:t>9/11/23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42F85-0BF2-DA52-89C8-9208C7F91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62445C-4953-D813-D849-79F2DB01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FB9F-7FDC-BF43-BB8E-56861C215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4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6680B-7581-2BD7-48A9-AC5A399C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4EFD8C-9636-B7AB-0FD9-C10920939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5CD4-7303-0542-821F-7C931146E380}" type="datetimeFigureOut">
              <a:rPr lang="en-US" smtClean="0"/>
              <a:t>9/11/23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AEE4D-497A-5BD8-B591-990544D5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54943-9C54-9397-72B4-BFE3FE6F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FB9F-7FDC-BF43-BB8E-56861C215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0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C536B-D934-D719-D7C0-A4F1D15C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5CD4-7303-0542-821F-7C931146E380}" type="datetimeFigureOut">
              <a:rPr lang="en-US" smtClean="0"/>
              <a:t>9/11/23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79348-FED3-0641-4259-0F7E59C7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FD8BB-0398-6586-E37D-103603DB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FB9F-7FDC-BF43-BB8E-56861C215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7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4A63-A616-B460-579D-3E5C1F90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8E6CB-9736-DD7A-57FF-1EE709813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214C5-3997-7C29-641B-873CF90BE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7D202-EA16-2431-D0DC-BA934324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5CD4-7303-0542-821F-7C931146E380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D5529-DCAC-F93B-4FB5-D38BF496E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9B9BA-1D49-59E2-7724-0FB359C1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FB9F-7FDC-BF43-BB8E-56861C215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0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9810E-C85B-3C3D-DBE4-A9B19F0D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75E009-2857-276C-BA19-18DD46C6EB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21E3F-4358-C9AE-19A7-B6AB443CC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A1303-D900-0284-2DCD-31ED1D36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5CD4-7303-0542-821F-7C931146E380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3E830-2A00-A578-2FF3-CBC985176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08875-6FC6-993A-5F45-3AA599B6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FB9F-7FDC-BF43-BB8E-56861C215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C76D4D-0F76-1790-75B3-9402E582C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B8628-A00F-7538-E337-6A58A9C48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655E3-2F16-1961-B22A-264A0091A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85CD4-7303-0542-821F-7C931146E380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23410-F552-6F10-8EF3-A82852474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A54FF-2441-77DF-7131-33CCF53C6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FB9F-7FDC-BF43-BB8E-56861C215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1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32976-DC7D-16B9-6866-354496632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LFA wire max tension studies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971DA-2FA6-EB78-DB33-C796C88B6C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Sotiris Vlachos</a:t>
            </a:r>
          </a:p>
        </p:txBody>
      </p:sp>
    </p:spTree>
    <p:extLst>
      <p:ext uri="{BB962C8B-B14F-4D97-AF65-F5344CB8AC3E}">
        <p14:creationId xmlns:p14="http://schemas.microsoft.com/office/powerpoint/2010/main" val="201778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70B1C-E69D-0E48-11EC-13F3426D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Equipment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6D63C-4683-A9B6-D2F7-06CA0C84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IMADA tension measurement system @ DL (used for qualifying wire spools)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NB : Amateur setup, simple models, </a:t>
            </a:r>
            <a:r>
              <a:rPr lang="en-US" sz="2000" dirty="0" err="1"/>
              <a:t>gros</a:t>
            </a:r>
            <a:r>
              <a:rPr lang="en-US" sz="2000" dirty="0"/>
              <a:t> assumptions !</a:t>
            </a:r>
          </a:p>
        </p:txBody>
      </p:sp>
      <p:pic>
        <p:nvPicPr>
          <p:cNvPr id="5" name="Picture 4" descr="A machine with buttons and buttons on a table&#10;&#10;Description automatically generated">
            <a:extLst>
              <a:ext uri="{FF2B5EF4-FFF2-40B4-BE49-F238E27FC236}">
                <a16:creationId xmlns:a16="http://schemas.microsoft.com/office/drawing/2014/main" id="{073AB768-8F62-6F80-5727-45BE9AAACA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1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9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D768B77-8742-43A0-AF16-6AC4D378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8B13CA8-CBEA-4805-955D-CEBE32236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17490" cy="5486399"/>
          </a:xfrm>
          <a:prstGeom prst="rect">
            <a:avLst/>
          </a:prstGeom>
          <a:ln>
            <a:noFill/>
          </a:ln>
          <a:effectLst>
            <a:outerShdw blurRad="393700" dist="127000" dir="5400000" sx="95000" sy="95000" algn="t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77CB9-CD66-02F1-62EA-69C2AA963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13574"/>
            <a:ext cx="3221377" cy="38592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Measurement of samples from a single LFA spool</a:t>
            </a:r>
          </a:p>
        </p:txBody>
      </p:sp>
      <p:pic>
        <p:nvPicPr>
          <p:cNvPr id="5" name="Content Placeholder 4" descr="A graph with a blue line&#10;&#10;Description automatically generated">
            <a:extLst>
              <a:ext uri="{FF2B5EF4-FFF2-40B4-BE49-F238E27FC236}">
                <a16:creationId xmlns:a16="http://schemas.microsoft.com/office/drawing/2014/main" id="{56EC844F-2A63-FA2C-3275-E416F2427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77" r="18093"/>
          <a:stretch/>
        </p:blipFill>
        <p:spPr>
          <a:xfrm>
            <a:off x="4617490" y="1"/>
            <a:ext cx="7574510" cy="6858000"/>
          </a:xfrm>
          <a:prstGeom prst="rect">
            <a:avLst/>
          </a:prstGeom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940A72-3C79-EF4A-36B7-2D602BE3D9E3}"/>
              </a:ext>
            </a:extLst>
          </p:cNvPr>
          <p:cNvSpPr txBox="1"/>
          <p:nvPr/>
        </p:nvSpPr>
        <p:spPr>
          <a:xfrm>
            <a:off x="939114" y="3694670"/>
            <a:ext cx="3221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Spool #1 – 26.9N</a:t>
            </a:r>
          </a:p>
          <a:p>
            <a:r>
              <a:rPr lang="en-US" dirty="0"/>
              <a:t>Spool #5 – 28.5N (less statistics)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D768B77-8742-43A0-AF16-6AC4D378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8B13CA8-CBEA-4805-955D-CEBE32236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17490" cy="5486399"/>
          </a:xfrm>
          <a:prstGeom prst="rect">
            <a:avLst/>
          </a:prstGeom>
          <a:ln>
            <a:noFill/>
          </a:ln>
          <a:effectLst>
            <a:outerShdw blurRad="393700" dist="127000" dir="5400000" sx="95000" sy="95000" algn="t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48988-234B-1F3C-6ACA-E2ECD1EE4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3" y="813574"/>
            <a:ext cx="3121070" cy="113879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dirty="0"/>
              <a:t>Home made adaptor</a:t>
            </a:r>
          </a:p>
        </p:txBody>
      </p:sp>
      <p:pic>
        <p:nvPicPr>
          <p:cNvPr id="5" name="Content Placeholder 4" descr="A close up of a metal object&#10;&#10;Description automatically generated">
            <a:extLst>
              <a:ext uri="{FF2B5EF4-FFF2-40B4-BE49-F238E27FC236}">
                <a16:creationId xmlns:a16="http://schemas.microsoft.com/office/drawing/2014/main" id="{3418472C-6034-F115-54A3-CA41C4680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9458"/>
          <a:stretch/>
        </p:blipFill>
        <p:spPr>
          <a:xfrm>
            <a:off x="4617490" y="1"/>
            <a:ext cx="7574510" cy="6858000"/>
          </a:xfrm>
          <a:prstGeom prst="rect">
            <a:avLst/>
          </a:prstGeom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C61F14-D10A-C716-26C9-59FD64BDD2B7}"/>
              </a:ext>
            </a:extLst>
          </p:cNvPr>
          <p:cNvSpPr txBox="1"/>
          <p:nvPr/>
        </p:nvSpPr>
        <p:spPr>
          <a:xfrm>
            <a:off x="758953" y="2497872"/>
            <a:ext cx="3271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study maximum wire tension</a:t>
            </a:r>
          </a:p>
          <a:p>
            <a:r>
              <a:rPr lang="en-US" dirty="0"/>
              <a:t>of wires that are not straight</a:t>
            </a:r>
          </a:p>
        </p:txBody>
      </p:sp>
    </p:spTree>
    <p:extLst>
      <p:ext uri="{BB962C8B-B14F-4D97-AF65-F5344CB8AC3E}">
        <p14:creationId xmlns:p14="http://schemas.microsoft.com/office/powerpoint/2010/main" val="428974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D768B77-8742-43A0-AF16-6AC4D378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8B13CA8-CBEA-4805-955D-CEBE32236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17490" cy="5486399"/>
          </a:xfrm>
          <a:prstGeom prst="rect">
            <a:avLst/>
          </a:prstGeom>
          <a:ln>
            <a:noFill/>
          </a:ln>
          <a:effectLst>
            <a:outerShdw blurRad="393700" dist="127000" dir="5400000" sx="95000" sy="95000" algn="t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1ED10-3EAD-9E0C-3C36-5A205A02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13574"/>
            <a:ext cx="3221377" cy="38592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Wire </a:t>
            </a:r>
            <a:br>
              <a:rPr lang="en-US" sz="4000"/>
            </a:br>
            <a:r>
              <a:rPr lang="en-US" sz="4000"/>
              <a:t>over board</a:t>
            </a:r>
          </a:p>
        </p:txBody>
      </p:sp>
      <p:pic>
        <p:nvPicPr>
          <p:cNvPr id="5" name="Content Placeholder 4" descr="A machine with a black knob&#10;&#10;Description automatically generated with medium confidence">
            <a:extLst>
              <a:ext uri="{FF2B5EF4-FFF2-40B4-BE49-F238E27FC236}">
                <a16:creationId xmlns:a16="http://schemas.microsoft.com/office/drawing/2014/main" id="{6CB53F58-0F55-53F0-6C4D-49C77ED64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9458"/>
          <a:stretch/>
        </p:blipFill>
        <p:spPr>
          <a:xfrm>
            <a:off x="4617490" y="1"/>
            <a:ext cx="7574510" cy="6858000"/>
          </a:xfrm>
          <a:prstGeom prst="rect">
            <a:avLst/>
          </a:prstGeom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43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320CC-3726-80E5-8699-DCA2B770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en-US" sz="3200"/>
              <a:t>Bend wire measurements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graph with a bar and numbers&#10;&#10;Description automatically generated">
            <a:extLst>
              <a:ext uri="{FF2B5EF4-FFF2-40B4-BE49-F238E27FC236}">
                <a16:creationId xmlns:a16="http://schemas.microsoft.com/office/drawing/2014/main" id="{3C0139EE-9A1F-5C0B-1F40-FA156A56C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479" y="2819567"/>
            <a:ext cx="5481509" cy="3425943"/>
          </a:xfrm>
          <a:prstGeom prst="rect">
            <a:avLst/>
          </a:prstGeom>
        </p:spPr>
      </p:pic>
      <p:pic>
        <p:nvPicPr>
          <p:cNvPr id="5" name="Content Placeholder 4" descr="A graph with blue bars&#10;&#10;Description automatically generated">
            <a:extLst>
              <a:ext uri="{FF2B5EF4-FFF2-40B4-BE49-F238E27FC236}">
                <a16:creationId xmlns:a16="http://schemas.microsoft.com/office/drawing/2014/main" id="{1217C92E-948F-6896-A24F-F1FD9828F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12" y="2727812"/>
            <a:ext cx="5523082" cy="345192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85ED40-1655-9677-B8DB-9FA3D613DBB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97649" y="911697"/>
            <a:ext cx="3561168" cy="996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Straight wire  – 28.5N</a:t>
            </a:r>
          </a:p>
          <a:p>
            <a:r>
              <a:rPr lang="en-US" dirty="0"/>
              <a:t>Bent 90deg    – 27.3N</a:t>
            </a:r>
          </a:p>
        </p:txBody>
      </p:sp>
    </p:spTree>
    <p:extLst>
      <p:ext uri="{BB962C8B-B14F-4D97-AF65-F5344CB8AC3E}">
        <p14:creationId xmlns:p14="http://schemas.microsoft.com/office/powerpoint/2010/main" val="329550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D768B77-8742-43A0-AF16-6AC4D378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48B13CA8-CBEA-4805-955D-CEBE32236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17490" cy="5486399"/>
          </a:xfrm>
          <a:prstGeom prst="rect">
            <a:avLst/>
          </a:prstGeom>
          <a:ln>
            <a:noFill/>
          </a:ln>
          <a:effectLst>
            <a:outerShdw blurRad="393700" dist="127000" dir="5400000" sx="95000" sy="95000" algn="t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567CB-769E-AA4D-5212-8803ABBB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13574"/>
            <a:ext cx="3221377" cy="38592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Bend wire strength study</a:t>
            </a:r>
          </a:p>
        </p:txBody>
      </p:sp>
      <p:pic>
        <p:nvPicPr>
          <p:cNvPr id="5" name="Content Placeholder 4" descr="A machine with a wire&#10;&#10;Description automatically generated">
            <a:extLst>
              <a:ext uri="{FF2B5EF4-FFF2-40B4-BE49-F238E27FC236}">
                <a16:creationId xmlns:a16="http://schemas.microsoft.com/office/drawing/2014/main" id="{BC1D77E0-2248-4F51-7E75-5EA5C1F14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61" r="-1" b="6197"/>
          <a:stretch/>
        </p:blipFill>
        <p:spPr>
          <a:xfrm>
            <a:off x="4617490" y="1"/>
            <a:ext cx="7574510" cy="6858000"/>
          </a:xfrm>
          <a:prstGeom prst="rect">
            <a:avLst/>
          </a:prstGeom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066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BE82F-F2FB-0563-9D1A-E82C7187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52268"/>
            <a:ext cx="4023361" cy="1269220"/>
          </a:xfrm>
        </p:spPr>
        <p:txBody>
          <a:bodyPr anchor="b">
            <a:normAutofit/>
          </a:bodyPr>
          <a:lstStyle/>
          <a:p>
            <a:r>
              <a:rPr lang="en-US" sz="3800" dirty="0"/>
              <a:t>Bend wire strength vs deflection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0A4B9FD-8925-1792-C17C-668472EE7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3632145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Green line is a simple model based on component forces (1/cos(theta))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VERY ROUGH angle estimates</a:t>
            </a:r>
          </a:p>
          <a:p>
            <a:pPr marL="0" indent="0">
              <a:buNone/>
            </a:pPr>
            <a:r>
              <a:rPr lang="en-US" sz="2200" dirty="0"/>
              <a:t>NB: not scientific result!</a:t>
            </a:r>
          </a:p>
          <a:p>
            <a:pPr marL="0" indent="0">
              <a:buNone/>
            </a:pPr>
            <a:r>
              <a:rPr lang="en-US" sz="2200" dirty="0"/>
              <a:t>(rigidity of equipment not estimated, point of deflection is not rigid </a:t>
            </a:r>
            <a:r>
              <a:rPr lang="en-US" sz="2200" dirty="0" err="1"/>
              <a:t>etc</a:t>
            </a:r>
            <a:r>
              <a:rPr lang="en-US" sz="2200" dirty="0"/>
              <a:t>)</a:t>
            </a:r>
          </a:p>
        </p:txBody>
      </p:sp>
      <p:pic>
        <p:nvPicPr>
          <p:cNvPr id="5" name="Content Placeholder 4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5CB95EA2-8788-8255-3780-ACD99979E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71587"/>
            <a:ext cx="690372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3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06C40-013A-0AB8-6CC3-73B487A1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9B76B-A593-DA13-1B75-D01C5D54A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 tension of a spool has a std dev of ~0.25N. 2 to 3 measurements should give a good estimate of the value</a:t>
            </a:r>
          </a:p>
          <a:p>
            <a:endParaRPr lang="en-US" dirty="0"/>
          </a:p>
          <a:p>
            <a:r>
              <a:rPr lang="en-US" dirty="0"/>
              <a:t>Straight or over coverboards </a:t>
            </a:r>
            <a:r>
              <a:rPr lang="en-US" dirty="0" err="1"/>
              <a:t>etc</a:t>
            </a:r>
            <a:r>
              <a:rPr lang="en-US" dirty="0"/>
              <a:t> : ~1N less strength</a:t>
            </a:r>
          </a:p>
          <a:p>
            <a:endParaRPr lang="en-US" dirty="0"/>
          </a:p>
          <a:p>
            <a:r>
              <a:rPr lang="en-US" dirty="0"/>
              <a:t>A few degrees of deflection do not weaken the wire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94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182</Words>
  <Application>Microsoft Macintosh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LFA wire max tension studies</vt:lpstr>
      <vt:lpstr>Equipment used</vt:lpstr>
      <vt:lpstr>Measurement of samples from a single LFA spool</vt:lpstr>
      <vt:lpstr>Home made adaptor</vt:lpstr>
      <vt:lpstr>Wire  over board</vt:lpstr>
      <vt:lpstr>Bend wire measurements</vt:lpstr>
      <vt:lpstr>Bend wire strength study</vt:lpstr>
      <vt:lpstr>Bend wire strength vs deflection</vt:lpstr>
      <vt:lpstr>Conclusions….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LFA wire max tension studies</dc:title>
  <dc:creator>Sotiris Vlachos</dc:creator>
  <cp:lastModifiedBy>Sotiris Vlachos</cp:lastModifiedBy>
  <cp:revision>1</cp:revision>
  <dcterms:created xsi:type="dcterms:W3CDTF">2023-09-11T11:40:42Z</dcterms:created>
  <dcterms:modified xsi:type="dcterms:W3CDTF">2023-09-11T12:38:14Z</dcterms:modified>
</cp:coreProperties>
</file>