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9"/>
  </p:notesMasterIdLst>
  <p:handoutMasterIdLst>
    <p:handoutMasterId r:id="rId20"/>
  </p:handoutMasterIdLst>
  <p:sldIdLst>
    <p:sldId id="294" r:id="rId2"/>
    <p:sldId id="303" r:id="rId3"/>
    <p:sldId id="312" r:id="rId4"/>
    <p:sldId id="298" r:id="rId5"/>
    <p:sldId id="299" r:id="rId6"/>
    <p:sldId id="305" r:id="rId7"/>
    <p:sldId id="306" r:id="rId8"/>
    <p:sldId id="300" r:id="rId9"/>
    <p:sldId id="302" r:id="rId10"/>
    <p:sldId id="307" r:id="rId11"/>
    <p:sldId id="308" r:id="rId12"/>
    <p:sldId id="309" r:id="rId13"/>
    <p:sldId id="313" r:id="rId14"/>
    <p:sldId id="311" r:id="rId15"/>
    <p:sldId id="315" r:id="rId16"/>
    <p:sldId id="314" r:id="rId17"/>
    <p:sldId id="316" r:id="rId18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7D7EB"/>
    <a:srgbClr val="98D7EA"/>
    <a:srgbClr val="98D7EB"/>
    <a:srgbClr val="50504E"/>
    <a:srgbClr val="4E4E4E"/>
    <a:srgbClr val="404040"/>
    <a:srgbClr val="004C97"/>
    <a:srgbClr val="63666A"/>
    <a:srgbClr val="99D6EA"/>
    <a:srgbClr val="50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82" autoAdjust="0"/>
    <p:restoredTop sz="94663"/>
  </p:normalViewPr>
  <p:slideViewPr>
    <p:cSldViewPr snapToGrid="0" snapToObjects="1" showGuides="1">
      <p:cViewPr varScale="1">
        <p:scale>
          <a:sx n="159" d="100"/>
          <a:sy n="159" d="100"/>
        </p:scale>
        <p:origin x="184" y="352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9A4819-B84D-4EB1-912E-94012E4F647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9FFE1BB-6509-42BE-90BE-3FD3026DEEAA}">
      <dgm:prSet/>
      <dgm:spPr/>
      <dgm:t>
        <a:bodyPr/>
        <a:lstStyle/>
        <a:p>
          <a:r>
            <a:rPr lang="en-US" dirty="0"/>
            <a:t>What is NLP (Natural Language Processing)?</a:t>
          </a:r>
        </a:p>
      </dgm:t>
    </dgm:pt>
    <dgm:pt modelId="{CA701139-DF02-4D4C-AAF4-98FA1B6AE9BC}" type="parTrans" cxnId="{B4DB9D2A-5A6E-42E7-AA23-18BAAF3D552A}">
      <dgm:prSet/>
      <dgm:spPr/>
      <dgm:t>
        <a:bodyPr/>
        <a:lstStyle/>
        <a:p>
          <a:endParaRPr lang="en-US"/>
        </a:p>
      </dgm:t>
    </dgm:pt>
    <dgm:pt modelId="{79109BC2-446F-4087-B5E2-79C364C38633}" type="sibTrans" cxnId="{B4DB9D2A-5A6E-42E7-AA23-18BAAF3D552A}">
      <dgm:prSet/>
      <dgm:spPr/>
      <dgm:t>
        <a:bodyPr/>
        <a:lstStyle/>
        <a:p>
          <a:endParaRPr lang="en-US"/>
        </a:p>
      </dgm:t>
    </dgm:pt>
    <dgm:pt modelId="{DB46D80E-966E-496E-B063-57A04022AAF6}">
      <dgm:prSet/>
      <dgm:spPr/>
      <dgm:t>
        <a:bodyPr/>
        <a:lstStyle/>
        <a:p>
          <a:r>
            <a:rPr lang="en-US"/>
            <a:t>Data Info</a:t>
          </a:r>
        </a:p>
      </dgm:t>
    </dgm:pt>
    <dgm:pt modelId="{CD1D7E09-9D8A-4669-AFF5-0E3CA3E1D887}" type="parTrans" cxnId="{3A329E8D-8775-46CC-9761-AD1F377C10F6}">
      <dgm:prSet/>
      <dgm:spPr/>
      <dgm:t>
        <a:bodyPr/>
        <a:lstStyle/>
        <a:p>
          <a:endParaRPr lang="en-US"/>
        </a:p>
      </dgm:t>
    </dgm:pt>
    <dgm:pt modelId="{892096AB-AB10-4441-AB4D-7963CFF56F14}" type="sibTrans" cxnId="{3A329E8D-8775-46CC-9761-AD1F377C10F6}">
      <dgm:prSet/>
      <dgm:spPr/>
      <dgm:t>
        <a:bodyPr/>
        <a:lstStyle/>
        <a:p>
          <a:endParaRPr lang="en-US"/>
        </a:p>
      </dgm:t>
    </dgm:pt>
    <dgm:pt modelId="{432CF7A1-35D1-4DDA-BDA8-0511666E6EE1}">
      <dgm:prSet/>
      <dgm:spPr/>
      <dgm:t>
        <a:bodyPr/>
        <a:lstStyle/>
        <a:p>
          <a:r>
            <a:rPr lang="en-US" dirty="0"/>
            <a:t>Data Preprocessing</a:t>
          </a:r>
        </a:p>
      </dgm:t>
    </dgm:pt>
    <dgm:pt modelId="{99FBCCA0-3D57-4039-BEE4-823578BB9E90}" type="parTrans" cxnId="{1062BCD2-BB90-48F1-8BFE-734784873072}">
      <dgm:prSet/>
      <dgm:spPr/>
      <dgm:t>
        <a:bodyPr/>
        <a:lstStyle/>
        <a:p>
          <a:endParaRPr lang="en-US"/>
        </a:p>
      </dgm:t>
    </dgm:pt>
    <dgm:pt modelId="{11254C1C-DD2D-43E5-8527-C533C6FBB2B4}" type="sibTrans" cxnId="{1062BCD2-BB90-48F1-8BFE-734784873072}">
      <dgm:prSet/>
      <dgm:spPr/>
      <dgm:t>
        <a:bodyPr/>
        <a:lstStyle/>
        <a:p>
          <a:endParaRPr lang="en-US"/>
        </a:p>
      </dgm:t>
    </dgm:pt>
    <dgm:pt modelId="{DCA67C3E-0B17-478F-BD7A-A44BF28B9864}">
      <dgm:prSet/>
      <dgm:spPr/>
      <dgm:t>
        <a:bodyPr/>
        <a:lstStyle/>
        <a:p>
          <a:r>
            <a:rPr lang="en-US"/>
            <a:t>Vectorization</a:t>
          </a:r>
        </a:p>
      </dgm:t>
    </dgm:pt>
    <dgm:pt modelId="{3DA20A60-6EBD-439A-AF3B-9949715DC75C}" type="parTrans" cxnId="{946DAB46-3DB5-45B3-8445-AC2961D7857B}">
      <dgm:prSet/>
      <dgm:spPr/>
      <dgm:t>
        <a:bodyPr/>
        <a:lstStyle/>
        <a:p>
          <a:endParaRPr lang="en-US"/>
        </a:p>
      </dgm:t>
    </dgm:pt>
    <dgm:pt modelId="{82BDD192-6F74-4EF6-A17B-86FE5EAED3A9}" type="sibTrans" cxnId="{946DAB46-3DB5-45B3-8445-AC2961D7857B}">
      <dgm:prSet/>
      <dgm:spPr/>
      <dgm:t>
        <a:bodyPr/>
        <a:lstStyle/>
        <a:p>
          <a:endParaRPr lang="en-US"/>
        </a:p>
      </dgm:t>
    </dgm:pt>
    <dgm:pt modelId="{3A46FA54-37CF-4740-BC7B-9A739DD5E9E1}">
      <dgm:prSet/>
      <dgm:spPr/>
      <dgm:t>
        <a:bodyPr/>
        <a:lstStyle/>
        <a:p>
          <a:r>
            <a:rPr lang="en-US"/>
            <a:t>Categorization</a:t>
          </a:r>
        </a:p>
      </dgm:t>
    </dgm:pt>
    <dgm:pt modelId="{7BECDAEC-AA8A-425D-B3D9-6AADD5524055}" type="parTrans" cxnId="{C33D83E3-15D5-4BB8-A143-67B65F5A69BA}">
      <dgm:prSet/>
      <dgm:spPr/>
      <dgm:t>
        <a:bodyPr/>
        <a:lstStyle/>
        <a:p>
          <a:endParaRPr lang="en-US"/>
        </a:p>
      </dgm:t>
    </dgm:pt>
    <dgm:pt modelId="{7BA797BD-1C3A-4C67-BC5F-E184054D199F}" type="sibTrans" cxnId="{C33D83E3-15D5-4BB8-A143-67B65F5A69BA}">
      <dgm:prSet/>
      <dgm:spPr/>
      <dgm:t>
        <a:bodyPr/>
        <a:lstStyle/>
        <a:p>
          <a:endParaRPr lang="en-US"/>
        </a:p>
      </dgm:t>
    </dgm:pt>
    <dgm:pt modelId="{E88A9DD1-D32F-4DF3-886F-E3D0F7DC4AD6}">
      <dgm:prSet/>
      <dgm:spPr/>
      <dgm:t>
        <a:bodyPr/>
        <a:lstStyle/>
        <a:p>
          <a:r>
            <a:rPr lang="en-US"/>
            <a:t>Future work </a:t>
          </a:r>
        </a:p>
      </dgm:t>
    </dgm:pt>
    <dgm:pt modelId="{78785A0B-03E4-4060-8DD9-681D7B61530A}" type="parTrans" cxnId="{FFE9EA1A-D1FC-4FC7-A4E2-608F2F388DE4}">
      <dgm:prSet/>
      <dgm:spPr/>
      <dgm:t>
        <a:bodyPr/>
        <a:lstStyle/>
        <a:p>
          <a:endParaRPr lang="en-US"/>
        </a:p>
      </dgm:t>
    </dgm:pt>
    <dgm:pt modelId="{582F6404-7C18-4E5C-A04E-097B2B592435}" type="sibTrans" cxnId="{FFE9EA1A-D1FC-4FC7-A4E2-608F2F388DE4}">
      <dgm:prSet/>
      <dgm:spPr/>
      <dgm:t>
        <a:bodyPr/>
        <a:lstStyle/>
        <a:p>
          <a:endParaRPr lang="en-US"/>
        </a:p>
      </dgm:t>
    </dgm:pt>
    <dgm:pt modelId="{8FE01758-68F2-D746-9C81-6BC73C515032}" type="pres">
      <dgm:prSet presAssocID="{1D9A4819-B84D-4EB1-912E-94012E4F6476}" presName="vert0" presStyleCnt="0">
        <dgm:presLayoutVars>
          <dgm:dir/>
          <dgm:animOne val="branch"/>
          <dgm:animLvl val="lvl"/>
        </dgm:presLayoutVars>
      </dgm:prSet>
      <dgm:spPr/>
    </dgm:pt>
    <dgm:pt modelId="{48895459-F7E4-F64C-8B41-5EDC701DFD92}" type="pres">
      <dgm:prSet presAssocID="{59FFE1BB-6509-42BE-90BE-3FD3026DEEAA}" presName="thickLine" presStyleLbl="alignNode1" presStyleIdx="0" presStyleCnt="6"/>
      <dgm:spPr/>
    </dgm:pt>
    <dgm:pt modelId="{F38926B7-240B-0249-8C53-3DDEF2B5A012}" type="pres">
      <dgm:prSet presAssocID="{59FFE1BB-6509-42BE-90BE-3FD3026DEEAA}" presName="horz1" presStyleCnt="0"/>
      <dgm:spPr/>
    </dgm:pt>
    <dgm:pt modelId="{CAA81603-559A-CF4D-A8C0-81F9E8EA2D3A}" type="pres">
      <dgm:prSet presAssocID="{59FFE1BB-6509-42BE-90BE-3FD3026DEEAA}" presName="tx1" presStyleLbl="revTx" presStyleIdx="0" presStyleCnt="6" custLinFactNeighborX="-60226" custLinFactNeighborY="-7741"/>
      <dgm:spPr/>
    </dgm:pt>
    <dgm:pt modelId="{22CC5277-0A8B-AE4C-B2B5-534D155F2F5D}" type="pres">
      <dgm:prSet presAssocID="{59FFE1BB-6509-42BE-90BE-3FD3026DEEAA}" presName="vert1" presStyleCnt="0"/>
      <dgm:spPr/>
    </dgm:pt>
    <dgm:pt modelId="{4931420A-2BB4-8549-B74D-C39A89A11CA3}" type="pres">
      <dgm:prSet presAssocID="{DB46D80E-966E-496E-B063-57A04022AAF6}" presName="thickLine" presStyleLbl="alignNode1" presStyleIdx="1" presStyleCnt="6"/>
      <dgm:spPr/>
    </dgm:pt>
    <dgm:pt modelId="{452687F0-043C-D147-AFE3-EA21F63843C1}" type="pres">
      <dgm:prSet presAssocID="{DB46D80E-966E-496E-B063-57A04022AAF6}" presName="horz1" presStyleCnt="0"/>
      <dgm:spPr/>
    </dgm:pt>
    <dgm:pt modelId="{FBAF1140-4DBD-DF4C-BAB7-9C394584580A}" type="pres">
      <dgm:prSet presAssocID="{DB46D80E-966E-496E-B063-57A04022AAF6}" presName="tx1" presStyleLbl="revTx" presStyleIdx="1" presStyleCnt="6"/>
      <dgm:spPr/>
    </dgm:pt>
    <dgm:pt modelId="{7A1F99D6-0F1C-F64F-9146-AE39EB902D60}" type="pres">
      <dgm:prSet presAssocID="{DB46D80E-966E-496E-B063-57A04022AAF6}" presName="vert1" presStyleCnt="0"/>
      <dgm:spPr/>
    </dgm:pt>
    <dgm:pt modelId="{AEC2D272-81D6-AB45-A31B-99E65CC55771}" type="pres">
      <dgm:prSet presAssocID="{432CF7A1-35D1-4DDA-BDA8-0511666E6EE1}" presName="thickLine" presStyleLbl="alignNode1" presStyleIdx="2" presStyleCnt="6"/>
      <dgm:spPr/>
    </dgm:pt>
    <dgm:pt modelId="{5F6E2ED1-C7DC-0147-BB90-78B81063C035}" type="pres">
      <dgm:prSet presAssocID="{432CF7A1-35D1-4DDA-BDA8-0511666E6EE1}" presName="horz1" presStyleCnt="0"/>
      <dgm:spPr/>
    </dgm:pt>
    <dgm:pt modelId="{BFB71CF9-A9F7-F541-8193-3440B3814035}" type="pres">
      <dgm:prSet presAssocID="{432CF7A1-35D1-4DDA-BDA8-0511666E6EE1}" presName="tx1" presStyleLbl="revTx" presStyleIdx="2" presStyleCnt="6"/>
      <dgm:spPr/>
    </dgm:pt>
    <dgm:pt modelId="{AABBD63C-CC8B-2747-8DB1-6DA08BFB9A81}" type="pres">
      <dgm:prSet presAssocID="{432CF7A1-35D1-4DDA-BDA8-0511666E6EE1}" presName="vert1" presStyleCnt="0"/>
      <dgm:spPr/>
    </dgm:pt>
    <dgm:pt modelId="{118C57DA-341E-4444-BBB4-9EB251CFF708}" type="pres">
      <dgm:prSet presAssocID="{DCA67C3E-0B17-478F-BD7A-A44BF28B9864}" presName="thickLine" presStyleLbl="alignNode1" presStyleIdx="3" presStyleCnt="6"/>
      <dgm:spPr/>
    </dgm:pt>
    <dgm:pt modelId="{160FA41F-18D0-C94A-A6B1-CEB97CE069A2}" type="pres">
      <dgm:prSet presAssocID="{DCA67C3E-0B17-478F-BD7A-A44BF28B9864}" presName="horz1" presStyleCnt="0"/>
      <dgm:spPr/>
    </dgm:pt>
    <dgm:pt modelId="{FB8DE724-E58F-C842-ADFE-26A5F02E5B5D}" type="pres">
      <dgm:prSet presAssocID="{DCA67C3E-0B17-478F-BD7A-A44BF28B9864}" presName="tx1" presStyleLbl="revTx" presStyleIdx="3" presStyleCnt="6"/>
      <dgm:spPr/>
    </dgm:pt>
    <dgm:pt modelId="{60F20309-897E-ED47-BF72-E0E16D359C5B}" type="pres">
      <dgm:prSet presAssocID="{DCA67C3E-0B17-478F-BD7A-A44BF28B9864}" presName="vert1" presStyleCnt="0"/>
      <dgm:spPr/>
    </dgm:pt>
    <dgm:pt modelId="{06D1719B-453A-A44E-9F58-1FD92096893D}" type="pres">
      <dgm:prSet presAssocID="{3A46FA54-37CF-4740-BC7B-9A739DD5E9E1}" presName="thickLine" presStyleLbl="alignNode1" presStyleIdx="4" presStyleCnt="6"/>
      <dgm:spPr/>
    </dgm:pt>
    <dgm:pt modelId="{B97C4B68-3CE5-A74B-82D1-B80740E135EB}" type="pres">
      <dgm:prSet presAssocID="{3A46FA54-37CF-4740-BC7B-9A739DD5E9E1}" presName="horz1" presStyleCnt="0"/>
      <dgm:spPr/>
    </dgm:pt>
    <dgm:pt modelId="{1ACBACD5-5E3B-294A-819C-75F8396020A0}" type="pres">
      <dgm:prSet presAssocID="{3A46FA54-37CF-4740-BC7B-9A739DD5E9E1}" presName="tx1" presStyleLbl="revTx" presStyleIdx="4" presStyleCnt="6"/>
      <dgm:spPr/>
    </dgm:pt>
    <dgm:pt modelId="{35B6525A-BAA1-9D44-86A0-4BCEF281B8E4}" type="pres">
      <dgm:prSet presAssocID="{3A46FA54-37CF-4740-BC7B-9A739DD5E9E1}" presName="vert1" presStyleCnt="0"/>
      <dgm:spPr/>
    </dgm:pt>
    <dgm:pt modelId="{1D9E9BAE-0F5C-B144-96CC-6F2A85AEFF32}" type="pres">
      <dgm:prSet presAssocID="{E88A9DD1-D32F-4DF3-886F-E3D0F7DC4AD6}" presName="thickLine" presStyleLbl="alignNode1" presStyleIdx="5" presStyleCnt="6"/>
      <dgm:spPr/>
    </dgm:pt>
    <dgm:pt modelId="{DA294938-89AB-A946-B377-2495925AA53A}" type="pres">
      <dgm:prSet presAssocID="{E88A9DD1-D32F-4DF3-886F-E3D0F7DC4AD6}" presName="horz1" presStyleCnt="0"/>
      <dgm:spPr/>
    </dgm:pt>
    <dgm:pt modelId="{7CCC9028-4959-9B4F-90D9-545EC1FB84A1}" type="pres">
      <dgm:prSet presAssocID="{E88A9DD1-D32F-4DF3-886F-E3D0F7DC4AD6}" presName="tx1" presStyleLbl="revTx" presStyleIdx="5" presStyleCnt="6"/>
      <dgm:spPr/>
    </dgm:pt>
    <dgm:pt modelId="{605C6D6D-F280-0846-9A60-1CBA8D715D41}" type="pres">
      <dgm:prSet presAssocID="{E88A9DD1-D32F-4DF3-886F-E3D0F7DC4AD6}" presName="vert1" presStyleCnt="0"/>
      <dgm:spPr/>
    </dgm:pt>
  </dgm:ptLst>
  <dgm:cxnLst>
    <dgm:cxn modelId="{FFE9EA1A-D1FC-4FC7-A4E2-608F2F388DE4}" srcId="{1D9A4819-B84D-4EB1-912E-94012E4F6476}" destId="{E88A9DD1-D32F-4DF3-886F-E3D0F7DC4AD6}" srcOrd="5" destOrd="0" parTransId="{78785A0B-03E4-4060-8DD9-681D7B61530A}" sibTransId="{582F6404-7C18-4E5C-A04E-097B2B592435}"/>
    <dgm:cxn modelId="{5E44C025-E136-C44D-9676-1DD1ABD21639}" type="presOf" srcId="{E88A9DD1-D32F-4DF3-886F-E3D0F7DC4AD6}" destId="{7CCC9028-4959-9B4F-90D9-545EC1FB84A1}" srcOrd="0" destOrd="0" presId="urn:microsoft.com/office/officeart/2008/layout/LinedList"/>
    <dgm:cxn modelId="{74F7A626-CAA7-D646-BBF7-145FBD35586C}" type="presOf" srcId="{3A46FA54-37CF-4740-BC7B-9A739DD5E9E1}" destId="{1ACBACD5-5E3B-294A-819C-75F8396020A0}" srcOrd="0" destOrd="0" presId="urn:microsoft.com/office/officeart/2008/layout/LinedList"/>
    <dgm:cxn modelId="{B4DB9D2A-5A6E-42E7-AA23-18BAAF3D552A}" srcId="{1D9A4819-B84D-4EB1-912E-94012E4F6476}" destId="{59FFE1BB-6509-42BE-90BE-3FD3026DEEAA}" srcOrd="0" destOrd="0" parTransId="{CA701139-DF02-4D4C-AAF4-98FA1B6AE9BC}" sibTransId="{79109BC2-446F-4087-B5E2-79C364C38633}"/>
    <dgm:cxn modelId="{DA8EC436-1A64-1B4B-AD88-38C79063CD0B}" type="presOf" srcId="{432CF7A1-35D1-4DDA-BDA8-0511666E6EE1}" destId="{BFB71CF9-A9F7-F541-8193-3440B3814035}" srcOrd="0" destOrd="0" presId="urn:microsoft.com/office/officeart/2008/layout/LinedList"/>
    <dgm:cxn modelId="{946DAB46-3DB5-45B3-8445-AC2961D7857B}" srcId="{1D9A4819-B84D-4EB1-912E-94012E4F6476}" destId="{DCA67C3E-0B17-478F-BD7A-A44BF28B9864}" srcOrd="3" destOrd="0" parTransId="{3DA20A60-6EBD-439A-AF3B-9949715DC75C}" sibTransId="{82BDD192-6F74-4EF6-A17B-86FE5EAED3A9}"/>
    <dgm:cxn modelId="{3C486D54-E856-CE46-8E40-3680E4812743}" type="presOf" srcId="{DCA67C3E-0B17-478F-BD7A-A44BF28B9864}" destId="{FB8DE724-E58F-C842-ADFE-26A5F02E5B5D}" srcOrd="0" destOrd="0" presId="urn:microsoft.com/office/officeart/2008/layout/LinedList"/>
    <dgm:cxn modelId="{72BD3267-CEE4-E240-BF99-9FCC72771A12}" type="presOf" srcId="{DB46D80E-966E-496E-B063-57A04022AAF6}" destId="{FBAF1140-4DBD-DF4C-BAB7-9C394584580A}" srcOrd="0" destOrd="0" presId="urn:microsoft.com/office/officeart/2008/layout/LinedList"/>
    <dgm:cxn modelId="{3A329E8D-8775-46CC-9761-AD1F377C10F6}" srcId="{1D9A4819-B84D-4EB1-912E-94012E4F6476}" destId="{DB46D80E-966E-496E-B063-57A04022AAF6}" srcOrd="1" destOrd="0" parTransId="{CD1D7E09-9D8A-4669-AFF5-0E3CA3E1D887}" sibTransId="{892096AB-AB10-4441-AB4D-7963CFF56F14}"/>
    <dgm:cxn modelId="{5C0C54A7-7226-8041-A7E4-44BACA466464}" type="presOf" srcId="{1D9A4819-B84D-4EB1-912E-94012E4F6476}" destId="{8FE01758-68F2-D746-9C81-6BC73C515032}" srcOrd="0" destOrd="0" presId="urn:microsoft.com/office/officeart/2008/layout/LinedList"/>
    <dgm:cxn modelId="{1062BCD2-BB90-48F1-8BFE-734784873072}" srcId="{1D9A4819-B84D-4EB1-912E-94012E4F6476}" destId="{432CF7A1-35D1-4DDA-BDA8-0511666E6EE1}" srcOrd="2" destOrd="0" parTransId="{99FBCCA0-3D57-4039-BEE4-823578BB9E90}" sibTransId="{11254C1C-DD2D-43E5-8527-C533C6FBB2B4}"/>
    <dgm:cxn modelId="{C33D83E3-15D5-4BB8-A143-67B65F5A69BA}" srcId="{1D9A4819-B84D-4EB1-912E-94012E4F6476}" destId="{3A46FA54-37CF-4740-BC7B-9A739DD5E9E1}" srcOrd="4" destOrd="0" parTransId="{7BECDAEC-AA8A-425D-B3D9-6AADD5524055}" sibTransId="{7BA797BD-1C3A-4C67-BC5F-E184054D199F}"/>
    <dgm:cxn modelId="{C522ABF2-D3DB-8D45-BB39-0F78272AAC02}" type="presOf" srcId="{59FFE1BB-6509-42BE-90BE-3FD3026DEEAA}" destId="{CAA81603-559A-CF4D-A8C0-81F9E8EA2D3A}" srcOrd="0" destOrd="0" presId="urn:microsoft.com/office/officeart/2008/layout/LinedList"/>
    <dgm:cxn modelId="{EC8029B7-EE2E-F941-9B42-CF4DB78ECCE0}" type="presParOf" srcId="{8FE01758-68F2-D746-9C81-6BC73C515032}" destId="{48895459-F7E4-F64C-8B41-5EDC701DFD92}" srcOrd="0" destOrd="0" presId="urn:microsoft.com/office/officeart/2008/layout/LinedList"/>
    <dgm:cxn modelId="{6AF573C4-BA4D-C242-857D-0BDC3EF6073A}" type="presParOf" srcId="{8FE01758-68F2-D746-9C81-6BC73C515032}" destId="{F38926B7-240B-0249-8C53-3DDEF2B5A012}" srcOrd="1" destOrd="0" presId="urn:microsoft.com/office/officeart/2008/layout/LinedList"/>
    <dgm:cxn modelId="{671BD6E3-1685-3547-99C7-C5FEF936AB12}" type="presParOf" srcId="{F38926B7-240B-0249-8C53-3DDEF2B5A012}" destId="{CAA81603-559A-CF4D-A8C0-81F9E8EA2D3A}" srcOrd="0" destOrd="0" presId="urn:microsoft.com/office/officeart/2008/layout/LinedList"/>
    <dgm:cxn modelId="{C34C042C-05EE-684C-860E-0AA9EDABB82A}" type="presParOf" srcId="{F38926B7-240B-0249-8C53-3DDEF2B5A012}" destId="{22CC5277-0A8B-AE4C-B2B5-534D155F2F5D}" srcOrd="1" destOrd="0" presId="urn:microsoft.com/office/officeart/2008/layout/LinedList"/>
    <dgm:cxn modelId="{881096C8-F934-BB40-8D51-54B23D51E63F}" type="presParOf" srcId="{8FE01758-68F2-D746-9C81-6BC73C515032}" destId="{4931420A-2BB4-8549-B74D-C39A89A11CA3}" srcOrd="2" destOrd="0" presId="urn:microsoft.com/office/officeart/2008/layout/LinedList"/>
    <dgm:cxn modelId="{A060BCE5-DC7F-0E4A-9BAF-305FE193DDCD}" type="presParOf" srcId="{8FE01758-68F2-D746-9C81-6BC73C515032}" destId="{452687F0-043C-D147-AFE3-EA21F63843C1}" srcOrd="3" destOrd="0" presId="urn:microsoft.com/office/officeart/2008/layout/LinedList"/>
    <dgm:cxn modelId="{69520D6F-C634-B040-8129-D8D7003B53AD}" type="presParOf" srcId="{452687F0-043C-D147-AFE3-EA21F63843C1}" destId="{FBAF1140-4DBD-DF4C-BAB7-9C394584580A}" srcOrd="0" destOrd="0" presId="urn:microsoft.com/office/officeart/2008/layout/LinedList"/>
    <dgm:cxn modelId="{EF14648F-F980-9049-8A80-0FFAF57CE65C}" type="presParOf" srcId="{452687F0-043C-D147-AFE3-EA21F63843C1}" destId="{7A1F99D6-0F1C-F64F-9146-AE39EB902D60}" srcOrd="1" destOrd="0" presId="urn:microsoft.com/office/officeart/2008/layout/LinedList"/>
    <dgm:cxn modelId="{740AD16E-4A71-904C-B337-1E5FEBFD1888}" type="presParOf" srcId="{8FE01758-68F2-D746-9C81-6BC73C515032}" destId="{AEC2D272-81D6-AB45-A31B-99E65CC55771}" srcOrd="4" destOrd="0" presId="urn:microsoft.com/office/officeart/2008/layout/LinedList"/>
    <dgm:cxn modelId="{765554FF-46D8-414F-9128-E3348A00F3D9}" type="presParOf" srcId="{8FE01758-68F2-D746-9C81-6BC73C515032}" destId="{5F6E2ED1-C7DC-0147-BB90-78B81063C035}" srcOrd="5" destOrd="0" presId="urn:microsoft.com/office/officeart/2008/layout/LinedList"/>
    <dgm:cxn modelId="{E0AF7CEC-8E77-C74C-8D2D-039DC60F8ECE}" type="presParOf" srcId="{5F6E2ED1-C7DC-0147-BB90-78B81063C035}" destId="{BFB71CF9-A9F7-F541-8193-3440B3814035}" srcOrd="0" destOrd="0" presId="urn:microsoft.com/office/officeart/2008/layout/LinedList"/>
    <dgm:cxn modelId="{F434E2BA-AD5A-394A-B176-7C9D24FCA9A8}" type="presParOf" srcId="{5F6E2ED1-C7DC-0147-BB90-78B81063C035}" destId="{AABBD63C-CC8B-2747-8DB1-6DA08BFB9A81}" srcOrd="1" destOrd="0" presId="urn:microsoft.com/office/officeart/2008/layout/LinedList"/>
    <dgm:cxn modelId="{6E59D337-1CB2-3D4E-804C-2593BA384857}" type="presParOf" srcId="{8FE01758-68F2-D746-9C81-6BC73C515032}" destId="{118C57DA-341E-4444-BBB4-9EB251CFF708}" srcOrd="6" destOrd="0" presId="urn:microsoft.com/office/officeart/2008/layout/LinedList"/>
    <dgm:cxn modelId="{27754227-DC71-0340-BFC4-7BD9A11DB96D}" type="presParOf" srcId="{8FE01758-68F2-D746-9C81-6BC73C515032}" destId="{160FA41F-18D0-C94A-A6B1-CEB97CE069A2}" srcOrd="7" destOrd="0" presId="urn:microsoft.com/office/officeart/2008/layout/LinedList"/>
    <dgm:cxn modelId="{0A1443D5-9C26-BB41-B604-F0F02D82994F}" type="presParOf" srcId="{160FA41F-18D0-C94A-A6B1-CEB97CE069A2}" destId="{FB8DE724-E58F-C842-ADFE-26A5F02E5B5D}" srcOrd="0" destOrd="0" presId="urn:microsoft.com/office/officeart/2008/layout/LinedList"/>
    <dgm:cxn modelId="{2C68DFFC-3FC7-FF4B-90C9-F842C8EC3278}" type="presParOf" srcId="{160FA41F-18D0-C94A-A6B1-CEB97CE069A2}" destId="{60F20309-897E-ED47-BF72-E0E16D359C5B}" srcOrd="1" destOrd="0" presId="urn:microsoft.com/office/officeart/2008/layout/LinedList"/>
    <dgm:cxn modelId="{6B984898-AAAD-5D41-8B0A-CFF1FBB9D6EE}" type="presParOf" srcId="{8FE01758-68F2-D746-9C81-6BC73C515032}" destId="{06D1719B-453A-A44E-9F58-1FD92096893D}" srcOrd="8" destOrd="0" presId="urn:microsoft.com/office/officeart/2008/layout/LinedList"/>
    <dgm:cxn modelId="{5AC8A23D-F778-E04D-B292-7CCC4D440EA3}" type="presParOf" srcId="{8FE01758-68F2-D746-9C81-6BC73C515032}" destId="{B97C4B68-3CE5-A74B-82D1-B80740E135EB}" srcOrd="9" destOrd="0" presId="urn:microsoft.com/office/officeart/2008/layout/LinedList"/>
    <dgm:cxn modelId="{BFB08A73-29ED-084E-96BB-64526856A539}" type="presParOf" srcId="{B97C4B68-3CE5-A74B-82D1-B80740E135EB}" destId="{1ACBACD5-5E3B-294A-819C-75F8396020A0}" srcOrd="0" destOrd="0" presId="urn:microsoft.com/office/officeart/2008/layout/LinedList"/>
    <dgm:cxn modelId="{10651F02-5EFF-F546-A4FB-CBD43BEE0BFB}" type="presParOf" srcId="{B97C4B68-3CE5-A74B-82D1-B80740E135EB}" destId="{35B6525A-BAA1-9D44-86A0-4BCEF281B8E4}" srcOrd="1" destOrd="0" presId="urn:microsoft.com/office/officeart/2008/layout/LinedList"/>
    <dgm:cxn modelId="{C99DD3AA-61F5-964C-9E3C-F3FBCC6F1927}" type="presParOf" srcId="{8FE01758-68F2-D746-9C81-6BC73C515032}" destId="{1D9E9BAE-0F5C-B144-96CC-6F2A85AEFF32}" srcOrd="10" destOrd="0" presId="urn:microsoft.com/office/officeart/2008/layout/LinedList"/>
    <dgm:cxn modelId="{1EB3737A-0733-7549-AE8B-FB17E795EA35}" type="presParOf" srcId="{8FE01758-68F2-D746-9C81-6BC73C515032}" destId="{DA294938-89AB-A946-B377-2495925AA53A}" srcOrd="11" destOrd="0" presId="urn:microsoft.com/office/officeart/2008/layout/LinedList"/>
    <dgm:cxn modelId="{5C94E707-9723-9E4D-8B95-F56EE41DD096}" type="presParOf" srcId="{DA294938-89AB-A946-B377-2495925AA53A}" destId="{7CCC9028-4959-9B4F-90D9-545EC1FB84A1}" srcOrd="0" destOrd="0" presId="urn:microsoft.com/office/officeart/2008/layout/LinedList"/>
    <dgm:cxn modelId="{642667F6-5455-E948-834B-C4F222B72341}" type="presParOf" srcId="{DA294938-89AB-A946-B377-2495925AA53A}" destId="{605C6D6D-F280-0846-9A60-1CBA8D715D4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2A91EA-5F49-4278-A2E1-F83EB9EB81F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C5FED2B-0FD2-4341-9E74-0585C7883F53}">
      <dgm:prSet/>
      <dgm:spPr/>
      <dgm:t>
        <a:bodyPr/>
        <a:lstStyle/>
        <a:p>
          <a:r>
            <a:rPr lang="en-US"/>
            <a:t>A branch of Computer Science, specifically a branch of Artificial Intelligence </a:t>
          </a:r>
        </a:p>
      </dgm:t>
    </dgm:pt>
    <dgm:pt modelId="{48A787C5-EEE7-4FF0-BFEC-ABBD4D3172C0}" type="parTrans" cxnId="{CDF7409B-81A7-4F4D-8BC7-4DCAEC12CA50}">
      <dgm:prSet/>
      <dgm:spPr/>
      <dgm:t>
        <a:bodyPr/>
        <a:lstStyle/>
        <a:p>
          <a:endParaRPr lang="en-US"/>
        </a:p>
      </dgm:t>
    </dgm:pt>
    <dgm:pt modelId="{37FB1DE8-94E6-4D28-B10E-1FD11FD1928C}" type="sibTrans" cxnId="{CDF7409B-81A7-4F4D-8BC7-4DCAEC12CA50}">
      <dgm:prSet/>
      <dgm:spPr/>
      <dgm:t>
        <a:bodyPr/>
        <a:lstStyle/>
        <a:p>
          <a:endParaRPr lang="en-US"/>
        </a:p>
      </dgm:t>
    </dgm:pt>
    <dgm:pt modelId="{72E4CF27-0625-40CB-9314-C6745AC38175}">
      <dgm:prSet/>
      <dgm:spPr/>
      <dgm:t>
        <a:bodyPr/>
        <a:lstStyle/>
        <a:p>
          <a:r>
            <a:rPr lang="en-US"/>
            <a:t>Combines computational linguistics with statistical, machine learning and deep learning model</a:t>
          </a:r>
        </a:p>
      </dgm:t>
    </dgm:pt>
    <dgm:pt modelId="{843D1135-D3BB-42BD-B963-655ACD6701E2}" type="parTrans" cxnId="{75642F10-4FBC-41F5-82D1-4F4B3AD8B4FF}">
      <dgm:prSet/>
      <dgm:spPr/>
      <dgm:t>
        <a:bodyPr/>
        <a:lstStyle/>
        <a:p>
          <a:endParaRPr lang="en-US"/>
        </a:p>
      </dgm:t>
    </dgm:pt>
    <dgm:pt modelId="{C8E9BD6E-8F1F-4F74-A3E1-0AF21341815D}" type="sibTrans" cxnId="{75642F10-4FBC-41F5-82D1-4F4B3AD8B4FF}">
      <dgm:prSet/>
      <dgm:spPr/>
      <dgm:t>
        <a:bodyPr/>
        <a:lstStyle/>
        <a:p>
          <a:endParaRPr lang="en-US"/>
        </a:p>
      </dgm:t>
    </dgm:pt>
    <dgm:pt modelId="{568DA3B6-68B9-494B-81A7-635FB4000300}">
      <dgm:prSet/>
      <dgm:spPr/>
      <dgm:t>
        <a:bodyPr/>
        <a:lstStyle/>
        <a:p>
          <a:r>
            <a:rPr lang="en-US"/>
            <a:t>Enables computers to process and understand human language in the form of text, or voice text, to understand the full meaning </a:t>
          </a:r>
        </a:p>
      </dgm:t>
    </dgm:pt>
    <dgm:pt modelId="{D227228A-BBB6-4670-B75F-88AF6F85BBB4}" type="parTrans" cxnId="{46C7CD04-DD71-4564-AA70-B6B6378884B3}">
      <dgm:prSet/>
      <dgm:spPr/>
      <dgm:t>
        <a:bodyPr/>
        <a:lstStyle/>
        <a:p>
          <a:endParaRPr lang="en-US"/>
        </a:p>
      </dgm:t>
    </dgm:pt>
    <dgm:pt modelId="{62A298F1-22C2-48DA-829F-F1E57DD2F5F1}" type="sibTrans" cxnId="{46C7CD04-DD71-4564-AA70-B6B6378884B3}">
      <dgm:prSet/>
      <dgm:spPr/>
      <dgm:t>
        <a:bodyPr/>
        <a:lstStyle/>
        <a:p>
          <a:endParaRPr lang="en-US"/>
        </a:p>
      </dgm:t>
    </dgm:pt>
    <dgm:pt modelId="{32FD224F-19E4-49A8-A6C7-AA42BB9444E7}">
      <dgm:prSet/>
      <dgm:spPr/>
      <dgm:t>
        <a:bodyPr/>
        <a:lstStyle/>
        <a:p>
          <a:r>
            <a:rPr lang="en-US"/>
            <a:t>Examples products that use NLP that we interact with everyday:</a:t>
          </a:r>
        </a:p>
      </dgm:t>
    </dgm:pt>
    <dgm:pt modelId="{37CF01D4-07ED-424C-BE65-EBAD6CBDDD20}" type="parTrans" cxnId="{24F78AC4-C880-4FC8-8204-F37639516F80}">
      <dgm:prSet/>
      <dgm:spPr/>
      <dgm:t>
        <a:bodyPr/>
        <a:lstStyle/>
        <a:p>
          <a:endParaRPr lang="en-US"/>
        </a:p>
      </dgm:t>
    </dgm:pt>
    <dgm:pt modelId="{54DF0863-1BCF-4A6B-89F6-ED647FEA5851}" type="sibTrans" cxnId="{24F78AC4-C880-4FC8-8204-F37639516F80}">
      <dgm:prSet/>
      <dgm:spPr/>
      <dgm:t>
        <a:bodyPr/>
        <a:lstStyle/>
        <a:p>
          <a:endParaRPr lang="en-US"/>
        </a:p>
      </dgm:t>
    </dgm:pt>
    <dgm:pt modelId="{3A56840E-6B84-4678-8011-E9D8CF7D9594}">
      <dgm:prSet/>
      <dgm:spPr/>
      <dgm:t>
        <a:bodyPr/>
        <a:lstStyle/>
        <a:p>
          <a:r>
            <a:rPr lang="en-US"/>
            <a:t>- GPS navigation </a:t>
          </a:r>
        </a:p>
      </dgm:t>
    </dgm:pt>
    <dgm:pt modelId="{079EA622-0268-4AF2-942C-E0591868E41A}" type="parTrans" cxnId="{54F81D64-B4C5-4846-B520-51567AE04472}">
      <dgm:prSet/>
      <dgm:spPr/>
      <dgm:t>
        <a:bodyPr/>
        <a:lstStyle/>
        <a:p>
          <a:endParaRPr lang="en-US"/>
        </a:p>
      </dgm:t>
    </dgm:pt>
    <dgm:pt modelId="{46663D73-B0C2-4E58-9609-CA1251F9EFFC}" type="sibTrans" cxnId="{54F81D64-B4C5-4846-B520-51567AE04472}">
      <dgm:prSet/>
      <dgm:spPr/>
      <dgm:t>
        <a:bodyPr/>
        <a:lstStyle/>
        <a:p>
          <a:endParaRPr lang="en-US"/>
        </a:p>
      </dgm:t>
    </dgm:pt>
    <dgm:pt modelId="{DB517487-BCA0-4031-AD2E-493DC8D4D561}">
      <dgm:prSet/>
      <dgm:spPr/>
      <dgm:t>
        <a:bodyPr/>
        <a:lstStyle/>
        <a:p>
          <a:r>
            <a:rPr lang="en-US"/>
            <a:t>- Language translation </a:t>
          </a:r>
        </a:p>
      </dgm:t>
    </dgm:pt>
    <dgm:pt modelId="{07783C85-DCFF-43C5-A819-B8E0F268A994}" type="parTrans" cxnId="{46132324-7052-4938-B9E8-02D3DD969B2D}">
      <dgm:prSet/>
      <dgm:spPr/>
      <dgm:t>
        <a:bodyPr/>
        <a:lstStyle/>
        <a:p>
          <a:endParaRPr lang="en-US"/>
        </a:p>
      </dgm:t>
    </dgm:pt>
    <dgm:pt modelId="{4F4B1E50-168C-4C1A-A8DC-192A71E07305}" type="sibTrans" cxnId="{46132324-7052-4938-B9E8-02D3DD969B2D}">
      <dgm:prSet/>
      <dgm:spPr/>
      <dgm:t>
        <a:bodyPr/>
        <a:lstStyle/>
        <a:p>
          <a:endParaRPr lang="en-US"/>
        </a:p>
      </dgm:t>
    </dgm:pt>
    <dgm:pt modelId="{2FD01286-2E18-457C-8E6A-0BB5838F05C6}">
      <dgm:prSet/>
      <dgm:spPr/>
      <dgm:t>
        <a:bodyPr/>
        <a:lstStyle/>
        <a:p>
          <a:r>
            <a:rPr lang="en-US"/>
            <a:t>- Spam monitoring </a:t>
          </a:r>
        </a:p>
      </dgm:t>
    </dgm:pt>
    <dgm:pt modelId="{16DFF0AE-3B7E-4A6E-931D-35D2D1DBD7DA}" type="parTrans" cxnId="{0C380CB8-6F24-46A8-90B5-C6DFA18443BD}">
      <dgm:prSet/>
      <dgm:spPr/>
      <dgm:t>
        <a:bodyPr/>
        <a:lstStyle/>
        <a:p>
          <a:endParaRPr lang="en-US"/>
        </a:p>
      </dgm:t>
    </dgm:pt>
    <dgm:pt modelId="{9B1C3873-DC73-44D4-958D-39D51CDC8011}" type="sibTrans" cxnId="{0C380CB8-6F24-46A8-90B5-C6DFA18443BD}">
      <dgm:prSet/>
      <dgm:spPr/>
      <dgm:t>
        <a:bodyPr/>
        <a:lstStyle/>
        <a:p>
          <a:endParaRPr lang="en-US"/>
        </a:p>
      </dgm:t>
    </dgm:pt>
    <dgm:pt modelId="{D88AF19A-BAEF-4B95-9F9F-A93C14479E69}" type="pres">
      <dgm:prSet presAssocID="{CF2A91EA-5F49-4278-A2E1-F83EB9EB81FA}" presName="root" presStyleCnt="0">
        <dgm:presLayoutVars>
          <dgm:dir/>
          <dgm:resizeHandles val="exact"/>
        </dgm:presLayoutVars>
      </dgm:prSet>
      <dgm:spPr/>
    </dgm:pt>
    <dgm:pt modelId="{4436F1E7-15D8-4F8D-B721-99FA9AF537B0}" type="pres">
      <dgm:prSet presAssocID="{DC5FED2B-0FD2-4341-9E74-0585C7883F53}" presName="compNode" presStyleCnt="0"/>
      <dgm:spPr/>
    </dgm:pt>
    <dgm:pt modelId="{894BE4A5-3F51-42EA-8EB8-0D6A5FAB0749}" type="pres">
      <dgm:prSet presAssocID="{DC5FED2B-0FD2-4341-9E74-0585C7883F53}" presName="bgRect" presStyleLbl="bgShp" presStyleIdx="0" presStyleCnt="4"/>
      <dgm:spPr/>
    </dgm:pt>
    <dgm:pt modelId="{5675F28A-CF99-4326-8B69-BF73371FA743}" type="pres">
      <dgm:prSet presAssocID="{DC5FED2B-0FD2-4341-9E74-0585C7883F5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1225D562-D510-4E47-B89E-7C51426AA8D7}" type="pres">
      <dgm:prSet presAssocID="{DC5FED2B-0FD2-4341-9E74-0585C7883F53}" presName="spaceRect" presStyleCnt="0"/>
      <dgm:spPr/>
    </dgm:pt>
    <dgm:pt modelId="{B926260A-D26D-4CB0-AE2E-DEF5D79D259B}" type="pres">
      <dgm:prSet presAssocID="{DC5FED2B-0FD2-4341-9E74-0585C7883F53}" presName="parTx" presStyleLbl="revTx" presStyleIdx="0" presStyleCnt="5">
        <dgm:presLayoutVars>
          <dgm:chMax val="0"/>
          <dgm:chPref val="0"/>
        </dgm:presLayoutVars>
      </dgm:prSet>
      <dgm:spPr/>
    </dgm:pt>
    <dgm:pt modelId="{C52BDEB3-C1DE-46FE-91B2-EE9D95A872D7}" type="pres">
      <dgm:prSet presAssocID="{37FB1DE8-94E6-4D28-B10E-1FD11FD1928C}" presName="sibTrans" presStyleCnt="0"/>
      <dgm:spPr/>
    </dgm:pt>
    <dgm:pt modelId="{5FCC5A43-9F48-4EB5-91D7-CE5952E91C4B}" type="pres">
      <dgm:prSet presAssocID="{72E4CF27-0625-40CB-9314-C6745AC38175}" presName="compNode" presStyleCnt="0"/>
      <dgm:spPr/>
    </dgm:pt>
    <dgm:pt modelId="{F4997E4E-54F8-45FA-B812-8D8854C98943}" type="pres">
      <dgm:prSet presAssocID="{72E4CF27-0625-40CB-9314-C6745AC38175}" presName="bgRect" presStyleLbl="bgShp" presStyleIdx="1" presStyleCnt="4"/>
      <dgm:spPr/>
    </dgm:pt>
    <dgm:pt modelId="{FFF3AB23-40BF-4823-81E9-E248842C1F29}" type="pres">
      <dgm:prSet presAssocID="{72E4CF27-0625-40CB-9314-C6745AC3817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D50D9B5A-AE1E-462F-8D1B-25FEE685DDB1}" type="pres">
      <dgm:prSet presAssocID="{72E4CF27-0625-40CB-9314-C6745AC38175}" presName="spaceRect" presStyleCnt="0"/>
      <dgm:spPr/>
    </dgm:pt>
    <dgm:pt modelId="{4AAE3962-31D0-45D3-9137-A59A6EFFA97C}" type="pres">
      <dgm:prSet presAssocID="{72E4CF27-0625-40CB-9314-C6745AC38175}" presName="parTx" presStyleLbl="revTx" presStyleIdx="1" presStyleCnt="5">
        <dgm:presLayoutVars>
          <dgm:chMax val="0"/>
          <dgm:chPref val="0"/>
        </dgm:presLayoutVars>
      </dgm:prSet>
      <dgm:spPr/>
    </dgm:pt>
    <dgm:pt modelId="{72234DC5-3C21-49D4-B8CC-CB262346205C}" type="pres">
      <dgm:prSet presAssocID="{C8E9BD6E-8F1F-4F74-A3E1-0AF21341815D}" presName="sibTrans" presStyleCnt="0"/>
      <dgm:spPr/>
    </dgm:pt>
    <dgm:pt modelId="{1B87507B-426C-4E42-B39E-337C25A16047}" type="pres">
      <dgm:prSet presAssocID="{568DA3B6-68B9-494B-81A7-635FB4000300}" presName="compNode" presStyleCnt="0"/>
      <dgm:spPr/>
    </dgm:pt>
    <dgm:pt modelId="{FABB901D-896D-4EE7-B4A1-EB1BDDA39E87}" type="pres">
      <dgm:prSet presAssocID="{568DA3B6-68B9-494B-81A7-635FB4000300}" presName="bgRect" presStyleLbl="bgShp" presStyleIdx="2" presStyleCnt="4"/>
      <dgm:spPr/>
    </dgm:pt>
    <dgm:pt modelId="{6A9E9FEE-89C5-46BA-B60B-4B30E0D2CB62}" type="pres">
      <dgm:prSet presAssocID="{568DA3B6-68B9-494B-81A7-635FB4000300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ngue"/>
        </a:ext>
      </dgm:extLst>
    </dgm:pt>
    <dgm:pt modelId="{E14C5538-1C0E-4F1A-8C5F-4B5471A027BC}" type="pres">
      <dgm:prSet presAssocID="{568DA3B6-68B9-494B-81A7-635FB4000300}" presName="spaceRect" presStyleCnt="0"/>
      <dgm:spPr/>
    </dgm:pt>
    <dgm:pt modelId="{01231074-E7FE-46DA-B2BD-F97DB8FD3E1D}" type="pres">
      <dgm:prSet presAssocID="{568DA3B6-68B9-494B-81A7-635FB4000300}" presName="parTx" presStyleLbl="revTx" presStyleIdx="2" presStyleCnt="5">
        <dgm:presLayoutVars>
          <dgm:chMax val="0"/>
          <dgm:chPref val="0"/>
        </dgm:presLayoutVars>
      </dgm:prSet>
      <dgm:spPr/>
    </dgm:pt>
    <dgm:pt modelId="{57D57C9E-71C6-489F-AF01-D9CA874133AA}" type="pres">
      <dgm:prSet presAssocID="{62A298F1-22C2-48DA-829F-F1E57DD2F5F1}" presName="sibTrans" presStyleCnt="0"/>
      <dgm:spPr/>
    </dgm:pt>
    <dgm:pt modelId="{D207CDE7-3F04-40DF-99FE-4C4E15B70FE4}" type="pres">
      <dgm:prSet presAssocID="{32FD224F-19E4-49A8-A6C7-AA42BB9444E7}" presName="compNode" presStyleCnt="0"/>
      <dgm:spPr/>
    </dgm:pt>
    <dgm:pt modelId="{457B9E6E-474F-4B7C-8979-5465445148D6}" type="pres">
      <dgm:prSet presAssocID="{32FD224F-19E4-49A8-A6C7-AA42BB9444E7}" presName="bgRect" presStyleLbl="bgShp" presStyleIdx="3" presStyleCnt="4"/>
      <dgm:spPr/>
    </dgm:pt>
    <dgm:pt modelId="{7517D11F-0B3A-4599-B247-E659B649A8C0}" type="pres">
      <dgm:prSet presAssocID="{32FD224F-19E4-49A8-A6C7-AA42BB9444E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p with pin"/>
        </a:ext>
      </dgm:extLst>
    </dgm:pt>
    <dgm:pt modelId="{F267521B-4C9F-46B9-8E77-BE9EFDA8E7BF}" type="pres">
      <dgm:prSet presAssocID="{32FD224F-19E4-49A8-A6C7-AA42BB9444E7}" presName="spaceRect" presStyleCnt="0"/>
      <dgm:spPr/>
    </dgm:pt>
    <dgm:pt modelId="{F67908ED-B59D-4B6A-BB3E-AA73EA4D793A}" type="pres">
      <dgm:prSet presAssocID="{32FD224F-19E4-49A8-A6C7-AA42BB9444E7}" presName="parTx" presStyleLbl="revTx" presStyleIdx="3" presStyleCnt="5">
        <dgm:presLayoutVars>
          <dgm:chMax val="0"/>
          <dgm:chPref val="0"/>
        </dgm:presLayoutVars>
      </dgm:prSet>
      <dgm:spPr/>
    </dgm:pt>
    <dgm:pt modelId="{EFBCA38F-BD4C-44E2-B310-81B2BB26620C}" type="pres">
      <dgm:prSet presAssocID="{32FD224F-19E4-49A8-A6C7-AA42BB9444E7}" presName="desTx" presStyleLbl="revTx" presStyleIdx="4" presStyleCnt="5">
        <dgm:presLayoutVars/>
      </dgm:prSet>
      <dgm:spPr/>
    </dgm:pt>
  </dgm:ptLst>
  <dgm:cxnLst>
    <dgm:cxn modelId="{1D741F00-C3C6-4DDD-B9A0-DAA49BDE1D45}" type="presOf" srcId="{DB517487-BCA0-4031-AD2E-493DC8D4D561}" destId="{EFBCA38F-BD4C-44E2-B310-81B2BB26620C}" srcOrd="0" destOrd="1" presId="urn:microsoft.com/office/officeart/2018/2/layout/IconVerticalSolidList"/>
    <dgm:cxn modelId="{46C7CD04-DD71-4564-AA70-B6B6378884B3}" srcId="{CF2A91EA-5F49-4278-A2E1-F83EB9EB81FA}" destId="{568DA3B6-68B9-494B-81A7-635FB4000300}" srcOrd="2" destOrd="0" parTransId="{D227228A-BBB6-4670-B75F-88AF6F85BBB4}" sibTransId="{62A298F1-22C2-48DA-829F-F1E57DD2F5F1}"/>
    <dgm:cxn modelId="{A905A80F-8630-49B1-903E-BA7611CD0C48}" type="presOf" srcId="{CF2A91EA-5F49-4278-A2E1-F83EB9EB81FA}" destId="{D88AF19A-BAEF-4B95-9F9F-A93C14479E69}" srcOrd="0" destOrd="0" presId="urn:microsoft.com/office/officeart/2018/2/layout/IconVerticalSolidList"/>
    <dgm:cxn modelId="{75642F10-4FBC-41F5-82D1-4F4B3AD8B4FF}" srcId="{CF2A91EA-5F49-4278-A2E1-F83EB9EB81FA}" destId="{72E4CF27-0625-40CB-9314-C6745AC38175}" srcOrd="1" destOrd="0" parTransId="{843D1135-D3BB-42BD-B963-655ACD6701E2}" sibTransId="{C8E9BD6E-8F1F-4F74-A3E1-0AF21341815D}"/>
    <dgm:cxn modelId="{46132324-7052-4938-B9E8-02D3DD969B2D}" srcId="{32FD224F-19E4-49A8-A6C7-AA42BB9444E7}" destId="{DB517487-BCA0-4031-AD2E-493DC8D4D561}" srcOrd="1" destOrd="0" parTransId="{07783C85-DCFF-43C5-A819-B8E0F268A994}" sibTransId="{4F4B1E50-168C-4C1A-A8DC-192A71E07305}"/>
    <dgm:cxn modelId="{E141654A-D6E9-4B50-A4BC-180E733EF483}" type="presOf" srcId="{568DA3B6-68B9-494B-81A7-635FB4000300}" destId="{01231074-E7FE-46DA-B2BD-F97DB8FD3E1D}" srcOrd="0" destOrd="0" presId="urn:microsoft.com/office/officeart/2018/2/layout/IconVerticalSolidList"/>
    <dgm:cxn modelId="{72073E58-E0FA-4914-B513-AC2FC28A40FD}" type="presOf" srcId="{32FD224F-19E4-49A8-A6C7-AA42BB9444E7}" destId="{F67908ED-B59D-4B6A-BB3E-AA73EA4D793A}" srcOrd="0" destOrd="0" presId="urn:microsoft.com/office/officeart/2018/2/layout/IconVerticalSolidList"/>
    <dgm:cxn modelId="{54F81D64-B4C5-4846-B520-51567AE04472}" srcId="{32FD224F-19E4-49A8-A6C7-AA42BB9444E7}" destId="{3A56840E-6B84-4678-8011-E9D8CF7D9594}" srcOrd="0" destOrd="0" parTransId="{079EA622-0268-4AF2-942C-E0591868E41A}" sibTransId="{46663D73-B0C2-4E58-9609-CA1251F9EFFC}"/>
    <dgm:cxn modelId="{0CEEA881-8C55-4C83-A600-5B75288D76AD}" type="presOf" srcId="{2FD01286-2E18-457C-8E6A-0BB5838F05C6}" destId="{EFBCA38F-BD4C-44E2-B310-81B2BB26620C}" srcOrd="0" destOrd="2" presId="urn:microsoft.com/office/officeart/2018/2/layout/IconVerticalSolidList"/>
    <dgm:cxn modelId="{CDF7409B-81A7-4F4D-8BC7-4DCAEC12CA50}" srcId="{CF2A91EA-5F49-4278-A2E1-F83EB9EB81FA}" destId="{DC5FED2B-0FD2-4341-9E74-0585C7883F53}" srcOrd="0" destOrd="0" parTransId="{48A787C5-EEE7-4FF0-BFEC-ABBD4D3172C0}" sibTransId="{37FB1DE8-94E6-4D28-B10E-1FD11FD1928C}"/>
    <dgm:cxn modelId="{9B70539D-8318-4359-9B71-D1876C41C575}" type="presOf" srcId="{3A56840E-6B84-4678-8011-E9D8CF7D9594}" destId="{EFBCA38F-BD4C-44E2-B310-81B2BB26620C}" srcOrd="0" destOrd="0" presId="urn:microsoft.com/office/officeart/2018/2/layout/IconVerticalSolidList"/>
    <dgm:cxn modelId="{A9DE39B4-DAA1-4550-83A4-8557F36F7C5E}" type="presOf" srcId="{DC5FED2B-0FD2-4341-9E74-0585C7883F53}" destId="{B926260A-D26D-4CB0-AE2E-DEF5D79D259B}" srcOrd="0" destOrd="0" presId="urn:microsoft.com/office/officeart/2018/2/layout/IconVerticalSolidList"/>
    <dgm:cxn modelId="{0C380CB8-6F24-46A8-90B5-C6DFA18443BD}" srcId="{32FD224F-19E4-49A8-A6C7-AA42BB9444E7}" destId="{2FD01286-2E18-457C-8E6A-0BB5838F05C6}" srcOrd="2" destOrd="0" parTransId="{16DFF0AE-3B7E-4A6E-931D-35D2D1DBD7DA}" sibTransId="{9B1C3873-DC73-44D4-958D-39D51CDC8011}"/>
    <dgm:cxn modelId="{24F78AC4-C880-4FC8-8204-F37639516F80}" srcId="{CF2A91EA-5F49-4278-A2E1-F83EB9EB81FA}" destId="{32FD224F-19E4-49A8-A6C7-AA42BB9444E7}" srcOrd="3" destOrd="0" parTransId="{37CF01D4-07ED-424C-BE65-EBAD6CBDDD20}" sibTransId="{54DF0863-1BCF-4A6B-89F6-ED647FEA5851}"/>
    <dgm:cxn modelId="{C2CBE3E6-3E78-4F96-8F1F-BCF314B12A3D}" type="presOf" srcId="{72E4CF27-0625-40CB-9314-C6745AC38175}" destId="{4AAE3962-31D0-45D3-9137-A59A6EFFA97C}" srcOrd="0" destOrd="0" presId="urn:microsoft.com/office/officeart/2018/2/layout/IconVerticalSolidList"/>
    <dgm:cxn modelId="{8E887AC4-E43B-47C5-B124-2CD8D4B46B08}" type="presParOf" srcId="{D88AF19A-BAEF-4B95-9F9F-A93C14479E69}" destId="{4436F1E7-15D8-4F8D-B721-99FA9AF537B0}" srcOrd="0" destOrd="0" presId="urn:microsoft.com/office/officeart/2018/2/layout/IconVerticalSolidList"/>
    <dgm:cxn modelId="{212D7785-92B6-4DED-BEE5-20825B2917E2}" type="presParOf" srcId="{4436F1E7-15D8-4F8D-B721-99FA9AF537B0}" destId="{894BE4A5-3F51-42EA-8EB8-0D6A5FAB0749}" srcOrd="0" destOrd="0" presId="urn:microsoft.com/office/officeart/2018/2/layout/IconVerticalSolidList"/>
    <dgm:cxn modelId="{F4ECB2CF-AED8-4249-B07F-DE41402BB70E}" type="presParOf" srcId="{4436F1E7-15D8-4F8D-B721-99FA9AF537B0}" destId="{5675F28A-CF99-4326-8B69-BF73371FA743}" srcOrd="1" destOrd="0" presId="urn:microsoft.com/office/officeart/2018/2/layout/IconVerticalSolidList"/>
    <dgm:cxn modelId="{9E3F5ECE-3A09-4608-88D0-4FEE217936BC}" type="presParOf" srcId="{4436F1E7-15D8-4F8D-B721-99FA9AF537B0}" destId="{1225D562-D510-4E47-B89E-7C51426AA8D7}" srcOrd="2" destOrd="0" presId="urn:microsoft.com/office/officeart/2018/2/layout/IconVerticalSolidList"/>
    <dgm:cxn modelId="{DC6DDC5C-6C84-4814-BB0E-F30ED8EAD20F}" type="presParOf" srcId="{4436F1E7-15D8-4F8D-B721-99FA9AF537B0}" destId="{B926260A-D26D-4CB0-AE2E-DEF5D79D259B}" srcOrd="3" destOrd="0" presId="urn:microsoft.com/office/officeart/2018/2/layout/IconVerticalSolidList"/>
    <dgm:cxn modelId="{CFC403C1-4AD3-43CD-B934-E02D4F4EA81E}" type="presParOf" srcId="{D88AF19A-BAEF-4B95-9F9F-A93C14479E69}" destId="{C52BDEB3-C1DE-46FE-91B2-EE9D95A872D7}" srcOrd="1" destOrd="0" presId="urn:microsoft.com/office/officeart/2018/2/layout/IconVerticalSolidList"/>
    <dgm:cxn modelId="{38F3B737-9BFF-490B-81D0-D26025B612BA}" type="presParOf" srcId="{D88AF19A-BAEF-4B95-9F9F-A93C14479E69}" destId="{5FCC5A43-9F48-4EB5-91D7-CE5952E91C4B}" srcOrd="2" destOrd="0" presId="urn:microsoft.com/office/officeart/2018/2/layout/IconVerticalSolidList"/>
    <dgm:cxn modelId="{7DA4DD15-9437-4EEB-9B34-A4364E85E2AE}" type="presParOf" srcId="{5FCC5A43-9F48-4EB5-91D7-CE5952E91C4B}" destId="{F4997E4E-54F8-45FA-B812-8D8854C98943}" srcOrd="0" destOrd="0" presId="urn:microsoft.com/office/officeart/2018/2/layout/IconVerticalSolidList"/>
    <dgm:cxn modelId="{C8316439-6592-496F-8CF1-18CB22147691}" type="presParOf" srcId="{5FCC5A43-9F48-4EB5-91D7-CE5952E91C4B}" destId="{FFF3AB23-40BF-4823-81E9-E248842C1F29}" srcOrd="1" destOrd="0" presId="urn:microsoft.com/office/officeart/2018/2/layout/IconVerticalSolidList"/>
    <dgm:cxn modelId="{A875FA59-FF7E-46DA-86F6-37A8AE5CF562}" type="presParOf" srcId="{5FCC5A43-9F48-4EB5-91D7-CE5952E91C4B}" destId="{D50D9B5A-AE1E-462F-8D1B-25FEE685DDB1}" srcOrd="2" destOrd="0" presId="urn:microsoft.com/office/officeart/2018/2/layout/IconVerticalSolidList"/>
    <dgm:cxn modelId="{6A06DA2B-FC84-4B3D-890A-8BA693C4D355}" type="presParOf" srcId="{5FCC5A43-9F48-4EB5-91D7-CE5952E91C4B}" destId="{4AAE3962-31D0-45D3-9137-A59A6EFFA97C}" srcOrd="3" destOrd="0" presId="urn:microsoft.com/office/officeart/2018/2/layout/IconVerticalSolidList"/>
    <dgm:cxn modelId="{61EE65EE-CFFD-4809-88BF-42584DF1BEAD}" type="presParOf" srcId="{D88AF19A-BAEF-4B95-9F9F-A93C14479E69}" destId="{72234DC5-3C21-49D4-B8CC-CB262346205C}" srcOrd="3" destOrd="0" presId="urn:microsoft.com/office/officeart/2018/2/layout/IconVerticalSolidList"/>
    <dgm:cxn modelId="{9EC4270F-6980-42B7-838A-3559E9927E55}" type="presParOf" srcId="{D88AF19A-BAEF-4B95-9F9F-A93C14479E69}" destId="{1B87507B-426C-4E42-B39E-337C25A16047}" srcOrd="4" destOrd="0" presId="urn:microsoft.com/office/officeart/2018/2/layout/IconVerticalSolidList"/>
    <dgm:cxn modelId="{319299EE-884F-4014-B2BD-91A9293D5349}" type="presParOf" srcId="{1B87507B-426C-4E42-B39E-337C25A16047}" destId="{FABB901D-896D-4EE7-B4A1-EB1BDDA39E87}" srcOrd="0" destOrd="0" presId="urn:microsoft.com/office/officeart/2018/2/layout/IconVerticalSolidList"/>
    <dgm:cxn modelId="{120F2C28-5BFC-4A0F-97F0-84FB23B63FC0}" type="presParOf" srcId="{1B87507B-426C-4E42-B39E-337C25A16047}" destId="{6A9E9FEE-89C5-46BA-B60B-4B30E0D2CB62}" srcOrd="1" destOrd="0" presId="urn:microsoft.com/office/officeart/2018/2/layout/IconVerticalSolidList"/>
    <dgm:cxn modelId="{1C518078-0903-46EC-8393-96E63A8A0BE0}" type="presParOf" srcId="{1B87507B-426C-4E42-B39E-337C25A16047}" destId="{E14C5538-1C0E-4F1A-8C5F-4B5471A027BC}" srcOrd="2" destOrd="0" presId="urn:microsoft.com/office/officeart/2018/2/layout/IconVerticalSolidList"/>
    <dgm:cxn modelId="{1307C54B-E46A-49C7-AC1A-9EB9FBFB8E81}" type="presParOf" srcId="{1B87507B-426C-4E42-B39E-337C25A16047}" destId="{01231074-E7FE-46DA-B2BD-F97DB8FD3E1D}" srcOrd="3" destOrd="0" presId="urn:microsoft.com/office/officeart/2018/2/layout/IconVerticalSolidList"/>
    <dgm:cxn modelId="{B4CAC9B9-2CA3-48A5-A449-C6238A6D7E65}" type="presParOf" srcId="{D88AF19A-BAEF-4B95-9F9F-A93C14479E69}" destId="{57D57C9E-71C6-489F-AF01-D9CA874133AA}" srcOrd="5" destOrd="0" presId="urn:microsoft.com/office/officeart/2018/2/layout/IconVerticalSolidList"/>
    <dgm:cxn modelId="{7E808671-09D8-4631-A0B3-1E4E89E008CF}" type="presParOf" srcId="{D88AF19A-BAEF-4B95-9F9F-A93C14479E69}" destId="{D207CDE7-3F04-40DF-99FE-4C4E15B70FE4}" srcOrd="6" destOrd="0" presId="urn:microsoft.com/office/officeart/2018/2/layout/IconVerticalSolidList"/>
    <dgm:cxn modelId="{DAD2FD91-E7D2-4779-80D1-96D18DEDF697}" type="presParOf" srcId="{D207CDE7-3F04-40DF-99FE-4C4E15B70FE4}" destId="{457B9E6E-474F-4B7C-8979-5465445148D6}" srcOrd="0" destOrd="0" presId="urn:microsoft.com/office/officeart/2018/2/layout/IconVerticalSolidList"/>
    <dgm:cxn modelId="{710C1648-BCF4-4020-BF2A-2362C9950DCE}" type="presParOf" srcId="{D207CDE7-3F04-40DF-99FE-4C4E15B70FE4}" destId="{7517D11F-0B3A-4599-B247-E659B649A8C0}" srcOrd="1" destOrd="0" presId="urn:microsoft.com/office/officeart/2018/2/layout/IconVerticalSolidList"/>
    <dgm:cxn modelId="{2F39DAF4-F86B-4239-89AD-16A387C7610B}" type="presParOf" srcId="{D207CDE7-3F04-40DF-99FE-4C4E15B70FE4}" destId="{F267521B-4C9F-46B9-8E77-BE9EFDA8E7BF}" srcOrd="2" destOrd="0" presId="urn:microsoft.com/office/officeart/2018/2/layout/IconVerticalSolidList"/>
    <dgm:cxn modelId="{C3C92CEA-BFA6-4B9C-98E2-09AD522B211E}" type="presParOf" srcId="{D207CDE7-3F04-40DF-99FE-4C4E15B70FE4}" destId="{F67908ED-B59D-4B6A-BB3E-AA73EA4D793A}" srcOrd="3" destOrd="0" presId="urn:microsoft.com/office/officeart/2018/2/layout/IconVerticalSolidList"/>
    <dgm:cxn modelId="{F877A34E-4475-4C4E-B10E-25BFE9FB89F8}" type="presParOf" srcId="{D207CDE7-3F04-40DF-99FE-4C4E15B70FE4}" destId="{EFBCA38F-BD4C-44E2-B310-81B2BB26620C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299C41-1D2E-4EF4-81F3-7FD156F4D263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7B03B1-EE7B-429D-A6E6-76E13180908B}">
      <dgm:prSet/>
      <dgm:spPr/>
      <dgm:t>
        <a:bodyPr/>
        <a:lstStyle/>
        <a:p>
          <a:r>
            <a:rPr lang="en-US"/>
            <a:t>Get more data and train the model </a:t>
          </a:r>
        </a:p>
      </dgm:t>
    </dgm:pt>
    <dgm:pt modelId="{D6E06D38-05F7-41D8-A759-BE0B72FB12AE}" type="parTrans" cxnId="{9DA73C91-B56D-497C-92A7-19224F043831}">
      <dgm:prSet/>
      <dgm:spPr/>
      <dgm:t>
        <a:bodyPr/>
        <a:lstStyle/>
        <a:p>
          <a:endParaRPr lang="en-US"/>
        </a:p>
      </dgm:t>
    </dgm:pt>
    <dgm:pt modelId="{37E2FC54-B4A0-4FEE-B5EB-C88278CCFA98}" type="sibTrans" cxnId="{9DA73C91-B56D-497C-92A7-19224F043831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710F7E81-1257-4E1B-B59E-4F5726077A2F}">
      <dgm:prSet/>
      <dgm:spPr/>
      <dgm:t>
        <a:bodyPr/>
        <a:lstStyle/>
        <a:p>
          <a:r>
            <a:rPr lang="en-US"/>
            <a:t>Integrate this project with Elog </a:t>
          </a:r>
        </a:p>
      </dgm:t>
    </dgm:pt>
    <dgm:pt modelId="{97769CA3-620F-4BDA-86A0-3486C30562E7}" type="parTrans" cxnId="{10A3CFC2-945A-4222-944F-4D8EB13EE96A}">
      <dgm:prSet/>
      <dgm:spPr/>
      <dgm:t>
        <a:bodyPr/>
        <a:lstStyle/>
        <a:p>
          <a:endParaRPr lang="en-US"/>
        </a:p>
      </dgm:t>
    </dgm:pt>
    <dgm:pt modelId="{32B0BDEA-D14A-4A7E-9201-5DC500DC4AF2}" type="sibTrans" cxnId="{10A3CFC2-945A-4222-944F-4D8EB13EE96A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F10F13FF-36F4-4651-9194-04887AFD7A52}">
      <dgm:prSet/>
      <dgm:spPr/>
      <dgm:t>
        <a:bodyPr/>
        <a:lstStyle/>
        <a:p>
          <a:r>
            <a:rPr lang="en-US"/>
            <a:t>Perform user testing</a:t>
          </a:r>
        </a:p>
      </dgm:t>
    </dgm:pt>
    <dgm:pt modelId="{5C9A71B4-BB02-44C7-A11E-B4A49964CBD4}" type="parTrans" cxnId="{C2C75290-F7D0-453A-8CD8-6961FCDA451A}">
      <dgm:prSet/>
      <dgm:spPr/>
      <dgm:t>
        <a:bodyPr/>
        <a:lstStyle/>
        <a:p>
          <a:endParaRPr lang="en-US"/>
        </a:p>
      </dgm:t>
    </dgm:pt>
    <dgm:pt modelId="{8AAA3A93-B1F5-4E21-9B38-6C0E0FEF7EF3}" type="sibTrans" cxnId="{C2C75290-F7D0-453A-8CD8-6961FCDA451A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DA514572-7F29-457B-B251-C3DFA1E67F8F}">
      <dgm:prSet/>
      <dgm:spPr/>
      <dgm:t>
        <a:bodyPr/>
        <a:lstStyle/>
        <a:p>
          <a:r>
            <a:rPr lang="en-US"/>
            <a:t>Find ways to improve the model and tune the parameters </a:t>
          </a:r>
        </a:p>
      </dgm:t>
    </dgm:pt>
    <dgm:pt modelId="{0770C2A9-7560-4D01-8E52-31294ECE2EEB}" type="parTrans" cxnId="{96631477-B896-4BAC-8785-1CCE18C57E45}">
      <dgm:prSet/>
      <dgm:spPr/>
      <dgm:t>
        <a:bodyPr/>
        <a:lstStyle/>
        <a:p>
          <a:endParaRPr lang="en-US"/>
        </a:p>
      </dgm:t>
    </dgm:pt>
    <dgm:pt modelId="{191F377A-C575-4125-AAB7-27B6DD51AB93}" type="sibTrans" cxnId="{96631477-B896-4BAC-8785-1CCE18C57E45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F8A76088-6629-4E48-8FA8-B7372762C838}">
      <dgm:prSet/>
      <dgm:spPr/>
      <dgm:t>
        <a:bodyPr/>
        <a:lstStyle/>
        <a:p>
          <a:r>
            <a:rPr lang="en-US" dirty="0"/>
            <a:t>Create a system where the model is trained on every new entry </a:t>
          </a:r>
        </a:p>
      </dgm:t>
    </dgm:pt>
    <dgm:pt modelId="{8CB5F075-0E48-4AE9-B851-94C6CD83FA4C}" type="parTrans" cxnId="{2A0E933E-28C5-4583-874A-FDB388287EFC}">
      <dgm:prSet/>
      <dgm:spPr/>
      <dgm:t>
        <a:bodyPr/>
        <a:lstStyle/>
        <a:p>
          <a:endParaRPr lang="en-US"/>
        </a:p>
      </dgm:t>
    </dgm:pt>
    <dgm:pt modelId="{F5745316-647B-4156-B7EB-D1CDF831D1D1}" type="sibTrans" cxnId="{2A0E933E-28C5-4583-874A-FDB388287EFC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A6262D14-D8F8-4545-B62E-B9977B018AC7}" type="pres">
      <dgm:prSet presAssocID="{1A299C41-1D2E-4EF4-81F3-7FD156F4D263}" presName="Name0" presStyleCnt="0">
        <dgm:presLayoutVars>
          <dgm:animLvl val="lvl"/>
          <dgm:resizeHandles val="exact"/>
        </dgm:presLayoutVars>
      </dgm:prSet>
      <dgm:spPr/>
    </dgm:pt>
    <dgm:pt modelId="{17712E3B-7158-2C4B-B095-3E7C9014CF47}" type="pres">
      <dgm:prSet presAssocID="{647B03B1-EE7B-429D-A6E6-76E13180908B}" presName="compositeNode" presStyleCnt="0">
        <dgm:presLayoutVars>
          <dgm:bulletEnabled val="1"/>
        </dgm:presLayoutVars>
      </dgm:prSet>
      <dgm:spPr/>
    </dgm:pt>
    <dgm:pt modelId="{42EC6D38-B543-C440-9682-30A52A05BFA5}" type="pres">
      <dgm:prSet presAssocID="{647B03B1-EE7B-429D-A6E6-76E13180908B}" presName="bgRect" presStyleLbl="bgAccFollowNode1" presStyleIdx="0" presStyleCnt="5"/>
      <dgm:spPr/>
    </dgm:pt>
    <dgm:pt modelId="{67D2F023-3A46-1746-8A40-57EC2B020DB4}" type="pres">
      <dgm:prSet presAssocID="{37E2FC54-B4A0-4FEE-B5EB-C88278CCFA98}" presName="sibTransNodeCircle" presStyleLbl="alignNode1" presStyleIdx="0" presStyleCnt="10">
        <dgm:presLayoutVars>
          <dgm:chMax val="0"/>
          <dgm:bulletEnabled/>
        </dgm:presLayoutVars>
      </dgm:prSet>
      <dgm:spPr/>
    </dgm:pt>
    <dgm:pt modelId="{70B83AB9-A450-724E-BD6A-9C4509B0044A}" type="pres">
      <dgm:prSet presAssocID="{647B03B1-EE7B-429D-A6E6-76E13180908B}" presName="bottomLine" presStyleLbl="alignNode1" presStyleIdx="1" presStyleCnt="10">
        <dgm:presLayoutVars/>
      </dgm:prSet>
      <dgm:spPr/>
    </dgm:pt>
    <dgm:pt modelId="{8EEFAD7E-0B80-234F-B843-DEE99B33CE97}" type="pres">
      <dgm:prSet presAssocID="{647B03B1-EE7B-429D-A6E6-76E13180908B}" presName="nodeText" presStyleLbl="bgAccFollowNode1" presStyleIdx="0" presStyleCnt="5">
        <dgm:presLayoutVars>
          <dgm:bulletEnabled val="1"/>
        </dgm:presLayoutVars>
      </dgm:prSet>
      <dgm:spPr/>
    </dgm:pt>
    <dgm:pt modelId="{BD1FFC46-046C-5A45-9EC0-ADDA5DEDEE5D}" type="pres">
      <dgm:prSet presAssocID="{37E2FC54-B4A0-4FEE-B5EB-C88278CCFA98}" presName="sibTrans" presStyleCnt="0"/>
      <dgm:spPr/>
    </dgm:pt>
    <dgm:pt modelId="{D4EDF3FB-7818-E040-B651-8C1C15EF307A}" type="pres">
      <dgm:prSet presAssocID="{710F7E81-1257-4E1B-B59E-4F5726077A2F}" presName="compositeNode" presStyleCnt="0">
        <dgm:presLayoutVars>
          <dgm:bulletEnabled val="1"/>
        </dgm:presLayoutVars>
      </dgm:prSet>
      <dgm:spPr/>
    </dgm:pt>
    <dgm:pt modelId="{CDA8EC54-F64C-004C-8BA7-009D10937FF6}" type="pres">
      <dgm:prSet presAssocID="{710F7E81-1257-4E1B-B59E-4F5726077A2F}" presName="bgRect" presStyleLbl="bgAccFollowNode1" presStyleIdx="1" presStyleCnt="5"/>
      <dgm:spPr/>
    </dgm:pt>
    <dgm:pt modelId="{C7FC8EA1-BF80-CC4F-A9C4-DCAF7188D664}" type="pres">
      <dgm:prSet presAssocID="{32B0BDEA-D14A-4A7E-9201-5DC500DC4AF2}" presName="sibTransNodeCircle" presStyleLbl="alignNode1" presStyleIdx="2" presStyleCnt="10">
        <dgm:presLayoutVars>
          <dgm:chMax val="0"/>
          <dgm:bulletEnabled/>
        </dgm:presLayoutVars>
      </dgm:prSet>
      <dgm:spPr/>
    </dgm:pt>
    <dgm:pt modelId="{3B26F3E8-EBD0-8D42-B4EE-A06B26F93770}" type="pres">
      <dgm:prSet presAssocID="{710F7E81-1257-4E1B-B59E-4F5726077A2F}" presName="bottomLine" presStyleLbl="alignNode1" presStyleIdx="3" presStyleCnt="10">
        <dgm:presLayoutVars/>
      </dgm:prSet>
      <dgm:spPr/>
    </dgm:pt>
    <dgm:pt modelId="{41DFB436-A666-C542-9708-96529599BE39}" type="pres">
      <dgm:prSet presAssocID="{710F7E81-1257-4E1B-B59E-4F5726077A2F}" presName="nodeText" presStyleLbl="bgAccFollowNode1" presStyleIdx="1" presStyleCnt="5">
        <dgm:presLayoutVars>
          <dgm:bulletEnabled val="1"/>
        </dgm:presLayoutVars>
      </dgm:prSet>
      <dgm:spPr/>
    </dgm:pt>
    <dgm:pt modelId="{ABF1A30E-63C5-2146-9F1F-D8AA47A4FEA3}" type="pres">
      <dgm:prSet presAssocID="{32B0BDEA-D14A-4A7E-9201-5DC500DC4AF2}" presName="sibTrans" presStyleCnt="0"/>
      <dgm:spPr/>
    </dgm:pt>
    <dgm:pt modelId="{1C091CA1-1A5E-6444-A00C-54C9E1B43966}" type="pres">
      <dgm:prSet presAssocID="{F10F13FF-36F4-4651-9194-04887AFD7A52}" presName="compositeNode" presStyleCnt="0">
        <dgm:presLayoutVars>
          <dgm:bulletEnabled val="1"/>
        </dgm:presLayoutVars>
      </dgm:prSet>
      <dgm:spPr/>
    </dgm:pt>
    <dgm:pt modelId="{1F2E1164-2588-A049-9E71-4125E55B1C16}" type="pres">
      <dgm:prSet presAssocID="{F10F13FF-36F4-4651-9194-04887AFD7A52}" presName="bgRect" presStyleLbl="bgAccFollowNode1" presStyleIdx="2" presStyleCnt="5"/>
      <dgm:spPr/>
    </dgm:pt>
    <dgm:pt modelId="{56DE34A3-7BBD-A64F-9FA3-BE43A55BCE92}" type="pres">
      <dgm:prSet presAssocID="{8AAA3A93-B1F5-4E21-9B38-6C0E0FEF7EF3}" presName="sibTransNodeCircle" presStyleLbl="alignNode1" presStyleIdx="4" presStyleCnt="10">
        <dgm:presLayoutVars>
          <dgm:chMax val="0"/>
          <dgm:bulletEnabled/>
        </dgm:presLayoutVars>
      </dgm:prSet>
      <dgm:spPr/>
    </dgm:pt>
    <dgm:pt modelId="{A6C7745E-10EE-8C48-8992-7096398FDC74}" type="pres">
      <dgm:prSet presAssocID="{F10F13FF-36F4-4651-9194-04887AFD7A52}" presName="bottomLine" presStyleLbl="alignNode1" presStyleIdx="5" presStyleCnt="10">
        <dgm:presLayoutVars/>
      </dgm:prSet>
      <dgm:spPr/>
    </dgm:pt>
    <dgm:pt modelId="{FE1FDF43-6375-3F4C-AFEB-928DA6E378F9}" type="pres">
      <dgm:prSet presAssocID="{F10F13FF-36F4-4651-9194-04887AFD7A52}" presName="nodeText" presStyleLbl="bgAccFollowNode1" presStyleIdx="2" presStyleCnt="5">
        <dgm:presLayoutVars>
          <dgm:bulletEnabled val="1"/>
        </dgm:presLayoutVars>
      </dgm:prSet>
      <dgm:spPr/>
    </dgm:pt>
    <dgm:pt modelId="{DE9E966E-E1ED-0543-8D83-822E19726521}" type="pres">
      <dgm:prSet presAssocID="{8AAA3A93-B1F5-4E21-9B38-6C0E0FEF7EF3}" presName="sibTrans" presStyleCnt="0"/>
      <dgm:spPr/>
    </dgm:pt>
    <dgm:pt modelId="{9BD7AD13-F3EF-2E48-9CF2-BC8CA42A7486}" type="pres">
      <dgm:prSet presAssocID="{DA514572-7F29-457B-B251-C3DFA1E67F8F}" presName="compositeNode" presStyleCnt="0">
        <dgm:presLayoutVars>
          <dgm:bulletEnabled val="1"/>
        </dgm:presLayoutVars>
      </dgm:prSet>
      <dgm:spPr/>
    </dgm:pt>
    <dgm:pt modelId="{BCC26D06-D169-FE49-AF2D-5735647F509E}" type="pres">
      <dgm:prSet presAssocID="{DA514572-7F29-457B-B251-C3DFA1E67F8F}" presName="bgRect" presStyleLbl="bgAccFollowNode1" presStyleIdx="3" presStyleCnt="5"/>
      <dgm:spPr/>
    </dgm:pt>
    <dgm:pt modelId="{80CEFF06-271A-5A46-9C31-C801A83AD1D4}" type="pres">
      <dgm:prSet presAssocID="{191F377A-C575-4125-AAB7-27B6DD51AB93}" presName="sibTransNodeCircle" presStyleLbl="alignNode1" presStyleIdx="6" presStyleCnt="10">
        <dgm:presLayoutVars>
          <dgm:chMax val="0"/>
          <dgm:bulletEnabled/>
        </dgm:presLayoutVars>
      </dgm:prSet>
      <dgm:spPr/>
    </dgm:pt>
    <dgm:pt modelId="{1CF112D8-B339-DE4C-93E3-78E4D407D594}" type="pres">
      <dgm:prSet presAssocID="{DA514572-7F29-457B-B251-C3DFA1E67F8F}" presName="bottomLine" presStyleLbl="alignNode1" presStyleIdx="7" presStyleCnt="10">
        <dgm:presLayoutVars/>
      </dgm:prSet>
      <dgm:spPr/>
    </dgm:pt>
    <dgm:pt modelId="{F5BD9EB2-8926-9349-9615-F088F2324969}" type="pres">
      <dgm:prSet presAssocID="{DA514572-7F29-457B-B251-C3DFA1E67F8F}" presName="nodeText" presStyleLbl="bgAccFollowNode1" presStyleIdx="3" presStyleCnt="5">
        <dgm:presLayoutVars>
          <dgm:bulletEnabled val="1"/>
        </dgm:presLayoutVars>
      </dgm:prSet>
      <dgm:spPr/>
    </dgm:pt>
    <dgm:pt modelId="{9221B89B-3751-7949-AAE3-CCCBF43D2785}" type="pres">
      <dgm:prSet presAssocID="{191F377A-C575-4125-AAB7-27B6DD51AB93}" presName="sibTrans" presStyleCnt="0"/>
      <dgm:spPr/>
    </dgm:pt>
    <dgm:pt modelId="{300EF235-96EC-5646-B94F-1E0EBFD9A190}" type="pres">
      <dgm:prSet presAssocID="{F8A76088-6629-4E48-8FA8-B7372762C838}" presName="compositeNode" presStyleCnt="0">
        <dgm:presLayoutVars>
          <dgm:bulletEnabled val="1"/>
        </dgm:presLayoutVars>
      </dgm:prSet>
      <dgm:spPr/>
    </dgm:pt>
    <dgm:pt modelId="{11CCC759-F2E8-9144-AA81-DA3E8B3C8416}" type="pres">
      <dgm:prSet presAssocID="{F8A76088-6629-4E48-8FA8-B7372762C838}" presName="bgRect" presStyleLbl="bgAccFollowNode1" presStyleIdx="4" presStyleCnt="5"/>
      <dgm:spPr/>
    </dgm:pt>
    <dgm:pt modelId="{B0720517-1DF7-764D-BC4C-45C23EDEA0F2}" type="pres">
      <dgm:prSet presAssocID="{F5745316-647B-4156-B7EB-D1CDF831D1D1}" presName="sibTransNodeCircle" presStyleLbl="alignNode1" presStyleIdx="8" presStyleCnt="10">
        <dgm:presLayoutVars>
          <dgm:chMax val="0"/>
          <dgm:bulletEnabled/>
        </dgm:presLayoutVars>
      </dgm:prSet>
      <dgm:spPr/>
    </dgm:pt>
    <dgm:pt modelId="{77DDBC16-5ABD-AB4D-80E5-B699DF76FB86}" type="pres">
      <dgm:prSet presAssocID="{F8A76088-6629-4E48-8FA8-B7372762C838}" presName="bottomLine" presStyleLbl="alignNode1" presStyleIdx="9" presStyleCnt="10">
        <dgm:presLayoutVars/>
      </dgm:prSet>
      <dgm:spPr/>
    </dgm:pt>
    <dgm:pt modelId="{3FDD2D83-3B99-9146-A5A0-71CE1ADBF46F}" type="pres">
      <dgm:prSet presAssocID="{F8A76088-6629-4E48-8FA8-B7372762C838}" presName="nodeText" presStyleLbl="bgAccFollowNode1" presStyleIdx="4" presStyleCnt="5">
        <dgm:presLayoutVars>
          <dgm:bulletEnabled val="1"/>
        </dgm:presLayoutVars>
      </dgm:prSet>
      <dgm:spPr/>
    </dgm:pt>
  </dgm:ptLst>
  <dgm:cxnLst>
    <dgm:cxn modelId="{46F95D0C-8F0C-1A4B-ABF2-64895090E0A2}" type="presOf" srcId="{191F377A-C575-4125-AAB7-27B6DD51AB93}" destId="{80CEFF06-271A-5A46-9C31-C801A83AD1D4}" srcOrd="0" destOrd="0" presId="urn:microsoft.com/office/officeart/2016/7/layout/BasicLinearProcessNumbered"/>
    <dgm:cxn modelId="{6B0DDD10-4B8F-BD47-A9CA-26DE12717B7B}" type="presOf" srcId="{8AAA3A93-B1F5-4E21-9B38-6C0E0FEF7EF3}" destId="{56DE34A3-7BBD-A64F-9FA3-BE43A55BCE92}" srcOrd="0" destOrd="0" presId="urn:microsoft.com/office/officeart/2016/7/layout/BasicLinearProcessNumbered"/>
    <dgm:cxn modelId="{70B8652E-EFEE-5545-9AA1-33588A0C81BA}" type="presOf" srcId="{710F7E81-1257-4E1B-B59E-4F5726077A2F}" destId="{41DFB436-A666-C542-9708-96529599BE39}" srcOrd="1" destOrd="0" presId="urn:microsoft.com/office/officeart/2016/7/layout/BasicLinearProcessNumbered"/>
    <dgm:cxn modelId="{A73D5B36-ED40-0043-9C18-2D89381AA414}" type="presOf" srcId="{710F7E81-1257-4E1B-B59E-4F5726077A2F}" destId="{CDA8EC54-F64C-004C-8BA7-009D10937FF6}" srcOrd="0" destOrd="0" presId="urn:microsoft.com/office/officeart/2016/7/layout/BasicLinearProcessNumbered"/>
    <dgm:cxn modelId="{DC34B73C-4695-1149-98E0-60C919E1F843}" type="presOf" srcId="{647B03B1-EE7B-429D-A6E6-76E13180908B}" destId="{8EEFAD7E-0B80-234F-B843-DEE99B33CE97}" srcOrd="1" destOrd="0" presId="urn:microsoft.com/office/officeart/2016/7/layout/BasicLinearProcessNumbered"/>
    <dgm:cxn modelId="{5AB0D73C-4ECB-E147-9584-5F9115084875}" type="presOf" srcId="{DA514572-7F29-457B-B251-C3DFA1E67F8F}" destId="{BCC26D06-D169-FE49-AF2D-5735647F509E}" srcOrd="0" destOrd="0" presId="urn:microsoft.com/office/officeart/2016/7/layout/BasicLinearProcessNumbered"/>
    <dgm:cxn modelId="{2A0E933E-28C5-4583-874A-FDB388287EFC}" srcId="{1A299C41-1D2E-4EF4-81F3-7FD156F4D263}" destId="{F8A76088-6629-4E48-8FA8-B7372762C838}" srcOrd="4" destOrd="0" parTransId="{8CB5F075-0E48-4AE9-B851-94C6CD83FA4C}" sibTransId="{F5745316-647B-4156-B7EB-D1CDF831D1D1}"/>
    <dgm:cxn modelId="{202C5759-1AD5-1447-834B-E3DF947977EB}" type="presOf" srcId="{F5745316-647B-4156-B7EB-D1CDF831D1D1}" destId="{B0720517-1DF7-764D-BC4C-45C23EDEA0F2}" srcOrd="0" destOrd="0" presId="urn:microsoft.com/office/officeart/2016/7/layout/BasicLinearProcessNumbered"/>
    <dgm:cxn modelId="{418DDE67-3AC8-CF48-A712-3656AAB2C4C4}" type="presOf" srcId="{32B0BDEA-D14A-4A7E-9201-5DC500DC4AF2}" destId="{C7FC8EA1-BF80-CC4F-A9C4-DCAF7188D664}" srcOrd="0" destOrd="0" presId="urn:microsoft.com/office/officeart/2016/7/layout/BasicLinearProcessNumbered"/>
    <dgm:cxn modelId="{5BEDF66C-1123-8840-9DB7-F91B784A01FB}" type="presOf" srcId="{F8A76088-6629-4E48-8FA8-B7372762C838}" destId="{11CCC759-F2E8-9144-AA81-DA3E8B3C8416}" srcOrd="0" destOrd="0" presId="urn:microsoft.com/office/officeart/2016/7/layout/BasicLinearProcessNumbered"/>
    <dgm:cxn modelId="{96631477-B896-4BAC-8785-1CCE18C57E45}" srcId="{1A299C41-1D2E-4EF4-81F3-7FD156F4D263}" destId="{DA514572-7F29-457B-B251-C3DFA1E67F8F}" srcOrd="3" destOrd="0" parTransId="{0770C2A9-7560-4D01-8E52-31294ECE2EEB}" sibTransId="{191F377A-C575-4125-AAB7-27B6DD51AB93}"/>
    <dgm:cxn modelId="{B090FF80-A52C-334E-8FC0-8033B2D4D3B9}" type="presOf" srcId="{1A299C41-1D2E-4EF4-81F3-7FD156F4D263}" destId="{A6262D14-D8F8-4545-B62E-B9977B018AC7}" srcOrd="0" destOrd="0" presId="urn:microsoft.com/office/officeart/2016/7/layout/BasicLinearProcessNumbered"/>
    <dgm:cxn modelId="{C2C75290-F7D0-453A-8CD8-6961FCDA451A}" srcId="{1A299C41-1D2E-4EF4-81F3-7FD156F4D263}" destId="{F10F13FF-36F4-4651-9194-04887AFD7A52}" srcOrd="2" destOrd="0" parTransId="{5C9A71B4-BB02-44C7-A11E-B4A49964CBD4}" sibTransId="{8AAA3A93-B1F5-4E21-9B38-6C0E0FEF7EF3}"/>
    <dgm:cxn modelId="{9DA73C91-B56D-497C-92A7-19224F043831}" srcId="{1A299C41-1D2E-4EF4-81F3-7FD156F4D263}" destId="{647B03B1-EE7B-429D-A6E6-76E13180908B}" srcOrd="0" destOrd="0" parTransId="{D6E06D38-05F7-41D8-A759-BE0B72FB12AE}" sibTransId="{37E2FC54-B4A0-4FEE-B5EB-C88278CCFA98}"/>
    <dgm:cxn modelId="{F7EC7792-0ACB-9B48-98D1-F37878E85942}" type="presOf" srcId="{F8A76088-6629-4E48-8FA8-B7372762C838}" destId="{3FDD2D83-3B99-9146-A5A0-71CE1ADBF46F}" srcOrd="1" destOrd="0" presId="urn:microsoft.com/office/officeart/2016/7/layout/BasicLinearProcessNumbered"/>
    <dgm:cxn modelId="{ADAE26BD-79A0-1E4A-9FD4-BF94F46B5C67}" type="presOf" srcId="{37E2FC54-B4A0-4FEE-B5EB-C88278CCFA98}" destId="{67D2F023-3A46-1746-8A40-57EC2B020DB4}" srcOrd="0" destOrd="0" presId="urn:microsoft.com/office/officeart/2016/7/layout/BasicLinearProcessNumbered"/>
    <dgm:cxn modelId="{10A3CFC2-945A-4222-944F-4D8EB13EE96A}" srcId="{1A299C41-1D2E-4EF4-81F3-7FD156F4D263}" destId="{710F7E81-1257-4E1B-B59E-4F5726077A2F}" srcOrd="1" destOrd="0" parTransId="{97769CA3-620F-4BDA-86A0-3486C30562E7}" sibTransId="{32B0BDEA-D14A-4A7E-9201-5DC500DC4AF2}"/>
    <dgm:cxn modelId="{8528FAC5-3EA9-EF40-9741-A3E21F2C3453}" type="presOf" srcId="{647B03B1-EE7B-429D-A6E6-76E13180908B}" destId="{42EC6D38-B543-C440-9682-30A52A05BFA5}" srcOrd="0" destOrd="0" presId="urn:microsoft.com/office/officeart/2016/7/layout/BasicLinearProcessNumbered"/>
    <dgm:cxn modelId="{1B63B2DA-F77A-BE41-B916-EBF2E205707A}" type="presOf" srcId="{F10F13FF-36F4-4651-9194-04887AFD7A52}" destId="{1F2E1164-2588-A049-9E71-4125E55B1C16}" srcOrd="0" destOrd="0" presId="urn:microsoft.com/office/officeart/2016/7/layout/BasicLinearProcessNumbered"/>
    <dgm:cxn modelId="{63D605E1-4C24-E74F-8F49-F1B5E9190E6B}" type="presOf" srcId="{F10F13FF-36F4-4651-9194-04887AFD7A52}" destId="{FE1FDF43-6375-3F4C-AFEB-928DA6E378F9}" srcOrd="1" destOrd="0" presId="urn:microsoft.com/office/officeart/2016/7/layout/BasicLinearProcessNumbered"/>
    <dgm:cxn modelId="{52E7FFEC-094C-3145-ABCF-C6C6829AE864}" type="presOf" srcId="{DA514572-7F29-457B-B251-C3DFA1E67F8F}" destId="{F5BD9EB2-8926-9349-9615-F088F2324969}" srcOrd="1" destOrd="0" presId="urn:microsoft.com/office/officeart/2016/7/layout/BasicLinearProcessNumbered"/>
    <dgm:cxn modelId="{691FBD18-A20D-1840-BC3D-FE555522AB7C}" type="presParOf" srcId="{A6262D14-D8F8-4545-B62E-B9977B018AC7}" destId="{17712E3B-7158-2C4B-B095-3E7C9014CF47}" srcOrd="0" destOrd="0" presId="urn:microsoft.com/office/officeart/2016/7/layout/BasicLinearProcessNumbered"/>
    <dgm:cxn modelId="{CA206898-A778-6744-A46F-30AF7A89B57D}" type="presParOf" srcId="{17712E3B-7158-2C4B-B095-3E7C9014CF47}" destId="{42EC6D38-B543-C440-9682-30A52A05BFA5}" srcOrd="0" destOrd="0" presId="urn:microsoft.com/office/officeart/2016/7/layout/BasicLinearProcessNumbered"/>
    <dgm:cxn modelId="{55293335-51A2-0C4D-84CF-D94090B3114A}" type="presParOf" srcId="{17712E3B-7158-2C4B-B095-3E7C9014CF47}" destId="{67D2F023-3A46-1746-8A40-57EC2B020DB4}" srcOrd="1" destOrd="0" presId="urn:microsoft.com/office/officeart/2016/7/layout/BasicLinearProcessNumbered"/>
    <dgm:cxn modelId="{304FA532-50BA-5946-A03B-A75E98DA3640}" type="presParOf" srcId="{17712E3B-7158-2C4B-B095-3E7C9014CF47}" destId="{70B83AB9-A450-724E-BD6A-9C4509B0044A}" srcOrd="2" destOrd="0" presId="urn:microsoft.com/office/officeart/2016/7/layout/BasicLinearProcessNumbered"/>
    <dgm:cxn modelId="{65777378-8886-A642-9197-04A257C249DD}" type="presParOf" srcId="{17712E3B-7158-2C4B-B095-3E7C9014CF47}" destId="{8EEFAD7E-0B80-234F-B843-DEE99B33CE97}" srcOrd="3" destOrd="0" presId="urn:microsoft.com/office/officeart/2016/7/layout/BasicLinearProcessNumbered"/>
    <dgm:cxn modelId="{D9CE257E-CCD3-7846-A8DD-382D5EB27B3F}" type="presParOf" srcId="{A6262D14-D8F8-4545-B62E-B9977B018AC7}" destId="{BD1FFC46-046C-5A45-9EC0-ADDA5DEDEE5D}" srcOrd="1" destOrd="0" presId="urn:microsoft.com/office/officeart/2016/7/layout/BasicLinearProcessNumbered"/>
    <dgm:cxn modelId="{23FEF34F-2BFF-534E-949F-6FD82C3BF788}" type="presParOf" srcId="{A6262D14-D8F8-4545-B62E-B9977B018AC7}" destId="{D4EDF3FB-7818-E040-B651-8C1C15EF307A}" srcOrd="2" destOrd="0" presId="urn:microsoft.com/office/officeart/2016/7/layout/BasicLinearProcessNumbered"/>
    <dgm:cxn modelId="{757DCB6E-07D9-A949-8E2E-6963C240D2BA}" type="presParOf" srcId="{D4EDF3FB-7818-E040-B651-8C1C15EF307A}" destId="{CDA8EC54-F64C-004C-8BA7-009D10937FF6}" srcOrd="0" destOrd="0" presId="urn:microsoft.com/office/officeart/2016/7/layout/BasicLinearProcessNumbered"/>
    <dgm:cxn modelId="{B8D02D11-4D1C-CB42-B223-04D771DB80C8}" type="presParOf" srcId="{D4EDF3FB-7818-E040-B651-8C1C15EF307A}" destId="{C7FC8EA1-BF80-CC4F-A9C4-DCAF7188D664}" srcOrd="1" destOrd="0" presId="urn:microsoft.com/office/officeart/2016/7/layout/BasicLinearProcessNumbered"/>
    <dgm:cxn modelId="{F5641156-20A0-B04F-96E3-7E11991E58C3}" type="presParOf" srcId="{D4EDF3FB-7818-E040-B651-8C1C15EF307A}" destId="{3B26F3E8-EBD0-8D42-B4EE-A06B26F93770}" srcOrd="2" destOrd="0" presId="urn:microsoft.com/office/officeart/2016/7/layout/BasicLinearProcessNumbered"/>
    <dgm:cxn modelId="{445F4EC5-168E-324F-B99C-F733D5E55D79}" type="presParOf" srcId="{D4EDF3FB-7818-E040-B651-8C1C15EF307A}" destId="{41DFB436-A666-C542-9708-96529599BE39}" srcOrd="3" destOrd="0" presId="urn:microsoft.com/office/officeart/2016/7/layout/BasicLinearProcessNumbered"/>
    <dgm:cxn modelId="{AC543A21-7A19-C74C-98B3-D54AB484CD19}" type="presParOf" srcId="{A6262D14-D8F8-4545-B62E-B9977B018AC7}" destId="{ABF1A30E-63C5-2146-9F1F-D8AA47A4FEA3}" srcOrd="3" destOrd="0" presId="urn:microsoft.com/office/officeart/2016/7/layout/BasicLinearProcessNumbered"/>
    <dgm:cxn modelId="{1CE7D531-A848-754C-A9D4-0922DF8BFD4E}" type="presParOf" srcId="{A6262D14-D8F8-4545-B62E-B9977B018AC7}" destId="{1C091CA1-1A5E-6444-A00C-54C9E1B43966}" srcOrd="4" destOrd="0" presId="urn:microsoft.com/office/officeart/2016/7/layout/BasicLinearProcessNumbered"/>
    <dgm:cxn modelId="{108C5DCE-4344-404E-B688-09C807692FAC}" type="presParOf" srcId="{1C091CA1-1A5E-6444-A00C-54C9E1B43966}" destId="{1F2E1164-2588-A049-9E71-4125E55B1C16}" srcOrd="0" destOrd="0" presId="urn:microsoft.com/office/officeart/2016/7/layout/BasicLinearProcessNumbered"/>
    <dgm:cxn modelId="{9D6740DF-B736-E843-87CB-F20030F7BDFE}" type="presParOf" srcId="{1C091CA1-1A5E-6444-A00C-54C9E1B43966}" destId="{56DE34A3-7BBD-A64F-9FA3-BE43A55BCE92}" srcOrd="1" destOrd="0" presId="urn:microsoft.com/office/officeart/2016/7/layout/BasicLinearProcessNumbered"/>
    <dgm:cxn modelId="{6384E6A5-9C11-C94A-9567-83BF1E97447F}" type="presParOf" srcId="{1C091CA1-1A5E-6444-A00C-54C9E1B43966}" destId="{A6C7745E-10EE-8C48-8992-7096398FDC74}" srcOrd="2" destOrd="0" presId="urn:microsoft.com/office/officeart/2016/7/layout/BasicLinearProcessNumbered"/>
    <dgm:cxn modelId="{AAA01C69-0750-C64D-A121-6C2AB2648150}" type="presParOf" srcId="{1C091CA1-1A5E-6444-A00C-54C9E1B43966}" destId="{FE1FDF43-6375-3F4C-AFEB-928DA6E378F9}" srcOrd="3" destOrd="0" presId="urn:microsoft.com/office/officeart/2016/7/layout/BasicLinearProcessNumbered"/>
    <dgm:cxn modelId="{133A2B67-A281-F942-B071-1B286B13CD65}" type="presParOf" srcId="{A6262D14-D8F8-4545-B62E-B9977B018AC7}" destId="{DE9E966E-E1ED-0543-8D83-822E19726521}" srcOrd="5" destOrd="0" presId="urn:microsoft.com/office/officeart/2016/7/layout/BasicLinearProcessNumbered"/>
    <dgm:cxn modelId="{F9929BA6-376D-C04B-AC41-242B8EDB85C2}" type="presParOf" srcId="{A6262D14-D8F8-4545-B62E-B9977B018AC7}" destId="{9BD7AD13-F3EF-2E48-9CF2-BC8CA42A7486}" srcOrd="6" destOrd="0" presId="urn:microsoft.com/office/officeart/2016/7/layout/BasicLinearProcessNumbered"/>
    <dgm:cxn modelId="{7CA52395-B3EA-6A49-80B8-3FF0F68A645C}" type="presParOf" srcId="{9BD7AD13-F3EF-2E48-9CF2-BC8CA42A7486}" destId="{BCC26D06-D169-FE49-AF2D-5735647F509E}" srcOrd="0" destOrd="0" presId="urn:microsoft.com/office/officeart/2016/7/layout/BasicLinearProcessNumbered"/>
    <dgm:cxn modelId="{0A80C988-3E1A-1F48-B632-F4A344A99DA0}" type="presParOf" srcId="{9BD7AD13-F3EF-2E48-9CF2-BC8CA42A7486}" destId="{80CEFF06-271A-5A46-9C31-C801A83AD1D4}" srcOrd="1" destOrd="0" presId="urn:microsoft.com/office/officeart/2016/7/layout/BasicLinearProcessNumbered"/>
    <dgm:cxn modelId="{91E241EC-DD07-3C42-9B13-988A7A736622}" type="presParOf" srcId="{9BD7AD13-F3EF-2E48-9CF2-BC8CA42A7486}" destId="{1CF112D8-B339-DE4C-93E3-78E4D407D594}" srcOrd="2" destOrd="0" presId="urn:microsoft.com/office/officeart/2016/7/layout/BasicLinearProcessNumbered"/>
    <dgm:cxn modelId="{42748149-F26D-5146-AD9E-FA0DB1DF9B57}" type="presParOf" srcId="{9BD7AD13-F3EF-2E48-9CF2-BC8CA42A7486}" destId="{F5BD9EB2-8926-9349-9615-F088F2324969}" srcOrd="3" destOrd="0" presId="urn:microsoft.com/office/officeart/2016/7/layout/BasicLinearProcessNumbered"/>
    <dgm:cxn modelId="{BE436B19-59F6-9F44-A281-A72735DB5191}" type="presParOf" srcId="{A6262D14-D8F8-4545-B62E-B9977B018AC7}" destId="{9221B89B-3751-7949-AAE3-CCCBF43D2785}" srcOrd="7" destOrd="0" presId="urn:microsoft.com/office/officeart/2016/7/layout/BasicLinearProcessNumbered"/>
    <dgm:cxn modelId="{F4B0E5E4-56B5-2748-B2CF-2B417C04F49C}" type="presParOf" srcId="{A6262D14-D8F8-4545-B62E-B9977B018AC7}" destId="{300EF235-96EC-5646-B94F-1E0EBFD9A190}" srcOrd="8" destOrd="0" presId="urn:microsoft.com/office/officeart/2016/7/layout/BasicLinearProcessNumbered"/>
    <dgm:cxn modelId="{ABDA1D61-EA27-6545-BBD4-892EE288B18C}" type="presParOf" srcId="{300EF235-96EC-5646-B94F-1E0EBFD9A190}" destId="{11CCC759-F2E8-9144-AA81-DA3E8B3C8416}" srcOrd="0" destOrd="0" presId="urn:microsoft.com/office/officeart/2016/7/layout/BasicLinearProcessNumbered"/>
    <dgm:cxn modelId="{6972B894-ADA9-0448-9577-C771DC0AD4E6}" type="presParOf" srcId="{300EF235-96EC-5646-B94F-1E0EBFD9A190}" destId="{B0720517-1DF7-764D-BC4C-45C23EDEA0F2}" srcOrd="1" destOrd="0" presId="urn:microsoft.com/office/officeart/2016/7/layout/BasicLinearProcessNumbered"/>
    <dgm:cxn modelId="{46D5D058-4292-F841-B610-5FA3117AC2CA}" type="presParOf" srcId="{300EF235-96EC-5646-B94F-1E0EBFD9A190}" destId="{77DDBC16-5ABD-AB4D-80E5-B699DF76FB86}" srcOrd="2" destOrd="0" presId="urn:microsoft.com/office/officeart/2016/7/layout/BasicLinearProcessNumbered"/>
    <dgm:cxn modelId="{C6478118-EFFA-F24E-8714-D7D94DD8F18A}" type="presParOf" srcId="{300EF235-96EC-5646-B94F-1E0EBFD9A190}" destId="{3FDD2D83-3B99-9146-A5A0-71CE1ADBF46F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895459-F7E4-F64C-8B41-5EDC701DFD92}">
      <dsp:nvSpPr>
        <dsp:cNvPr id="0" name=""/>
        <dsp:cNvSpPr/>
      </dsp:nvSpPr>
      <dsp:spPr>
        <a:xfrm>
          <a:off x="0" y="1839"/>
          <a:ext cx="534760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A81603-559A-CF4D-A8C0-81F9E8EA2D3A}">
      <dsp:nvSpPr>
        <dsp:cNvPr id="0" name=""/>
        <dsp:cNvSpPr/>
      </dsp:nvSpPr>
      <dsp:spPr>
        <a:xfrm>
          <a:off x="0" y="0"/>
          <a:ext cx="5347604" cy="627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What is NLP (Natural Language Processing)?</a:t>
          </a:r>
        </a:p>
      </dsp:txBody>
      <dsp:txXfrm>
        <a:off x="0" y="0"/>
        <a:ext cx="5347604" cy="627221"/>
      </dsp:txXfrm>
    </dsp:sp>
    <dsp:sp modelId="{4931420A-2BB4-8549-B74D-C39A89A11CA3}">
      <dsp:nvSpPr>
        <dsp:cNvPr id="0" name=""/>
        <dsp:cNvSpPr/>
      </dsp:nvSpPr>
      <dsp:spPr>
        <a:xfrm>
          <a:off x="0" y="629060"/>
          <a:ext cx="534760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AF1140-4DBD-DF4C-BAB7-9C394584580A}">
      <dsp:nvSpPr>
        <dsp:cNvPr id="0" name=""/>
        <dsp:cNvSpPr/>
      </dsp:nvSpPr>
      <dsp:spPr>
        <a:xfrm>
          <a:off x="0" y="629060"/>
          <a:ext cx="5347604" cy="627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Data Info</a:t>
          </a:r>
        </a:p>
      </dsp:txBody>
      <dsp:txXfrm>
        <a:off x="0" y="629060"/>
        <a:ext cx="5347604" cy="627221"/>
      </dsp:txXfrm>
    </dsp:sp>
    <dsp:sp modelId="{AEC2D272-81D6-AB45-A31B-99E65CC55771}">
      <dsp:nvSpPr>
        <dsp:cNvPr id="0" name=""/>
        <dsp:cNvSpPr/>
      </dsp:nvSpPr>
      <dsp:spPr>
        <a:xfrm>
          <a:off x="0" y="1256281"/>
          <a:ext cx="534760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B71CF9-A9F7-F541-8193-3440B3814035}">
      <dsp:nvSpPr>
        <dsp:cNvPr id="0" name=""/>
        <dsp:cNvSpPr/>
      </dsp:nvSpPr>
      <dsp:spPr>
        <a:xfrm>
          <a:off x="0" y="1256281"/>
          <a:ext cx="5347604" cy="627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Data Preprocessing</a:t>
          </a:r>
        </a:p>
      </dsp:txBody>
      <dsp:txXfrm>
        <a:off x="0" y="1256281"/>
        <a:ext cx="5347604" cy="627221"/>
      </dsp:txXfrm>
    </dsp:sp>
    <dsp:sp modelId="{118C57DA-341E-4444-BBB4-9EB251CFF708}">
      <dsp:nvSpPr>
        <dsp:cNvPr id="0" name=""/>
        <dsp:cNvSpPr/>
      </dsp:nvSpPr>
      <dsp:spPr>
        <a:xfrm>
          <a:off x="0" y="1883503"/>
          <a:ext cx="534760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8DE724-E58F-C842-ADFE-26A5F02E5B5D}">
      <dsp:nvSpPr>
        <dsp:cNvPr id="0" name=""/>
        <dsp:cNvSpPr/>
      </dsp:nvSpPr>
      <dsp:spPr>
        <a:xfrm>
          <a:off x="0" y="1883502"/>
          <a:ext cx="5347604" cy="627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Vectorization</a:t>
          </a:r>
        </a:p>
      </dsp:txBody>
      <dsp:txXfrm>
        <a:off x="0" y="1883502"/>
        <a:ext cx="5347604" cy="627221"/>
      </dsp:txXfrm>
    </dsp:sp>
    <dsp:sp modelId="{06D1719B-453A-A44E-9F58-1FD92096893D}">
      <dsp:nvSpPr>
        <dsp:cNvPr id="0" name=""/>
        <dsp:cNvSpPr/>
      </dsp:nvSpPr>
      <dsp:spPr>
        <a:xfrm>
          <a:off x="0" y="2510724"/>
          <a:ext cx="534760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CBACD5-5E3B-294A-819C-75F8396020A0}">
      <dsp:nvSpPr>
        <dsp:cNvPr id="0" name=""/>
        <dsp:cNvSpPr/>
      </dsp:nvSpPr>
      <dsp:spPr>
        <a:xfrm>
          <a:off x="0" y="2510724"/>
          <a:ext cx="5347604" cy="627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Categorization</a:t>
          </a:r>
        </a:p>
      </dsp:txBody>
      <dsp:txXfrm>
        <a:off x="0" y="2510724"/>
        <a:ext cx="5347604" cy="627221"/>
      </dsp:txXfrm>
    </dsp:sp>
    <dsp:sp modelId="{1D9E9BAE-0F5C-B144-96CC-6F2A85AEFF32}">
      <dsp:nvSpPr>
        <dsp:cNvPr id="0" name=""/>
        <dsp:cNvSpPr/>
      </dsp:nvSpPr>
      <dsp:spPr>
        <a:xfrm>
          <a:off x="0" y="3137945"/>
          <a:ext cx="534760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CC9028-4959-9B4F-90D9-545EC1FB84A1}">
      <dsp:nvSpPr>
        <dsp:cNvPr id="0" name=""/>
        <dsp:cNvSpPr/>
      </dsp:nvSpPr>
      <dsp:spPr>
        <a:xfrm>
          <a:off x="0" y="3137945"/>
          <a:ext cx="5347604" cy="627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Future work </a:t>
          </a:r>
        </a:p>
      </dsp:txBody>
      <dsp:txXfrm>
        <a:off x="0" y="3137945"/>
        <a:ext cx="5347604" cy="6272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4BE4A5-3F51-42EA-8EB8-0D6A5FAB0749}">
      <dsp:nvSpPr>
        <dsp:cNvPr id="0" name=""/>
        <dsp:cNvSpPr/>
      </dsp:nvSpPr>
      <dsp:spPr>
        <a:xfrm>
          <a:off x="0" y="1574"/>
          <a:ext cx="8672513" cy="79818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75F28A-CF99-4326-8B69-BF73371FA743}">
      <dsp:nvSpPr>
        <dsp:cNvPr id="0" name=""/>
        <dsp:cNvSpPr/>
      </dsp:nvSpPr>
      <dsp:spPr>
        <a:xfrm>
          <a:off x="241450" y="181166"/>
          <a:ext cx="439000" cy="439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26260A-D26D-4CB0-AE2E-DEF5D79D259B}">
      <dsp:nvSpPr>
        <dsp:cNvPr id="0" name=""/>
        <dsp:cNvSpPr/>
      </dsp:nvSpPr>
      <dsp:spPr>
        <a:xfrm>
          <a:off x="921902" y="1574"/>
          <a:ext cx="7750610" cy="798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474" tIns="84474" rIns="84474" bIns="84474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 branch of Computer Science, specifically a branch of Artificial Intelligence </a:t>
          </a:r>
        </a:p>
      </dsp:txBody>
      <dsp:txXfrm>
        <a:off x="921902" y="1574"/>
        <a:ext cx="7750610" cy="798183"/>
      </dsp:txXfrm>
    </dsp:sp>
    <dsp:sp modelId="{F4997E4E-54F8-45FA-B812-8D8854C98943}">
      <dsp:nvSpPr>
        <dsp:cNvPr id="0" name=""/>
        <dsp:cNvSpPr/>
      </dsp:nvSpPr>
      <dsp:spPr>
        <a:xfrm>
          <a:off x="0" y="999304"/>
          <a:ext cx="8672513" cy="79818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F3AB23-40BF-4823-81E9-E248842C1F29}">
      <dsp:nvSpPr>
        <dsp:cNvPr id="0" name=""/>
        <dsp:cNvSpPr/>
      </dsp:nvSpPr>
      <dsp:spPr>
        <a:xfrm>
          <a:off x="241450" y="1178895"/>
          <a:ext cx="439000" cy="439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AE3962-31D0-45D3-9137-A59A6EFFA97C}">
      <dsp:nvSpPr>
        <dsp:cNvPr id="0" name=""/>
        <dsp:cNvSpPr/>
      </dsp:nvSpPr>
      <dsp:spPr>
        <a:xfrm>
          <a:off x="921902" y="999304"/>
          <a:ext cx="7750610" cy="798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474" tIns="84474" rIns="84474" bIns="84474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Combines computational linguistics with statistical, machine learning and deep learning model</a:t>
          </a:r>
        </a:p>
      </dsp:txBody>
      <dsp:txXfrm>
        <a:off x="921902" y="999304"/>
        <a:ext cx="7750610" cy="798183"/>
      </dsp:txXfrm>
    </dsp:sp>
    <dsp:sp modelId="{FABB901D-896D-4EE7-B4A1-EB1BDDA39E87}">
      <dsp:nvSpPr>
        <dsp:cNvPr id="0" name=""/>
        <dsp:cNvSpPr/>
      </dsp:nvSpPr>
      <dsp:spPr>
        <a:xfrm>
          <a:off x="0" y="1997033"/>
          <a:ext cx="8672513" cy="79818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9E9FEE-89C5-46BA-B60B-4B30E0D2CB62}">
      <dsp:nvSpPr>
        <dsp:cNvPr id="0" name=""/>
        <dsp:cNvSpPr/>
      </dsp:nvSpPr>
      <dsp:spPr>
        <a:xfrm>
          <a:off x="241450" y="2176625"/>
          <a:ext cx="439000" cy="439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231074-E7FE-46DA-B2BD-F97DB8FD3E1D}">
      <dsp:nvSpPr>
        <dsp:cNvPr id="0" name=""/>
        <dsp:cNvSpPr/>
      </dsp:nvSpPr>
      <dsp:spPr>
        <a:xfrm>
          <a:off x="921902" y="1997033"/>
          <a:ext cx="7750610" cy="798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474" tIns="84474" rIns="84474" bIns="84474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Enables computers to process and understand human language in the form of text, or voice text, to understand the full meaning </a:t>
          </a:r>
        </a:p>
      </dsp:txBody>
      <dsp:txXfrm>
        <a:off x="921902" y="1997033"/>
        <a:ext cx="7750610" cy="798183"/>
      </dsp:txXfrm>
    </dsp:sp>
    <dsp:sp modelId="{457B9E6E-474F-4B7C-8979-5465445148D6}">
      <dsp:nvSpPr>
        <dsp:cNvPr id="0" name=""/>
        <dsp:cNvSpPr/>
      </dsp:nvSpPr>
      <dsp:spPr>
        <a:xfrm>
          <a:off x="0" y="2994763"/>
          <a:ext cx="8672513" cy="79818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17D11F-0B3A-4599-B247-E659B649A8C0}">
      <dsp:nvSpPr>
        <dsp:cNvPr id="0" name=""/>
        <dsp:cNvSpPr/>
      </dsp:nvSpPr>
      <dsp:spPr>
        <a:xfrm>
          <a:off x="241450" y="3174354"/>
          <a:ext cx="439000" cy="439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7908ED-B59D-4B6A-BB3E-AA73EA4D793A}">
      <dsp:nvSpPr>
        <dsp:cNvPr id="0" name=""/>
        <dsp:cNvSpPr/>
      </dsp:nvSpPr>
      <dsp:spPr>
        <a:xfrm>
          <a:off x="921902" y="2994763"/>
          <a:ext cx="3902630" cy="798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474" tIns="84474" rIns="84474" bIns="84474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Examples products that use NLP that we interact with everyday:</a:t>
          </a:r>
        </a:p>
      </dsp:txBody>
      <dsp:txXfrm>
        <a:off x="921902" y="2994763"/>
        <a:ext cx="3902630" cy="798183"/>
      </dsp:txXfrm>
    </dsp:sp>
    <dsp:sp modelId="{EFBCA38F-BD4C-44E2-B310-81B2BB26620C}">
      <dsp:nvSpPr>
        <dsp:cNvPr id="0" name=""/>
        <dsp:cNvSpPr/>
      </dsp:nvSpPr>
      <dsp:spPr>
        <a:xfrm>
          <a:off x="4824532" y="2994763"/>
          <a:ext cx="3847980" cy="798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474" tIns="84474" rIns="84474" bIns="8447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- GPS navigation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- Language translation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- Spam monitoring </a:t>
          </a:r>
        </a:p>
      </dsp:txBody>
      <dsp:txXfrm>
        <a:off x="4824532" y="2994763"/>
        <a:ext cx="3847980" cy="7981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EC6D38-B543-C440-9682-30A52A05BFA5}">
      <dsp:nvSpPr>
        <dsp:cNvPr id="0" name=""/>
        <dsp:cNvSpPr/>
      </dsp:nvSpPr>
      <dsp:spPr>
        <a:xfrm>
          <a:off x="2964" y="773814"/>
          <a:ext cx="1604923" cy="224689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126" tIns="330200" rIns="125126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Get more data and train the model </a:t>
          </a:r>
        </a:p>
      </dsp:txBody>
      <dsp:txXfrm>
        <a:off x="2964" y="1627633"/>
        <a:ext cx="1604923" cy="1348135"/>
      </dsp:txXfrm>
    </dsp:sp>
    <dsp:sp modelId="{67D2F023-3A46-1746-8A40-57EC2B020DB4}">
      <dsp:nvSpPr>
        <dsp:cNvPr id="0" name=""/>
        <dsp:cNvSpPr/>
      </dsp:nvSpPr>
      <dsp:spPr>
        <a:xfrm>
          <a:off x="468391" y="998504"/>
          <a:ext cx="674067" cy="6740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553" tIns="12700" rIns="52553" bIns="1270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1</a:t>
          </a:r>
        </a:p>
      </dsp:txBody>
      <dsp:txXfrm>
        <a:off x="567106" y="1097219"/>
        <a:ext cx="476637" cy="476637"/>
      </dsp:txXfrm>
    </dsp:sp>
    <dsp:sp modelId="{70B83AB9-A450-724E-BD6A-9C4509B0044A}">
      <dsp:nvSpPr>
        <dsp:cNvPr id="0" name=""/>
        <dsp:cNvSpPr/>
      </dsp:nvSpPr>
      <dsp:spPr>
        <a:xfrm>
          <a:off x="2964" y="3020635"/>
          <a:ext cx="1604923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A8EC54-F64C-004C-8BA7-009D10937FF6}">
      <dsp:nvSpPr>
        <dsp:cNvPr id="0" name=""/>
        <dsp:cNvSpPr/>
      </dsp:nvSpPr>
      <dsp:spPr>
        <a:xfrm>
          <a:off x="1768379" y="773814"/>
          <a:ext cx="1604923" cy="224689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126" tIns="330200" rIns="125126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Integrate this project with Elog </a:t>
          </a:r>
        </a:p>
      </dsp:txBody>
      <dsp:txXfrm>
        <a:off x="1768379" y="1627633"/>
        <a:ext cx="1604923" cy="1348135"/>
      </dsp:txXfrm>
    </dsp:sp>
    <dsp:sp modelId="{C7FC8EA1-BF80-CC4F-A9C4-DCAF7188D664}">
      <dsp:nvSpPr>
        <dsp:cNvPr id="0" name=""/>
        <dsp:cNvSpPr/>
      </dsp:nvSpPr>
      <dsp:spPr>
        <a:xfrm>
          <a:off x="2233807" y="998504"/>
          <a:ext cx="674067" cy="6740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553" tIns="12700" rIns="52553" bIns="1270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2</a:t>
          </a:r>
        </a:p>
      </dsp:txBody>
      <dsp:txXfrm>
        <a:off x="2332522" y="1097219"/>
        <a:ext cx="476637" cy="476637"/>
      </dsp:txXfrm>
    </dsp:sp>
    <dsp:sp modelId="{3B26F3E8-EBD0-8D42-B4EE-A06B26F93770}">
      <dsp:nvSpPr>
        <dsp:cNvPr id="0" name=""/>
        <dsp:cNvSpPr/>
      </dsp:nvSpPr>
      <dsp:spPr>
        <a:xfrm>
          <a:off x="1768379" y="3020635"/>
          <a:ext cx="1604923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2E1164-2588-A049-9E71-4125E55B1C16}">
      <dsp:nvSpPr>
        <dsp:cNvPr id="0" name=""/>
        <dsp:cNvSpPr/>
      </dsp:nvSpPr>
      <dsp:spPr>
        <a:xfrm>
          <a:off x="3533794" y="773814"/>
          <a:ext cx="1604923" cy="224689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126" tIns="330200" rIns="125126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Perform user testing</a:t>
          </a:r>
        </a:p>
      </dsp:txBody>
      <dsp:txXfrm>
        <a:off x="3533794" y="1627633"/>
        <a:ext cx="1604923" cy="1348135"/>
      </dsp:txXfrm>
    </dsp:sp>
    <dsp:sp modelId="{56DE34A3-7BBD-A64F-9FA3-BE43A55BCE92}">
      <dsp:nvSpPr>
        <dsp:cNvPr id="0" name=""/>
        <dsp:cNvSpPr/>
      </dsp:nvSpPr>
      <dsp:spPr>
        <a:xfrm>
          <a:off x="3999222" y="998504"/>
          <a:ext cx="674067" cy="6740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553" tIns="12700" rIns="52553" bIns="1270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3</a:t>
          </a:r>
        </a:p>
      </dsp:txBody>
      <dsp:txXfrm>
        <a:off x="4097937" y="1097219"/>
        <a:ext cx="476637" cy="476637"/>
      </dsp:txXfrm>
    </dsp:sp>
    <dsp:sp modelId="{A6C7745E-10EE-8C48-8992-7096398FDC74}">
      <dsp:nvSpPr>
        <dsp:cNvPr id="0" name=""/>
        <dsp:cNvSpPr/>
      </dsp:nvSpPr>
      <dsp:spPr>
        <a:xfrm>
          <a:off x="3533794" y="3020635"/>
          <a:ext cx="1604923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C26D06-D169-FE49-AF2D-5735647F509E}">
      <dsp:nvSpPr>
        <dsp:cNvPr id="0" name=""/>
        <dsp:cNvSpPr/>
      </dsp:nvSpPr>
      <dsp:spPr>
        <a:xfrm>
          <a:off x="5299210" y="773814"/>
          <a:ext cx="1604923" cy="224689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126" tIns="330200" rIns="125126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Find ways to improve the model and tune the parameters </a:t>
          </a:r>
        </a:p>
      </dsp:txBody>
      <dsp:txXfrm>
        <a:off x="5299210" y="1627633"/>
        <a:ext cx="1604923" cy="1348135"/>
      </dsp:txXfrm>
    </dsp:sp>
    <dsp:sp modelId="{80CEFF06-271A-5A46-9C31-C801A83AD1D4}">
      <dsp:nvSpPr>
        <dsp:cNvPr id="0" name=""/>
        <dsp:cNvSpPr/>
      </dsp:nvSpPr>
      <dsp:spPr>
        <a:xfrm>
          <a:off x="5764638" y="998504"/>
          <a:ext cx="674067" cy="6740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553" tIns="12700" rIns="52553" bIns="1270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4</a:t>
          </a:r>
        </a:p>
      </dsp:txBody>
      <dsp:txXfrm>
        <a:off x="5863353" y="1097219"/>
        <a:ext cx="476637" cy="476637"/>
      </dsp:txXfrm>
    </dsp:sp>
    <dsp:sp modelId="{1CF112D8-B339-DE4C-93E3-78E4D407D594}">
      <dsp:nvSpPr>
        <dsp:cNvPr id="0" name=""/>
        <dsp:cNvSpPr/>
      </dsp:nvSpPr>
      <dsp:spPr>
        <a:xfrm>
          <a:off x="5299210" y="3020635"/>
          <a:ext cx="1604923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CCC759-F2E8-9144-AA81-DA3E8B3C8416}">
      <dsp:nvSpPr>
        <dsp:cNvPr id="0" name=""/>
        <dsp:cNvSpPr/>
      </dsp:nvSpPr>
      <dsp:spPr>
        <a:xfrm>
          <a:off x="7064625" y="773814"/>
          <a:ext cx="1604923" cy="224689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126" tIns="330200" rIns="125126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Create a system where the model is trained on every new entry </a:t>
          </a:r>
        </a:p>
      </dsp:txBody>
      <dsp:txXfrm>
        <a:off x="7064625" y="1627633"/>
        <a:ext cx="1604923" cy="1348135"/>
      </dsp:txXfrm>
    </dsp:sp>
    <dsp:sp modelId="{B0720517-1DF7-764D-BC4C-45C23EDEA0F2}">
      <dsp:nvSpPr>
        <dsp:cNvPr id="0" name=""/>
        <dsp:cNvSpPr/>
      </dsp:nvSpPr>
      <dsp:spPr>
        <a:xfrm>
          <a:off x="7530053" y="998504"/>
          <a:ext cx="674067" cy="6740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553" tIns="12700" rIns="52553" bIns="1270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5</a:t>
          </a:r>
        </a:p>
      </dsp:txBody>
      <dsp:txXfrm>
        <a:off x="7628768" y="1097219"/>
        <a:ext cx="476637" cy="476637"/>
      </dsp:txXfrm>
    </dsp:sp>
    <dsp:sp modelId="{77DDBC16-5ABD-AB4D-80E5-B699DF76FB86}">
      <dsp:nvSpPr>
        <dsp:cNvPr id="0" name=""/>
        <dsp:cNvSpPr/>
      </dsp:nvSpPr>
      <dsp:spPr>
        <a:xfrm>
          <a:off x="7064625" y="3020635"/>
          <a:ext cx="1604923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9/21/23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1T16:30:45.737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 25,'26'0,"-1"0,-8 0,1 0,3 0,-1 0,-1 0,-1 0,-2 0,-1-2,-2 1,-1-1,0 1,0 1,0-2,-1 1,-2-2,0 0,0 2,-1-1,0 2,0 0,-2 0,1 0,-2 0,1 0,0 0,-1 0,0 0,2 0,-1 0,1-2,-2 1,-1-1,2 1,-1 1,0 0,1 0,-2 0,3 0,-2 0,1 0,0 0,-3 0,2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1T16:30:48.188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0 0,'32'0,"-2"0,-3 0,0 0,-3 0,0 0,5 0,1 0,1 0,-4 0,-8 0,-2 0,-2 0,-2 0,0 0,-1 0,-1 0,-1 0,-2 0,-2 0,0 0,-2 1,3 1,-3 0,2 1,-2-1,2-1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1T16:30:52.122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0 7,'45'0,"-2"0,-4 0,-2 0,-4-1,-2-1,-3 0,-3 1,0 1,-3 0,-3 0,-3 0,-4 0,-1 0,-1 0,-1 0,-1 0,-3 0,-1 0,3 0,-1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1T16:30:58.804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0 6,'32'0,"-2"0,-6 0,0 0,-1 0,0 0,0 0,-3 0,-2 0,-1 0,-1 0,-2 0,-2 0,0 0,0 0,0 0,-1 0,0 0,-3 0,0 0,-1-1,-1 0,-1-1,0 1,0 1,0 0,3 0,-3 0,1 0,0 0,-2 0,2 0,-1 0,0 0,1 0,-1 0,1 0,-1 0,1 0,-1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1T16:31:03.721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0 1,'25'0,"0"0,3 0,1 0,-1 0,-2 0,3 0,-1 0,-1 0,-4 0,-8 0,-1 0,-3 0,-1 0,0 0,0 0,-1 0,1 0,0 0,0 0,-2 0,1 0,0 0,-1 0,0 0,-1 0,-1 0,0 0,-1 1,0 0,0 1,0-1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1T16:31:07.105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 0,'27'0,"-3"0,-7 0,-1 0,-1 0,0 0,1 0,-1 0,0 0,0 0,-4 0,-1 0,-2 0,0 0,0 0,0 0,-1 0,1 0,0 0,0 0,-1 0,1 0,-1 0,0 0,1 0,-1 0,0 0,1 0,-1 0,0 0,0 0,-2 0,1 0,-1 0,1 0,0 0,0 0,-1 0,1 0,-1 0,0 1,0 1,1-1,-1 0,1-1,-1 0,-1 0,4 0,-4 0,2 0,0 0,-2 0,2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1T16:31:10.005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0 0,'21'0,"3"0,-2 0,4 0,-2 0,-1 0,1 0,0 0,0 0,-4 0,-2 0,-2 0,-2 0,0 0,-1 0,1 0,0 0,0 0,-2 0,-1 0,1 0,-3 0,-1 0,-1 0,0 0,-2 0,0 0,0 0,1 0,-1 0,1 0,-1 0,0 0,1 0,-1 0,2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1T16:31:12.671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0 1,'27'0,"0"0,-2 0,3 0,-2 0,-4 0,0 0,-4 0,-1 1,-2 0,-5 1,0-1,1 0,-1-1,1 0,-2 0,0 0,-1 0,1 0,-2 0,1 0,-1 0,-1 0,-1 0,0 0,2 0,-3 0,2 0,0 0,-2 0,3 0,-2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1T16:31:20.671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0 18,'34'0,"-1"0,-3 0,0 0,-2 0,-2 0,0 0,-2 0,0 0,-2 0,-2 0,-1 0,-1 0,-3 0,-1 0,0-1,0-1,0 0,-1 0,-1 0,-2 0,-1 1,-1 1,-3 0,0-1,1-1,-2 1,2-1,-3 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9/21/23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9/21/23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9/21/23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9/21/23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9/21/23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9/21/23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9/21/23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9/21/23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31.png"/><Relationship Id="rId18" Type="http://schemas.openxmlformats.org/officeDocument/2006/relationships/customXml" Target="../ink/ink8.xml"/><Relationship Id="rId3" Type="http://schemas.microsoft.com/office/2007/relationships/hdphoto" Target="../media/hdphoto1.wdp"/><Relationship Id="rId21" Type="http://schemas.openxmlformats.org/officeDocument/2006/relationships/image" Target="../media/image35.png"/><Relationship Id="rId7" Type="http://schemas.openxmlformats.org/officeDocument/2006/relationships/image" Target="../media/image28.png"/><Relationship Id="rId12" Type="http://schemas.openxmlformats.org/officeDocument/2006/relationships/customXml" Target="../ink/ink5.xml"/><Relationship Id="rId17" Type="http://schemas.openxmlformats.org/officeDocument/2006/relationships/image" Target="../media/image33.png"/><Relationship Id="rId2" Type="http://schemas.openxmlformats.org/officeDocument/2006/relationships/image" Target="../media/image26.png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2.xml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customXml" Target="../ink/ink4.xml"/><Relationship Id="rId19" Type="http://schemas.openxmlformats.org/officeDocument/2006/relationships/image" Target="../media/image34.png"/><Relationship Id="rId4" Type="http://schemas.openxmlformats.org/officeDocument/2006/relationships/customXml" Target="../ink/ink1.xml"/><Relationship Id="rId9" Type="http://schemas.openxmlformats.org/officeDocument/2006/relationships/image" Target="../media/image29.png"/><Relationship Id="rId14" Type="http://schemas.openxmlformats.org/officeDocument/2006/relationships/customXml" Target="../ink/ink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AD-</a:t>
            </a:r>
            <a:r>
              <a:rPr lang="en-US" sz="1800" dirty="0" err="1"/>
              <a:t>Elog</a:t>
            </a:r>
            <a:r>
              <a:rPr lang="en-US" sz="1800" dirty="0"/>
              <a:t> Data Search Using Natural Language Processing Techniques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93964" y="3849336"/>
            <a:ext cx="8499232" cy="1151542"/>
          </a:xfrm>
        </p:spPr>
        <p:txBody>
          <a:bodyPr/>
          <a:lstStyle/>
          <a:p>
            <a:r>
              <a:rPr lang="en-US" sz="1400" dirty="0"/>
              <a:t>Amiin Muse	</a:t>
            </a:r>
          </a:p>
          <a:p>
            <a:r>
              <a:rPr lang="en-US" sz="1400" u="sng" dirty="0"/>
              <a:t>Supervisor:</a:t>
            </a:r>
            <a:r>
              <a:rPr lang="en-US" sz="1400" dirty="0"/>
              <a:t> </a:t>
            </a:r>
            <a:r>
              <a:rPr lang="en-US" sz="1400" dirty="0" err="1"/>
              <a:t>Athula</a:t>
            </a:r>
            <a:r>
              <a:rPr lang="en-US" sz="1400" dirty="0"/>
              <a:t> Wickremasinghe</a:t>
            </a:r>
          </a:p>
          <a:p>
            <a:r>
              <a:rPr lang="en-US" sz="1400" dirty="0"/>
              <a:t>TSD Topical Meeting</a:t>
            </a:r>
          </a:p>
          <a:p>
            <a:r>
              <a:rPr lang="en-US" sz="1400" dirty="0"/>
              <a:t>21 Sep, 2023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FA96D49F-E75B-CA4C-9755-57CB093C34C1}" type="datetime1">
              <a:rPr lang="en-US" smtClean="0"/>
              <a:pPr>
                <a:spcAft>
                  <a:spcPts val="600"/>
                </a:spcAft>
                <a:defRPr/>
              </a:pPr>
              <a:t>9/21/23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>
          <a:xfrm>
            <a:off x="222250" y="4878161"/>
            <a:ext cx="414338" cy="177964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10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Common </a:t>
            </a:r>
            <a:r>
              <a:rPr lang="en-US" dirty="0" err="1"/>
              <a:t>Elog</a:t>
            </a:r>
            <a:r>
              <a:rPr lang="en-US" dirty="0"/>
              <a:t> Words (after </a:t>
            </a:r>
            <a:r>
              <a:rPr lang="en-US" dirty="0" err="1"/>
              <a:t>preprocesing</a:t>
            </a:r>
            <a:r>
              <a:rPr lang="en-US" dirty="0"/>
              <a:t>)</a:t>
            </a:r>
          </a:p>
        </p:txBody>
      </p:sp>
      <p:pic>
        <p:nvPicPr>
          <p:cNvPr id="6" name="Google Shape;92;p18">
            <a:extLst>
              <a:ext uri="{FF2B5EF4-FFF2-40B4-BE49-F238E27FC236}">
                <a16:creationId xmlns:a16="http://schemas.microsoft.com/office/drawing/2014/main" id="{50A7DF93-B269-7D00-AD80-4D2B7452CC9C}"/>
              </a:ext>
            </a:extLst>
          </p:cNvPr>
          <p:cNvPicPr preferRelativeResize="0"/>
          <p:nvPr/>
        </p:nvPicPr>
        <p:blipFill rotWithShape="1">
          <a:blip r:embed="rId2"/>
          <a:srcRect l="2899"/>
          <a:stretch/>
        </p:blipFill>
        <p:spPr>
          <a:xfrm>
            <a:off x="736827" y="761784"/>
            <a:ext cx="7135209" cy="4036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1180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66EAA0-F6AE-60FE-CB28-A119BF20D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Different vectorization techniques and models: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 err="1"/>
              <a:t>CountVector</a:t>
            </a:r>
            <a:endParaRPr lang="en-US" dirty="0"/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TFIDF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Word2Vec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Doc2Vec (The one we used)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568325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568325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AFA33C-CE80-ADF2-7918-CD5382E75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6032F-3788-5BB5-490A-9BE2E5FDE75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9/21/23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3BE29-9A29-0CFA-AC46-3B01280AD0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D1B73-D879-07BF-2310-E920904980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10" name="Picture Placeholder 103" descr="A diagram of a diagram&#10;&#10;Description automatically generated">
            <a:extLst>
              <a:ext uri="{FF2B5EF4-FFF2-40B4-BE49-F238E27FC236}">
                <a16:creationId xmlns:a16="http://schemas.microsoft.com/office/drawing/2014/main" id="{A5DD770A-F99C-C917-AD7C-03EEA608C6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8" r="1468" b="-5124"/>
          <a:stretch/>
        </p:blipFill>
        <p:spPr>
          <a:xfrm>
            <a:off x="636588" y="2571750"/>
            <a:ext cx="3860578" cy="206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17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C65FC9-BE06-387D-FB60-31014F3164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Extension of Word2Vec</a:t>
            </a:r>
          </a:p>
          <a:p>
            <a:pPr marL="568325" lvl="1" indent="-285750">
              <a:buFont typeface="Courier New" panose="02070309020205020404" pitchFamily="49" charset="0"/>
              <a:buChar char="o"/>
            </a:pPr>
            <a:r>
              <a:rPr lang="en-US" dirty="0"/>
              <a:t>Word2Vec creates word representation based on word’s location in a sentence and other words</a:t>
            </a:r>
          </a:p>
          <a:p>
            <a:r>
              <a:rPr lang="en-US" dirty="0" err="1"/>
              <a:t>Gensim</a:t>
            </a:r>
            <a:r>
              <a:rPr lang="en-US" dirty="0"/>
              <a:t> library in python has the Doc2vec model and it is based on a paper wrote by Le and </a:t>
            </a:r>
            <a:r>
              <a:rPr lang="en-US" dirty="0" err="1"/>
              <a:t>Mikolov</a:t>
            </a:r>
            <a:r>
              <a:rPr lang="en-US" dirty="0"/>
              <a:t> </a:t>
            </a:r>
          </a:p>
          <a:p>
            <a:r>
              <a:rPr lang="en-US" dirty="0"/>
              <a:t>Takes the processed text and creates a list of tagged documents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Then we train the D2V model using our tagged docs 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568325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568325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2709E2-6D0C-4F46-DEE9-E9E7C3833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Doc2Vec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418F0-C26A-5E9E-60C0-FA213595BF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9/21/23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01C2C-D07C-6811-086A-DCBA078B0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9D7BB-4F1E-3CC9-34EB-A2049D6147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7" name="Google Shape;100;p19">
            <a:extLst>
              <a:ext uri="{FF2B5EF4-FFF2-40B4-BE49-F238E27FC236}">
                <a16:creationId xmlns:a16="http://schemas.microsoft.com/office/drawing/2014/main" id="{8BEEF7E2-8AD4-C15E-4DEE-0129809B3F9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5464" y="3301139"/>
            <a:ext cx="8589933" cy="5579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9ED125A-860D-C5E2-2CE4-8FAC32BE4738}"/>
              </a:ext>
            </a:extLst>
          </p:cNvPr>
          <p:cNvCxnSpPr>
            <a:cxnSpLocks/>
          </p:cNvCxnSpPr>
          <p:nvPr/>
        </p:nvCxnSpPr>
        <p:spPr>
          <a:xfrm>
            <a:off x="5742122" y="2774197"/>
            <a:ext cx="0" cy="402956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3072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C65FC9-BE06-387D-FB60-31014F3164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dirty="0"/>
              <a:t>Then search some words and look for the most similar entries.</a:t>
            </a:r>
          </a:p>
          <a:p>
            <a:pPr lvl="1"/>
            <a:endParaRPr lang="en-US" dirty="0"/>
          </a:p>
          <a:p>
            <a:pPr marL="568325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2709E2-6D0C-4F46-DEE9-E9E7C3833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Doc2Vec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418F0-C26A-5E9E-60C0-FA213595BF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9/21/23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01C2C-D07C-6811-086A-DCBA078B0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9D7BB-4F1E-3CC9-34EB-A2049D6147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11" name="Content Placeholder 6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B5616B20-B971-F749-0B08-A6AB39678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511" y="1106316"/>
            <a:ext cx="4978817" cy="356060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FDC269A-3CF7-9BC7-6AE4-369893276F42}"/>
                  </a:ext>
                </a:extLst>
              </p14:cNvPr>
              <p14:cNvContentPartPr/>
              <p14:nvPr/>
            </p14:nvContentPartPr>
            <p14:xfrm>
              <a:off x="1754095" y="3604795"/>
              <a:ext cx="160920" cy="90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FDC269A-3CF7-9BC7-6AE4-369893276F4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36455" y="3569155"/>
                <a:ext cx="196560" cy="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959DF5B-0B13-8247-F7A6-7F7D5A137372}"/>
                  </a:ext>
                </a:extLst>
              </p14:cNvPr>
              <p14:cNvContentPartPr/>
              <p14:nvPr/>
            </p14:nvContentPartPr>
            <p14:xfrm>
              <a:off x="3323335" y="3608395"/>
              <a:ext cx="159120" cy="43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959DF5B-0B13-8247-F7A6-7F7D5A13737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05335" y="3572395"/>
                <a:ext cx="194760" cy="7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243C860-4362-5431-8AA6-0EE6FFAA955E}"/>
                  </a:ext>
                </a:extLst>
              </p14:cNvPr>
              <p14:cNvContentPartPr/>
              <p14:nvPr/>
            </p14:nvContentPartPr>
            <p14:xfrm>
              <a:off x="3379135" y="3699835"/>
              <a:ext cx="156600" cy="28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243C860-4362-5431-8AA6-0EE6FFAA955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61135" y="3664195"/>
                <a:ext cx="19224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BFF57F5-0383-52B5-D55D-1B4F4D62F5B6}"/>
                  </a:ext>
                </a:extLst>
              </p14:cNvPr>
              <p14:cNvContentPartPr/>
              <p14:nvPr/>
            </p14:nvContentPartPr>
            <p14:xfrm>
              <a:off x="1925095" y="3872995"/>
              <a:ext cx="166320" cy="25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BFF57F5-0383-52B5-D55D-1B4F4D62F5B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07095" y="3837355"/>
                <a:ext cx="20196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EA9C964-F9CC-9DBB-4BE2-0F378BCCED45}"/>
                  </a:ext>
                </a:extLst>
              </p14:cNvPr>
              <p14:cNvContentPartPr/>
              <p14:nvPr/>
            </p14:nvContentPartPr>
            <p14:xfrm>
              <a:off x="2264215" y="3968395"/>
              <a:ext cx="164880" cy="21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EA9C964-F9CC-9DBB-4BE2-0F378BCCED4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46215" y="3932755"/>
                <a:ext cx="20052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80BBE89-6238-925D-6531-83FE1516FCC4}"/>
                  </a:ext>
                </a:extLst>
              </p14:cNvPr>
              <p14:cNvContentPartPr/>
              <p14:nvPr/>
            </p14:nvContentPartPr>
            <p14:xfrm>
              <a:off x="2262055" y="4061635"/>
              <a:ext cx="165960" cy="21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80BBE89-6238-925D-6531-83FE1516FCC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44415" y="4025635"/>
                <a:ext cx="20160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85E43B2-F6DE-0A2E-087F-D2F64AF07F0D}"/>
                  </a:ext>
                </a:extLst>
              </p14:cNvPr>
              <p14:cNvContentPartPr/>
              <p14:nvPr/>
            </p14:nvContentPartPr>
            <p14:xfrm>
              <a:off x="1202215" y="4120675"/>
              <a:ext cx="171000" cy="3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85E43B2-F6DE-0A2E-087F-D2F64AF07F0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84215" y="4084675"/>
                <a:ext cx="2066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BBF6869-E10A-C508-6B99-D9A56B488E87}"/>
                  </a:ext>
                </a:extLst>
              </p14:cNvPr>
              <p14:cNvContentPartPr/>
              <p14:nvPr/>
            </p14:nvContentPartPr>
            <p14:xfrm>
              <a:off x="1208695" y="4221835"/>
              <a:ext cx="140760" cy="25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BBF6869-E10A-C508-6B99-D9A56B488E8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90695" y="4186195"/>
                <a:ext cx="17640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36D5A95-B83C-98BF-8EDE-B6F64491D321}"/>
                  </a:ext>
                </a:extLst>
              </p14:cNvPr>
              <p14:cNvContentPartPr/>
              <p14:nvPr/>
            </p14:nvContentPartPr>
            <p14:xfrm>
              <a:off x="1800535" y="4559515"/>
              <a:ext cx="175320" cy="68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36D5A95-B83C-98BF-8EDE-B6F64491D32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782535" y="4523515"/>
                <a:ext cx="210960" cy="78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5702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C65FC9-BE06-387D-FB60-31014F3164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</p:spPr>
        <p:txBody>
          <a:bodyPr>
            <a:normAutofit/>
          </a:bodyPr>
          <a:lstStyle/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004C97"/>
                </a:solidFill>
              </a:rPr>
              <a:t>Python libraries were utilized to make cluster of different groups of the data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004C97"/>
                </a:solidFill>
              </a:rPr>
              <a:t>The number of clusters is dependent on the number of variations the data has</a:t>
            </a:r>
          </a:p>
          <a:p>
            <a:pPr lvl="1"/>
            <a:endParaRPr lang="en-US" sz="1300" dirty="0">
              <a:solidFill>
                <a:srgbClr val="004C97"/>
              </a:solidFill>
            </a:endParaRPr>
          </a:p>
        </p:txBody>
      </p:sp>
      <p:pic>
        <p:nvPicPr>
          <p:cNvPr id="8" name="Picture 7" descr="A diagram of a number of dots&#10;&#10;Description automatically generated">
            <a:extLst>
              <a:ext uri="{FF2B5EF4-FFF2-40B4-BE49-F238E27FC236}">
                <a16:creationId xmlns:a16="http://schemas.microsoft.com/office/drawing/2014/main" id="{97E8155D-24E2-EDA3-CB1B-6B2896BF8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715" y="1225634"/>
            <a:ext cx="5347605" cy="2754015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418F0-C26A-5E9E-60C0-FA213595BFB1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57ADAB69-348E-2C41-AF41-E98D046040A4}" type="datetime1">
              <a:rPr lang="en-US" smtClean="0"/>
              <a:pPr>
                <a:spcAft>
                  <a:spcPts val="600"/>
                </a:spcAft>
                <a:defRPr/>
              </a:pPr>
              <a:t>9/21/23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01C2C-D07C-6811-086A-DCBA078B0A9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9D7BB-4F1E-3CC9-34EB-A2049D61473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22250" y="4878161"/>
            <a:ext cx="414338" cy="177964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14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2709E2-6D0C-4F46-DEE9-E9E7C3833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Categorization</a:t>
            </a:r>
          </a:p>
        </p:txBody>
      </p:sp>
      <p:pic>
        <p:nvPicPr>
          <p:cNvPr id="12" name="Picture 11" descr="A diagram of a number of dots&#10;&#10;Description automatically generated">
            <a:extLst>
              <a:ext uri="{FF2B5EF4-FFF2-40B4-BE49-F238E27FC236}">
                <a16:creationId xmlns:a16="http://schemas.microsoft.com/office/drawing/2014/main" id="{0E654CB9-A969-5370-F324-D1161BD66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715" y="1225634"/>
            <a:ext cx="5507182" cy="28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98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4B2DB0-21EF-CC81-6D14-B6C8914170F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9/21/23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3A9FD-4709-4AEB-23E1-6E2649434DD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522F9-81EB-A74C-6237-46C0C84F79B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0B22930-53F6-B046-A4FB-4EE842685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Labeling Clusters </a:t>
            </a:r>
          </a:p>
        </p:txBody>
      </p:sp>
      <p:pic>
        <p:nvPicPr>
          <p:cNvPr id="15" name="Picture 14" descr="A close up of words&#10;&#10;Description automatically generated">
            <a:extLst>
              <a:ext uri="{FF2B5EF4-FFF2-40B4-BE49-F238E27FC236}">
                <a16:creationId xmlns:a16="http://schemas.microsoft.com/office/drawing/2014/main" id="{2493CF1E-4DB5-408B-768C-1E1B6D53C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304" y="2769676"/>
            <a:ext cx="3471746" cy="1923157"/>
          </a:xfrm>
          <a:prstGeom prst="rect">
            <a:avLst/>
          </a:prstGeom>
        </p:spPr>
      </p:pic>
      <p:pic>
        <p:nvPicPr>
          <p:cNvPr id="17" name="Picture 16" descr="A close up of words&#10;&#10;Description automatically generated">
            <a:extLst>
              <a:ext uri="{FF2B5EF4-FFF2-40B4-BE49-F238E27FC236}">
                <a16:creationId xmlns:a16="http://schemas.microsoft.com/office/drawing/2014/main" id="{1817342E-7897-6684-77DC-C2C5037BC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740" y="206066"/>
            <a:ext cx="3829050" cy="2121084"/>
          </a:xfrm>
          <a:prstGeom prst="rect">
            <a:avLst/>
          </a:prstGeom>
        </p:spPr>
      </p:pic>
      <p:pic>
        <p:nvPicPr>
          <p:cNvPr id="19" name="Picture 18" descr="A close up of words&#10;&#10;Description automatically generated">
            <a:extLst>
              <a:ext uri="{FF2B5EF4-FFF2-40B4-BE49-F238E27FC236}">
                <a16:creationId xmlns:a16="http://schemas.microsoft.com/office/drawing/2014/main" id="{58C250C2-4497-549E-E1FE-1520B2E86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19" y="2419814"/>
            <a:ext cx="3471744" cy="192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42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2709E2-6D0C-4F46-DEE9-E9E7C3833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Future Work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418F0-C26A-5E9E-60C0-FA213595BF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57ADAB69-348E-2C41-AF41-E98D046040A4}" type="datetime1">
              <a:rPr lang="en-US" smtClean="0"/>
              <a:pPr>
                <a:spcAft>
                  <a:spcPts val="600"/>
                </a:spcAft>
                <a:defRPr/>
              </a:pPr>
              <a:t>9/21/23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01C2C-D07C-6811-086A-DCBA078B0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9D7BB-4F1E-3CC9-34EB-A2049D6147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16</a:t>
            </a:fld>
            <a:endParaRPr lang="en-US"/>
          </a:p>
        </p:txBody>
      </p:sp>
      <p:graphicFrame>
        <p:nvGraphicFramePr>
          <p:cNvPr id="8" name="Content Placeholder 1">
            <a:extLst>
              <a:ext uri="{FF2B5EF4-FFF2-40B4-BE49-F238E27FC236}">
                <a16:creationId xmlns:a16="http://schemas.microsoft.com/office/drawing/2014/main" id="{3B5CBF9B-C614-50E6-4E78-1336903D12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9196341"/>
              </p:ext>
            </p:extLst>
          </p:nvPr>
        </p:nvGraphicFramePr>
        <p:xfrm>
          <a:off x="228603" y="728664"/>
          <a:ext cx="8672513" cy="3794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2292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ACC82F-6565-8F6A-C0D4-61844ED03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4648" y="1808655"/>
            <a:ext cx="3050697" cy="825312"/>
          </a:xfrm>
        </p:spPr>
        <p:txBody>
          <a:bodyPr/>
          <a:lstStyle/>
          <a:p>
            <a:pPr algn="ctr"/>
            <a:r>
              <a:rPr lang="en-US" dirty="0"/>
              <a:t>This is the end. </a:t>
            </a:r>
            <a:br>
              <a:rPr lang="en-US" dirty="0"/>
            </a:br>
            <a:r>
              <a:rPr lang="en-US" dirty="0"/>
              <a:t>Thank you!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F7EFE-AF72-B8E2-1E19-01783A8F3B6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9/21/23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64AF4C-1BA5-1E5D-A696-27D819A7E5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DA4AF-AC11-7AA9-CD04-A48256A509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109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FBA12-B2E4-2EBF-EA0E-79589A96C87B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57ADAB69-348E-2C41-AF41-E98D046040A4}" type="datetime1">
              <a:rPr lang="en-US" smtClean="0"/>
              <a:pPr>
                <a:spcAft>
                  <a:spcPts val="600"/>
                </a:spcAft>
                <a:defRPr/>
              </a:pPr>
              <a:t>9/21/23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26132-E901-112A-7B4E-97014C2812D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E2D12-A8CF-5325-313D-D8F9836ECB3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22250" y="4878161"/>
            <a:ext cx="414338" cy="177964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6031FF-241E-DF2C-97C4-BD9B2B2F1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Outline</a:t>
            </a:r>
          </a:p>
        </p:txBody>
      </p:sp>
      <p:graphicFrame>
        <p:nvGraphicFramePr>
          <p:cNvPr id="8" name="Content Placeholder 1">
            <a:extLst>
              <a:ext uri="{FF2B5EF4-FFF2-40B4-BE49-F238E27FC236}">
                <a16:creationId xmlns:a16="http://schemas.microsoft.com/office/drawing/2014/main" id="{C6F61808-DBE0-5E56-2C70-2E0CBC2EFCD3}"/>
              </a:ext>
            </a:extLst>
          </p:cNvPr>
          <p:cNvGraphicFramePr>
            <a:graphicFrameLocks noGrp="1"/>
          </p:cNvGraphicFramePr>
          <p:nvPr>
            <p:ph sz="half" idx="15"/>
            <p:extLst>
              <p:ext uri="{D42A27DB-BD31-4B8C-83A1-F6EECF244321}">
                <p14:modId xmlns:p14="http://schemas.microsoft.com/office/powerpoint/2010/main" val="459222591"/>
              </p:ext>
            </p:extLst>
          </p:nvPr>
        </p:nvGraphicFramePr>
        <p:xfrm>
          <a:off x="141593" y="811291"/>
          <a:ext cx="5347605" cy="3767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1189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6031FF-241E-DF2C-97C4-BD9B2B2F1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NLP (Natural Language Processing) 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FBA12-B2E4-2EBF-EA0E-79589A96C8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57ADAB69-348E-2C41-AF41-E98D046040A4}" type="datetime1">
              <a:rPr lang="en-US" smtClean="0"/>
              <a:pPr>
                <a:spcAft>
                  <a:spcPts val="600"/>
                </a:spcAft>
                <a:defRPr/>
              </a:pPr>
              <a:t>9/21/23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26132-E901-112A-7B4E-97014C2812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E2D12-A8CF-5325-313D-D8F9836ECB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3</a:t>
            </a:fld>
            <a:endParaRPr lang="en-US"/>
          </a:p>
        </p:txBody>
      </p:sp>
      <p:graphicFrame>
        <p:nvGraphicFramePr>
          <p:cNvPr id="8" name="Content Placeholder 1">
            <a:extLst>
              <a:ext uri="{FF2B5EF4-FFF2-40B4-BE49-F238E27FC236}">
                <a16:creationId xmlns:a16="http://schemas.microsoft.com/office/drawing/2014/main" id="{FC9F19A7-4B32-9805-6452-6548066D05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8966515"/>
              </p:ext>
            </p:extLst>
          </p:nvPr>
        </p:nvGraphicFramePr>
        <p:xfrm>
          <a:off x="228603" y="728664"/>
          <a:ext cx="8672513" cy="3794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37621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ECA7D40D-78E5-97EF-90D0-8391AEE451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669013"/>
            <a:ext cx="4029140" cy="202492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B2D7FE5-8ECB-0060-E97E-BB0431D63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Data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BD595-FC38-29D1-6CC4-406561CD66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9/21/23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D9808F-A82D-4CC8-A0F8-909CEE3E41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DBFD3-9DC9-BF94-1835-DDFB338C7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9" name="Google Shape;62;p14">
            <a:extLst>
              <a:ext uri="{FF2B5EF4-FFF2-40B4-BE49-F238E27FC236}">
                <a16:creationId xmlns:a16="http://schemas.microsoft.com/office/drawing/2014/main" id="{74C819B8-A2CF-D47C-2F3C-F91A62F738F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043" y="847303"/>
            <a:ext cx="4029140" cy="202492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F354FC4-EFE5-A66B-EAF9-1F2947E7A531}"/>
              </a:ext>
            </a:extLst>
          </p:cNvPr>
          <p:cNvSpPr txBox="1">
            <a:spLocks/>
          </p:cNvSpPr>
          <p:nvPr/>
        </p:nvSpPr>
        <p:spPr>
          <a:xfrm>
            <a:off x="636588" y="3127663"/>
            <a:ext cx="8498402" cy="1457515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0" lvl="4"/>
            <a:endParaRPr lang="en-US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00E5E93C-F64C-EEE9-0148-232E2A987ECA}"/>
              </a:ext>
            </a:extLst>
          </p:cNvPr>
          <p:cNvSpPr txBox="1">
            <a:spLocks/>
          </p:cNvSpPr>
          <p:nvPr/>
        </p:nvSpPr>
        <p:spPr>
          <a:xfrm>
            <a:off x="320351" y="3285001"/>
            <a:ext cx="7684523" cy="1142838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Data included different columns such id, logs, text, comments and etc. </a:t>
            </a:r>
          </a:p>
          <a:p>
            <a:r>
              <a:rPr lang="en-US" sz="1600" dirty="0"/>
              <a:t>The non-useful columns were removed to focus on the important data</a:t>
            </a:r>
          </a:p>
          <a:p>
            <a:r>
              <a:rPr lang="en-US" sz="1600" dirty="0"/>
              <a:t>10+ files with 2767 entries 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89572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2D7FE5-8ECB-0060-E97E-BB0431D63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Data Preprocessing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BD595-FC38-29D1-6CC4-406561CD66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9/21/23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D9808F-A82D-4CC8-A0F8-909CEE3E41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DBFD3-9DC9-BF94-1835-DDFB338C7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F354FC4-EFE5-A66B-EAF9-1F2947E7A531}"/>
              </a:ext>
            </a:extLst>
          </p:cNvPr>
          <p:cNvSpPr txBox="1">
            <a:spLocks/>
          </p:cNvSpPr>
          <p:nvPr/>
        </p:nvSpPr>
        <p:spPr>
          <a:xfrm>
            <a:off x="636588" y="3127663"/>
            <a:ext cx="8498402" cy="1457515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0" lvl="4"/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3C9C60-2BC6-CD9D-39CB-27B819D42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728664"/>
            <a:ext cx="8672516" cy="2398998"/>
          </a:xfrm>
        </p:spPr>
        <p:txBody>
          <a:bodyPr/>
          <a:lstStyle/>
          <a:p>
            <a:r>
              <a:rPr lang="en-US" dirty="0"/>
              <a:t>NLP preprocessing </a:t>
            </a:r>
            <a:r>
              <a:rPr lang="en-US" dirty="0" err="1"/>
              <a:t>technieques</a:t>
            </a:r>
            <a:r>
              <a:rPr lang="en-US" dirty="0"/>
              <a:t> were done on the ‘text’ column that has the most useful data:</a:t>
            </a:r>
          </a:p>
          <a:p>
            <a:pPr marL="568325" lvl="1" indent="-285750">
              <a:buFont typeface="Courier New" panose="02070309020205020404" pitchFamily="49" charset="0"/>
              <a:buChar char="o"/>
            </a:pPr>
            <a:r>
              <a:rPr lang="en-US" dirty="0"/>
              <a:t>Removing links, html tags, punctuation and entries with no content </a:t>
            </a:r>
          </a:p>
          <a:p>
            <a:pPr marL="568325" lvl="1" indent="-285750">
              <a:buFont typeface="Courier New" panose="02070309020205020404" pitchFamily="49" charset="0"/>
              <a:buChar char="o"/>
            </a:pPr>
            <a:r>
              <a:rPr lang="en-US" dirty="0"/>
              <a:t>Tokenize</a:t>
            </a:r>
          </a:p>
          <a:p>
            <a:pPr marL="568325" lvl="1" indent="-285750">
              <a:buFont typeface="Courier New" panose="02070309020205020404" pitchFamily="49" charset="0"/>
              <a:buChar char="o"/>
            </a:pPr>
            <a:r>
              <a:rPr lang="en-US" dirty="0"/>
              <a:t>Remove Stopwords </a:t>
            </a:r>
          </a:p>
          <a:p>
            <a:pPr marL="568325" lvl="1" indent="-285750">
              <a:buFont typeface="Courier New" panose="02070309020205020404" pitchFamily="49" charset="0"/>
              <a:buChar char="o"/>
            </a:pPr>
            <a:r>
              <a:rPr lang="en-US" dirty="0"/>
              <a:t>Lemmatize/Stemming</a:t>
            </a:r>
          </a:p>
          <a:p>
            <a:pPr marL="568325" lvl="1" indent="-285750">
              <a:buFont typeface="Courier New" panose="02070309020205020404" pitchFamily="49" charset="0"/>
              <a:buChar char="o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752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710864-F70F-46C1-A671-A82F949E0D3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31218" y="999614"/>
            <a:ext cx="4440782" cy="2868379"/>
          </a:xfrm>
        </p:spPr>
        <p:txBody>
          <a:bodyPr/>
          <a:lstStyle/>
          <a:p>
            <a:pPr algn="ctr"/>
            <a:r>
              <a:rPr lang="en-US" b="1" dirty="0"/>
              <a:t>Remove  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Remove links, html tags, punctuation and entries with no content </a:t>
            </a:r>
          </a:p>
          <a:p>
            <a:pPr algn="ctr"/>
            <a:r>
              <a:rPr lang="en-US" dirty="0"/>
              <a:t>Hi &lt;b&gt; John &lt;/b&gt;, check your messages. 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Hi John message me</a:t>
            </a:r>
          </a:p>
          <a:p>
            <a:pPr algn="ctr"/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801799-B2F6-ACF8-642B-C620FF37952D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700017" y="999614"/>
            <a:ext cx="4215383" cy="2725341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Tokenize</a:t>
            </a:r>
          </a:p>
          <a:p>
            <a:pPr marL="0" indent="0" algn="ctr">
              <a:buNone/>
            </a:pPr>
            <a:r>
              <a:rPr lang="en-US" dirty="0"/>
              <a:t>Split each entry into individual words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 “Hi John check your messages”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[ Hi, John, check, your, messages]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B18621-4BA6-A62F-C6AB-AACC6AA3256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9/21/23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346CF43-3678-51AD-2C09-2126845C00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604DD25-A25D-79B6-158C-B7DDC8843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45801E2-2BE1-573D-AAC4-E64D92665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Preprocessing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C416F88-8038-7EE1-7BFD-18700B039119}"/>
              </a:ext>
            </a:extLst>
          </p:cNvPr>
          <p:cNvCxnSpPr>
            <a:cxnSpLocks/>
          </p:cNvCxnSpPr>
          <p:nvPr/>
        </p:nvCxnSpPr>
        <p:spPr>
          <a:xfrm>
            <a:off x="2154264" y="2503171"/>
            <a:ext cx="0" cy="6034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C58C3A1-BD89-5639-DE32-931CA5F7EF4D}"/>
              </a:ext>
            </a:extLst>
          </p:cNvPr>
          <p:cNvCxnSpPr>
            <a:cxnSpLocks/>
          </p:cNvCxnSpPr>
          <p:nvPr/>
        </p:nvCxnSpPr>
        <p:spPr>
          <a:xfrm>
            <a:off x="6909661" y="2571750"/>
            <a:ext cx="0" cy="6034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0483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710864-F70F-46C1-A671-A82F949E0D3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2250" y="945803"/>
            <a:ext cx="4206240" cy="2725341"/>
          </a:xfrm>
        </p:spPr>
        <p:txBody>
          <a:bodyPr/>
          <a:lstStyle/>
          <a:p>
            <a:pPr algn="ctr"/>
            <a:r>
              <a:rPr lang="en-US" b="1" dirty="0"/>
              <a:t>Remove </a:t>
            </a:r>
            <a:r>
              <a:rPr lang="en-US" b="1" dirty="0" err="1"/>
              <a:t>stopwords</a:t>
            </a:r>
            <a:r>
              <a:rPr lang="en-US" b="1" dirty="0"/>
              <a:t> </a:t>
            </a:r>
          </a:p>
          <a:p>
            <a:pPr algn="ctr"/>
            <a:r>
              <a:rPr lang="en-US" dirty="0"/>
              <a:t>Remove commonly used </a:t>
            </a:r>
            <a:r>
              <a:rPr lang="en-US" dirty="0" err="1"/>
              <a:t>english</a:t>
            </a:r>
            <a:r>
              <a:rPr lang="en-US" dirty="0"/>
              <a:t> words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This is today’s entry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Today’s entry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801799-B2F6-ACF8-642B-C620FF37952D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700017" y="945803"/>
            <a:ext cx="4215383" cy="2725341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Lemmatize</a:t>
            </a:r>
          </a:p>
          <a:p>
            <a:pPr marL="0" indent="0" algn="ctr">
              <a:buNone/>
            </a:pPr>
            <a:r>
              <a:rPr lang="en-US" dirty="0"/>
              <a:t>Group different forms of a word into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message, messaged, messages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message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B18621-4BA6-A62F-C6AB-AACC6AA3256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9/21/23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346CF43-3678-51AD-2C09-2126845C00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604DD25-A25D-79B6-158C-B7DDC8843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45801E2-2BE1-573D-AAC4-E64D92665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Preprocessing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2B2FA91-8B1C-F687-937C-6A6C43624BDF}"/>
              </a:ext>
            </a:extLst>
          </p:cNvPr>
          <p:cNvCxnSpPr>
            <a:cxnSpLocks/>
          </p:cNvCxnSpPr>
          <p:nvPr/>
        </p:nvCxnSpPr>
        <p:spPr>
          <a:xfrm>
            <a:off x="2239504" y="2571750"/>
            <a:ext cx="0" cy="6034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72A7835-2306-83A0-1674-B2D282AB5F2D}"/>
              </a:ext>
            </a:extLst>
          </p:cNvPr>
          <p:cNvCxnSpPr>
            <a:cxnSpLocks/>
          </p:cNvCxnSpPr>
          <p:nvPr/>
        </p:nvCxnSpPr>
        <p:spPr>
          <a:xfrm>
            <a:off x="6807708" y="2571749"/>
            <a:ext cx="0" cy="6034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1879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2D7FE5-8ECB-0060-E97E-BB0431D63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Data Preprocessing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BD595-FC38-29D1-6CC4-406561CD66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9/21/23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D9808F-A82D-4CC8-A0F8-909CEE3E41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DBFD3-9DC9-BF94-1835-DDFB338C7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F354FC4-EFE5-A66B-EAF9-1F2947E7A531}"/>
              </a:ext>
            </a:extLst>
          </p:cNvPr>
          <p:cNvSpPr txBox="1">
            <a:spLocks/>
          </p:cNvSpPr>
          <p:nvPr/>
        </p:nvSpPr>
        <p:spPr>
          <a:xfrm>
            <a:off x="636588" y="3127663"/>
            <a:ext cx="8498402" cy="1457515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0" lvl="4"/>
            <a:endParaRPr lang="en-US" dirty="0"/>
          </a:p>
        </p:txBody>
      </p:sp>
      <p:pic>
        <p:nvPicPr>
          <p:cNvPr id="11" name="Google Shape;78;p16">
            <a:extLst>
              <a:ext uri="{FF2B5EF4-FFF2-40B4-BE49-F238E27FC236}">
                <a16:creationId xmlns:a16="http://schemas.microsoft.com/office/drawing/2014/main" id="{CEC2254D-914E-2948-8578-448F28E92C2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9419" y="1266705"/>
            <a:ext cx="8285162" cy="5708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9B0386B-4C49-F3F3-A5DD-F7005AF5B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1" y="728664"/>
            <a:ext cx="8678866" cy="947375"/>
          </a:xfrm>
        </p:spPr>
        <p:txBody>
          <a:bodyPr/>
          <a:lstStyle/>
          <a:p>
            <a:r>
              <a:rPr lang="en-US" dirty="0"/>
              <a:t>For example, this is what one text looks like after preprocessed: </a:t>
            </a:r>
          </a:p>
        </p:txBody>
      </p:sp>
      <p:pic>
        <p:nvPicPr>
          <p:cNvPr id="9" name="Google Shape;77;p16">
            <a:extLst>
              <a:ext uri="{FF2B5EF4-FFF2-40B4-BE49-F238E27FC236}">
                <a16:creationId xmlns:a16="http://schemas.microsoft.com/office/drawing/2014/main" id="{59E1E1B3-1374-D331-B1B0-BC605E056DC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419" y="2683968"/>
            <a:ext cx="7988719" cy="19012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C14AC97-32ED-54CC-69AD-D4102A3A2097}"/>
              </a:ext>
            </a:extLst>
          </p:cNvPr>
          <p:cNvCxnSpPr>
            <a:cxnSpLocks/>
          </p:cNvCxnSpPr>
          <p:nvPr/>
        </p:nvCxnSpPr>
        <p:spPr>
          <a:xfrm>
            <a:off x="4176793" y="2045269"/>
            <a:ext cx="0" cy="52648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5379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FA96D49F-E75B-CA4C-9755-57CB093C34C1}" type="datetime1">
              <a:rPr lang="en-US" smtClean="0"/>
              <a:pPr>
                <a:spcAft>
                  <a:spcPts val="600"/>
                </a:spcAft>
                <a:defRPr/>
              </a:pPr>
              <a:t>9/21/23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>
          <a:xfrm>
            <a:off x="222250" y="4878161"/>
            <a:ext cx="414338" cy="177964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9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Common </a:t>
            </a:r>
            <a:r>
              <a:rPr lang="en-US" dirty="0" err="1"/>
              <a:t>Elog</a:t>
            </a:r>
            <a:r>
              <a:rPr lang="en-US" dirty="0"/>
              <a:t> Words (before </a:t>
            </a:r>
            <a:r>
              <a:rPr lang="en-US" dirty="0" err="1"/>
              <a:t>preprocesing</a:t>
            </a:r>
            <a:r>
              <a:rPr lang="en-US" dirty="0"/>
              <a:t>)</a:t>
            </a:r>
          </a:p>
        </p:txBody>
      </p:sp>
      <p:pic>
        <p:nvPicPr>
          <p:cNvPr id="2" name="Google Shape;85;p17">
            <a:extLst>
              <a:ext uri="{FF2B5EF4-FFF2-40B4-BE49-F238E27FC236}">
                <a16:creationId xmlns:a16="http://schemas.microsoft.com/office/drawing/2014/main" id="{57F53ABF-7209-439B-CFFD-CE21DE4D4D2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931" t="198" b="-198"/>
          <a:stretch/>
        </p:blipFill>
        <p:spPr>
          <a:xfrm>
            <a:off x="636588" y="858623"/>
            <a:ext cx="7102097" cy="39148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0192166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Fermilab_PPT_090915</Template>
  <TotalTime>398</TotalTime>
  <Words>615</Words>
  <Application>Microsoft Macintosh PowerPoint</Application>
  <PresentationFormat>On-screen Show (16:9)</PresentationFormat>
  <Paragraphs>147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Courier New</vt:lpstr>
      <vt:lpstr>Helvetica</vt:lpstr>
      <vt:lpstr>Fermilab_PPT_090915</vt:lpstr>
      <vt:lpstr>PowerPoint Presentation</vt:lpstr>
      <vt:lpstr>Outline</vt:lpstr>
      <vt:lpstr>NLP (Natural Language Processing) </vt:lpstr>
      <vt:lpstr>Data</vt:lpstr>
      <vt:lpstr>Data Preprocessing</vt:lpstr>
      <vt:lpstr>Data Preprocessing </vt:lpstr>
      <vt:lpstr>Data Preprocessing </vt:lpstr>
      <vt:lpstr>Data Preprocessing</vt:lpstr>
      <vt:lpstr>Common Elog Words (before preprocesing)</vt:lpstr>
      <vt:lpstr>Common Elog Words (after preprocesing)</vt:lpstr>
      <vt:lpstr>Vectorization</vt:lpstr>
      <vt:lpstr>Doc2Vec</vt:lpstr>
      <vt:lpstr>Doc2Vec</vt:lpstr>
      <vt:lpstr>Categorization</vt:lpstr>
      <vt:lpstr>Labeling Clusters </vt:lpstr>
      <vt:lpstr>Future Work</vt:lpstr>
      <vt:lpstr>This is the end. 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Amiin Ismail Muse</dc:creator>
  <cp:lastModifiedBy>Amiin Ismail Muse</cp:lastModifiedBy>
  <cp:revision>7</cp:revision>
  <cp:lastPrinted>2014-01-20T19:40:21Z</cp:lastPrinted>
  <dcterms:created xsi:type="dcterms:W3CDTF">2023-07-10T16:08:37Z</dcterms:created>
  <dcterms:modified xsi:type="dcterms:W3CDTF">2023-09-21T19:51:24Z</dcterms:modified>
</cp:coreProperties>
</file>