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98" r:id="rId3"/>
    <p:sldId id="299" r:id="rId4"/>
    <p:sldId id="279" r:id="rId5"/>
    <p:sldId id="300" r:id="rId6"/>
    <p:sldId id="296" r:id="rId7"/>
    <p:sldId id="302" r:id="rId8"/>
    <p:sldId id="301" r:id="rId9"/>
    <p:sldId id="303" r:id="rId10"/>
    <p:sldId id="305" r:id="rId11"/>
    <p:sldId id="306" r:id="rId12"/>
    <p:sldId id="308" r:id="rId13"/>
    <p:sldId id="310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930" y="-108"/>
      </p:cViewPr>
      <p:guideLst>
        <p:guide orient="horz" pos="3858"/>
        <p:guide pos="56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4038093211321601E-2"/>
          <c:y val="8.8128401802297404E-2"/>
          <c:w val="0.86142361850039073"/>
          <c:h val="0.814128136958301"/>
        </c:manualLayout>
      </c:layout>
      <c:lineChart>
        <c:grouping val="standard"/>
        <c:ser>
          <c:idx val="0"/>
          <c:order val="0"/>
          <c:tx>
            <c:strRef>
              <c:f>去坏热电偶温度、时间图!#REF!</c:f>
              <c:strCache>
                <c:ptCount val="1"/>
                <c:pt idx="0">
                  <c:v>#REF!</c:v>
                </c:pt>
              </c:strCache>
            </c:strRef>
          </c:tx>
          <c:marker>
            <c:symbol val="none"/>
          </c:marker>
          <c:cat>
            <c:strRef>
              <c:f>去坏热电偶温度、时间图!$A$2:$A$409</c:f>
              <c:strCache>
                <c:ptCount val="408"/>
                <c:pt idx="0">
                  <c:v>    0:53:54</c:v>
                </c:pt>
                <c:pt idx="1">
                  <c:v>    0:56:34</c:v>
                </c:pt>
                <c:pt idx="2">
                  <c:v>    0:59:14</c:v>
                </c:pt>
                <c:pt idx="3">
                  <c:v>    1:01:54</c:v>
                </c:pt>
                <c:pt idx="4">
                  <c:v>    1:04:34</c:v>
                </c:pt>
                <c:pt idx="5">
                  <c:v>    1:07:14</c:v>
                </c:pt>
                <c:pt idx="6">
                  <c:v>    1:09:54</c:v>
                </c:pt>
                <c:pt idx="7">
                  <c:v>    1:12:24</c:v>
                </c:pt>
                <c:pt idx="8">
                  <c:v>    1:15:04</c:v>
                </c:pt>
                <c:pt idx="9">
                  <c:v>    1:17:44</c:v>
                </c:pt>
                <c:pt idx="10">
                  <c:v>    1:20:24</c:v>
                </c:pt>
                <c:pt idx="11">
                  <c:v>    1:23:04</c:v>
                </c:pt>
                <c:pt idx="12">
                  <c:v>    1:25:44</c:v>
                </c:pt>
                <c:pt idx="13">
                  <c:v>    1:28:24</c:v>
                </c:pt>
                <c:pt idx="14">
                  <c:v>    1:31:04</c:v>
                </c:pt>
                <c:pt idx="15">
                  <c:v>    1:33:44</c:v>
                </c:pt>
                <c:pt idx="16">
                  <c:v>    1:36:24</c:v>
                </c:pt>
                <c:pt idx="17">
                  <c:v>    1:39:04</c:v>
                </c:pt>
                <c:pt idx="18">
                  <c:v>    1:41:44</c:v>
                </c:pt>
                <c:pt idx="19">
                  <c:v>    1:44:14</c:v>
                </c:pt>
                <c:pt idx="20">
                  <c:v>    1:46:54</c:v>
                </c:pt>
                <c:pt idx="21">
                  <c:v>    1:49:34</c:v>
                </c:pt>
                <c:pt idx="22">
                  <c:v>    1:52:14</c:v>
                </c:pt>
                <c:pt idx="23">
                  <c:v>    1:54:54</c:v>
                </c:pt>
                <c:pt idx="24">
                  <c:v>    1:57:34</c:v>
                </c:pt>
                <c:pt idx="25">
                  <c:v>    2:00:14</c:v>
                </c:pt>
                <c:pt idx="26">
                  <c:v>    2:02:54</c:v>
                </c:pt>
                <c:pt idx="27">
                  <c:v>    2:05:34</c:v>
                </c:pt>
                <c:pt idx="28">
                  <c:v>    2:08:14</c:v>
                </c:pt>
                <c:pt idx="29">
                  <c:v>    2:10:54</c:v>
                </c:pt>
                <c:pt idx="30">
                  <c:v>    2:13:34</c:v>
                </c:pt>
                <c:pt idx="31">
                  <c:v>    2:16:14</c:v>
                </c:pt>
                <c:pt idx="32">
                  <c:v>    2:18:44</c:v>
                </c:pt>
                <c:pt idx="33">
                  <c:v>    2:21:24</c:v>
                </c:pt>
                <c:pt idx="34">
                  <c:v>    2:24:04</c:v>
                </c:pt>
                <c:pt idx="35">
                  <c:v>    2:26:44</c:v>
                </c:pt>
                <c:pt idx="36">
                  <c:v>    2:29:24</c:v>
                </c:pt>
                <c:pt idx="37">
                  <c:v>    2:32:04</c:v>
                </c:pt>
                <c:pt idx="38">
                  <c:v>    2:34:44</c:v>
                </c:pt>
                <c:pt idx="39">
                  <c:v>    2:37:24</c:v>
                </c:pt>
                <c:pt idx="40">
                  <c:v>    2:40:04</c:v>
                </c:pt>
                <c:pt idx="41">
                  <c:v>    2:42:44</c:v>
                </c:pt>
                <c:pt idx="42">
                  <c:v>    2:45:24</c:v>
                </c:pt>
                <c:pt idx="43">
                  <c:v>    2:48:04</c:v>
                </c:pt>
                <c:pt idx="44">
                  <c:v>    2:50:44</c:v>
                </c:pt>
                <c:pt idx="45">
                  <c:v>    2:53:14</c:v>
                </c:pt>
                <c:pt idx="46">
                  <c:v>    2:55:54</c:v>
                </c:pt>
                <c:pt idx="47">
                  <c:v>    2:58:34</c:v>
                </c:pt>
                <c:pt idx="48">
                  <c:v>    3:01:14</c:v>
                </c:pt>
                <c:pt idx="49">
                  <c:v>    3:03:54</c:v>
                </c:pt>
                <c:pt idx="50">
                  <c:v>    3:06:34</c:v>
                </c:pt>
                <c:pt idx="51">
                  <c:v>    3:09:14</c:v>
                </c:pt>
                <c:pt idx="52">
                  <c:v>    3:11:54</c:v>
                </c:pt>
                <c:pt idx="53">
                  <c:v>    3:14:34</c:v>
                </c:pt>
                <c:pt idx="54">
                  <c:v>    3:17:14</c:v>
                </c:pt>
                <c:pt idx="55">
                  <c:v>    3:19:44</c:v>
                </c:pt>
                <c:pt idx="56">
                  <c:v>    3:22:24</c:v>
                </c:pt>
                <c:pt idx="57">
                  <c:v>    3:25:04</c:v>
                </c:pt>
                <c:pt idx="58">
                  <c:v>    3:27:44</c:v>
                </c:pt>
                <c:pt idx="59">
                  <c:v>    3:30:24</c:v>
                </c:pt>
                <c:pt idx="60">
                  <c:v>    3:33:04</c:v>
                </c:pt>
                <c:pt idx="61">
                  <c:v>    3:35:44</c:v>
                </c:pt>
                <c:pt idx="62">
                  <c:v>    3:38:24</c:v>
                </c:pt>
                <c:pt idx="63">
                  <c:v>    3:41:04</c:v>
                </c:pt>
                <c:pt idx="64">
                  <c:v>    3:43:44</c:v>
                </c:pt>
                <c:pt idx="65">
                  <c:v>    3:46:24</c:v>
                </c:pt>
                <c:pt idx="66">
                  <c:v>    3:49:04</c:v>
                </c:pt>
                <c:pt idx="67">
                  <c:v>    3:51:44</c:v>
                </c:pt>
                <c:pt idx="68">
                  <c:v>    3:54:24</c:v>
                </c:pt>
                <c:pt idx="69">
                  <c:v>    3:57:02</c:v>
                </c:pt>
                <c:pt idx="70">
                  <c:v>    3:59:34</c:v>
                </c:pt>
                <c:pt idx="71">
                  <c:v>    4:02:14</c:v>
                </c:pt>
                <c:pt idx="72">
                  <c:v>    4:04:54</c:v>
                </c:pt>
                <c:pt idx="73">
                  <c:v>    4:07:34</c:v>
                </c:pt>
                <c:pt idx="74">
                  <c:v>    4:10:14</c:v>
                </c:pt>
                <c:pt idx="75">
                  <c:v>    4:12:54</c:v>
                </c:pt>
                <c:pt idx="76">
                  <c:v>    4:15:34</c:v>
                </c:pt>
                <c:pt idx="77">
                  <c:v>    4:18:14</c:v>
                </c:pt>
                <c:pt idx="78">
                  <c:v>    4:20:44</c:v>
                </c:pt>
                <c:pt idx="79">
                  <c:v>    4:23:24</c:v>
                </c:pt>
                <c:pt idx="80">
                  <c:v>    4:26:04</c:v>
                </c:pt>
                <c:pt idx="81">
                  <c:v>    4:28:44</c:v>
                </c:pt>
                <c:pt idx="82">
                  <c:v>    4:31:24</c:v>
                </c:pt>
                <c:pt idx="83">
                  <c:v>    4:34:04</c:v>
                </c:pt>
                <c:pt idx="84">
                  <c:v>    4:36:44</c:v>
                </c:pt>
                <c:pt idx="85">
                  <c:v>    4:39:24</c:v>
                </c:pt>
                <c:pt idx="86">
                  <c:v>    4:42:04</c:v>
                </c:pt>
                <c:pt idx="87">
                  <c:v>    4:44:44</c:v>
                </c:pt>
                <c:pt idx="88">
                  <c:v>    4:47:24</c:v>
                </c:pt>
                <c:pt idx="89">
                  <c:v>    4:50:04</c:v>
                </c:pt>
                <c:pt idx="90">
                  <c:v>    4:52:44</c:v>
                </c:pt>
                <c:pt idx="91">
                  <c:v>    4:55:24</c:v>
                </c:pt>
                <c:pt idx="92">
                  <c:v>    4:58:04</c:v>
                </c:pt>
                <c:pt idx="93">
                  <c:v>    5:00:34</c:v>
                </c:pt>
                <c:pt idx="94">
                  <c:v>    5:03:14</c:v>
                </c:pt>
                <c:pt idx="95">
                  <c:v>    5:05:54</c:v>
                </c:pt>
                <c:pt idx="96">
                  <c:v>    5:08:34</c:v>
                </c:pt>
                <c:pt idx="97">
                  <c:v>    5:11:14</c:v>
                </c:pt>
                <c:pt idx="98">
                  <c:v>    5:13:54</c:v>
                </c:pt>
                <c:pt idx="99">
                  <c:v>    5:16:34</c:v>
                </c:pt>
                <c:pt idx="100">
                  <c:v>    5:19:04</c:v>
                </c:pt>
                <c:pt idx="101">
                  <c:v>    5:21:44</c:v>
                </c:pt>
                <c:pt idx="102">
                  <c:v>    5:24:24</c:v>
                </c:pt>
                <c:pt idx="103">
                  <c:v>    5:27:04</c:v>
                </c:pt>
                <c:pt idx="104">
                  <c:v>    5:29:44</c:v>
                </c:pt>
                <c:pt idx="105">
                  <c:v>    5:32:24</c:v>
                </c:pt>
                <c:pt idx="106">
                  <c:v>    5:35:04</c:v>
                </c:pt>
                <c:pt idx="107">
                  <c:v>    5:37:44</c:v>
                </c:pt>
                <c:pt idx="108">
                  <c:v>    5:40:24</c:v>
                </c:pt>
                <c:pt idx="109">
                  <c:v>    5:43:04</c:v>
                </c:pt>
                <c:pt idx="110">
                  <c:v>    5:45:44</c:v>
                </c:pt>
                <c:pt idx="111">
                  <c:v>    5:48:24</c:v>
                </c:pt>
                <c:pt idx="112">
                  <c:v>    5:51:04</c:v>
                </c:pt>
                <c:pt idx="113">
                  <c:v>    5:53:44</c:v>
                </c:pt>
                <c:pt idx="114">
                  <c:v>    5:56:24</c:v>
                </c:pt>
                <c:pt idx="115">
                  <c:v>    5:59:04</c:v>
                </c:pt>
                <c:pt idx="116">
                  <c:v>    6:01:44</c:v>
                </c:pt>
                <c:pt idx="117">
                  <c:v>    6:04:24</c:v>
                </c:pt>
                <c:pt idx="118">
                  <c:v>    6:07:04</c:v>
                </c:pt>
                <c:pt idx="119">
                  <c:v>    6:09:44</c:v>
                </c:pt>
                <c:pt idx="120">
                  <c:v>    6:12:24</c:v>
                </c:pt>
                <c:pt idx="121">
                  <c:v>    6:15:04</c:v>
                </c:pt>
                <c:pt idx="122">
                  <c:v>    6:17:44</c:v>
                </c:pt>
                <c:pt idx="123">
                  <c:v>    6:20:24</c:v>
                </c:pt>
                <c:pt idx="124">
                  <c:v>    6:23:04</c:v>
                </c:pt>
                <c:pt idx="125">
                  <c:v>    6:25:44</c:v>
                </c:pt>
                <c:pt idx="126">
                  <c:v>    6:28:24</c:v>
                </c:pt>
                <c:pt idx="127">
                  <c:v>    6:31:04</c:v>
                </c:pt>
                <c:pt idx="128">
                  <c:v>    6:33:44</c:v>
                </c:pt>
                <c:pt idx="129">
                  <c:v>    6:36:24</c:v>
                </c:pt>
                <c:pt idx="130">
                  <c:v>    6:39:04</c:v>
                </c:pt>
                <c:pt idx="131">
                  <c:v>    6:41:44</c:v>
                </c:pt>
                <c:pt idx="132">
                  <c:v>    6:44:24</c:v>
                </c:pt>
                <c:pt idx="133">
                  <c:v>    6:47:04</c:v>
                </c:pt>
                <c:pt idx="134">
                  <c:v>    6:49:44</c:v>
                </c:pt>
                <c:pt idx="135">
                  <c:v>    6:52:24</c:v>
                </c:pt>
                <c:pt idx="136">
                  <c:v>    6:55:04</c:v>
                </c:pt>
                <c:pt idx="137">
                  <c:v>    6:57:44</c:v>
                </c:pt>
                <c:pt idx="138">
                  <c:v>    7:00:24</c:v>
                </c:pt>
                <c:pt idx="139">
                  <c:v>    7:03:04</c:v>
                </c:pt>
                <c:pt idx="140">
                  <c:v>    7:05:44</c:v>
                </c:pt>
                <c:pt idx="141">
                  <c:v>    7:08:24</c:v>
                </c:pt>
                <c:pt idx="142">
                  <c:v>    7:11:04</c:v>
                </c:pt>
                <c:pt idx="143">
                  <c:v>    7:13:44</c:v>
                </c:pt>
                <c:pt idx="144">
                  <c:v>    7:16:24</c:v>
                </c:pt>
                <c:pt idx="145">
                  <c:v>    7:19:04</c:v>
                </c:pt>
                <c:pt idx="146">
                  <c:v>    7:21:44</c:v>
                </c:pt>
                <c:pt idx="147">
                  <c:v>    7:24:24</c:v>
                </c:pt>
                <c:pt idx="148">
                  <c:v>    7:27:04</c:v>
                </c:pt>
                <c:pt idx="149">
                  <c:v>    7:29:44</c:v>
                </c:pt>
                <c:pt idx="150">
                  <c:v>    7:32:24</c:v>
                </c:pt>
                <c:pt idx="151">
                  <c:v>    7:35:04</c:v>
                </c:pt>
                <c:pt idx="152">
                  <c:v>    7:37:44</c:v>
                </c:pt>
                <c:pt idx="153">
                  <c:v>    7:40:24</c:v>
                </c:pt>
                <c:pt idx="154">
                  <c:v>    7:43:04</c:v>
                </c:pt>
                <c:pt idx="155">
                  <c:v>    7:45:44</c:v>
                </c:pt>
                <c:pt idx="156">
                  <c:v>    7:48:24</c:v>
                </c:pt>
                <c:pt idx="157">
                  <c:v>    7:51:04</c:v>
                </c:pt>
                <c:pt idx="158">
                  <c:v>    7:53:44</c:v>
                </c:pt>
                <c:pt idx="159">
                  <c:v>    7:56:24</c:v>
                </c:pt>
                <c:pt idx="160">
                  <c:v>    7:59:04</c:v>
                </c:pt>
                <c:pt idx="161">
                  <c:v>    8:01:44</c:v>
                </c:pt>
                <c:pt idx="162">
                  <c:v>    8:04:24</c:v>
                </c:pt>
                <c:pt idx="163">
                  <c:v>    8:07:04</c:v>
                </c:pt>
                <c:pt idx="164">
                  <c:v>    8:09:44</c:v>
                </c:pt>
                <c:pt idx="165">
                  <c:v>    8:12:24</c:v>
                </c:pt>
                <c:pt idx="166">
                  <c:v>    8:15:04</c:v>
                </c:pt>
                <c:pt idx="167">
                  <c:v>    8:17:44</c:v>
                </c:pt>
                <c:pt idx="168">
                  <c:v>    8:20:24</c:v>
                </c:pt>
                <c:pt idx="169">
                  <c:v>    8:23:04</c:v>
                </c:pt>
                <c:pt idx="170">
                  <c:v>    8:25:44</c:v>
                </c:pt>
                <c:pt idx="171">
                  <c:v>    8:28:24</c:v>
                </c:pt>
                <c:pt idx="172">
                  <c:v>    8:31:04</c:v>
                </c:pt>
                <c:pt idx="173">
                  <c:v>    8:33:44</c:v>
                </c:pt>
                <c:pt idx="174">
                  <c:v>    8:36:24</c:v>
                </c:pt>
                <c:pt idx="175">
                  <c:v>    8:39:04</c:v>
                </c:pt>
                <c:pt idx="176">
                  <c:v>    8:41:44</c:v>
                </c:pt>
                <c:pt idx="177">
                  <c:v>    8:44:24</c:v>
                </c:pt>
                <c:pt idx="178">
                  <c:v>    8:47:04</c:v>
                </c:pt>
                <c:pt idx="179">
                  <c:v>    8:49:44</c:v>
                </c:pt>
                <c:pt idx="180">
                  <c:v>    8:52:24</c:v>
                </c:pt>
                <c:pt idx="181">
                  <c:v>    8:55:04</c:v>
                </c:pt>
                <c:pt idx="182">
                  <c:v>    8:57:44</c:v>
                </c:pt>
                <c:pt idx="183">
                  <c:v>    9:00:24</c:v>
                </c:pt>
                <c:pt idx="184">
                  <c:v>    9:03:04</c:v>
                </c:pt>
                <c:pt idx="185">
                  <c:v>    9:05:44</c:v>
                </c:pt>
                <c:pt idx="186">
                  <c:v>    9:08:24</c:v>
                </c:pt>
                <c:pt idx="187">
                  <c:v>    9:11:04</c:v>
                </c:pt>
                <c:pt idx="188">
                  <c:v>    9:13:44</c:v>
                </c:pt>
                <c:pt idx="189">
                  <c:v>    9:16:24</c:v>
                </c:pt>
                <c:pt idx="190">
                  <c:v>    9:19:04</c:v>
                </c:pt>
                <c:pt idx="191">
                  <c:v>    9:21:44</c:v>
                </c:pt>
                <c:pt idx="192">
                  <c:v>    9:24:24</c:v>
                </c:pt>
                <c:pt idx="193">
                  <c:v>    9:27:04</c:v>
                </c:pt>
                <c:pt idx="194">
                  <c:v>    9:29:44</c:v>
                </c:pt>
                <c:pt idx="195">
                  <c:v>    9:32:24</c:v>
                </c:pt>
                <c:pt idx="196">
                  <c:v>    9:35:04</c:v>
                </c:pt>
                <c:pt idx="197">
                  <c:v>    9:37:44</c:v>
                </c:pt>
                <c:pt idx="198">
                  <c:v>    9:40:24</c:v>
                </c:pt>
                <c:pt idx="199">
                  <c:v>    9:43:04</c:v>
                </c:pt>
                <c:pt idx="200">
                  <c:v>    9:45:44</c:v>
                </c:pt>
                <c:pt idx="201">
                  <c:v>    9:48:24</c:v>
                </c:pt>
                <c:pt idx="202">
                  <c:v>    9:51:04</c:v>
                </c:pt>
                <c:pt idx="203">
                  <c:v>    9:53:44</c:v>
                </c:pt>
                <c:pt idx="204">
                  <c:v>    9:56:24</c:v>
                </c:pt>
                <c:pt idx="205">
                  <c:v>    9:59:04</c:v>
                </c:pt>
                <c:pt idx="206">
                  <c:v>    10:01:44</c:v>
                </c:pt>
                <c:pt idx="207">
                  <c:v>    10:04:24</c:v>
                </c:pt>
                <c:pt idx="208">
                  <c:v>    10:07:04</c:v>
                </c:pt>
                <c:pt idx="209">
                  <c:v>    10:09:44</c:v>
                </c:pt>
                <c:pt idx="210">
                  <c:v>    10:12:24</c:v>
                </c:pt>
                <c:pt idx="211">
                  <c:v>    10:15:04</c:v>
                </c:pt>
                <c:pt idx="212">
                  <c:v>    10:17:44</c:v>
                </c:pt>
                <c:pt idx="213">
                  <c:v>    10:20:24</c:v>
                </c:pt>
                <c:pt idx="214">
                  <c:v>    10:23:04</c:v>
                </c:pt>
                <c:pt idx="215">
                  <c:v>    10:25:44</c:v>
                </c:pt>
                <c:pt idx="216">
                  <c:v>    10:28:24</c:v>
                </c:pt>
                <c:pt idx="217">
                  <c:v>    10:31:04</c:v>
                </c:pt>
                <c:pt idx="218">
                  <c:v>    10:33:44</c:v>
                </c:pt>
                <c:pt idx="219">
                  <c:v>    10:36:24</c:v>
                </c:pt>
                <c:pt idx="220">
                  <c:v>    10:39:04</c:v>
                </c:pt>
                <c:pt idx="221">
                  <c:v>    10:41:44</c:v>
                </c:pt>
                <c:pt idx="222">
                  <c:v>    10:44:24</c:v>
                </c:pt>
                <c:pt idx="223">
                  <c:v>    10:47:04</c:v>
                </c:pt>
                <c:pt idx="224">
                  <c:v>    10:49:44</c:v>
                </c:pt>
                <c:pt idx="225">
                  <c:v>    10:52:24</c:v>
                </c:pt>
                <c:pt idx="226">
                  <c:v>    10:55:04</c:v>
                </c:pt>
                <c:pt idx="227">
                  <c:v>    10:57:44</c:v>
                </c:pt>
                <c:pt idx="228">
                  <c:v>    11:00:24</c:v>
                </c:pt>
                <c:pt idx="229">
                  <c:v>    11:03:04</c:v>
                </c:pt>
                <c:pt idx="230">
                  <c:v>    11:05:44</c:v>
                </c:pt>
                <c:pt idx="231">
                  <c:v>    11:08:24</c:v>
                </c:pt>
                <c:pt idx="232">
                  <c:v>    11:11:04</c:v>
                </c:pt>
                <c:pt idx="233">
                  <c:v>    11:13:44</c:v>
                </c:pt>
                <c:pt idx="234">
                  <c:v>    11:16:24</c:v>
                </c:pt>
                <c:pt idx="235">
                  <c:v>    11:19:04</c:v>
                </c:pt>
                <c:pt idx="236">
                  <c:v>    11:21:44</c:v>
                </c:pt>
                <c:pt idx="237">
                  <c:v>    11:24:24</c:v>
                </c:pt>
                <c:pt idx="238">
                  <c:v>    11:27:04</c:v>
                </c:pt>
                <c:pt idx="239">
                  <c:v>    11:29:44</c:v>
                </c:pt>
                <c:pt idx="240">
                  <c:v>    11:32:24</c:v>
                </c:pt>
                <c:pt idx="241">
                  <c:v>    11:35:04</c:v>
                </c:pt>
                <c:pt idx="242">
                  <c:v>    11:37:44</c:v>
                </c:pt>
                <c:pt idx="243">
                  <c:v>    11:40:24</c:v>
                </c:pt>
                <c:pt idx="244">
                  <c:v>    11:43:04</c:v>
                </c:pt>
                <c:pt idx="245">
                  <c:v>    11:45:44</c:v>
                </c:pt>
                <c:pt idx="246">
                  <c:v>    11:48:24</c:v>
                </c:pt>
                <c:pt idx="247">
                  <c:v>    11:51:04</c:v>
                </c:pt>
                <c:pt idx="248">
                  <c:v>    11:53:44</c:v>
                </c:pt>
                <c:pt idx="249">
                  <c:v>    11:56:24</c:v>
                </c:pt>
                <c:pt idx="250">
                  <c:v>    11:59:04</c:v>
                </c:pt>
                <c:pt idx="251">
                  <c:v>    12:01:44</c:v>
                </c:pt>
                <c:pt idx="252">
                  <c:v>    12:04:24</c:v>
                </c:pt>
                <c:pt idx="253">
                  <c:v>    12:07:04</c:v>
                </c:pt>
                <c:pt idx="254">
                  <c:v>    12:09:44</c:v>
                </c:pt>
                <c:pt idx="255">
                  <c:v>    12:12:24</c:v>
                </c:pt>
                <c:pt idx="256">
                  <c:v>    12:15:04</c:v>
                </c:pt>
                <c:pt idx="257">
                  <c:v>    12:17:44</c:v>
                </c:pt>
                <c:pt idx="258">
                  <c:v>    12:20:24</c:v>
                </c:pt>
                <c:pt idx="259">
                  <c:v>    12:23:04</c:v>
                </c:pt>
                <c:pt idx="260">
                  <c:v>    12:25:44</c:v>
                </c:pt>
                <c:pt idx="261">
                  <c:v>    12:28:24</c:v>
                </c:pt>
                <c:pt idx="262">
                  <c:v>    12:31:04</c:v>
                </c:pt>
                <c:pt idx="263">
                  <c:v>    12:33:44</c:v>
                </c:pt>
                <c:pt idx="264">
                  <c:v>    12:36:24</c:v>
                </c:pt>
                <c:pt idx="265">
                  <c:v>    12:39:04</c:v>
                </c:pt>
                <c:pt idx="266">
                  <c:v>    12:41:44</c:v>
                </c:pt>
                <c:pt idx="267">
                  <c:v>    12:44:24</c:v>
                </c:pt>
                <c:pt idx="268">
                  <c:v>    12:47:04</c:v>
                </c:pt>
                <c:pt idx="269">
                  <c:v>    12:49:44</c:v>
                </c:pt>
                <c:pt idx="270">
                  <c:v>    12:52:24</c:v>
                </c:pt>
                <c:pt idx="271">
                  <c:v>    12:55:04</c:v>
                </c:pt>
                <c:pt idx="272">
                  <c:v>    12:57:44</c:v>
                </c:pt>
                <c:pt idx="273">
                  <c:v>    13:00:24</c:v>
                </c:pt>
                <c:pt idx="274">
                  <c:v>    13:03:04</c:v>
                </c:pt>
                <c:pt idx="275">
                  <c:v>    13:05:44</c:v>
                </c:pt>
                <c:pt idx="276">
                  <c:v>    13:08:24</c:v>
                </c:pt>
                <c:pt idx="277">
                  <c:v>    13:11:04</c:v>
                </c:pt>
                <c:pt idx="278">
                  <c:v>    13:13:44</c:v>
                </c:pt>
                <c:pt idx="279">
                  <c:v>    13:16:24</c:v>
                </c:pt>
                <c:pt idx="280">
                  <c:v>    13:19:04</c:v>
                </c:pt>
                <c:pt idx="281">
                  <c:v>    13:21:44</c:v>
                </c:pt>
                <c:pt idx="282">
                  <c:v>    13:24:24</c:v>
                </c:pt>
                <c:pt idx="283">
                  <c:v>    13:27:04</c:v>
                </c:pt>
                <c:pt idx="284">
                  <c:v>    13:29:44</c:v>
                </c:pt>
                <c:pt idx="285">
                  <c:v>    13:32:24</c:v>
                </c:pt>
                <c:pt idx="286">
                  <c:v>    13:35:04</c:v>
                </c:pt>
                <c:pt idx="287">
                  <c:v>    13:37:44</c:v>
                </c:pt>
                <c:pt idx="288">
                  <c:v>    13:40:24</c:v>
                </c:pt>
                <c:pt idx="289">
                  <c:v>    13:43:04</c:v>
                </c:pt>
                <c:pt idx="290">
                  <c:v>    13:45:44</c:v>
                </c:pt>
                <c:pt idx="291">
                  <c:v>    13:48:24</c:v>
                </c:pt>
                <c:pt idx="292">
                  <c:v>    13:51:04</c:v>
                </c:pt>
                <c:pt idx="293">
                  <c:v>    13:53:44</c:v>
                </c:pt>
                <c:pt idx="294">
                  <c:v>    13:56:24</c:v>
                </c:pt>
                <c:pt idx="295">
                  <c:v>    13:59:04</c:v>
                </c:pt>
                <c:pt idx="296">
                  <c:v>    14:01:44</c:v>
                </c:pt>
                <c:pt idx="297">
                  <c:v>    14:04:24</c:v>
                </c:pt>
                <c:pt idx="298">
                  <c:v>    14:07:04</c:v>
                </c:pt>
                <c:pt idx="299">
                  <c:v>    14:09:44</c:v>
                </c:pt>
                <c:pt idx="300">
                  <c:v>    14:12:24</c:v>
                </c:pt>
                <c:pt idx="301">
                  <c:v>    14:15:04</c:v>
                </c:pt>
                <c:pt idx="302">
                  <c:v>    14:17:44</c:v>
                </c:pt>
                <c:pt idx="303">
                  <c:v>    14:20:24</c:v>
                </c:pt>
                <c:pt idx="304">
                  <c:v>    14:23:04</c:v>
                </c:pt>
                <c:pt idx="305">
                  <c:v>    14:25:44</c:v>
                </c:pt>
                <c:pt idx="306">
                  <c:v>    14:28:24</c:v>
                </c:pt>
                <c:pt idx="307">
                  <c:v>    14:31:04</c:v>
                </c:pt>
                <c:pt idx="308">
                  <c:v>    14:33:44</c:v>
                </c:pt>
                <c:pt idx="309">
                  <c:v>    14:36:24</c:v>
                </c:pt>
                <c:pt idx="310">
                  <c:v>    14:39:04</c:v>
                </c:pt>
                <c:pt idx="311">
                  <c:v>    14:41:44</c:v>
                </c:pt>
                <c:pt idx="312">
                  <c:v>    14:44:24</c:v>
                </c:pt>
                <c:pt idx="313">
                  <c:v>    14:47:04</c:v>
                </c:pt>
                <c:pt idx="314">
                  <c:v>    14:49:44</c:v>
                </c:pt>
                <c:pt idx="315">
                  <c:v>    14:52:24</c:v>
                </c:pt>
                <c:pt idx="316">
                  <c:v>    14:55:04</c:v>
                </c:pt>
                <c:pt idx="317">
                  <c:v>    14:57:44</c:v>
                </c:pt>
                <c:pt idx="318">
                  <c:v>    15:00:24</c:v>
                </c:pt>
                <c:pt idx="319">
                  <c:v>    15:03:04</c:v>
                </c:pt>
                <c:pt idx="320">
                  <c:v>    15:05:44</c:v>
                </c:pt>
                <c:pt idx="321">
                  <c:v>    15:08:24</c:v>
                </c:pt>
                <c:pt idx="322">
                  <c:v>    15:11:04</c:v>
                </c:pt>
                <c:pt idx="323">
                  <c:v>    15:13:44</c:v>
                </c:pt>
                <c:pt idx="324">
                  <c:v>    15:16:24</c:v>
                </c:pt>
                <c:pt idx="325">
                  <c:v>    15:19:04</c:v>
                </c:pt>
                <c:pt idx="326">
                  <c:v>    15:21:44</c:v>
                </c:pt>
                <c:pt idx="327">
                  <c:v>    15:24:24</c:v>
                </c:pt>
                <c:pt idx="328">
                  <c:v>    15:27:04</c:v>
                </c:pt>
                <c:pt idx="329">
                  <c:v>    15:29:44</c:v>
                </c:pt>
                <c:pt idx="330">
                  <c:v>    15:32:24</c:v>
                </c:pt>
                <c:pt idx="331">
                  <c:v>    15:35:04</c:v>
                </c:pt>
                <c:pt idx="332">
                  <c:v>    15:37:44</c:v>
                </c:pt>
                <c:pt idx="333">
                  <c:v>    15:40:24</c:v>
                </c:pt>
                <c:pt idx="334">
                  <c:v>    15:43:04</c:v>
                </c:pt>
                <c:pt idx="335">
                  <c:v>    15:45:44</c:v>
                </c:pt>
                <c:pt idx="336">
                  <c:v>    15:48:24</c:v>
                </c:pt>
                <c:pt idx="337">
                  <c:v>    15:51:04</c:v>
                </c:pt>
                <c:pt idx="338">
                  <c:v>    15:53:44</c:v>
                </c:pt>
                <c:pt idx="339">
                  <c:v>    15:56:24</c:v>
                </c:pt>
                <c:pt idx="340">
                  <c:v>    15:59:04</c:v>
                </c:pt>
                <c:pt idx="341">
                  <c:v>    16:01:44</c:v>
                </c:pt>
                <c:pt idx="342">
                  <c:v>    16:04:24</c:v>
                </c:pt>
                <c:pt idx="343">
                  <c:v>    16:07:04</c:v>
                </c:pt>
                <c:pt idx="344">
                  <c:v>    16:09:44</c:v>
                </c:pt>
                <c:pt idx="345">
                  <c:v>    16:12:24</c:v>
                </c:pt>
                <c:pt idx="346">
                  <c:v>    16:15:04</c:v>
                </c:pt>
                <c:pt idx="347">
                  <c:v>    16:17:44</c:v>
                </c:pt>
                <c:pt idx="348">
                  <c:v>    16:20:24</c:v>
                </c:pt>
                <c:pt idx="349">
                  <c:v>    16:23:04</c:v>
                </c:pt>
                <c:pt idx="350">
                  <c:v>    16:25:44</c:v>
                </c:pt>
                <c:pt idx="351">
                  <c:v>    16:28:24</c:v>
                </c:pt>
                <c:pt idx="352">
                  <c:v>    16:31:04</c:v>
                </c:pt>
                <c:pt idx="353">
                  <c:v>    16:33:44</c:v>
                </c:pt>
                <c:pt idx="354">
                  <c:v>    16:36:24</c:v>
                </c:pt>
                <c:pt idx="355">
                  <c:v>    16:39:04</c:v>
                </c:pt>
                <c:pt idx="356">
                  <c:v>    16:41:44</c:v>
                </c:pt>
                <c:pt idx="357">
                  <c:v>    16:44:24</c:v>
                </c:pt>
                <c:pt idx="358">
                  <c:v>    16:47:04</c:v>
                </c:pt>
                <c:pt idx="359">
                  <c:v>    16:49:44</c:v>
                </c:pt>
                <c:pt idx="360">
                  <c:v>    16:52:24</c:v>
                </c:pt>
                <c:pt idx="361">
                  <c:v>    16:55:04</c:v>
                </c:pt>
                <c:pt idx="362">
                  <c:v>    16:57:44</c:v>
                </c:pt>
                <c:pt idx="363">
                  <c:v>    17:00:24</c:v>
                </c:pt>
                <c:pt idx="364">
                  <c:v>    17:03:04</c:v>
                </c:pt>
                <c:pt idx="365">
                  <c:v>    17:05:44</c:v>
                </c:pt>
                <c:pt idx="366">
                  <c:v>    17:08:24</c:v>
                </c:pt>
                <c:pt idx="367">
                  <c:v>    17:11:04</c:v>
                </c:pt>
                <c:pt idx="368">
                  <c:v>    17:13:44</c:v>
                </c:pt>
                <c:pt idx="369">
                  <c:v>    17:16:24</c:v>
                </c:pt>
                <c:pt idx="370">
                  <c:v>    17:19:04</c:v>
                </c:pt>
                <c:pt idx="371">
                  <c:v>    17:21:44</c:v>
                </c:pt>
                <c:pt idx="372">
                  <c:v>    17:24:24</c:v>
                </c:pt>
                <c:pt idx="373">
                  <c:v>    17:27:04</c:v>
                </c:pt>
                <c:pt idx="374">
                  <c:v>    17:29:44</c:v>
                </c:pt>
                <c:pt idx="375">
                  <c:v>    17:32:24</c:v>
                </c:pt>
                <c:pt idx="376">
                  <c:v>    17:35:04</c:v>
                </c:pt>
                <c:pt idx="377">
                  <c:v>    17:37:44</c:v>
                </c:pt>
                <c:pt idx="378">
                  <c:v>    17:40:24</c:v>
                </c:pt>
                <c:pt idx="379">
                  <c:v>    17:43:04</c:v>
                </c:pt>
                <c:pt idx="380">
                  <c:v>    17:45:44</c:v>
                </c:pt>
                <c:pt idx="381">
                  <c:v>    17:48:24</c:v>
                </c:pt>
                <c:pt idx="382">
                  <c:v>    17:51:04</c:v>
                </c:pt>
                <c:pt idx="383">
                  <c:v>    17:53:44</c:v>
                </c:pt>
                <c:pt idx="384">
                  <c:v>    17:56:24</c:v>
                </c:pt>
                <c:pt idx="385">
                  <c:v>    17:59:04</c:v>
                </c:pt>
                <c:pt idx="386">
                  <c:v>    18:01:44</c:v>
                </c:pt>
                <c:pt idx="387">
                  <c:v>    18:04:24</c:v>
                </c:pt>
                <c:pt idx="388">
                  <c:v>    18:07:04</c:v>
                </c:pt>
                <c:pt idx="389">
                  <c:v>    18:09:44</c:v>
                </c:pt>
                <c:pt idx="390">
                  <c:v>    18:12:24</c:v>
                </c:pt>
                <c:pt idx="391">
                  <c:v>    18:15:04</c:v>
                </c:pt>
                <c:pt idx="392">
                  <c:v>    18:17:44</c:v>
                </c:pt>
                <c:pt idx="393">
                  <c:v>    18:20:24</c:v>
                </c:pt>
                <c:pt idx="394">
                  <c:v>    18:23:04</c:v>
                </c:pt>
                <c:pt idx="395">
                  <c:v>    18:25:44</c:v>
                </c:pt>
                <c:pt idx="396">
                  <c:v>    18:28:24</c:v>
                </c:pt>
                <c:pt idx="397">
                  <c:v>    18:31:04</c:v>
                </c:pt>
                <c:pt idx="398">
                  <c:v>    18:33:44</c:v>
                </c:pt>
                <c:pt idx="399">
                  <c:v>    18:36:24</c:v>
                </c:pt>
                <c:pt idx="400">
                  <c:v>    18:39:04</c:v>
                </c:pt>
                <c:pt idx="401">
                  <c:v>    18:41:44</c:v>
                </c:pt>
                <c:pt idx="402">
                  <c:v>    18:44:24</c:v>
                </c:pt>
                <c:pt idx="403">
                  <c:v>    18:47:04</c:v>
                </c:pt>
                <c:pt idx="404">
                  <c:v>    18:49:34</c:v>
                </c:pt>
                <c:pt idx="405">
                  <c:v>    18:51:14</c:v>
                </c:pt>
                <c:pt idx="406">
                  <c:v>    18:53:34</c:v>
                </c:pt>
                <c:pt idx="407">
                  <c:v>    18:56:14</c:v>
                </c:pt>
              </c:strCache>
            </c:strRef>
          </c:cat>
          <c:val>
            <c:numRef>
              <c:f>去坏热电偶温度、时间图!#REF!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1"/>
          <c:order val="1"/>
          <c:tx>
            <c:strRef>
              <c:f>去坏热电偶温度、时间图!$B$1</c:f>
              <c:strCache>
                <c:ptCount val="1"/>
                <c:pt idx="0">
                  <c:v>上部温度</c:v>
                </c:pt>
              </c:strCache>
            </c:strRef>
          </c:tx>
          <c:marker>
            <c:symbol val="none"/>
          </c:marker>
          <c:cat>
            <c:strRef>
              <c:f>去坏热电偶温度、时间图!$A$2:$A$409</c:f>
              <c:strCache>
                <c:ptCount val="408"/>
                <c:pt idx="0">
                  <c:v>    0:53:54</c:v>
                </c:pt>
                <c:pt idx="1">
                  <c:v>    0:56:34</c:v>
                </c:pt>
                <c:pt idx="2">
                  <c:v>    0:59:14</c:v>
                </c:pt>
                <c:pt idx="3">
                  <c:v>    1:01:54</c:v>
                </c:pt>
                <c:pt idx="4">
                  <c:v>    1:04:34</c:v>
                </c:pt>
                <c:pt idx="5">
                  <c:v>    1:07:14</c:v>
                </c:pt>
                <c:pt idx="6">
                  <c:v>    1:09:54</c:v>
                </c:pt>
                <c:pt idx="7">
                  <c:v>    1:12:24</c:v>
                </c:pt>
                <c:pt idx="8">
                  <c:v>    1:15:04</c:v>
                </c:pt>
                <c:pt idx="9">
                  <c:v>    1:17:44</c:v>
                </c:pt>
                <c:pt idx="10">
                  <c:v>    1:20:24</c:v>
                </c:pt>
                <c:pt idx="11">
                  <c:v>    1:23:04</c:v>
                </c:pt>
                <c:pt idx="12">
                  <c:v>    1:25:44</c:v>
                </c:pt>
                <c:pt idx="13">
                  <c:v>    1:28:24</c:v>
                </c:pt>
                <c:pt idx="14">
                  <c:v>    1:31:04</c:v>
                </c:pt>
                <c:pt idx="15">
                  <c:v>    1:33:44</c:v>
                </c:pt>
                <c:pt idx="16">
                  <c:v>    1:36:24</c:v>
                </c:pt>
                <c:pt idx="17">
                  <c:v>    1:39:04</c:v>
                </c:pt>
                <c:pt idx="18">
                  <c:v>    1:41:44</c:v>
                </c:pt>
                <c:pt idx="19">
                  <c:v>    1:44:14</c:v>
                </c:pt>
                <c:pt idx="20">
                  <c:v>    1:46:54</c:v>
                </c:pt>
                <c:pt idx="21">
                  <c:v>    1:49:34</c:v>
                </c:pt>
                <c:pt idx="22">
                  <c:v>    1:52:14</c:v>
                </c:pt>
                <c:pt idx="23">
                  <c:v>    1:54:54</c:v>
                </c:pt>
                <c:pt idx="24">
                  <c:v>    1:57:34</c:v>
                </c:pt>
                <c:pt idx="25">
                  <c:v>    2:00:14</c:v>
                </c:pt>
                <c:pt idx="26">
                  <c:v>    2:02:54</c:v>
                </c:pt>
                <c:pt idx="27">
                  <c:v>    2:05:34</c:v>
                </c:pt>
                <c:pt idx="28">
                  <c:v>    2:08:14</c:v>
                </c:pt>
                <c:pt idx="29">
                  <c:v>    2:10:54</c:v>
                </c:pt>
                <c:pt idx="30">
                  <c:v>    2:13:34</c:v>
                </c:pt>
                <c:pt idx="31">
                  <c:v>    2:16:14</c:v>
                </c:pt>
                <c:pt idx="32">
                  <c:v>    2:18:44</c:v>
                </c:pt>
                <c:pt idx="33">
                  <c:v>    2:21:24</c:v>
                </c:pt>
                <c:pt idx="34">
                  <c:v>    2:24:04</c:v>
                </c:pt>
                <c:pt idx="35">
                  <c:v>    2:26:44</c:v>
                </c:pt>
                <c:pt idx="36">
                  <c:v>    2:29:24</c:v>
                </c:pt>
                <c:pt idx="37">
                  <c:v>    2:32:04</c:v>
                </c:pt>
                <c:pt idx="38">
                  <c:v>    2:34:44</c:v>
                </c:pt>
                <c:pt idx="39">
                  <c:v>    2:37:24</c:v>
                </c:pt>
                <c:pt idx="40">
                  <c:v>    2:40:04</c:v>
                </c:pt>
                <c:pt idx="41">
                  <c:v>    2:42:44</c:v>
                </c:pt>
                <c:pt idx="42">
                  <c:v>    2:45:24</c:v>
                </c:pt>
                <c:pt idx="43">
                  <c:v>    2:48:04</c:v>
                </c:pt>
                <c:pt idx="44">
                  <c:v>    2:50:44</c:v>
                </c:pt>
                <c:pt idx="45">
                  <c:v>    2:53:14</c:v>
                </c:pt>
                <c:pt idx="46">
                  <c:v>    2:55:54</c:v>
                </c:pt>
                <c:pt idx="47">
                  <c:v>    2:58:34</c:v>
                </c:pt>
                <c:pt idx="48">
                  <c:v>    3:01:14</c:v>
                </c:pt>
                <c:pt idx="49">
                  <c:v>    3:03:54</c:v>
                </c:pt>
                <c:pt idx="50">
                  <c:v>    3:06:34</c:v>
                </c:pt>
                <c:pt idx="51">
                  <c:v>    3:09:14</c:v>
                </c:pt>
                <c:pt idx="52">
                  <c:v>    3:11:54</c:v>
                </c:pt>
                <c:pt idx="53">
                  <c:v>    3:14:34</c:v>
                </c:pt>
                <c:pt idx="54">
                  <c:v>    3:17:14</c:v>
                </c:pt>
                <c:pt idx="55">
                  <c:v>    3:19:44</c:v>
                </c:pt>
                <c:pt idx="56">
                  <c:v>    3:22:24</c:v>
                </c:pt>
                <c:pt idx="57">
                  <c:v>    3:25:04</c:v>
                </c:pt>
                <c:pt idx="58">
                  <c:v>    3:27:44</c:v>
                </c:pt>
                <c:pt idx="59">
                  <c:v>    3:30:24</c:v>
                </c:pt>
                <c:pt idx="60">
                  <c:v>    3:33:04</c:v>
                </c:pt>
                <c:pt idx="61">
                  <c:v>    3:35:44</c:v>
                </c:pt>
                <c:pt idx="62">
                  <c:v>    3:38:24</c:v>
                </c:pt>
                <c:pt idx="63">
                  <c:v>    3:41:04</c:v>
                </c:pt>
                <c:pt idx="64">
                  <c:v>    3:43:44</c:v>
                </c:pt>
                <c:pt idx="65">
                  <c:v>    3:46:24</c:v>
                </c:pt>
                <c:pt idx="66">
                  <c:v>    3:49:04</c:v>
                </c:pt>
                <c:pt idx="67">
                  <c:v>    3:51:44</c:v>
                </c:pt>
                <c:pt idx="68">
                  <c:v>    3:54:24</c:v>
                </c:pt>
                <c:pt idx="69">
                  <c:v>    3:57:02</c:v>
                </c:pt>
                <c:pt idx="70">
                  <c:v>    3:59:34</c:v>
                </c:pt>
                <c:pt idx="71">
                  <c:v>    4:02:14</c:v>
                </c:pt>
                <c:pt idx="72">
                  <c:v>    4:04:54</c:v>
                </c:pt>
                <c:pt idx="73">
                  <c:v>    4:07:34</c:v>
                </c:pt>
                <c:pt idx="74">
                  <c:v>    4:10:14</c:v>
                </c:pt>
                <c:pt idx="75">
                  <c:v>    4:12:54</c:v>
                </c:pt>
                <c:pt idx="76">
                  <c:v>    4:15:34</c:v>
                </c:pt>
                <c:pt idx="77">
                  <c:v>    4:18:14</c:v>
                </c:pt>
                <c:pt idx="78">
                  <c:v>    4:20:44</c:v>
                </c:pt>
                <c:pt idx="79">
                  <c:v>    4:23:24</c:v>
                </c:pt>
                <c:pt idx="80">
                  <c:v>    4:26:04</c:v>
                </c:pt>
                <c:pt idx="81">
                  <c:v>    4:28:44</c:v>
                </c:pt>
                <c:pt idx="82">
                  <c:v>    4:31:24</c:v>
                </c:pt>
                <c:pt idx="83">
                  <c:v>    4:34:04</c:v>
                </c:pt>
                <c:pt idx="84">
                  <c:v>    4:36:44</c:v>
                </c:pt>
                <c:pt idx="85">
                  <c:v>    4:39:24</c:v>
                </c:pt>
                <c:pt idx="86">
                  <c:v>    4:42:04</c:v>
                </c:pt>
                <c:pt idx="87">
                  <c:v>    4:44:44</c:v>
                </c:pt>
                <c:pt idx="88">
                  <c:v>    4:47:24</c:v>
                </c:pt>
                <c:pt idx="89">
                  <c:v>    4:50:04</c:v>
                </c:pt>
                <c:pt idx="90">
                  <c:v>    4:52:44</c:v>
                </c:pt>
                <c:pt idx="91">
                  <c:v>    4:55:24</c:v>
                </c:pt>
                <c:pt idx="92">
                  <c:v>    4:58:04</c:v>
                </c:pt>
                <c:pt idx="93">
                  <c:v>    5:00:34</c:v>
                </c:pt>
                <c:pt idx="94">
                  <c:v>    5:03:14</c:v>
                </c:pt>
                <c:pt idx="95">
                  <c:v>    5:05:54</c:v>
                </c:pt>
                <c:pt idx="96">
                  <c:v>    5:08:34</c:v>
                </c:pt>
                <c:pt idx="97">
                  <c:v>    5:11:14</c:v>
                </c:pt>
                <c:pt idx="98">
                  <c:v>    5:13:54</c:v>
                </c:pt>
                <c:pt idx="99">
                  <c:v>    5:16:34</c:v>
                </c:pt>
                <c:pt idx="100">
                  <c:v>    5:19:04</c:v>
                </c:pt>
                <c:pt idx="101">
                  <c:v>    5:21:44</c:v>
                </c:pt>
                <c:pt idx="102">
                  <c:v>    5:24:24</c:v>
                </c:pt>
                <c:pt idx="103">
                  <c:v>    5:27:04</c:v>
                </c:pt>
                <c:pt idx="104">
                  <c:v>    5:29:44</c:v>
                </c:pt>
                <c:pt idx="105">
                  <c:v>    5:32:24</c:v>
                </c:pt>
                <c:pt idx="106">
                  <c:v>    5:35:04</c:v>
                </c:pt>
                <c:pt idx="107">
                  <c:v>    5:37:44</c:v>
                </c:pt>
                <c:pt idx="108">
                  <c:v>    5:40:24</c:v>
                </c:pt>
                <c:pt idx="109">
                  <c:v>    5:43:04</c:v>
                </c:pt>
                <c:pt idx="110">
                  <c:v>    5:45:44</c:v>
                </c:pt>
                <c:pt idx="111">
                  <c:v>    5:48:24</c:v>
                </c:pt>
                <c:pt idx="112">
                  <c:v>    5:51:04</c:v>
                </c:pt>
                <c:pt idx="113">
                  <c:v>    5:53:44</c:v>
                </c:pt>
                <c:pt idx="114">
                  <c:v>    5:56:24</c:v>
                </c:pt>
                <c:pt idx="115">
                  <c:v>    5:59:04</c:v>
                </c:pt>
                <c:pt idx="116">
                  <c:v>    6:01:44</c:v>
                </c:pt>
                <c:pt idx="117">
                  <c:v>    6:04:24</c:v>
                </c:pt>
                <c:pt idx="118">
                  <c:v>    6:07:04</c:v>
                </c:pt>
                <c:pt idx="119">
                  <c:v>    6:09:44</c:v>
                </c:pt>
                <c:pt idx="120">
                  <c:v>    6:12:24</c:v>
                </c:pt>
                <c:pt idx="121">
                  <c:v>    6:15:04</c:v>
                </c:pt>
                <c:pt idx="122">
                  <c:v>    6:17:44</c:v>
                </c:pt>
                <c:pt idx="123">
                  <c:v>    6:20:24</c:v>
                </c:pt>
                <c:pt idx="124">
                  <c:v>    6:23:04</c:v>
                </c:pt>
                <c:pt idx="125">
                  <c:v>    6:25:44</c:v>
                </c:pt>
                <c:pt idx="126">
                  <c:v>    6:28:24</c:v>
                </c:pt>
                <c:pt idx="127">
                  <c:v>    6:31:04</c:v>
                </c:pt>
                <c:pt idx="128">
                  <c:v>    6:33:44</c:v>
                </c:pt>
                <c:pt idx="129">
                  <c:v>    6:36:24</c:v>
                </c:pt>
                <c:pt idx="130">
                  <c:v>    6:39:04</c:v>
                </c:pt>
                <c:pt idx="131">
                  <c:v>    6:41:44</c:v>
                </c:pt>
                <c:pt idx="132">
                  <c:v>    6:44:24</c:v>
                </c:pt>
                <c:pt idx="133">
                  <c:v>    6:47:04</c:v>
                </c:pt>
                <c:pt idx="134">
                  <c:v>    6:49:44</c:v>
                </c:pt>
                <c:pt idx="135">
                  <c:v>    6:52:24</c:v>
                </c:pt>
                <c:pt idx="136">
                  <c:v>    6:55:04</c:v>
                </c:pt>
                <c:pt idx="137">
                  <c:v>    6:57:44</c:v>
                </c:pt>
                <c:pt idx="138">
                  <c:v>    7:00:24</c:v>
                </c:pt>
                <c:pt idx="139">
                  <c:v>    7:03:04</c:v>
                </c:pt>
                <c:pt idx="140">
                  <c:v>    7:05:44</c:v>
                </c:pt>
                <c:pt idx="141">
                  <c:v>    7:08:24</c:v>
                </c:pt>
                <c:pt idx="142">
                  <c:v>    7:11:04</c:v>
                </c:pt>
                <c:pt idx="143">
                  <c:v>    7:13:44</c:v>
                </c:pt>
                <c:pt idx="144">
                  <c:v>    7:16:24</c:v>
                </c:pt>
                <c:pt idx="145">
                  <c:v>    7:19:04</c:v>
                </c:pt>
                <c:pt idx="146">
                  <c:v>    7:21:44</c:v>
                </c:pt>
                <c:pt idx="147">
                  <c:v>    7:24:24</c:v>
                </c:pt>
                <c:pt idx="148">
                  <c:v>    7:27:04</c:v>
                </c:pt>
                <c:pt idx="149">
                  <c:v>    7:29:44</c:v>
                </c:pt>
                <c:pt idx="150">
                  <c:v>    7:32:24</c:v>
                </c:pt>
                <c:pt idx="151">
                  <c:v>    7:35:04</c:v>
                </c:pt>
                <c:pt idx="152">
                  <c:v>    7:37:44</c:v>
                </c:pt>
                <c:pt idx="153">
                  <c:v>    7:40:24</c:v>
                </c:pt>
                <c:pt idx="154">
                  <c:v>    7:43:04</c:v>
                </c:pt>
                <c:pt idx="155">
                  <c:v>    7:45:44</c:v>
                </c:pt>
                <c:pt idx="156">
                  <c:v>    7:48:24</c:v>
                </c:pt>
                <c:pt idx="157">
                  <c:v>    7:51:04</c:v>
                </c:pt>
                <c:pt idx="158">
                  <c:v>    7:53:44</c:v>
                </c:pt>
                <c:pt idx="159">
                  <c:v>    7:56:24</c:v>
                </c:pt>
                <c:pt idx="160">
                  <c:v>    7:59:04</c:v>
                </c:pt>
                <c:pt idx="161">
                  <c:v>    8:01:44</c:v>
                </c:pt>
                <c:pt idx="162">
                  <c:v>    8:04:24</c:v>
                </c:pt>
                <c:pt idx="163">
                  <c:v>    8:07:04</c:v>
                </c:pt>
                <c:pt idx="164">
                  <c:v>    8:09:44</c:v>
                </c:pt>
                <c:pt idx="165">
                  <c:v>    8:12:24</c:v>
                </c:pt>
                <c:pt idx="166">
                  <c:v>    8:15:04</c:v>
                </c:pt>
                <c:pt idx="167">
                  <c:v>    8:17:44</c:v>
                </c:pt>
                <c:pt idx="168">
                  <c:v>    8:20:24</c:v>
                </c:pt>
                <c:pt idx="169">
                  <c:v>    8:23:04</c:v>
                </c:pt>
                <c:pt idx="170">
                  <c:v>    8:25:44</c:v>
                </c:pt>
                <c:pt idx="171">
                  <c:v>    8:28:24</c:v>
                </c:pt>
                <c:pt idx="172">
                  <c:v>    8:31:04</c:v>
                </c:pt>
                <c:pt idx="173">
                  <c:v>    8:33:44</c:v>
                </c:pt>
                <c:pt idx="174">
                  <c:v>    8:36:24</c:v>
                </c:pt>
                <c:pt idx="175">
                  <c:v>    8:39:04</c:v>
                </c:pt>
                <c:pt idx="176">
                  <c:v>    8:41:44</c:v>
                </c:pt>
                <c:pt idx="177">
                  <c:v>    8:44:24</c:v>
                </c:pt>
                <c:pt idx="178">
                  <c:v>    8:47:04</c:v>
                </c:pt>
                <c:pt idx="179">
                  <c:v>    8:49:44</c:v>
                </c:pt>
                <c:pt idx="180">
                  <c:v>    8:52:24</c:v>
                </c:pt>
                <c:pt idx="181">
                  <c:v>    8:55:04</c:v>
                </c:pt>
                <c:pt idx="182">
                  <c:v>    8:57:44</c:v>
                </c:pt>
                <c:pt idx="183">
                  <c:v>    9:00:24</c:v>
                </c:pt>
                <c:pt idx="184">
                  <c:v>    9:03:04</c:v>
                </c:pt>
                <c:pt idx="185">
                  <c:v>    9:05:44</c:v>
                </c:pt>
                <c:pt idx="186">
                  <c:v>    9:08:24</c:v>
                </c:pt>
                <c:pt idx="187">
                  <c:v>    9:11:04</c:v>
                </c:pt>
                <c:pt idx="188">
                  <c:v>    9:13:44</c:v>
                </c:pt>
                <c:pt idx="189">
                  <c:v>    9:16:24</c:v>
                </c:pt>
                <c:pt idx="190">
                  <c:v>    9:19:04</c:v>
                </c:pt>
                <c:pt idx="191">
                  <c:v>    9:21:44</c:v>
                </c:pt>
                <c:pt idx="192">
                  <c:v>    9:24:24</c:v>
                </c:pt>
                <c:pt idx="193">
                  <c:v>    9:27:04</c:v>
                </c:pt>
                <c:pt idx="194">
                  <c:v>    9:29:44</c:v>
                </c:pt>
                <c:pt idx="195">
                  <c:v>    9:32:24</c:v>
                </c:pt>
                <c:pt idx="196">
                  <c:v>    9:35:04</c:v>
                </c:pt>
                <c:pt idx="197">
                  <c:v>    9:37:44</c:v>
                </c:pt>
                <c:pt idx="198">
                  <c:v>    9:40:24</c:v>
                </c:pt>
                <c:pt idx="199">
                  <c:v>    9:43:04</c:v>
                </c:pt>
                <c:pt idx="200">
                  <c:v>    9:45:44</c:v>
                </c:pt>
                <c:pt idx="201">
                  <c:v>    9:48:24</c:v>
                </c:pt>
                <c:pt idx="202">
                  <c:v>    9:51:04</c:v>
                </c:pt>
                <c:pt idx="203">
                  <c:v>    9:53:44</c:v>
                </c:pt>
                <c:pt idx="204">
                  <c:v>    9:56:24</c:v>
                </c:pt>
                <c:pt idx="205">
                  <c:v>    9:59:04</c:v>
                </c:pt>
                <c:pt idx="206">
                  <c:v>    10:01:44</c:v>
                </c:pt>
                <c:pt idx="207">
                  <c:v>    10:04:24</c:v>
                </c:pt>
                <c:pt idx="208">
                  <c:v>    10:07:04</c:v>
                </c:pt>
                <c:pt idx="209">
                  <c:v>    10:09:44</c:v>
                </c:pt>
                <c:pt idx="210">
                  <c:v>    10:12:24</c:v>
                </c:pt>
                <c:pt idx="211">
                  <c:v>    10:15:04</c:v>
                </c:pt>
                <c:pt idx="212">
                  <c:v>    10:17:44</c:v>
                </c:pt>
                <c:pt idx="213">
                  <c:v>    10:20:24</c:v>
                </c:pt>
                <c:pt idx="214">
                  <c:v>    10:23:04</c:v>
                </c:pt>
                <c:pt idx="215">
                  <c:v>    10:25:44</c:v>
                </c:pt>
                <c:pt idx="216">
                  <c:v>    10:28:24</c:v>
                </c:pt>
                <c:pt idx="217">
                  <c:v>    10:31:04</c:v>
                </c:pt>
                <c:pt idx="218">
                  <c:v>    10:33:44</c:v>
                </c:pt>
                <c:pt idx="219">
                  <c:v>    10:36:24</c:v>
                </c:pt>
                <c:pt idx="220">
                  <c:v>    10:39:04</c:v>
                </c:pt>
                <c:pt idx="221">
                  <c:v>    10:41:44</c:v>
                </c:pt>
                <c:pt idx="222">
                  <c:v>    10:44:24</c:v>
                </c:pt>
                <c:pt idx="223">
                  <c:v>    10:47:04</c:v>
                </c:pt>
                <c:pt idx="224">
                  <c:v>    10:49:44</c:v>
                </c:pt>
                <c:pt idx="225">
                  <c:v>    10:52:24</c:v>
                </c:pt>
                <c:pt idx="226">
                  <c:v>    10:55:04</c:v>
                </c:pt>
                <c:pt idx="227">
                  <c:v>    10:57:44</c:v>
                </c:pt>
                <c:pt idx="228">
                  <c:v>    11:00:24</c:v>
                </c:pt>
                <c:pt idx="229">
                  <c:v>    11:03:04</c:v>
                </c:pt>
                <c:pt idx="230">
                  <c:v>    11:05:44</c:v>
                </c:pt>
                <c:pt idx="231">
                  <c:v>    11:08:24</c:v>
                </c:pt>
                <c:pt idx="232">
                  <c:v>    11:11:04</c:v>
                </c:pt>
                <c:pt idx="233">
                  <c:v>    11:13:44</c:v>
                </c:pt>
                <c:pt idx="234">
                  <c:v>    11:16:24</c:v>
                </c:pt>
                <c:pt idx="235">
                  <c:v>    11:19:04</c:v>
                </c:pt>
                <c:pt idx="236">
                  <c:v>    11:21:44</c:v>
                </c:pt>
                <c:pt idx="237">
                  <c:v>    11:24:24</c:v>
                </c:pt>
                <c:pt idx="238">
                  <c:v>    11:27:04</c:v>
                </c:pt>
                <c:pt idx="239">
                  <c:v>    11:29:44</c:v>
                </c:pt>
                <c:pt idx="240">
                  <c:v>    11:32:24</c:v>
                </c:pt>
                <c:pt idx="241">
                  <c:v>    11:35:04</c:v>
                </c:pt>
                <c:pt idx="242">
                  <c:v>    11:37:44</c:v>
                </c:pt>
                <c:pt idx="243">
                  <c:v>    11:40:24</c:v>
                </c:pt>
                <c:pt idx="244">
                  <c:v>    11:43:04</c:v>
                </c:pt>
                <c:pt idx="245">
                  <c:v>    11:45:44</c:v>
                </c:pt>
                <c:pt idx="246">
                  <c:v>    11:48:24</c:v>
                </c:pt>
                <c:pt idx="247">
                  <c:v>    11:51:04</c:v>
                </c:pt>
                <c:pt idx="248">
                  <c:v>    11:53:44</c:v>
                </c:pt>
                <c:pt idx="249">
                  <c:v>    11:56:24</c:v>
                </c:pt>
                <c:pt idx="250">
                  <c:v>    11:59:04</c:v>
                </c:pt>
                <c:pt idx="251">
                  <c:v>    12:01:44</c:v>
                </c:pt>
                <c:pt idx="252">
                  <c:v>    12:04:24</c:v>
                </c:pt>
                <c:pt idx="253">
                  <c:v>    12:07:04</c:v>
                </c:pt>
                <c:pt idx="254">
                  <c:v>    12:09:44</c:v>
                </c:pt>
                <c:pt idx="255">
                  <c:v>    12:12:24</c:v>
                </c:pt>
                <c:pt idx="256">
                  <c:v>    12:15:04</c:v>
                </c:pt>
                <c:pt idx="257">
                  <c:v>    12:17:44</c:v>
                </c:pt>
                <c:pt idx="258">
                  <c:v>    12:20:24</c:v>
                </c:pt>
                <c:pt idx="259">
                  <c:v>    12:23:04</c:v>
                </c:pt>
                <c:pt idx="260">
                  <c:v>    12:25:44</c:v>
                </c:pt>
                <c:pt idx="261">
                  <c:v>    12:28:24</c:v>
                </c:pt>
                <c:pt idx="262">
                  <c:v>    12:31:04</c:v>
                </c:pt>
                <c:pt idx="263">
                  <c:v>    12:33:44</c:v>
                </c:pt>
                <c:pt idx="264">
                  <c:v>    12:36:24</c:v>
                </c:pt>
                <c:pt idx="265">
                  <c:v>    12:39:04</c:v>
                </c:pt>
                <c:pt idx="266">
                  <c:v>    12:41:44</c:v>
                </c:pt>
                <c:pt idx="267">
                  <c:v>    12:44:24</c:v>
                </c:pt>
                <c:pt idx="268">
                  <c:v>    12:47:04</c:v>
                </c:pt>
                <c:pt idx="269">
                  <c:v>    12:49:44</c:v>
                </c:pt>
                <c:pt idx="270">
                  <c:v>    12:52:24</c:v>
                </c:pt>
                <c:pt idx="271">
                  <c:v>    12:55:04</c:v>
                </c:pt>
                <c:pt idx="272">
                  <c:v>    12:57:44</c:v>
                </c:pt>
                <c:pt idx="273">
                  <c:v>    13:00:24</c:v>
                </c:pt>
                <c:pt idx="274">
                  <c:v>    13:03:04</c:v>
                </c:pt>
                <c:pt idx="275">
                  <c:v>    13:05:44</c:v>
                </c:pt>
                <c:pt idx="276">
                  <c:v>    13:08:24</c:v>
                </c:pt>
                <c:pt idx="277">
                  <c:v>    13:11:04</c:v>
                </c:pt>
                <c:pt idx="278">
                  <c:v>    13:13:44</c:v>
                </c:pt>
                <c:pt idx="279">
                  <c:v>    13:16:24</c:v>
                </c:pt>
                <c:pt idx="280">
                  <c:v>    13:19:04</c:v>
                </c:pt>
                <c:pt idx="281">
                  <c:v>    13:21:44</c:v>
                </c:pt>
                <c:pt idx="282">
                  <c:v>    13:24:24</c:v>
                </c:pt>
                <c:pt idx="283">
                  <c:v>    13:27:04</c:v>
                </c:pt>
                <c:pt idx="284">
                  <c:v>    13:29:44</c:v>
                </c:pt>
                <c:pt idx="285">
                  <c:v>    13:32:24</c:v>
                </c:pt>
                <c:pt idx="286">
                  <c:v>    13:35:04</c:v>
                </c:pt>
                <c:pt idx="287">
                  <c:v>    13:37:44</c:v>
                </c:pt>
                <c:pt idx="288">
                  <c:v>    13:40:24</c:v>
                </c:pt>
                <c:pt idx="289">
                  <c:v>    13:43:04</c:v>
                </c:pt>
                <c:pt idx="290">
                  <c:v>    13:45:44</c:v>
                </c:pt>
                <c:pt idx="291">
                  <c:v>    13:48:24</c:v>
                </c:pt>
                <c:pt idx="292">
                  <c:v>    13:51:04</c:v>
                </c:pt>
                <c:pt idx="293">
                  <c:v>    13:53:44</c:v>
                </c:pt>
                <c:pt idx="294">
                  <c:v>    13:56:24</c:v>
                </c:pt>
                <c:pt idx="295">
                  <c:v>    13:59:04</c:v>
                </c:pt>
                <c:pt idx="296">
                  <c:v>    14:01:44</c:v>
                </c:pt>
                <c:pt idx="297">
                  <c:v>    14:04:24</c:v>
                </c:pt>
                <c:pt idx="298">
                  <c:v>    14:07:04</c:v>
                </c:pt>
                <c:pt idx="299">
                  <c:v>    14:09:44</c:v>
                </c:pt>
                <c:pt idx="300">
                  <c:v>    14:12:24</c:v>
                </c:pt>
                <c:pt idx="301">
                  <c:v>    14:15:04</c:v>
                </c:pt>
                <c:pt idx="302">
                  <c:v>    14:17:44</c:v>
                </c:pt>
                <c:pt idx="303">
                  <c:v>    14:20:24</c:v>
                </c:pt>
                <c:pt idx="304">
                  <c:v>    14:23:04</c:v>
                </c:pt>
                <c:pt idx="305">
                  <c:v>    14:25:44</c:v>
                </c:pt>
                <c:pt idx="306">
                  <c:v>    14:28:24</c:v>
                </c:pt>
                <c:pt idx="307">
                  <c:v>    14:31:04</c:v>
                </c:pt>
                <c:pt idx="308">
                  <c:v>    14:33:44</c:v>
                </c:pt>
                <c:pt idx="309">
                  <c:v>    14:36:24</c:v>
                </c:pt>
                <c:pt idx="310">
                  <c:v>    14:39:04</c:v>
                </c:pt>
                <c:pt idx="311">
                  <c:v>    14:41:44</c:v>
                </c:pt>
                <c:pt idx="312">
                  <c:v>    14:44:24</c:v>
                </c:pt>
                <c:pt idx="313">
                  <c:v>    14:47:04</c:v>
                </c:pt>
                <c:pt idx="314">
                  <c:v>    14:49:44</c:v>
                </c:pt>
                <c:pt idx="315">
                  <c:v>    14:52:24</c:v>
                </c:pt>
                <c:pt idx="316">
                  <c:v>    14:55:04</c:v>
                </c:pt>
                <c:pt idx="317">
                  <c:v>    14:57:44</c:v>
                </c:pt>
                <c:pt idx="318">
                  <c:v>    15:00:24</c:v>
                </c:pt>
                <c:pt idx="319">
                  <c:v>    15:03:04</c:v>
                </c:pt>
                <c:pt idx="320">
                  <c:v>    15:05:44</c:v>
                </c:pt>
                <c:pt idx="321">
                  <c:v>    15:08:24</c:v>
                </c:pt>
                <c:pt idx="322">
                  <c:v>    15:11:04</c:v>
                </c:pt>
                <c:pt idx="323">
                  <c:v>    15:13:44</c:v>
                </c:pt>
                <c:pt idx="324">
                  <c:v>    15:16:24</c:v>
                </c:pt>
                <c:pt idx="325">
                  <c:v>    15:19:04</c:v>
                </c:pt>
                <c:pt idx="326">
                  <c:v>    15:21:44</c:v>
                </c:pt>
                <c:pt idx="327">
                  <c:v>    15:24:24</c:v>
                </c:pt>
                <c:pt idx="328">
                  <c:v>    15:27:04</c:v>
                </c:pt>
                <c:pt idx="329">
                  <c:v>    15:29:44</c:v>
                </c:pt>
                <c:pt idx="330">
                  <c:v>    15:32:24</c:v>
                </c:pt>
                <c:pt idx="331">
                  <c:v>    15:35:04</c:v>
                </c:pt>
                <c:pt idx="332">
                  <c:v>    15:37:44</c:v>
                </c:pt>
                <c:pt idx="333">
                  <c:v>    15:40:24</c:v>
                </c:pt>
                <c:pt idx="334">
                  <c:v>    15:43:04</c:v>
                </c:pt>
                <c:pt idx="335">
                  <c:v>    15:45:44</c:v>
                </c:pt>
                <c:pt idx="336">
                  <c:v>    15:48:24</c:v>
                </c:pt>
                <c:pt idx="337">
                  <c:v>    15:51:04</c:v>
                </c:pt>
                <c:pt idx="338">
                  <c:v>    15:53:44</c:v>
                </c:pt>
                <c:pt idx="339">
                  <c:v>    15:56:24</c:v>
                </c:pt>
                <c:pt idx="340">
                  <c:v>    15:59:04</c:v>
                </c:pt>
                <c:pt idx="341">
                  <c:v>    16:01:44</c:v>
                </c:pt>
                <c:pt idx="342">
                  <c:v>    16:04:24</c:v>
                </c:pt>
                <c:pt idx="343">
                  <c:v>    16:07:04</c:v>
                </c:pt>
                <c:pt idx="344">
                  <c:v>    16:09:44</c:v>
                </c:pt>
                <c:pt idx="345">
                  <c:v>    16:12:24</c:v>
                </c:pt>
                <c:pt idx="346">
                  <c:v>    16:15:04</c:v>
                </c:pt>
                <c:pt idx="347">
                  <c:v>    16:17:44</c:v>
                </c:pt>
                <c:pt idx="348">
                  <c:v>    16:20:24</c:v>
                </c:pt>
                <c:pt idx="349">
                  <c:v>    16:23:04</c:v>
                </c:pt>
                <c:pt idx="350">
                  <c:v>    16:25:44</c:v>
                </c:pt>
                <c:pt idx="351">
                  <c:v>    16:28:24</c:v>
                </c:pt>
                <c:pt idx="352">
                  <c:v>    16:31:04</c:v>
                </c:pt>
                <c:pt idx="353">
                  <c:v>    16:33:44</c:v>
                </c:pt>
                <c:pt idx="354">
                  <c:v>    16:36:24</c:v>
                </c:pt>
                <c:pt idx="355">
                  <c:v>    16:39:04</c:v>
                </c:pt>
                <c:pt idx="356">
                  <c:v>    16:41:44</c:v>
                </c:pt>
                <c:pt idx="357">
                  <c:v>    16:44:24</c:v>
                </c:pt>
                <c:pt idx="358">
                  <c:v>    16:47:04</c:v>
                </c:pt>
                <c:pt idx="359">
                  <c:v>    16:49:44</c:v>
                </c:pt>
                <c:pt idx="360">
                  <c:v>    16:52:24</c:v>
                </c:pt>
                <c:pt idx="361">
                  <c:v>    16:55:04</c:v>
                </c:pt>
                <c:pt idx="362">
                  <c:v>    16:57:44</c:v>
                </c:pt>
                <c:pt idx="363">
                  <c:v>    17:00:24</c:v>
                </c:pt>
                <c:pt idx="364">
                  <c:v>    17:03:04</c:v>
                </c:pt>
                <c:pt idx="365">
                  <c:v>    17:05:44</c:v>
                </c:pt>
                <c:pt idx="366">
                  <c:v>    17:08:24</c:v>
                </c:pt>
                <c:pt idx="367">
                  <c:v>    17:11:04</c:v>
                </c:pt>
                <c:pt idx="368">
                  <c:v>    17:13:44</c:v>
                </c:pt>
                <c:pt idx="369">
                  <c:v>    17:16:24</c:v>
                </c:pt>
                <c:pt idx="370">
                  <c:v>    17:19:04</c:v>
                </c:pt>
                <c:pt idx="371">
                  <c:v>    17:21:44</c:v>
                </c:pt>
                <c:pt idx="372">
                  <c:v>    17:24:24</c:v>
                </c:pt>
                <c:pt idx="373">
                  <c:v>    17:27:04</c:v>
                </c:pt>
                <c:pt idx="374">
                  <c:v>    17:29:44</c:v>
                </c:pt>
                <c:pt idx="375">
                  <c:v>    17:32:24</c:v>
                </c:pt>
                <c:pt idx="376">
                  <c:v>    17:35:04</c:v>
                </c:pt>
                <c:pt idx="377">
                  <c:v>    17:37:44</c:v>
                </c:pt>
                <c:pt idx="378">
                  <c:v>    17:40:24</c:v>
                </c:pt>
                <c:pt idx="379">
                  <c:v>    17:43:04</c:v>
                </c:pt>
                <c:pt idx="380">
                  <c:v>    17:45:44</c:v>
                </c:pt>
                <c:pt idx="381">
                  <c:v>    17:48:24</c:v>
                </c:pt>
                <c:pt idx="382">
                  <c:v>    17:51:04</c:v>
                </c:pt>
                <c:pt idx="383">
                  <c:v>    17:53:44</c:v>
                </c:pt>
                <c:pt idx="384">
                  <c:v>    17:56:24</c:v>
                </c:pt>
                <c:pt idx="385">
                  <c:v>    17:59:04</c:v>
                </c:pt>
                <c:pt idx="386">
                  <c:v>    18:01:44</c:v>
                </c:pt>
                <c:pt idx="387">
                  <c:v>    18:04:24</c:v>
                </c:pt>
                <c:pt idx="388">
                  <c:v>    18:07:04</c:v>
                </c:pt>
                <c:pt idx="389">
                  <c:v>    18:09:44</c:v>
                </c:pt>
                <c:pt idx="390">
                  <c:v>    18:12:24</c:v>
                </c:pt>
                <c:pt idx="391">
                  <c:v>    18:15:04</c:v>
                </c:pt>
                <c:pt idx="392">
                  <c:v>    18:17:44</c:v>
                </c:pt>
                <c:pt idx="393">
                  <c:v>    18:20:24</c:v>
                </c:pt>
                <c:pt idx="394">
                  <c:v>    18:23:04</c:v>
                </c:pt>
                <c:pt idx="395">
                  <c:v>    18:25:44</c:v>
                </c:pt>
                <c:pt idx="396">
                  <c:v>    18:28:24</c:v>
                </c:pt>
                <c:pt idx="397">
                  <c:v>    18:31:04</c:v>
                </c:pt>
                <c:pt idx="398">
                  <c:v>    18:33:44</c:v>
                </c:pt>
                <c:pt idx="399">
                  <c:v>    18:36:24</c:v>
                </c:pt>
                <c:pt idx="400">
                  <c:v>    18:39:04</c:v>
                </c:pt>
                <c:pt idx="401">
                  <c:v>    18:41:44</c:v>
                </c:pt>
                <c:pt idx="402">
                  <c:v>    18:44:24</c:v>
                </c:pt>
                <c:pt idx="403">
                  <c:v>    18:47:04</c:v>
                </c:pt>
                <c:pt idx="404">
                  <c:v>    18:49:34</c:v>
                </c:pt>
                <c:pt idx="405">
                  <c:v>    18:51:14</c:v>
                </c:pt>
                <c:pt idx="406">
                  <c:v>    18:53:34</c:v>
                </c:pt>
                <c:pt idx="407">
                  <c:v>    18:56:14</c:v>
                </c:pt>
              </c:strCache>
            </c:strRef>
          </c:cat>
          <c:val>
            <c:numRef>
              <c:f>去坏热电偶温度、时间图!$B$2:$B$409</c:f>
              <c:numCache>
                <c:formatCode>General</c:formatCode>
                <c:ptCount val="408"/>
                <c:pt idx="0">
                  <c:v>178</c:v>
                </c:pt>
                <c:pt idx="1">
                  <c:v>180</c:v>
                </c:pt>
                <c:pt idx="2">
                  <c:v>181</c:v>
                </c:pt>
                <c:pt idx="3">
                  <c:v>184</c:v>
                </c:pt>
                <c:pt idx="4">
                  <c:v>189</c:v>
                </c:pt>
                <c:pt idx="5">
                  <c:v>193</c:v>
                </c:pt>
                <c:pt idx="6">
                  <c:v>196</c:v>
                </c:pt>
                <c:pt idx="7">
                  <c:v>198</c:v>
                </c:pt>
                <c:pt idx="8">
                  <c:v>199</c:v>
                </c:pt>
                <c:pt idx="9">
                  <c:v>203</c:v>
                </c:pt>
                <c:pt idx="10">
                  <c:v>207</c:v>
                </c:pt>
                <c:pt idx="11">
                  <c:v>209</c:v>
                </c:pt>
                <c:pt idx="12">
                  <c:v>212</c:v>
                </c:pt>
                <c:pt idx="13">
                  <c:v>215</c:v>
                </c:pt>
                <c:pt idx="14">
                  <c:v>219</c:v>
                </c:pt>
                <c:pt idx="15">
                  <c:v>223</c:v>
                </c:pt>
                <c:pt idx="16">
                  <c:v>225</c:v>
                </c:pt>
                <c:pt idx="17">
                  <c:v>227</c:v>
                </c:pt>
                <c:pt idx="18">
                  <c:v>230</c:v>
                </c:pt>
                <c:pt idx="19">
                  <c:v>232</c:v>
                </c:pt>
                <c:pt idx="20">
                  <c:v>237</c:v>
                </c:pt>
                <c:pt idx="21">
                  <c:v>240</c:v>
                </c:pt>
                <c:pt idx="22">
                  <c:v>243</c:v>
                </c:pt>
                <c:pt idx="23">
                  <c:v>246</c:v>
                </c:pt>
                <c:pt idx="24">
                  <c:v>246</c:v>
                </c:pt>
                <c:pt idx="25">
                  <c:v>250</c:v>
                </c:pt>
                <c:pt idx="26">
                  <c:v>256</c:v>
                </c:pt>
                <c:pt idx="27">
                  <c:v>258</c:v>
                </c:pt>
                <c:pt idx="28">
                  <c:v>260</c:v>
                </c:pt>
                <c:pt idx="29">
                  <c:v>262</c:v>
                </c:pt>
                <c:pt idx="30">
                  <c:v>266</c:v>
                </c:pt>
                <c:pt idx="31">
                  <c:v>269</c:v>
                </c:pt>
                <c:pt idx="32">
                  <c:v>273</c:v>
                </c:pt>
                <c:pt idx="33">
                  <c:v>276</c:v>
                </c:pt>
                <c:pt idx="34">
                  <c:v>277</c:v>
                </c:pt>
                <c:pt idx="35">
                  <c:v>280</c:v>
                </c:pt>
                <c:pt idx="36">
                  <c:v>284</c:v>
                </c:pt>
                <c:pt idx="37">
                  <c:v>287</c:v>
                </c:pt>
                <c:pt idx="38">
                  <c:v>291</c:v>
                </c:pt>
                <c:pt idx="39">
                  <c:v>293</c:v>
                </c:pt>
                <c:pt idx="40">
                  <c:v>295</c:v>
                </c:pt>
                <c:pt idx="41">
                  <c:v>298</c:v>
                </c:pt>
                <c:pt idx="42">
                  <c:v>302</c:v>
                </c:pt>
                <c:pt idx="43">
                  <c:v>305</c:v>
                </c:pt>
                <c:pt idx="44">
                  <c:v>307</c:v>
                </c:pt>
                <c:pt idx="45">
                  <c:v>310</c:v>
                </c:pt>
                <c:pt idx="46">
                  <c:v>314</c:v>
                </c:pt>
                <c:pt idx="47">
                  <c:v>317</c:v>
                </c:pt>
                <c:pt idx="48">
                  <c:v>319</c:v>
                </c:pt>
                <c:pt idx="49">
                  <c:v>323</c:v>
                </c:pt>
                <c:pt idx="50">
                  <c:v>325</c:v>
                </c:pt>
                <c:pt idx="51">
                  <c:v>328</c:v>
                </c:pt>
                <c:pt idx="52">
                  <c:v>331</c:v>
                </c:pt>
                <c:pt idx="53">
                  <c:v>334</c:v>
                </c:pt>
                <c:pt idx="54">
                  <c:v>337</c:v>
                </c:pt>
                <c:pt idx="55">
                  <c:v>341</c:v>
                </c:pt>
                <c:pt idx="56">
                  <c:v>343</c:v>
                </c:pt>
                <c:pt idx="57">
                  <c:v>346</c:v>
                </c:pt>
                <c:pt idx="58">
                  <c:v>349</c:v>
                </c:pt>
                <c:pt idx="59">
                  <c:v>353</c:v>
                </c:pt>
                <c:pt idx="60">
                  <c:v>355</c:v>
                </c:pt>
                <c:pt idx="61">
                  <c:v>358</c:v>
                </c:pt>
                <c:pt idx="62">
                  <c:v>361</c:v>
                </c:pt>
                <c:pt idx="63">
                  <c:v>364</c:v>
                </c:pt>
                <c:pt idx="64">
                  <c:v>367</c:v>
                </c:pt>
                <c:pt idx="65">
                  <c:v>370</c:v>
                </c:pt>
                <c:pt idx="66">
                  <c:v>374</c:v>
                </c:pt>
                <c:pt idx="67">
                  <c:v>376</c:v>
                </c:pt>
                <c:pt idx="68">
                  <c:v>379</c:v>
                </c:pt>
                <c:pt idx="69">
                  <c:v>382</c:v>
                </c:pt>
                <c:pt idx="70">
                  <c:v>384</c:v>
                </c:pt>
                <c:pt idx="71">
                  <c:v>388</c:v>
                </c:pt>
                <c:pt idx="72">
                  <c:v>391</c:v>
                </c:pt>
                <c:pt idx="73">
                  <c:v>394</c:v>
                </c:pt>
                <c:pt idx="74">
                  <c:v>397</c:v>
                </c:pt>
                <c:pt idx="75">
                  <c:v>400</c:v>
                </c:pt>
                <c:pt idx="76">
                  <c:v>403</c:v>
                </c:pt>
                <c:pt idx="77">
                  <c:v>406</c:v>
                </c:pt>
                <c:pt idx="78">
                  <c:v>409</c:v>
                </c:pt>
                <c:pt idx="79">
                  <c:v>411</c:v>
                </c:pt>
                <c:pt idx="80">
                  <c:v>414</c:v>
                </c:pt>
                <c:pt idx="81">
                  <c:v>416</c:v>
                </c:pt>
                <c:pt idx="82">
                  <c:v>420</c:v>
                </c:pt>
                <c:pt idx="83">
                  <c:v>424</c:v>
                </c:pt>
                <c:pt idx="84">
                  <c:v>427</c:v>
                </c:pt>
                <c:pt idx="85">
                  <c:v>428</c:v>
                </c:pt>
                <c:pt idx="86">
                  <c:v>433</c:v>
                </c:pt>
                <c:pt idx="87">
                  <c:v>436</c:v>
                </c:pt>
                <c:pt idx="88">
                  <c:v>438</c:v>
                </c:pt>
                <c:pt idx="89">
                  <c:v>441</c:v>
                </c:pt>
                <c:pt idx="90">
                  <c:v>444</c:v>
                </c:pt>
                <c:pt idx="91">
                  <c:v>449</c:v>
                </c:pt>
                <c:pt idx="92">
                  <c:v>450</c:v>
                </c:pt>
                <c:pt idx="93">
                  <c:v>454</c:v>
                </c:pt>
                <c:pt idx="94">
                  <c:v>455</c:v>
                </c:pt>
                <c:pt idx="95">
                  <c:v>459</c:v>
                </c:pt>
                <c:pt idx="96">
                  <c:v>463</c:v>
                </c:pt>
                <c:pt idx="97">
                  <c:v>465</c:v>
                </c:pt>
                <c:pt idx="98">
                  <c:v>467</c:v>
                </c:pt>
                <c:pt idx="99">
                  <c:v>470</c:v>
                </c:pt>
                <c:pt idx="100">
                  <c:v>475</c:v>
                </c:pt>
                <c:pt idx="101">
                  <c:v>477</c:v>
                </c:pt>
                <c:pt idx="102">
                  <c:v>480</c:v>
                </c:pt>
                <c:pt idx="103">
                  <c:v>483</c:v>
                </c:pt>
                <c:pt idx="104">
                  <c:v>485</c:v>
                </c:pt>
                <c:pt idx="105">
                  <c:v>490</c:v>
                </c:pt>
                <c:pt idx="106">
                  <c:v>492</c:v>
                </c:pt>
                <c:pt idx="107">
                  <c:v>494</c:v>
                </c:pt>
                <c:pt idx="108">
                  <c:v>498</c:v>
                </c:pt>
                <c:pt idx="109">
                  <c:v>501</c:v>
                </c:pt>
                <c:pt idx="110">
                  <c:v>503</c:v>
                </c:pt>
                <c:pt idx="111">
                  <c:v>507</c:v>
                </c:pt>
                <c:pt idx="112">
                  <c:v>509</c:v>
                </c:pt>
                <c:pt idx="113">
                  <c:v>512</c:v>
                </c:pt>
                <c:pt idx="114">
                  <c:v>514</c:v>
                </c:pt>
                <c:pt idx="115">
                  <c:v>517</c:v>
                </c:pt>
                <c:pt idx="116">
                  <c:v>522</c:v>
                </c:pt>
                <c:pt idx="117">
                  <c:v>525</c:v>
                </c:pt>
                <c:pt idx="118">
                  <c:v>526</c:v>
                </c:pt>
                <c:pt idx="119">
                  <c:v>531</c:v>
                </c:pt>
                <c:pt idx="120">
                  <c:v>534</c:v>
                </c:pt>
                <c:pt idx="121">
                  <c:v>537</c:v>
                </c:pt>
                <c:pt idx="122">
                  <c:v>540</c:v>
                </c:pt>
                <c:pt idx="123">
                  <c:v>541</c:v>
                </c:pt>
                <c:pt idx="124">
                  <c:v>545</c:v>
                </c:pt>
                <c:pt idx="125">
                  <c:v>548</c:v>
                </c:pt>
                <c:pt idx="126">
                  <c:v>551</c:v>
                </c:pt>
                <c:pt idx="127">
                  <c:v>555</c:v>
                </c:pt>
                <c:pt idx="128">
                  <c:v>558</c:v>
                </c:pt>
                <c:pt idx="129">
                  <c:v>559</c:v>
                </c:pt>
                <c:pt idx="130">
                  <c:v>563</c:v>
                </c:pt>
                <c:pt idx="131">
                  <c:v>567</c:v>
                </c:pt>
                <c:pt idx="132">
                  <c:v>568</c:v>
                </c:pt>
                <c:pt idx="133">
                  <c:v>571</c:v>
                </c:pt>
                <c:pt idx="134">
                  <c:v>576</c:v>
                </c:pt>
                <c:pt idx="135">
                  <c:v>579</c:v>
                </c:pt>
                <c:pt idx="136">
                  <c:v>580</c:v>
                </c:pt>
                <c:pt idx="137">
                  <c:v>584</c:v>
                </c:pt>
                <c:pt idx="138">
                  <c:v>587</c:v>
                </c:pt>
                <c:pt idx="139">
                  <c:v>590</c:v>
                </c:pt>
                <c:pt idx="140">
                  <c:v>594</c:v>
                </c:pt>
                <c:pt idx="141">
                  <c:v>596</c:v>
                </c:pt>
                <c:pt idx="142">
                  <c:v>599</c:v>
                </c:pt>
                <c:pt idx="143">
                  <c:v>602</c:v>
                </c:pt>
                <c:pt idx="144">
                  <c:v>605</c:v>
                </c:pt>
                <c:pt idx="145">
                  <c:v>608</c:v>
                </c:pt>
                <c:pt idx="146">
                  <c:v>611</c:v>
                </c:pt>
                <c:pt idx="147">
                  <c:v>615</c:v>
                </c:pt>
                <c:pt idx="148">
                  <c:v>616</c:v>
                </c:pt>
                <c:pt idx="149">
                  <c:v>621</c:v>
                </c:pt>
                <c:pt idx="150">
                  <c:v>624</c:v>
                </c:pt>
                <c:pt idx="151">
                  <c:v>626</c:v>
                </c:pt>
                <c:pt idx="152">
                  <c:v>630</c:v>
                </c:pt>
                <c:pt idx="153">
                  <c:v>632</c:v>
                </c:pt>
                <c:pt idx="154">
                  <c:v>635</c:v>
                </c:pt>
                <c:pt idx="155">
                  <c:v>638</c:v>
                </c:pt>
                <c:pt idx="156">
                  <c:v>641</c:v>
                </c:pt>
                <c:pt idx="157">
                  <c:v>645</c:v>
                </c:pt>
                <c:pt idx="158">
                  <c:v>646</c:v>
                </c:pt>
                <c:pt idx="159">
                  <c:v>650</c:v>
                </c:pt>
                <c:pt idx="160">
                  <c:v>652</c:v>
                </c:pt>
                <c:pt idx="161">
                  <c:v>657</c:v>
                </c:pt>
                <c:pt idx="162">
                  <c:v>657</c:v>
                </c:pt>
                <c:pt idx="163">
                  <c:v>663</c:v>
                </c:pt>
                <c:pt idx="164">
                  <c:v>666</c:v>
                </c:pt>
                <c:pt idx="165">
                  <c:v>667</c:v>
                </c:pt>
                <c:pt idx="166">
                  <c:v>672</c:v>
                </c:pt>
                <c:pt idx="167">
                  <c:v>674</c:v>
                </c:pt>
                <c:pt idx="168">
                  <c:v>676</c:v>
                </c:pt>
                <c:pt idx="169">
                  <c:v>680</c:v>
                </c:pt>
                <c:pt idx="170">
                  <c:v>684</c:v>
                </c:pt>
                <c:pt idx="171">
                  <c:v>686</c:v>
                </c:pt>
                <c:pt idx="172">
                  <c:v>689</c:v>
                </c:pt>
                <c:pt idx="173">
                  <c:v>692</c:v>
                </c:pt>
                <c:pt idx="174">
                  <c:v>692</c:v>
                </c:pt>
                <c:pt idx="175">
                  <c:v>699</c:v>
                </c:pt>
                <c:pt idx="176">
                  <c:v>702</c:v>
                </c:pt>
                <c:pt idx="177">
                  <c:v>703</c:v>
                </c:pt>
                <c:pt idx="178">
                  <c:v>707</c:v>
                </c:pt>
                <c:pt idx="179">
                  <c:v>711</c:v>
                </c:pt>
                <c:pt idx="180">
                  <c:v>713</c:v>
                </c:pt>
                <c:pt idx="181">
                  <c:v>714</c:v>
                </c:pt>
                <c:pt idx="182">
                  <c:v>719</c:v>
                </c:pt>
                <c:pt idx="183">
                  <c:v>721</c:v>
                </c:pt>
                <c:pt idx="184">
                  <c:v>725</c:v>
                </c:pt>
                <c:pt idx="185">
                  <c:v>728</c:v>
                </c:pt>
                <c:pt idx="186">
                  <c:v>730</c:v>
                </c:pt>
                <c:pt idx="187">
                  <c:v>734</c:v>
                </c:pt>
                <c:pt idx="188">
                  <c:v>736</c:v>
                </c:pt>
                <c:pt idx="189">
                  <c:v>739</c:v>
                </c:pt>
                <c:pt idx="190">
                  <c:v>743</c:v>
                </c:pt>
                <c:pt idx="191">
                  <c:v>746</c:v>
                </c:pt>
                <c:pt idx="192">
                  <c:v>749</c:v>
                </c:pt>
                <c:pt idx="193">
                  <c:v>751</c:v>
                </c:pt>
                <c:pt idx="194">
                  <c:v>750</c:v>
                </c:pt>
                <c:pt idx="195">
                  <c:v>750</c:v>
                </c:pt>
                <c:pt idx="196">
                  <c:v>750</c:v>
                </c:pt>
                <c:pt idx="197">
                  <c:v>750</c:v>
                </c:pt>
                <c:pt idx="198">
                  <c:v>750</c:v>
                </c:pt>
                <c:pt idx="199">
                  <c:v>750</c:v>
                </c:pt>
                <c:pt idx="200">
                  <c:v>750</c:v>
                </c:pt>
                <c:pt idx="201">
                  <c:v>750</c:v>
                </c:pt>
                <c:pt idx="202">
                  <c:v>750</c:v>
                </c:pt>
                <c:pt idx="203">
                  <c:v>750</c:v>
                </c:pt>
                <c:pt idx="204">
                  <c:v>750</c:v>
                </c:pt>
                <c:pt idx="205">
                  <c:v>750</c:v>
                </c:pt>
                <c:pt idx="206">
                  <c:v>750</c:v>
                </c:pt>
                <c:pt idx="207">
                  <c:v>750</c:v>
                </c:pt>
                <c:pt idx="208">
                  <c:v>750</c:v>
                </c:pt>
                <c:pt idx="209">
                  <c:v>750</c:v>
                </c:pt>
                <c:pt idx="210">
                  <c:v>750</c:v>
                </c:pt>
                <c:pt idx="211">
                  <c:v>750</c:v>
                </c:pt>
                <c:pt idx="212">
                  <c:v>750</c:v>
                </c:pt>
                <c:pt idx="213">
                  <c:v>750</c:v>
                </c:pt>
                <c:pt idx="214">
                  <c:v>750</c:v>
                </c:pt>
                <c:pt idx="215">
                  <c:v>750</c:v>
                </c:pt>
                <c:pt idx="216">
                  <c:v>750</c:v>
                </c:pt>
                <c:pt idx="217">
                  <c:v>750</c:v>
                </c:pt>
                <c:pt idx="218">
                  <c:v>750</c:v>
                </c:pt>
                <c:pt idx="219">
                  <c:v>750</c:v>
                </c:pt>
                <c:pt idx="220">
                  <c:v>750</c:v>
                </c:pt>
                <c:pt idx="221">
                  <c:v>750</c:v>
                </c:pt>
                <c:pt idx="222">
                  <c:v>749</c:v>
                </c:pt>
                <c:pt idx="223">
                  <c:v>750</c:v>
                </c:pt>
                <c:pt idx="224">
                  <c:v>750</c:v>
                </c:pt>
                <c:pt idx="225">
                  <c:v>750</c:v>
                </c:pt>
                <c:pt idx="226">
                  <c:v>750</c:v>
                </c:pt>
                <c:pt idx="227">
                  <c:v>750</c:v>
                </c:pt>
                <c:pt idx="228">
                  <c:v>750</c:v>
                </c:pt>
                <c:pt idx="229">
                  <c:v>750</c:v>
                </c:pt>
                <c:pt idx="230">
                  <c:v>750</c:v>
                </c:pt>
                <c:pt idx="231">
                  <c:v>750</c:v>
                </c:pt>
                <c:pt idx="232">
                  <c:v>749</c:v>
                </c:pt>
                <c:pt idx="233">
                  <c:v>750</c:v>
                </c:pt>
                <c:pt idx="234">
                  <c:v>750</c:v>
                </c:pt>
                <c:pt idx="235">
                  <c:v>750</c:v>
                </c:pt>
                <c:pt idx="236">
                  <c:v>750</c:v>
                </c:pt>
                <c:pt idx="237">
                  <c:v>750</c:v>
                </c:pt>
                <c:pt idx="238">
                  <c:v>752</c:v>
                </c:pt>
                <c:pt idx="239">
                  <c:v>756</c:v>
                </c:pt>
                <c:pt idx="240">
                  <c:v>761</c:v>
                </c:pt>
                <c:pt idx="241">
                  <c:v>766</c:v>
                </c:pt>
                <c:pt idx="242">
                  <c:v>771</c:v>
                </c:pt>
                <c:pt idx="243">
                  <c:v>774</c:v>
                </c:pt>
                <c:pt idx="244">
                  <c:v>780</c:v>
                </c:pt>
                <c:pt idx="245">
                  <c:v>783</c:v>
                </c:pt>
                <c:pt idx="246">
                  <c:v>788</c:v>
                </c:pt>
                <c:pt idx="247">
                  <c:v>792</c:v>
                </c:pt>
                <c:pt idx="248">
                  <c:v>797</c:v>
                </c:pt>
                <c:pt idx="249">
                  <c:v>801</c:v>
                </c:pt>
                <c:pt idx="250">
                  <c:v>801</c:v>
                </c:pt>
                <c:pt idx="251">
                  <c:v>801</c:v>
                </c:pt>
                <c:pt idx="252">
                  <c:v>800</c:v>
                </c:pt>
                <c:pt idx="253">
                  <c:v>800</c:v>
                </c:pt>
                <c:pt idx="254">
                  <c:v>799</c:v>
                </c:pt>
                <c:pt idx="255">
                  <c:v>816</c:v>
                </c:pt>
                <c:pt idx="256">
                  <c:v>824</c:v>
                </c:pt>
                <c:pt idx="257">
                  <c:v>821</c:v>
                </c:pt>
                <c:pt idx="258">
                  <c:v>820</c:v>
                </c:pt>
                <c:pt idx="259">
                  <c:v>795</c:v>
                </c:pt>
                <c:pt idx="260">
                  <c:v>790</c:v>
                </c:pt>
                <c:pt idx="261">
                  <c:v>793</c:v>
                </c:pt>
                <c:pt idx="262">
                  <c:v>793</c:v>
                </c:pt>
                <c:pt idx="263">
                  <c:v>793</c:v>
                </c:pt>
                <c:pt idx="264">
                  <c:v>792</c:v>
                </c:pt>
                <c:pt idx="265">
                  <c:v>792</c:v>
                </c:pt>
                <c:pt idx="266">
                  <c:v>791</c:v>
                </c:pt>
                <c:pt idx="267">
                  <c:v>796</c:v>
                </c:pt>
                <c:pt idx="268">
                  <c:v>796</c:v>
                </c:pt>
                <c:pt idx="269">
                  <c:v>795</c:v>
                </c:pt>
                <c:pt idx="270">
                  <c:v>793</c:v>
                </c:pt>
                <c:pt idx="271">
                  <c:v>789</c:v>
                </c:pt>
                <c:pt idx="272">
                  <c:v>787</c:v>
                </c:pt>
                <c:pt idx="273">
                  <c:v>783</c:v>
                </c:pt>
                <c:pt idx="274">
                  <c:v>781</c:v>
                </c:pt>
                <c:pt idx="275">
                  <c:v>777</c:v>
                </c:pt>
                <c:pt idx="276">
                  <c:v>774</c:v>
                </c:pt>
                <c:pt idx="277">
                  <c:v>772</c:v>
                </c:pt>
                <c:pt idx="278">
                  <c:v>769</c:v>
                </c:pt>
                <c:pt idx="279">
                  <c:v>766</c:v>
                </c:pt>
                <c:pt idx="280">
                  <c:v>763</c:v>
                </c:pt>
                <c:pt idx="281">
                  <c:v>760</c:v>
                </c:pt>
                <c:pt idx="282">
                  <c:v>757</c:v>
                </c:pt>
                <c:pt idx="283">
                  <c:v>754</c:v>
                </c:pt>
                <c:pt idx="284">
                  <c:v>751</c:v>
                </c:pt>
                <c:pt idx="285">
                  <c:v>747</c:v>
                </c:pt>
                <c:pt idx="286">
                  <c:v>745</c:v>
                </c:pt>
                <c:pt idx="287">
                  <c:v>742</c:v>
                </c:pt>
                <c:pt idx="288">
                  <c:v>740</c:v>
                </c:pt>
                <c:pt idx="289">
                  <c:v>736</c:v>
                </c:pt>
                <c:pt idx="290">
                  <c:v>734</c:v>
                </c:pt>
                <c:pt idx="291">
                  <c:v>731</c:v>
                </c:pt>
                <c:pt idx="292">
                  <c:v>727</c:v>
                </c:pt>
                <c:pt idx="293">
                  <c:v>725</c:v>
                </c:pt>
                <c:pt idx="294">
                  <c:v>722</c:v>
                </c:pt>
                <c:pt idx="295">
                  <c:v>718</c:v>
                </c:pt>
                <c:pt idx="296">
                  <c:v>716</c:v>
                </c:pt>
                <c:pt idx="297">
                  <c:v>713</c:v>
                </c:pt>
                <c:pt idx="298">
                  <c:v>710</c:v>
                </c:pt>
                <c:pt idx="299">
                  <c:v>707</c:v>
                </c:pt>
                <c:pt idx="300">
                  <c:v>705</c:v>
                </c:pt>
                <c:pt idx="301">
                  <c:v>700</c:v>
                </c:pt>
                <c:pt idx="302">
                  <c:v>698</c:v>
                </c:pt>
                <c:pt idx="303">
                  <c:v>696</c:v>
                </c:pt>
                <c:pt idx="304">
                  <c:v>693</c:v>
                </c:pt>
                <c:pt idx="305">
                  <c:v>690</c:v>
                </c:pt>
                <c:pt idx="306">
                  <c:v>686</c:v>
                </c:pt>
                <c:pt idx="307">
                  <c:v>684</c:v>
                </c:pt>
                <c:pt idx="308">
                  <c:v>681</c:v>
                </c:pt>
                <c:pt idx="309">
                  <c:v>678</c:v>
                </c:pt>
                <c:pt idx="310">
                  <c:v>676</c:v>
                </c:pt>
                <c:pt idx="311">
                  <c:v>672</c:v>
                </c:pt>
                <c:pt idx="312">
                  <c:v>669</c:v>
                </c:pt>
                <c:pt idx="313">
                  <c:v>666</c:v>
                </c:pt>
                <c:pt idx="314">
                  <c:v>663</c:v>
                </c:pt>
                <c:pt idx="315">
                  <c:v>660</c:v>
                </c:pt>
                <c:pt idx="316">
                  <c:v>657</c:v>
                </c:pt>
                <c:pt idx="317">
                  <c:v>655</c:v>
                </c:pt>
                <c:pt idx="318">
                  <c:v>652</c:v>
                </c:pt>
                <c:pt idx="319">
                  <c:v>649</c:v>
                </c:pt>
                <c:pt idx="320">
                  <c:v>646</c:v>
                </c:pt>
                <c:pt idx="321">
                  <c:v>643</c:v>
                </c:pt>
                <c:pt idx="322">
                  <c:v>640</c:v>
                </c:pt>
                <c:pt idx="323">
                  <c:v>637</c:v>
                </c:pt>
                <c:pt idx="324">
                  <c:v>635</c:v>
                </c:pt>
                <c:pt idx="325">
                  <c:v>630</c:v>
                </c:pt>
                <c:pt idx="326">
                  <c:v>628</c:v>
                </c:pt>
                <c:pt idx="327">
                  <c:v>624</c:v>
                </c:pt>
                <c:pt idx="328">
                  <c:v>623</c:v>
                </c:pt>
                <c:pt idx="329">
                  <c:v>619</c:v>
                </c:pt>
                <c:pt idx="330">
                  <c:v>616</c:v>
                </c:pt>
                <c:pt idx="331">
                  <c:v>614</c:v>
                </c:pt>
                <c:pt idx="332">
                  <c:v>610</c:v>
                </c:pt>
                <c:pt idx="333">
                  <c:v>607</c:v>
                </c:pt>
                <c:pt idx="334">
                  <c:v>605</c:v>
                </c:pt>
                <c:pt idx="335">
                  <c:v>603</c:v>
                </c:pt>
                <c:pt idx="336">
                  <c:v>599</c:v>
                </c:pt>
                <c:pt idx="337">
                  <c:v>596</c:v>
                </c:pt>
                <c:pt idx="338">
                  <c:v>591</c:v>
                </c:pt>
                <c:pt idx="339">
                  <c:v>589</c:v>
                </c:pt>
                <c:pt idx="340">
                  <c:v>588</c:v>
                </c:pt>
                <c:pt idx="341">
                  <c:v>583</c:v>
                </c:pt>
                <c:pt idx="342">
                  <c:v>581</c:v>
                </c:pt>
                <c:pt idx="343">
                  <c:v>579</c:v>
                </c:pt>
                <c:pt idx="344">
                  <c:v>575</c:v>
                </c:pt>
                <c:pt idx="345">
                  <c:v>571</c:v>
                </c:pt>
                <c:pt idx="346">
                  <c:v>571</c:v>
                </c:pt>
                <c:pt idx="347">
                  <c:v>566</c:v>
                </c:pt>
                <c:pt idx="348">
                  <c:v>565</c:v>
                </c:pt>
                <c:pt idx="349">
                  <c:v>559</c:v>
                </c:pt>
                <c:pt idx="350">
                  <c:v>557</c:v>
                </c:pt>
                <c:pt idx="351">
                  <c:v>556</c:v>
                </c:pt>
                <c:pt idx="352">
                  <c:v>552</c:v>
                </c:pt>
                <c:pt idx="353">
                  <c:v>549</c:v>
                </c:pt>
                <c:pt idx="354">
                  <c:v>546</c:v>
                </c:pt>
                <c:pt idx="355">
                  <c:v>543</c:v>
                </c:pt>
                <c:pt idx="356">
                  <c:v>541</c:v>
                </c:pt>
                <c:pt idx="357">
                  <c:v>537</c:v>
                </c:pt>
                <c:pt idx="358">
                  <c:v>534</c:v>
                </c:pt>
                <c:pt idx="359">
                  <c:v>530</c:v>
                </c:pt>
                <c:pt idx="360">
                  <c:v>528</c:v>
                </c:pt>
                <c:pt idx="361">
                  <c:v>526</c:v>
                </c:pt>
                <c:pt idx="362">
                  <c:v>522</c:v>
                </c:pt>
                <c:pt idx="363">
                  <c:v>521</c:v>
                </c:pt>
                <c:pt idx="364">
                  <c:v>517</c:v>
                </c:pt>
                <c:pt idx="365">
                  <c:v>513</c:v>
                </c:pt>
                <c:pt idx="366">
                  <c:v>510</c:v>
                </c:pt>
                <c:pt idx="367">
                  <c:v>509</c:v>
                </c:pt>
                <c:pt idx="368">
                  <c:v>504</c:v>
                </c:pt>
                <c:pt idx="369">
                  <c:v>501</c:v>
                </c:pt>
                <c:pt idx="370">
                  <c:v>499</c:v>
                </c:pt>
                <c:pt idx="371">
                  <c:v>496</c:v>
                </c:pt>
                <c:pt idx="372">
                  <c:v>494</c:v>
                </c:pt>
                <c:pt idx="373">
                  <c:v>490</c:v>
                </c:pt>
                <c:pt idx="374">
                  <c:v>487</c:v>
                </c:pt>
                <c:pt idx="375">
                  <c:v>485</c:v>
                </c:pt>
                <c:pt idx="376">
                  <c:v>482</c:v>
                </c:pt>
                <c:pt idx="377">
                  <c:v>479</c:v>
                </c:pt>
                <c:pt idx="378">
                  <c:v>476</c:v>
                </c:pt>
                <c:pt idx="379">
                  <c:v>473</c:v>
                </c:pt>
                <c:pt idx="380">
                  <c:v>470</c:v>
                </c:pt>
                <c:pt idx="381">
                  <c:v>467</c:v>
                </c:pt>
                <c:pt idx="382">
                  <c:v>464</c:v>
                </c:pt>
                <c:pt idx="383">
                  <c:v>460</c:v>
                </c:pt>
                <c:pt idx="384">
                  <c:v>459</c:v>
                </c:pt>
                <c:pt idx="385">
                  <c:v>456</c:v>
                </c:pt>
                <c:pt idx="386">
                  <c:v>453</c:v>
                </c:pt>
                <c:pt idx="387">
                  <c:v>451</c:v>
                </c:pt>
                <c:pt idx="388">
                  <c:v>446</c:v>
                </c:pt>
                <c:pt idx="389">
                  <c:v>446</c:v>
                </c:pt>
                <c:pt idx="390">
                  <c:v>440</c:v>
                </c:pt>
                <c:pt idx="391">
                  <c:v>438</c:v>
                </c:pt>
                <c:pt idx="392">
                  <c:v>434</c:v>
                </c:pt>
                <c:pt idx="393">
                  <c:v>432</c:v>
                </c:pt>
                <c:pt idx="394">
                  <c:v>429</c:v>
                </c:pt>
                <c:pt idx="395">
                  <c:v>426</c:v>
                </c:pt>
                <c:pt idx="396">
                  <c:v>423</c:v>
                </c:pt>
                <c:pt idx="397">
                  <c:v>420</c:v>
                </c:pt>
                <c:pt idx="398">
                  <c:v>418</c:v>
                </c:pt>
                <c:pt idx="399">
                  <c:v>415</c:v>
                </c:pt>
                <c:pt idx="400">
                  <c:v>412</c:v>
                </c:pt>
                <c:pt idx="401">
                  <c:v>409</c:v>
                </c:pt>
                <c:pt idx="402">
                  <c:v>405</c:v>
                </c:pt>
                <c:pt idx="403">
                  <c:v>402</c:v>
                </c:pt>
                <c:pt idx="404">
                  <c:v>401</c:v>
                </c:pt>
                <c:pt idx="405">
                  <c:v>388</c:v>
                </c:pt>
                <c:pt idx="406">
                  <c:v>371</c:v>
                </c:pt>
                <c:pt idx="407">
                  <c:v>358</c:v>
                </c:pt>
              </c:numCache>
            </c:numRef>
          </c:val>
        </c:ser>
        <c:ser>
          <c:idx val="2"/>
          <c:order val="2"/>
          <c:tx>
            <c:strRef>
              <c:f>去坏热电偶温度、时间图!$C$1</c:f>
              <c:strCache>
                <c:ptCount val="1"/>
                <c:pt idx="0">
                  <c:v>中上温度</c:v>
                </c:pt>
              </c:strCache>
            </c:strRef>
          </c:tx>
          <c:marker>
            <c:symbol val="none"/>
          </c:marker>
          <c:cat>
            <c:strRef>
              <c:f>去坏热电偶温度、时间图!$A$2:$A$409</c:f>
              <c:strCache>
                <c:ptCount val="408"/>
                <c:pt idx="0">
                  <c:v>    0:53:54</c:v>
                </c:pt>
                <c:pt idx="1">
                  <c:v>    0:56:34</c:v>
                </c:pt>
                <c:pt idx="2">
                  <c:v>    0:59:14</c:v>
                </c:pt>
                <c:pt idx="3">
                  <c:v>    1:01:54</c:v>
                </c:pt>
                <c:pt idx="4">
                  <c:v>    1:04:34</c:v>
                </c:pt>
                <c:pt idx="5">
                  <c:v>    1:07:14</c:v>
                </c:pt>
                <c:pt idx="6">
                  <c:v>    1:09:54</c:v>
                </c:pt>
                <c:pt idx="7">
                  <c:v>    1:12:24</c:v>
                </c:pt>
                <c:pt idx="8">
                  <c:v>    1:15:04</c:v>
                </c:pt>
                <c:pt idx="9">
                  <c:v>    1:17:44</c:v>
                </c:pt>
                <c:pt idx="10">
                  <c:v>    1:20:24</c:v>
                </c:pt>
                <c:pt idx="11">
                  <c:v>    1:23:04</c:v>
                </c:pt>
                <c:pt idx="12">
                  <c:v>    1:25:44</c:v>
                </c:pt>
                <c:pt idx="13">
                  <c:v>    1:28:24</c:v>
                </c:pt>
                <c:pt idx="14">
                  <c:v>    1:31:04</c:v>
                </c:pt>
                <c:pt idx="15">
                  <c:v>    1:33:44</c:v>
                </c:pt>
                <c:pt idx="16">
                  <c:v>    1:36:24</c:v>
                </c:pt>
                <c:pt idx="17">
                  <c:v>    1:39:04</c:v>
                </c:pt>
                <c:pt idx="18">
                  <c:v>    1:41:44</c:v>
                </c:pt>
                <c:pt idx="19">
                  <c:v>    1:44:14</c:v>
                </c:pt>
                <c:pt idx="20">
                  <c:v>    1:46:54</c:v>
                </c:pt>
                <c:pt idx="21">
                  <c:v>    1:49:34</c:v>
                </c:pt>
                <c:pt idx="22">
                  <c:v>    1:52:14</c:v>
                </c:pt>
                <c:pt idx="23">
                  <c:v>    1:54:54</c:v>
                </c:pt>
                <c:pt idx="24">
                  <c:v>    1:57:34</c:v>
                </c:pt>
                <c:pt idx="25">
                  <c:v>    2:00:14</c:v>
                </c:pt>
                <c:pt idx="26">
                  <c:v>    2:02:54</c:v>
                </c:pt>
                <c:pt idx="27">
                  <c:v>    2:05:34</c:v>
                </c:pt>
                <c:pt idx="28">
                  <c:v>    2:08:14</c:v>
                </c:pt>
                <c:pt idx="29">
                  <c:v>    2:10:54</c:v>
                </c:pt>
                <c:pt idx="30">
                  <c:v>    2:13:34</c:v>
                </c:pt>
                <c:pt idx="31">
                  <c:v>    2:16:14</c:v>
                </c:pt>
                <c:pt idx="32">
                  <c:v>    2:18:44</c:v>
                </c:pt>
                <c:pt idx="33">
                  <c:v>    2:21:24</c:v>
                </c:pt>
                <c:pt idx="34">
                  <c:v>    2:24:04</c:v>
                </c:pt>
                <c:pt idx="35">
                  <c:v>    2:26:44</c:v>
                </c:pt>
                <c:pt idx="36">
                  <c:v>    2:29:24</c:v>
                </c:pt>
                <c:pt idx="37">
                  <c:v>    2:32:04</c:v>
                </c:pt>
                <c:pt idx="38">
                  <c:v>    2:34:44</c:v>
                </c:pt>
                <c:pt idx="39">
                  <c:v>    2:37:24</c:v>
                </c:pt>
                <c:pt idx="40">
                  <c:v>    2:40:04</c:v>
                </c:pt>
                <c:pt idx="41">
                  <c:v>    2:42:44</c:v>
                </c:pt>
                <c:pt idx="42">
                  <c:v>    2:45:24</c:v>
                </c:pt>
                <c:pt idx="43">
                  <c:v>    2:48:04</c:v>
                </c:pt>
                <c:pt idx="44">
                  <c:v>    2:50:44</c:v>
                </c:pt>
                <c:pt idx="45">
                  <c:v>    2:53:14</c:v>
                </c:pt>
                <c:pt idx="46">
                  <c:v>    2:55:54</c:v>
                </c:pt>
                <c:pt idx="47">
                  <c:v>    2:58:34</c:v>
                </c:pt>
                <c:pt idx="48">
                  <c:v>    3:01:14</c:v>
                </c:pt>
                <c:pt idx="49">
                  <c:v>    3:03:54</c:v>
                </c:pt>
                <c:pt idx="50">
                  <c:v>    3:06:34</c:v>
                </c:pt>
                <c:pt idx="51">
                  <c:v>    3:09:14</c:v>
                </c:pt>
                <c:pt idx="52">
                  <c:v>    3:11:54</c:v>
                </c:pt>
                <c:pt idx="53">
                  <c:v>    3:14:34</c:v>
                </c:pt>
                <c:pt idx="54">
                  <c:v>    3:17:14</c:v>
                </c:pt>
                <c:pt idx="55">
                  <c:v>    3:19:44</c:v>
                </c:pt>
                <c:pt idx="56">
                  <c:v>    3:22:24</c:v>
                </c:pt>
                <c:pt idx="57">
                  <c:v>    3:25:04</c:v>
                </c:pt>
                <c:pt idx="58">
                  <c:v>    3:27:44</c:v>
                </c:pt>
                <c:pt idx="59">
                  <c:v>    3:30:24</c:v>
                </c:pt>
                <c:pt idx="60">
                  <c:v>    3:33:04</c:v>
                </c:pt>
                <c:pt idx="61">
                  <c:v>    3:35:44</c:v>
                </c:pt>
                <c:pt idx="62">
                  <c:v>    3:38:24</c:v>
                </c:pt>
                <c:pt idx="63">
                  <c:v>    3:41:04</c:v>
                </c:pt>
                <c:pt idx="64">
                  <c:v>    3:43:44</c:v>
                </c:pt>
                <c:pt idx="65">
                  <c:v>    3:46:24</c:v>
                </c:pt>
                <c:pt idx="66">
                  <c:v>    3:49:04</c:v>
                </c:pt>
                <c:pt idx="67">
                  <c:v>    3:51:44</c:v>
                </c:pt>
                <c:pt idx="68">
                  <c:v>    3:54:24</c:v>
                </c:pt>
                <c:pt idx="69">
                  <c:v>    3:57:02</c:v>
                </c:pt>
                <c:pt idx="70">
                  <c:v>    3:59:34</c:v>
                </c:pt>
                <c:pt idx="71">
                  <c:v>    4:02:14</c:v>
                </c:pt>
                <c:pt idx="72">
                  <c:v>    4:04:54</c:v>
                </c:pt>
                <c:pt idx="73">
                  <c:v>    4:07:34</c:v>
                </c:pt>
                <c:pt idx="74">
                  <c:v>    4:10:14</c:v>
                </c:pt>
                <c:pt idx="75">
                  <c:v>    4:12:54</c:v>
                </c:pt>
                <c:pt idx="76">
                  <c:v>    4:15:34</c:v>
                </c:pt>
                <c:pt idx="77">
                  <c:v>    4:18:14</c:v>
                </c:pt>
                <c:pt idx="78">
                  <c:v>    4:20:44</c:v>
                </c:pt>
                <c:pt idx="79">
                  <c:v>    4:23:24</c:v>
                </c:pt>
                <c:pt idx="80">
                  <c:v>    4:26:04</c:v>
                </c:pt>
                <c:pt idx="81">
                  <c:v>    4:28:44</c:v>
                </c:pt>
                <c:pt idx="82">
                  <c:v>    4:31:24</c:v>
                </c:pt>
                <c:pt idx="83">
                  <c:v>    4:34:04</c:v>
                </c:pt>
                <c:pt idx="84">
                  <c:v>    4:36:44</c:v>
                </c:pt>
                <c:pt idx="85">
                  <c:v>    4:39:24</c:v>
                </c:pt>
                <c:pt idx="86">
                  <c:v>    4:42:04</c:v>
                </c:pt>
                <c:pt idx="87">
                  <c:v>    4:44:44</c:v>
                </c:pt>
                <c:pt idx="88">
                  <c:v>    4:47:24</c:v>
                </c:pt>
                <c:pt idx="89">
                  <c:v>    4:50:04</c:v>
                </c:pt>
                <c:pt idx="90">
                  <c:v>    4:52:44</c:v>
                </c:pt>
                <c:pt idx="91">
                  <c:v>    4:55:24</c:v>
                </c:pt>
                <c:pt idx="92">
                  <c:v>    4:58:04</c:v>
                </c:pt>
                <c:pt idx="93">
                  <c:v>    5:00:34</c:v>
                </c:pt>
                <c:pt idx="94">
                  <c:v>    5:03:14</c:v>
                </c:pt>
                <c:pt idx="95">
                  <c:v>    5:05:54</c:v>
                </c:pt>
                <c:pt idx="96">
                  <c:v>    5:08:34</c:v>
                </c:pt>
                <c:pt idx="97">
                  <c:v>    5:11:14</c:v>
                </c:pt>
                <c:pt idx="98">
                  <c:v>    5:13:54</c:v>
                </c:pt>
                <c:pt idx="99">
                  <c:v>    5:16:34</c:v>
                </c:pt>
                <c:pt idx="100">
                  <c:v>    5:19:04</c:v>
                </c:pt>
                <c:pt idx="101">
                  <c:v>    5:21:44</c:v>
                </c:pt>
                <c:pt idx="102">
                  <c:v>    5:24:24</c:v>
                </c:pt>
                <c:pt idx="103">
                  <c:v>    5:27:04</c:v>
                </c:pt>
                <c:pt idx="104">
                  <c:v>    5:29:44</c:v>
                </c:pt>
                <c:pt idx="105">
                  <c:v>    5:32:24</c:v>
                </c:pt>
                <c:pt idx="106">
                  <c:v>    5:35:04</c:v>
                </c:pt>
                <c:pt idx="107">
                  <c:v>    5:37:44</c:v>
                </c:pt>
                <c:pt idx="108">
                  <c:v>    5:40:24</c:v>
                </c:pt>
                <c:pt idx="109">
                  <c:v>    5:43:04</c:v>
                </c:pt>
                <c:pt idx="110">
                  <c:v>    5:45:44</c:v>
                </c:pt>
                <c:pt idx="111">
                  <c:v>    5:48:24</c:v>
                </c:pt>
                <c:pt idx="112">
                  <c:v>    5:51:04</c:v>
                </c:pt>
                <c:pt idx="113">
                  <c:v>    5:53:44</c:v>
                </c:pt>
                <c:pt idx="114">
                  <c:v>    5:56:24</c:v>
                </c:pt>
                <c:pt idx="115">
                  <c:v>    5:59:04</c:v>
                </c:pt>
                <c:pt idx="116">
                  <c:v>    6:01:44</c:v>
                </c:pt>
                <c:pt idx="117">
                  <c:v>    6:04:24</c:v>
                </c:pt>
                <c:pt idx="118">
                  <c:v>    6:07:04</c:v>
                </c:pt>
                <c:pt idx="119">
                  <c:v>    6:09:44</c:v>
                </c:pt>
                <c:pt idx="120">
                  <c:v>    6:12:24</c:v>
                </c:pt>
                <c:pt idx="121">
                  <c:v>    6:15:04</c:v>
                </c:pt>
                <c:pt idx="122">
                  <c:v>    6:17:44</c:v>
                </c:pt>
                <c:pt idx="123">
                  <c:v>    6:20:24</c:v>
                </c:pt>
                <c:pt idx="124">
                  <c:v>    6:23:04</c:v>
                </c:pt>
                <c:pt idx="125">
                  <c:v>    6:25:44</c:v>
                </c:pt>
                <c:pt idx="126">
                  <c:v>    6:28:24</c:v>
                </c:pt>
                <c:pt idx="127">
                  <c:v>    6:31:04</c:v>
                </c:pt>
                <c:pt idx="128">
                  <c:v>    6:33:44</c:v>
                </c:pt>
                <c:pt idx="129">
                  <c:v>    6:36:24</c:v>
                </c:pt>
                <c:pt idx="130">
                  <c:v>    6:39:04</c:v>
                </c:pt>
                <c:pt idx="131">
                  <c:v>    6:41:44</c:v>
                </c:pt>
                <c:pt idx="132">
                  <c:v>    6:44:24</c:v>
                </c:pt>
                <c:pt idx="133">
                  <c:v>    6:47:04</c:v>
                </c:pt>
                <c:pt idx="134">
                  <c:v>    6:49:44</c:v>
                </c:pt>
                <c:pt idx="135">
                  <c:v>    6:52:24</c:v>
                </c:pt>
                <c:pt idx="136">
                  <c:v>    6:55:04</c:v>
                </c:pt>
                <c:pt idx="137">
                  <c:v>    6:57:44</c:v>
                </c:pt>
                <c:pt idx="138">
                  <c:v>    7:00:24</c:v>
                </c:pt>
                <c:pt idx="139">
                  <c:v>    7:03:04</c:v>
                </c:pt>
                <c:pt idx="140">
                  <c:v>    7:05:44</c:v>
                </c:pt>
                <c:pt idx="141">
                  <c:v>    7:08:24</c:v>
                </c:pt>
                <c:pt idx="142">
                  <c:v>    7:11:04</c:v>
                </c:pt>
                <c:pt idx="143">
                  <c:v>    7:13:44</c:v>
                </c:pt>
                <c:pt idx="144">
                  <c:v>    7:16:24</c:v>
                </c:pt>
                <c:pt idx="145">
                  <c:v>    7:19:04</c:v>
                </c:pt>
                <c:pt idx="146">
                  <c:v>    7:21:44</c:v>
                </c:pt>
                <c:pt idx="147">
                  <c:v>    7:24:24</c:v>
                </c:pt>
                <c:pt idx="148">
                  <c:v>    7:27:04</c:v>
                </c:pt>
                <c:pt idx="149">
                  <c:v>    7:29:44</c:v>
                </c:pt>
                <c:pt idx="150">
                  <c:v>    7:32:24</c:v>
                </c:pt>
                <c:pt idx="151">
                  <c:v>    7:35:04</c:v>
                </c:pt>
                <c:pt idx="152">
                  <c:v>    7:37:44</c:v>
                </c:pt>
                <c:pt idx="153">
                  <c:v>    7:40:24</c:v>
                </c:pt>
                <c:pt idx="154">
                  <c:v>    7:43:04</c:v>
                </c:pt>
                <c:pt idx="155">
                  <c:v>    7:45:44</c:v>
                </c:pt>
                <c:pt idx="156">
                  <c:v>    7:48:24</c:v>
                </c:pt>
                <c:pt idx="157">
                  <c:v>    7:51:04</c:v>
                </c:pt>
                <c:pt idx="158">
                  <c:v>    7:53:44</c:v>
                </c:pt>
                <c:pt idx="159">
                  <c:v>    7:56:24</c:v>
                </c:pt>
                <c:pt idx="160">
                  <c:v>    7:59:04</c:v>
                </c:pt>
                <c:pt idx="161">
                  <c:v>    8:01:44</c:v>
                </c:pt>
                <c:pt idx="162">
                  <c:v>    8:04:24</c:v>
                </c:pt>
                <c:pt idx="163">
                  <c:v>    8:07:04</c:v>
                </c:pt>
                <c:pt idx="164">
                  <c:v>    8:09:44</c:v>
                </c:pt>
                <c:pt idx="165">
                  <c:v>    8:12:24</c:v>
                </c:pt>
                <c:pt idx="166">
                  <c:v>    8:15:04</c:v>
                </c:pt>
                <c:pt idx="167">
                  <c:v>    8:17:44</c:v>
                </c:pt>
                <c:pt idx="168">
                  <c:v>    8:20:24</c:v>
                </c:pt>
                <c:pt idx="169">
                  <c:v>    8:23:04</c:v>
                </c:pt>
                <c:pt idx="170">
                  <c:v>    8:25:44</c:v>
                </c:pt>
                <c:pt idx="171">
                  <c:v>    8:28:24</c:v>
                </c:pt>
                <c:pt idx="172">
                  <c:v>    8:31:04</c:v>
                </c:pt>
                <c:pt idx="173">
                  <c:v>    8:33:44</c:v>
                </c:pt>
                <c:pt idx="174">
                  <c:v>    8:36:24</c:v>
                </c:pt>
                <c:pt idx="175">
                  <c:v>    8:39:04</c:v>
                </c:pt>
                <c:pt idx="176">
                  <c:v>    8:41:44</c:v>
                </c:pt>
                <c:pt idx="177">
                  <c:v>    8:44:24</c:v>
                </c:pt>
                <c:pt idx="178">
                  <c:v>    8:47:04</c:v>
                </c:pt>
                <c:pt idx="179">
                  <c:v>    8:49:44</c:v>
                </c:pt>
                <c:pt idx="180">
                  <c:v>    8:52:24</c:v>
                </c:pt>
                <c:pt idx="181">
                  <c:v>    8:55:04</c:v>
                </c:pt>
                <c:pt idx="182">
                  <c:v>    8:57:44</c:v>
                </c:pt>
                <c:pt idx="183">
                  <c:v>    9:00:24</c:v>
                </c:pt>
                <c:pt idx="184">
                  <c:v>    9:03:04</c:v>
                </c:pt>
                <c:pt idx="185">
                  <c:v>    9:05:44</c:v>
                </c:pt>
                <c:pt idx="186">
                  <c:v>    9:08:24</c:v>
                </c:pt>
                <c:pt idx="187">
                  <c:v>    9:11:04</c:v>
                </c:pt>
                <c:pt idx="188">
                  <c:v>    9:13:44</c:v>
                </c:pt>
                <c:pt idx="189">
                  <c:v>    9:16:24</c:v>
                </c:pt>
                <c:pt idx="190">
                  <c:v>    9:19:04</c:v>
                </c:pt>
                <c:pt idx="191">
                  <c:v>    9:21:44</c:v>
                </c:pt>
                <c:pt idx="192">
                  <c:v>    9:24:24</c:v>
                </c:pt>
                <c:pt idx="193">
                  <c:v>    9:27:04</c:v>
                </c:pt>
                <c:pt idx="194">
                  <c:v>    9:29:44</c:v>
                </c:pt>
                <c:pt idx="195">
                  <c:v>    9:32:24</c:v>
                </c:pt>
                <c:pt idx="196">
                  <c:v>    9:35:04</c:v>
                </c:pt>
                <c:pt idx="197">
                  <c:v>    9:37:44</c:v>
                </c:pt>
                <c:pt idx="198">
                  <c:v>    9:40:24</c:v>
                </c:pt>
                <c:pt idx="199">
                  <c:v>    9:43:04</c:v>
                </c:pt>
                <c:pt idx="200">
                  <c:v>    9:45:44</c:v>
                </c:pt>
                <c:pt idx="201">
                  <c:v>    9:48:24</c:v>
                </c:pt>
                <c:pt idx="202">
                  <c:v>    9:51:04</c:v>
                </c:pt>
                <c:pt idx="203">
                  <c:v>    9:53:44</c:v>
                </c:pt>
                <c:pt idx="204">
                  <c:v>    9:56:24</c:v>
                </c:pt>
                <c:pt idx="205">
                  <c:v>    9:59:04</c:v>
                </c:pt>
                <c:pt idx="206">
                  <c:v>    10:01:44</c:v>
                </c:pt>
                <c:pt idx="207">
                  <c:v>    10:04:24</c:v>
                </c:pt>
                <c:pt idx="208">
                  <c:v>    10:07:04</c:v>
                </c:pt>
                <c:pt idx="209">
                  <c:v>    10:09:44</c:v>
                </c:pt>
                <c:pt idx="210">
                  <c:v>    10:12:24</c:v>
                </c:pt>
                <c:pt idx="211">
                  <c:v>    10:15:04</c:v>
                </c:pt>
                <c:pt idx="212">
                  <c:v>    10:17:44</c:v>
                </c:pt>
                <c:pt idx="213">
                  <c:v>    10:20:24</c:v>
                </c:pt>
                <c:pt idx="214">
                  <c:v>    10:23:04</c:v>
                </c:pt>
                <c:pt idx="215">
                  <c:v>    10:25:44</c:v>
                </c:pt>
                <c:pt idx="216">
                  <c:v>    10:28:24</c:v>
                </c:pt>
                <c:pt idx="217">
                  <c:v>    10:31:04</c:v>
                </c:pt>
                <c:pt idx="218">
                  <c:v>    10:33:44</c:v>
                </c:pt>
                <c:pt idx="219">
                  <c:v>    10:36:24</c:v>
                </c:pt>
                <c:pt idx="220">
                  <c:v>    10:39:04</c:v>
                </c:pt>
                <c:pt idx="221">
                  <c:v>    10:41:44</c:v>
                </c:pt>
                <c:pt idx="222">
                  <c:v>    10:44:24</c:v>
                </c:pt>
                <c:pt idx="223">
                  <c:v>    10:47:04</c:v>
                </c:pt>
                <c:pt idx="224">
                  <c:v>    10:49:44</c:v>
                </c:pt>
                <c:pt idx="225">
                  <c:v>    10:52:24</c:v>
                </c:pt>
                <c:pt idx="226">
                  <c:v>    10:55:04</c:v>
                </c:pt>
                <c:pt idx="227">
                  <c:v>    10:57:44</c:v>
                </c:pt>
                <c:pt idx="228">
                  <c:v>    11:00:24</c:v>
                </c:pt>
                <c:pt idx="229">
                  <c:v>    11:03:04</c:v>
                </c:pt>
                <c:pt idx="230">
                  <c:v>    11:05:44</c:v>
                </c:pt>
                <c:pt idx="231">
                  <c:v>    11:08:24</c:v>
                </c:pt>
                <c:pt idx="232">
                  <c:v>    11:11:04</c:v>
                </c:pt>
                <c:pt idx="233">
                  <c:v>    11:13:44</c:v>
                </c:pt>
                <c:pt idx="234">
                  <c:v>    11:16:24</c:v>
                </c:pt>
                <c:pt idx="235">
                  <c:v>    11:19:04</c:v>
                </c:pt>
                <c:pt idx="236">
                  <c:v>    11:21:44</c:v>
                </c:pt>
                <c:pt idx="237">
                  <c:v>    11:24:24</c:v>
                </c:pt>
                <c:pt idx="238">
                  <c:v>    11:27:04</c:v>
                </c:pt>
                <c:pt idx="239">
                  <c:v>    11:29:44</c:v>
                </c:pt>
                <c:pt idx="240">
                  <c:v>    11:32:24</c:v>
                </c:pt>
                <c:pt idx="241">
                  <c:v>    11:35:04</c:v>
                </c:pt>
                <c:pt idx="242">
                  <c:v>    11:37:44</c:v>
                </c:pt>
                <c:pt idx="243">
                  <c:v>    11:40:24</c:v>
                </c:pt>
                <c:pt idx="244">
                  <c:v>    11:43:04</c:v>
                </c:pt>
                <c:pt idx="245">
                  <c:v>    11:45:44</c:v>
                </c:pt>
                <c:pt idx="246">
                  <c:v>    11:48:24</c:v>
                </c:pt>
                <c:pt idx="247">
                  <c:v>    11:51:04</c:v>
                </c:pt>
                <c:pt idx="248">
                  <c:v>    11:53:44</c:v>
                </c:pt>
                <c:pt idx="249">
                  <c:v>    11:56:24</c:v>
                </c:pt>
                <c:pt idx="250">
                  <c:v>    11:59:04</c:v>
                </c:pt>
                <c:pt idx="251">
                  <c:v>    12:01:44</c:v>
                </c:pt>
                <c:pt idx="252">
                  <c:v>    12:04:24</c:v>
                </c:pt>
                <c:pt idx="253">
                  <c:v>    12:07:04</c:v>
                </c:pt>
                <c:pt idx="254">
                  <c:v>    12:09:44</c:v>
                </c:pt>
                <c:pt idx="255">
                  <c:v>    12:12:24</c:v>
                </c:pt>
                <c:pt idx="256">
                  <c:v>    12:15:04</c:v>
                </c:pt>
                <c:pt idx="257">
                  <c:v>    12:17:44</c:v>
                </c:pt>
                <c:pt idx="258">
                  <c:v>    12:20:24</c:v>
                </c:pt>
                <c:pt idx="259">
                  <c:v>    12:23:04</c:v>
                </c:pt>
                <c:pt idx="260">
                  <c:v>    12:25:44</c:v>
                </c:pt>
                <c:pt idx="261">
                  <c:v>    12:28:24</c:v>
                </c:pt>
                <c:pt idx="262">
                  <c:v>    12:31:04</c:v>
                </c:pt>
                <c:pt idx="263">
                  <c:v>    12:33:44</c:v>
                </c:pt>
                <c:pt idx="264">
                  <c:v>    12:36:24</c:v>
                </c:pt>
                <c:pt idx="265">
                  <c:v>    12:39:04</c:v>
                </c:pt>
                <c:pt idx="266">
                  <c:v>    12:41:44</c:v>
                </c:pt>
                <c:pt idx="267">
                  <c:v>    12:44:24</c:v>
                </c:pt>
                <c:pt idx="268">
                  <c:v>    12:47:04</c:v>
                </c:pt>
                <c:pt idx="269">
                  <c:v>    12:49:44</c:v>
                </c:pt>
                <c:pt idx="270">
                  <c:v>    12:52:24</c:v>
                </c:pt>
                <c:pt idx="271">
                  <c:v>    12:55:04</c:v>
                </c:pt>
                <c:pt idx="272">
                  <c:v>    12:57:44</c:v>
                </c:pt>
                <c:pt idx="273">
                  <c:v>    13:00:24</c:v>
                </c:pt>
                <c:pt idx="274">
                  <c:v>    13:03:04</c:v>
                </c:pt>
                <c:pt idx="275">
                  <c:v>    13:05:44</c:v>
                </c:pt>
                <c:pt idx="276">
                  <c:v>    13:08:24</c:v>
                </c:pt>
                <c:pt idx="277">
                  <c:v>    13:11:04</c:v>
                </c:pt>
                <c:pt idx="278">
                  <c:v>    13:13:44</c:v>
                </c:pt>
                <c:pt idx="279">
                  <c:v>    13:16:24</c:v>
                </c:pt>
                <c:pt idx="280">
                  <c:v>    13:19:04</c:v>
                </c:pt>
                <c:pt idx="281">
                  <c:v>    13:21:44</c:v>
                </c:pt>
                <c:pt idx="282">
                  <c:v>    13:24:24</c:v>
                </c:pt>
                <c:pt idx="283">
                  <c:v>    13:27:04</c:v>
                </c:pt>
                <c:pt idx="284">
                  <c:v>    13:29:44</c:v>
                </c:pt>
                <c:pt idx="285">
                  <c:v>    13:32:24</c:v>
                </c:pt>
                <c:pt idx="286">
                  <c:v>    13:35:04</c:v>
                </c:pt>
                <c:pt idx="287">
                  <c:v>    13:37:44</c:v>
                </c:pt>
                <c:pt idx="288">
                  <c:v>    13:40:24</c:v>
                </c:pt>
                <c:pt idx="289">
                  <c:v>    13:43:04</c:v>
                </c:pt>
                <c:pt idx="290">
                  <c:v>    13:45:44</c:v>
                </c:pt>
                <c:pt idx="291">
                  <c:v>    13:48:24</c:v>
                </c:pt>
                <c:pt idx="292">
                  <c:v>    13:51:04</c:v>
                </c:pt>
                <c:pt idx="293">
                  <c:v>    13:53:44</c:v>
                </c:pt>
                <c:pt idx="294">
                  <c:v>    13:56:24</c:v>
                </c:pt>
                <c:pt idx="295">
                  <c:v>    13:59:04</c:v>
                </c:pt>
                <c:pt idx="296">
                  <c:v>    14:01:44</c:v>
                </c:pt>
                <c:pt idx="297">
                  <c:v>    14:04:24</c:v>
                </c:pt>
                <c:pt idx="298">
                  <c:v>    14:07:04</c:v>
                </c:pt>
                <c:pt idx="299">
                  <c:v>    14:09:44</c:v>
                </c:pt>
                <c:pt idx="300">
                  <c:v>    14:12:24</c:v>
                </c:pt>
                <c:pt idx="301">
                  <c:v>    14:15:04</c:v>
                </c:pt>
                <c:pt idx="302">
                  <c:v>    14:17:44</c:v>
                </c:pt>
                <c:pt idx="303">
                  <c:v>    14:20:24</c:v>
                </c:pt>
                <c:pt idx="304">
                  <c:v>    14:23:04</c:v>
                </c:pt>
                <c:pt idx="305">
                  <c:v>    14:25:44</c:v>
                </c:pt>
                <c:pt idx="306">
                  <c:v>    14:28:24</c:v>
                </c:pt>
                <c:pt idx="307">
                  <c:v>    14:31:04</c:v>
                </c:pt>
                <c:pt idx="308">
                  <c:v>    14:33:44</c:v>
                </c:pt>
                <c:pt idx="309">
                  <c:v>    14:36:24</c:v>
                </c:pt>
                <c:pt idx="310">
                  <c:v>    14:39:04</c:v>
                </c:pt>
                <c:pt idx="311">
                  <c:v>    14:41:44</c:v>
                </c:pt>
                <c:pt idx="312">
                  <c:v>    14:44:24</c:v>
                </c:pt>
                <c:pt idx="313">
                  <c:v>    14:47:04</c:v>
                </c:pt>
                <c:pt idx="314">
                  <c:v>    14:49:44</c:v>
                </c:pt>
                <c:pt idx="315">
                  <c:v>    14:52:24</c:v>
                </c:pt>
                <c:pt idx="316">
                  <c:v>    14:55:04</c:v>
                </c:pt>
                <c:pt idx="317">
                  <c:v>    14:57:44</c:v>
                </c:pt>
                <c:pt idx="318">
                  <c:v>    15:00:24</c:v>
                </c:pt>
                <c:pt idx="319">
                  <c:v>    15:03:04</c:v>
                </c:pt>
                <c:pt idx="320">
                  <c:v>    15:05:44</c:v>
                </c:pt>
                <c:pt idx="321">
                  <c:v>    15:08:24</c:v>
                </c:pt>
                <c:pt idx="322">
                  <c:v>    15:11:04</c:v>
                </c:pt>
                <c:pt idx="323">
                  <c:v>    15:13:44</c:v>
                </c:pt>
                <c:pt idx="324">
                  <c:v>    15:16:24</c:v>
                </c:pt>
                <c:pt idx="325">
                  <c:v>    15:19:04</c:v>
                </c:pt>
                <c:pt idx="326">
                  <c:v>    15:21:44</c:v>
                </c:pt>
                <c:pt idx="327">
                  <c:v>    15:24:24</c:v>
                </c:pt>
                <c:pt idx="328">
                  <c:v>    15:27:04</c:v>
                </c:pt>
                <c:pt idx="329">
                  <c:v>    15:29:44</c:v>
                </c:pt>
                <c:pt idx="330">
                  <c:v>    15:32:24</c:v>
                </c:pt>
                <c:pt idx="331">
                  <c:v>    15:35:04</c:v>
                </c:pt>
                <c:pt idx="332">
                  <c:v>    15:37:44</c:v>
                </c:pt>
                <c:pt idx="333">
                  <c:v>    15:40:24</c:v>
                </c:pt>
                <c:pt idx="334">
                  <c:v>    15:43:04</c:v>
                </c:pt>
                <c:pt idx="335">
                  <c:v>    15:45:44</c:v>
                </c:pt>
                <c:pt idx="336">
                  <c:v>    15:48:24</c:v>
                </c:pt>
                <c:pt idx="337">
                  <c:v>    15:51:04</c:v>
                </c:pt>
                <c:pt idx="338">
                  <c:v>    15:53:44</c:v>
                </c:pt>
                <c:pt idx="339">
                  <c:v>    15:56:24</c:v>
                </c:pt>
                <c:pt idx="340">
                  <c:v>    15:59:04</c:v>
                </c:pt>
                <c:pt idx="341">
                  <c:v>    16:01:44</c:v>
                </c:pt>
                <c:pt idx="342">
                  <c:v>    16:04:24</c:v>
                </c:pt>
                <c:pt idx="343">
                  <c:v>    16:07:04</c:v>
                </c:pt>
                <c:pt idx="344">
                  <c:v>    16:09:44</c:v>
                </c:pt>
                <c:pt idx="345">
                  <c:v>    16:12:24</c:v>
                </c:pt>
                <c:pt idx="346">
                  <c:v>    16:15:04</c:v>
                </c:pt>
                <c:pt idx="347">
                  <c:v>    16:17:44</c:v>
                </c:pt>
                <c:pt idx="348">
                  <c:v>    16:20:24</c:v>
                </c:pt>
                <c:pt idx="349">
                  <c:v>    16:23:04</c:v>
                </c:pt>
                <c:pt idx="350">
                  <c:v>    16:25:44</c:v>
                </c:pt>
                <c:pt idx="351">
                  <c:v>    16:28:24</c:v>
                </c:pt>
                <c:pt idx="352">
                  <c:v>    16:31:04</c:v>
                </c:pt>
                <c:pt idx="353">
                  <c:v>    16:33:44</c:v>
                </c:pt>
                <c:pt idx="354">
                  <c:v>    16:36:24</c:v>
                </c:pt>
                <c:pt idx="355">
                  <c:v>    16:39:04</c:v>
                </c:pt>
                <c:pt idx="356">
                  <c:v>    16:41:44</c:v>
                </c:pt>
                <c:pt idx="357">
                  <c:v>    16:44:24</c:v>
                </c:pt>
                <c:pt idx="358">
                  <c:v>    16:47:04</c:v>
                </c:pt>
                <c:pt idx="359">
                  <c:v>    16:49:44</c:v>
                </c:pt>
                <c:pt idx="360">
                  <c:v>    16:52:24</c:v>
                </c:pt>
                <c:pt idx="361">
                  <c:v>    16:55:04</c:v>
                </c:pt>
                <c:pt idx="362">
                  <c:v>    16:57:44</c:v>
                </c:pt>
                <c:pt idx="363">
                  <c:v>    17:00:24</c:v>
                </c:pt>
                <c:pt idx="364">
                  <c:v>    17:03:04</c:v>
                </c:pt>
                <c:pt idx="365">
                  <c:v>    17:05:44</c:v>
                </c:pt>
                <c:pt idx="366">
                  <c:v>    17:08:24</c:v>
                </c:pt>
                <c:pt idx="367">
                  <c:v>    17:11:04</c:v>
                </c:pt>
                <c:pt idx="368">
                  <c:v>    17:13:44</c:v>
                </c:pt>
                <c:pt idx="369">
                  <c:v>    17:16:24</c:v>
                </c:pt>
                <c:pt idx="370">
                  <c:v>    17:19:04</c:v>
                </c:pt>
                <c:pt idx="371">
                  <c:v>    17:21:44</c:v>
                </c:pt>
                <c:pt idx="372">
                  <c:v>    17:24:24</c:v>
                </c:pt>
                <c:pt idx="373">
                  <c:v>    17:27:04</c:v>
                </c:pt>
                <c:pt idx="374">
                  <c:v>    17:29:44</c:v>
                </c:pt>
                <c:pt idx="375">
                  <c:v>    17:32:24</c:v>
                </c:pt>
                <c:pt idx="376">
                  <c:v>    17:35:04</c:v>
                </c:pt>
                <c:pt idx="377">
                  <c:v>    17:37:44</c:v>
                </c:pt>
                <c:pt idx="378">
                  <c:v>    17:40:24</c:v>
                </c:pt>
                <c:pt idx="379">
                  <c:v>    17:43:04</c:v>
                </c:pt>
                <c:pt idx="380">
                  <c:v>    17:45:44</c:v>
                </c:pt>
                <c:pt idx="381">
                  <c:v>    17:48:24</c:v>
                </c:pt>
                <c:pt idx="382">
                  <c:v>    17:51:04</c:v>
                </c:pt>
                <c:pt idx="383">
                  <c:v>    17:53:44</c:v>
                </c:pt>
                <c:pt idx="384">
                  <c:v>    17:56:24</c:v>
                </c:pt>
                <c:pt idx="385">
                  <c:v>    17:59:04</c:v>
                </c:pt>
                <c:pt idx="386">
                  <c:v>    18:01:44</c:v>
                </c:pt>
                <c:pt idx="387">
                  <c:v>    18:04:24</c:v>
                </c:pt>
                <c:pt idx="388">
                  <c:v>    18:07:04</c:v>
                </c:pt>
                <c:pt idx="389">
                  <c:v>    18:09:44</c:v>
                </c:pt>
                <c:pt idx="390">
                  <c:v>    18:12:24</c:v>
                </c:pt>
                <c:pt idx="391">
                  <c:v>    18:15:04</c:v>
                </c:pt>
                <c:pt idx="392">
                  <c:v>    18:17:44</c:v>
                </c:pt>
                <c:pt idx="393">
                  <c:v>    18:20:24</c:v>
                </c:pt>
                <c:pt idx="394">
                  <c:v>    18:23:04</c:v>
                </c:pt>
                <c:pt idx="395">
                  <c:v>    18:25:44</c:v>
                </c:pt>
                <c:pt idx="396">
                  <c:v>    18:28:24</c:v>
                </c:pt>
                <c:pt idx="397">
                  <c:v>    18:31:04</c:v>
                </c:pt>
                <c:pt idx="398">
                  <c:v>    18:33:44</c:v>
                </c:pt>
                <c:pt idx="399">
                  <c:v>    18:36:24</c:v>
                </c:pt>
                <c:pt idx="400">
                  <c:v>    18:39:04</c:v>
                </c:pt>
                <c:pt idx="401">
                  <c:v>    18:41:44</c:v>
                </c:pt>
                <c:pt idx="402">
                  <c:v>    18:44:24</c:v>
                </c:pt>
                <c:pt idx="403">
                  <c:v>    18:47:04</c:v>
                </c:pt>
                <c:pt idx="404">
                  <c:v>    18:49:34</c:v>
                </c:pt>
                <c:pt idx="405">
                  <c:v>    18:51:14</c:v>
                </c:pt>
                <c:pt idx="406">
                  <c:v>    18:53:34</c:v>
                </c:pt>
                <c:pt idx="407">
                  <c:v>    18:56:14</c:v>
                </c:pt>
              </c:strCache>
            </c:strRef>
          </c:cat>
          <c:val>
            <c:numRef>
              <c:f>去坏热电偶温度、时间图!$C$2:$C$409</c:f>
              <c:numCache>
                <c:formatCode>General</c:formatCode>
                <c:ptCount val="408"/>
                <c:pt idx="0">
                  <c:v>179</c:v>
                </c:pt>
                <c:pt idx="1">
                  <c:v>181</c:v>
                </c:pt>
                <c:pt idx="2">
                  <c:v>182</c:v>
                </c:pt>
                <c:pt idx="3">
                  <c:v>183</c:v>
                </c:pt>
                <c:pt idx="4">
                  <c:v>187</c:v>
                </c:pt>
                <c:pt idx="5">
                  <c:v>192</c:v>
                </c:pt>
                <c:pt idx="6">
                  <c:v>195</c:v>
                </c:pt>
                <c:pt idx="7">
                  <c:v>198</c:v>
                </c:pt>
                <c:pt idx="8">
                  <c:v>201</c:v>
                </c:pt>
                <c:pt idx="9">
                  <c:v>203</c:v>
                </c:pt>
                <c:pt idx="10">
                  <c:v>207</c:v>
                </c:pt>
                <c:pt idx="11">
                  <c:v>209</c:v>
                </c:pt>
                <c:pt idx="12">
                  <c:v>212</c:v>
                </c:pt>
                <c:pt idx="13">
                  <c:v>215</c:v>
                </c:pt>
                <c:pt idx="14">
                  <c:v>219</c:v>
                </c:pt>
                <c:pt idx="15">
                  <c:v>222</c:v>
                </c:pt>
                <c:pt idx="16">
                  <c:v>225</c:v>
                </c:pt>
                <c:pt idx="17">
                  <c:v>227</c:v>
                </c:pt>
                <c:pt idx="18">
                  <c:v>229</c:v>
                </c:pt>
                <c:pt idx="19">
                  <c:v>232</c:v>
                </c:pt>
                <c:pt idx="20">
                  <c:v>236</c:v>
                </c:pt>
                <c:pt idx="21">
                  <c:v>240</c:v>
                </c:pt>
                <c:pt idx="22">
                  <c:v>243</c:v>
                </c:pt>
                <c:pt idx="23">
                  <c:v>246</c:v>
                </c:pt>
                <c:pt idx="24">
                  <c:v>247</c:v>
                </c:pt>
                <c:pt idx="25">
                  <c:v>250</c:v>
                </c:pt>
                <c:pt idx="26">
                  <c:v>254</c:v>
                </c:pt>
                <c:pt idx="27">
                  <c:v>257</c:v>
                </c:pt>
                <c:pt idx="28">
                  <c:v>260</c:v>
                </c:pt>
                <c:pt idx="29">
                  <c:v>263</c:v>
                </c:pt>
                <c:pt idx="30">
                  <c:v>266</c:v>
                </c:pt>
                <c:pt idx="31">
                  <c:v>269</c:v>
                </c:pt>
                <c:pt idx="32">
                  <c:v>273</c:v>
                </c:pt>
                <c:pt idx="33">
                  <c:v>275</c:v>
                </c:pt>
                <c:pt idx="34">
                  <c:v>277</c:v>
                </c:pt>
                <c:pt idx="35">
                  <c:v>280</c:v>
                </c:pt>
                <c:pt idx="36">
                  <c:v>284</c:v>
                </c:pt>
                <c:pt idx="37">
                  <c:v>287</c:v>
                </c:pt>
                <c:pt idx="38">
                  <c:v>291</c:v>
                </c:pt>
                <c:pt idx="39">
                  <c:v>293</c:v>
                </c:pt>
                <c:pt idx="40">
                  <c:v>295</c:v>
                </c:pt>
                <c:pt idx="41">
                  <c:v>298</c:v>
                </c:pt>
                <c:pt idx="42">
                  <c:v>302</c:v>
                </c:pt>
                <c:pt idx="43">
                  <c:v>305</c:v>
                </c:pt>
                <c:pt idx="44">
                  <c:v>307</c:v>
                </c:pt>
                <c:pt idx="45">
                  <c:v>310</c:v>
                </c:pt>
                <c:pt idx="46">
                  <c:v>313</c:v>
                </c:pt>
                <c:pt idx="47">
                  <c:v>317</c:v>
                </c:pt>
                <c:pt idx="48">
                  <c:v>319</c:v>
                </c:pt>
                <c:pt idx="49">
                  <c:v>323</c:v>
                </c:pt>
                <c:pt idx="50">
                  <c:v>326</c:v>
                </c:pt>
                <c:pt idx="51">
                  <c:v>328</c:v>
                </c:pt>
                <c:pt idx="52">
                  <c:v>331</c:v>
                </c:pt>
                <c:pt idx="53">
                  <c:v>334</c:v>
                </c:pt>
                <c:pt idx="54">
                  <c:v>337</c:v>
                </c:pt>
                <c:pt idx="55">
                  <c:v>340</c:v>
                </c:pt>
                <c:pt idx="56">
                  <c:v>344</c:v>
                </c:pt>
                <c:pt idx="57">
                  <c:v>346</c:v>
                </c:pt>
                <c:pt idx="58">
                  <c:v>349</c:v>
                </c:pt>
                <c:pt idx="59">
                  <c:v>352</c:v>
                </c:pt>
                <c:pt idx="60">
                  <c:v>356</c:v>
                </c:pt>
                <c:pt idx="61">
                  <c:v>358</c:v>
                </c:pt>
                <c:pt idx="62">
                  <c:v>361</c:v>
                </c:pt>
                <c:pt idx="63">
                  <c:v>364</c:v>
                </c:pt>
                <c:pt idx="64">
                  <c:v>367</c:v>
                </c:pt>
                <c:pt idx="65">
                  <c:v>370</c:v>
                </c:pt>
                <c:pt idx="66">
                  <c:v>373</c:v>
                </c:pt>
                <c:pt idx="67">
                  <c:v>376</c:v>
                </c:pt>
                <c:pt idx="68">
                  <c:v>379</c:v>
                </c:pt>
                <c:pt idx="69">
                  <c:v>381</c:v>
                </c:pt>
                <c:pt idx="70">
                  <c:v>384</c:v>
                </c:pt>
                <c:pt idx="71">
                  <c:v>388</c:v>
                </c:pt>
                <c:pt idx="72">
                  <c:v>391</c:v>
                </c:pt>
                <c:pt idx="73">
                  <c:v>394</c:v>
                </c:pt>
                <c:pt idx="74">
                  <c:v>397</c:v>
                </c:pt>
                <c:pt idx="75">
                  <c:v>400</c:v>
                </c:pt>
                <c:pt idx="76">
                  <c:v>403</c:v>
                </c:pt>
                <c:pt idx="77">
                  <c:v>406</c:v>
                </c:pt>
                <c:pt idx="78">
                  <c:v>409</c:v>
                </c:pt>
                <c:pt idx="79">
                  <c:v>411</c:v>
                </c:pt>
                <c:pt idx="80">
                  <c:v>414</c:v>
                </c:pt>
                <c:pt idx="81">
                  <c:v>417</c:v>
                </c:pt>
                <c:pt idx="82">
                  <c:v>420</c:v>
                </c:pt>
                <c:pt idx="83">
                  <c:v>423</c:v>
                </c:pt>
                <c:pt idx="84">
                  <c:v>427</c:v>
                </c:pt>
                <c:pt idx="85">
                  <c:v>429</c:v>
                </c:pt>
                <c:pt idx="86">
                  <c:v>433</c:v>
                </c:pt>
                <c:pt idx="87">
                  <c:v>436</c:v>
                </c:pt>
                <c:pt idx="88">
                  <c:v>438</c:v>
                </c:pt>
                <c:pt idx="89">
                  <c:v>440</c:v>
                </c:pt>
                <c:pt idx="90">
                  <c:v>444</c:v>
                </c:pt>
                <c:pt idx="91">
                  <c:v>448</c:v>
                </c:pt>
                <c:pt idx="92">
                  <c:v>450</c:v>
                </c:pt>
                <c:pt idx="93">
                  <c:v>454</c:v>
                </c:pt>
                <c:pt idx="94">
                  <c:v>455</c:v>
                </c:pt>
                <c:pt idx="95">
                  <c:v>459</c:v>
                </c:pt>
                <c:pt idx="96">
                  <c:v>462</c:v>
                </c:pt>
                <c:pt idx="97">
                  <c:v>465</c:v>
                </c:pt>
                <c:pt idx="98">
                  <c:v>467</c:v>
                </c:pt>
                <c:pt idx="99">
                  <c:v>470</c:v>
                </c:pt>
                <c:pt idx="100">
                  <c:v>475</c:v>
                </c:pt>
                <c:pt idx="101">
                  <c:v>477</c:v>
                </c:pt>
                <c:pt idx="102">
                  <c:v>480</c:v>
                </c:pt>
                <c:pt idx="103">
                  <c:v>483</c:v>
                </c:pt>
                <c:pt idx="104">
                  <c:v>485</c:v>
                </c:pt>
                <c:pt idx="105">
                  <c:v>489</c:v>
                </c:pt>
                <c:pt idx="106">
                  <c:v>492</c:v>
                </c:pt>
                <c:pt idx="107">
                  <c:v>494</c:v>
                </c:pt>
                <c:pt idx="108">
                  <c:v>498</c:v>
                </c:pt>
                <c:pt idx="109">
                  <c:v>502</c:v>
                </c:pt>
                <c:pt idx="110">
                  <c:v>503</c:v>
                </c:pt>
                <c:pt idx="111">
                  <c:v>507</c:v>
                </c:pt>
                <c:pt idx="112">
                  <c:v>509</c:v>
                </c:pt>
                <c:pt idx="113">
                  <c:v>512</c:v>
                </c:pt>
                <c:pt idx="114">
                  <c:v>515</c:v>
                </c:pt>
                <c:pt idx="115">
                  <c:v>518</c:v>
                </c:pt>
                <c:pt idx="116">
                  <c:v>522</c:v>
                </c:pt>
                <c:pt idx="117">
                  <c:v>524</c:v>
                </c:pt>
                <c:pt idx="118">
                  <c:v>527</c:v>
                </c:pt>
                <c:pt idx="119">
                  <c:v>531</c:v>
                </c:pt>
                <c:pt idx="120">
                  <c:v>533</c:v>
                </c:pt>
                <c:pt idx="121">
                  <c:v>536</c:v>
                </c:pt>
                <c:pt idx="122">
                  <c:v>540</c:v>
                </c:pt>
                <c:pt idx="123">
                  <c:v>542</c:v>
                </c:pt>
                <c:pt idx="124">
                  <c:v>545</c:v>
                </c:pt>
                <c:pt idx="125">
                  <c:v>548</c:v>
                </c:pt>
                <c:pt idx="126">
                  <c:v>550</c:v>
                </c:pt>
                <c:pt idx="127">
                  <c:v>555</c:v>
                </c:pt>
                <c:pt idx="128">
                  <c:v>557</c:v>
                </c:pt>
                <c:pt idx="129">
                  <c:v>561</c:v>
                </c:pt>
                <c:pt idx="130">
                  <c:v>563</c:v>
                </c:pt>
                <c:pt idx="131">
                  <c:v>566</c:v>
                </c:pt>
                <c:pt idx="132">
                  <c:v>569</c:v>
                </c:pt>
                <c:pt idx="133">
                  <c:v>572</c:v>
                </c:pt>
                <c:pt idx="134">
                  <c:v>576</c:v>
                </c:pt>
                <c:pt idx="135">
                  <c:v>578</c:v>
                </c:pt>
                <c:pt idx="136">
                  <c:v>581</c:v>
                </c:pt>
                <c:pt idx="137">
                  <c:v>584</c:v>
                </c:pt>
                <c:pt idx="138">
                  <c:v>587</c:v>
                </c:pt>
                <c:pt idx="139">
                  <c:v>590</c:v>
                </c:pt>
                <c:pt idx="140">
                  <c:v>593</c:v>
                </c:pt>
                <c:pt idx="141">
                  <c:v>596</c:v>
                </c:pt>
                <c:pt idx="142">
                  <c:v>599</c:v>
                </c:pt>
                <c:pt idx="143">
                  <c:v>602</c:v>
                </c:pt>
                <c:pt idx="144">
                  <c:v>605</c:v>
                </c:pt>
                <c:pt idx="145">
                  <c:v>608</c:v>
                </c:pt>
                <c:pt idx="146">
                  <c:v>611</c:v>
                </c:pt>
                <c:pt idx="147">
                  <c:v>614</c:v>
                </c:pt>
                <c:pt idx="148">
                  <c:v>617</c:v>
                </c:pt>
                <c:pt idx="149">
                  <c:v>621</c:v>
                </c:pt>
                <c:pt idx="150">
                  <c:v>623</c:v>
                </c:pt>
                <c:pt idx="151">
                  <c:v>626</c:v>
                </c:pt>
                <c:pt idx="152">
                  <c:v>629</c:v>
                </c:pt>
                <c:pt idx="153">
                  <c:v>632</c:v>
                </c:pt>
                <c:pt idx="154">
                  <c:v>635</c:v>
                </c:pt>
                <c:pt idx="155">
                  <c:v>638</c:v>
                </c:pt>
                <c:pt idx="156">
                  <c:v>641</c:v>
                </c:pt>
                <c:pt idx="157">
                  <c:v>644</c:v>
                </c:pt>
                <c:pt idx="158">
                  <c:v>646</c:v>
                </c:pt>
                <c:pt idx="159">
                  <c:v>649</c:v>
                </c:pt>
                <c:pt idx="160">
                  <c:v>653</c:v>
                </c:pt>
                <c:pt idx="161">
                  <c:v>655</c:v>
                </c:pt>
                <c:pt idx="162">
                  <c:v>658</c:v>
                </c:pt>
                <c:pt idx="163">
                  <c:v>662</c:v>
                </c:pt>
                <c:pt idx="164">
                  <c:v>665</c:v>
                </c:pt>
                <c:pt idx="165">
                  <c:v>667</c:v>
                </c:pt>
                <c:pt idx="166">
                  <c:v>671</c:v>
                </c:pt>
                <c:pt idx="167">
                  <c:v>674</c:v>
                </c:pt>
                <c:pt idx="168">
                  <c:v>676</c:v>
                </c:pt>
                <c:pt idx="169">
                  <c:v>680</c:v>
                </c:pt>
                <c:pt idx="170">
                  <c:v>683</c:v>
                </c:pt>
                <c:pt idx="171">
                  <c:v>685</c:v>
                </c:pt>
                <c:pt idx="172">
                  <c:v>688</c:v>
                </c:pt>
                <c:pt idx="173">
                  <c:v>692</c:v>
                </c:pt>
                <c:pt idx="174">
                  <c:v>694</c:v>
                </c:pt>
                <c:pt idx="175">
                  <c:v>698</c:v>
                </c:pt>
                <c:pt idx="176">
                  <c:v>701</c:v>
                </c:pt>
                <c:pt idx="177">
                  <c:v>703</c:v>
                </c:pt>
                <c:pt idx="178">
                  <c:v>706</c:v>
                </c:pt>
                <c:pt idx="179">
                  <c:v>710</c:v>
                </c:pt>
                <c:pt idx="180">
                  <c:v>713</c:v>
                </c:pt>
                <c:pt idx="181">
                  <c:v>715</c:v>
                </c:pt>
                <c:pt idx="182">
                  <c:v>719</c:v>
                </c:pt>
                <c:pt idx="183">
                  <c:v>722</c:v>
                </c:pt>
                <c:pt idx="184">
                  <c:v>725</c:v>
                </c:pt>
                <c:pt idx="185">
                  <c:v>728</c:v>
                </c:pt>
                <c:pt idx="186">
                  <c:v>730</c:v>
                </c:pt>
                <c:pt idx="187">
                  <c:v>733</c:v>
                </c:pt>
                <c:pt idx="188">
                  <c:v>736</c:v>
                </c:pt>
                <c:pt idx="189">
                  <c:v>739</c:v>
                </c:pt>
                <c:pt idx="190">
                  <c:v>743</c:v>
                </c:pt>
                <c:pt idx="191">
                  <c:v>746</c:v>
                </c:pt>
                <c:pt idx="192">
                  <c:v>749</c:v>
                </c:pt>
                <c:pt idx="193">
                  <c:v>751</c:v>
                </c:pt>
                <c:pt idx="194">
                  <c:v>751</c:v>
                </c:pt>
                <c:pt idx="195">
                  <c:v>750</c:v>
                </c:pt>
                <c:pt idx="196">
                  <c:v>750</c:v>
                </c:pt>
                <c:pt idx="197">
                  <c:v>750</c:v>
                </c:pt>
                <c:pt idx="198">
                  <c:v>750</c:v>
                </c:pt>
                <c:pt idx="199">
                  <c:v>750</c:v>
                </c:pt>
                <c:pt idx="200">
                  <c:v>750</c:v>
                </c:pt>
                <c:pt idx="201">
                  <c:v>750</c:v>
                </c:pt>
                <c:pt idx="202">
                  <c:v>750</c:v>
                </c:pt>
                <c:pt idx="203">
                  <c:v>750</c:v>
                </c:pt>
                <c:pt idx="204">
                  <c:v>750</c:v>
                </c:pt>
                <c:pt idx="205">
                  <c:v>750</c:v>
                </c:pt>
                <c:pt idx="206">
                  <c:v>750</c:v>
                </c:pt>
                <c:pt idx="207">
                  <c:v>750</c:v>
                </c:pt>
                <c:pt idx="208">
                  <c:v>750</c:v>
                </c:pt>
                <c:pt idx="209">
                  <c:v>750</c:v>
                </c:pt>
                <c:pt idx="210">
                  <c:v>750</c:v>
                </c:pt>
                <c:pt idx="211">
                  <c:v>750</c:v>
                </c:pt>
                <c:pt idx="212">
                  <c:v>750</c:v>
                </c:pt>
                <c:pt idx="213">
                  <c:v>750</c:v>
                </c:pt>
                <c:pt idx="214">
                  <c:v>750</c:v>
                </c:pt>
                <c:pt idx="215">
                  <c:v>750</c:v>
                </c:pt>
                <c:pt idx="216">
                  <c:v>750</c:v>
                </c:pt>
                <c:pt idx="217">
                  <c:v>750</c:v>
                </c:pt>
                <c:pt idx="218">
                  <c:v>750</c:v>
                </c:pt>
                <c:pt idx="219">
                  <c:v>750</c:v>
                </c:pt>
                <c:pt idx="220">
                  <c:v>750</c:v>
                </c:pt>
                <c:pt idx="221">
                  <c:v>750</c:v>
                </c:pt>
                <c:pt idx="222">
                  <c:v>750</c:v>
                </c:pt>
                <c:pt idx="223">
                  <c:v>750</c:v>
                </c:pt>
                <c:pt idx="224">
                  <c:v>750</c:v>
                </c:pt>
                <c:pt idx="225">
                  <c:v>750</c:v>
                </c:pt>
                <c:pt idx="226">
                  <c:v>750</c:v>
                </c:pt>
                <c:pt idx="227">
                  <c:v>750</c:v>
                </c:pt>
                <c:pt idx="228">
                  <c:v>750</c:v>
                </c:pt>
                <c:pt idx="229">
                  <c:v>750</c:v>
                </c:pt>
                <c:pt idx="230">
                  <c:v>750</c:v>
                </c:pt>
                <c:pt idx="231">
                  <c:v>750</c:v>
                </c:pt>
                <c:pt idx="232">
                  <c:v>750</c:v>
                </c:pt>
                <c:pt idx="233">
                  <c:v>749</c:v>
                </c:pt>
                <c:pt idx="234">
                  <c:v>750</c:v>
                </c:pt>
                <c:pt idx="235">
                  <c:v>750</c:v>
                </c:pt>
                <c:pt idx="236">
                  <c:v>750</c:v>
                </c:pt>
                <c:pt idx="237">
                  <c:v>750</c:v>
                </c:pt>
                <c:pt idx="238">
                  <c:v>751</c:v>
                </c:pt>
                <c:pt idx="239">
                  <c:v>755</c:v>
                </c:pt>
                <c:pt idx="240">
                  <c:v>760</c:v>
                </c:pt>
                <c:pt idx="241">
                  <c:v>765</c:v>
                </c:pt>
                <c:pt idx="242">
                  <c:v>770</c:v>
                </c:pt>
                <c:pt idx="243">
                  <c:v>774</c:v>
                </c:pt>
                <c:pt idx="244">
                  <c:v>779</c:v>
                </c:pt>
                <c:pt idx="245">
                  <c:v>783</c:v>
                </c:pt>
                <c:pt idx="246">
                  <c:v>788</c:v>
                </c:pt>
                <c:pt idx="247">
                  <c:v>792</c:v>
                </c:pt>
                <c:pt idx="248">
                  <c:v>796</c:v>
                </c:pt>
                <c:pt idx="249">
                  <c:v>801</c:v>
                </c:pt>
                <c:pt idx="250">
                  <c:v>802</c:v>
                </c:pt>
                <c:pt idx="251">
                  <c:v>801</c:v>
                </c:pt>
                <c:pt idx="252">
                  <c:v>801</c:v>
                </c:pt>
                <c:pt idx="253">
                  <c:v>800</c:v>
                </c:pt>
                <c:pt idx="254">
                  <c:v>800</c:v>
                </c:pt>
                <c:pt idx="255">
                  <c:v>813</c:v>
                </c:pt>
                <c:pt idx="256">
                  <c:v>823</c:v>
                </c:pt>
                <c:pt idx="257">
                  <c:v>823</c:v>
                </c:pt>
                <c:pt idx="258">
                  <c:v>821</c:v>
                </c:pt>
                <c:pt idx="259">
                  <c:v>800</c:v>
                </c:pt>
                <c:pt idx="260">
                  <c:v>790</c:v>
                </c:pt>
                <c:pt idx="261">
                  <c:v>791</c:v>
                </c:pt>
                <c:pt idx="262">
                  <c:v>792</c:v>
                </c:pt>
                <c:pt idx="263">
                  <c:v>793</c:v>
                </c:pt>
                <c:pt idx="264">
                  <c:v>792</c:v>
                </c:pt>
                <c:pt idx="265">
                  <c:v>791</c:v>
                </c:pt>
                <c:pt idx="266">
                  <c:v>791</c:v>
                </c:pt>
                <c:pt idx="267">
                  <c:v>795</c:v>
                </c:pt>
                <c:pt idx="268">
                  <c:v>796</c:v>
                </c:pt>
                <c:pt idx="269">
                  <c:v>796</c:v>
                </c:pt>
                <c:pt idx="270">
                  <c:v>793</c:v>
                </c:pt>
                <c:pt idx="271">
                  <c:v>790</c:v>
                </c:pt>
                <c:pt idx="272">
                  <c:v>787</c:v>
                </c:pt>
                <c:pt idx="273">
                  <c:v>783</c:v>
                </c:pt>
                <c:pt idx="274">
                  <c:v>781</c:v>
                </c:pt>
                <c:pt idx="275">
                  <c:v>778</c:v>
                </c:pt>
                <c:pt idx="276">
                  <c:v>774</c:v>
                </c:pt>
                <c:pt idx="277">
                  <c:v>772</c:v>
                </c:pt>
                <c:pt idx="278">
                  <c:v>768</c:v>
                </c:pt>
                <c:pt idx="279">
                  <c:v>766</c:v>
                </c:pt>
                <c:pt idx="280">
                  <c:v>763</c:v>
                </c:pt>
                <c:pt idx="281">
                  <c:v>760</c:v>
                </c:pt>
                <c:pt idx="282">
                  <c:v>758</c:v>
                </c:pt>
                <c:pt idx="283">
                  <c:v>754</c:v>
                </c:pt>
                <c:pt idx="284">
                  <c:v>751</c:v>
                </c:pt>
                <c:pt idx="285">
                  <c:v>748</c:v>
                </c:pt>
                <c:pt idx="286">
                  <c:v>745</c:v>
                </c:pt>
                <c:pt idx="287">
                  <c:v>743</c:v>
                </c:pt>
                <c:pt idx="288">
                  <c:v>740</c:v>
                </c:pt>
                <c:pt idx="289">
                  <c:v>736</c:v>
                </c:pt>
                <c:pt idx="290">
                  <c:v>734</c:v>
                </c:pt>
                <c:pt idx="291">
                  <c:v>731</c:v>
                </c:pt>
                <c:pt idx="292">
                  <c:v>727</c:v>
                </c:pt>
                <c:pt idx="293">
                  <c:v>725</c:v>
                </c:pt>
                <c:pt idx="294">
                  <c:v>722</c:v>
                </c:pt>
                <c:pt idx="295">
                  <c:v>719</c:v>
                </c:pt>
                <c:pt idx="296">
                  <c:v>716</c:v>
                </c:pt>
                <c:pt idx="297">
                  <c:v>713</c:v>
                </c:pt>
                <c:pt idx="298">
                  <c:v>710</c:v>
                </c:pt>
                <c:pt idx="299">
                  <c:v>707</c:v>
                </c:pt>
                <c:pt idx="300">
                  <c:v>704</c:v>
                </c:pt>
                <c:pt idx="301">
                  <c:v>701</c:v>
                </c:pt>
                <c:pt idx="302">
                  <c:v>698</c:v>
                </c:pt>
                <c:pt idx="303">
                  <c:v>696</c:v>
                </c:pt>
                <c:pt idx="304">
                  <c:v>693</c:v>
                </c:pt>
                <c:pt idx="305">
                  <c:v>690</c:v>
                </c:pt>
                <c:pt idx="306">
                  <c:v>687</c:v>
                </c:pt>
                <c:pt idx="307">
                  <c:v>684</c:v>
                </c:pt>
                <c:pt idx="308">
                  <c:v>681</c:v>
                </c:pt>
                <c:pt idx="309">
                  <c:v>678</c:v>
                </c:pt>
                <c:pt idx="310">
                  <c:v>675</c:v>
                </c:pt>
                <c:pt idx="311">
                  <c:v>672</c:v>
                </c:pt>
                <c:pt idx="312">
                  <c:v>669</c:v>
                </c:pt>
                <c:pt idx="313">
                  <c:v>666</c:v>
                </c:pt>
                <c:pt idx="314">
                  <c:v>663</c:v>
                </c:pt>
                <c:pt idx="315">
                  <c:v>660</c:v>
                </c:pt>
                <c:pt idx="316">
                  <c:v>657</c:v>
                </c:pt>
                <c:pt idx="317">
                  <c:v>654</c:v>
                </c:pt>
                <c:pt idx="318">
                  <c:v>652</c:v>
                </c:pt>
                <c:pt idx="319">
                  <c:v>649</c:v>
                </c:pt>
                <c:pt idx="320">
                  <c:v>646</c:v>
                </c:pt>
                <c:pt idx="321">
                  <c:v>644</c:v>
                </c:pt>
                <c:pt idx="322">
                  <c:v>639</c:v>
                </c:pt>
                <c:pt idx="323">
                  <c:v>637</c:v>
                </c:pt>
                <c:pt idx="324">
                  <c:v>634</c:v>
                </c:pt>
                <c:pt idx="325">
                  <c:v>631</c:v>
                </c:pt>
                <c:pt idx="326">
                  <c:v>628</c:v>
                </c:pt>
                <c:pt idx="327">
                  <c:v>625</c:v>
                </c:pt>
                <c:pt idx="328">
                  <c:v>622</c:v>
                </c:pt>
                <c:pt idx="329">
                  <c:v>620</c:v>
                </c:pt>
                <c:pt idx="330">
                  <c:v>616</c:v>
                </c:pt>
                <c:pt idx="331">
                  <c:v>614</c:v>
                </c:pt>
                <c:pt idx="332">
                  <c:v>610</c:v>
                </c:pt>
                <c:pt idx="333">
                  <c:v>608</c:v>
                </c:pt>
                <c:pt idx="334">
                  <c:v>605</c:v>
                </c:pt>
                <c:pt idx="335">
                  <c:v>601</c:v>
                </c:pt>
                <c:pt idx="336">
                  <c:v>599</c:v>
                </c:pt>
                <c:pt idx="337">
                  <c:v>596</c:v>
                </c:pt>
                <c:pt idx="338">
                  <c:v>593</c:v>
                </c:pt>
                <c:pt idx="339">
                  <c:v>590</c:v>
                </c:pt>
                <c:pt idx="340">
                  <c:v>587</c:v>
                </c:pt>
                <c:pt idx="341">
                  <c:v>584</c:v>
                </c:pt>
                <c:pt idx="342">
                  <c:v>581</c:v>
                </c:pt>
                <c:pt idx="343">
                  <c:v>579</c:v>
                </c:pt>
                <c:pt idx="344">
                  <c:v>575</c:v>
                </c:pt>
                <c:pt idx="345">
                  <c:v>572</c:v>
                </c:pt>
                <c:pt idx="346">
                  <c:v>569</c:v>
                </c:pt>
                <c:pt idx="347">
                  <c:v>566</c:v>
                </c:pt>
                <c:pt idx="348">
                  <c:v>564</c:v>
                </c:pt>
                <c:pt idx="349">
                  <c:v>560</c:v>
                </c:pt>
                <c:pt idx="350">
                  <c:v>558</c:v>
                </c:pt>
                <c:pt idx="351">
                  <c:v>555</c:v>
                </c:pt>
                <c:pt idx="352">
                  <c:v>552</c:v>
                </c:pt>
                <c:pt idx="353">
                  <c:v>549</c:v>
                </c:pt>
                <c:pt idx="354">
                  <c:v>546</c:v>
                </c:pt>
                <c:pt idx="355">
                  <c:v>543</c:v>
                </c:pt>
                <c:pt idx="356">
                  <c:v>540</c:v>
                </c:pt>
                <c:pt idx="357">
                  <c:v>537</c:v>
                </c:pt>
                <c:pt idx="358">
                  <c:v>534</c:v>
                </c:pt>
                <c:pt idx="359">
                  <c:v>531</c:v>
                </c:pt>
                <c:pt idx="360">
                  <c:v>529</c:v>
                </c:pt>
                <c:pt idx="361">
                  <c:v>526</c:v>
                </c:pt>
                <c:pt idx="362">
                  <c:v>523</c:v>
                </c:pt>
                <c:pt idx="363">
                  <c:v>520</c:v>
                </c:pt>
                <c:pt idx="364">
                  <c:v>517</c:v>
                </c:pt>
                <c:pt idx="365">
                  <c:v>513</c:v>
                </c:pt>
                <c:pt idx="366">
                  <c:v>511</c:v>
                </c:pt>
                <c:pt idx="367">
                  <c:v>508</c:v>
                </c:pt>
                <c:pt idx="368">
                  <c:v>505</c:v>
                </c:pt>
                <c:pt idx="369">
                  <c:v>502</c:v>
                </c:pt>
                <c:pt idx="370">
                  <c:v>499</c:v>
                </c:pt>
                <c:pt idx="371">
                  <c:v>496</c:v>
                </c:pt>
                <c:pt idx="372">
                  <c:v>494</c:v>
                </c:pt>
                <c:pt idx="373">
                  <c:v>490</c:v>
                </c:pt>
                <c:pt idx="374">
                  <c:v>487</c:v>
                </c:pt>
                <c:pt idx="375">
                  <c:v>485</c:v>
                </c:pt>
                <c:pt idx="376">
                  <c:v>482</c:v>
                </c:pt>
                <c:pt idx="377">
                  <c:v>479</c:v>
                </c:pt>
                <c:pt idx="378">
                  <c:v>476</c:v>
                </c:pt>
                <c:pt idx="379">
                  <c:v>473</c:v>
                </c:pt>
                <c:pt idx="380">
                  <c:v>470</c:v>
                </c:pt>
                <c:pt idx="381">
                  <c:v>467</c:v>
                </c:pt>
                <c:pt idx="382">
                  <c:v>464</c:v>
                </c:pt>
                <c:pt idx="383">
                  <c:v>461</c:v>
                </c:pt>
                <c:pt idx="384">
                  <c:v>458</c:v>
                </c:pt>
                <c:pt idx="385">
                  <c:v>456</c:v>
                </c:pt>
                <c:pt idx="386">
                  <c:v>453</c:v>
                </c:pt>
                <c:pt idx="387">
                  <c:v>450</c:v>
                </c:pt>
                <c:pt idx="388">
                  <c:v>447</c:v>
                </c:pt>
                <c:pt idx="389">
                  <c:v>445</c:v>
                </c:pt>
                <c:pt idx="390">
                  <c:v>441</c:v>
                </c:pt>
                <c:pt idx="391">
                  <c:v>438</c:v>
                </c:pt>
                <c:pt idx="392">
                  <c:v>435</c:v>
                </c:pt>
                <c:pt idx="393">
                  <c:v>432</c:v>
                </c:pt>
                <c:pt idx="394">
                  <c:v>429</c:v>
                </c:pt>
                <c:pt idx="395">
                  <c:v>426</c:v>
                </c:pt>
                <c:pt idx="396">
                  <c:v>423</c:v>
                </c:pt>
                <c:pt idx="397">
                  <c:v>420</c:v>
                </c:pt>
                <c:pt idx="398">
                  <c:v>418</c:v>
                </c:pt>
                <c:pt idx="399">
                  <c:v>415</c:v>
                </c:pt>
                <c:pt idx="400">
                  <c:v>411</c:v>
                </c:pt>
                <c:pt idx="401">
                  <c:v>409</c:v>
                </c:pt>
                <c:pt idx="402">
                  <c:v>405</c:v>
                </c:pt>
                <c:pt idx="403">
                  <c:v>402</c:v>
                </c:pt>
                <c:pt idx="404">
                  <c:v>400</c:v>
                </c:pt>
                <c:pt idx="405">
                  <c:v>391</c:v>
                </c:pt>
                <c:pt idx="406">
                  <c:v>376</c:v>
                </c:pt>
                <c:pt idx="407">
                  <c:v>365</c:v>
                </c:pt>
              </c:numCache>
            </c:numRef>
          </c:val>
        </c:ser>
        <c:ser>
          <c:idx val="3"/>
          <c:order val="3"/>
          <c:tx>
            <c:strRef>
              <c:f>去坏热电偶温度、时间图!$D$1</c:f>
              <c:strCache>
                <c:ptCount val="1"/>
                <c:pt idx="0">
                  <c:v>中下温度</c:v>
                </c:pt>
              </c:strCache>
            </c:strRef>
          </c:tx>
          <c:marker>
            <c:symbol val="none"/>
          </c:marker>
          <c:cat>
            <c:strRef>
              <c:f>去坏热电偶温度、时间图!$A$2:$A$409</c:f>
              <c:strCache>
                <c:ptCount val="408"/>
                <c:pt idx="0">
                  <c:v>    0:53:54</c:v>
                </c:pt>
                <c:pt idx="1">
                  <c:v>    0:56:34</c:v>
                </c:pt>
                <c:pt idx="2">
                  <c:v>    0:59:14</c:v>
                </c:pt>
                <c:pt idx="3">
                  <c:v>    1:01:54</c:v>
                </c:pt>
                <c:pt idx="4">
                  <c:v>    1:04:34</c:v>
                </c:pt>
                <c:pt idx="5">
                  <c:v>    1:07:14</c:v>
                </c:pt>
                <c:pt idx="6">
                  <c:v>    1:09:54</c:v>
                </c:pt>
                <c:pt idx="7">
                  <c:v>    1:12:24</c:v>
                </c:pt>
                <c:pt idx="8">
                  <c:v>    1:15:04</c:v>
                </c:pt>
                <c:pt idx="9">
                  <c:v>    1:17:44</c:v>
                </c:pt>
                <c:pt idx="10">
                  <c:v>    1:20:24</c:v>
                </c:pt>
                <c:pt idx="11">
                  <c:v>    1:23:04</c:v>
                </c:pt>
                <c:pt idx="12">
                  <c:v>    1:25:44</c:v>
                </c:pt>
                <c:pt idx="13">
                  <c:v>    1:28:24</c:v>
                </c:pt>
                <c:pt idx="14">
                  <c:v>    1:31:04</c:v>
                </c:pt>
                <c:pt idx="15">
                  <c:v>    1:33:44</c:v>
                </c:pt>
                <c:pt idx="16">
                  <c:v>    1:36:24</c:v>
                </c:pt>
                <c:pt idx="17">
                  <c:v>    1:39:04</c:v>
                </c:pt>
                <c:pt idx="18">
                  <c:v>    1:41:44</c:v>
                </c:pt>
                <c:pt idx="19">
                  <c:v>    1:44:14</c:v>
                </c:pt>
                <c:pt idx="20">
                  <c:v>    1:46:54</c:v>
                </c:pt>
                <c:pt idx="21">
                  <c:v>    1:49:34</c:v>
                </c:pt>
                <c:pt idx="22">
                  <c:v>    1:52:14</c:v>
                </c:pt>
                <c:pt idx="23">
                  <c:v>    1:54:54</c:v>
                </c:pt>
                <c:pt idx="24">
                  <c:v>    1:57:34</c:v>
                </c:pt>
                <c:pt idx="25">
                  <c:v>    2:00:14</c:v>
                </c:pt>
                <c:pt idx="26">
                  <c:v>    2:02:54</c:v>
                </c:pt>
                <c:pt idx="27">
                  <c:v>    2:05:34</c:v>
                </c:pt>
                <c:pt idx="28">
                  <c:v>    2:08:14</c:v>
                </c:pt>
                <c:pt idx="29">
                  <c:v>    2:10:54</c:v>
                </c:pt>
                <c:pt idx="30">
                  <c:v>    2:13:34</c:v>
                </c:pt>
                <c:pt idx="31">
                  <c:v>    2:16:14</c:v>
                </c:pt>
                <c:pt idx="32">
                  <c:v>    2:18:44</c:v>
                </c:pt>
                <c:pt idx="33">
                  <c:v>    2:21:24</c:v>
                </c:pt>
                <c:pt idx="34">
                  <c:v>    2:24:04</c:v>
                </c:pt>
                <c:pt idx="35">
                  <c:v>    2:26:44</c:v>
                </c:pt>
                <c:pt idx="36">
                  <c:v>    2:29:24</c:v>
                </c:pt>
                <c:pt idx="37">
                  <c:v>    2:32:04</c:v>
                </c:pt>
                <c:pt idx="38">
                  <c:v>    2:34:44</c:v>
                </c:pt>
                <c:pt idx="39">
                  <c:v>    2:37:24</c:v>
                </c:pt>
                <c:pt idx="40">
                  <c:v>    2:40:04</c:v>
                </c:pt>
                <c:pt idx="41">
                  <c:v>    2:42:44</c:v>
                </c:pt>
                <c:pt idx="42">
                  <c:v>    2:45:24</c:v>
                </c:pt>
                <c:pt idx="43">
                  <c:v>    2:48:04</c:v>
                </c:pt>
                <c:pt idx="44">
                  <c:v>    2:50:44</c:v>
                </c:pt>
                <c:pt idx="45">
                  <c:v>    2:53:14</c:v>
                </c:pt>
                <c:pt idx="46">
                  <c:v>    2:55:54</c:v>
                </c:pt>
                <c:pt idx="47">
                  <c:v>    2:58:34</c:v>
                </c:pt>
                <c:pt idx="48">
                  <c:v>    3:01:14</c:v>
                </c:pt>
                <c:pt idx="49">
                  <c:v>    3:03:54</c:v>
                </c:pt>
                <c:pt idx="50">
                  <c:v>    3:06:34</c:v>
                </c:pt>
                <c:pt idx="51">
                  <c:v>    3:09:14</c:v>
                </c:pt>
                <c:pt idx="52">
                  <c:v>    3:11:54</c:v>
                </c:pt>
                <c:pt idx="53">
                  <c:v>    3:14:34</c:v>
                </c:pt>
                <c:pt idx="54">
                  <c:v>    3:17:14</c:v>
                </c:pt>
                <c:pt idx="55">
                  <c:v>    3:19:44</c:v>
                </c:pt>
                <c:pt idx="56">
                  <c:v>    3:22:24</c:v>
                </c:pt>
                <c:pt idx="57">
                  <c:v>    3:25:04</c:v>
                </c:pt>
                <c:pt idx="58">
                  <c:v>    3:27:44</c:v>
                </c:pt>
                <c:pt idx="59">
                  <c:v>    3:30:24</c:v>
                </c:pt>
                <c:pt idx="60">
                  <c:v>    3:33:04</c:v>
                </c:pt>
                <c:pt idx="61">
                  <c:v>    3:35:44</c:v>
                </c:pt>
                <c:pt idx="62">
                  <c:v>    3:38:24</c:v>
                </c:pt>
                <c:pt idx="63">
                  <c:v>    3:41:04</c:v>
                </c:pt>
                <c:pt idx="64">
                  <c:v>    3:43:44</c:v>
                </c:pt>
                <c:pt idx="65">
                  <c:v>    3:46:24</c:v>
                </c:pt>
                <c:pt idx="66">
                  <c:v>    3:49:04</c:v>
                </c:pt>
                <c:pt idx="67">
                  <c:v>    3:51:44</c:v>
                </c:pt>
                <c:pt idx="68">
                  <c:v>    3:54:24</c:v>
                </c:pt>
                <c:pt idx="69">
                  <c:v>    3:57:02</c:v>
                </c:pt>
                <c:pt idx="70">
                  <c:v>    3:59:34</c:v>
                </c:pt>
                <c:pt idx="71">
                  <c:v>    4:02:14</c:v>
                </c:pt>
                <c:pt idx="72">
                  <c:v>    4:04:54</c:v>
                </c:pt>
                <c:pt idx="73">
                  <c:v>    4:07:34</c:v>
                </c:pt>
                <c:pt idx="74">
                  <c:v>    4:10:14</c:v>
                </c:pt>
                <c:pt idx="75">
                  <c:v>    4:12:54</c:v>
                </c:pt>
                <c:pt idx="76">
                  <c:v>    4:15:34</c:v>
                </c:pt>
                <c:pt idx="77">
                  <c:v>    4:18:14</c:v>
                </c:pt>
                <c:pt idx="78">
                  <c:v>    4:20:44</c:v>
                </c:pt>
                <c:pt idx="79">
                  <c:v>    4:23:24</c:v>
                </c:pt>
                <c:pt idx="80">
                  <c:v>    4:26:04</c:v>
                </c:pt>
                <c:pt idx="81">
                  <c:v>    4:28:44</c:v>
                </c:pt>
                <c:pt idx="82">
                  <c:v>    4:31:24</c:v>
                </c:pt>
                <c:pt idx="83">
                  <c:v>    4:34:04</c:v>
                </c:pt>
                <c:pt idx="84">
                  <c:v>    4:36:44</c:v>
                </c:pt>
                <c:pt idx="85">
                  <c:v>    4:39:24</c:v>
                </c:pt>
                <c:pt idx="86">
                  <c:v>    4:42:04</c:v>
                </c:pt>
                <c:pt idx="87">
                  <c:v>    4:44:44</c:v>
                </c:pt>
                <c:pt idx="88">
                  <c:v>    4:47:24</c:v>
                </c:pt>
                <c:pt idx="89">
                  <c:v>    4:50:04</c:v>
                </c:pt>
                <c:pt idx="90">
                  <c:v>    4:52:44</c:v>
                </c:pt>
                <c:pt idx="91">
                  <c:v>    4:55:24</c:v>
                </c:pt>
                <c:pt idx="92">
                  <c:v>    4:58:04</c:v>
                </c:pt>
                <c:pt idx="93">
                  <c:v>    5:00:34</c:v>
                </c:pt>
                <c:pt idx="94">
                  <c:v>    5:03:14</c:v>
                </c:pt>
                <c:pt idx="95">
                  <c:v>    5:05:54</c:v>
                </c:pt>
                <c:pt idx="96">
                  <c:v>    5:08:34</c:v>
                </c:pt>
                <c:pt idx="97">
                  <c:v>    5:11:14</c:v>
                </c:pt>
                <c:pt idx="98">
                  <c:v>    5:13:54</c:v>
                </c:pt>
                <c:pt idx="99">
                  <c:v>    5:16:34</c:v>
                </c:pt>
                <c:pt idx="100">
                  <c:v>    5:19:04</c:v>
                </c:pt>
                <c:pt idx="101">
                  <c:v>    5:21:44</c:v>
                </c:pt>
                <c:pt idx="102">
                  <c:v>    5:24:24</c:v>
                </c:pt>
                <c:pt idx="103">
                  <c:v>    5:27:04</c:v>
                </c:pt>
                <c:pt idx="104">
                  <c:v>    5:29:44</c:v>
                </c:pt>
                <c:pt idx="105">
                  <c:v>    5:32:24</c:v>
                </c:pt>
                <c:pt idx="106">
                  <c:v>    5:35:04</c:v>
                </c:pt>
                <c:pt idx="107">
                  <c:v>    5:37:44</c:v>
                </c:pt>
                <c:pt idx="108">
                  <c:v>    5:40:24</c:v>
                </c:pt>
                <c:pt idx="109">
                  <c:v>    5:43:04</c:v>
                </c:pt>
                <c:pt idx="110">
                  <c:v>    5:45:44</c:v>
                </c:pt>
                <c:pt idx="111">
                  <c:v>    5:48:24</c:v>
                </c:pt>
                <c:pt idx="112">
                  <c:v>    5:51:04</c:v>
                </c:pt>
                <c:pt idx="113">
                  <c:v>    5:53:44</c:v>
                </c:pt>
                <c:pt idx="114">
                  <c:v>    5:56:24</c:v>
                </c:pt>
                <c:pt idx="115">
                  <c:v>    5:59:04</c:v>
                </c:pt>
                <c:pt idx="116">
                  <c:v>    6:01:44</c:v>
                </c:pt>
                <c:pt idx="117">
                  <c:v>    6:04:24</c:v>
                </c:pt>
                <c:pt idx="118">
                  <c:v>    6:07:04</c:v>
                </c:pt>
                <c:pt idx="119">
                  <c:v>    6:09:44</c:v>
                </c:pt>
                <c:pt idx="120">
                  <c:v>    6:12:24</c:v>
                </c:pt>
                <c:pt idx="121">
                  <c:v>    6:15:04</c:v>
                </c:pt>
                <c:pt idx="122">
                  <c:v>    6:17:44</c:v>
                </c:pt>
                <c:pt idx="123">
                  <c:v>    6:20:24</c:v>
                </c:pt>
                <c:pt idx="124">
                  <c:v>    6:23:04</c:v>
                </c:pt>
                <c:pt idx="125">
                  <c:v>    6:25:44</c:v>
                </c:pt>
                <c:pt idx="126">
                  <c:v>    6:28:24</c:v>
                </c:pt>
                <c:pt idx="127">
                  <c:v>    6:31:04</c:v>
                </c:pt>
                <c:pt idx="128">
                  <c:v>    6:33:44</c:v>
                </c:pt>
                <c:pt idx="129">
                  <c:v>    6:36:24</c:v>
                </c:pt>
                <c:pt idx="130">
                  <c:v>    6:39:04</c:v>
                </c:pt>
                <c:pt idx="131">
                  <c:v>    6:41:44</c:v>
                </c:pt>
                <c:pt idx="132">
                  <c:v>    6:44:24</c:v>
                </c:pt>
                <c:pt idx="133">
                  <c:v>    6:47:04</c:v>
                </c:pt>
                <c:pt idx="134">
                  <c:v>    6:49:44</c:v>
                </c:pt>
                <c:pt idx="135">
                  <c:v>    6:52:24</c:v>
                </c:pt>
                <c:pt idx="136">
                  <c:v>    6:55:04</c:v>
                </c:pt>
                <c:pt idx="137">
                  <c:v>    6:57:44</c:v>
                </c:pt>
                <c:pt idx="138">
                  <c:v>    7:00:24</c:v>
                </c:pt>
                <c:pt idx="139">
                  <c:v>    7:03:04</c:v>
                </c:pt>
                <c:pt idx="140">
                  <c:v>    7:05:44</c:v>
                </c:pt>
                <c:pt idx="141">
                  <c:v>    7:08:24</c:v>
                </c:pt>
                <c:pt idx="142">
                  <c:v>    7:11:04</c:v>
                </c:pt>
                <c:pt idx="143">
                  <c:v>    7:13:44</c:v>
                </c:pt>
                <c:pt idx="144">
                  <c:v>    7:16:24</c:v>
                </c:pt>
                <c:pt idx="145">
                  <c:v>    7:19:04</c:v>
                </c:pt>
                <c:pt idx="146">
                  <c:v>    7:21:44</c:v>
                </c:pt>
                <c:pt idx="147">
                  <c:v>    7:24:24</c:v>
                </c:pt>
                <c:pt idx="148">
                  <c:v>    7:27:04</c:v>
                </c:pt>
                <c:pt idx="149">
                  <c:v>    7:29:44</c:v>
                </c:pt>
                <c:pt idx="150">
                  <c:v>    7:32:24</c:v>
                </c:pt>
                <c:pt idx="151">
                  <c:v>    7:35:04</c:v>
                </c:pt>
                <c:pt idx="152">
                  <c:v>    7:37:44</c:v>
                </c:pt>
                <c:pt idx="153">
                  <c:v>    7:40:24</c:v>
                </c:pt>
                <c:pt idx="154">
                  <c:v>    7:43:04</c:v>
                </c:pt>
                <c:pt idx="155">
                  <c:v>    7:45:44</c:v>
                </c:pt>
                <c:pt idx="156">
                  <c:v>    7:48:24</c:v>
                </c:pt>
                <c:pt idx="157">
                  <c:v>    7:51:04</c:v>
                </c:pt>
                <c:pt idx="158">
                  <c:v>    7:53:44</c:v>
                </c:pt>
                <c:pt idx="159">
                  <c:v>    7:56:24</c:v>
                </c:pt>
                <c:pt idx="160">
                  <c:v>    7:59:04</c:v>
                </c:pt>
                <c:pt idx="161">
                  <c:v>    8:01:44</c:v>
                </c:pt>
                <c:pt idx="162">
                  <c:v>    8:04:24</c:v>
                </c:pt>
                <c:pt idx="163">
                  <c:v>    8:07:04</c:v>
                </c:pt>
                <c:pt idx="164">
                  <c:v>    8:09:44</c:v>
                </c:pt>
                <c:pt idx="165">
                  <c:v>    8:12:24</c:v>
                </c:pt>
                <c:pt idx="166">
                  <c:v>    8:15:04</c:v>
                </c:pt>
                <c:pt idx="167">
                  <c:v>    8:17:44</c:v>
                </c:pt>
                <c:pt idx="168">
                  <c:v>    8:20:24</c:v>
                </c:pt>
                <c:pt idx="169">
                  <c:v>    8:23:04</c:v>
                </c:pt>
                <c:pt idx="170">
                  <c:v>    8:25:44</c:v>
                </c:pt>
                <c:pt idx="171">
                  <c:v>    8:28:24</c:v>
                </c:pt>
                <c:pt idx="172">
                  <c:v>    8:31:04</c:v>
                </c:pt>
                <c:pt idx="173">
                  <c:v>    8:33:44</c:v>
                </c:pt>
                <c:pt idx="174">
                  <c:v>    8:36:24</c:v>
                </c:pt>
                <c:pt idx="175">
                  <c:v>    8:39:04</c:v>
                </c:pt>
                <c:pt idx="176">
                  <c:v>    8:41:44</c:v>
                </c:pt>
                <c:pt idx="177">
                  <c:v>    8:44:24</c:v>
                </c:pt>
                <c:pt idx="178">
                  <c:v>    8:47:04</c:v>
                </c:pt>
                <c:pt idx="179">
                  <c:v>    8:49:44</c:v>
                </c:pt>
                <c:pt idx="180">
                  <c:v>    8:52:24</c:v>
                </c:pt>
                <c:pt idx="181">
                  <c:v>    8:55:04</c:v>
                </c:pt>
                <c:pt idx="182">
                  <c:v>    8:57:44</c:v>
                </c:pt>
                <c:pt idx="183">
                  <c:v>    9:00:24</c:v>
                </c:pt>
                <c:pt idx="184">
                  <c:v>    9:03:04</c:v>
                </c:pt>
                <c:pt idx="185">
                  <c:v>    9:05:44</c:v>
                </c:pt>
                <c:pt idx="186">
                  <c:v>    9:08:24</c:v>
                </c:pt>
                <c:pt idx="187">
                  <c:v>    9:11:04</c:v>
                </c:pt>
                <c:pt idx="188">
                  <c:v>    9:13:44</c:v>
                </c:pt>
                <c:pt idx="189">
                  <c:v>    9:16:24</c:v>
                </c:pt>
                <c:pt idx="190">
                  <c:v>    9:19:04</c:v>
                </c:pt>
                <c:pt idx="191">
                  <c:v>    9:21:44</c:v>
                </c:pt>
                <c:pt idx="192">
                  <c:v>    9:24:24</c:v>
                </c:pt>
                <c:pt idx="193">
                  <c:v>    9:27:04</c:v>
                </c:pt>
                <c:pt idx="194">
                  <c:v>    9:29:44</c:v>
                </c:pt>
                <c:pt idx="195">
                  <c:v>    9:32:24</c:v>
                </c:pt>
                <c:pt idx="196">
                  <c:v>    9:35:04</c:v>
                </c:pt>
                <c:pt idx="197">
                  <c:v>    9:37:44</c:v>
                </c:pt>
                <c:pt idx="198">
                  <c:v>    9:40:24</c:v>
                </c:pt>
                <c:pt idx="199">
                  <c:v>    9:43:04</c:v>
                </c:pt>
                <c:pt idx="200">
                  <c:v>    9:45:44</c:v>
                </c:pt>
                <c:pt idx="201">
                  <c:v>    9:48:24</c:v>
                </c:pt>
                <c:pt idx="202">
                  <c:v>    9:51:04</c:v>
                </c:pt>
                <c:pt idx="203">
                  <c:v>    9:53:44</c:v>
                </c:pt>
                <c:pt idx="204">
                  <c:v>    9:56:24</c:v>
                </c:pt>
                <c:pt idx="205">
                  <c:v>    9:59:04</c:v>
                </c:pt>
                <c:pt idx="206">
                  <c:v>    10:01:44</c:v>
                </c:pt>
                <c:pt idx="207">
                  <c:v>    10:04:24</c:v>
                </c:pt>
                <c:pt idx="208">
                  <c:v>    10:07:04</c:v>
                </c:pt>
                <c:pt idx="209">
                  <c:v>    10:09:44</c:v>
                </c:pt>
                <c:pt idx="210">
                  <c:v>    10:12:24</c:v>
                </c:pt>
                <c:pt idx="211">
                  <c:v>    10:15:04</c:v>
                </c:pt>
                <c:pt idx="212">
                  <c:v>    10:17:44</c:v>
                </c:pt>
                <c:pt idx="213">
                  <c:v>    10:20:24</c:v>
                </c:pt>
                <c:pt idx="214">
                  <c:v>    10:23:04</c:v>
                </c:pt>
                <c:pt idx="215">
                  <c:v>    10:25:44</c:v>
                </c:pt>
                <c:pt idx="216">
                  <c:v>    10:28:24</c:v>
                </c:pt>
                <c:pt idx="217">
                  <c:v>    10:31:04</c:v>
                </c:pt>
                <c:pt idx="218">
                  <c:v>    10:33:44</c:v>
                </c:pt>
                <c:pt idx="219">
                  <c:v>    10:36:24</c:v>
                </c:pt>
                <c:pt idx="220">
                  <c:v>    10:39:04</c:v>
                </c:pt>
                <c:pt idx="221">
                  <c:v>    10:41:44</c:v>
                </c:pt>
                <c:pt idx="222">
                  <c:v>    10:44:24</c:v>
                </c:pt>
                <c:pt idx="223">
                  <c:v>    10:47:04</c:v>
                </c:pt>
                <c:pt idx="224">
                  <c:v>    10:49:44</c:v>
                </c:pt>
                <c:pt idx="225">
                  <c:v>    10:52:24</c:v>
                </c:pt>
                <c:pt idx="226">
                  <c:v>    10:55:04</c:v>
                </c:pt>
                <c:pt idx="227">
                  <c:v>    10:57:44</c:v>
                </c:pt>
                <c:pt idx="228">
                  <c:v>    11:00:24</c:v>
                </c:pt>
                <c:pt idx="229">
                  <c:v>    11:03:04</c:v>
                </c:pt>
                <c:pt idx="230">
                  <c:v>    11:05:44</c:v>
                </c:pt>
                <c:pt idx="231">
                  <c:v>    11:08:24</c:v>
                </c:pt>
                <c:pt idx="232">
                  <c:v>    11:11:04</c:v>
                </c:pt>
                <c:pt idx="233">
                  <c:v>    11:13:44</c:v>
                </c:pt>
                <c:pt idx="234">
                  <c:v>    11:16:24</c:v>
                </c:pt>
                <c:pt idx="235">
                  <c:v>    11:19:04</c:v>
                </c:pt>
                <c:pt idx="236">
                  <c:v>    11:21:44</c:v>
                </c:pt>
                <c:pt idx="237">
                  <c:v>    11:24:24</c:v>
                </c:pt>
                <c:pt idx="238">
                  <c:v>    11:27:04</c:v>
                </c:pt>
                <c:pt idx="239">
                  <c:v>    11:29:44</c:v>
                </c:pt>
                <c:pt idx="240">
                  <c:v>    11:32:24</c:v>
                </c:pt>
                <c:pt idx="241">
                  <c:v>    11:35:04</c:v>
                </c:pt>
                <c:pt idx="242">
                  <c:v>    11:37:44</c:v>
                </c:pt>
                <c:pt idx="243">
                  <c:v>    11:40:24</c:v>
                </c:pt>
                <c:pt idx="244">
                  <c:v>    11:43:04</c:v>
                </c:pt>
                <c:pt idx="245">
                  <c:v>    11:45:44</c:v>
                </c:pt>
                <c:pt idx="246">
                  <c:v>    11:48:24</c:v>
                </c:pt>
                <c:pt idx="247">
                  <c:v>    11:51:04</c:v>
                </c:pt>
                <c:pt idx="248">
                  <c:v>    11:53:44</c:v>
                </c:pt>
                <c:pt idx="249">
                  <c:v>    11:56:24</c:v>
                </c:pt>
                <c:pt idx="250">
                  <c:v>    11:59:04</c:v>
                </c:pt>
                <c:pt idx="251">
                  <c:v>    12:01:44</c:v>
                </c:pt>
                <c:pt idx="252">
                  <c:v>    12:04:24</c:v>
                </c:pt>
                <c:pt idx="253">
                  <c:v>    12:07:04</c:v>
                </c:pt>
                <c:pt idx="254">
                  <c:v>    12:09:44</c:v>
                </c:pt>
                <c:pt idx="255">
                  <c:v>    12:12:24</c:v>
                </c:pt>
                <c:pt idx="256">
                  <c:v>    12:15:04</c:v>
                </c:pt>
                <c:pt idx="257">
                  <c:v>    12:17:44</c:v>
                </c:pt>
                <c:pt idx="258">
                  <c:v>    12:20:24</c:v>
                </c:pt>
                <c:pt idx="259">
                  <c:v>    12:23:04</c:v>
                </c:pt>
                <c:pt idx="260">
                  <c:v>    12:25:44</c:v>
                </c:pt>
                <c:pt idx="261">
                  <c:v>    12:28:24</c:v>
                </c:pt>
                <c:pt idx="262">
                  <c:v>    12:31:04</c:v>
                </c:pt>
                <c:pt idx="263">
                  <c:v>    12:33:44</c:v>
                </c:pt>
                <c:pt idx="264">
                  <c:v>    12:36:24</c:v>
                </c:pt>
                <c:pt idx="265">
                  <c:v>    12:39:04</c:v>
                </c:pt>
                <c:pt idx="266">
                  <c:v>    12:41:44</c:v>
                </c:pt>
                <c:pt idx="267">
                  <c:v>    12:44:24</c:v>
                </c:pt>
                <c:pt idx="268">
                  <c:v>    12:47:04</c:v>
                </c:pt>
                <c:pt idx="269">
                  <c:v>    12:49:44</c:v>
                </c:pt>
                <c:pt idx="270">
                  <c:v>    12:52:24</c:v>
                </c:pt>
                <c:pt idx="271">
                  <c:v>    12:55:04</c:v>
                </c:pt>
                <c:pt idx="272">
                  <c:v>    12:57:44</c:v>
                </c:pt>
                <c:pt idx="273">
                  <c:v>    13:00:24</c:v>
                </c:pt>
                <c:pt idx="274">
                  <c:v>    13:03:04</c:v>
                </c:pt>
                <c:pt idx="275">
                  <c:v>    13:05:44</c:v>
                </c:pt>
                <c:pt idx="276">
                  <c:v>    13:08:24</c:v>
                </c:pt>
                <c:pt idx="277">
                  <c:v>    13:11:04</c:v>
                </c:pt>
                <c:pt idx="278">
                  <c:v>    13:13:44</c:v>
                </c:pt>
                <c:pt idx="279">
                  <c:v>    13:16:24</c:v>
                </c:pt>
                <c:pt idx="280">
                  <c:v>    13:19:04</c:v>
                </c:pt>
                <c:pt idx="281">
                  <c:v>    13:21:44</c:v>
                </c:pt>
                <c:pt idx="282">
                  <c:v>    13:24:24</c:v>
                </c:pt>
                <c:pt idx="283">
                  <c:v>    13:27:04</c:v>
                </c:pt>
                <c:pt idx="284">
                  <c:v>    13:29:44</c:v>
                </c:pt>
                <c:pt idx="285">
                  <c:v>    13:32:24</c:v>
                </c:pt>
                <c:pt idx="286">
                  <c:v>    13:35:04</c:v>
                </c:pt>
                <c:pt idx="287">
                  <c:v>    13:37:44</c:v>
                </c:pt>
                <c:pt idx="288">
                  <c:v>    13:40:24</c:v>
                </c:pt>
                <c:pt idx="289">
                  <c:v>    13:43:04</c:v>
                </c:pt>
                <c:pt idx="290">
                  <c:v>    13:45:44</c:v>
                </c:pt>
                <c:pt idx="291">
                  <c:v>    13:48:24</c:v>
                </c:pt>
                <c:pt idx="292">
                  <c:v>    13:51:04</c:v>
                </c:pt>
                <c:pt idx="293">
                  <c:v>    13:53:44</c:v>
                </c:pt>
                <c:pt idx="294">
                  <c:v>    13:56:24</c:v>
                </c:pt>
                <c:pt idx="295">
                  <c:v>    13:59:04</c:v>
                </c:pt>
                <c:pt idx="296">
                  <c:v>    14:01:44</c:v>
                </c:pt>
                <c:pt idx="297">
                  <c:v>    14:04:24</c:v>
                </c:pt>
                <c:pt idx="298">
                  <c:v>    14:07:04</c:v>
                </c:pt>
                <c:pt idx="299">
                  <c:v>    14:09:44</c:v>
                </c:pt>
                <c:pt idx="300">
                  <c:v>    14:12:24</c:v>
                </c:pt>
                <c:pt idx="301">
                  <c:v>    14:15:04</c:v>
                </c:pt>
                <c:pt idx="302">
                  <c:v>    14:17:44</c:v>
                </c:pt>
                <c:pt idx="303">
                  <c:v>    14:20:24</c:v>
                </c:pt>
                <c:pt idx="304">
                  <c:v>    14:23:04</c:v>
                </c:pt>
                <c:pt idx="305">
                  <c:v>    14:25:44</c:v>
                </c:pt>
                <c:pt idx="306">
                  <c:v>    14:28:24</c:v>
                </c:pt>
                <c:pt idx="307">
                  <c:v>    14:31:04</c:v>
                </c:pt>
                <c:pt idx="308">
                  <c:v>    14:33:44</c:v>
                </c:pt>
                <c:pt idx="309">
                  <c:v>    14:36:24</c:v>
                </c:pt>
                <c:pt idx="310">
                  <c:v>    14:39:04</c:v>
                </c:pt>
                <c:pt idx="311">
                  <c:v>    14:41:44</c:v>
                </c:pt>
                <c:pt idx="312">
                  <c:v>    14:44:24</c:v>
                </c:pt>
                <c:pt idx="313">
                  <c:v>    14:47:04</c:v>
                </c:pt>
                <c:pt idx="314">
                  <c:v>    14:49:44</c:v>
                </c:pt>
                <c:pt idx="315">
                  <c:v>    14:52:24</c:v>
                </c:pt>
                <c:pt idx="316">
                  <c:v>    14:55:04</c:v>
                </c:pt>
                <c:pt idx="317">
                  <c:v>    14:57:44</c:v>
                </c:pt>
                <c:pt idx="318">
                  <c:v>    15:00:24</c:v>
                </c:pt>
                <c:pt idx="319">
                  <c:v>    15:03:04</c:v>
                </c:pt>
                <c:pt idx="320">
                  <c:v>    15:05:44</c:v>
                </c:pt>
                <c:pt idx="321">
                  <c:v>    15:08:24</c:v>
                </c:pt>
                <c:pt idx="322">
                  <c:v>    15:11:04</c:v>
                </c:pt>
                <c:pt idx="323">
                  <c:v>    15:13:44</c:v>
                </c:pt>
                <c:pt idx="324">
                  <c:v>    15:16:24</c:v>
                </c:pt>
                <c:pt idx="325">
                  <c:v>    15:19:04</c:v>
                </c:pt>
                <c:pt idx="326">
                  <c:v>    15:21:44</c:v>
                </c:pt>
                <c:pt idx="327">
                  <c:v>    15:24:24</c:v>
                </c:pt>
                <c:pt idx="328">
                  <c:v>    15:27:04</c:v>
                </c:pt>
                <c:pt idx="329">
                  <c:v>    15:29:44</c:v>
                </c:pt>
                <c:pt idx="330">
                  <c:v>    15:32:24</c:v>
                </c:pt>
                <c:pt idx="331">
                  <c:v>    15:35:04</c:v>
                </c:pt>
                <c:pt idx="332">
                  <c:v>    15:37:44</c:v>
                </c:pt>
                <c:pt idx="333">
                  <c:v>    15:40:24</c:v>
                </c:pt>
                <c:pt idx="334">
                  <c:v>    15:43:04</c:v>
                </c:pt>
                <c:pt idx="335">
                  <c:v>    15:45:44</c:v>
                </c:pt>
                <c:pt idx="336">
                  <c:v>    15:48:24</c:v>
                </c:pt>
                <c:pt idx="337">
                  <c:v>    15:51:04</c:v>
                </c:pt>
                <c:pt idx="338">
                  <c:v>    15:53:44</c:v>
                </c:pt>
                <c:pt idx="339">
                  <c:v>    15:56:24</c:v>
                </c:pt>
                <c:pt idx="340">
                  <c:v>    15:59:04</c:v>
                </c:pt>
                <c:pt idx="341">
                  <c:v>    16:01:44</c:v>
                </c:pt>
                <c:pt idx="342">
                  <c:v>    16:04:24</c:v>
                </c:pt>
                <c:pt idx="343">
                  <c:v>    16:07:04</c:v>
                </c:pt>
                <c:pt idx="344">
                  <c:v>    16:09:44</c:v>
                </c:pt>
                <c:pt idx="345">
                  <c:v>    16:12:24</c:v>
                </c:pt>
                <c:pt idx="346">
                  <c:v>    16:15:04</c:v>
                </c:pt>
                <c:pt idx="347">
                  <c:v>    16:17:44</c:v>
                </c:pt>
                <c:pt idx="348">
                  <c:v>    16:20:24</c:v>
                </c:pt>
                <c:pt idx="349">
                  <c:v>    16:23:04</c:v>
                </c:pt>
                <c:pt idx="350">
                  <c:v>    16:25:44</c:v>
                </c:pt>
                <c:pt idx="351">
                  <c:v>    16:28:24</c:v>
                </c:pt>
                <c:pt idx="352">
                  <c:v>    16:31:04</c:v>
                </c:pt>
                <c:pt idx="353">
                  <c:v>    16:33:44</c:v>
                </c:pt>
                <c:pt idx="354">
                  <c:v>    16:36:24</c:v>
                </c:pt>
                <c:pt idx="355">
                  <c:v>    16:39:04</c:v>
                </c:pt>
                <c:pt idx="356">
                  <c:v>    16:41:44</c:v>
                </c:pt>
                <c:pt idx="357">
                  <c:v>    16:44:24</c:v>
                </c:pt>
                <c:pt idx="358">
                  <c:v>    16:47:04</c:v>
                </c:pt>
                <c:pt idx="359">
                  <c:v>    16:49:44</c:v>
                </c:pt>
                <c:pt idx="360">
                  <c:v>    16:52:24</c:v>
                </c:pt>
                <c:pt idx="361">
                  <c:v>    16:55:04</c:v>
                </c:pt>
                <c:pt idx="362">
                  <c:v>    16:57:44</c:v>
                </c:pt>
                <c:pt idx="363">
                  <c:v>    17:00:24</c:v>
                </c:pt>
                <c:pt idx="364">
                  <c:v>    17:03:04</c:v>
                </c:pt>
                <c:pt idx="365">
                  <c:v>    17:05:44</c:v>
                </c:pt>
                <c:pt idx="366">
                  <c:v>    17:08:24</c:v>
                </c:pt>
                <c:pt idx="367">
                  <c:v>    17:11:04</c:v>
                </c:pt>
                <c:pt idx="368">
                  <c:v>    17:13:44</c:v>
                </c:pt>
                <c:pt idx="369">
                  <c:v>    17:16:24</c:v>
                </c:pt>
                <c:pt idx="370">
                  <c:v>    17:19:04</c:v>
                </c:pt>
                <c:pt idx="371">
                  <c:v>    17:21:44</c:v>
                </c:pt>
                <c:pt idx="372">
                  <c:v>    17:24:24</c:v>
                </c:pt>
                <c:pt idx="373">
                  <c:v>    17:27:04</c:v>
                </c:pt>
                <c:pt idx="374">
                  <c:v>    17:29:44</c:v>
                </c:pt>
                <c:pt idx="375">
                  <c:v>    17:32:24</c:v>
                </c:pt>
                <c:pt idx="376">
                  <c:v>    17:35:04</c:v>
                </c:pt>
                <c:pt idx="377">
                  <c:v>    17:37:44</c:v>
                </c:pt>
                <c:pt idx="378">
                  <c:v>    17:40:24</c:v>
                </c:pt>
                <c:pt idx="379">
                  <c:v>    17:43:04</c:v>
                </c:pt>
                <c:pt idx="380">
                  <c:v>    17:45:44</c:v>
                </c:pt>
                <c:pt idx="381">
                  <c:v>    17:48:24</c:v>
                </c:pt>
                <c:pt idx="382">
                  <c:v>    17:51:04</c:v>
                </c:pt>
                <c:pt idx="383">
                  <c:v>    17:53:44</c:v>
                </c:pt>
                <c:pt idx="384">
                  <c:v>    17:56:24</c:v>
                </c:pt>
                <c:pt idx="385">
                  <c:v>    17:59:04</c:v>
                </c:pt>
                <c:pt idx="386">
                  <c:v>    18:01:44</c:v>
                </c:pt>
                <c:pt idx="387">
                  <c:v>    18:04:24</c:v>
                </c:pt>
                <c:pt idx="388">
                  <c:v>    18:07:04</c:v>
                </c:pt>
                <c:pt idx="389">
                  <c:v>    18:09:44</c:v>
                </c:pt>
                <c:pt idx="390">
                  <c:v>    18:12:24</c:v>
                </c:pt>
                <c:pt idx="391">
                  <c:v>    18:15:04</c:v>
                </c:pt>
                <c:pt idx="392">
                  <c:v>    18:17:44</c:v>
                </c:pt>
                <c:pt idx="393">
                  <c:v>    18:20:24</c:v>
                </c:pt>
                <c:pt idx="394">
                  <c:v>    18:23:04</c:v>
                </c:pt>
                <c:pt idx="395">
                  <c:v>    18:25:44</c:v>
                </c:pt>
                <c:pt idx="396">
                  <c:v>    18:28:24</c:v>
                </c:pt>
                <c:pt idx="397">
                  <c:v>    18:31:04</c:v>
                </c:pt>
                <c:pt idx="398">
                  <c:v>    18:33:44</c:v>
                </c:pt>
                <c:pt idx="399">
                  <c:v>    18:36:24</c:v>
                </c:pt>
                <c:pt idx="400">
                  <c:v>    18:39:04</c:v>
                </c:pt>
                <c:pt idx="401">
                  <c:v>    18:41:44</c:v>
                </c:pt>
                <c:pt idx="402">
                  <c:v>    18:44:24</c:v>
                </c:pt>
                <c:pt idx="403">
                  <c:v>    18:47:04</c:v>
                </c:pt>
                <c:pt idx="404">
                  <c:v>    18:49:34</c:v>
                </c:pt>
                <c:pt idx="405">
                  <c:v>    18:51:14</c:v>
                </c:pt>
                <c:pt idx="406">
                  <c:v>    18:53:34</c:v>
                </c:pt>
                <c:pt idx="407">
                  <c:v>    18:56:14</c:v>
                </c:pt>
              </c:strCache>
            </c:strRef>
          </c:cat>
          <c:val>
            <c:numRef>
              <c:f>去坏热电偶温度、时间图!$D$2:$D$409</c:f>
              <c:numCache>
                <c:formatCode>General</c:formatCode>
                <c:ptCount val="408"/>
                <c:pt idx="0">
                  <c:v>178</c:v>
                </c:pt>
                <c:pt idx="1">
                  <c:v>178</c:v>
                </c:pt>
                <c:pt idx="2">
                  <c:v>180</c:v>
                </c:pt>
                <c:pt idx="3">
                  <c:v>186</c:v>
                </c:pt>
                <c:pt idx="4">
                  <c:v>189</c:v>
                </c:pt>
                <c:pt idx="5">
                  <c:v>193</c:v>
                </c:pt>
                <c:pt idx="6">
                  <c:v>196</c:v>
                </c:pt>
                <c:pt idx="7">
                  <c:v>198</c:v>
                </c:pt>
                <c:pt idx="8">
                  <c:v>201</c:v>
                </c:pt>
                <c:pt idx="9">
                  <c:v>203</c:v>
                </c:pt>
                <c:pt idx="10">
                  <c:v>206</c:v>
                </c:pt>
                <c:pt idx="11">
                  <c:v>209</c:v>
                </c:pt>
                <c:pt idx="12">
                  <c:v>212</c:v>
                </c:pt>
                <c:pt idx="13">
                  <c:v>215</c:v>
                </c:pt>
                <c:pt idx="14">
                  <c:v>219</c:v>
                </c:pt>
                <c:pt idx="15">
                  <c:v>221</c:v>
                </c:pt>
                <c:pt idx="16">
                  <c:v>226</c:v>
                </c:pt>
                <c:pt idx="17">
                  <c:v>227</c:v>
                </c:pt>
                <c:pt idx="18">
                  <c:v>230</c:v>
                </c:pt>
                <c:pt idx="19">
                  <c:v>232</c:v>
                </c:pt>
                <c:pt idx="20">
                  <c:v>236</c:v>
                </c:pt>
                <c:pt idx="21">
                  <c:v>239</c:v>
                </c:pt>
                <c:pt idx="22">
                  <c:v>244</c:v>
                </c:pt>
                <c:pt idx="23">
                  <c:v>246</c:v>
                </c:pt>
                <c:pt idx="24">
                  <c:v>247</c:v>
                </c:pt>
                <c:pt idx="25">
                  <c:v>250</c:v>
                </c:pt>
                <c:pt idx="26">
                  <c:v>255</c:v>
                </c:pt>
                <c:pt idx="27">
                  <c:v>257</c:v>
                </c:pt>
                <c:pt idx="28">
                  <c:v>259</c:v>
                </c:pt>
                <c:pt idx="29">
                  <c:v>264</c:v>
                </c:pt>
                <c:pt idx="30">
                  <c:v>266</c:v>
                </c:pt>
                <c:pt idx="31">
                  <c:v>268</c:v>
                </c:pt>
                <c:pt idx="32">
                  <c:v>273</c:v>
                </c:pt>
                <c:pt idx="33">
                  <c:v>276</c:v>
                </c:pt>
                <c:pt idx="34">
                  <c:v>276</c:v>
                </c:pt>
                <c:pt idx="35">
                  <c:v>280</c:v>
                </c:pt>
                <c:pt idx="36">
                  <c:v>283</c:v>
                </c:pt>
                <c:pt idx="37">
                  <c:v>287</c:v>
                </c:pt>
                <c:pt idx="38">
                  <c:v>290</c:v>
                </c:pt>
                <c:pt idx="39">
                  <c:v>294</c:v>
                </c:pt>
                <c:pt idx="40">
                  <c:v>295</c:v>
                </c:pt>
                <c:pt idx="41">
                  <c:v>299</c:v>
                </c:pt>
                <c:pt idx="42">
                  <c:v>303</c:v>
                </c:pt>
                <c:pt idx="43">
                  <c:v>304</c:v>
                </c:pt>
                <c:pt idx="44">
                  <c:v>307</c:v>
                </c:pt>
                <c:pt idx="45">
                  <c:v>310</c:v>
                </c:pt>
                <c:pt idx="46">
                  <c:v>314</c:v>
                </c:pt>
                <c:pt idx="47">
                  <c:v>317</c:v>
                </c:pt>
                <c:pt idx="48">
                  <c:v>319</c:v>
                </c:pt>
                <c:pt idx="49">
                  <c:v>323</c:v>
                </c:pt>
                <c:pt idx="50">
                  <c:v>326</c:v>
                </c:pt>
                <c:pt idx="51">
                  <c:v>328</c:v>
                </c:pt>
                <c:pt idx="52">
                  <c:v>331</c:v>
                </c:pt>
                <c:pt idx="53">
                  <c:v>334</c:v>
                </c:pt>
                <c:pt idx="54">
                  <c:v>337</c:v>
                </c:pt>
                <c:pt idx="55">
                  <c:v>340</c:v>
                </c:pt>
                <c:pt idx="56">
                  <c:v>343</c:v>
                </c:pt>
                <c:pt idx="57">
                  <c:v>346</c:v>
                </c:pt>
                <c:pt idx="58">
                  <c:v>348</c:v>
                </c:pt>
                <c:pt idx="59">
                  <c:v>352</c:v>
                </c:pt>
                <c:pt idx="60">
                  <c:v>355</c:v>
                </c:pt>
                <c:pt idx="61">
                  <c:v>358</c:v>
                </c:pt>
                <c:pt idx="62">
                  <c:v>361</c:v>
                </c:pt>
                <c:pt idx="63">
                  <c:v>364</c:v>
                </c:pt>
                <c:pt idx="64">
                  <c:v>367</c:v>
                </c:pt>
                <c:pt idx="65">
                  <c:v>370</c:v>
                </c:pt>
                <c:pt idx="66">
                  <c:v>374</c:v>
                </c:pt>
                <c:pt idx="67">
                  <c:v>376</c:v>
                </c:pt>
                <c:pt idx="68">
                  <c:v>380</c:v>
                </c:pt>
                <c:pt idx="69">
                  <c:v>381</c:v>
                </c:pt>
                <c:pt idx="70">
                  <c:v>384</c:v>
                </c:pt>
                <c:pt idx="71">
                  <c:v>388</c:v>
                </c:pt>
                <c:pt idx="72">
                  <c:v>390</c:v>
                </c:pt>
                <c:pt idx="73">
                  <c:v>393</c:v>
                </c:pt>
                <c:pt idx="74">
                  <c:v>397</c:v>
                </c:pt>
                <c:pt idx="75">
                  <c:v>400</c:v>
                </c:pt>
                <c:pt idx="76">
                  <c:v>403</c:v>
                </c:pt>
                <c:pt idx="77">
                  <c:v>405</c:v>
                </c:pt>
                <c:pt idx="78">
                  <c:v>408</c:v>
                </c:pt>
                <c:pt idx="79">
                  <c:v>412</c:v>
                </c:pt>
                <c:pt idx="80">
                  <c:v>415</c:v>
                </c:pt>
                <c:pt idx="81">
                  <c:v>417</c:v>
                </c:pt>
                <c:pt idx="82">
                  <c:v>420</c:v>
                </c:pt>
                <c:pt idx="83">
                  <c:v>424</c:v>
                </c:pt>
                <c:pt idx="84">
                  <c:v>427</c:v>
                </c:pt>
                <c:pt idx="85">
                  <c:v>429</c:v>
                </c:pt>
                <c:pt idx="86">
                  <c:v>433</c:v>
                </c:pt>
                <c:pt idx="87">
                  <c:v>436</c:v>
                </c:pt>
                <c:pt idx="88">
                  <c:v>438</c:v>
                </c:pt>
                <c:pt idx="89">
                  <c:v>441</c:v>
                </c:pt>
                <c:pt idx="90">
                  <c:v>444</c:v>
                </c:pt>
                <c:pt idx="91">
                  <c:v>448</c:v>
                </c:pt>
                <c:pt idx="92">
                  <c:v>449</c:v>
                </c:pt>
                <c:pt idx="93">
                  <c:v>454</c:v>
                </c:pt>
                <c:pt idx="94">
                  <c:v>455</c:v>
                </c:pt>
                <c:pt idx="95">
                  <c:v>459</c:v>
                </c:pt>
                <c:pt idx="96">
                  <c:v>463</c:v>
                </c:pt>
                <c:pt idx="97">
                  <c:v>466</c:v>
                </c:pt>
                <c:pt idx="98">
                  <c:v>468</c:v>
                </c:pt>
                <c:pt idx="99">
                  <c:v>470</c:v>
                </c:pt>
                <c:pt idx="100">
                  <c:v>474</c:v>
                </c:pt>
                <c:pt idx="101">
                  <c:v>477</c:v>
                </c:pt>
                <c:pt idx="102">
                  <c:v>481</c:v>
                </c:pt>
                <c:pt idx="103">
                  <c:v>483</c:v>
                </c:pt>
                <c:pt idx="104">
                  <c:v>486</c:v>
                </c:pt>
                <c:pt idx="105">
                  <c:v>488</c:v>
                </c:pt>
                <c:pt idx="106">
                  <c:v>493</c:v>
                </c:pt>
                <c:pt idx="107">
                  <c:v>495</c:v>
                </c:pt>
                <c:pt idx="108">
                  <c:v>497</c:v>
                </c:pt>
                <c:pt idx="109">
                  <c:v>501</c:v>
                </c:pt>
                <c:pt idx="110">
                  <c:v>503</c:v>
                </c:pt>
                <c:pt idx="111">
                  <c:v>507</c:v>
                </c:pt>
                <c:pt idx="112">
                  <c:v>509</c:v>
                </c:pt>
                <c:pt idx="113">
                  <c:v>512</c:v>
                </c:pt>
                <c:pt idx="114">
                  <c:v>515</c:v>
                </c:pt>
                <c:pt idx="115">
                  <c:v>518</c:v>
                </c:pt>
                <c:pt idx="116">
                  <c:v>522</c:v>
                </c:pt>
                <c:pt idx="117">
                  <c:v>525</c:v>
                </c:pt>
                <c:pt idx="118">
                  <c:v>526</c:v>
                </c:pt>
                <c:pt idx="119">
                  <c:v>531</c:v>
                </c:pt>
                <c:pt idx="120">
                  <c:v>534</c:v>
                </c:pt>
                <c:pt idx="121">
                  <c:v>537</c:v>
                </c:pt>
                <c:pt idx="122">
                  <c:v>541</c:v>
                </c:pt>
                <c:pt idx="123">
                  <c:v>541</c:v>
                </c:pt>
                <c:pt idx="124">
                  <c:v>546</c:v>
                </c:pt>
                <c:pt idx="125">
                  <c:v>548</c:v>
                </c:pt>
                <c:pt idx="126">
                  <c:v>551</c:v>
                </c:pt>
                <c:pt idx="127">
                  <c:v>555</c:v>
                </c:pt>
                <c:pt idx="128">
                  <c:v>557</c:v>
                </c:pt>
                <c:pt idx="129">
                  <c:v>560</c:v>
                </c:pt>
                <c:pt idx="130">
                  <c:v>563</c:v>
                </c:pt>
                <c:pt idx="131">
                  <c:v>566</c:v>
                </c:pt>
                <c:pt idx="132">
                  <c:v>569</c:v>
                </c:pt>
                <c:pt idx="133">
                  <c:v>572</c:v>
                </c:pt>
                <c:pt idx="134">
                  <c:v>576</c:v>
                </c:pt>
                <c:pt idx="135">
                  <c:v>578</c:v>
                </c:pt>
                <c:pt idx="136">
                  <c:v>581</c:v>
                </c:pt>
                <c:pt idx="137">
                  <c:v>585</c:v>
                </c:pt>
                <c:pt idx="138">
                  <c:v>588</c:v>
                </c:pt>
                <c:pt idx="139">
                  <c:v>590</c:v>
                </c:pt>
                <c:pt idx="140">
                  <c:v>592</c:v>
                </c:pt>
                <c:pt idx="141">
                  <c:v>595</c:v>
                </c:pt>
                <c:pt idx="142">
                  <c:v>599</c:v>
                </c:pt>
                <c:pt idx="143">
                  <c:v>602</c:v>
                </c:pt>
                <c:pt idx="144">
                  <c:v>606</c:v>
                </c:pt>
                <c:pt idx="145">
                  <c:v>608</c:v>
                </c:pt>
                <c:pt idx="146">
                  <c:v>611</c:v>
                </c:pt>
                <c:pt idx="147">
                  <c:v>614</c:v>
                </c:pt>
                <c:pt idx="148">
                  <c:v>616</c:v>
                </c:pt>
                <c:pt idx="149">
                  <c:v>620</c:v>
                </c:pt>
                <c:pt idx="150">
                  <c:v>623</c:v>
                </c:pt>
                <c:pt idx="151">
                  <c:v>625</c:v>
                </c:pt>
                <c:pt idx="152">
                  <c:v>629</c:v>
                </c:pt>
                <c:pt idx="153">
                  <c:v>632</c:v>
                </c:pt>
                <c:pt idx="154">
                  <c:v>635</c:v>
                </c:pt>
                <c:pt idx="155">
                  <c:v>637</c:v>
                </c:pt>
                <c:pt idx="156">
                  <c:v>641</c:v>
                </c:pt>
                <c:pt idx="157">
                  <c:v>644</c:v>
                </c:pt>
                <c:pt idx="158">
                  <c:v>646</c:v>
                </c:pt>
                <c:pt idx="159">
                  <c:v>650</c:v>
                </c:pt>
                <c:pt idx="160">
                  <c:v>652</c:v>
                </c:pt>
                <c:pt idx="161">
                  <c:v>656</c:v>
                </c:pt>
                <c:pt idx="162">
                  <c:v>659</c:v>
                </c:pt>
                <c:pt idx="163">
                  <c:v>662</c:v>
                </c:pt>
                <c:pt idx="164">
                  <c:v>665</c:v>
                </c:pt>
                <c:pt idx="165">
                  <c:v>667</c:v>
                </c:pt>
                <c:pt idx="166">
                  <c:v>671</c:v>
                </c:pt>
                <c:pt idx="167">
                  <c:v>674</c:v>
                </c:pt>
                <c:pt idx="168">
                  <c:v>677</c:v>
                </c:pt>
                <c:pt idx="169">
                  <c:v>681</c:v>
                </c:pt>
                <c:pt idx="170">
                  <c:v>684</c:v>
                </c:pt>
                <c:pt idx="171">
                  <c:v>686</c:v>
                </c:pt>
                <c:pt idx="172">
                  <c:v>688</c:v>
                </c:pt>
                <c:pt idx="173">
                  <c:v>691</c:v>
                </c:pt>
                <c:pt idx="174">
                  <c:v>695</c:v>
                </c:pt>
                <c:pt idx="175">
                  <c:v>698</c:v>
                </c:pt>
                <c:pt idx="176">
                  <c:v>702</c:v>
                </c:pt>
                <c:pt idx="177">
                  <c:v>703</c:v>
                </c:pt>
                <c:pt idx="178">
                  <c:v>707</c:v>
                </c:pt>
                <c:pt idx="179">
                  <c:v>710</c:v>
                </c:pt>
                <c:pt idx="180">
                  <c:v>713</c:v>
                </c:pt>
                <c:pt idx="181">
                  <c:v>715</c:v>
                </c:pt>
                <c:pt idx="182">
                  <c:v>719</c:v>
                </c:pt>
                <c:pt idx="183">
                  <c:v>722</c:v>
                </c:pt>
                <c:pt idx="184">
                  <c:v>725</c:v>
                </c:pt>
                <c:pt idx="185">
                  <c:v>728</c:v>
                </c:pt>
                <c:pt idx="186">
                  <c:v>730</c:v>
                </c:pt>
                <c:pt idx="187">
                  <c:v>734</c:v>
                </c:pt>
                <c:pt idx="188">
                  <c:v>737</c:v>
                </c:pt>
                <c:pt idx="189">
                  <c:v>740</c:v>
                </c:pt>
                <c:pt idx="190">
                  <c:v>742</c:v>
                </c:pt>
                <c:pt idx="191">
                  <c:v>746</c:v>
                </c:pt>
                <c:pt idx="192">
                  <c:v>749</c:v>
                </c:pt>
                <c:pt idx="193">
                  <c:v>751</c:v>
                </c:pt>
                <c:pt idx="194">
                  <c:v>751</c:v>
                </c:pt>
                <c:pt idx="195">
                  <c:v>750</c:v>
                </c:pt>
                <c:pt idx="196">
                  <c:v>750</c:v>
                </c:pt>
                <c:pt idx="197">
                  <c:v>750</c:v>
                </c:pt>
                <c:pt idx="198">
                  <c:v>750</c:v>
                </c:pt>
                <c:pt idx="199">
                  <c:v>750</c:v>
                </c:pt>
                <c:pt idx="200">
                  <c:v>750</c:v>
                </c:pt>
                <c:pt idx="201">
                  <c:v>750</c:v>
                </c:pt>
                <c:pt idx="202">
                  <c:v>750</c:v>
                </c:pt>
                <c:pt idx="203">
                  <c:v>750</c:v>
                </c:pt>
                <c:pt idx="204">
                  <c:v>750</c:v>
                </c:pt>
                <c:pt idx="205">
                  <c:v>750</c:v>
                </c:pt>
                <c:pt idx="206">
                  <c:v>750</c:v>
                </c:pt>
                <c:pt idx="207">
                  <c:v>750</c:v>
                </c:pt>
                <c:pt idx="208">
                  <c:v>750</c:v>
                </c:pt>
                <c:pt idx="209">
                  <c:v>750</c:v>
                </c:pt>
                <c:pt idx="210">
                  <c:v>751</c:v>
                </c:pt>
                <c:pt idx="211">
                  <c:v>750</c:v>
                </c:pt>
                <c:pt idx="212">
                  <c:v>750</c:v>
                </c:pt>
                <c:pt idx="213">
                  <c:v>750</c:v>
                </c:pt>
                <c:pt idx="214">
                  <c:v>750</c:v>
                </c:pt>
                <c:pt idx="215">
                  <c:v>750</c:v>
                </c:pt>
                <c:pt idx="216">
                  <c:v>750</c:v>
                </c:pt>
                <c:pt idx="217">
                  <c:v>750</c:v>
                </c:pt>
                <c:pt idx="218">
                  <c:v>750</c:v>
                </c:pt>
                <c:pt idx="219">
                  <c:v>750</c:v>
                </c:pt>
                <c:pt idx="220">
                  <c:v>750</c:v>
                </c:pt>
                <c:pt idx="221">
                  <c:v>750</c:v>
                </c:pt>
                <c:pt idx="222">
                  <c:v>750</c:v>
                </c:pt>
                <c:pt idx="223">
                  <c:v>750</c:v>
                </c:pt>
                <c:pt idx="224">
                  <c:v>750</c:v>
                </c:pt>
                <c:pt idx="225">
                  <c:v>750</c:v>
                </c:pt>
                <c:pt idx="226">
                  <c:v>750</c:v>
                </c:pt>
                <c:pt idx="227">
                  <c:v>750</c:v>
                </c:pt>
                <c:pt idx="228">
                  <c:v>750</c:v>
                </c:pt>
                <c:pt idx="229">
                  <c:v>750</c:v>
                </c:pt>
                <c:pt idx="230">
                  <c:v>750</c:v>
                </c:pt>
                <c:pt idx="231">
                  <c:v>750</c:v>
                </c:pt>
                <c:pt idx="232">
                  <c:v>750</c:v>
                </c:pt>
                <c:pt idx="233">
                  <c:v>750</c:v>
                </c:pt>
                <c:pt idx="234">
                  <c:v>750</c:v>
                </c:pt>
                <c:pt idx="235">
                  <c:v>751</c:v>
                </c:pt>
                <c:pt idx="236">
                  <c:v>750</c:v>
                </c:pt>
                <c:pt idx="237">
                  <c:v>750</c:v>
                </c:pt>
                <c:pt idx="238">
                  <c:v>751</c:v>
                </c:pt>
                <c:pt idx="239">
                  <c:v>756</c:v>
                </c:pt>
                <c:pt idx="240">
                  <c:v>761</c:v>
                </c:pt>
                <c:pt idx="241">
                  <c:v>766</c:v>
                </c:pt>
                <c:pt idx="242">
                  <c:v>770</c:v>
                </c:pt>
                <c:pt idx="243">
                  <c:v>774</c:v>
                </c:pt>
                <c:pt idx="244">
                  <c:v>780</c:v>
                </c:pt>
                <c:pt idx="245">
                  <c:v>783</c:v>
                </c:pt>
                <c:pt idx="246">
                  <c:v>788</c:v>
                </c:pt>
                <c:pt idx="247">
                  <c:v>792</c:v>
                </c:pt>
                <c:pt idx="248">
                  <c:v>797</c:v>
                </c:pt>
                <c:pt idx="249">
                  <c:v>801</c:v>
                </c:pt>
                <c:pt idx="250">
                  <c:v>801</c:v>
                </c:pt>
                <c:pt idx="251">
                  <c:v>801</c:v>
                </c:pt>
                <c:pt idx="252">
                  <c:v>800</c:v>
                </c:pt>
                <c:pt idx="253">
                  <c:v>800</c:v>
                </c:pt>
                <c:pt idx="254">
                  <c:v>800</c:v>
                </c:pt>
                <c:pt idx="255">
                  <c:v>814</c:v>
                </c:pt>
                <c:pt idx="256">
                  <c:v>823</c:v>
                </c:pt>
                <c:pt idx="257">
                  <c:v>822</c:v>
                </c:pt>
                <c:pt idx="258">
                  <c:v>820</c:v>
                </c:pt>
                <c:pt idx="259">
                  <c:v>797</c:v>
                </c:pt>
                <c:pt idx="260">
                  <c:v>790</c:v>
                </c:pt>
                <c:pt idx="261">
                  <c:v>792</c:v>
                </c:pt>
                <c:pt idx="262">
                  <c:v>793</c:v>
                </c:pt>
                <c:pt idx="263">
                  <c:v>793</c:v>
                </c:pt>
                <c:pt idx="264">
                  <c:v>792</c:v>
                </c:pt>
                <c:pt idx="265">
                  <c:v>792</c:v>
                </c:pt>
                <c:pt idx="266">
                  <c:v>791</c:v>
                </c:pt>
                <c:pt idx="267">
                  <c:v>796</c:v>
                </c:pt>
                <c:pt idx="268">
                  <c:v>796</c:v>
                </c:pt>
                <c:pt idx="269">
                  <c:v>795</c:v>
                </c:pt>
                <c:pt idx="270">
                  <c:v>793</c:v>
                </c:pt>
                <c:pt idx="271">
                  <c:v>789</c:v>
                </c:pt>
                <c:pt idx="272">
                  <c:v>787</c:v>
                </c:pt>
                <c:pt idx="273">
                  <c:v>783</c:v>
                </c:pt>
                <c:pt idx="274">
                  <c:v>781</c:v>
                </c:pt>
                <c:pt idx="275">
                  <c:v>778</c:v>
                </c:pt>
                <c:pt idx="276">
                  <c:v>774</c:v>
                </c:pt>
                <c:pt idx="277">
                  <c:v>772</c:v>
                </c:pt>
                <c:pt idx="278">
                  <c:v>769</c:v>
                </c:pt>
                <c:pt idx="279">
                  <c:v>766</c:v>
                </c:pt>
                <c:pt idx="280">
                  <c:v>763</c:v>
                </c:pt>
                <c:pt idx="281">
                  <c:v>760</c:v>
                </c:pt>
                <c:pt idx="282">
                  <c:v>757</c:v>
                </c:pt>
                <c:pt idx="283">
                  <c:v>754</c:v>
                </c:pt>
                <c:pt idx="284">
                  <c:v>751</c:v>
                </c:pt>
                <c:pt idx="285">
                  <c:v>748</c:v>
                </c:pt>
                <c:pt idx="286">
                  <c:v>745</c:v>
                </c:pt>
                <c:pt idx="287">
                  <c:v>743</c:v>
                </c:pt>
                <c:pt idx="288">
                  <c:v>740</c:v>
                </c:pt>
                <c:pt idx="289">
                  <c:v>736</c:v>
                </c:pt>
                <c:pt idx="290">
                  <c:v>734</c:v>
                </c:pt>
                <c:pt idx="291">
                  <c:v>731</c:v>
                </c:pt>
                <c:pt idx="292">
                  <c:v>727</c:v>
                </c:pt>
                <c:pt idx="293">
                  <c:v>725</c:v>
                </c:pt>
                <c:pt idx="294">
                  <c:v>722</c:v>
                </c:pt>
                <c:pt idx="295">
                  <c:v>719</c:v>
                </c:pt>
                <c:pt idx="296">
                  <c:v>716</c:v>
                </c:pt>
                <c:pt idx="297">
                  <c:v>713</c:v>
                </c:pt>
                <c:pt idx="298">
                  <c:v>710</c:v>
                </c:pt>
                <c:pt idx="299">
                  <c:v>707</c:v>
                </c:pt>
                <c:pt idx="300">
                  <c:v>704</c:v>
                </c:pt>
                <c:pt idx="301">
                  <c:v>701</c:v>
                </c:pt>
                <c:pt idx="302">
                  <c:v>698</c:v>
                </c:pt>
                <c:pt idx="303">
                  <c:v>696</c:v>
                </c:pt>
                <c:pt idx="304">
                  <c:v>693</c:v>
                </c:pt>
                <c:pt idx="305">
                  <c:v>690</c:v>
                </c:pt>
                <c:pt idx="306">
                  <c:v>687</c:v>
                </c:pt>
                <c:pt idx="307">
                  <c:v>684</c:v>
                </c:pt>
                <c:pt idx="308">
                  <c:v>681</c:v>
                </c:pt>
                <c:pt idx="309">
                  <c:v>677</c:v>
                </c:pt>
                <c:pt idx="310">
                  <c:v>675</c:v>
                </c:pt>
                <c:pt idx="311">
                  <c:v>672</c:v>
                </c:pt>
                <c:pt idx="312">
                  <c:v>669</c:v>
                </c:pt>
                <c:pt idx="313">
                  <c:v>666</c:v>
                </c:pt>
                <c:pt idx="314">
                  <c:v>663</c:v>
                </c:pt>
                <c:pt idx="315">
                  <c:v>660</c:v>
                </c:pt>
                <c:pt idx="316">
                  <c:v>657</c:v>
                </c:pt>
                <c:pt idx="317">
                  <c:v>654</c:v>
                </c:pt>
                <c:pt idx="318">
                  <c:v>651</c:v>
                </c:pt>
                <c:pt idx="319">
                  <c:v>649</c:v>
                </c:pt>
                <c:pt idx="320">
                  <c:v>645</c:v>
                </c:pt>
                <c:pt idx="321">
                  <c:v>644</c:v>
                </c:pt>
                <c:pt idx="322">
                  <c:v>639</c:v>
                </c:pt>
                <c:pt idx="323">
                  <c:v>637</c:v>
                </c:pt>
                <c:pt idx="324">
                  <c:v>634</c:v>
                </c:pt>
                <c:pt idx="325">
                  <c:v>631</c:v>
                </c:pt>
                <c:pt idx="326">
                  <c:v>628</c:v>
                </c:pt>
                <c:pt idx="327">
                  <c:v>625</c:v>
                </c:pt>
                <c:pt idx="328">
                  <c:v>622</c:v>
                </c:pt>
                <c:pt idx="329">
                  <c:v>620</c:v>
                </c:pt>
                <c:pt idx="330">
                  <c:v>616</c:v>
                </c:pt>
                <c:pt idx="331">
                  <c:v>613</c:v>
                </c:pt>
                <c:pt idx="332">
                  <c:v>610</c:v>
                </c:pt>
                <c:pt idx="333">
                  <c:v>608</c:v>
                </c:pt>
                <c:pt idx="334">
                  <c:v>605</c:v>
                </c:pt>
                <c:pt idx="335">
                  <c:v>601</c:v>
                </c:pt>
                <c:pt idx="336">
                  <c:v>599</c:v>
                </c:pt>
                <c:pt idx="337">
                  <c:v>596</c:v>
                </c:pt>
                <c:pt idx="338">
                  <c:v>593</c:v>
                </c:pt>
                <c:pt idx="339">
                  <c:v>590</c:v>
                </c:pt>
                <c:pt idx="340">
                  <c:v>587</c:v>
                </c:pt>
                <c:pt idx="341">
                  <c:v>584</c:v>
                </c:pt>
                <c:pt idx="342">
                  <c:v>581</c:v>
                </c:pt>
                <c:pt idx="343">
                  <c:v>578</c:v>
                </c:pt>
                <c:pt idx="344">
                  <c:v>575</c:v>
                </c:pt>
                <c:pt idx="345">
                  <c:v>572</c:v>
                </c:pt>
                <c:pt idx="346">
                  <c:v>569</c:v>
                </c:pt>
                <c:pt idx="347">
                  <c:v>567</c:v>
                </c:pt>
                <c:pt idx="348">
                  <c:v>564</c:v>
                </c:pt>
                <c:pt idx="349">
                  <c:v>560</c:v>
                </c:pt>
                <c:pt idx="350">
                  <c:v>558</c:v>
                </c:pt>
                <c:pt idx="351">
                  <c:v>555</c:v>
                </c:pt>
                <c:pt idx="352">
                  <c:v>551</c:v>
                </c:pt>
                <c:pt idx="353">
                  <c:v>549</c:v>
                </c:pt>
                <c:pt idx="354">
                  <c:v>546</c:v>
                </c:pt>
                <c:pt idx="355">
                  <c:v>543</c:v>
                </c:pt>
                <c:pt idx="356">
                  <c:v>540</c:v>
                </c:pt>
                <c:pt idx="357">
                  <c:v>537</c:v>
                </c:pt>
                <c:pt idx="358">
                  <c:v>534</c:v>
                </c:pt>
                <c:pt idx="359">
                  <c:v>531</c:v>
                </c:pt>
                <c:pt idx="360">
                  <c:v>528</c:v>
                </c:pt>
                <c:pt idx="361">
                  <c:v>525</c:v>
                </c:pt>
                <c:pt idx="362">
                  <c:v>523</c:v>
                </c:pt>
                <c:pt idx="363">
                  <c:v>519</c:v>
                </c:pt>
                <c:pt idx="364">
                  <c:v>517</c:v>
                </c:pt>
                <c:pt idx="365">
                  <c:v>514</c:v>
                </c:pt>
                <c:pt idx="366">
                  <c:v>511</c:v>
                </c:pt>
                <c:pt idx="367">
                  <c:v>508</c:v>
                </c:pt>
                <c:pt idx="368">
                  <c:v>504</c:v>
                </c:pt>
                <c:pt idx="369">
                  <c:v>502</c:v>
                </c:pt>
                <c:pt idx="370">
                  <c:v>499</c:v>
                </c:pt>
                <c:pt idx="371">
                  <c:v>496</c:v>
                </c:pt>
                <c:pt idx="372">
                  <c:v>494</c:v>
                </c:pt>
                <c:pt idx="373">
                  <c:v>491</c:v>
                </c:pt>
                <c:pt idx="374">
                  <c:v>487</c:v>
                </c:pt>
                <c:pt idx="375">
                  <c:v>485</c:v>
                </c:pt>
                <c:pt idx="376">
                  <c:v>482</c:v>
                </c:pt>
                <c:pt idx="377">
                  <c:v>479</c:v>
                </c:pt>
                <c:pt idx="378">
                  <c:v>475</c:v>
                </c:pt>
                <c:pt idx="379">
                  <c:v>473</c:v>
                </c:pt>
                <c:pt idx="380">
                  <c:v>470</c:v>
                </c:pt>
                <c:pt idx="381">
                  <c:v>468</c:v>
                </c:pt>
                <c:pt idx="382">
                  <c:v>464</c:v>
                </c:pt>
                <c:pt idx="383">
                  <c:v>460</c:v>
                </c:pt>
                <c:pt idx="384">
                  <c:v>458</c:v>
                </c:pt>
                <c:pt idx="385">
                  <c:v>456</c:v>
                </c:pt>
                <c:pt idx="386">
                  <c:v>453</c:v>
                </c:pt>
                <c:pt idx="387">
                  <c:v>449</c:v>
                </c:pt>
                <c:pt idx="388">
                  <c:v>447</c:v>
                </c:pt>
                <c:pt idx="389">
                  <c:v>445</c:v>
                </c:pt>
                <c:pt idx="390">
                  <c:v>441</c:v>
                </c:pt>
                <c:pt idx="391">
                  <c:v>438</c:v>
                </c:pt>
                <c:pt idx="392">
                  <c:v>435</c:v>
                </c:pt>
                <c:pt idx="393">
                  <c:v>432</c:v>
                </c:pt>
                <c:pt idx="394">
                  <c:v>429</c:v>
                </c:pt>
                <c:pt idx="395">
                  <c:v>426</c:v>
                </c:pt>
                <c:pt idx="396">
                  <c:v>423</c:v>
                </c:pt>
                <c:pt idx="397">
                  <c:v>420</c:v>
                </c:pt>
                <c:pt idx="398">
                  <c:v>418</c:v>
                </c:pt>
                <c:pt idx="399">
                  <c:v>415</c:v>
                </c:pt>
                <c:pt idx="400">
                  <c:v>411</c:v>
                </c:pt>
                <c:pt idx="401">
                  <c:v>409</c:v>
                </c:pt>
                <c:pt idx="402">
                  <c:v>406</c:v>
                </c:pt>
                <c:pt idx="403">
                  <c:v>403</c:v>
                </c:pt>
                <c:pt idx="404">
                  <c:v>401</c:v>
                </c:pt>
                <c:pt idx="405">
                  <c:v>388</c:v>
                </c:pt>
                <c:pt idx="406">
                  <c:v>372</c:v>
                </c:pt>
                <c:pt idx="407">
                  <c:v>360</c:v>
                </c:pt>
              </c:numCache>
            </c:numRef>
          </c:val>
        </c:ser>
        <c:ser>
          <c:idx val="4"/>
          <c:order val="4"/>
          <c:tx>
            <c:strRef>
              <c:f>去坏热电偶温度、时间图!$E$1</c:f>
              <c:strCache>
                <c:ptCount val="1"/>
                <c:pt idx="0">
                  <c:v>下部温度</c:v>
                </c:pt>
              </c:strCache>
            </c:strRef>
          </c:tx>
          <c:marker>
            <c:symbol val="none"/>
          </c:marker>
          <c:cat>
            <c:strRef>
              <c:f>去坏热电偶温度、时间图!$A$2:$A$409</c:f>
              <c:strCache>
                <c:ptCount val="408"/>
                <c:pt idx="0">
                  <c:v>    0:53:54</c:v>
                </c:pt>
                <c:pt idx="1">
                  <c:v>    0:56:34</c:v>
                </c:pt>
                <c:pt idx="2">
                  <c:v>    0:59:14</c:v>
                </c:pt>
                <c:pt idx="3">
                  <c:v>    1:01:54</c:v>
                </c:pt>
                <c:pt idx="4">
                  <c:v>    1:04:34</c:v>
                </c:pt>
                <c:pt idx="5">
                  <c:v>    1:07:14</c:v>
                </c:pt>
                <c:pt idx="6">
                  <c:v>    1:09:54</c:v>
                </c:pt>
                <c:pt idx="7">
                  <c:v>    1:12:24</c:v>
                </c:pt>
                <c:pt idx="8">
                  <c:v>    1:15:04</c:v>
                </c:pt>
                <c:pt idx="9">
                  <c:v>    1:17:44</c:v>
                </c:pt>
                <c:pt idx="10">
                  <c:v>    1:20:24</c:v>
                </c:pt>
                <c:pt idx="11">
                  <c:v>    1:23:04</c:v>
                </c:pt>
                <c:pt idx="12">
                  <c:v>    1:25:44</c:v>
                </c:pt>
                <c:pt idx="13">
                  <c:v>    1:28:24</c:v>
                </c:pt>
                <c:pt idx="14">
                  <c:v>    1:31:04</c:v>
                </c:pt>
                <c:pt idx="15">
                  <c:v>    1:33:44</c:v>
                </c:pt>
                <c:pt idx="16">
                  <c:v>    1:36:24</c:v>
                </c:pt>
                <c:pt idx="17">
                  <c:v>    1:39:04</c:v>
                </c:pt>
                <c:pt idx="18">
                  <c:v>    1:41:44</c:v>
                </c:pt>
                <c:pt idx="19">
                  <c:v>    1:44:14</c:v>
                </c:pt>
                <c:pt idx="20">
                  <c:v>    1:46:54</c:v>
                </c:pt>
                <c:pt idx="21">
                  <c:v>    1:49:34</c:v>
                </c:pt>
                <c:pt idx="22">
                  <c:v>    1:52:14</c:v>
                </c:pt>
                <c:pt idx="23">
                  <c:v>    1:54:54</c:v>
                </c:pt>
                <c:pt idx="24">
                  <c:v>    1:57:34</c:v>
                </c:pt>
                <c:pt idx="25">
                  <c:v>    2:00:14</c:v>
                </c:pt>
                <c:pt idx="26">
                  <c:v>    2:02:54</c:v>
                </c:pt>
                <c:pt idx="27">
                  <c:v>    2:05:34</c:v>
                </c:pt>
                <c:pt idx="28">
                  <c:v>    2:08:14</c:v>
                </c:pt>
                <c:pt idx="29">
                  <c:v>    2:10:54</c:v>
                </c:pt>
                <c:pt idx="30">
                  <c:v>    2:13:34</c:v>
                </c:pt>
                <c:pt idx="31">
                  <c:v>    2:16:14</c:v>
                </c:pt>
                <c:pt idx="32">
                  <c:v>    2:18:44</c:v>
                </c:pt>
                <c:pt idx="33">
                  <c:v>    2:21:24</c:v>
                </c:pt>
                <c:pt idx="34">
                  <c:v>    2:24:04</c:v>
                </c:pt>
                <c:pt idx="35">
                  <c:v>    2:26:44</c:v>
                </c:pt>
                <c:pt idx="36">
                  <c:v>    2:29:24</c:v>
                </c:pt>
                <c:pt idx="37">
                  <c:v>    2:32:04</c:v>
                </c:pt>
                <c:pt idx="38">
                  <c:v>    2:34:44</c:v>
                </c:pt>
                <c:pt idx="39">
                  <c:v>    2:37:24</c:v>
                </c:pt>
                <c:pt idx="40">
                  <c:v>    2:40:04</c:v>
                </c:pt>
                <c:pt idx="41">
                  <c:v>    2:42:44</c:v>
                </c:pt>
                <c:pt idx="42">
                  <c:v>    2:45:24</c:v>
                </c:pt>
                <c:pt idx="43">
                  <c:v>    2:48:04</c:v>
                </c:pt>
                <c:pt idx="44">
                  <c:v>    2:50:44</c:v>
                </c:pt>
                <c:pt idx="45">
                  <c:v>    2:53:14</c:v>
                </c:pt>
                <c:pt idx="46">
                  <c:v>    2:55:54</c:v>
                </c:pt>
                <c:pt idx="47">
                  <c:v>    2:58:34</c:v>
                </c:pt>
                <c:pt idx="48">
                  <c:v>    3:01:14</c:v>
                </c:pt>
                <c:pt idx="49">
                  <c:v>    3:03:54</c:v>
                </c:pt>
                <c:pt idx="50">
                  <c:v>    3:06:34</c:v>
                </c:pt>
                <c:pt idx="51">
                  <c:v>    3:09:14</c:v>
                </c:pt>
                <c:pt idx="52">
                  <c:v>    3:11:54</c:v>
                </c:pt>
                <c:pt idx="53">
                  <c:v>    3:14:34</c:v>
                </c:pt>
                <c:pt idx="54">
                  <c:v>    3:17:14</c:v>
                </c:pt>
                <c:pt idx="55">
                  <c:v>    3:19:44</c:v>
                </c:pt>
                <c:pt idx="56">
                  <c:v>    3:22:24</c:v>
                </c:pt>
                <c:pt idx="57">
                  <c:v>    3:25:04</c:v>
                </c:pt>
                <c:pt idx="58">
                  <c:v>    3:27:44</c:v>
                </c:pt>
                <c:pt idx="59">
                  <c:v>    3:30:24</c:v>
                </c:pt>
                <c:pt idx="60">
                  <c:v>    3:33:04</c:v>
                </c:pt>
                <c:pt idx="61">
                  <c:v>    3:35:44</c:v>
                </c:pt>
                <c:pt idx="62">
                  <c:v>    3:38:24</c:v>
                </c:pt>
                <c:pt idx="63">
                  <c:v>    3:41:04</c:v>
                </c:pt>
                <c:pt idx="64">
                  <c:v>    3:43:44</c:v>
                </c:pt>
                <c:pt idx="65">
                  <c:v>    3:46:24</c:v>
                </c:pt>
                <c:pt idx="66">
                  <c:v>    3:49:04</c:v>
                </c:pt>
                <c:pt idx="67">
                  <c:v>    3:51:44</c:v>
                </c:pt>
                <c:pt idx="68">
                  <c:v>    3:54:24</c:v>
                </c:pt>
                <c:pt idx="69">
                  <c:v>    3:57:02</c:v>
                </c:pt>
                <c:pt idx="70">
                  <c:v>    3:59:34</c:v>
                </c:pt>
                <c:pt idx="71">
                  <c:v>    4:02:14</c:v>
                </c:pt>
                <c:pt idx="72">
                  <c:v>    4:04:54</c:v>
                </c:pt>
                <c:pt idx="73">
                  <c:v>    4:07:34</c:v>
                </c:pt>
                <c:pt idx="74">
                  <c:v>    4:10:14</c:v>
                </c:pt>
                <c:pt idx="75">
                  <c:v>    4:12:54</c:v>
                </c:pt>
                <c:pt idx="76">
                  <c:v>    4:15:34</c:v>
                </c:pt>
                <c:pt idx="77">
                  <c:v>    4:18:14</c:v>
                </c:pt>
                <c:pt idx="78">
                  <c:v>    4:20:44</c:v>
                </c:pt>
                <c:pt idx="79">
                  <c:v>    4:23:24</c:v>
                </c:pt>
                <c:pt idx="80">
                  <c:v>    4:26:04</c:v>
                </c:pt>
                <c:pt idx="81">
                  <c:v>    4:28:44</c:v>
                </c:pt>
                <c:pt idx="82">
                  <c:v>    4:31:24</c:v>
                </c:pt>
                <c:pt idx="83">
                  <c:v>    4:34:04</c:v>
                </c:pt>
                <c:pt idx="84">
                  <c:v>    4:36:44</c:v>
                </c:pt>
                <c:pt idx="85">
                  <c:v>    4:39:24</c:v>
                </c:pt>
                <c:pt idx="86">
                  <c:v>    4:42:04</c:v>
                </c:pt>
                <c:pt idx="87">
                  <c:v>    4:44:44</c:v>
                </c:pt>
                <c:pt idx="88">
                  <c:v>    4:47:24</c:v>
                </c:pt>
                <c:pt idx="89">
                  <c:v>    4:50:04</c:v>
                </c:pt>
                <c:pt idx="90">
                  <c:v>    4:52:44</c:v>
                </c:pt>
                <c:pt idx="91">
                  <c:v>    4:55:24</c:v>
                </c:pt>
                <c:pt idx="92">
                  <c:v>    4:58:04</c:v>
                </c:pt>
                <c:pt idx="93">
                  <c:v>    5:00:34</c:v>
                </c:pt>
                <c:pt idx="94">
                  <c:v>    5:03:14</c:v>
                </c:pt>
                <c:pt idx="95">
                  <c:v>    5:05:54</c:v>
                </c:pt>
                <c:pt idx="96">
                  <c:v>    5:08:34</c:v>
                </c:pt>
                <c:pt idx="97">
                  <c:v>    5:11:14</c:v>
                </c:pt>
                <c:pt idx="98">
                  <c:v>    5:13:54</c:v>
                </c:pt>
                <c:pt idx="99">
                  <c:v>    5:16:34</c:v>
                </c:pt>
                <c:pt idx="100">
                  <c:v>    5:19:04</c:v>
                </c:pt>
                <c:pt idx="101">
                  <c:v>    5:21:44</c:v>
                </c:pt>
                <c:pt idx="102">
                  <c:v>    5:24:24</c:v>
                </c:pt>
                <c:pt idx="103">
                  <c:v>    5:27:04</c:v>
                </c:pt>
                <c:pt idx="104">
                  <c:v>    5:29:44</c:v>
                </c:pt>
                <c:pt idx="105">
                  <c:v>    5:32:24</c:v>
                </c:pt>
                <c:pt idx="106">
                  <c:v>    5:35:04</c:v>
                </c:pt>
                <c:pt idx="107">
                  <c:v>    5:37:44</c:v>
                </c:pt>
                <c:pt idx="108">
                  <c:v>    5:40:24</c:v>
                </c:pt>
                <c:pt idx="109">
                  <c:v>    5:43:04</c:v>
                </c:pt>
                <c:pt idx="110">
                  <c:v>    5:45:44</c:v>
                </c:pt>
                <c:pt idx="111">
                  <c:v>    5:48:24</c:v>
                </c:pt>
                <c:pt idx="112">
                  <c:v>    5:51:04</c:v>
                </c:pt>
                <c:pt idx="113">
                  <c:v>    5:53:44</c:v>
                </c:pt>
                <c:pt idx="114">
                  <c:v>    5:56:24</c:v>
                </c:pt>
                <c:pt idx="115">
                  <c:v>    5:59:04</c:v>
                </c:pt>
                <c:pt idx="116">
                  <c:v>    6:01:44</c:v>
                </c:pt>
                <c:pt idx="117">
                  <c:v>    6:04:24</c:v>
                </c:pt>
                <c:pt idx="118">
                  <c:v>    6:07:04</c:v>
                </c:pt>
                <c:pt idx="119">
                  <c:v>    6:09:44</c:v>
                </c:pt>
                <c:pt idx="120">
                  <c:v>    6:12:24</c:v>
                </c:pt>
                <c:pt idx="121">
                  <c:v>    6:15:04</c:v>
                </c:pt>
                <c:pt idx="122">
                  <c:v>    6:17:44</c:v>
                </c:pt>
                <c:pt idx="123">
                  <c:v>    6:20:24</c:v>
                </c:pt>
                <c:pt idx="124">
                  <c:v>    6:23:04</c:v>
                </c:pt>
                <c:pt idx="125">
                  <c:v>    6:25:44</c:v>
                </c:pt>
                <c:pt idx="126">
                  <c:v>    6:28:24</c:v>
                </c:pt>
                <c:pt idx="127">
                  <c:v>    6:31:04</c:v>
                </c:pt>
                <c:pt idx="128">
                  <c:v>    6:33:44</c:v>
                </c:pt>
                <c:pt idx="129">
                  <c:v>    6:36:24</c:v>
                </c:pt>
                <c:pt idx="130">
                  <c:v>    6:39:04</c:v>
                </c:pt>
                <c:pt idx="131">
                  <c:v>    6:41:44</c:v>
                </c:pt>
                <c:pt idx="132">
                  <c:v>    6:44:24</c:v>
                </c:pt>
                <c:pt idx="133">
                  <c:v>    6:47:04</c:v>
                </c:pt>
                <c:pt idx="134">
                  <c:v>    6:49:44</c:v>
                </c:pt>
                <c:pt idx="135">
                  <c:v>    6:52:24</c:v>
                </c:pt>
                <c:pt idx="136">
                  <c:v>    6:55:04</c:v>
                </c:pt>
                <c:pt idx="137">
                  <c:v>    6:57:44</c:v>
                </c:pt>
                <c:pt idx="138">
                  <c:v>    7:00:24</c:v>
                </c:pt>
                <c:pt idx="139">
                  <c:v>    7:03:04</c:v>
                </c:pt>
                <c:pt idx="140">
                  <c:v>    7:05:44</c:v>
                </c:pt>
                <c:pt idx="141">
                  <c:v>    7:08:24</c:v>
                </c:pt>
                <c:pt idx="142">
                  <c:v>    7:11:04</c:v>
                </c:pt>
                <c:pt idx="143">
                  <c:v>    7:13:44</c:v>
                </c:pt>
                <c:pt idx="144">
                  <c:v>    7:16:24</c:v>
                </c:pt>
                <c:pt idx="145">
                  <c:v>    7:19:04</c:v>
                </c:pt>
                <c:pt idx="146">
                  <c:v>    7:21:44</c:v>
                </c:pt>
                <c:pt idx="147">
                  <c:v>    7:24:24</c:v>
                </c:pt>
                <c:pt idx="148">
                  <c:v>    7:27:04</c:v>
                </c:pt>
                <c:pt idx="149">
                  <c:v>    7:29:44</c:v>
                </c:pt>
                <c:pt idx="150">
                  <c:v>    7:32:24</c:v>
                </c:pt>
                <c:pt idx="151">
                  <c:v>    7:35:04</c:v>
                </c:pt>
                <c:pt idx="152">
                  <c:v>    7:37:44</c:v>
                </c:pt>
                <c:pt idx="153">
                  <c:v>    7:40:24</c:v>
                </c:pt>
                <c:pt idx="154">
                  <c:v>    7:43:04</c:v>
                </c:pt>
                <c:pt idx="155">
                  <c:v>    7:45:44</c:v>
                </c:pt>
                <c:pt idx="156">
                  <c:v>    7:48:24</c:v>
                </c:pt>
                <c:pt idx="157">
                  <c:v>    7:51:04</c:v>
                </c:pt>
                <c:pt idx="158">
                  <c:v>    7:53:44</c:v>
                </c:pt>
                <c:pt idx="159">
                  <c:v>    7:56:24</c:v>
                </c:pt>
                <c:pt idx="160">
                  <c:v>    7:59:04</c:v>
                </c:pt>
                <c:pt idx="161">
                  <c:v>    8:01:44</c:v>
                </c:pt>
                <c:pt idx="162">
                  <c:v>    8:04:24</c:v>
                </c:pt>
                <c:pt idx="163">
                  <c:v>    8:07:04</c:v>
                </c:pt>
                <c:pt idx="164">
                  <c:v>    8:09:44</c:v>
                </c:pt>
                <c:pt idx="165">
                  <c:v>    8:12:24</c:v>
                </c:pt>
                <c:pt idx="166">
                  <c:v>    8:15:04</c:v>
                </c:pt>
                <c:pt idx="167">
                  <c:v>    8:17:44</c:v>
                </c:pt>
                <c:pt idx="168">
                  <c:v>    8:20:24</c:v>
                </c:pt>
                <c:pt idx="169">
                  <c:v>    8:23:04</c:v>
                </c:pt>
                <c:pt idx="170">
                  <c:v>    8:25:44</c:v>
                </c:pt>
                <c:pt idx="171">
                  <c:v>    8:28:24</c:v>
                </c:pt>
                <c:pt idx="172">
                  <c:v>    8:31:04</c:v>
                </c:pt>
                <c:pt idx="173">
                  <c:v>    8:33:44</c:v>
                </c:pt>
                <c:pt idx="174">
                  <c:v>    8:36:24</c:v>
                </c:pt>
                <c:pt idx="175">
                  <c:v>    8:39:04</c:v>
                </c:pt>
                <c:pt idx="176">
                  <c:v>    8:41:44</c:v>
                </c:pt>
                <c:pt idx="177">
                  <c:v>    8:44:24</c:v>
                </c:pt>
                <c:pt idx="178">
                  <c:v>    8:47:04</c:v>
                </c:pt>
                <c:pt idx="179">
                  <c:v>    8:49:44</c:v>
                </c:pt>
                <c:pt idx="180">
                  <c:v>    8:52:24</c:v>
                </c:pt>
                <c:pt idx="181">
                  <c:v>    8:55:04</c:v>
                </c:pt>
                <c:pt idx="182">
                  <c:v>    8:57:44</c:v>
                </c:pt>
                <c:pt idx="183">
                  <c:v>    9:00:24</c:v>
                </c:pt>
                <c:pt idx="184">
                  <c:v>    9:03:04</c:v>
                </c:pt>
                <c:pt idx="185">
                  <c:v>    9:05:44</c:v>
                </c:pt>
                <c:pt idx="186">
                  <c:v>    9:08:24</c:v>
                </c:pt>
                <c:pt idx="187">
                  <c:v>    9:11:04</c:v>
                </c:pt>
                <c:pt idx="188">
                  <c:v>    9:13:44</c:v>
                </c:pt>
                <c:pt idx="189">
                  <c:v>    9:16:24</c:v>
                </c:pt>
                <c:pt idx="190">
                  <c:v>    9:19:04</c:v>
                </c:pt>
                <c:pt idx="191">
                  <c:v>    9:21:44</c:v>
                </c:pt>
                <c:pt idx="192">
                  <c:v>    9:24:24</c:v>
                </c:pt>
                <c:pt idx="193">
                  <c:v>    9:27:04</c:v>
                </c:pt>
                <c:pt idx="194">
                  <c:v>    9:29:44</c:v>
                </c:pt>
                <c:pt idx="195">
                  <c:v>    9:32:24</c:v>
                </c:pt>
                <c:pt idx="196">
                  <c:v>    9:35:04</c:v>
                </c:pt>
                <c:pt idx="197">
                  <c:v>    9:37:44</c:v>
                </c:pt>
                <c:pt idx="198">
                  <c:v>    9:40:24</c:v>
                </c:pt>
                <c:pt idx="199">
                  <c:v>    9:43:04</c:v>
                </c:pt>
                <c:pt idx="200">
                  <c:v>    9:45:44</c:v>
                </c:pt>
                <c:pt idx="201">
                  <c:v>    9:48:24</c:v>
                </c:pt>
                <c:pt idx="202">
                  <c:v>    9:51:04</c:v>
                </c:pt>
                <c:pt idx="203">
                  <c:v>    9:53:44</c:v>
                </c:pt>
                <c:pt idx="204">
                  <c:v>    9:56:24</c:v>
                </c:pt>
                <c:pt idx="205">
                  <c:v>    9:59:04</c:v>
                </c:pt>
                <c:pt idx="206">
                  <c:v>    10:01:44</c:v>
                </c:pt>
                <c:pt idx="207">
                  <c:v>    10:04:24</c:v>
                </c:pt>
                <c:pt idx="208">
                  <c:v>    10:07:04</c:v>
                </c:pt>
                <c:pt idx="209">
                  <c:v>    10:09:44</c:v>
                </c:pt>
                <c:pt idx="210">
                  <c:v>    10:12:24</c:v>
                </c:pt>
                <c:pt idx="211">
                  <c:v>    10:15:04</c:v>
                </c:pt>
                <c:pt idx="212">
                  <c:v>    10:17:44</c:v>
                </c:pt>
                <c:pt idx="213">
                  <c:v>    10:20:24</c:v>
                </c:pt>
                <c:pt idx="214">
                  <c:v>    10:23:04</c:v>
                </c:pt>
                <c:pt idx="215">
                  <c:v>    10:25:44</c:v>
                </c:pt>
                <c:pt idx="216">
                  <c:v>    10:28:24</c:v>
                </c:pt>
                <c:pt idx="217">
                  <c:v>    10:31:04</c:v>
                </c:pt>
                <c:pt idx="218">
                  <c:v>    10:33:44</c:v>
                </c:pt>
                <c:pt idx="219">
                  <c:v>    10:36:24</c:v>
                </c:pt>
                <c:pt idx="220">
                  <c:v>    10:39:04</c:v>
                </c:pt>
                <c:pt idx="221">
                  <c:v>    10:41:44</c:v>
                </c:pt>
                <c:pt idx="222">
                  <c:v>    10:44:24</c:v>
                </c:pt>
                <c:pt idx="223">
                  <c:v>    10:47:04</c:v>
                </c:pt>
                <c:pt idx="224">
                  <c:v>    10:49:44</c:v>
                </c:pt>
                <c:pt idx="225">
                  <c:v>    10:52:24</c:v>
                </c:pt>
                <c:pt idx="226">
                  <c:v>    10:55:04</c:v>
                </c:pt>
                <c:pt idx="227">
                  <c:v>    10:57:44</c:v>
                </c:pt>
                <c:pt idx="228">
                  <c:v>    11:00:24</c:v>
                </c:pt>
                <c:pt idx="229">
                  <c:v>    11:03:04</c:v>
                </c:pt>
                <c:pt idx="230">
                  <c:v>    11:05:44</c:v>
                </c:pt>
                <c:pt idx="231">
                  <c:v>    11:08:24</c:v>
                </c:pt>
                <c:pt idx="232">
                  <c:v>    11:11:04</c:v>
                </c:pt>
                <c:pt idx="233">
                  <c:v>    11:13:44</c:v>
                </c:pt>
                <c:pt idx="234">
                  <c:v>    11:16:24</c:v>
                </c:pt>
                <c:pt idx="235">
                  <c:v>    11:19:04</c:v>
                </c:pt>
                <c:pt idx="236">
                  <c:v>    11:21:44</c:v>
                </c:pt>
                <c:pt idx="237">
                  <c:v>    11:24:24</c:v>
                </c:pt>
                <c:pt idx="238">
                  <c:v>    11:27:04</c:v>
                </c:pt>
                <c:pt idx="239">
                  <c:v>    11:29:44</c:v>
                </c:pt>
                <c:pt idx="240">
                  <c:v>    11:32:24</c:v>
                </c:pt>
                <c:pt idx="241">
                  <c:v>    11:35:04</c:v>
                </c:pt>
                <c:pt idx="242">
                  <c:v>    11:37:44</c:v>
                </c:pt>
                <c:pt idx="243">
                  <c:v>    11:40:24</c:v>
                </c:pt>
                <c:pt idx="244">
                  <c:v>    11:43:04</c:v>
                </c:pt>
                <c:pt idx="245">
                  <c:v>    11:45:44</c:v>
                </c:pt>
                <c:pt idx="246">
                  <c:v>    11:48:24</c:v>
                </c:pt>
                <c:pt idx="247">
                  <c:v>    11:51:04</c:v>
                </c:pt>
                <c:pt idx="248">
                  <c:v>    11:53:44</c:v>
                </c:pt>
                <c:pt idx="249">
                  <c:v>    11:56:24</c:v>
                </c:pt>
                <c:pt idx="250">
                  <c:v>    11:59:04</c:v>
                </c:pt>
                <c:pt idx="251">
                  <c:v>    12:01:44</c:v>
                </c:pt>
                <c:pt idx="252">
                  <c:v>    12:04:24</c:v>
                </c:pt>
                <c:pt idx="253">
                  <c:v>    12:07:04</c:v>
                </c:pt>
                <c:pt idx="254">
                  <c:v>    12:09:44</c:v>
                </c:pt>
                <c:pt idx="255">
                  <c:v>    12:12:24</c:v>
                </c:pt>
                <c:pt idx="256">
                  <c:v>    12:15:04</c:v>
                </c:pt>
                <c:pt idx="257">
                  <c:v>    12:17:44</c:v>
                </c:pt>
                <c:pt idx="258">
                  <c:v>    12:20:24</c:v>
                </c:pt>
                <c:pt idx="259">
                  <c:v>    12:23:04</c:v>
                </c:pt>
                <c:pt idx="260">
                  <c:v>    12:25:44</c:v>
                </c:pt>
                <c:pt idx="261">
                  <c:v>    12:28:24</c:v>
                </c:pt>
                <c:pt idx="262">
                  <c:v>    12:31:04</c:v>
                </c:pt>
                <c:pt idx="263">
                  <c:v>    12:33:44</c:v>
                </c:pt>
                <c:pt idx="264">
                  <c:v>    12:36:24</c:v>
                </c:pt>
                <c:pt idx="265">
                  <c:v>    12:39:04</c:v>
                </c:pt>
                <c:pt idx="266">
                  <c:v>    12:41:44</c:v>
                </c:pt>
                <c:pt idx="267">
                  <c:v>    12:44:24</c:v>
                </c:pt>
                <c:pt idx="268">
                  <c:v>    12:47:04</c:v>
                </c:pt>
                <c:pt idx="269">
                  <c:v>    12:49:44</c:v>
                </c:pt>
                <c:pt idx="270">
                  <c:v>    12:52:24</c:v>
                </c:pt>
                <c:pt idx="271">
                  <c:v>    12:55:04</c:v>
                </c:pt>
                <c:pt idx="272">
                  <c:v>    12:57:44</c:v>
                </c:pt>
                <c:pt idx="273">
                  <c:v>    13:00:24</c:v>
                </c:pt>
                <c:pt idx="274">
                  <c:v>    13:03:04</c:v>
                </c:pt>
                <c:pt idx="275">
                  <c:v>    13:05:44</c:v>
                </c:pt>
                <c:pt idx="276">
                  <c:v>    13:08:24</c:v>
                </c:pt>
                <c:pt idx="277">
                  <c:v>    13:11:04</c:v>
                </c:pt>
                <c:pt idx="278">
                  <c:v>    13:13:44</c:v>
                </c:pt>
                <c:pt idx="279">
                  <c:v>    13:16:24</c:v>
                </c:pt>
                <c:pt idx="280">
                  <c:v>    13:19:04</c:v>
                </c:pt>
                <c:pt idx="281">
                  <c:v>    13:21:44</c:v>
                </c:pt>
                <c:pt idx="282">
                  <c:v>    13:24:24</c:v>
                </c:pt>
                <c:pt idx="283">
                  <c:v>    13:27:04</c:v>
                </c:pt>
                <c:pt idx="284">
                  <c:v>    13:29:44</c:v>
                </c:pt>
                <c:pt idx="285">
                  <c:v>    13:32:24</c:v>
                </c:pt>
                <c:pt idx="286">
                  <c:v>    13:35:04</c:v>
                </c:pt>
                <c:pt idx="287">
                  <c:v>    13:37:44</c:v>
                </c:pt>
                <c:pt idx="288">
                  <c:v>    13:40:24</c:v>
                </c:pt>
                <c:pt idx="289">
                  <c:v>    13:43:04</c:v>
                </c:pt>
                <c:pt idx="290">
                  <c:v>    13:45:44</c:v>
                </c:pt>
                <c:pt idx="291">
                  <c:v>    13:48:24</c:v>
                </c:pt>
                <c:pt idx="292">
                  <c:v>    13:51:04</c:v>
                </c:pt>
                <c:pt idx="293">
                  <c:v>    13:53:44</c:v>
                </c:pt>
                <c:pt idx="294">
                  <c:v>    13:56:24</c:v>
                </c:pt>
                <c:pt idx="295">
                  <c:v>    13:59:04</c:v>
                </c:pt>
                <c:pt idx="296">
                  <c:v>    14:01:44</c:v>
                </c:pt>
                <c:pt idx="297">
                  <c:v>    14:04:24</c:v>
                </c:pt>
                <c:pt idx="298">
                  <c:v>    14:07:04</c:v>
                </c:pt>
                <c:pt idx="299">
                  <c:v>    14:09:44</c:v>
                </c:pt>
                <c:pt idx="300">
                  <c:v>    14:12:24</c:v>
                </c:pt>
                <c:pt idx="301">
                  <c:v>    14:15:04</c:v>
                </c:pt>
                <c:pt idx="302">
                  <c:v>    14:17:44</c:v>
                </c:pt>
                <c:pt idx="303">
                  <c:v>    14:20:24</c:v>
                </c:pt>
                <c:pt idx="304">
                  <c:v>    14:23:04</c:v>
                </c:pt>
                <c:pt idx="305">
                  <c:v>    14:25:44</c:v>
                </c:pt>
                <c:pt idx="306">
                  <c:v>    14:28:24</c:v>
                </c:pt>
                <c:pt idx="307">
                  <c:v>    14:31:04</c:v>
                </c:pt>
                <c:pt idx="308">
                  <c:v>    14:33:44</c:v>
                </c:pt>
                <c:pt idx="309">
                  <c:v>    14:36:24</c:v>
                </c:pt>
                <c:pt idx="310">
                  <c:v>    14:39:04</c:v>
                </c:pt>
                <c:pt idx="311">
                  <c:v>    14:41:44</c:v>
                </c:pt>
                <c:pt idx="312">
                  <c:v>    14:44:24</c:v>
                </c:pt>
                <c:pt idx="313">
                  <c:v>    14:47:04</c:v>
                </c:pt>
                <c:pt idx="314">
                  <c:v>    14:49:44</c:v>
                </c:pt>
                <c:pt idx="315">
                  <c:v>    14:52:24</c:v>
                </c:pt>
                <c:pt idx="316">
                  <c:v>    14:55:04</c:v>
                </c:pt>
                <c:pt idx="317">
                  <c:v>    14:57:44</c:v>
                </c:pt>
                <c:pt idx="318">
                  <c:v>    15:00:24</c:v>
                </c:pt>
                <c:pt idx="319">
                  <c:v>    15:03:04</c:v>
                </c:pt>
                <c:pt idx="320">
                  <c:v>    15:05:44</c:v>
                </c:pt>
                <c:pt idx="321">
                  <c:v>    15:08:24</c:v>
                </c:pt>
                <c:pt idx="322">
                  <c:v>    15:11:04</c:v>
                </c:pt>
                <c:pt idx="323">
                  <c:v>    15:13:44</c:v>
                </c:pt>
                <c:pt idx="324">
                  <c:v>    15:16:24</c:v>
                </c:pt>
                <c:pt idx="325">
                  <c:v>    15:19:04</c:v>
                </c:pt>
                <c:pt idx="326">
                  <c:v>    15:21:44</c:v>
                </c:pt>
                <c:pt idx="327">
                  <c:v>    15:24:24</c:v>
                </c:pt>
                <c:pt idx="328">
                  <c:v>    15:27:04</c:v>
                </c:pt>
                <c:pt idx="329">
                  <c:v>    15:29:44</c:v>
                </c:pt>
                <c:pt idx="330">
                  <c:v>    15:32:24</c:v>
                </c:pt>
                <c:pt idx="331">
                  <c:v>    15:35:04</c:v>
                </c:pt>
                <c:pt idx="332">
                  <c:v>    15:37:44</c:v>
                </c:pt>
                <c:pt idx="333">
                  <c:v>    15:40:24</c:v>
                </c:pt>
                <c:pt idx="334">
                  <c:v>    15:43:04</c:v>
                </c:pt>
                <c:pt idx="335">
                  <c:v>    15:45:44</c:v>
                </c:pt>
                <c:pt idx="336">
                  <c:v>    15:48:24</c:v>
                </c:pt>
                <c:pt idx="337">
                  <c:v>    15:51:04</c:v>
                </c:pt>
                <c:pt idx="338">
                  <c:v>    15:53:44</c:v>
                </c:pt>
                <c:pt idx="339">
                  <c:v>    15:56:24</c:v>
                </c:pt>
                <c:pt idx="340">
                  <c:v>    15:59:04</c:v>
                </c:pt>
                <c:pt idx="341">
                  <c:v>    16:01:44</c:v>
                </c:pt>
                <c:pt idx="342">
                  <c:v>    16:04:24</c:v>
                </c:pt>
                <c:pt idx="343">
                  <c:v>    16:07:04</c:v>
                </c:pt>
                <c:pt idx="344">
                  <c:v>    16:09:44</c:v>
                </c:pt>
                <c:pt idx="345">
                  <c:v>    16:12:24</c:v>
                </c:pt>
                <c:pt idx="346">
                  <c:v>    16:15:04</c:v>
                </c:pt>
                <c:pt idx="347">
                  <c:v>    16:17:44</c:v>
                </c:pt>
                <c:pt idx="348">
                  <c:v>    16:20:24</c:v>
                </c:pt>
                <c:pt idx="349">
                  <c:v>    16:23:04</c:v>
                </c:pt>
                <c:pt idx="350">
                  <c:v>    16:25:44</c:v>
                </c:pt>
                <c:pt idx="351">
                  <c:v>    16:28:24</c:v>
                </c:pt>
                <c:pt idx="352">
                  <c:v>    16:31:04</c:v>
                </c:pt>
                <c:pt idx="353">
                  <c:v>    16:33:44</c:v>
                </c:pt>
                <c:pt idx="354">
                  <c:v>    16:36:24</c:v>
                </c:pt>
                <c:pt idx="355">
                  <c:v>    16:39:04</c:v>
                </c:pt>
                <c:pt idx="356">
                  <c:v>    16:41:44</c:v>
                </c:pt>
                <c:pt idx="357">
                  <c:v>    16:44:24</c:v>
                </c:pt>
                <c:pt idx="358">
                  <c:v>    16:47:04</c:v>
                </c:pt>
                <c:pt idx="359">
                  <c:v>    16:49:44</c:v>
                </c:pt>
                <c:pt idx="360">
                  <c:v>    16:52:24</c:v>
                </c:pt>
                <c:pt idx="361">
                  <c:v>    16:55:04</c:v>
                </c:pt>
                <c:pt idx="362">
                  <c:v>    16:57:44</c:v>
                </c:pt>
                <c:pt idx="363">
                  <c:v>    17:00:24</c:v>
                </c:pt>
                <c:pt idx="364">
                  <c:v>    17:03:04</c:v>
                </c:pt>
                <c:pt idx="365">
                  <c:v>    17:05:44</c:v>
                </c:pt>
                <c:pt idx="366">
                  <c:v>    17:08:24</c:v>
                </c:pt>
                <c:pt idx="367">
                  <c:v>    17:11:04</c:v>
                </c:pt>
                <c:pt idx="368">
                  <c:v>    17:13:44</c:v>
                </c:pt>
                <c:pt idx="369">
                  <c:v>    17:16:24</c:v>
                </c:pt>
                <c:pt idx="370">
                  <c:v>    17:19:04</c:v>
                </c:pt>
                <c:pt idx="371">
                  <c:v>    17:21:44</c:v>
                </c:pt>
                <c:pt idx="372">
                  <c:v>    17:24:24</c:v>
                </c:pt>
                <c:pt idx="373">
                  <c:v>    17:27:04</c:v>
                </c:pt>
                <c:pt idx="374">
                  <c:v>    17:29:44</c:v>
                </c:pt>
                <c:pt idx="375">
                  <c:v>    17:32:24</c:v>
                </c:pt>
                <c:pt idx="376">
                  <c:v>    17:35:04</c:v>
                </c:pt>
                <c:pt idx="377">
                  <c:v>    17:37:44</c:v>
                </c:pt>
                <c:pt idx="378">
                  <c:v>    17:40:24</c:v>
                </c:pt>
                <c:pt idx="379">
                  <c:v>    17:43:04</c:v>
                </c:pt>
                <c:pt idx="380">
                  <c:v>    17:45:44</c:v>
                </c:pt>
                <c:pt idx="381">
                  <c:v>    17:48:24</c:v>
                </c:pt>
                <c:pt idx="382">
                  <c:v>    17:51:04</c:v>
                </c:pt>
                <c:pt idx="383">
                  <c:v>    17:53:44</c:v>
                </c:pt>
                <c:pt idx="384">
                  <c:v>    17:56:24</c:v>
                </c:pt>
                <c:pt idx="385">
                  <c:v>    17:59:04</c:v>
                </c:pt>
                <c:pt idx="386">
                  <c:v>    18:01:44</c:v>
                </c:pt>
                <c:pt idx="387">
                  <c:v>    18:04:24</c:v>
                </c:pt>
                <c:pt idx="388">
                  <c:v>    18:07:04</c:v>
                </c:pt>
                <c:pt idx="389">
                  <c:v>    18:09:44</c:v>
                </c:pt>
                <c:pt idx="390">
                  <c:v>    18:12:24</c:v>
                </c:pt>
                <c:pt idx="391">
                  <c:v>    18:15:04</c:v>
                </c:pt>
                <c:pt idx="392">
                  <c:v>    18:17:44</c:v>
                </c:pt>
                <c:pt idx="393">
                  <c:v>    18:20:24</c:v>
                </c:pt>
                <c:pt idx="394">
                  <c:v>    18:23:04</c:v>
                </c:pt>
                <c:pt idx="395">
                  <c:v>    18:25:44</c:v>
                </c:pt>
                <c:pt idx="396">
                  <c:v>    18:28:24</c:v>
                </c:pt>
                <c:pt idx="397">
                  <c:v>    18:31:04</c:v>
                </c:pt>
                <c:pt idx="398">
                  <c:v>    18:33:44</c:v>
                </c:pt>
                <c:pt idx="399">
                  <c:v>    18:36:24</c:v>
                </c:pt>
                <c:pt idx="400">
                  <c:v>    18:39:04</c:v>
                </c:pt>
                <c:pt idx="401">
                  <c:v>    18:41:44</c:v>
                </c:pt>
                <c:pt idx="402">
                  <c:v>    18:44:24</c:v>
                </c:pt>
                <c:pt idx="403">
                  <c:v>    18:47:04</c:v>
                </c:pt>
                <c:pt idx="404">
                  <c:v>    18:49:34</c:v>
                </c:pt>
                <c:pt idx="405">
                  <c:v>    18:51:14</c:v>
                </c:pt>
                <c:pt idx="406">
                  <c:v>    18:53:34</c:v>
                </c:pt>
                <c:pt idx="407">
                  <c:v>    18:56:14</c:v>
                </c:pt>
              </c:strCache>
            </c:strRef>
          </c:cat>
          <c:val>
            <c:numRef>
              <c:f>去坏热电偶温度、时间图!$E$2:$E$409</c:f>
              <c:numCache>
                <c:formatCode>General</c:formatCode>
                <c:ptCount val="408"/>
                <c:pt idx="0">
                  <c:v>177</c:v>
                </c:pt>
                <c:pt idx="1">
                  <c:v>181</c:v>
                </c:pt>
                <c:pt idx="2">
                  <c:v>183</c:v>
                </c:pt>
                <c:pt idx="3">
                  <c:v>185</c:v>
                </c:pt>
                <c:pt idx="4">
                  <c:v>188</c:v>
                </c:pt>
                <c:pt idx="5">
                  <c:v>192</c:v>
                </c:pt>
                <c:pt idx="6">
                  <c:v>195</c:v>
                </c:pt>
                <c:pt idx="7">
                  <c:v>198</c:v>
                </c:pt>
                <c:pt idx="8">
                  <c:v>200</c:v>
                </c:pt>
                <c:pt idx="9">
                  <c:v>202</c:v>
                </c:pt>
                <c:pt idx="10">
                  <c:v>206</c:v>
                </c:pt>
                <c:pt idx="11">
                  <c:v>210</c:v>
                </c:pt>
                <c:pt idx="12">
                  <c:v>213</c:v>
                </c:pt>
                <c:pt idx="13">
                  <c:v>215</c:v>
                </c:pt>
                <c:pt idx="14">
                  <c:v>217</c:v>
                </c:pt>
                <c:pt idx="15">
                  <c:v>221</c:v>
                </c:pt>
                <c:pt idx="16">
                  <c:v>225</c:v>
                </c:pt>
                <c:pt idx="17">
                  <c:v>228</c:v>
                </c:pt>
                <c:pt idx="18">
                  <c:v>230</c:v>
                </c:pt>
                <c:pt idx="19">
                  <c:v>233</c:v>
                </c:pt>
                <c:pt idx="20">
                  <c:v>236</c:v>
                </c:pt>
                <c:pt idx="21">
                  <c:v>239</c:v>
                </c:pt>
                <c:pt idx="22">
                  <c:v>243</c:v>
                </c:pt>
                <c:pt idx="23">
                  <c:v>246</c:v>
                </c:pt>
                <c:pt idx="24">
                  <c:v>247</c:v>
                </c:pt>
                <c:pt idx="25">
                  <c:v>250</c:v>
                </c:pt>
                <c:pt idx="26">
                  <c:v>254</c:v>
                </c:pt>
                <c:pt idx="27">
                  <c:v>258</c:v>
                </c:pt>
                <c:pt idx="28">
                  <c:v>261</c:v>
                </c:pt>
                <c:pt idx="29">
                  <c:v>263</c:v>
                </c:pt>
                <c:pt idx="30">
                  <c:v>265</c:v>
                </c:pt>
                <c:pt idx="31">
                  <c:v>269</c:v>
                </c:pt>
                <c:pt idx="32">
                  <c:v>272</c:v>
                </c:pt>
                <c:pt idx="33">
                  <c:v>275</c:v>
                </c:pt>
                <c:pt idx="34">
                  <c:v>279</c:v>
                </c:pt>
                <c:pt idx="35">
                  <c:v>281</c:v>
                </c:pt>
                <c:pt idx="36">
                  <c:v>283</c:v>
                </c:pt>
                <c:pt idx="37">
                  <c:v>286</c:v>
                </c:pt>
                <c:pt idx="38">
                  <c:v>290</c:v>
                </c:pt>
                <c:pt idx="39">
                  <c:v>293</c:v>
                </c:pt>
                <c:pt idx="40">
                  <c:v>296</c:v>
                </c:pt>
                <c:pt idx="41">
                  <c:v>298</c:v>
                </c:pt>
                <c:pt idx="42">
                  <c:v>302</c:v>
                </c:pt>
                <c:pt idx="43">
                  <c:v>305</c:v>
                </c:pt>
                <c:pt idx="44">
                  <c:v>308</c:v>
                </c:pt>
                <c:pt idx="45">
                  <c:v>310</c:v>
                </c:pt>
                <c:pt idx="46">
                  <c:v>314</c:v>
                </c:pt>
                <c:pt idx="47">
                  <c:v>317</c:v>
                </c:pt>
                <c:pt idx="48">
                  <c:v>319</c:v>
                </c:pt>
                <c:pt idx="49">
                  <c:v>322</c:v>
                </c:pt>
                <c:pt idx="50">
                  <c:v>326</c:v>
                </c:pt>
                <c:pt idx="51">
                  <c:v>328</c:v>
                </c:pt>
                <c:pt idx="52">
                  <c:v>331</c:v>
                </c:pt>
                <c:pt idx="53">
                  <c:v>334</c:v>
                </c:pt>
                <c:pt idx="54">
                  <c:v>337</c:v>
                </c:pt>
                <c:pt idx="55">
                  <c:v>340</c:v>
                </c:pt>
                <c:pt idx="56">
                  <c:v>344</c:v>
                </c:pt>
                <c:pt idx="57">
                  <c:v>347</c:v>
                </c:pt>
                <c:pt idx="58">
                  <c:v>349</c:v>
                </c:pt>
                <c:pt idx="59">
                  <c:v>352</c:v>
                </c:pt>
                <c:pt idx="60">
                  <c:v>356</c:v>
                </c:pt>
                <c:pt idx="61">
                  <c:v>358</c:v>
                </c:pt>
                <c:pt idx="62">
                  <c:v>361</c:v>
                </c:pt>
                <c:pt idx="63">
                  <c:v>363</c:v>
                </c:pt>
                <c:pt idx="64">
                  <c:v>367</c:v>
                </c:pt>
                <c:pt idx="65">
                  <c:v>370</c:v>
                </c:pt>
                <c:pt idx="66">
                  <c:v>374</c:v>
                </c:pt>
                <c:pt idx="67">
                  <c:v>376</c:v>
                </c:pt>
                <c:pt idx="68">
                  <c:v>379</c:v>
                </c:pt>
                <c:pt idx="69">
                  <c:v>381</c:v>
                </c:pt>
                <c:pt idx="70">
                  <c:v>385</c:v>
                </c:pt>
                <c:pt idx="71">
                  <c:v>388</c:v>
                </c:pt>
                <c:pt idx="72">
                  <c:v>391</c:v>
                </c:pt>
                <c:pt idx="73">
                  <c:v>394</c:v>
                </c:pt>
                <c:pt idx="74">
                  <c:v>397</c:v>
                </c:pt>
                <c:pt idx="75">
                  <c:v>400</c:v>
                </c:pt>
                <c:pt idx="76">
                  <c:v>403</c:v>
                </c:pt>
                <c:pt idx="77">
                  <c:v>405</c:v>
                </c:pt>
                <c:pt idx="78">
                  <c:v>408</c:v>
                </c:pt>
                <c:pt idx="79">
                  <c:v>411</c:v>
                </c:pt>
                <c:pt idx="80">
                  <c:v>416</c:v>
                </c:pt>
                <c:pt idx="81">
                  <c:v>418</c:v>
                </c:pt>
                <c:pt idx="82">
                  <c:v>420</c:v>
                </c:pt>
                <c:pt idx="83">
                  <c:v>423</c:v>
                </c:pt>
                <c:pt idx="84">
                  <c:v>426</c:v>
                </c:pt>
                <c:pt idx="85">
                  <c:v>429</c:v>
                </c:pt>
                <c:pt idx="86">
                  <c:v>433</c:v>
                </c:pt>
                <c:pt idx="87">
                  <c:v>436</c:v>
                </c:pt>
                <c:pt idx="88">
                  <c:v>439</c:v>
                </c:pt>
                <c:pt idx="89">
                  <c:v>442</c:v>
                </c:pt>
                <c:pt idx="90">
                  <c:v>444</c:v>
                </c:pt>
                <c:pt idx="91">
                  <c:v>448</c:v>
                </c:pt>
                <c:pt idx="92">
                  <c:v>451</c:v>
                </c:pt>
                <c:pt idx="93">
                  <c:v>454</c:v>
                </c:pt>
                <c:pt idx="94">
                  <c:v>456</c:v>
                </c:pt>
                <c:pt idx="95">
                  <c:v>458</c:v>
                </c:pt>
                <c:pt idx="96">
                  <c:v>463</c:v>
                </c:pt>
                <c:pt idx="97">
                  <c:v>465</c:v>
                </c:pt>
                <c:pt idx="98">
                  <c:v>468</c:v>
                </c:pt>
                <c:pt idx="99">
                  <c:v>471</c:v>
                </c:pt>
                <c:pt idx="100">
                  <c:v>474</c:v>
                </c:pt>
                <c:pt idx="101">
                  <c:v>476</c:v>
                </c:pt>
                <c:pt idx="102">
                  <c:v>481</c:v>
                </c:pt>
                <c:pt idx="103">
                  <c:v>484</c:v>
                </c:pt>
                <c:pt idx="104">
                  <c:v>486</c:v>
                </c:pt>
                <c:pt idx="105">
                  <c:v>488</c:v>
                </c:pt>
                <c:pt idx="106">
                  <c:v>492</c:v>
                </c:pt>
                <c:pt idx="107">
                  <c:v>494</c:v>
                </c:pt>
                <c:pt idx="108">
                  <c:v>497</c:v>
                </c:pt>
                <c:pt idx="109">
                  <c:v>501</c:v>
                </c:pt>
                <c:pt idx="110">
                  <c:v>504</c:v>
                </c:pt>
                <c:pt idx="111">
                  <c:v>506</c:v>
                </c:pt>
                <c:pt idx="112">
                  <c:v>510</c:v>
                </c:pt>
                <c:pt idx="113">
                  <c:v>513</c:v>
                </c:pt>
                <c:pt idx="114">
                  <c:v>515</c:v>
                </c:pt>
                <c:pt idx="115">
                  <c:v>519</c:v>
                </c:pt>
                <c:pt idx="116">
                  <c:v>522</c:v>
                </c:pt>
                <c:pt idx="117">
                  <c:v>525</c:v>
                </c:pt>
                <c:pt idx="118">
                  <c:v>527</c:v>
                </c:pt>
                <c:pt idx="119">
                  <c:v>531</c:v>
                </c:pt>
                <c:pt idx="120">
                  <c:v>534</c:v>
                </c:pt>
                <c:pt idx="121">
                  <c:v>537</c:v>
                </c:pt>
                <c:pt idx="122">
                  <c:v>540</c:v>
                </c:pt>
                <c:pt idx="123">
                  <c:v>541</c:v>
                </c:pt>
                <c:pt idx="124">
                  <c:v>545</c:v>
                </c:pt>
                <c:pt idx="125">
                  <c:v>549</c:v>
                </c:pt>
                <c:pt idx="126">
                  <c:v>551</c:v>
                </c:pt>
                <c:pt idx="127">
                  <c:v>555</c:v>
                </c:pt>
                <c:pt idx="128">
                  <c:v>557</c:v>
                </c:pt>
                <c:pt idx="129">
                  <c:v>561</c:v>
                </c:pt>
                <c:pt idx="130">
                  <c:v>563</c:v>
                </c:pt>
                <c:pt idx="131">
                  <c:v>566</c:v>
                </c:pt>
                <c:pt idx="132">
                  <c:v>568</c:v>
                </c:pt>
                <c:pt idx="133">
                  <c:v>572</c:v>
                </c:pt>
                <c:pt idx="134">
                  <c:v>576</c:v>
                </c:pt>
                <c:pt idx="135">
                  <c:v>579</c:v>
                </c:pt>
                <c:pt idx="136">
                  <c:v>581</c:v>
                </c:pt>
                <c:pt idx="137">
                  <c:v>584</c:v>
                </c:pt>
                <c:pt idx="138">
                  <c:v>587</c:v>
                </c:pt>
                <c:pt idx="139">
                  <c:v>591</c:v>
                </c:pt>
                <c:pt idx="140">
                  <c:v>594</c:v>
                </c:pt>
                <c:pt idx="141">
                  <c:v>596</c:v>
                </c:pt>
                <c:pt idx="142">
                  <c:v>599</c:v>
                </c:pt>
                <c:pt idx="143">
                  <c:v>602</c:v>
                </c:pt>
                <c:pt idx="144">
                  <c:v>606</c:v>
                </c:pt>
                <c:pt idx="145">
                  <c:v>609</c:v>
                </c:pt>
                <c:pt idx="146">
                  <c:v>611</c:v>
                </c:pt>
                <c:pt idx="147">
                  <c:v>614</c:v>
                </c:pt>
                <c:pt idx="148">
                  <c:v>617</c:v>
                </c:pt>
                <c:pt idx="149">
                  <c:v>621</c:v>
                </c:pt>
                <c:pt idx="150">
                  <c:v>623</c:v>
                </c:pt>
                <c:pt idx="151">
                  <c:v>626</c:v>
                </c:pt>
                <c:pt idx="152">
                  <c:v>629</c:v>
                </c:pt>
                <c:pt idx="153">
                  <c:v>632</c:v>
                </c:pt>
                <c:pt idx="154">
                  <c:v>635</c:v>
                </c:pt>
                <c:pt idx="155">
                  <c:v>638</c:v>
                </c:pt>
                <c:pt idx="156">
                  <c:v>641</c:v>
                </c:pt>
                <c:pt idx="157">
                  <c:v>644</c:v>
                </c:pt>
                <c:pt idx="158">
                  <c:v>647</c:v>
                </c:pt>
                <c:pt idx="159">
                  <c:v>650</c:v>
                </c:pt>
                <c:pt idx="160">
                  <c:v>653</c:v>
                </c:pt>
                <c:pt idx="161">
                  <c:v>656</c:v>
                </c:pt>
                <c:pt idx="162">
                  <c:v>659</c:v>
                </c:pt>
                <c:pt idx="163">
                  <c:v>663</c:v>
                </c:pt>
                <c:pt idx="164">
                  <c:v>665</c:v>
                </c:pt>
                <c:pt idx="165">
                  <c:v>668</c:v>
                </c:pt>
                <c:pt idx="166">
                  <c:v>671</c:v>
                </c:pt>
                <c:pt idx="167">
                  <c:v>674</c:v>
                </c:pt>
                <c:pt idx="168">
                  <c:v>677</c:v>
                </c:pt>
                <c:pt idx="169">
                  <c:v>680</c:v>
                </c:pt>
                <c:pt idx="170">
                  <c:v>683</c:v>
                </c:pt>
                <c:pt idx="171">
                  <c:v>686</c:v>
                </c:pt>
                <c:pt idx="172">
                  <c:v>689</c:v>
                </c:pt>
                <c:pt idx="173">
                  <c:v>692</c:v>
                </c:pt>
                <c:pt idx="174">
                  <c:v>695</c:v>
                </c:pt>
                <c:pt idx="175">
                  <c:v>698</c:v>
                </c:pt>
                <c:pt idx="176">
                  <c:v>701</c:v>
                </c:pt>
                <c:pt idx="177">
                  <c:v>703</c:v>
                </c:pt>
                <c:pt idx="178">
                  <c:v>707</c:v>
                </c:pt>
                <c:pt idx="179">
                  <c:v>710</c:v>
                </c:pt>
                <c:pt idx="180">
                  <c:v>713</c:v>
                </c:pt>
                <c:pt idx="181">
                  <c:v>716</c:v>
                </c:pt>
                <c:pt idx="182">
                  <c:v>719</c:v>
                </c:pt>
                <c:pt idx="183">
                  <c:v>722</c:v>
                </c:pt>
                <c:pt idx="184">
                  <c:v>725</c:v>
                </c:pt>
                <c:pt idx="185">
                  <c:v>728</c:v>
                </c:pt>
                <c:pt idx="186">
                  <c:v>730</c:v>
                </c:pt>
                <c:pt idx="187">
                  <c:v>734</c:v>
                </c:pt>
                <c:pt idx="188">
                  <c:v>737</c:v>
                </c:pt>
                <c:pt idx="189">
                  <c:v>740</c:v>
                </c:pt>
                <c:pt idx="190">
                  <c:v>743</c:v>
                </c:pt>
                <c:pt idx="191">
                  <c:v>746</c:v>
                </c:pt>
                <c:pt idx="192">
                  <c:v>748</c:v>
                </c:pt>
                <c:pt idx="193">
                  <c:v>751</c:v>
                </c:pt>
                <c:pt idx="194">
                  <c:v>751</c:v>
                </c:pt>
                <c:pt idx="195">
                  <c:v>751</c:v>
                </c:pt>
                <c:pt idx="196">
                  <c:v>750</c:v>
                </c:pt>
                <c:pt idx="197">
                  <c:v>750</c:v>
                </c:pt>
                <c:pt idx="198">
                  <c:v>750</c:v>
                </c:pt>
                <c:pt idx="199">
                  <c:v>750</c:v>
                </c:pt>
                <c:pt idx="200">
                  <c:v>750</c:v>
                </c:pt>
                <c:pt idx="201">
                  <c:v>750</c:v>
                </c:pt>
                <c:pt idx="202">
                  <c:v>750</c:v>
                </c:pt>
                <c:pt idx="203">
                  <c:v>750</c:v>
                </c:pt>
                <c:pt idx="204">
                  <c:v>750</c:v>
                </c:pt>
                <c:pt idx="205">
                  <c:v>750</c:v>
                </c:pt>
                <c:pt idx="206">
                  <c:v>750</c:v>
                </c:pt>
                <c:pt idx="207">
                  <c:v>750</c:v>
                </c:pt>
                <c:pt idx="208">
                  <c:v>750</c:v>
                </c:pt>
                <c:pt idx="209">
                  <c:v>750</c:v>
                </c:pt>
                <c:pt idx="210">
                  <c:v>750</c:v>
                </c:pt>
                <c:pt idx="211">
                  <c:v>750</c:v>
                </c:pt>
                <c:pt idx="212">
                  <c:v>750</c:v>
                </c:pt>
                <c:pt idx="213">
                  <c:v>750</c:v>
                </c:pt>
                <c:pt idx="214">
                  <c:v>750</c:v>
                </c:pt>
                <c:pt idx="215">
                  <c:v>750</c:v>
                </c:pt>
                <c:pt idx="216">
                  <c:v>750</c:v>
                </c:pt>
                <c:pt idx="217">
                  <c:v>750</c:v>
                </c:pt>
                <c:pt idx="218">
                  <c:v>750</c:v>
                </c:pt>
                <c:pt idx="219">
                  <c:v>750</c:v>
                </c:pt>
                <c:pt idx="220">
                  <c:v>750</c:v>
                </c:pt>
                <c:pt idx="221">
                  <c:v>750</c:v>
                </c:pt>
                <c:pt idx="222">
                  <c:v>749</c:v>
                </c:pt>
                <c:pt idx="223">
                  <c:v>750</c:v>
                </c:pt>
                <c:pt idx="224">
                  <c:v>750</c:v>
                </c:pt>
                <c:pt idx="225">
                  <c:v>750</c:v>
                </c:pt>
                <c:pt idx="226">
                  <c:v>750</c:v>
                </c:pt>
                <c:pt idx="227">
                  <c:v>750</c:v>
                </c:pt>
                <c:pt idx="228">
                  <c:v>750</c:v>
                </c:pt>
                <c:pt idx="229">
                  <c:v>750</c:v>
                </c:pt>
                <c:pt idx="230">
                  <c:v>750</c:v>
                </c:pt>
                <c:pt idx="231">
                  <c:v>751</c:v>
                </c:pt>
                <c:pt idx="232">
                  <c:v>750</c:v>
                </c:pt>
                <c:pt idx="233">
                  <c:v>750</c:v>
                </c:pt>
                <c:pt idx="234">
                  <c:v>750</c:v>
                </c:pt>
                <c:pt idx="235">
                  <c:v>750</c:v>
                </c:pt>
                <c:pt idx="236">
                  <c:v>750</c:v>
                </c:pt>
                <c:pt idx="237">
                  <c:v>750</c:v>
                </c:pt>
                <c:pt idx="238">
                  <c:v>751</c:v>
                </c:pt>
                <c:pt idx="239">
                  <c:v>755</c:v>
                </c:pt>
                <c:pt idx="240">
                  <c:v>760</c:v>
                </c:pt>
                <c:pt idx="241">
                  <c:v>765</c:v>
                </c:pt>
                <c:pt idx="242">
                  <c:v>770</c:v>
                </c:pt>
                <c:pt idx="243">
                  <c:v>774</c:v>
                </c:pt>
                <c:pt idx="244">
                  <c:v>779</c:v>
                </c:pt>
                <c:pt idx="245">
                  <c:v>783</c:v>
                </c:pt>
                <c:pt idx="246">
                  <c:v>788</c:v>
                </c:pt>
                <c:pt idx="247">
                  <c:v>792</c:v>
                </c:pt>
                <c:pt idx="248">
                  <c:v>797</c:v>
                </c:pt>
                <c:pt idx="249">
                  <c:v>801</c:v>
                </c:pt>
                <c:pt idx="250">
                  <c:v>802</c:v>
                </c:pt>
                <c:pt idx="251">
                  <c:v>801</c:v>
                </c:pt>
                <c:pt idx="252">
                  <c:v>801</c:v>
                </c:pt>
                <c:pt idx="253">
                  <c:v>801</c:v>
                </c:pt>
                <c:pt idx="254">
                  <c:v>800</c:v>
                </c:pt>
                <c:pt idx="255">
                  <c:v>811</c:v>
                </c:pt>
                <c:pt idx="256">
                  <c:v>821</c:v>
                </c:pt>
                <c:pt idx="257">
                  <c:v>822</c:v>
                </c:pt>
                <c:pt idx="258">
                  <c:v>822</c:v>
                </c:pt>
                <c:pt idx="259">
                  <c:v>801</c:v>
                </c:pt>
                <c:pt idx="260">
                  <c:v>791</c:v>
                </c:pt>
                <c:pt idx="261">
                  <c:v>791</c:v>
                </c:pt>
                <c:pt idx="262">
                  <c:v>792</c:v>
                </c:pt>
                <c:pt idx="263">
                  <c:v>792</c:v>
                </c:pt>
                <c:pt idx="264">
                  <c:v>792</c:v>
                </c:pt>
                <c:pt idx="265">
                  <c:v>792</c:v>
                </c:pt>
                <c:pt idx="266">
                  <c:v>791</c:v>
                </c:pt>
                <c:pt idx="267">
                  <c:v>795</c:v>
                </c:pt>
                <c:pt idx="268">
                  <c:v>796</c:v>
                </c:pt>
                <c:pt idx="269">
                  <c:v>796</c:v>
                </c:pt>
                <c:pt idx="270">
                  <c:v>793</c:v>
                </c:pt>
                <c:pt idx="271">
                  <c:v>790</c:v>
                </c:pt>
                <c:pt idx="272">
                  <c:v>787</c:v>
                </c:pt>
                <c:pt idx="273">
                  <c:v>783</c:v>
                </c:pt>
                <c:pt idx="274">
                  <c:v>781</c:v>
                </c:pt>
                <c:pt idx="275">
                  <c:v>777</c:v>
                </c:pt>
                <c:pt idx="276">
                  <c:v>774</c:v>
                </c:pt>
                <c:pt idx="277">
                  <c:v>772</c:v>
                </c:pt>
                <c:pt idx="278">
                  <c:v>768</c:v>
                </c:pt>
                <c:pt idx="279">
                  <c:v>766</c:v>
                </c:pt>
                <c:pt idx="280">
                  <c:v>763</c:v>
                </c:pt>
                <c:pt idx="281">
                  <c:v>759</c:v>
                </c:pt>
                <c:pt idx="282">
                  <c:v>757</c:v>
                </c:pt>
                <c:pt idx="283">
                  <c:v>754</c:v>
                </c:pt>
                <c:pt idx="284">
                  <c:v>751</c:v>
                </c:pt>
                <c:pt idx="285">
                  <c:v>748</c:v>
                </c:pt>
                <c:pt idx="286">
                  <c:v>745</c:v>
                </c:pt>
                <c:pt idx="287">
                  <c:v>742</c:v>
                </c:pt>
                <c:pt idx="288">
                  <c:v>739</c:v>
                </c:pt>
                <c:pt idx="289">
                  <c:v>736</c:v>
                </c:pt>
                <c:pt idx="290">
                  <c:v>734</c:v>
                </c:pt>
                <c:pt idx="291">
                  <c:v>731</c:v>
                </c:pt>
                <c:pt idx="292">
                  <c:v>727</c:v>
                </c:pt>
                <c:pt idx="293">
                  <c:v>725</c:v>
                </c:pt>
                <c:pt idx="294">
                  <c:v>722</c:v>
                </c:pt>
                <c:pt idx="295">
                  <c:v>719</c:v>
                </c:pt>
                <c:pt idx="296">
                  <c:v>716</c:v>
                </c:pt>
                <c:pt idx="297">
                  <c:v>713</c:v>
                </c:pt>
                <c:pt idx="298">
                  <c:v>710</c:v>
                </c:pt>
                <c:pt idx="299">
                  <c:v>707</c:v>
                </c:pt>
                <c:pt idx="300">
                  <c:v>704</c:v>
                </c:pt>
                <c:pt idx="301">
                  <c:v>701</c:v>
                </c:pt>
                <c:pt idx="302">
                  <c:v>698</c:v>
                </c:pt>
                <c:pt idx="303">
                  <c:v>695</c:v>
                </c:pt>
                <c:pt idx="304">
                  <c:v>692</c:v>
                </c:pt>
                <c:pt idx="305">
                  <c:v>689</c:v>
                </c:pt>
                <c:pt idx="306">
                  <c:v>686</c:v>
                </c:pt>
                <c:pt idx="307">
                  <c:v>684</c:v>
                </c:pt>
                <c:pt idx="308">
                  <c:v>681</c:v>
                </c:pt>
                <c:pt idx="309">
                  <c:v>678</c:v>
                </c:pt>
                <c:pt idx="310">
                  <c:v>675</c:v>
                </c:pt>
                <c:pt idx="311">
                  <c:v>672</c:v>
                </c:pt>
                <c:pt idx="312">
                  <c:v>669</c:v>
                </c:pt>
                <c:pt idx="313">
                  <c:v>666</c:v>
                </c:pt>
                <c:pt idx="314">
                  <c:v>663</c:v>
                </c:pt>
                <c:pt idx="315">
                  <c:v>660</c:v>
                </c:pt>
                <c:pt idx="316">
                  <c:v>657</c:v>
                </c:pt>
                <c:pt idx="317">
                  <c:v>654</c:v>
                </c:pt>
                <c:pt idx="318">
                  <c:v>652</c:v>
                </c:pt>
                <c:pt idx="319">
                  <c:v>648</c:v>
                </c:pt>
                <c:pt idx="320">
                  <c:v>645</c:v>
                </c:pt>
                <c:pt idx="321">
                  <c:v>643</c:v>
                </c:pt>
                <c:pt idx="322">
                  <c:v>640</c:v>
                </c:pt>
                <c:pt idx="323">
                  <c:v>636</c:v>
                </c:pt>
                <c:pt idx="324">
                  <c:v>634</c:v>
                </c:pt>
                <c:pt idx="325">
                  <c:v>631</c:v>
                </c:pt>
                <c:pt idx="326">
                  <c:v>628</c:v>
                </c:pt>
                <c:pt idx="327">
                  <c:v>625</c:v>
                </c:pt>
                <c:pt idx="328">
                  <c:v>622</c:v>
                </c:pt>
                <c:pt idx="329">
                  <c:v>620</c:v>
                </c:pt>
                <c:pt idx="330">
                  <c:v>616</c:v>
                </c:pt>
                <c:pt idx="331">
                  <c:v>613</c:v>
                </c:pt>
                <c:pt idx="332">
                  <c:v>610</c:v>
                </c:pt>
                <c:pt idx="333">
                  <c:v>608</c:v>
                </c:pt>
                <c:pt idx="334">
                  <c:v>605</c:v>
                </c:pt>
                <c:pt idx="335">
                  <c:v>601</c:v>
                </c:pt>
                <c:pt idx="336">
                  <c:v>598</c:v>
                </c:pt>
                <c:pt idx="337">
                  <c:v>596</c:v>
                </c:pt>
                <c:pt idx="338">
                  <c:v>593</c:v>
                </c:pt>
                <c:pt idx="339">
                  <c:v>590</c:v>
                </c:pt>
                <c:pt idx="340">
                  <c:v>587</c:v>
                </c:pt>
                <c:pt idx="341">
                  <c:v>584</c:v>
                </c:pt>
                <c:pt idx="342">
                  <c:v>581</c:v>
                </c:pt>
                <c:pt idx="343">
                  <c:v>579</c:v>
                </c:pt>
                <c:pt idx="344">
                  <c:v>575</c:v>
                </c:pt>
                <c:pt idx="345">
                  <c:v>572</c:v>
                </c:pt>
                <c:pt idx="346">
                  <c:v>569</c:v>
                </c:pt>
                <c:pt idx="347">
                  <c:v>567</c:v>
                </c:pt>
                <c:pt idx="348">
                  <c:v>564</c:v>
                </c:pt>
                <c:pt idx="349">
                  <c:v>560</c:v>
                </c:pt>
                <c:pt idx="350">
                  <c:v>558</c:v>
                </c:pt>
                <c:pt idx="351">
                  <c:v>555</c:v>
                </c:pt>
                <c:pt idx="352">
                  <c:v>551</c:v>
                </c:pt>
                <c:pt idx="353">
                  <c:v>549</c:v>
                </c:pt>
                <c:pt idx="354">
                  <c:v>546</c:v>
                </c:pt>
                <c:pt idx="355">
                  <c:v>543</c:v>
                </c:pt>
                <c:pt idx="356">
                  <c:v>540</c:v>
                </c:pt>
                <c:pt idx="357">
                  <c:v>537</c:v>
                </c:pt>
                <c:pt idx="358">
                  <c:v>534</c:v>
                </c:pt>
                <c:pt idx="359">
                  <c:v>531</c:v>
                </c:pt>
                <c:pt idx="360">
                  <c:v>528</c:v>
                </c:pt>
                <c:pt idx="361">
                  <c:v>525</c:v>
                </c:pt>
                <c:pt idx="362">
                  <c:v>523</c:v>
                </c:pt>
                <c:pt idx="363">
                  <c:v>519</c:v>
                </c:pt>
                <c:pt idx="364">
                  <c:v>516</c:v>
                </c:pt>
                <c:pt idx="365">
                  <c:v>514</c:v>
                </c:pt>
                <c:pt idx="366">
                  <c:v>511</c:v>
                </c:pt>
                <c:pt idx="367">
                  <c:v>508</c:v>
                </c:pt>
                <c:pt idx="368">
                  <c:v>505</c:v>
                </c:pt>
                <c:pt idx="369">
                  <c:v>502</c:v>
                </c:pt>
                <c:pt idx="370">
                  <c:v>499</c:v>
                </c:pt>
                <c:pt idx="371">
                  <c:v>496</c:v>
                </c:pt>
                <c:pt idx="372">
                  <c:v>493</c:v>
                </c:pt>
                <c:pt idx="373">
                  <c:v>490</c:v>
                </c:pt>
                <c:pt idx="374">
                  <c:v>487</c:v>
                </c:pt>
                <c:pt idx="375">
                  <c:v>484</c:v>
                </c:pt>
                <c:pt idx="376">
                  <c:v>482</c:v>
                </c:pt>
                <c:pt idx="377">
                  <c:v>479</c:v>
                </c:pt>
                <c:pt idx="378">
                  <c:v>476</c:v>
                </c:pt>
                <c:pt idx="379">
                  <c:v>473</c:v>
                </c:pt>
                <c:pt idx="380">
                  <c:v>470</c:v>
                </c:pt>
                <c:pt idx="381">
                  <c:v>467</c:v>
                </c:pt>
                <c:pt idx="382">
                  <c:v>464</c:v>
                </c:pt>
                <c:pt idx="383">
                  <c:v>461</c:v>
                </c:pt>
                <c:pt idx="384">
                  <c:v>458</c:v>
                </c:pt>
                <c:pt idx="385">
                  <c:v>456</c:v>
                </c:pt>
                <c:pt idx="386">
                  <c:v>453</c:v>
                </c:pt>
                <c:pt idx="387">
                  <c:v>449</c:v>
                </c:pt>
                <c:pt idx="388">
                  <c:v>447</c:v>
                </c:pt>
                <c:pt idx="389">
                  <c:v>444</c:v>
                </c:pt>
                <c:pt idx="390">
                  <c:v>441</c:v>
                </c:pt>
                <c:pt idx="391">
                  <c:v>438</c:v>
                </c:pt>
                <c:pt idx="392">
                  <c:v>435</c:v>
                </c:pt>
                <c:pt idx="393">
                  <c:v>431</c:v>
                </c:pt>
                <c:pt idx="394">
                  <c:v>428</c:v>
                </c:pt>
                <c:pt idx="395">
                  <c:v>426</c:v>
                </c:pt>
                <c:pt idx="396">
                  <c:v>423</c:v>
                </c:pt>
                <c:pt idx="397">
                  <c:v>420</c:v>
                </c:pt>
                <c:pt idx="398">
                  <c:v>418</c:v>
                </c:pt>
                <c:pt idx="399">
                  <c:v>415</c:v>
                </c:pt>
                <c:pt idx="400">
                  <c:v>412</c:v>
                </c:pt>
                <c:pt idx="401">
                  <c:v>409</c:v>
                </c:pt>
                <c:pt idx="402">
                  <c:v>406</c:v>
                </c:pt>
                <c:pt idx="403">
                  <c:v>403</c:v>
                </c:pt>
                <c:pt idx="404">
                  <c:v>400</c:v>
                </c:pt>
                <c:pt idx="405">
                  <c:v>390</c:v>
                </c:pt>
                <c:pt idx="406">
                  <c:v>374</c:v>
                </c:pt>
                <c:pt idx="407">
                  <c:v>359</c:v>
                </c:pt>
              </c:numCache>
            </c:numRef>
          </c:val>
        </c:ser>
        <c:ser>
          <c:idx val="5"/>
          <c:order val="5"/>
          <c:tx>
            <c:strRef>
              <c:f>去坏热电偶温度、时间图!$F$1</c:f>
              <c:strCache>
                <c:ptCount val="1"/>
                <c:pt idx="0">
                  <c:v>底部温度</c:v>
                </c:pt>
              </c:strCache>
            </c:strRef>
          </c:tx>
          <c:marker>
            <c:symbol val="none"/>
          </c:marker>
          <c:cat>
            <c:strRef>
              <c:f>去坏热电偶温度、时间图!$A$2:$A$409</c:f>
              <c:strCache>
                <c:ptCount val="408"/>
                <c:pt idx="0">
                  <c:v>    0:53:54</c:v>
                </c:pt>
                <c:pt idx="1">
                  <c:v>    0:56:34</c:v>
                </c:pt>
                <c:pt idx="2">
                  <c:v>    0:59:14</c:v>
                </c:pt>
                <c:pt idx="3">
                  <c:v>    1:01:54</c:v>
                </c:pt>
                <c:pt idx="4">
                  <c:v>    1:04:34</c:v>
                </c:pt>
                <c:pt idx="5">
                  <c:v>    1:07:14</c:v>
                </c:pt>
                <c:pt idx="6">
                  <c:v>    1:09:54</c:v>
                </c:pt>
                <c:pt idx="7">
                  <c:v>    1:12:24</c:v>
                </c:pt>
                <c:pt idx="8">
                  <c:v>    1:15:04</c:v>
                </c:pt>
                <c:pt idx="9">
                  <c:v>    1:17:44</c:v>
                </c:pt>
                <c:pt idx="10">
                  <c:v>    1:20:24</c:v>
                </c:pt>
                <c:pt idx="11">
                  <c:v>    1:23:04</c:v>
                </c:pt>
                <c:pt idx="12">
                  <c:v>    1:25:44</c:v>
                </c:pt>
                <c:pt idx="13">
                  <c:v>    1:28:24</c:v>
                </c:pt>
                <c:pt idx="14">
                  <c:v>    1:31:04</c:v>
                </c:pt>
                <c:pt idx="15">
                  <c:v>    1:33:44</c:v>
                </c:pt>
                <c:pt idx="16">
                  <c:v>    1:36:24</c:v>
                </c:pt>
                <c:pt idx="17">
                  <c:v>    1:39:04</c:v>
                </c:pt>
                <c:pt idx="18">
                  <c:v>    1:41:44</c:v>
                </c:pt>
                <c:pt idx="19">
                  <c:v>    1:44:14</c:v>
                </c:pt>
                <c:pt idx="20">
                  <c:v>    1:46:54</c:v>
                </c:pt>
                <c:pt idx="21">
                  <c:v>    1:49:34</c:v>
                </c:pt>
                <c:pt idx="22">
                  <c:v>    1:52:14</c:v>
                </c:pt>
                <c:pt idx="23">
                  <c:v>    1:54:54</c:v>
                </c:pt>
                <c:pt idx="24">
                  <c:v>    1:57:34</c:v>
                </c:pt>
                <c:pt idx="25">
                  <c:v>    2:00:14</c:v>
                </c:pt>
                <c:pt idx="26">
                  <c:v>    2:02:54</c:v>
                </c:pt>
                <c:pt idx="27">
                  <c:v>    2:05:34</c:v>
                </c:pt>
                <c:pt idx="28">
                  <c:v>    2:08:14</c:v>
                </c:pt>
                <c:pt idx="29">
                  <c:v>    2:10:54</c:v>
                </c:pt>
                <c:pt idx="30">
                  <c:v>    2:13:34</c:v>
                </c:pt>
                <c:pt idx="31">
                  <c:v>    2:16:14</c:v>
                </c:pt>
                <c:pt idx="32">
                  <c:v>    2:18:44</c:v>
                </c:pt>
                <c:pt idx="33">
                  <c:v>    2:21:24</c:v>
                </c:pt>
                <c:pt idx="34">
                  <c:v>    2:24:04</c:v>
                </c:pt>
                <c:pt idx="35">
                  <c:v>    2:26:44</c:v>
                </c:pt>
                <c:pt idx="36">
                  <c:v>    2:29:24</c:v>
                </c:pt>
                <c:pt idx="37">
                  <c:v>    2:32:04</c:v>
                </c:pt>
                <c:pt idx="38">
                  <c:v>    2:34:44</c:v>
                </c:pt>
                <c:pt idx="39">
                  <c:v>    2:37:24</c:v>
                </c:pt>
                <c:pt idx="40">
                  <c:v>    2:40:04</c:v>
                </c:pt>
                <c:pt idx="41">
                  <c:v>    2:42:44</c:v>
                </c:pt>
                <c:pt idx="42">
                  <c:v>    2:45:24</c:v>
                </c:pt>
                <c:pt idx="43">
                  <c:v>    2:48:04</c:v>
                </c:pt>
                <c:pt idx="44">
                  <c:v>    2:50:44</c:v>
                </c:pt>
                <c:pt idx="45">
                  <c:v>    2:53:14</c:v>
                </c:pt>
                <c:pt idx="46">
                  <c:v>    2:55:54</c:v>
                </c:pt>
                <c:pt idx="47">
                  <c:v>    2:58:34</c:v>
                </c:pt>
                <c:pt idx="48">
                  <c:v>    3:01:14</c:v>
                </c:pt>
                <c:pt idx="49">
                  <c:v>    3:03:54</c:v>
                </c:pt>
                <c:pt idx="50">
                  <c:v>    3:06:34</c:v>
                </c:pt>
                <c:pt idx="51">
                  <c:v>    3:09:14</c:v>
                </c:pt>
                <c:pt idx="52">
                  <c:v>    3:11:54</c:v>
                </c:pt>
                <c:pt idx="53">
                  <c:v>    3:14:34</c:v>
                </c:pt>
                <c:pt idx="54">
                  <c:v>    3:17:14</c:v>
                </c:pt>
                <c:pt idx="55">
                  <c:v>    3:19:44</c:v>
                </c:pt>
                <c:pt idx="56">
                  <c:v>    3:22:24</c:v>
                </c:pt>
                <c:pt idx="57">
                  <c:v>    3:25:04</c:v>
                </c:pt>
                <c:pt idx="58">
                  <c:v>    3:27:44</c:v>
                </c:pt>
                <c:pt idx="59">
                  <c:v>    3:30:24</c:v>
                </c:pt>
                <c:pt idx="60">
                  <c:v>    3:33:04</c:v>
                </c:pt>
                <c:pt idx="61">
                  <c:v>    3:35:44</c:v>
                </c:pt>
                <c:pt idx="62">
                  <c:v>    3:38:24</c:v>
                </c:pt>
                <c:pt idx="63">
                  <c:v>    3:41:04</c:v>
                </c:pt>
                <c:pt idx="64">
                  <c:v>    3:43:44</c:v>
                </c:pt>
                <c:pt idx="65">
                  <c:v>    3:46:24</c:v>
                </c:pt>
                <c:pt idx="66">
                  <c:v>    3:49:04</c:v>
                </c:pt>
                <c:pt idx="67">
                  <c:v>    3:51:44</c:v>
                </c:pt>
                <c:pt idx="68">
                  <c:v>    3:54:24</c:v>
                </c:pt>
                <c:pt idx="69">
                  <c:v>    3:57:02</c:v>
                </c:pt>
                <c:pt idx="70">
                  <c:v>    3:59:34</c:v>
                </c:pt>
                <c:pt idx="71">
                  <c:v>    4:02:14</c:v>
                </c:pt>
                <c:pt idx="72">
                  <c:v>    4:04:54</c:v>
                </c:pt>
                <c:pt idx="73">
                  <c:v>    4:07:34</c:v>
                </c:pt>
                <c:pt idx="74">
                  <c:v>    4:10:14</c:v>
                </c:pt>
                <c:pt idx="75">
                  <c:v>    4:12:54</c:v>
                </c:pt>
                <c:pt idx="76">
                  <c:v>    4:15:34</c:v>
                </c:pt>
                <c:pt idx="77">
                  <c:v>    4:18:14</c:v>
                </c:pt>
                <c:pt idx="78">
                  <c:v>    4:20:44</c:v>
                </c:pt>
                <c:pt idx="79">
                  <c:v>    4:23:24</c:v>
                </c:pt>
                <c:pt idx="80">
                  <c:v>    4:26:04</c:v>
                </c:pt>
                <c:pt idx="81">
                  <c:v>    4:28:44</c:v>
                </c:pt>
                <c:pt idx="82">
                  <c:v>    4:31:24</c:v>
                </c:pt>
                <c:pt idx="83">
                  <c:v>    4:34:04</c:v>
                </c:pt>
                <c:pt idx="84">
                  <c:v>    4:36:44</c:v>
                </c:pt>
                <c:pt idx="85">
                  <c:v>    4:39:24</c:v>
                </c:pt>
                <c:pt idx="86">
                  <c:v>    4:42:04</c:v>
                </c:pt>
                <c:pt idx="87">
                  <c:v>    4:44:44</c:v>
                </c:pt>
                <c:pt idx="88">
                  <c:v>    4:47:24</c:v>
                </c:pt>
                <c:pt idx="89">
                  <c:v>    4:50:04</c:v>
                </c:pt>
                <c:pt idx="90">
                  <c:v>    4:52:44</c:v>
                </c:pt>
                <c:pt idx="91">
                  <c:v>    4:55:24</c:v>
                </c:pt>
                <c:pt idx="92">
                  <c:v>    4:58:04</c:v>
                </c:pt>
                <c:pt idx="93">
                  <c:v>    5:00:34</c:v>
                </c:pt>
                <c:pt idx="94">
                  <c:v>    5:03:14</c:v>
                </c:pt>
                <c:pt idx="95">
                  <c:v>    5:05:54</c:v>
                </c:pt>
                <c:pt idx="96">
                  <c:v>    5:08:34</c:v>
                </c:pt>
                <c:pt idx="97">
                  <c:v>    5:11:14</c:v>
                </c:pt>
                <c:pt idx="98">
                  <c:v>    5:13:54</c:v>
                </c:pt>
                <c:pt idx="99">
                  <c:v>    5:16:34</c:v>
                </c:pt>
                <c:pt idx="100">
                  <c:v>    5:19:04</c:v>
                </c:pt>
                <c:pt idx="101">
                  <c:v>    5:21:44</c:v>
                </c:pt>
                <c:pt idx="102">
                  <c:v>    5:24:24</c:v>
                </c:pt>
                <c:pt idx="103">
                  <c:v>    5:27:04</c:v>
                </c:pt>
                <c:pt idx="104">
                  <c:v>    5:29:44</c:v>
                </c:pt>
                <c:pt idx="105">
                  <c:v>    5:32:24</c:v>
                </c:pt>
                <c:pt idx="106">
                  <c:v>    5:35:04</c:v>
                </c:pt>
                <c:pt idx="107">
                  <c:v>    5:37:44</c:v>
                </c:pt>
                <c:pt idx="108">
                  <c:v>    5:40:24</c:v>
                </c:pt>
                <c:pt idx="109">
                  <c:v>    5:43:04</c:v>
                </c:pt>
                <c:pt idx="110">
                  <c:v>    5:45:44</c:v>
                </c:pt>
                <c:pt idx="111">
                  <c:v>    5:48:24</c:v>
                </c:pt>
                <c:pt idx="112">
                  <c:v>    5:51:04</c:v>
                </c:pt>
                <c:pt idx="113">
                  <c:v>    5:53:44</c:v>
                </c:pt>
                <c:pt idx="114">
                  <c:v>    5:56:24</c:v>
                </c:pt>
                <c:pt idx="115">
                  <c:v>    5:59:04</c:v>
                </c:pt>
                <c:pt idx="116">
                  <c:v>    6:01:44</c:v>
                </c:pt>
                <c:pt idx="117">
                  <c:v>    6:04:24</c:v>
                </c:pt>
                <c:pt idx="118">
                  <c:v>    6:07:04</c:v>
                </c:pt>
                <c:pt idx="119">
                  <c:v>    6:09:44</c:v>
                </c:pt>
                <c:pt idx="120">
                  <c:v>    6:12:24</c:v>
                </c:pt>
                <c:pt idx="121">
                  <c:v>    6:15:04</c:v>
                </c:pt>
                <c:pt idx="122">
                  <c:v>    6:17:44</c:v>
                </c:pt>
                <c:pt idx="123">
                  <c:v>    6:20:24</c:v>
                </c:pt>
                <c:pt idx="124">
                  <c:v>    6:23:04</c:v>
                </c:pt>
                <c:pt idx="125">
                  <c:v>    6:25:44</c:v>
                </c:pt>
                <c:pt idx="126">
                  <c:v>    6:28:24</c:v>
                </c:pt>
                <c:pt idx="127">
                  <c:v>    6:31:04</c:v>
                </c:pt>
                <c:pt idx="128">
                  <c:v>    6:33:44</c:v>
                </c:pt>
                <c:pt idx="129">
                  <c:v>    6:36:24</c:v>
                </c:pt>
                <c:pt idx="130">
                  <c:v>    6:39:04</c:v>
                </c:pt>
                <c:pt idx="131">
                  <c:v>    6:41:44</c:v>
                </c:pt>
                <c:pt idx="132">
                  <c:v>    6:44:24</c:v>
                </c:pt>
                <c:pt idx="133">
                  <c:v>    6:47:04</c:v>
                </c:pt>
                <c:pt idx="134">
                  <c:v>    6:49:44</c:v>
                </c:pt>
                <c:pt idx="135">
                  <c:v>    6:52:24</c:v>
                </c:pt>
                <c:pt idx="136">
                  <c:v>    6:55:04</c:v>
                </c:pt>
                <c:pt idx="137">
                  <c:v>    6:57:44</c:v>
                </c:pt>
                <c:pt idx="138">
                  <c:v>    7:00:24</c:v>
                </c:pt>
                <c:pt idx="139">
                  <c:v>    7:03:04</c:v>
                </c:pt>
                <c:pt idx="140">
                  <c:v>    7:05:44</c:v>
                </c:pt>
                <c:pt idx="141">
                  <c:v>    7:08:24</c:v>
                </c:pt>
                <c:pt idx="142">
                  <c:v>    7:11:04</c:v>
                </c:pt>
                <c:pt idx="143">
                  <c:v>    7:13:44</c:v>
                </c:pt>
                <c:pt idx="144">
                  <c:v>    7:16:24</c:v>
                </c:pt>
                <c:pt idx="145">
                  <c:v>    7:19:04</c:v>
                </c:pt>
                <c:pt idx="146">
                  <c:v>    7:21:44</c:v>
                </c:pt>
                <c:pt idx="147">
                  <c:v>    7:24:24</c:v>
                </c:pt>
                <c:pt idx="148">
                  <c:v>    7:27:04</c:v>
                </c:pt>
                <c:pt idx="149">
                  <c:v>    7:29:44</c:v>
                </c:pt>
                <c:pt idx="150">
                  <c:v>    7:32:24</c:v>
                </c:pt>
                <c:pt idx="151">
                  <c:v>    7:35:04</c:v>
                </c:pt>
                <c:pt idx="152">
                  <c:v>    7:37:44</c:v>
                </c:pt>
                <c:pt idx="153">
                  <c:v>    7:40:24</c:v>
                </c:pt>
                <c:pt idx="154">
                  <c:v>    7:43:04</c:v>
                </c:pt>
                <c:pt idx="155">
                  <c:v>    7:45:44</c:v>
                </c:pt>
                <c:pt idx="156">
                  <c:v>    7:48:24</c:v>
                </c:pt>
                <c:pt idx="157">
                  <c:v>    7:51:04</c:v>
                </c:pt>
                <c:pt idx="158">
                  <c:v>    7:53:44</c:v>
                </c:pt>
                <c:pt idx="159">
                  <c:v>    7:56:24</c:v>
                </c:pt>
                <c:pt idx="160">
                  <c:v>    7:59:04</c:v>
                </c:pt>
                <c:pt idx="161">
                  <c:v>    8:01:44</c:v>
                </c:pt>
                <c:pt idx="162">
                  <c:v>    8:04:24</c:v>
                </c:pt>
                <c:pt idx="163">
                  <c:v>    8:07:04</c:v>
                </c:pt>
                <c:pt idx="164">
                  <c:v>    8:09:44</c:v>
                </c:pt>
                <c:pt idx="165">
                  <c:v>    8:12:24</c:v>
                </c:pt>
                <c:pt idx="166">
                  <c:v>    8:15:04</c:v>
                </c:pt>
                <c:pt idx="167">
                  <c:v>    8:17:44</c:v>
                </c:pt>
                <c:pt idx="168">
                  <c:v>    8:20:24</c:v>
                </c:pt>
                <c:pt idx="169">
                  <c:v>    8:23:04</c:v>
                </c:pt>
                <c:pt idx="170">
                  <c:v>    8:25:44</c:v>
                </c:pt>
                <c:pt idx="171">
                  <c:v>    8:28:24</c:v>
                </c:pt>
                <c:pt idx="172">
                  <c:v>    8:31:04</c:v>
                </c:pt>
                <c:pt idx="173">
                  <c:v>    8:33:44</c:v>
                </c:pt>
                <c:pt idx="174">
                  <c:v>    8:36:24</c:v>
                </c:pt>
                <c:pt idx="175">
                  <c:v>    8:39:04</c:v>
                </c:pt>
                <c:pt idx="176">
                  <c:v>    8:41:44</c:v>
                </c:pt>
                <c:pt idx="177">
                  <c:v>    8:44:24</c:v>
                </c:pt>
                <c:pt idx="178">
                  <c:v>    8:47:04</c:v>
                </c:pt>
                <c:pt idx="179">
                  <c:v>    8:49:44</c:v>
                </c:pt>
                <c:pt idx="180">
                  <c:v>    8:52:24</c:v>
                </c:pt>
                <c:pt idx="181">
                  <c:v>    8:55:04</c:v>
                </c:pt>
                <c:pt idx="182">
                  <c:v>    8:57:44</c:v>
                </c:pt>
                <c:pt idx="183">
                  <c:v>    9:00:24</c:v>
                </c:pt>
                <c:pt idx="184">
                  <c:v>    9:03:04</c:v>
                </c:pt>
                <c:pt idx="185">
                  <c:v>    9:05:44</c:v>
                </c:pt>
                <c:pt idx="186">
                  <c:v>    9:08:24</c:v>
                </c:pt>
                <c:pt idx="187">
                  <c:v>    9:11:04</c:v>
                </c:pt>
                <c:pt idx="188">
                  <c:v>    9:13:44</c:v>
                </c:pt>
                <c:pt idx="189">
                  <c:v>    9:16:24</c:v>
                </c:pt>
                <c:pt idx="190">
                  <c:v>    9:19:04</c:v>
                </c:pt>
                <c:pt idx="191">
                  <c:v>    9:21:44</c:v>
                </c:pt>
                <c:pt idx="192">
                  <c:v>    9:24:24</c:v>
                </c:pt>
                <c:pt idx="193">
                  <c:v>    9:27:04</c:v>
                </c:pt>
                <c:pt idx="194">
                  <c:v>    9:29:44</c:v>
                </c:pt>
                <c:pt idx="195">
                  <c:v>    9:32:24</c:v>
                </c:pt>
                <c:pt idx="196">
                  <c:v>    9:35:04</c:v>
                </c:pt>
                <c:pt idx="197">
                  <c:v>    9:37:44</c:v>
                </c:pt>
                <c:pt idx="198">
                  <c:v>    9:40:24</c:v>
                </c:pt>
                <c:pt idx="199">
                  <c:v>    9:43:04</c:v>
                </c:pt>
                <c:pt idx="200">
                  <c:v>    9:45:44</c:v>
                </c:pt>
                <c:pt idx="201">
                  <c:v>    9:48:24</c:v>
                </c:pt>
                <c:pt idx="202">
                  <c:v>    9:51:04</c:v>
                </c:pt>
                <c:pt idx="203">
                  <c:v>    9:53:44</c:v>
                </c:pt>
                <c:pt idx="204">
                  <c:v>    9:56:24</c:v>
                </c:pt>
                <c:pt idx="205">
                  <c:v>    9:59:04</c:v>
                </c:pt>
                <c:pt idx="206">
                  <c:v>    10:01:44</c:v>
                </c:pt>
                <c:pt idx="207">
                  <c:v>    10:04:24</c:v>
                </c:pt>
                <c:pt idx="208">
                  <c:v>    10:07:04</c:v>
                </c:pt>
                <c:pt idx="209">
                  <c:v>    10:09:44</c:v>
                </c:pt>
                <c:pt idx="210">
                  <c:v>    10:12:24</c:v>
                </c:pt>
                <c:pt idx="211">
                  <c:v>    10:15:04</c:v>
                </c:pt>
                <c:pt idx="212">
                  <c:v>    10:17:44</c:v>
                </c:pt>
                <c:pt idx="213">
                  <c:v>    10:20:24</c:v>
                </c:pt>
                <c:pt idx="214">
                  <c:v>    10:23:04</c:v>
                </c:pt>
                <c:pt idx="215">
                  <c:v>    10:25:44</c:v>
                </c:pt>
                <c:pt idx="216">
                  <c:v>    10:28:24</c:v>
                </c:pt>
                <c:pt idx="217">
                  <c:v>    10:31:04</c:v>
                </c:pt>
                <c:pt idx="218">
                  <c:v>    10:33:44</c:v>
                </c:pt>
                <c:pt idx="219">
                  <c:v>    10:36:24</c:v>
                </c:pt>
                <c:pt idx="220">
                  <c:v>    10:39:04</c:v>
                </c:pt>
                <c:pt idx="221">
                  <c:v>    10:41:44</c:v>
                </c:pt>
                <c:pt idx="222">
                  <c:v>    10:44:24</c:v>
                </c:pt>
                <c:pt idx="223">
                  <c:v>    10:47:04</c:v>
                </c:pt>
                <c:pt idx="224">
                  <c:v>    10:49:44</c:v>
                </c:pt>
                <c:pt idx="225">
                  <c:v>    10:52:24</c:v>
                </c:pt>
                <c:pt idx="226">
                  <c:v>    10:55:04</c:v>
                </c:pt>
                <c:pt idx="227">
                  <c:v>    10:57:44</c:v>
                </c:pt>
                <c:pt idx="228">
                  <c:v>    11:00:24</c:v>
                </c:pt>
                <c:pt idx="229">
                  <c:v>    11:03:04</c:v>
                </c:pt>
                <c:pt idx="230">
                  <c:v>    11:05:44</c:v>
                </c:pt>
                <c:pt idx="231">
                  <c:v>    11:08:24</c:v>
                </c:pt>
                <c:pt idx="232">
                  <c:v>    11:11:04</c:v>
                </c:pt>
                <c:pt idx="233">
                  <c:v>    11:13:44</c:v>
                </c:pt>
                <c:pt idx="234">
                  <c:v>    11:16:24</c:v>
                </c:pt>
                <c:pt idx="235">
                  <c:v>    11:19:04</c:v>
                </c:pt>
                <c:pt idx="236">
                  <c:v>    11:21:44</c:v>
                </c:pt>
                <c:pt idx="237">
                  <c:v>    11:24:24</c:v>
                </c:pt>
                <c:pt idx="238">
                  <c:v>    11:27:04</c:v>
                </c:pt>
                <c:pt idx="239">
                  <c:v>    11:29:44</c:v>
                </c:pt>
                <c:pt idx="240">
                  <c:v>    11:32:24</c:v>
                </c:pt>
                <c:pt idx="241">
                  <c:v>    11:35:04</c:v>
                </c:pt>
                <c:pt idx="242">
                  <c:v>    11:37:44</c:v>
                </c:pt>
                <c:pt idx="243">
                  <c:v>    11:40:24</c:v>
                </c:pt>
                <c:pt idx="244">
                  <c:v>    11:43:04</c:v>
                </c:pt>
                <c:pt idx="245">
                  <c:v>    11:45:44</c:v>
                </c:pt>
                <c:pt idx="246">
                  <c:v>    11:48:24</c:v>
                </c:pt>
                <c:pt idx="247">
                  <c:v>    11:51:04</c:v>
                </c:pt>
                <c:pt idx="248">
                  <c:v>    11:53:44</c:v>
                </c:pt>
                <c:pt idx="249">
                  <c:v>    11:56:24</c:v>
                </c:pt>
                <c:pt idx="250">
                  <c:v>    11:59:04</c:v>
                </c:pt>
                <c:pt idx="251">
                  <c:v>    12:01:44</c:v>
                </c:pt>
                <c:pt idx="252">
                  <c:v>    12:04:24</c:v>
                </c:pt>
                <c:pt idx="253">
                  <c:v>    12:07:04</c:v>
                </c:pt>
                <c:pt idx="254">
                  <c:v>    12:09:44</c:v>
                </c:pt>
                <c:pt idx="255">
                  <c:v>    12:12:24</c:v>
                </c:pt>
                <c:pt idx="256">
                  <c:v>    12:15:04</c:v>
                </c:pt>
                <c:pt idx="257">
                  <c:v>    12:17:44</c:v>
                </c:pt>
                <c:pt idx="258">
                  <c:v>    12:20:24</c:v>
                </c:pt>
                <c:pt idx="259">
                  <c:v>    12:23:04</c:v>
                </c:pt>
                <c:pt idx="260">
                  <c:v>    12:25:44</c:v>
                </c:pt>
                <c:pt idx="261">
                  <c:v>    12:28:24</c:v>
                </c:pt>
                <c:pt idx="262">
                  <c:v>    12:31:04</c:v>
                </c:pt>
                <c:pt idx="263">
                  <c:v>    12:33:44</c:v>
                </c:pt>
                <c:pt idx="264">
                  <c:v>    12:36:24</c:v>
                </c:pt>
                <c:pt idx="265">
                  <c:v>    12:39:04</c:v>
                </c:pt>
                <c:pt idx="266">
                  <c:v>    12:41:44</c:v>
                </c:pt>
                <c:pt idx="267">
                  <c:v>    12:44:24</c:v>
                </c:pt>
                <c:pt idx="268">
                  <c:v>    12:47:04</c:v>
                </c:pt>
                <c:pt idx="269">
                  <c:v>    12:49:44</c:v>
                </c:pt>
                <c:pt idx="270">
                  <c:v>    12:52:24</c:v>
                </c:pt>
                <c:pt idx="271">
                  <c:v>    12:55:04</c:v>
                </c:pt>
                <c:pt idx="272">
                  <c:v>    12:57:44</c:v>
                </c:pt>
                <c:pt idx="273">
                  <c:v>    13:00:24</c:v>
                </c:pt>
                <c:pt idx="274">
                  <c:v>    13:03:04</c:v>
                </c:pt>
                <c:pt idx="275">
                  <c:v>    13:05:44</c:v>
                </c:pt>
                <c:pt idx="276">
                  <c:v>    13:08:24</c:v>
                </c:pt>
                <c:pt idx="277">
                  <c:v>    13:11:04</c:v>
                </c:pt>
                <c:pt idx="278">
                  <c:v>    13:13:44</c:v>
                </c:pt>
                <c:pt idx="279">
                  <c:v>    13:16:24</c:v>
                </c:pt>
                <c:pt idx="280">
                  <c:v>    13:19:04</c:v>
                </c:pt>
                <c:pt idx="281">
                  <c:v>    13:21:44</c:v>
                </c:pt>
                <c:pt idx="282">
                  <c:v>    13:24:24</c:v>
                </c:pt>
                <c:pt idx="283">
                  <c:v>    13:27:04</c:v>
                </c:pt>
                <c:pt idx="284">
                  <c:v>    13:29:44</c:v>
                </c:pt>
                <c:pt idx="285">
                  <c:v>    13:32:24</c:v>
                </c:pt>
                <c:pt idx="286">
                  <c:v>    13:35:04</c:v>
                </c:pt>
                <c:pt idx="287">
                  <c:v>    13:37:44</c:v>
                </c:pt>
                <c:pt idx="288">
                  <c:v>    13:40:24</c:v>
                </c:pt>
                <c:pt idx="289">
                  <c:v>    13:43:04</c:v>
                </c:pt>
                <c:pt idx="290">
                  <c:v>    13:45:44</c:v>
                </c:pt>
                <c:pt idx="291">
                  <c:v>    13:48:24</c:v>
                </c:pt>
                <c:pt idx="292">
                  <c:v>    13:51:04</c:v>
                </c:pt>
                <c:pt idx="293">
                  <c:v>    13:53:44</c:v>
                </c:pt>
                <c:pt idx="294">
                  <c:v>    13:56:24</c:v>
                </c:pt>
                <c:pt idx="295">
                  <c:v>    13:59:04</c:v>
                </c:pt>
                <c:pt idx="296">
                  <c:v>    14:01:44</c:v>
                </c:pt>
                <c:pt idx="297">
                  <c:v>    14:04:24</c:v>
                </c:pt>
                <c:pt idx="298">
                  <c:v>    14:07:04</c:v>
                </c:pt>
                <c:pt idx="299">
                  <c:v>    14:09:44</c:v>
                </c:pt>
                <c:pt idx="300">
                  <c:v>    14:12:24</c:v>
                </c:pt>
                <c:pt idx="301">
                  <c:v>    14:15:04</c:v>
                </c:pt>
                <c:pt idx="302">
                  <c:v>    14:17:44</c:v>
                </c:pt>
                <c:pt idx="303">
                  <c:v>    14:20:24</c:v>
                </c:pt>
                <c:pt idx="304">
                  <c:v>    14:23:04</c:v>
                </c:pt>
                <c:pt idx="305">
                  <c:v>    14:25:44</c:v>
                </c:pt>
                <c:pt idx="306">
                  <c:v>    14:28:24</c:v>
                </c:pt>
                <c:pt idx="307">
                  <c:v>    14:31:04</c:v>
                </c:pt>
                <c:pt idx="308">
                  <c:v>    14:33:44</c:v>
                </c:pt>
                <c:pt idx="309">
                  <c:v>    14:36:24</c:v>
                </c:pt>
                <c:pt idx="310">
                  <c:v>    14:39:04</c:v>
                </c:pt>
                <c:pt idx="311">
                  <c:v>    14:41:44</c:v>
                </c:pt>
                <c:pt idx="312">
                  <c:v>    14:44:24</c:v>
                </c:pt>
                <c:pt idx="313">
                  <c:v>    14:47:04</c:v>
                </c:pt>
                <c:pt idx="314">
                  <c:v>    14:49:44</c:v>
                </c:pt>
                <c:pt idx="315">
                  <c:v>    14:52:24</c:v>
                </c:pt>
                <c:pt idx="316">
                  <c:v>    14:55:04</c:v>
                </c:pt>
                <c:pt idx="317">
                  <c:v>    14:57:44</c:v>
                </c:pt>
                <c:pt idx="318">
                  <c:v>    15:00:24</c:v>
                </c:pt>
                <c:pt idx="319">
                  <c:v>    15:03:04</c:v>
                </c:pt>
                <c:pt idx="320">
                  <c:v>    15:05:44</c:v>
                </c:pt>
                <c:pt idx="321">
                  <c:v>    15:08:24</c:v>
                </c:pt>
                <c:pt idx="322">
                  <c:v>    15:11:04</c:v>
                </c:pt>
                <c:pt idx="323">
                  <c:v>    15:13:44</c:v>
                </c:pt>
                <c:pt idx="324">
                  <c:v>    15:16:24</c:v>
                </c:pt>
                <c:pt idx="325">
                  <c:v>    15:19:04</c:v>
                </c:pt>
                <c:pt idx="326">
                  <c:v>    15:21:44</c:v>
                </c:pt>
                <c:pt idx="327">
                  <c:v>    15:24:24</c:v>
                </c:pt>
                <c:pt idx="328">
                  <c:v>    15:27:04</c:v>
                </c:pt>
                <c:pt idx="329">
                  <c:v>    15:29:44</c:v>
                </c:pt>
                <c:pt idx="330">
                  <c:v>    15:32:24</c:v>
                </c:pt>
                <c:pt idx="331">
                  <c:v>    15:35:04</c:v>
                </c:pt>
                <c:pt idx="332">
                  <c:v>    15:37:44</c:v>
                </c:pt>
                <c:pt idx="333">
                  <c:v>    15:40:24</c:v>
                </c:pt>
                <c:pt idx="334">
                  <c:v>    15:43:04</c:v>
                </c:pt>
                <c:pt idx="335">
                  <c:v>    15:45:44</c:v>
                </c:pt>
                <c:pt idx="336">
                  <c:v>    15:48:24</c:v>
                </c:pt>
                <c:pt idx="337">
                  <c:v>    15:51:04</c:v>
                </c:pt>
                <c:pt idx="338">
                  <c:v>    15:53:44</c:v>
                </c:pt>
                <c:pt idx="339">
                  <c:v>    15:56:24</c:v>
                </c:pt>
                <c:pt idx="340">
                  <c:v>    15:59:04</c:v>
                </c:pt>
                <c:pt idx="341">
                  <c:v>    16:01:44</c:v>
                </c:pt>
                <c:pt idx="342">
                  <c:v>    16:04:24</c:v>
                </c:pt>
                <c:pt idx="343">
                  <c:v>    16:07:04</c:v>
                </c:pt>
                <c:pt idx="344">
                  <c:v>    16:09:44</c:v>
                </c:pt>
                <c:pt idx="345">
                  <c:v>    16:12:24</c:v>
                </c:pt>
                <c:pt idx="346">
                  <c:v>    16:15:04</c:v>
                </c:pt>
                <c:pt idx="347">
                  <c:v>    16:17:44</c:v>
                </c:pt>
                <c:pt idx="348">
                  <c:v>    16:20:24</c:v>
                </c:pt>
                <c:pt idx="349">
                  <c:v>    16:23:04</c:v>
                </c:pt>
                <c:pt idx="350">
                  <c:v>    16:25:44</c:v>
                </c:pt>
                <c:pt idx="351">
                  <c:v>    16:28:24</c:v>
                </c:pt>
                <c:pt idx="352">
                  <c:v>    16:31:04</c:v>
                </c:pt>
                <c:pt idx="353">
                  <c:v>    16:33:44</c:v>
                </c:pt>
                <c:pt idx="354">
                  <c:v>    16:36:24</c:v>
                </c:pt>
                <c:pt idx="355">
                  <c:v>    16:39:04</c:v>
                </c:pt>
                <c:pt idx="356">
                  <c:v>    16:41:44</c:v>
                </c:pt>
                <c:pt idx="357">
                  <c:v>    16:44:24</c:v>
                </c:pt>
                <c:pt idx="358">
                  <c:v>    16:47:04</c:v>
                </c:pt>
                <c:pt idx="359">
                  <c:v>    16:49:44</c:v>
                </c:pt>
                <c:pt idx="360">
                  <c:v>    16:52:24</c:v>
                </c:pt>
                <c:pt idx="361">
                  <c:v>    16:55:04</c:v>
                </c:pt>
                <c:pt idx="362">
                  <c:v>    16:57:44</c:v>
                </c:pt>
                <c:pt idx="363">
                  <c:v>    17:00:24</c:v>
                </c:pt>
                <c:pt idx="364">
                  <c:v>    17:03:04</c:v>
                </c:pt>
                <c:pt idx="365">
                  <c:v>    17:05:44</c:v>
                </c:pt>
                <c:pt idx="366">
                  <c:v>    17:08:24</c:v>
                </c:pt>
                <c:pt idx="367">
                  <c:v>    17:11:04</c:v>
                </c:pt>
                <c:pt idx="368">
                  <c:v>    17:13:44</c:v>
                </c:pt>
                <c:pt idx="369">
                  <c:v>    17:16:24</c:v>
                </c:pt>
                <c:pt idx="370">
                  <c:v>    17:19:04</c:v>
                </c:pt>
                <c:pt idx="371">
                  <c:v>    17:21:44</c:v>
                </c:pt>
                <c:pt idx="372">
                  <c:v>    17:24:24</c:v>
                </c:pt>
                <c:pt idx="373">
                  <c:v>    17:27:04</c:v>
                </c:pt>
                <c:pt idx="374">
                  <c:v>    17:29:44</c:v>
                </c:pt>
                <c:pt idx="375">
                  <c:v>    17:32:24</c:v>
                </c:pt>
                <c:pt idx="376">
                  <c:v>    17:35:04</c:v>
                </c:pt>
                <c:pt idx="377">
                  <c:v>    17:37:44</c:v>
                </c:pt>
                <c:pt idx="378">
                  <c:v>    17:40:24</c:v>
                </c:pt>
                <c:pt idx="379">
                  <c:v>    17:43:04</c:v>
                </c:pt>
                <c:pt idx="380">
                  <c:v>    17:45:44</c:v>
                </c:pt>
                <c:pt idx="381">
                  <c:v>    17:48:24</c:v>
                </c:pt>
                <c:pt idx="382">
                  <c:v>    17:51:04</c:v>
                </c:pt>
                <c:pt idx="383">
                  <c:v>    17:53:44</c:v>
                </c:pt>
                <c:pt idx="384">
                  <c:v>    17:56:24</c:v>
                </c:pt>
                <c:pt idx="385">
                  <c:v>    17:59:04</c:v>
                </c:pt>
                <c:pt idx="386">
                  <c:v>    18:01:44</c:v>
                </c:pt>
                <c:pt idx="387">
                  <c:v>    18:04:24</c:v>
                </c:pt>
                <c:pt idx="388">
                  <c:v>    18:07:04</c:v>
                </c:pt>
                <c:pt idx="389">
                  <c:v>    18:09:44</c:v>
                </c:pt>
                <c:pt idx="390">
                  <c:v>    18:12:24</c:v>
                </c:pt>
                <c:pt idx="391">
                  <c:v>    18:15:04</c:v>
                </c:pt>
                <c:pt idx="392">
                  <c:v>    18:17:44</c:v>
                </c:pt>
                <c:pt idx="393">
                  <c:v>    18:20:24</c:v>
                </c:pt>
                <c:pt idx="394">
                  <c:v>    18:23:04</c:v>
                </c:pt>
                <c:pt idx="395">
                  <c:v>    18:25:44</c:v>
                </c:pt>
                <c:pt idx="396">
                  <c:v>    18:28:24</c:v>
                </c:pt>
                <c:pt idx="397">
                  <c:v>    18:31:04</c:v>
                </c:pt>
                <c:pt idx="398">
                  <c:v>    18:33:44</c:v>
                </c:pt>
                <c:pt idx="399">
                  <c:v>    18:36:24</c:v>
                </c:pt>
                <c:pt idx="400">
                  <c:v>    18:39:04</c:v>
                </c:pt>
                <c:pt idx="401">
                  <c:v>    18:41:44</c:v>
                </c:pt>
                <c:pt idx="402">
                  <c:v>    18:44:24</c:v>
                </c:pt>
                <c:pt idx="403">
                  <c:v>    18:47:04</c:v>
                </c:pt>
                <c:pt idx="404">
                  <c:v>    18:49:34</c:v>
                </c:pt>
                <c:pt idx="405">
                  <c:v>    18:51:14</c:v>
                </c:pt>
                <c:pt idx="406">
                  <c:v>    18:53:34</c:v>
                </c:pt>
                <c:pt idx="407">
                  <c:v>    18:56:14</c:v>
                </c:pt>
              </c:strCache>
            </c:strRef>
          </c:cat>
          <c:val>
            <c:numRef>
              <c:f>去坏热电偶温度、时间图!$F$2:$F$409</c:f>
              <c:numCache>
                <c:formatCode>General</c:formatCode>
                <c:ptCount val="408"/>
                <c:pt idx="0">
                  <c:v>176</c:v>
                </c:pt>
                <c:pt idx="1">
                  <c:v>180</c:v>
                </c:pt>
                <c:pt idx="2">
                  <c:v>183</c:v>
                </c:pt>
                <c:pt idx="3">
                  <c:v>186</c:v>
                </c:pt>
                <c:pt idx="4">
                  <c:v>188</c:v>
                </c:pt>
                <c:pt idx="5">
                  <c:v>192</c:v>
                </c:pt>
                <c:pt idx="6">
                  <c:v>194</c:v>
                </c:pt>
                <c:pt idx="7">
                  <c:v>198</c:v>
                </c:pt>
                <c:pt idx="8">
                  <c:v>205</c:v>
                </c:pt>
                <c:pt idx="9">
                  <c:v>200</c:v>
                </c:pt>
                <c:pt idx="10">
                  <c:v>203</c:v>
                </c:pt>
                <c:pt idx="11">
                  <c:v>209</c:v>
                </c:pt>
                <c:pt idx="12">
                  <c:v>214</c:v>
                </c:pt>
                <c:pt idx="13">
                  <c:v>216</c:v>
                </c:pt>
                <c:pt idx="14">
                  <c:v>218</c:v>
                </c:pt>
                <c:pt idx="15">
                  <c:v>221</c:v>
                </c:pt>
                <c:pt idx="16">
                  <c:v>224</c:v>
                </c:pt>
                <c:pt idx="17">
                  <c:v>227</c:v>
                </c:pt>
                <c:pt idx="18">
                  <c:v>230</c:v>
                </c:pt>
                <c:pt idx="19">
                  <c:v>233</c:v>
                </c:pt>
                <c:pt idx="20">
                  <c:v>236</c:v>
                </c:pt>
                <c:pt idx="21">
                  <c:v>239</c:v>
                </c:pt>
                <c:pt idx="22">
                  <c:v>243</c:v>
                </c:pt>
                <c:pt idx="23">
                  <c:v>246</c:v>
                </c:pt>
                <c:pt idx="24">
                  <c:v>248</c:v>
                </c:pt>
                <c:pt idx="25">
                  <c:v>250</c:v>
                </c:pt>
                <c:pt idx="26">
                  <c:v>254</c:v>
                </c:pt>
                <c:pt idx="27">
                  <c:v>257</c:v>
                </c:pt>
                <c:pt idx="28">
                  <c:v>260</c:v>
                </c:pt>
                <c:pt idx="29">
                  <c:v>263</c:v>
                </c:pt>
                <c:pt idx="30">
                  <c:v>266</c:v>
                </c:pt>
                <c:pt idx="31">
                  <c:v>269</c:v>
                </c:pt>
                <c:pt idx="32">
                  <c:v>272</c:v>
                </c:pt>
                <c:pt idx="33">
                  <c:v>274</c:v>
                </c:pt>
                <c:pt idx="34">
                  <c:v>278</c:v>
                </c:pt>
                <c:pt idx="35">
                  <c:v>281</c:v>
                </c:pt>
                <c:pt idx="36">
                  <c:v>284</c:v>
                </c:pt>
                <c:pt idx="37">
                  <c:v>287</c:v>
                </c:pt>
                <c:pt idx="38">
                  <c:v>290</c:v>
                </c:pt>
                <c:pt idx="39">
                  <c:v>293</c:v>
                </c:pt>
                <c:pt idx="40">
                  <c:v>296</c:v>
                </c:pt>
                <c:pt idx="41">
                  <c:v>299</c:v>
                </c:pt>
                <c:pt idx="42">
                  <c:v>302</c:v>
                </c:pt>
                <c:pt idx="43">
                  <c:v>305</c:v>
                </c:pt>
                <c:pt idx="44">
                  <c:v>307</c:v>
                </c:pt>
                <c:pt idx="45">
                  <c:v>310</c:v>
                </c:pt>
                <c:pt idx="46">
                  <c:v>314</c:v>
                </c:pt>
                <c:pt idx="47">
                  <c:v>317</c:v>
                </c:pt>
                <c:pt idx="48">
                  <c:v>320</c:v>
                </c:pt>
                <c:pt idx="49">
                  <c:v>323</c:v>
                </c:pt>
                <c:pt idx="50">
                  <c:v>326</c:v>
                </c:pt>
                <c:pt idx="51">
                  <c:v>328</c:v>
                </c:pt>
                <c:pt idx="52">
                  <c:v>332</c:v>
                </c:pt>
                <c:pt idx="53">
                  <c:v>334</c:v>
                </c:pt>
                <c:pt idx="54">
                  <c:v>337</c:v>
                </c:pt>
                <c:pt idx="55">
                  <c:v>341</c:v>
                </c:pt>
                <c:pt idx="56">
                  <c:v>343</c:v>
                </c:pt>
                <c:pt idx="57">
                  <c:v>346</c:v>
                </c:pt>
                <c:pt idx="58">
                  <c:v>349</c:v>
                </c:pt>
                <c:pt idx="59">
                  <c:v>352</c:v>
                </c:pt>
                <c:pt idx="60">
                  <c:v>355</c:v>
                </c:pt>
                <c:pt idx="61">
                  <c:v>358</c:v>
                </c:pt>
                <c:pt idx="62">
                  <c:v>361</c:v>
                </c:pt>
                <c:pt idx="63">
                  <c:v>364</c:v>
                </c:pt>
                <c:pt idx="64">
                  <c:v>367</c:v>
                </c:pt>
                <c:pt idx="65">
                  <c:v>370</c:v>
                </c:pt>
                <c:pt idx="66">
                  <c:v>374</c:v>
                </c:pt>
                <c:pt idx="67">
                  <c:v>376</c:v>
                </c:pt>
                <c:pt idx="68">
                  <c:v>379</c:v>
                </c:pt>
                <c:pt idx="69">
                  <c:v>382</c:v>
                </c:pt>
                <c:pt idx="70">
                  <c:v>385</c:v>
                </c:pt>
                <c:pt idx="71">
                  <c:v>388</c:v>
                </c:pt>
                <c:pt idx="72">
                  <c:v>391</c:v>
                </c:pt>
                <c:pt idx="73">
                  <c:v>394</c:v>
                </c:pt>
                <c:pt idx="74">
                  <c:v>397</c:v>
                </c:pt>
                <c:pt idx="75">
                  <c:v>400</c:v>
                </c:pt>
                <c:pt idx="76">
                  <c:v>403</c:v>
                </c:pt>
                <c:pt idx="77">
                  <c:v>406</c:v>
                </c:pt>
                <c:pt idx="78">
                  <c:v>408</c:v>
                </c:pt>
                <c:pt idx="79">
                  <c:v>411</c:v>
                </c:pt>
                <c:pt idx="80">
                  <c:v>415</c:v>
                </c:pt>
                <c:pt idx="81">
                  <c:v>418</c:v>
                </c:pt>
                <c:pt idx="82">
                  <c:v>421</c:v>
                </c:pt>
                <c:pt idx="83">
                  <c:v>423</c:v>
                </c:pt>
                <c:pt idx="84">
                  <c:v>426</c:v>
                </c:pt>
                <c:pt idx="85">
                  <c:v>429</c:v>
                </c:pt>
                <c:pt idx="86">
                  <c:v>433</c:v>
                </c:pt>
                <c:pt idx="87">
                  <c:v>435</c:v>
                </c:pt>
                <c:pt idx="88">
                  <c:v>439</c:v>
                </c:pt>
                <c:pt idx="89">
                  <c:v>441</c:v>
                </c:pt>
                <c:pt idx="90">
                  <c:v>444</c:v>
                </c:pt>
                <c:pt idx="91">
                  <c:v>448</c:v>
                </c:pt>
                <c:pt idx="92">
                  <c:v>450</c:v>
                </c:pt>
                <c:pt idx="93">
                  <c:v>454</c:v>
                </c:pt>
                <c:pt idx="94">
                  <c:v>456</c:v>
                </c:pt>
                <c:pt idx="95">
                  <c:v>459</c:v>
                </c:pt>
                <c:pt idx="96">
                  <c:v>463</c:v>
                </c:pt>
                <c:pt idx="97">
                  <c:v>465</c:v>
                </c:pt>
                <c:pt idx="98">
                  <c:v>468</c:v>
                </c:pt>
                <c:pt idx="99">
                  <c:v>471</c:v>
                </c:pt>
                <c:pt idx="100">
                  <c:v>474</c:v>
                </c:pt>
                <c:pt idx="101">
                  <c:v>476</c:v>
                </c:pt>
                <c:pt idx="102">
                  <c:v>480</c:v>
                </c:pt>
                <c:pt idx="103">
                  <c:v>483</c:v>
                </c:pt>
                <c:pt idx="104">
                  <c:v>486</c:v>
                </c:pt>
                <c:pt idx="105">
                  <c:v>489</c:v>
                </c:pt>
                <c:pt idx="106">
                  <c:v>492</c:v>
                </c:pt>
                <c:pt idx="107">
                  <c:v>495</c:v>
                </c:pt>
                <c:pt idx="108">
                  <c:v>497</c:v>
                </c:pt>
                <c:pt idx="109">
                  <c:v>501</c:v>
                </c:pt>
                <c:pt idx="110">
                  <c:v>504</c:v>
                </c:pt>
                <c:pt idx="111">
                  <c:v>507</c:v>
                </c:pt>
                <c:pt idx="112">
                  <c:v>510</c:v>
                </c:pt>
                <c:pt idx="113">
                  <c:v>513</c:v>
                </c:pt>
                <c:pt idx="114">
                  <c:v>516</c:v>
                </c:pt>
                <c:pt idx="115">
                  <c:v>519</c:v>
                </c:pt>
                <c:pt idx="116">
                  <c:v>522</c:v>
                </c:pt>
                <c:pt idx="117">
                  <c:v>524</c:v>
                </c:pt>
                <c:pt idx="118">
                  <c:v>527</c:v>
                </c:pt>
                <c:pt idx="119">
                  <c:v>530</c:v>
                </c:pt>
                <c:pt idx="120">
                  <c:v>533</c:v>
                </c:pt>
                <c:pt idx="121">
                  <c:v>537</c:v>
                </c:pt>
                <c:pt idx="122">
                  <c:v>539</c:v>
                </c:pt>
                <c:pt idx="123">
                  <c:v>542</c:v>
                </c:pt>
                <c:pt idx="124">
                  <c:v>545</c:v>
                </c:pt>
                <c:pt idx="125">
                  <c:v>548</c:v>
                </c:pt>
                <c:pt idx="126">
                  <c:v>552</c:v>
                </c:pt>
                <c:pt idx="127">
                  <c:v>555</c:v>
                </c:pt>
                <c:pt idx="128">
                  <c:v>557</c:v>
                </c:pt>
                <c:pt idx="129">
                  <c:v>561</c:v>
                </c:pt>
                <c:pt idx="130">
                  <c:v>563</c:v>
                </c:pt>
                <c:pt idx="131">
                  <c:v>566</c:v>
                </c:pt>
                <c:pt idx="132">
                  <c:v>569</c:v>
                </c:pt>
                <c:pt idx="133">
                  <c:v>572</c:v>
                </c:pt>
                <c:pt idx="134">
                  <c:v>575</c:v>
                </c:pt>
                <c:pt idx="135">
                  <c:v>579</c:v>
                </c:pt>
                <c:pt idx="136">
                  <c:v>581</c:v>
                </c:pt>
                <c:pt idx="137">
                  <c:v>584</c:v>
                </c:pt>
                <c:pt idx="138">
                  <c:v>587</c:v>
                </c:pt>
                <c:pt idx="139">
                  <c:v>591</c:v>
                </c:pt>
                <c:pt idx="140">
                  <c:v>593</c:v>
                </c:pt>
                <c:pt idx="141">
                  <c:v>596</c:v>
                </c:pt>
                <c:pt idx="142">
                  <c:v>599</c:v>
                </c:pt>
                <c:pt idx="143">
                  <c:v>602</c:v>
                </c:pt>
                <c:pt idx="144">
                  <c:v>606</c:v>
                </c:pt>
                <c:pt idx="145">
                  <c:v>608</c:v>
                </c:pt>
                <c:pt idx="146">
                  <c:v>611</c:v>
                </c:pt>
                <c:pt idx="147">
                  <c:v>614</c:v>
                </c:pt>
                <c:pt idx="148">
                  <c:v>617</c:v>
                </c:pt>
                <c:pt idx="149">
                  <c:v>620</c:v>
                </c:pt>
                <c:pt idx="150">
                  <c:v>623</c:v>
                </c:pt>
                <c:pt idx="151">
                  <c:v>626</c:v>
                </c:pt>
                <c:pt idx="152">
                  <c:v>629</c:v>
                </c:pt>
                <c:pt idx="153">
                  <c:v>632</c:v>
                </c:pt>
                <c:pt idx="154">
                  <c:v>635</c:v>
                </c:pt>
                <c:pt idx="155">
                  <c:v>638</c:v>
                </c:pt>
                <c:pt idx="156">
                  <c:v>641</c:v>
                </c:pt>
                <c:pt idx="157">
                  <c:v>644</c:v>
                </c:pt>
                <c:pt idx="158">
                  <c:v>647</c:v>
                </c:pt>
                <c:pt idx="159">
                  <c:v>650</c:v>
                </c:pt>
                <c:pt idx="160">
                  <c:v>653</c:v>
                </c:pt>
                <c:pt idx="161">
                  <c:v>656</c:v>
                </c:pt>
                <c:pt idx="162">
                  <c:v>659</c:v>
                </c:pt>
                <c:pt idx="163">
                  <c:v>662</c:v>
                </c:pt>
                <c:pt idx="164">
                  <c:v>665</c:v>
                </c:pt>
                <c:pt idx="165">
                  <c:v>668</c:v>
                </c:pt>
                <c:pt idx="166">
                  <c:v>671</c:v>
                </c:pt>
                <c:pt idx="167">
                  <c:v>673</c:v>
                </c:pt>
                <c:pt idx="168">
                  <c:v>677</c:v>
                </c:pt>
                <c:pt idx="169">
                  <c:v>680</c:v>
                </c:pt>
                <c:pt idx="170">
                  <c:v>683</c:v>
                </c:pt>
                <c:pt idx="171">
                  <c:v>686</c:v>
                </c:pt>
                <c:pt idx="172">
                  <c:v>689</c:v>
                </c:pt>
                <c:pt idx="173">
                  <c:v>692</c:v>
                </c:pt>
                <c:pt idx="174">
                  <c:v>695</c:v>
                </c:pt>
                <c:pt idx="175">
                  <c:v>698</c:v>
                </c:pt>
                <c:pt idx="176">
                  <c:v>701</c:v>
                </c:pt>
                <c:pt idx="177">
                  <c:v>704</c:v>
                </c:pt>
                <c:pt idx="178">
                  <c:v>707</c:v>
                </c:pt>
                <c:pt idx="179">
                  <c:v>710</c:v>
                </c:pt>
                <c:pt idx="180">
                  <c:v>713</c:v>
                </c:pt>
                <c:pt idx="181">
                  <c:v>716</c:v>
                </c:pt>
                <c:pt idx="182">
                  <c:v>719</c:v>
                </c:pt>
                <c:pt idx="183">
                  <c:v>722</c:v>
                </c:pt>
                <c:pt idx="184">
                  <c:v>725</c:v>
                </c:pt>
                <c:pt idx="185">
                  <c:v>728</c:v>
                </c:pt>
                <c:pt idx="186">
                  <c:v>730</c:v>
                </c:pt>
                <c:pt idx="187">
                  <c:v>733</c:v>
                </c:pt>
                <c:pt idx="188">
                  <c:v>737</c:v>
                </c:pt>
                <c:pt idx="189">
                  <c:v>740</c:v>
                </c:pt>
                <c:pt idx="190">
                  <c:v>743</c:v>
                </c:pt>
                <c:pt idx="191">
                  <c:v>746</c:v>
                </c:pt>
                <c:pt idx="192">
                  <c:v>749</c:v>
                </c:pt>
                <c:pt idx="193">
                  <c:v>751</c:v>
                </c:pt>
                <c:pt idx="194">
                  <c:v>751</c:v>
                </c:pt>
                <c:pt idx="195">
                  <c:v>751</c:v>
                </c:pt>
                <c:pt idx="196">
                  <c:v>751</c:v>
                </c:pt>
                <c:pt idx="197">
                  <c:v>751</c:v>
                </c:pt>
                <c:pt idx="198">
                  <c:v>750</c:v>
                </c:pt>
                <c:pt idx="199">
                  <c:v>750</c:v>
                </c:pt>
                <c:pt idx="200">
                  <c:v>750</c:v>
                </c:pt>
                <c:pt idx="201">
                  <c:v>750</c:v>
                </c:pt>
                <c:pt idx="202">
                  <c:v>750</c:v>
                </c:pt>
                <c:pt idx="203">
                  <c:v>750</c:v>
                </c:pt>
                <c:pt idx="204">
                  <c:v>750</c:v>
                </c:pt>
                <c:pt idx="205">
                  <c:v>750</c:v>
                </c:pt>
                <c:pt idx="206">
                  <c:v>750</c:v>
                </c:pt>
                <c:pt idx="207">
                  <c:v>750</c:v>
                </c:pt>
                <c:pt idx="208">
                  <c:v>750</c:v>
                </c:pt>
                <c:pt idx="209">
                  <c:v>750</c:v>
                </c:pt>
                <c:pt idx="210">
                  <c:v>750</c:v>
                </c:pt>
                <c:pt idx="211">
                  <c:v>750</c:v>
                </c:pt>
                <c:pt idx="212">
                  <c:v>750</c:v>
                </c:pt>
                <c:pt idx="213">
                  <c:v>750</c:v>
                </c:pt>
                <c:pt idx="214">
                  <c:v>750</c:v>
                </c:pt>
                <c:pt idx="215">
                  <c:v>750</c:v>
                </c:pt>
                <c:pt idx="216">
                  <c:v>750</c:v>
                </c:pt>
                <c:pt idx="217">
                  <c:v>750</c:v>
                </c:pt>
                <c:pt idx="218">
                  <c:v>750</c:v>
                </c:pt>
                <c:pt idx="219">
                  <c:v>750</c:v>
                </c:pt>
                <c:pt idx="220">
                  <c:v>750</c:v>
                </c:pt>
                <c:pt idx="221">
                  <c:v>750</c:v>
                </c:pt>
                <c:pt idx="222">
                  <c:v>750</c:v>
                </c:pt>
                <c:pt idx="223">
                  <c:v>750</c:v>
                </c:pt>
                <c:pt idx="224">
                  <c:v>750</c:v>
                </c:pt>
                <c:pt idx="225">
                  <c:v>750</c:v>
                </c:pt>
                <c:pt idx="226">
                  <c:v>750</c:v>
                </c:pt>
                <c:pt idx="227">
                  <c:v>750</c:v>
                </c:pt>
                <c:pt idx="228">
                  <c:v>750</c:v>
                </c:pt>
                <c:pt idx="229">
                  <c:v>750</c:v>
                </c:pt>
                <c:pt idx="230">
                  <c:v>750</c:v>
                </c:pt>
                <c:pt idx="231">
                  <c:v>750</c:v>
                </c:pt>
                <c:pt idx="232">
                  <c:v>750</c:v>
                </c:pt>
                <c:pt idx="233">
                  <c:v>750</c:v>
                </c:pt>
                <c:pt idx="234">
                  <c:v>750</c:v>
                </c:pt>
                <c:pt idx="235">
                  <c:v>750</c:v>
                </c:pt>
                <c:pt idx="236">
                  <c:v>750</c:v>
                </c:pt>
                <c:pt idx="237">
                  <c:v>750</c:v>
                </c:pt>
                <c:pt idx="238">
                  <c:v>751</c:v>
                </c:pt>
                <c:pt idx="239">
                  <c:v>754</c:v>
                </c:pt>
                <c:pt idx="240">
                  <c:v>759</c:v>
                </c:pt>
                <c:pt idx="241">
                  <c:v>765</c:v>
                </c:pt>
                <c:pt idx="242">
                  <c:v>770</c:v>
                </c:pt>
                <c:pt idx="243">
                  <c:v>774</c:v>
                </c:pt>
                <c:pt idx="244">
                  <c:v>779</c:v>
                </c:pt>
                <c:pt idx="245">
                  <c:v>783</c:v>
                </c:pt>
                <c:pt idx="246">
                  <c:v>788</c:v>
                </c:pt>
                <c:pt idx="247">
                  <c:v>792</c:v>
                </c:pt>
                <c:pt idx="248">
                  <c:v>797</c:v>
                </c:pt>
                <c:pt idx="249">
                  <c:v>801</c:v>
                </c:pt>
                <c:pt idx="250">
                  <c:v>802</c:v>
                </c:pt>
                <c:pt idx="251">
                  <c:v>802</c:v>
                </c:pt>
                <c:pt idx="252">
                  <c:v>801</c:v>
                </c:pt>
                <c:pt idx="253">
                  <c:v>801</c:v>
                </c:pt>
                <c:pt idx="254">
                  <c:v>800</c:v>
                </c:pt>
                <c:pt idx="255">
                  <c:v>809</c:v>
                </c:pt>
                <c:pt idx="256">
                  <c:v>820</c:v>
                </c:pt>
                <c:pt idx="257">
                  <c:v>823</c:v>
                </c:pt>
                <c:pt idx="258">
                  <c:v>822</c:v>
                </c:pt>
                <c:pt idx="259">
                  <c:v>805</c:v>
                </c:pt>
                <c:pt idx="260">
                  <c:v>794</c:v>
                </c:pt>
                <c:pt idx="261">
                  <c:v>790</c:v>
                </c:pt>
                <c:pt idx="262">
                  <c:v>790</c:v>
                </c:pt>
                <c:pt idx="263">
                  <c:v>791</c:v>
                </c:pt>
                <c:pt idx="264">
                  <c:v>791</c:v>
                </c:pt>
                <c:pt idx="265">
                  <c:v>791</c:v>
                </c:pt>
                <c:pt idx="266">
                  <c:v>791</c:v>
                </c:pt>
                <c:pt idx="267">
                  <c:v>794</c:v>
                </c:pt>
                <c:pt idx="268">
                  <c:v>796</c:v>
                </c:pt>
                <c:pt idx="269">
                  <c:v>796</c:v>
                </c:pt>
                <c:pt idx="270">
                  <c:v>794</c:v>
                </c:pt>
                <c:pt idx="271">
                  <c:v>791</c:v>
                </c:pt>
                <c:pt idx="272">
                  <c:v>788</c:v>
                </c:pt>
                <c:pt idx="273">
                  <c:v>784</c:v>
                </c:pt>
                <c:pt idx="274">
                  <c:v>781</c:v>
                </c:pt>
                <c:pt idx="275">
                  <c:v>778</c:v>
                </c:pt>
                <c:pt idx="276">
                  <c:v>775</c:v>
                </c:pt>
                <c:pt idx="277">
                  <c:v>772</c:v>
                </c:pt>
                <c:pt idx="278">
                  <c:v>769</c:v>
                </c:pt>
                <c:pt idx="279">
                  <c:v>766</c:v>
                </c:pt>
                <c:pt idx="280">
                  <c:v>763</c:v>
                </c:pt>
                <c:pt idx="281">
                  <c:v>760</c:v>
                </c:pt>
                <c:pt idx="282">
                  <c:v>757</c:v>
                </c:pt>
                <c:pt idx="283">
                  <c:v>754</c:v>
                </c:pt>
                <c:pt idx="284">
                  <c:v>751</c:v>
                </c:pt>
                <c:pt idx="285">
                  <c:v>748</c:v>
                </c:pt>
                <c:pt idx="286">
                  <c:v>745</c:v>
                </c:pt>
                <c:pt idx="287">
                  <c:v>742</c:v>
                </c:pt>
                <c:pt idx="288">
                  <c:v>740</c:v>
                </c:pt>
                <c:pt idx="289">
                  <c:v>736</c:v>
                </c:pt>
                <c:pt idx="290">
                  <c:v>734</c:v>
                </c:pt>
                <c:pt idx="291">
                  <c:v>731</c:v>
                </c:pt>
                <c:pt idx="292">
                  <c:v>727</c:v>
                </c:pt>
                <c:pt idx="293">
                  <c:v>725</c:v>
                </c:pt>
                <c:pt idx="294">
                  <c:v>722</c:v>
                </c:pt>
                <c:pt idx="295">
                  <c:v>719</c:v>
                </c:pt>
                <c:pt idx="296">
                  <c:v>716</c:v>
                </c:pt>
                <c:pt idx="297">
                  <c:v>713</c:v>
                </c:pt>
                <c:pt idx="298">
                  <c:v>710</c:v>
                </c:pt>
                <c:pt idx="299">
                  <c:v>707</c:v>
                </c:pt>
                <c:pt idx="300">
                  <c:v>704</c:v>
                </c:pt>
                <c:pt idx="301">
                  <c:v>701</c:v>
                </c:pt>
                <c:pt idx="302">
                  <c:v>698</c:v>
                </c:pt>
                <c:pt idx="303">
                  <c:v>695</c:v>
                </c:pt>
                <c:pt idx="304">
                  <c:v>692</c:v>
                </c:pt>
                <c:pt idx="305">
                  <c:v>690</c:v>
                </c:pt>
                <c:pt idx="306">
                  <c:v>687</c:v>
                </c:pt>
                <c:pt idx="307">
                  <c:v>684</c:v>
                </c:pt>
                <c:pt idx="308">
                  <c:v>681</c:v>
                </c:pt>
                <c:pt idx="309">
                  <c:v>678</c:v>
                </c:pt>
                <c:pt idx="310">
                  <c:v>675</c:v>
                </c:pt>
                <c:pt idx="311">
                  <c:v>672</c:v>
                </c:pt>
                <c:pt idx="312">
                  <c:v>669</c:v>
                </c:pt>
                <c:pt idx="313">
                  <c:v>666</c:v>
                </c:pt>
                <c:pt idx="314">
                  <c:v>663</c:v>
                </c:pt>
                <c:pt idx="315">
                  <c:v>660</c:v>
                </c:pt>
                <c:pt idx="316">
                  <c:v>657</c:v>
                </c:pt>
                <c:pt idx="317">
                  <c:v>654</c:v>
                </c:pt>
                <c:pt idx="318">
                  <c:v>652</c:v>
                </c:pt>
                <c:pt idx="319">
                  <c:v>649</c:v>
                </c:pt>
                <c:pt idx="320">
                  <c:v>646</c:v>
                </c:pt>
                <c:pt idx="321">
                  <c:v>643</c:v>
                </c:pt>
                <c:pt idx="322">
                  <c:v>639</c:v>
                </c:pt>
                <c:pt idx="323">
                  <c:v>637</c:v>
                </c:pt>
                <c:pt idx="324">
                  <c:v>634</c:v>
                </c:pt>
                <c:pt idx="325">
                  <c:v>631</c:v>
                </c:pt>
                <c:pt idx="326">
                  <c:v>628</c:v>
                </c:pt>
                <c:pt idx="327">
                  <c:v>625</c:v>
                </c:pt>
                <c:pt idx="328">
                  <c:v>622</c:v>
                </c:pt>
                <c:pt idx="329">
                  <c:v>619</c:v>
                </c:pt>
                <c:pt idx="330">
                  <c:v>616</c:v>
                </c:pt>
                <c:pt idx="331">
                  <c:v>613</c:v>
                </c:pt>
                <c:pt idx="332">
                  <c:v>610</c:v>
                </c:pt>
                <c:pt idx="333">
                  <c:v>608</c:v>
                </c:pt>
                <c:pt idx="334">
                  <c:v>605</c:v>
                </c:pt>
                <c:pt idx="335">
                  <c:v>601</c:v>
                </c:pt>
                <c:pt idx="336">
                  <c:v>599</c:v>
                </c:pt>
                <c:pt idx="337">
                  <c:v>596</c:v>
                </c:pt>
                <c:pt idx="338">
                  <c:v>593</c:v>
                </c:pt>
                <c:pt idx="339">
                  <c:v>590</c:v>
                </c:pt>
                <c:pt idx="340">
                  <c:v>587</c:v>
                </c:pt>
                <c:pt idx="341">
                  <c:v>584</c:v>
                </c:pt>
                <c:pt idx="342">
                  <c:v>581</c:v>
                </c:pt>
                <c:pt idx="343">
                  <c:v>578</c:v>
                </c:pt>
                <c:pt idx="344">
                  <c:v>575</c:v>
                </c:pt>
                <c:pt idx="345">
                  <c:v>572</c:v>
                </c:pt>
                <c:pt idx="346">
                  <c:v>569</c:v>
                </c:pt>
                <c:pt idx="347">
                  <c:v>566</c:v>
                </c:pt>
                <c:pt idx="348">
                  <c:v>564</c:v>
                </c:pt>
                <c:pt idx="349">
                  <c:v>560</c:v>
                </c:pt>
                <c:pt idx="350">
                  <c:v>558</c:v>
                </c:pt>
                <c:pt idx="351">
                  <c:v>555</c:v>
                </c:pt>
                <c:pt idx="352">
                  <c:v>552</c:v>
                </c:pt>
                <c:pt idx="353">
                  <c:v>549</c:v>
                </c:pt>
                <c:pt idx="354">
                  <c:v>546</c:v>
                </c:pt>
                <c:pt idx="355">
                  <c:v>543</c:v>
                </c:pt>
                <c:pt idx="356">
                  <c:v>540</c:v>
                </c:pt>
                <c:pt idx="357">
                  <c:v>537</c:v>
                </c:pt>
                <c:pt idx="358">
                  <c:v>534</c:v>
                </c:pt>
                <c:pt idx="359">
                  <c:v>531</c:v>
                </c:pt>
                <c:pt idx="360">
                  <c:v>528</c:v>
                </c:pt>
                <c:pt idx="361">
                  <c:v>525</c:v>
                </c:pt>
                <c:pt idx="362">
                  <c:v>523</c:v>
                </c:pt>
                <c:pt idx="363">
                  <c:v>520</c:v>
                </c:pt>
                <c:pt idx="364">
                  <c:v>517</c:v>
                </c:pt>
                <c:pt idx="365">
                  <c:v>514</c:v>
                </c:pt>
                <c:pt idx="366">
                  <c:v>511</c:v>
                </c:pt>
                <c:pt idx="367">
                  <c:v>508</c:v>
                </c:pt>
                <c:pt idx="368">
                  <c:v>505</c:v>
                </c:pt>
                <c:pt idx="369">
                  <c:v>502</c:v>
                </c:pt>
                <c:pt idx="370">
                  <c:v>499</c:v>
                </c:pt>
                <c:pt idx="371">
                  <c:v>496</c:v>
                </c:pt>
                <c:pt idx="372">
                  <c:v>494</c:v>
                </c:pt>
                <c:pt idx="373">
                  <c:v>491</c:v>
                </c:pt>
                <c:pt idx="374">
                  <c:v>488</c:v>
                </c:pt>
                <c:pt idx="375">
                  <c:v>484</c:v>
                </c:pt>
                <c:pt idx="376">
                  <c:v>482</c:v>
                </c:pt>
                <c:pt idx="377">
                  <c:v>479</c:v>
                </c:pt>
                <c:pt idx="378">
                  <c:v>476</c:v>
                </c:pt>
                <c:pt idx="379">
                  <c:v>473</c:v>
                </c:pt>
                <c:pt idx="380">
                  <c:v>470</c:v>
                </c:pt>
                <c:pt idx="381">
                  <c:v>467</c:v>
                </c:pt>
                <c:pt idx="382">
                  <c:v>464</c:v>
                </c:pt>
                <c:pt idx="383">
                  <c:v>461</c:v>
                </c:pt>
                <c:pt idx="384">
                  <c:v>458</c:v>
                </c:pt>
                <c:pt idx="385">
                  <c:v>456</c:v>
                </c:pt>
                <c:pt idx="386">
                  <c:v>453</c:v>
                </c:pt>
                <c:pt idx="387">
                  <c:v>450</c:v>
                </c:pt>
                <c:pt idx="388">
                  <c:v>447</c:v>
                </c:pt>
                <c:pt idx="389">
                  <c:v>444</c:v>
                </c:pt>
                <c:pt idx="390">
                  <c:v>441</c:v>
                </c:pt>
                <c:pt idx="391">
                  <c:v>438</c:v>
                </c:pt>
                <c:pt idx="392">
                  <c:v>435</c:v>
                </c:pt>
                <c:pt idx="393">
                  <c:v>432</c:v>
                </c:pt>
                <c:pt idx="394">
                  <c:v>429</c:v>
                </c:pt>
                <c:pt idx="395">
                  <c:v>426</c:v>
                </c:pt>
                <c:pt idx="396">
                  <c:v>423</c:v>
                </c:pt>
                <c:pt idx="397">
                  <c:v>420</c:v>
                </c:pt>
                <c:pt idx="398">
                  <c:v>417</c:v>
                </c:pt>
                <c:pt idx="399">
                  <c:v>415</c:v>
                </c:pt>
                <c:pt idx="400">
                  <c:v>412</c:v>
                </c:pt>
                <c:pt idx="401">
                  <c:v>409</c:v>
                </c:pt>
                <c:pt idx="402">
                  <c:v>406</c:v>
                </c:pt>
                <c:pt idx="403">
                  <c:v>403</c:v>
                </c:pt>
                <c:pt idx="404">
                  <c:v>400</c:v>
                </c:pt>
                <c:pt idx="405">
                  <c:v>394</c:v>
                </c:pt>
                <c:pt idx="406">
                  <c:v>384</c:v>
                </c:pt>
                <c:pt idx="407">
                  <c:v>373</c:v>
                </c:pt>
              </c:numCache>
            </c:numRef>
          </c:val>
        </c:ser>
        <c:ser>
          <c:idx val="6"/>
          <c:order val="6"/>
          <c:tx>
            <c:strRef>
              <c:f>去坏热电偶温度、时间图!$G$1</c:f>
              <c:strCache>
                <c:ptCount val="1"/>
                <c:pt idx="0">
                  <c:v>测量温度4</c:v>
                </c:pt>
              </c:strCache>
            </c:strRef>
          </c:tx>
          <c:marker>
            <c:symbol val="none"/>
          </c:marker>
          <c:cat>
            <c:strRef>
              <c:f>去坏热电偶温度、时间图!$A$2:$A$409</c:f>
              <c:strCache>
                <c:ptCount val="408"/>
                <c:pt idx="0">
                  <c:v>    0:53:54</c:v>
                </c:pt>
                <c:pt idx="1">
                  <c:v>    0:56:34</c:v>
                </c:pt>
                <c:pt idx="2">
                  <c:v>    0:59:14</c:v>
                </c:pt>
                <c:pt idx="3">
                  <c:v>    1:01:54</c:v>
                </c:pt>
                <c:pt idx="4">
                  <c:v>    1:04:34</c:v>
                </c:pt>
                <c:pt idx="5">
                  <c:v>    1:07:14</c:v>
                </c:pt>
                <c:pt idx="6">
                  <c:v>    1:09:54</c:v>
                </c:pt>
                <c:pt idx="7">
                  <c:v>    1:12:24</c:v>
                </c:pt>
                <c:pt idx="8">
                  <c:v>    1:15:04</c:v>
                </c:pt>
                <c:pt idx="9">
                  <c:v>    1:17:44</c:v>
                </c:pt>
                <c:pt idx="10">
                  <c:v>    1:20:24</c:v>
                </c:pt>
                <c:pt idx="11">
                  <c:v>    1:23:04</c:v>
                </c:pt>
                <c:pt idx="12">
                  <c:v>    1:25:44</c:v>
                </c:pt>
                <c:pt idx="13">
                  <c:v>    1:28:24</c:v>
                </c:pt>
                <c:pt idx="14">
                  <c:v>    1:31:04</c:v>
                </c:pt>
                <c:pt idx="15">
                  <c:v>    1:33:44</c:v>
                </c:pt>
                <c:pt idx="16">
                  <c:v>    1:36:24</c:v>
                </c:pt>
                <c:pt idx="17">
                  <c:v>    1:39:04</c:v>
                </c:pt>
                <c:pt idx="18">
                  <c:v>    1:41:44</c:v>
                </c:pt>
                <c:pt idx="19">
                  <c:v>    1:44:14</c:v>
                </c:pt>
                <c:pt idx="20">
                  <c:v>    1:46:54</c:v>
                </c:pt>
                <c:pt idx="21">
                  <c:v>    1:49:34</c:v>
                </c:pt>
                <c:pt idx="22">
                  <c:v>    1:52:14</c:v>
                </c:pt>
                <c:pt idx="23">
                  <c:v>    1:54:54</c:v>
                </c:pt>
                <c:pt idx="24">
                  <c:v>    1:57:34</c:v>
                </c:pt>
                <c:pt idx="25">
                  <c:v>    2:00:14</c:v>
                </c:pt>
                <c:pt idx="26">
                  <c:v>    2:02:54</c:v>
                </c:pt>
                <c:pt idx="27">
                  <c:v>    2:05:34</c:v>
                </c:pt>
                <c:pt idx="28">
                  <c:v>    2:08:14</c:v>
                </c:pt>
                <c:pt idx="29">
                  <c:v>    2:10:54</c:v>
                </c:pt>
                <c:pt idx="30">
                  <c:v>    2:13:34</c:v>
                </c:pt>
                <c:pt idx="31">
                  <c:v>    2:16:14</c:v>
                </c:pt>
                <c:pt idx="32">
                  <c:v>    2:18:44</c:v>
                </c:pt>
                <c:pt idx="33">
                  <c:v>    2:21:24</c:v>
                </c:pt>
                <c:pt idx="34">
                  <c:v>    2:24:04</c:v>
                </c:pt>
                <c:pt idx="35">
                  <c:v>    2:26:44</c:v>
                </c:pt>
                <c:pt idx="36">
                  <c:v>    2:29:24</c:v>
                </c:pt>
                <c:pt idx="37">
                  <c:v>    2:32:04</c:v>
                </c:pt>
                <c:pt idx="38">
                  <c:v>    2:34:44</c:v>
                </c:pt>
                <c:pt idx="39">
                  <c:v>    2:37:24</c:v>
                </c:pt>
                <c:pt idx="40">
                  <c:v>    2:40:04</c:v>
                </c:pt>
                <c:pt idx="41">
                  <c:v>    2:42:44</c:v>
                </c:pt>
                <c:pt idx="42">
                  <c:v>    2:45:24</c:v>
                </c:pt>
                <c:pt idx="43">
                  <c:v>    2:48:04</c:v>
                </c:pt>
                <c:pt idx="44">
                  <c:v>    2:50:44</c:v>
                </c:pt>
                <c:pt idx="45">
                  <c:v>    2:53:14</c:v>
                </c:pt>
                <c:pt idx="46">
                  <c:v>    2:55:54</c:v>
                </c:pt>
                <c:pt idx="47">
                  <c:v>    2:58:34</c:v>
                </c:pt>
                <c:pt idx="48">
                  <c:v>    3:01:14</c:v>
                </c:pt>
                <c:pt idx="49">
                  <c:v>    3:03:54</c:v>
                </c:pt>
                <c:pt idx="50">
                  <c:v>    3:06:34</c:v>
                </c:pt>
                <c:pt idx="51">
                  <c:v>    3:09:14</c:v>
                </c:pt>
                <c:pt idx="52">
                  <c:v>    3:11:54</c:v>
                </c:pt>
                <c:pt idx="53">
                  <c:v>    3:14:34</c:v>
                </c:pt>
                <c:pt idx="54">
                  <c:v>    3:17:14</c:v>
                </c:pt>
                <c:pt idx="55">
                  <c:v>    3:19:44</c:v>
                </c:pt>
                <c:pt idx="56">
                  <c:v>    3:22:24</c:v>
                </c:pt>
                <c:pt idx="57">
                  <c:v>    3:25:04</c:v>
                </c:pt>
                <c:pt idx="58">
                  <c:v>    3:27:44</c:v>
                </c:pt>
                <c:pt idx="59">
                  <c:v>    3:30:24</c:v>
                </c:pt>
                <c:pt idx="60">
                  <c:v>    3:33:04</c:v>
                </c:pt>
                <c:pt idx="61">
                  <c:v>    3:35:44</c:v>
                </c:pt>
                <c:pt idx="62">
                  <c:v>    3:38:24</c:v>
                </c:pt>
                <c:pt idx="63">
                  <c:v>    3:41:04</c:v>
                </c:pt>
                <c:pt idx="64">
                  <c:v>    3:43:44</c:v>
                </c:pt>
                <c:pt idx="65">
                  <c:v>    3:46:24</c:v>
                </c:pt>
                <c:pt idx="66">
                  <c:v>    3:49:04</c:v>
                </c:pt>
                <c:pt idx="67">
                  <c:v>    3:51:44</c:v>
                </c:pt>
                <c:pt idx="68">
                  <c:v>    3:54:24</c:v>
                </c:pt>
                <c:pt idx="69">
                  <c:v>    3:57:02</c:v>
                </c:pt>
                <c:pt idx="70">
                  <c:v>    3:59:34</c:v>
                </c:pt>
                <c:pt idx="71">
                  <c:v>    4:02:14</c:v>
                </c:pt>
                <c:pt idx="72">
                  <c:v>    4:04:54</c:v>
                </c:pt>
                <c:pt idx="73">
                  <c:v>    4:07:34</c:v>
                </c:pt>
                <c:pt idx="74">
                  <c:v>    4:10:14</c:v>
                </c:pt>
                <c:pt idx="75">
                  <c:v>    4:12:54</c:v>
                </c:pt>
                <c:pt idx="76">
                  <c:v>    4:15:34</c:v>
                </c:pt>
                <c:pt idx="77">
                  <c:v>    4:18:14</c:v>
                </c:pt>
                <c:pt idx="78">
                  <c:v>    4:20:44</c:v>
                </c:pt>
                <c:pt idx="79">
                  <c:v>    4:23:24</c:v>
                </c:pt>
                <c:pt idx="80">
                  <c:v>    4:26:04</c:v>
                </c:pt>
                <c:pt idx="81">
                  <c:v>    4:28:44</c:v>
                </c:pt>
                <c:pt idx="82">
                  <c:v>    4:31:24</c:v>
                </c:pt>
                <c:pt idx="83">
                  <c:v>    4:34:04</c:v>
                </c:pt>
                <c:pt idx="84">
                  <c:v>    4:36:44</c:v>
                </c:pt>
                <c:pt idx="85">
                  <c:v>    4:39:24</c:v>
                </c:pt>
                <c:pt idx="86">
                  <c:v>    4:42:04</c:v>
                </c:pt>
                <c:pt idx="87">
                  <c:v>    4:44:44</c:v>
                </c:pt>
                <c:pt idx="88">
                  <c:v>    4:47:24</c:v>
                </c:pt>
                <c:pt idx="89">
                  <c:v>    4:50:04</c:v>
                </c:pt>
                <c:pt idx="90">
                  <c:v>    4:52:44</c:v>
                </c:pt>
                <c:pt idx="91">
                  <c:v>    4:55:24</c:v>
                </c:pt>
                <c:pt idx="92">
                  <c:v>    4:58:04</c:v>
                </c:pt>
                <c:pt idx="93">
                  <c:v>    5:00:34</c:v>
                </c:pt>
                <c:pt idx="94">
                  <c:v>    5:03:14</c:v>
                </c:pt>
                <c:pt idx="95">
                  <c:v>    5:05:54</c:v>
                </c:pt>
                <c:pt idx="96">
                  <c:v>    5:08:34</c:v>
                </c:pt>
                <c:pt idx="97">
                  <c:v>    5:11:14</c:v>
                </c:pt>
                <c:pt idx="98">
                  <c:v>    5:13:54</c:v>
                </c:pt>
                <c:pt idx="99">
                  <c:v>    5:16:34</c:v>
                </c:pt>
                <c:pt idx="100">
                  <c:v>    5:19:04</c:v>
                </c:pt>
                <c:pt idx="101">
                  <c:v>    5:21:44</c:v>
                </c:pt>
                <c:pt idx="102">
                  <c:v>    5:24:24</c:v>
                </c:pt>
                <c:pt idx="103">
                  <c:v>    5:27:04</c:v>
                </c:pt>
                <c:pt idx="104">
                  <c:v>    5:29:44</c:v>
                </c:pt>
                <c:pt idx="105">
                  <c:v>    5:32:24</c:v>
                </c:pt>
                <c:pt idx="106">
                  <c:v>    5:35:04</c:v>
                </c:pt>
                <c:pt idx="107">
                  <c:v>    5:37:44</c:v>
                </c:pt>
                <c:pt idx="108">
                  <c:v>    5:40:24</c:v>
                </c:pt>
                <c:pt idx="109">
                  <c:v>    5:43:04</c:v>
                </c:pt>
                <c:pt idx="110">
                  <c:v>    5:45:44</c:v>
                </c:pt>
                <c:pt idx="111">
                  <c:v>    5:48:24</c:v>
                </c:pt>
                <c:pt idx="112">
                  <c:v>    5:51:04</c:v>
                </c:pt>
                <c:pt idx="113">
                  <c:v>    5:53:44</c:v>
                </c:pt>
                <c:pt idx="114">
                  <c:v>    5:56:24</c:v>
                </c:pt>
                <c:pt idx="115">
                  <c:v>    5:59:04</c:v>
                </c:pt>
                <c:pt idx="116">
                  <c:v>    6:01:44</c:v>
                </c:pt>
                <c:pt idx="117">
                  <c:v>    6:04:24</c:v>
                </c:pt>
                <c:pt idx="118">
                  <c:v>    6:07:04</c:v>
                </c:pt>
                <c:pt idx="119">
                  <c:v>    6:09:44</c:v>
                </c:pt>
                <c:pt idx="120">
                  <c:v>    6:12:24</c:v>
                </c:pt>
                <c:pt idx="121">
                  <c:v>    6:15:04</c:v>
                </c:pt>
                <c:pt idx="122">
                  <c:v>    6:17:44</c:v>
                </c:pt>
                <c:pt idx="123">
                  <c:v>    6:20:24</c:v>
                </c:pt>
                <c:pt idx="124">
                  <c:v>    6:23:04</c:v>
                </c:pt>
                <c:pt idx="125">
                  <c:v>    6:25:44</c:v>
                </c:pt>
                <c:pt idx="126">
                  <c:v>    6:28:24</c:v>
                </c:pt>
                <c:pt idx="127">
                  <c:v>    6:31:04</c:v>
                </c:pt>
                <c:pt idx="128">
                  <c:v>    6:33:44</c:v>
                </c:pt>
                <c:pt idx="129">
                  <c:v>    6:36:24</c:v>
                </c:pt>
                <c:pt idx="130">
                  <c:v>    6:39:04</c:v>
                </c:pt>
                <c:pt idx="131">
                  <c:v>    6:41:44</c:v>
                </c:pt>
                <c:pt idx="132">
                  <c:v>    6:44:24</c:v>
                </c:pt>
                <c:pt idx="133">
                  <c:v>    6:47:04</c:v>
                </c:pt>
                <c:pt idx="134">
                  <c:v>    6:49:44</c:v>
                </c:pt>
                <c:pt idx="135">
                  <c:v>    6:52:24</c:v>
                </c:pt>
                <c:pt idx="136">
                  <c:v>    6:55:04</c:v>
                </c:pt>
                <c:pt idx="137">
                  <c:v>    6:57:44</c:v>
                </c:pt>
                <c:pt idx="138">
                  <c:v>    7:00:24</c:v>
                </c:pt>
                <c:pt idx="139">
                  <c:v>    7:03:04</c:v>
                </c:pt>
                <c:pt idx="140">
                  <c:v>    7:05:44</c:v>
                </c:pt>
                <c:pt idx="141">
                  <c:v>    7:08:24</c:v>
                </c:pt>
                <c:pt idx="142">
                  <c:v>    7:11:04</c:v>
                </c:pt>
                <c:pt idx="143">
                  <c:v>    7:13:44</c:v>
                </c:pt>
                <c:pt idx="144">
                  <c:v>    7:16:24</c:v>
                </c:pt>
                <c:pt idx="145">
                  <c:v>    7:19:04</c:v>
                </c:pt>
                <c:pt idx="146">
                  <c:v>    7:21:44</c:v>
                </c:pt>
                <c:pt idx="147">
                  <c:v>    7:24:24</c:v>
                </c:pt>
                <c:pt idx="148">
                  <c:v>    7:27:04</c:v>
                </c:pt>
                <c:pt idx="149">
                  <c:v>    7:29:44</c:v>
                </c:pt>
                <c:pt idx="150">
                  <c:v>    7:32:24</c:v>
                </c:pt>
                <c:pt idx="151">
                  <c:v>    7:35:04</c:v>
                </c:pt>
                <c:pt idx="152">
                  <c:v>    7:37:44</c:v>
                </c:pt>
                <c:pt idx="153">
                  <c:v>    7:40:24</c:v>
                </c:pt>
                <c:pt idx="154">
                  <c:v>    7:43:04</c:v>
                </c:pt>
                <c:pt idx="155">
                  <c:v>    7:45:44</c:v>
                </c:pt>
                <c:pt idx="156">
                  <c:v>    7:48:24</c:v>
                </c:pt>
                <c:pt idx="157">
                  <c:v>    7:51:04</c:v>
                </c:pt>
                <c:pt idx="158">
                  <c:v>    7:53:44</c:v>
                </c:pt>
                <c:pt idx="159">
                  <c:v>    7:56:24</c:v>
                </c:pt>
                <c:pt idx="160">
                  <c:v>    7:59:04</c:v>
                </c:pt>
                <c:pt idx="161">
                  <c:v>    8:01:44</c:v>
                </c:pt>
                <c:pt idx="162">
                  <c:v>    8:04:24</c:v>
                </c:pt>
                <c:pt idx="163">
                  <c:v>    8:07:04</c:v>
                </c:pt>
                <c:pt idx="164">
                  <c:v>    8:09:44</c:v>
                </c:pt>
                <c:pt idx="165">
                  <c:v>    8:12:24</c:v>
                </c:pt>
                <c:pt idx="166">
                  <c:v>    8:15:04</c:v>
                </c:pt>
                <c:pt idx="167">
                  <c:v>    8:17:44</c:v>
                </c:pt>
                <c:pt idx="168">
                  <c:v>    8:20:24</c:v>
                </c:pt>
                <c:pt idx="169">
                  <c:v>    8:23:04</c:v>
                </c:pt>
                <c:pt idx="170">
                  <c:v>    8:25:44</c:v>
                </c:pt>
                <c:pt idx="171">
                  <c:v>    8:28:24</c:v>
                </c:pt>
                <c:pt idx="172">
                  <c:v>    8:31:04</c:v>
                </c:pt>
                <c:pt idx="173">
                  <c:v>    8:33:44</c:v>
                </c:pt>
                <c:pt idx="174">
                  <c:v>    8:36:24</c:v>
                </c:pt>
                <c:pt idx="175">
                  <c:v>    8:39:04</c:v>
                </c:pt>
                <c:pt idx="176">
                  <c:v>    8:41:44</c:v>
                </c:pt>
                <c:pt idx="177">
                  <c:v>    8:44:24</c:v>
                </c:pt>
                <c:pt idx="178">
                  <c:v>    8:47:04</c:v>
                </c:pt>
                <c:pt idx="179">
                  <c:v>    8:49:44</c:v>
                </c:pt>
                <c:pt idx="180">
                  <c:v>    8:52:24</c:v>
                </c:pt>
                <c:pt idx="181">
                  <c:v>    8:55:04</c:v>
                </c:pt>
                <c:pt idx="182">
                  <c:v>    8:57:44</c:v>
                </c:pt>
                <c:pt idx="183">
                  <c:v>    9:00:24</c:v>
                </c:pt>
                <c:pt idx="184">
                  <c:v>    9:03:04</c:v>
                </c:pt>
                <c:pt idx="185">
                  <c:v>    9:05:44</c:v>
                </c:pt>
                <c:pt idx="186">
                  <c:v>    9:08:24</c:v>
                </c:pt>
                <c:pt idx="187">
                  <c:v>    9:11:04</c:v>
                </c:pt>
                <c:pt idx="188">
                  <c:v>    9:13:44</c:v>
                </c:pt>
                <c:pt idx="189">
                  <c:v>    9:16:24</c:v>
                </c:pt>
                <c:pt idx="190">
                  <c:v>    9:19:04</c:v>
                </c:pt>
                <c:pt idx="191">
                  <c:v>    9:21:44</c:v>
                </c:pt>
                <c:pt idx="192">
                  <c:v>    9:24:24</c:v>
                </c:pt>
                <c:pt idx="193">
                  <c:v>    9:27:04</c:v>
                </c:pt>
                <c:pt idx="194">
                  <c:v>    9:29:44</c:v>
                </c:pt>
                <c:pt idx="195">
                  <c:v>    9:32:24</c:v>
                </c:pt>
                <c:pt idx="196">
                  <c:v>    9:35:04</c:v>
                </c:pt>
                <c:pt idx="197">
                  <c:v>    9:37:44</c:v>
                </c:pt>
                <c:pt idx="198">
                  <c:v>    9:40:24</c:v>
                </c:pt>
                <c:pt idx="199">
                  <c:v>    9:43:04</c:v>
                </c:pt>
                <c:pt idx="200">
                  <c:v>    9:45:44</c:v>
                </c:pt>
                <c:pt idx="201">
                  <c:v>    9:48:24</c:v>
                </c:pt>
                <c:pt idx="202">
                  <c:v>    9:51:04</c:v>
                </c:pt>
                <c:pt idx="203">
                  <c:v>    9:53:44</c:v>
                </c:pt>
                <c:pt idx="204">
                  <c:v>    9:56:24</c:v>
                </c:pt>
                <c:pt idx="205">
                  <c:v>    9:59:04</c:v>
                </c:pt>
                <c:pt idx="206">
                  <c:v>    10:01:44</c:v>
                </c:pt>
                <c:pt idx="207">
                  <c:v>    10:04:24</c:v>
                </c:pt>
                <c:pt idx="208">
                  <c:v>    10:07:04</c:v>
                </c:pt>
                <c:pt idx="209">
                  <c:v>    10:09:44</c:v>
                </c:pt>
                <c:pt idx="210">
                  <c:v>    10:12:24</c:v>
                </c:pt>
                <c:pt idx="211">
                  <c:v>    10:15:04</c:v>
                </c:pt>
                <c:pt idx="212">
                  <c:v>    10:17:44</c:v>
                </c:pt>
                <c:pt idx="213">
                  <c:v>    10:20:24</c:v>
                </c:pt>
                <c:pt idx="214">
                  <c:v>    10:23:04</c:v>
                </c:pt>
                <c:pt idx="215">
                  <c:v>    10:25:44</c:v>
                </c:pt>
                <c:pt idx="216">
                  <c:v>    10:28:24</c:v>
                </c:pt>
                <c:pt idx="217">
                  <c:v>    10:31:04</c:v>
                </c:pt>
                <c:pt idx="218">
                  <c:v>    10:33:44</c:v>
                </c:pt>
                <c:pt idx="219">
                  <c:v>    10:36:24</c:v>
                </c:pt>
                <c:pt idx="220">
                  <c:v>    10:39:04</c:v>
                </c:pt>
                <c:pt idx="221">
                  <c:v>    10:41:44</c:v>
                </c:pt>
                <c:pt idx="222">
                  <c:v>    10:44:24</c:v>
                </c:pt>
                <c:pt idx="223">
                  <c:v>    10:47:04</c:v>
                </c:pt>
                <c:pt idx="224">
                  <c:v>    10:49:44</c:v>
                </c:pt>
                <c:pt idx="225">
                  <c:v>    10:52:24</c:v>
                </c:pt>
                <c:pt idx="226">
                  <c:v>    10:55:04</c:v>
                </c:pt>
                <c:pt idx="227">
                  <c:v>    10:57:44</c:v>
                </c:pt>
                <c:pt idx="228">
                  <c:v>    11:00:24</c:v>
                </c:pt>
                <c:pt idx="229">
                  <c:v>    11:03:04</c:v>
                </c:pt>
                <c:pt idx="230">
                  <c:v>    11:05:44</c:v>
                </c:pt>
                <c:pt idx="231">
                  <c:v>    11:08:24</c:v>
                </c:pt>
                <c:pt idx="232">
                  <c:v>    11:11:04</c:v>
                </c:pt>
                <c:pt idx="233">
                  <c:v>    11:13:44</c:v>
                </c:pt>
                <c:pt idx="234">
                  <c:v>    11:16:24</c:v>
                </c:pt>
                <c:pt idx="235">
                  <c:v>    11:19:04</c:v>
                </c:pt>
                <c:pt idx="236">
                  <c:v>    11:21:44</c:v>
                </c:pt>
                <c:pt idx="237">
                  <c:v>    11:24:24</c:v>
                </c:pt>
                <c:pt idx="238">
                  <c:v>    11:27:04</c:v>
                </c:pt>
                <c:pt idx="239">
                  <c:v>    11:29:44</c:v>
                </c:pt>
                <c:pt idx="240">
                  <c:v>    11:32:24</c:v>
                </c:pt>
                <c:pt idx="241">
                  <c:v>    11:35:04</c:v>
                </c:pt>
                <c:pt idx="242">
                  <c:v>    11:37:44</c:v>
                </c:pt>
                <c:pt idx="243">
                  <c:v>    11:40:24</c:v>
                </c:pt>
                <c:pt idx="244">
                  <c:v>    11:43:04</c:v>
                </c:pt>
                <c:pt idx="245">
                  <c:v>    11:45:44</c:v>
                </c:pt>
                <c:pt idx="246">
                  <c:v>    11:48:24</c:v>
                </c:pt>
                <c:pt idx="247">
                  <c:v>    11:51:04</c:v>
                </c:pt>
                <c:pt idx="248">
                  <c:v>    11:53:44</c:v>
                </c:pt>
                <c:pt idx="249">
                  <c:v>    11:56:24</c:v>
                </c:pt>
                <c:pt idx="250">
                  <c:v>    11:59:04</c:v>
                </c:pt>
                <c:pt idx="251">
                  <c:v>    12:01:44</c:v>
                </c:pt>
                <c:pt idx="252">
                  <c:v>    12:04:24</c:v>
                </c:pt>
                <c:pt idx="253">
                  <c:v>    12:07:04</c:v>
                </c:pt>
                <c:pt idx="254">
                  <c:v>    12:09:44</c:v>
                </c:pt>
                <c:pt idx="255">
                  <c:v>    12:12:24</c:v>
                </c:pt>
                <c:pt idx="256">
                  <c:v>    12:15:04</c:v>
                </c:pt>
                <c:pt idx="257">
                  <c:v>    12:17:44</c:v>
                </c:pt>
                <c:pt idx="258">
                  <c:v>    12:20:24</c:v>
                </c:pt>
                <c:pt idx="259">
                  <c:v>    12:23:04</c:v>
                </c:pt>
                <c:pt idx="260">
                  <c:v>    12:25:44</c:v>
                </c:pt>
                <c:pt idx="261">
                  <c:v>    12:28:24</c:v>
                </c:pt>
                <c:pt idx="262">
                  <c:v>    12:31:04</c:v>
                </c:pt>
                <c:pt idx="263">
                  <c:v>    12:33:44</c:v>
                </c:pt>
                <c:pt idx="264">
                  <c:v>    12:36:24</c:v>
                </c:pt>
                <c:pt idx="265">
                  <c:v>    12:39:04</c:v>
                </c:pt>
                <c:pt idx="266">
                  <c:v>    12:41:44</c:v>
                </c:pt>
                <c:pt idx="267">
                  <c:v>    12:44:24</c:v>
                </c:pt>
                <c:pt idx="268">
                  <c:v>    12:47:04</c:v>
                </c:pt>
                <c:pt idx="269">
                  <c:v>    12:49:44</c:v>
                </c:pt>
                <c:pt idx="270">
                  <c:v>    12:52:24</c:v>
                </c:pt>
                <c:pt idx="271">
                  <c:v>    12:55:04</c:v>
                </c:pt>
                <c:pt idx="272">
                  <c:v>    12:57:44</c:v>
                </c:pt>
                <c:pt idx="273">
                  <c:v>    13:00:24</c:v>
                </c:pt>
                <c:pt idx="274">
                  <c:v>    13:03:04</c:v>
                </c:pt>
                <c:pt idx="275">
                  <c:v>    13:05:44</c:v>
                </c:pt>
                <c:pt idx="276">
                  <c:v>    13:08:24</c:v>
                </c:pt>
                <c:pt idx="277">
                  <c:v>    13:11:04</c:v>
                </c:pt>
                <c:pt idx="278">
                  <c:v>    13:13:44</c:v>
                </c:pt>
                <c:pt idx="279">
                  <c:v>    13:16:24</c:v>
                </c:pt>
                <c:pt idx="280">
                  <c:v>    13:19:04</c:v>
                </c:pt>
                <c:pt idx="281">
                  <c:v>    13:21:44</c:v>
                </c:pt>
                <c:pt idx="282">
                  <c:v>    13:24:24</c:v>
                </c:pt>
                <c:pt idx="283">
                  <c:v>    13:27:04</c:v>
                </c:pt>
                <c:pt idx="284">
                  <c:v>    13:29:44</c:v>
                </c:pt>
                <c:pt idx="285">
                  <c:v>    13:32:24</c:v>
                </c:pt>
                <c:pt idx="286">
                  <c:v>    13:35:04</c:v>
                </c:pt>
                <c:pt idx="287">
                  <c:v>    13:37:44</c:v>
                </c:pt>
                <c:pt idx="288">
                  <c:v>    13:40:24</c:v>
                </c:pt>
                <c:pt idx="289">
                  <c:v>    13:43:04</c:v>
                </c:pt>
                <c:pt idx="290">
                  <c:v>    13:45:44</c:v>
                </c:pt>
                <c:pt idx="291">
                  <c:v>    13:48:24</c:v>
                </c:pt>
                <c:pt idx="292">
                  <c:v>    13:51:04</c:v>
                </c:pt>
                <c:pt idx="293">
                  <c:v>    13:53:44</c:v>
                </c:pt>
                <c:pt idx="294">
                  <c:v>    13:56:24</c:v>
                </c:pt>
                <c:pt idx="295">
                  <c:v>    13:59:04</c:v>
                </c:pt>
                <c:pt idx="296">
                  <c:v>    14:01:44</c:v>
                </c:pt>
                <c:pt idx="297">
                  <c:v>    14:04:24</c:v>
                </c:pt>
                <c:pt idx="298">
                  <c:v>    14:07:04</c:v>
                </c:pt>
                <c:pt idx="299">
                  <c:v>    14:09:44</c:v>
                </c:pt>
                <c:pt idx="300">
                  <c:v>    14:12:24</c:v>
                </c:pt>
                <c:pt idx="301">
                  <c:v>    14:15:04</c:v>
                </c:pt>
                <c:pt idx="302">
                  <c:v>    14:17:44</c:v>
                </c:pt>
                <c:pt idx="303">
                  <c:v>    14:20:24</c:v>
                </c:pt>
                <c:pt idx="304">
                  <c:v>    14:23:04</c:v>
                </c:pt>
                <c:pt idx="305">
                  <c:v>    14:25:44</c:v>
                </c:pt>
                <c:pt idx="306">
                  <c:v>    14:28:24</c:v>
                </c:pt>
                <c:pt idx="307">
                  <c:v>    14:31:04</c:v>
                </c:pt>
                <c:pt idx="308">
                  <c:v>    14:33:44</c:v>
                </c:pt>
                <c:pt idx="309">
                  <c:v>    14:36:24</c:v>
                </c:pt>
                <c:pt idx="310">
                  <c:v>    14:39:04</c:v>
                </c:pt>
                <c:pt idx="311">
                  <c:v>    14:41:44</c:v>
                </c:pt>
                <c:pt idx="312">
                  <c:v>    14:44:24</c:v>
                </c:pt>
                <c:pt idx="313">
                  <c:v>    14:47:04</c:v>
                </c:pt>
                <c:pt idx="314">
                  <c:v>    14:49:44</c:v>
                </c:pt>
                <c:pt idx="315">
                  <c:v>    14:52:24</c:v>
                </c:pt>
                <c:pt idx="316">
                  <c:v>    14:55:04</c:v>
                </c:pt>
                <c:pt idx="317">
                  <c:v>    14:57:44</c:v>
                </c:pt>
                <c:pt idx="318">
                  <c:v>    15:00:24</c:v>
                </c:pt>
                <c:pt idx="319">
                  <c:v>    15:03:04</c:v>
                </c:pt>
                <c:pt idx="320">
                  <c:v>    15:05:44</c:v>
                </c:pt>
                <c:pt idx="321">
                  <c:v>    15:08:24</c:v>
                </c:pt>
                <c:pt idx="322">
                  <c:v>    15:11:04</c:v>
                </c:pt>
                <c:pt idx="323">
                  <c:v>    15:13:44</c:v>
                </c:pt>
                <c:pt idx="324">
                  <c:v>    15:16:24</c:v>
                </c:pt>
                <c:pt idx="325">
                  <c:v>    15:19:04</c:v>
                </c:pt>
                <c:pt idx="326">
                  <c:v>    15:21:44</c:v>
                </c:pt>
                <c:pt idx="327">
                  <c:v>    15:24:24</c:v>
                </c:pt>
                <c:pt idx="328">
                  <c:v>    15:27:04</c:v>
                </c:pt>
                <c:pt idx="329">
                  <c:v>    15:29:44</c:v>
                </c:pt>
                <c:pt idx="330">
                  <c:v>    15:32:24</c:v>
                </c:pt>
                <c:pt idx="331">
                  <c:v>    15:35:04</c:v>
                </c:pt>
                <c:pt idx="332">
                  <c:v>    15:37:44</c:v>
                </c:pt>
                <c:pt idx="333">
                  <c:v>    15:40:24</c:v>
                </c:pt>
                <c:pt idx="334">
                  <c:v>    15:43:04</c:v>
                </c:pt>
                <c:pt idx="335">
                  <c:v>    15:45:44</c:v>
                </c:pt>
                <c:pt idx="336">
                  <c:v>    15:48:24</c:v>
                </c:pt>
                <c:pt idx="337">
                  <c:v>    15:51:04</c:v>
                </c:pt>
                <c:pt idx="338">
                  <c:v>    15:53:44</c:v>
                </c:pt>
                <c:pt idx="339">
                  <c:v>    15:56:24</c:v>
                </c:pt>
                <c:pt idx="340">
                  <c:v>    15:59:04</c:v>
                </c:pt>
                <c:pt idx="341">
                  <c:v>    16:01:44</c:v>
                </c:pt>
                <c:pt idx="342">
                  <c:v>    16:04:24</c:v>
                </c:pt>
                <c:pt idx="343">
                  <c:v>    16:07:04</c:v>
                </c:pt>
                <c:pt idx="344">
                  <c:v>    16:09:44</c:v>
                </c:pt>
                <c:pt idx="345">
                  <c:v>    16:12:24</c:v>
                </c:pt>
                <c:pt idx="346">
                  <c:v>    16:15:04</c:v>
                </c:pt>
                <c:pt idx="347">
                  <c:v>    16:17:44</c:v>
                </c:pt>
                <c:pt idx="348">
                  <c:v>    16:20:24</c:v>
                </c:pt>
                <c:pt idx="349">
                  <c:v>    16:23:04</c:v>
                </c:pt>
                <c:pt idx="350">
                  <c:v>    16:25:44</c:v>
                </c:pt>
                <c:pt idx="351">
                  <c:v>    16:28:24</c:v>
                </c:pt>
                <c:pt idx="352">
                  <c:v>    16:31:04</c:v>
                </c:pt>
                <c:pt idx="353">
                  <c:v>    16:33:44</c:v>
                </c:pt>
                <c:pt idx="354">
                  <c:v>    16:36:24</c:v>
                </c:pt>
                <c:pt idx="355">
                  <c:v>    16:39:04</c:v>
                </c:pt>
                <c:pt idx="356">
                  <c:v>    16:41:44</c:v>
                </c:pt>
                <c:pt idx="357">
                  <c:v>    16:44:24</c:v>
                </c:pt>
                <c:pt idx="358">
                  <c:v>    16:47:04</c:v>
                </c:pt>
                <c:pt idx="359">
                  <c:v>    16:49:44</c:v>
                </c:pt>
                <c:pt idx="360">
                  <c:v>    16:52:24</c:v>
                </c:pt>
                <c:pt idx="361">
                  <c:v>    16:55:04</c:v>
                </c:pt>
                <c:pt idx="362">
                  <c:v>    16:57:44</c:v>
                </c:pt>
                <c:pt idx="363">
                  <c:v>    17:00:24</c:v>
                </c:pt>
                <c:pt idx="364">
                  <c:v>    17:03:04</c:v>
                </c:pt>
                <c:pt idx="365">
                  <c:v>    17:05:44</c:v>
                </c:pt>
                <c:pt idx="366">
                  <c:v>    17:08:24</c:v>
                </c:pt>
                <c:pt idx="367">
                  <c:v>    17:11:04</c:v>
                </c:pt>
                <c:pt idx="368">
                  <c:v>    17:13:44</c:v>
                </c:pt>
                <c:pt idx="369">
                  <c:v>    17:16:24</c:v>
                </c:pt>
                <c:pt idx="370">
                  <c:v>    17:19:04</c:v>
                </c:pt>
                <c:pt idx="371">
                  <c:v>    17:21:44</c:v>
                </c:pt>
                <c:pt idx="372">
                  <c:v>    17:24:24</c:v>
                </c:pt>
                <c:pt idx="373">
                  <c:v>    17:27:04</c:v>
                </c:pt>
                <c:pt idx="374">
                  <c:v>    17:29:44</c:v>
                </c:pt>
                <c:pt idx="375">
                  <c:v>    17:32:24</c:v>
                </c:pt>
                <c:pt idx="376">
                  <c:v>    17:35:04</c:v>
                </c:pt>
                <c:pt idx="377">
                  <c:v>    17:37:44</c:v>
                </c:pt>
                <c:pt idx="378">
                  <c:v>    17:40:24</c:v>
                </c:pt>
                <c:pt idx="379">
                  <c:v>    17:43:04</c:v>
                </c:pt>
                <c:pt idx="380">
                  <c:v>    17:45:44</c:v>
                </c:pt>
                <c:pt idx="381">
                  <c:v>    17:48:24</c:v>
                </c:pt>
                <c:pt idx="382">
                  <c:v>    17:51:04</c:v>
                </c:pt>
                <c:pt idx="383">
                  <c:v>    17:53:44</c:v>
                </c:pt>
                <c:pt idx="384">
                  <c:v>    17:56:24</c:v>
                </c:pt>
                <c:pt idx="385">
                  <c:v>    17:59:04</c:v>
                </c:pt>
                <c:pt idx="386">
                  <c:v>    18:01:44</c:v>
                </c:pt>
                <c:pt idx="387">
                  <c:v>    18:04:24</c:v>
                </c:pt>
                <c:pt idx="388">
                  <c:v>    18:07:04</c:v>
                </c:pt>
                <c:pt idx="389">
                  <c:v>    18:09:44</c:v>
                </c:pt>
                <c:pt idx="390">
                  <c:v>    18:12:24</c:v>
                </c:pt>
                <c:pt idx="391">
                  <c:v>    18:15:04</c:v>
                </c:pt>
                <c:pt idx="392">
                  <c:v>    18:17:44</c:v>
                </c:pt>
                <c:pt idx="393">
                  <c:v>    18:20:24</c:v>
                </c:pt>
                <c:pt idx="394">
                  <c:v>    18:23:04</c:v>
                </c:pt>
                <c:pt idx="395">
                  <c:v>    18:25:44</c:v>
                </c:pt>
                <c:pt idx="396">
                  <c:v>    18:28:24</c:v>
                </c:pt>
                <c:pt idx="397">
                  <c:v>    18:31:04</c:v>
                </c:pt>
                <c:pt idx="398">
                  <c:v>    18:33:44</c:v>
                </c:pt>
                <c:pt idx="399">
                  <c:v>    18:36:24</c:v>
                </c:pt>
                <c:pt idx="400">
                  <c:v>    18:39:04</c:v>
                </c:pt>
                <c:pt idx="401">
                  <c:v>    18:41:44</c:v>
                </c:pt>
                <c:pt idx="402">
                  <c:v>    18:44:24</c:v>
                </c:pt>
                <c:pt idx="403">
                  <c:v>    18:47:04</c:v>
                </c:pt>
                <c:pt idx="404">
                  <c:v>    18:49:34</c:v>
                </c:pt>
                <c:pt idx="405">
                  <c:v>    18:51:14</c:v>
                </c:pt>
                <c:pt idx="406">
                  <c:v>    18:53:34</c:v>
                </c:pt>
                <c:pt idx="407">
                  <c:v>    18:56:14</c:v>
                </c:pt>
              </c:strCache>
            </c:strRef>
          </c:cat>
          <c:val>
            <c:numRef>
              <c:f>去坏热电偶温度、时间图!$G$2:$G$409</c:f>
              <c:numCache>
                <c:formatCode>General</c:formatCode>
                <c:ptCount val="408"/>
                <c:pt idx="0">
                  <c:v>118</c:v>
                </c:pt>
                <c:pt idx="1">
                  <c:v>120</c:v>
                </c:pt>
                <c:pt idx="2">
                  <c:v>122</c:v>
                </c:pt>
                <c:pt idx="3">
                  <c:v>123</c:v>
                </c:pt>
                <c:pt idx="4">
                  <c:v>125</c:v>
                </c:pt>
                <c:pt idx="5">
                  <c:v>127</c:v>
                </c:pt>
                <c:pt idx="6">
                  <c:v>129</c:v>
                </c:pt>
                <c:pt idx="7">
                  <c:v>131</c:v>
                </c:pt>
                <c:pt idx="8">
                  <c:v>133</c:v>
                </c:pt>
                <c:pt idx="9">
                  <c:v>135</c:v>
                </c:pt>
                <c:pt idx="10">
                  <c:v>137</c:v>
                </c:pt>
                <c:pt idx="11">
                  <c:v>139</c:v>
                </c:pt>
                <c:pt idx="12">
                  <c:v>141</c:v>
                </c:pt>
                <c:pt idx="13">
                  <c:v>143</c:v>
                </c:pt>
                <c:pt idx="14">
                  <c:v>145</c:v>
                </c:pt>
                <c:pt idx="15">
                  <c:v>148</c:v>
                </c:pt>
                <c:pt idx="16">
                  <c:v>150</c:v>
                </c:pt>
                <c:pt idx="17">
                  <c:v>152</c:v>
                </c:pt>
                <c:pt idx="18">
                  <c:v>154</c:v>
                </c:pt>
                <c:pt idx="19">
                  <c:v>157</c:v>
                </c:pt>
                <c:pt idx="20">
                  <c:v>159</c:v>
                </c:pt>
                <c:pt idx="21">
                  <c:v>161</c:v>
                </c:pt>
                <c:pt idx="22">
                  <c:v>164</c:v>
                </c:pt>
                <c:pt idx="23">
                  <c:v>166</c:v>
                </c:pt>
                <c:pt idx="24">
                  <c:v>169</c:v>
                </c:pt>
                <c:pt idx="25">
                  <c:v>171</c:v>
                </c:pt>
                <c:pt idx="26">
                  <c:v>173</c:v>
                </c:pt>
                <c:pt idx="27">
                  <c:v>176</c:v>
                </c:pt>
                <c:pt idx="28">
                  <c:v>179</c:v>
                </c:pt>
                <c:pt idx="29">
                  <c:v>181</c:v>
                </c:pt>
                <c:pt idx="30">
                  <c:v>184</c:v>
                </c:pt>
                <c:pt idx="31">
                  <c:v>186</c:v>
                </c:pt>
                <c:pt idx="32">
                  <c:v>189</c:v>
                </c:pt>
                <c:pt idx="33">
                  <c:v>191</c:v>
                </c:pt>
                <c:pt idx="34">
                  <c:v>194</c:v>
                </c:pt>
                <c:pt idx="35">
                  <c:v>197</c:v>
                </c:pt>
                <c:pt idx="36">
                  <c:v>200</c:v>
                </c:pt>
                <c:pt idx="37">
                  <c:v>202</c:v>
                </c:pt>
                <c:pt idx="38">
                  <c:v>205</c:v>
                </c:pt>
                <c:pt idx="39">
                  <c:v>208</c:v>
                </c:pt>
                <c:pt idx="40">
                  <c:v>211</c:v>
                </c:pt>
                <c:pt idx="41">
                  <c:v>214</c:v>
                </c:pt>
                <c:pt idx="42">
                  <c:v>217</c:v>
                </c:pt>
                <c:pt idx="43">
                  <c:v>220</c:v>
                </c:pt>
                <c:pt idx="44">
                  <c:v>223</c:v>
                </c:pt>
                <c:pt idx="45">
                  <c:v>225</c:v>
                </c:pt>
                <c:pt idx="46">
                  <c:v>228</c:v>
                </c:pt>
                <c:pt idx="47">
                  <c:v>231</c:v>
                </c:pt>
                <c:pt idx="48">
                  <c:v>234</c:v>
                </c:pt>
                <c:pt idx="49">
                  <c:v>237</c:v>
                </c:pt>
                <c:pt idx="50">
                  <c:v>240</c:v>
                </c:pt>
                <c:pt idx="51">
                  <c:v>243</c:v>
                </c:pt>
                <c:pt idx="52">
                  <c:v>246</c:v>
                </c:pt>
                <c:pt idx="53">
                  <c:v>248</c:v>
                </c:pt>
                <c:pt idx="54">
                  <c:v>251</c:v>
                </c:pt>
                <c:pt idx="55">
                  <c:v>254</c:v>
                </c:pt>
                <c:pt idx="56">
                  <c:v>257</c:v>
                </c:pt>
                <c:pt idx="57">
                  <c:v>260</c:v>
                </c:pt>
                <c:pt idx="58">
                  <c:v>263</c:v>
                </c:pt>
                <c:pt idx="59">
                  <c:v>266</c:v>
                </c:pt>
                <c:pt idx="60">
                  <c:v>269</c:v>
                </c:pt>
                <c:pt idx="61">
                  <c:v>272</c:v>
                </c:pt>
                <c:pt idx="62">
                  <c:v>275</c:v>
                </c:pt>
                <c:pt idx="63">
                  <c:v>278</c:v>
                </c:pt>
                <c:pt idx="64">
                  <c:v>281</c:v>
                </c:pt>
                <c:pt idx="65">
                  <c:v>284</c:v>
                </c:pt>
                <c:pt idx="66">
                  <c:v>287</c:v>
                </c:pt>
                <c:pt idx="67">
                  <c:v>290</c:v>
                </c:pt>
                <c:pt idx="68">
                  <c:v>294</c:v>
                </c:pt>
                <c:pt idx="69">
                  <c:v>297</c:v>
                </c:pt>
                <c:pt idx="70">
                  <c:v>299</c:v>
                </c:pt>
                <c:pt idx="71">
                  <c:v>303</c:v>
                </c:pt>
                <c:pt idx="72">
                  <c:v>306</c:v>
                </c:pt>
                <c:pt idx="73">
                  <c:v>309</c:v>
                </c:pt>
                <c:pt idx="74">
                  <c:v>312</c:v>
                </c:pt>
                <c:pt idx="75">
                  <c:v>315</c:v>
                </c:pt>
                <c:pt idx="76">
                  <c:v>318</c:v>
                </c:pt>
                <c:pt idx="77">
                  <c:v>322</c:v>
                </c:pt>
                <c:pt idx="78">
                  <c:v>325</c:v>
                </c:pt>
                <c:pt idx="79">
                  <c:v>328</c:v>
                </c:pt>
                <c:pt idx="80">
                  <c:v>331</c:v>
                </c:pt>
                <c:pt idx="81">
                  <c:v>334</c:v>
                </c:pt>
                <c:pt idx="82">
                  <c:v>337</c:v>
                </c:pt>
                <c:pt idx="83">
                  <c:v>341</c:v>
                </c:pt>
                <c:pt idx="84">
                  <c:v>344</c:v>
                </c:pt>
                <c:pt idx="85">
                  <c:v>347</c:v>
                </c:pt>
                <c:pt idx="86">
                  <c:v>351</c:v>
                </c:pt>
                <c:pt idx="87">
                  <c:v>354</c:v>
                </c:pt>
                <c:pt idx="88">
                  <c:v>357</c:v>
                </c:pt>
                <c:pt idx="89">
                  <c:v>360</c:v>
                </c:pt>
                <c:pt idx="90">
                  <c:v>364</c:v>
                </c:pt>
                <c:pt idx="91">
                  <c:v>367</c:v>
                </c:pt>
                <c:pt idx="92">
                  <c:v>370</c:v>
                </c:pt>
                <c:pt idx="93">
                  <c:v>373</c:v>
                </c:pt>
                <c:pt idx="94">
                  <c:v>377</c:v>
                </c:pt>
                <c:pt idx="95">
                  <c:v>380</c:v>
                </c:pt>
                <c:pt idx="96">
                  <c:v>383</c:v>
                </c:pt>
                <c:pt idx="97">
                  <c:v>387</c:v>
                </c:pt>
                <c:pt idx="98">
                  <c:v>390</c:v>
                </c:pt>
                <c:pt idx="99">
                  <c:v>393</c:v>
                </c:pt>
                <c:pt idx="100">
                  <c:v>397</c:v>
                </c:pt>
                <c:pt idx="101">
                  <c:v>400</c:v>
                </c:pt>
                <c:pt idx="102">
                  <c:v>403</c:v>
                </c:pt>
                <c:pt idx="103">
                  <c:v>407</c:v>
                </c:pt>
                <c:pt idx="104">
                  <c:v>410</c:v>
                </c:pt>
                <c:pt idx="105">
                  <c:v>414</c:v>
                </c:pt>
                <c:pt idx="106">
                  <c:v>417</c:v>
                </c:pt>
                <c:pt idx="107">
                  <c:v>421</c:v>
                </c:pt>
                <c:pt idx="108">
                  <c:v>424</c:v>
                </c:pt>
                <c:pt idx="109">
                  <c:v>427</c:v>
                </c:pt>
                <c:pt idx="110">
                  <c:v>431</c:v>
                </c:pt>
                <c:pt idx="111">
                  <c:v>434</c:v>
                </c:pt>
                <c:pt idx="112">
                  <c:v>438</c:v>
                </c:pt>
                <c:pt idx="113">
                  <c:v>441</c:v>
                </c:pt>
                <c:pt idx="114">
                  <c:v>445</c:v>
                </c:pt>
                <c:pt idx="115">
                  <c:v>448</c:v>
                </c:pt>
                <c:pt idx="116">
                  <c:v>452</c:v>
                </c:pt>
                <c:pt idx="117">
                  <c:v>455</c:v>
                </c:pt>
                <c:pt idx="118">
                  <c:v>459</c:v>
                </c:pt>
                <c:pt idx="119">
                  <c:v>462</c:v>
                </c:pt>
                <c:pt idx="120">
                  <c:v>466</c:v>
                </c:pt>
                <c:pt idx="121">
                  <c:v>469</c:v>
                </c:pt>
                <c:pt idx="122">
                  <c:v>472</c:v>
                </c:pt>
                <c:pt idx="123">
                  <c:v>476</c:v>
                </c:pt>
                <c:pt idx="124">
                  <c:v>479</c:v>
                </c:pt>
                <c:pt idx="125">
                  <c:v>483</c:v>
                </c:pt>
                <c:pt idx="126">
                  <c:v>486</c:v>
                </c:pt>
                <c:pt idx="127">
                  <c:v>490</c:v>
                </c:pt>
                <c:pt idx="128">
                  <c:v>494</c:v>
                </c:pt>
                <c:pt idx="129">
                  <c:v>497</c:v>
                </c:pt>
                <c:pt idx="130">
                  <c:v>501</c:v>
                </c:pt>
                <c:pt idx="131">
                  <c:v>504</c:v>
                </c:pt>
                <c:pt idx="132">
                  <c:v>508</c:v>
                </c:pt>
                <c:pt idx="133">
                  <c:v>511</c:v>
                </c:pt>
                <c:pt idx="134">
                  <c:v>515</c:v>
                </c:pt>
                <c:pt idx="135">
                  <c:v>518</c:v>
                </c:pt>
                <c:pt idx="136">
                  <c:v>522</c:v>
                </c:pt>
                <c:pt idx="137">
                  <c:v>525</c:v>
                </c:pt>
                <c:pt idx="138">
                  <c:v>529</c:v>
                </c:pt>
                <c:pt idx="139">
                  <c:v>532</c:v>
                </c:pt>
                <c:pt idx="140">
                  <c:v>536</c:v>
                </c:pt>
                <c:pt idx="141">
                  <c:v>539</c:v>
                </c:pt>
                <c:pt idx="142">
                  <c:v>543</c:v>
                </c:pt>
                <c:pt idx="143">
                  <c:v>546</c:v>
                </c:pt>
                <c:pt idx="144">
                  <c:v>550</c:v>
                </c:pt>
                <c:pt idx="145">
                  <c:v>553</c:v>
                </c:pt>
                <c:pt idx="146">
                  <c:v>557</c:v>
                </c:pt>
                <c:pt idx="147">
                  <c:v>560</c:v>
                </c:pt>
                <c:pt idx="148">
                  <c:v>564</c:v>
                </c:pt>
                <c:pt idx="149">
                  <c:v>567</c:v>
                </c:pt>
                <c:pt idx="150">
                  <c:v>570</c:v>
                </c:pt>
                <c:pt idx="151">
                  <c:v>574</c:v>
                </c:pt>
                <c:pt idx="152">
                  <c:v>577</c:v>
                </c:pt>
                <c:pt idx="153">
                  <c:v>581</c:v>
                </c:pt>
                <c:pt idx="154">
                  <c:v>584</c:v>
                </c:pt>
                <c:pt idx="155">
                  <c:v>588</c:v>
                </c:pt>
                <c:pt idx="156">
                  <c:v>591</c:v>
                </c:pt>
                <c:pt idx="157">
                  <c:v>594</c:v>
                </c:pt>
                <c:pt idx="158">
                  <c:v>598</c:v>
                </c:pt>
                <c:pt idx="159">
                  <c:v>602</c:v>
                </c:pt>
                <c:pt idx="160">
                  <c:v>605</c:v>
                </c:pt>
                <c:pt idx="161">
                  <c:v>609</c:v>
                </c:pt>
                <c:pt idx="162">
                  <c:v>612</c:v>
                </c:pt>
                <c:pt idx="163">
                  <c:v>616</c:v>
                </c:pt>
                <c:pt idx="164">
                  <c:v>619</c:v>
                </c:pt>
                <c:pt idx="165">
                  <c:v>623</c:v>
                </c:pt>
                <c:pt idx="166">
                  <c:v>626</c:v>
                </c:pt>
                <c:pt idx="167">
                  <c:v>630</c:v>
                </c:pt>
                <c:pt idx="168">
                  <c:v>633</c:v>
                </c:pt>
                <c:pt idx="169">
                  <c:v>636</c:v>
                </c:pt>
                <c:pt idx="170">
                  <c:v>640</c:v>
                </c:pt>
                <c:pt idx="171">
                  <c:v>643</c:v>
                </c:pt>
                <c:pt idx="172">
                  <c:v>646</c:v>
                </c:pt>
                <c:pt idx="173">
                  <c:v>650</c:v>
                </c:pt>
                <c:pt idx="174">
                  <c:v>653</c:v>
                </c:pt>
                <c:pt idx="175">
                  <c:v>656</c:v>
                </c:pt>
                <c:pt idx="176">
                  <c:v>660</c:v>
                </c:pt>
                <c:pt idx="177">
                  <c:v>663</c:v>
                </c:pt>
                <c:pt idx="178">
                  <c:v>666</c:v>
                </c:pt>
                <c:pt idx="179">
                  <c:v>670</c:v>
                </c:pt>
                <c:pt idx="180">
                  <c:v>673</c:v>
                </c:pt>
                <c:pt idx="181">
                  <c:v>677</c:v>
                </c:pt>
                <c:pt idx="182">
                  <c:v>680</c:v>
                </c:pt>
                <c:pt idx="183">
                  <c:v>683</c:v>
                </c:pt>
                <c:pt idx="184">
                  <c:v>686</c:v>
                </c:pt>
                <c:pt idx="185">
                  <c:v>690</c:v>
                </c:pt>
                <c:pt idx="186">
                  <c:v>693</c:v>
                </c:pt>
                <c:pt idx="187">
                  <c:v>697</c:v>
                </c:pt>
                <c:pt idx="188">
                  <c:v>700</c:v>
                </c:pt>
                <c:pt idx="189">
                  <c:v>703</c:v>
                </c:pt>
                <c:pt idx="190">
                  <c:v>706</c:v>
                </c:pt>
                <c:pt idx="191">
                  <c:v>710</c:v>
                </c:pt>
                <c:pt idx="192">
                  <c:v>713</c:v>
                </c:pt>
                <c:pt idx="193">
                  <c:v>716</c:v>
                </c:pt>
                <c:pt idx="194">
                  <c:v>719</c:v>
                </c:pt>
                <c:pt idx="195">
                  <c:v>722</c:v>
                </c:pt>
                <c:pt idx="196">
                  <c:v>724</c:v>
                </c:pt>
                <c:pt idx="197">
                  <c:v>726</c:v>
                </c:pt>
                <c:pt idx="198">
                  <c:v>728</c:v>
                </c:pt>
                <c:pt idx="199">
                  <c:v>730</c:v>
                </c:pt>
                <c:pt idx="200">
                  <c:v>732</c:v>
                </c:pt>
                <c:pt idx="201">
                  <c:v>734</c:v>
                </c:pt>
                <c:pt idx="202">
                  <c:v>735</c:v>
                </c:pt>
                <c:pt idx="203">
                  <c:v>737</c:v>
                </c:pt>
                <c:pt idx="204">
                  <c:v>738</c:v>
                </c:pt>
                <c:pt idx="205">
                  <c:v>739</c:v>
                </c:pt>
                <c:pt idx="206">
                  <c:v>740</c:v>
                </c:pt>
                <c:pt idx="207">
                  <c:v>741</c:v>
                </c:pt>
                <c:pt idx="208">
                  <c:v>742</c:v>
                </c:pt>
                <c:pt idx="209">
                  <c:v>743</c:v>
                </c:pt>
                <c:pt idx="210">
                  <c:v>743</c:v>
                </c:pt>
                <c:pt idx="211">
                  <c:v>744</c:v>
                </c:pt>
                <c:pt idx="212">
                  <c:v>745</c:v>
                </c:pt>
                <c:pt idx="213">
                  <c:v>745</c:v>
                </c:pt>
                <c:pt idx="214">
                  <c:v>746</c:v>
                </c:pt>
                <c:pt idx="215">
                  <c:v>746</c:v>
                </c:pt>
                <c:pt idx="216">
                  <c:v>746</c:v>
                </c:pt>
                <c:pt idx="217">
                  <c:v>747</c:v>
                </c:pt>
                <c:pt idx="218">
                  <c:v>747</c:v>
                </c:pt>
                <c:pt idx="219">
                  <c:v>748</c:v>
                </c:pt>
                <c:pt idx="220">
                  <c:v>748</c:v>
                </c:pt>
                <c:pt idx="221">
                  <c:v>748</c:v>
                </c:pt>
                <c:pt idx="222">
                  <c:v>748</c:v>
                </c:pt>
                <c:pt idx="223">
                  <c:v>748</c:v>
                </c:pt>
                <c:pt idx="224">
                  <c:v>749</c:v>
                </c:pt>
                <c:pt idx="225">
                  <c:v>749</c:v>
                </c:pt>
                <c:pt idx="226">
                  <c:v>749</c:v>
                </c:pt>
                <c:pt idx="227">
                  <c:v>749</c:v>
                </c:pt>
                <c:pt idx="228">
                  <c:v>749</c:v>
                </c:pt>
                <c:pt idx="229">
                  <c:v>750</c:v>
                </c:pt>
                <c:pt idx="230">
                  <c:v>750</c:v>
                </c:pt>
                <c:pt idx="231">
                  <c:v>750</c:v>
                </c:pt>
                <c:pt idx="232">
                  <c:v>750</c:v>
                </c:pt>
                <c:pt idx="233">
                  <c:v>750</c:v>
                </c:pt>
                <c:pt idx="234">
                  <c:v>750</c:v>
                </c:pt>
                <c:pt idx="235">
                  <c:v>750</c:v>
                </c:pt>
                <c:pt idx="236">
                  <c:v>750</c:v>
                </c:pt>
                <c:pt idx="237">
                  <c:v>750</c:v>
                </c:pt>
                <c:pt idx="238">
                  <c:v>750</c:v>
                </c:pt>
                <c:pt idx="239">
                  <c:v>751</c:v>
                </c:pt>
                <c:pt idx="240">
                  <c:v>751</c:v>
                </c:pt>
                <c:pt idx="241">
                  <c:v>753</c:v>
                </c:pt>
                <c:pt idx="242">
                  <c:v>754</c:v>
                </c:pt>
                <c:pt idx="243">
                  <c:v>756</c:v>
                </c:pt>
                <c:pt idx="244">
                  <c:v>758</c:v>
                </c:pt>
                <c:pt idx="245">
                  <c:v>760</c:v>
                </c:pt>
                <c:pt idx="246">
                  <c:v>763</c:v>
                </c:pt>
                <c:pt idx="247">
                  <c:v>766</c:v>
                </c:pt>
                <c:pt idx="248">
                  <c:v>768</c:v>
                </c:pt>
                <c:pt idx="249">
                  <c:v>771</c:v>
                </c:pt>
                <c:pt idx="250">
                  <c:v>774</c:v>
                </c:pt>
                <c:pt idx="251">
                  <c:v>777</c:v>
                </c:pt>
                <c:pt idx="252">
                  <c:v>779</c:v>
                </c:pt>
                <c:pt idx="253">
                  <c:v>781</c:v>
                </c:pt>
                <c:pt idx="254">
                  <c:v>783</c:v>
                </c:pt>
                <c:pt idx="255">
                  <c:v>786</c:v>
                </c:pt>
                <c:pt idx="256">
                  <c:v>790</c:v>
                </c:pt>
                <c:pt idx="257">
                  <c:v>793</c:v>
                </c:pt>
                <c:pt idx="258">
                  <c:v>796</c:v>
                </c:pt>
                <c:pt idx="259">
                  <c:v>796</c:v>
                </c:pt>
                <c:pt idx="260">
                  <c:v>795</c:v>
                </c:pt>
                <c:pt idx="261">
                  <c:v>795</c:v>
                </c:pt>
                <c:pt idx="262">
                  <c:v>795</c:v>
                </c:pt>
                <c:pt idx="263">
                  <c:v>795</c:v>
                </c:pt>
                <c:pt idx="264">
                  <c:v>795</c:v>
                </c:pt>
                <c:pt idx="265">
                  <c:v>795</c:v>
                </c:pt>
                <c:pt idx="266">
                  <c:v>794</c:v>
                </c:pt>
                <c:pt idx="267">
                  <c:v>795</c:v>
                </c:pt>
                <c:pt idx="268">
                  <c:v>795</c:v>
                </c:pt>
                <c:pt idx="269">
                  <c:v>795</c:v>
                </c:pt>
                <c:pt idx="270">
                  <c:v>795</c:v>
                </c:pt>
                <c:pt idx="271">
                  <c:v>794</c:v>
                </c:pt>
                <c:pt idx="272">
                  <c:v>793</c:v>
                </c:pt>
                <c:pt idx="273">
                  <c:v>792</c:v>
                </c:pt>
                <c:pt idx="274">
                  <c:v>791</c:v>
                </c:pt>
                <c:pt idx="275">
                  <c:v>790</c:v>
                </c:pt>
                <c:pt idx="276">
                  <c:v>789</c:v>
                </c:pt>
                <c:pt idx="277">
                  <c:v>787</c:v>
                </c:pt>
                <c:pt idx="278">
                  <c:v>786</c:v>
                </c:pt>
                <c:pt idx="279">
                  <c:v>783</c:v>
                </c:pt>
                <c:pt idx="280">
                  <c:v>782</c:v>
                </c:pt>
                <c:pt idx="281">
                  <c:v>780</c:v>
                </c:pt>
                <c:pt idx="282">
                  <c:v>778</c:v>
                </c:pt>
                <c:pt idx="283">
                  <c:v>776</c:v>
                </c:pt>
                <c:pt idx="284">
                  <c:v>774</c:v>
                </c:pt>
                <c:pt idx="285">
                  <c:v>772</c:v>
                </c:pt>
                <c:pt idx="286">
                  <c:v>769</c:v>
                </c:pt>
                <c:pt idx="287">
                  <c:v>767</c:v>
                </c:pt>
                <c:pt idx="288">
                  <c:v>765</c:v>
                </c:pt>
                <c:pt idx="289">
                  <c:v>763</c:v>
                </c:pt>
                <c:pt idx="290">
                  <c:v>760</c:v>
                </c:pt>
                <c:pt idx="291">
                  <c:v>758</c:v>
                </c:pt>
                <c:pt idx="292">
                  <c:v>756</c:v>
                </c:pt>
                <c:pt idx="293">
                  <c:v>753</c:v>
                </c:pt>
                <c:pt idx="294">
                  <c:v>751</c:v>
                </c:pt>
                <c:pt idx="295">
                  <c:v>748</c:v>
                </c:pt>
                <c:pt idx="296">
                  <c:v>746</c:v>
                </c:pt>
                <c:pt idx="297">
                  <c:v>743</c:v>
                </c:pt>
                <c:pt idx="298">
                  <c:v>741</c:v>
                </c:pt>
                <c:pt idx="299">
                  <c:v>739</c:v>
                </c:pt>
                <c:pt idx="300">
                  <c:v>736</c:v>
                </c:pt>
                <c:pt idx="301">
                  <c:v>734</c:v>
                </c:pt>
                <c:pt idx="302">
                  <c:v>731</c:v>
                </c:pt>
                <c:pt idx="303">
                  <c:v>728</c:v>
                </c:pt>
                <c:pt idx="304">
                  <c:v>726</c:v>
                </c:pt>
                <c:pt idx="305">
                  <c:v>723</c:v>
                </c:pt>
                <c:pt idx="306">
                  <c:v>721</c:v>
                </c:pt>
                <c:pt idx="307">
                  <c:v>718</c:v>
                </c:pt>
                <c:pt idx="308">
                  <c:v>716</c:v>
                </c:pt>
                <c:pt idx="309">
                  <c:v>713</c:v>
                </c:pt>
                <c:pt idx="310">
                  <c:v>710</c:v>
                </c:pt>
                <c:pt idx="311">
                  <c:v>708</c:v>
                </c:pt>
                <c:pt idx="312">
                  <c:v>705</c:v>
                </c:pt>
                <c:pt idx="313">
                  <c:v>703</c:v>
                </c:pt>
                <c:pt idx="314">
                  <c:v>700</c:v>
                </c:pt>
                <c:pt idx="315">
                  <c:v>697</c:v>
                </c:pt>
                <c:pt idx="316">
                  <c:v>695</c:v>
                </c:pt>
                <c:pt idx="317">
                  <c:v>692</c:v>
                </c:pt>
                <c:pt idx="318">
                  <c:v>689</c:v>
                </c:pt>
                <c:pt idx="319">
                  <c:v>686</c:v>
                </c:pt>
                <c:pt idx="320">
                  <c:v>683</c:v>
                </c:pt>
                <c:pt idx="321">
                  <c:v>681</c:v>
                </c:pt>
                <c:pt idx="322">
                  <c:v>678</c:v>
                </c:pt>
                <c:pt idx="323">
                  <c:v>676</c:v>
                </c:pt>
                <c:pt idx="324">
                  <c:v>673</c:v>
                </c:pt>
                <c:pt idx="325">
                  <c:v>670</c:v>
                </c:pt>
                <c:pt idx="326">
                  <c:v>668</c:v>
                </c:pt>
                <c:pt idx="327">
                  <c:v>665</c:v>
                </c:pt>
                <c:pt idx="328">
                  <c:v>662</c:v>
                </c:pt>
                <c:pt idx="329">
                  <c:v>660</c:v>
                </c:pt>
                <c:pt idx="330">
                  <c:v>658</c:v>
                </c:pt>
                <c:pt idx="331">
                  <c:v>655</c:v>
                </c:pt>
                <c:pt idx="332">
                  <c:v>653</c:v>
                </c:pt>
                <c:pt idx="333">
                  <c:v>650</c:v>
                </c:pt>
                <c:pt idx="334">
                  <c:v>647</c:v>
                </c:pt>
                <c:pt idx="335">
                  <c:v>645</c:v>
                </c:pt>
                <c:pt idx="336">
                  <c:v>642</c:v>
                </c:pt>
                <c:pt idx="337">
                  <c:v>639</c:v>
                </c:pt>
                <c:pt idx="338">
                  <c:v>636</c:v>
                </c:pt>
                <c:pt idx="339">
                  <c:v>634</c:v>
                </c:pt>
                <c:pt idx="340">
                  <c:v>631</c:v>
                </c:pt>
                <c:pt idx="341">
                  <c:v>629</c:v>
                </c:pt>
                <c:pt idx="342">
                  <c:v>626</c:v>
                </c:pt>
                <c:pt idx="343">
                  <c:v>623</c:v>
                </c:pt>
                <c:pt idx="344">
                  <c:v>621</c:v>
                </c:pt>
                <c:pt idx="345">
                  <c:v>618</c:v>
                </c:pt>
                <c:pt idx="346">
                  <c:v>615</c:v>
                </c:pt>
                <c:pt idx="347">
                  <c:v>613</c:v>
                </c:pt>
                <c:pt idx="348">
                  <c:v>611</c:v>
                </c:pt>
                <c:pt idx="349">
                  <c:v>608</c:v>
                </c:pt>
                <c:pt idx="350">
                  <c:v>605</c:v>
                </c:pt>
                <c:pt idx="351">
                  <c:v>603</c:v>
                </c:pt>
                <c:pt idx="352">
                  <c:v>600</c:v>
                </c:pt>
                <c:pt idx="353">
                  <c:v>598</c:v>
                </c:pt>
                <c:pt idx="354">
                  <c:v>595</c:v>
                </c:pt>
                <c:pt idx="355">
                  <c:v>592</c:v>
                </c:pt>
                <c:pt idx="356">
                  <c:v>590</c:v>
                </c:pt>
                <c:pt idx="357">
                  <c:v>587</c:v>
                </c:pt>
                <c:pt idx="358">
                  <c:v>585</c:v>
                </c:pt>
                <c:pt idx="359">
                  <c:v>582</c:v>
                </c:pt>
                <c:pt idx="360">
                  <c:v>579</c:v>
                </c:pt>
                <c:pt idx="361">
                  <c:v>577</c:v>
                </c:pt>
                <c:pt idx="362">
                  <c:v>574</c:v>
                </c:pt>
                <c:pt idx="363">
                  <c:v>572</c:v>
                </c:pt>
                <c:pt idx="364">
                  <c:v>569</c:v>
                </c:pt>
                <c:pt idx="365">
                  <c:v>566</c:v>
                </c:pt>
                <c:pt idx="366">
                  <c:v>564</c:v>
                </c:pt>
                <c:pt idx="367">
                  <c:v>561</c:v>
                </c:pt>
                <c:pt idx="368">
                  <c:v>559</c:v>
                </c:pt>
                <c:pt idx="369">
                  <c:v>556</c:v>
                </c:pt>
                <c:pt idx="370">
                  <c:v>554</c:v>
                </c:pt>
                <c:pt idx="371">
                  <c:v>551</c:v>
                </c:pt>
                <c:pt idx="372">
                  <c:v>549</c:v>
                </c:pt>
                <c:pt idx="373">
                  <c:v>546</c:v>
                </c:pt>
                <c:pt idx="374">
                  <c:v>544</c:v>
                </c:pt>
                <c:pt idx="375">
                  <c:v>541</c:v>
                </c:pt>
                <c:pt idx="376">
                  <c:v>539</c:v>
                </c:pt>
                <c:pt idx="377">
                  <c:v>536</c:v>
                </c:pt>
                <c:pt idx="378">
                  <c:v>534</c:v>
                </c:pt>
                <c:pt idx="379">
                  <c:v>531</c:v>
                </c:pt>
                <c:pt idx="380">
                  <c:v>529</c:v>
                </c:pt>
                <c:pt idx="381">
                  <c:v>526</c:v>
                </c:pt>
                <c:pt idx="382">
                  <c:v>523</c:v>
                </c:pt>
                <c:pt idx="383">
                  <c:v>521</c:v>
                </c:pt>
                <c:pt idx="384">
                  <c:v>518</c:v>
                </c:pt>
                <c:pt idx="385">
                  <c:v>515</c:v>
                </c:pt>
                <c:pt idx="386">
                  <c:v>513</c:v>
                </c:pt>
                <c:pt idx="387">
                  <c:v>510</c:v>
                </c:pt>
                <c:pt idx="388">
                  <c:v>508</c:v>
                </c:pt>
                <c:pt idx="389">
                  <c:v>505</c:v>
                </c:pt>
                <c:pt idx="390">
                  <c:v>503</c:v>
                </c:pt>
                <c:pt idx="391">
                  <c:v>500</c:v>
                </c:pt>
                <c:pt idx="392">
                  <c:v>498</c:v>
                </c:pt>
                <c:pt idx="393">
                  <c:v>495</c:v>
                </c:pt>
                <c:pt idx="394">
                  <c:v>492</c:v>
                </c:pt>
                <c:pt idx="395">
                  <c:v>490</c:v>
                </c:pt>
                <c:pt idx="396">
                  <c:v>488</c:v>
                </c:pt>
                <c:pt idx="397">
                  <c:v>485</c:v>
                </c:pt>
                <c:pt idx="398">
                  <c:v>483</c:v>
                </c:pt>
                <c:pt idx="399">
                  <c:v>480</c:v>
                </c:pt>
                <c:pt idx="400">
                  <c:v>478</c:v>
                </c:pt>
                <c:pt idx="401">
                  <c:v>475</c:v>
                </c:pt>
                <c:pt idx="402">
                  <c:v>473</c:v>
                </c:pt>
                <c:pt idx="403">
                  <c:v>470</c:v>
                </c:pt>
                <c:pt idx="404">
                  <c:v>468</c:v>
                </c:pt>
                <c:pt idx="405">
                  <c:v>466</c:v>
                </c:pt>
                <c:pt idx="406">
                  <c:v>463</c:v>
                </c:pt>
                <c:pt idx="407">
                  <c:v>460</c:v>
                </c:pt>
              </c:numCache>
            </c:numRef>
          </c:val>
        </c:ser>
        <c:ser>
          <c:idx val="7"/>
          <c:order val="7"/>
          <c:tx>
            <c:strRef>
              <c:f>去坏热电偶温度、时间图!$H$1</c:f>
              <c:strCache>
                <c:ptCount val="1"/>
                <c:pt idx="0">
                  <c:v>测量温度5</c:v>
                </c:pt>
              </c:strCache>
            </c:strRef>
          </c:tx>
          <c:marker>
            <c:symbol val="none"/>
          </c:marker>
          <c:cat>
            <c:strRef>
              <c:f>去坏热电偶温度、时间图!$A$2:$A$409</c:f>
              <c:strCache>
                <c:ptCount val="408"/>
                <c:pt idx="0">
                  <c:v>    0:53:54</c:v>
                </c:pt>
                <c:pt idx="1">
                  <c:v>    0:56:34</c:v>
                </c:pt>
                <c:pt idx="2">
                  <c:v>    0:59:14</c:v>
                </c:pt>
                <c:pt idx="3">
                  <c:v>    1:01:54</c:v>
                </c:pt>
                <c:pt idx="4">
                  <c:v>    1:04:34</c:v>
                </c:pt>
                <c:pt idx="5">
                  <c:v>    1:07:14</c:v>
                </c:pt>
                <c:pt idx="6">
                  <c:v>    1:09:54</c:v>
                </c:pt>
                <c:pt idx="7">
                  <c:v>    1:12:24</c:v>
                </c:pt>
                <c:pt idx="8">
                  <c:v>    1:15:04</c:v>
                </c:pt>
                <c:pt idx="9">
                  <c:v>    1:17:44</c:v>
                </c:pt>
                <c:pt idx="10">
                  <c:v>    1:20:24</c:v>
                </c:pt>
                <c:pt idx="11">
                  <c:v>    1:23:04</c:v>
                </c:pt>
                <c:pt idx="12">
                  <c:v>    1:25:44</c:v>
                </c:pt>
                <c:pt idx="13">
                  <c:v>    1:28:24</c:v>
                </c:pt>
                <c:pt idx="14">
                  <c:v>    1:31:04</c:v>
                </c:pt>
                <c:pt idx="15">
                  <c:v>    1:33:44</c:v>
                </c:pt>
                <c:pt idx="16">
                  <c:v>    1:36:24</c:v>
                </c:pt>
                <c:pt idx="17">
                  <c:v>    1:39:04</c:v>
                </c:pt>
                <c:pt idx="18">
                  <c:v>    1:41:44</c:v>
                </c:pt>
                <c:pt idx="19">
                  <c:v>    1:44:14</c:v>
                </c:pt>
                <c:pt idx="20">
                  <c:v>    1:46:54</c:v>
                </c:pt>
                <c:pt idx="21">
                  <c:v>    1:49:34</c:v>
                </c:pt>
                <c:pt idx="22">
                  <c:v>    1:52:14</c:v>
                </c:pt>
                <c:pt idx="23">
                  <c:v>    1:54:54</c:v>
                </c:pt>
                <c:pt idx="24">
                  <c:v>    1:57:34</c:v>
                </c:pt>
                <c:pt idx="25">
                  <c:v>    2:00:14</c:v>
                </c:pt>
                <c:pt idx="26">
                  <c:v>    2:02:54</c:v>
                </c:pt>
                <c:pt idx="27">
                  <c:v>    2:05:34</c:v>
                </c:pt>
                <c:pt idx="28">
                  <c:v>    2:08:14</c:v>
                </c:pt>
                <c:pt idx="29">
                  <c:v>    2:10:54</c:v>
                </c:pt>
                <c:pt idx="30">
                  <c:v>    2:13:34</c:v>
                </c:pt>
                <c:pt idx="31">
                  <c:v>    2:16:14</c:v>
                </c:pt>
                <c:pt idx="32">
                  <c:v>    2:18:44</c:v>
                </c:pt>
                <c:pt idx="33">
                  <c:v>    2:21:24</c:v>
                </c:pt>
                <c:pt idx="34">
                  <c:v>    2:24:04</c:v>
                </c:pt>
                <c:pt idx="35">
                  <c:v>    2:26:44</c:v>
                </c:pt>
                <c:pt idx="36">
                  <c:v>    2:29:24</c:v>
                </c:pt>
                <c:pt idx="37">
                  <c:v>    2:32:04</c:v>
                </c:pt>
                <c:pt idx="38">
                  <c:v>    2:34:44</c:v>
                </c:pt>
                <c:pt idx="39">
                  <c:v>    2:37:24</c:v>
                </c:pt>
                <c:pt idx="40">
                  <c:v>    2:40:04</c:v>
                </c:pt>
                <c:pt idx="41">
                  <c:v>    2:42:44</c:v>
                </c:pt>
                <c:pt idx="42">
                  <c:v>    2:45:24</c:v>
                </c:pt>
                <c:pt idx="43">
                  <c:v>    2:48:04</c:v>
                </c:pt>
                <c:pt idx="44">
                  <c:v>    2:50:44</c:v>
                </c:pt>
                <c:pt idx="45">
                  <c:v>    2:53:14</c:v>
                </c:pt>
                <c:pt idx="46">
                  <c:v>    2:55:54</c:v>
                </c:pt>
                <c:pt idx="47">
                  <c:v>    2:58:34</c:v>
                </c:pt>
                <c:pt idx="48">
                  <c:v>    3:01:14</c:v>
                </c:pt>
                <c:pt idx="49">
                  <c:v>    3:03:54</c:v>
                </c:pt>
                <c:pt idx="50">
                  <c:v>    3:06:34</c:v>
                </c:pt>
                <c:pt idx="51">
                  <c:v>    3:09:14</c:v>
                </c:pt>
                <c:pt idx="52">
                  <c:v>    3:11:54</c:v>
                </c:pt>
                <c:pt idx="53">
                  <c:v>    3:14:34</c:v>
                </c:pt>
                <c:pt idx="54">
                  <c:v>    3:17:14</c:v>
                </c:pt>
                <c:pt idx="55">
                  <c:v>    3:19:44</c:v>
                </c:pt>
                <c:pt idx="56">
                  <c:v>    3:22:24</c:v>
                </c:pt>
                <c:pt idx="57">
                  <c:v>    3:25:04</c:v>
                </c:pt>
                <c:pt idx="58">
                  <c:v>    3:27:44</c:v>
                </c:pt>
                <c:pt idx="59">
                  <c:v>    3:30:24</c:v>
                </c:pt>
                <c:pt idx="60">
                  <c:v>    3:33:04</c:v>
                </c:pt>
                <c:pt idx="61">
                  <c:v>    3:35:44</c:v>
                </c:pt>
                <c:pt idx="62">
                  <c:v>    3:38:24</c:v>
                </c:pt>
                <c:pt idx="63">
                  <c:v>    3:41:04</c:v>
                </c:pt>
                <c:pt idx="64">
                  <c:v>    3:43:44</c:v>
                </c:pt>
                <c:pt idx="65">
                  <c:v>    3:46:24</c:v>
                </c:pt>
                <c:pt idx="66">
                  <c:v>    3:49:04</c:v>
                </c:pt>
                <c:pt idx="67">
                  <c:v>    3:51:44</c:v>
                </c:pt>
                <c:pt idx="68">
                  <c:v>    3:54:24</c:v>
                </c:pt>
                <c:pt idx="69">
                  <c:v>    3:57:02</c:v>
                </c:pt>
                <c:pt idx="70">
                  <c:v>    3:59:34</c:v>
                </c:pt>
                <c:pt idx="71">
                  <c:v>    4:02:14</c:v>
                </c:pt>
                <c:pt idx="72">
                  <c:v>    4:04:54</c:v>
                </c:pt>
                <c:pt idx="73">
                  <c:v>    4:07:34</c:v>
                </c:pt>
                <c:pt idx="74">
                  <c:v>    4:10:14</c:v>
                </c:pt>
                <c:pt idx="75">
                  <c:v>    4:12:54</c:v>
                </c:pt>
                <c:pt idx="76">
                  <c:v>    4:15:34</c:v>
                </c:pt>
                <c:pt idx="77">
                  <c:v>    4:18:14</c:v>
                </c:pt>
                <c:pt idx="78">
                  <c:v>    4:20:44</c:v>
                </c:pt>
                <c:pt idx="79">
                  <c:v>    4:23:24</c:v>
                </c:pt>
                <c:pt idx="80">
                  <c:v>    4:26:04</c:v>
                </c:pt>
                <c:pt idx="81">
                  <c:v>    4:28:44</c:v>
                </c:pt>
                <c:pt idx="82">
                  <c:v>    4:31:24</c:v>
                </c:pt>
                <c:pt idx="83">
                  <c:v>    4:34:04</c:v>
                </c:pt>
                <c:pt idx="84">
                  <c:v>    4:36:44</c:v>
                </c:pt>
                <c:pt idx="85">
                  <c:v>    4:39:24</c:v>
                </c:pt>
                <c:pt idx="86">
                  <c:v>    4:42:04</c:v>
                </c:pt>
                <c:pt idx="87">
                  <c:v>    4:44:44</c:v>
                </c:pt>
                <c:pt idx="88">
                  <c:v>    4:47:24</c:v>
                </c:pt>
                <c:pt idx="89">
                  <c:v>    4:50:04</c:v>
                </c:pt>
                <c:pt idx="90">
                  <c:v>    4:52:44</c:v>
                </c:pt>
                <c:pt idx="91">
                  <c:v>    4:55:24</c:v>
                </c:pt>
                <c:pt idx="92">
                  <c:v>    4:58:04</c:v>
                </c:pt>
                <c:pt idx="93">
                  <c:v>    5:00:34</c:v>
                </c:pt>
                <c:pt idx="94">
                  <c:v>    5:03:14</c:v>
                </c:pt>
                <c:pt idx="95">
                  <c:v>    5:05:54</c:v>
                </c:pt>
                <c:pt idx="96">
                  <c:v>    5:08:34</c:v>
                </c:pt>
                <c:pt idx="97">
                  <c:v>    5:11:14</c:v>
                </c:pt>
                <c:pt idx="98">
                  <c:v>    5:13:54</c:v>
                </c:pt>
                <c:pt idx="99">
                  <c:v>    5:16:34</c:v>
                </c:pt>
                <c:pt idx="100">
                  <c:v>    5:19:04</c:v>
                </c:pt>
                <c:pt idx="101">
                  <c:v>    5:21:44</c:v>
                </c:pt>
                <c:pt idx="102">
                  <c:v>    5:24:24</c:v>
                </c:pt>
                <c:pt idx="103">
                  <c:v>    5:27:04</c:v>
                </c:pt>
                <c:pt idx="104">
                  <c:v>    5:29:44</c:v>
                </c:pt>
                <c:pt idx="105">
                  <c:v>    5:32:24</c:v>
                </c:pt>
                <c:pt idx="106">
                  <c:v>    5:35:04</c:v>
                </c:pt>
                <c:pt idx="107">
                  <c:v>    5:37:44</c:v>
                </c:pt>
                <c:pt idx="108">
                  <c:v>    5:40:24</c:v>
                </c:pt>
                <c:pt idx="109">
                  <c:v>    5:43:04</c:v>
                </c:pt>
                <c:pt idx="110">
                  <c:v>    5:45:44</c:v>
                </c:pt>
                <c:pt idx="111">
                  <c:v>    5:48:24</c:v>
                </c:pt>
                <c:pt idx="112">
                  <c:v>    5:51:04</c:v>
                </c:pt>
                <c:pt idx="113">
                  <c:v>    5:53:44</c:v>
                </c:pt>
                <c:pt idx="114">
                  <c:v>    5:56:24</c:v>
                </c:pt>
                <c:pt idx="115">
                  <c:v>    5:59:04</c:v>
                </c:pt>
                <c:pt idx="116">
                  <c:v>    6:01:44</c:v>
                </c:pt>
                <c:pt idx="117">
                  <c:v>    6:04:24</c:v>
                </c:pt>
                <c:pt idx="118">
                  <c:v>    6:07:04</c:v>
                </c:pt>
                <c:pt idx="119">
                  <c:v>    6:09:44</c:v>
                </c:pt>
                <c:pt idx="120">
                  <c:v>    6:12:24</c:v>
                </c:pt>
                <c:pt idx="121">
                  <c:v>    6:15:04</c:v>
                </c:pt>
                <c:pt idx="122">
                  <c:v>    6:17:44</c:v>
                </c:pt>
                <c:pt idx="123">
                  <c:v>    6:20:24</c:v>
                </c:pt>
                <c:pt idx="124">
                  <c:v>    6:23:04</c:v>
                </c:pt>
                <c:pt idx="125">
                  <c:v>    6:25:44</c:v>
                </c:pt>
                <c:pt idx="126">
                  <c:v>    6:28:24</c:v>
                </c:pt>
                <c:pt idx="127">
                  <c:v>    6:31:04</c:v>
                </c:pt>
                <c:pt idx="128">
                  <c:v>    6:33:44</c:v>
                </c:pt>
                <c:pt idx="129">
                  <c:v>    6:36:24</c:v>
                </c:pt>
                <c:pt idx="130">
                  <c:v>    6:39:04</c:v>
                </c:pt>
                <c:pt idx="131">
                  <c:v>    6:41:44</c:v>
                </c:pt>
                <c:pt idx="132">
                  <c:v>    6:44:24</c:v>
                </c:pt>
                <c:pt idx="133">
                  <c:v>    6:47:04</c:v>
                </c:pt>
                <c:pt idx="134">
                  <c:v>    6:49:44</c:v>
                </c:pt>
                <c:pt idx="135">
                  <c:v>    6:52:24</c:v>
                </c:pt>
                <c:pt idx="136">
                  <c:v>    6:55:04</c:v>
                </c:pt>
                <c:pt idx="137">
                  <c:v>    6:57:44</c:v>
                </c:pt>
                <c:pt idx="138">
                  <c:v>    7:00:24</c:v>
                </c:pt>
                <c:pt idx="139">
                  <c:v>    7:03:04</c:v>
                </c:pt>
                <c:pt idx="140">
                  <c:v>    7:05:44</c:v>
                </c:pt>
                <c:pt idx="141">
                  <c:v>    7:08:24</c:v>
                </c:pt>
                <c:pt idx="142">
                  <c:v>    7:11:04</c:v>
                </c:pt>
                <c:pt idx="143">
                  <c:v>    7:13:44</c:v>
                </c:pt>
                <c:pt idx="144">
                  <c:v>    7:16:24</c:v>
                </c:pt>
                <c:pt idx="145">
                  <c:v>    7:19:04</c:v>
                </c:pt>
                <c:pt idx="146">
                  <c:v>    7:21:44</c:v>
                </c:pt>
                <c:pt idx="147">
                  <c:v>    7:24:24</c:v>
                </c:pt>
                <c:pt idx="148">
                  <c:v>    7:27:04</c:v>
                </c:pt>
                <c:pt idx="149">
                  <c:v>    7:29:44</c:v>
                </c:pt>
                <c:pt idx="150">
                  <c:v>    7:32:24</c:v>
                </c:pt>
                <c:pt idx="151">
                  <c:v>    7:35:04</c:v>
                </c:pt>
                <c:pt idx="152">
                  <c:v>    7:37:44</c:v>
                </c:pt>
                <c:pt idx="153">
                  <c:v>    7:40:24</c:v>
                </c:pt>
                <c:pt idx="154">
                  <c:v>    7:43:04</c:v>
                </c:pt>
                <c:pt idx="155">
                  <c:v>    7:45:44</c:v>
                </c:pt>
                <c:pt idx="156">
                  <c:v>    7:48:24</c:v>
                </c:pt>
                <c:pt idx="157">
                  <c:v>    7:51:04</c:v>
                </c:pt>
                <c:pt idx="158">
                  <c:v>    7:53:44</c:v>
                </c:pt>
                <c:pt idx="159">
                  <c:v>    7:56:24</c:v>
                </c:pt>
                <c:pt idx="160">
                  <c:v>    7:59:04</c:v>
                </c:pt>
                <c:pt idx="161">
                  <c:v>    8:01:44</c:v>
                </c:pt>
                <c:pt idx="162">
                  <c:v>    8:04:24</c:v>
                </c:pt>
                <c:pt idx="163">
                  <c:v>    8:07:04</c:v>
                </c:pt>
                <c:pt idx="164">
                  <c:v>    8:09:44</c:v>
                </c:pt>
                <c:pt idx="165">
                  <c:v>    8:12:24</c:v>
                </c:pt>
                <c:pt idx="166">
                  <c:v>    8:15:04</c:v>
                </c:pt>
                <c:pt idx="167">
                  <c:v>    8:17:44</c:v>
                </c:pt>
                <c:pt idx="168">
                  <c:v>    8:20:24</c:v>
                </c:pt>
                <c:pt idx="169">
                  <c:v>    8:23:04</c:v>
                </c:pt>
                <c:pt idx="170">
                  <c:v>    8:25:44</c:v>
                </c:pt>
                <c:pt idx="171">
                  <c:v>    8:28:24</c:v>
                </c:pt>
                <c:pt idx="172">
                  <c:v>    8:31:04</c:v>
                </c:pt>
                <c:pt idx="173">
                  <c:v>    8:33:44</c:v>
                </c:pt>
                <c:pt idx="174">
                  <c:v>    8:36:24</c:v>
                </c:pt>
                <c:pt idx="175">
                  <c:v>    8:39:04</c:v>
                </c:pt>
                <c:pt idx="176">
                  <c:v>    8:41:44</c:v>
                </c:pt>
                <c:pt idx="177">
                  <c:v>    8:44:24</c:v>
                </c:pt>
                <c:pt idx="178">
                  <c:v>    8:47:04</c:v>
                </c:pt>
                <c:pt idx="179">
                  <c:v>    8:49:44</c:v>
                </c:pt>
                <c:pt idx="180">
                  <c:v>    8:52:24</c:v>
                </c:pt>
                <c:pt idx="181">
                  <c:v>    8:55:04</c:v>
                </c:pt>
                <c:pt idx="182">
                  <c:v>    8:57:44</c:v>
                </c:pt>
                <c:pt idx="183">
                  <c:v>    9:00:24</c:v>
                </c:pt>
                <c:pt idx="184">
                  <c:v>    9:03:04</c:v>
                </c:pt>
                <c:pt idx="185">
                  <c:v>    9:05:44</c:v>
                </c:pt>
                <c:pt idx="186">
                  <c:v>    9:08:24</c:v>
                </c:pt>
                <c:pt idx="187">
                  <c:v>    9:11:04</c:v>
                </c:pt>
                <c:pt idx="188">
                  <c:v>    9:13:44</c:v>
                </c:pt>
                <c:pt idx="189">
                  <c:v>    9:16:24</c:v>
                </c:pt>
                <c:pt idx="190">
                  <c:v>    9:19:04</c:v>
                </c:pt>
                <c:pt idx="191">
                  <c:v>    9:21:44</c:v>
                </c:pt>
                <c:pt idx="192">
                  <c:v>    9:24:24</c:v>
                </c:pt>
                <c:pt idx="193">
                  <c:v>    9:27:04</c:v>
                </c:pt>
                <c:pt idx="194">
                  <c:v>    9:29:44</c:v>
                </c:pt>
                <c:pt idx="195">
                  <c:v>    9:32:24</c:v>
                </c:pt>
                <c:pt idx="196">
                  <c:v>    9:35:04</c:v>
                </c:pt>
                <c:pt idx="197">
                  <c:v>    9:37:44</c:v>
                </c:pt>
                <c:pt idx="198">
                  <c:v>    9:40:24</c:v>
                </c:pt>
                <c:pt idx="199">
                  <c:v>    9:43:04</c:v>
                </c:pt>
                <c:pt idx="200">
                  <c:v>    9:45:44</c:v>
                </c:pt>
                <c:pt idx="201">
                  <c:v>    9:48:24</c:v>
                </c:pt>
                <c:pt idx="202">
                  <c:v>    9:51:04</c:v>
                </c:pt>
                <c:pt idx="203">
                  <c:v>    9:53:44</c:v>
                </c:pt>
                <c:pt idx="204">
                  <c:v>    9:56:24</c:v>
                </c:pt>
                <c:pt idx="205">
                  <c:v>    9:59:04</c:v>
                </c:pt>
                <c:pt idx="206">
                  <c:v>    10:01:44</c:v>
                </c:pt>
                <c:pt idx="207">
                  <c:v>    10:04:24</c:v>
                </c:pt>
                <c:pt idx="208">
                  <c:v>    10:07:04</c:v>
                </c:pt>
                <c:pt idx="209">
                  <c:v>    10:09:44</c:v>
                </c:pt>
                <c:pt idx="210">
                  <c:v>    10:12:24</c:v>
                </c:pt>
                <c:pt idx="211">
                  <c:v>    10:15:04</c:v>
                </c:pt>
                <c:pt idx="212">
                  <c:v>    10:17:44</c:v>
                </c:pt>
                <c:pt idx="213">
                  <c:v>    10:20:24</c:v>
                </c:pt>
                <c:pt idx="214">
                  <c:v>    10:23:04</c:v>
                </c:pt>
                <c:pt idx="215">
                  <c:v>    10:25:44</c:v>
                </c:pt>
                <c:pt idx="216">
                  <c:v>    10:28:24</c:v>
                </c:pt>
                <c:pt idx="217">
                  <c:v>    10:31:04</c:v>
                </c:pt>
                <c:pt idx="218">
                  <c:v>    10:33:44</c:v>
                </c:pt>
                <c:pt idx="219">
                  <c:v>    10:36:24</c:v>
                </c:pt>
                <c:pt idx="220">
                  <c:v>    10:39:04</c:v>
                </c:pt>
                <c:pt idx="221">
                  <c:v>    10:41:44</c:v>
                </c:pt>
                <c:pt idx="222">
                  <c:v>    10:44:24</c:v>
                </c:pt>
                <c:pt idx="223">
                  <c:v>    10:47:04</c:v>
                </c:pt>
                <c:pt idx="224">
                  <c:v>    10:49:44</c:v>
                </c:pt>
                <c:pt idx="225">
                  <c:v>    10:52:24</c:v>
                </c:pt>
                <c:pt idx="226">
                  <c:v>    10:55:04</c:v>
                </c:pt>
                <c:pt idx="227">
                  <c:v>    10:57:44</c:v>
                </c:pt>
                <c:pt idx="228">
                  <c:v>    11:00:24</c:v>
                </c:pt>
                <c:pt idx="229">
                  <c:v>    11:03:04</c:v>
                </c:pt>
                <c:pt idx="230">
                  <c:v>    11:05:44</c:v>
                </c:pt>
                <c:pt idx="231">
                  <c:v>    11:08:24</c:v>
                </c:pt>
                <c:pt idx="232">
                  <c:v>    11:11:04</c:v>
                </c:pt>
                <c:pt idx="233">
                  <c:v>    11:13:44</c:v>
                </c:pt>
                <c:pt idx="234">
                  <c:v>    11:16:24</c:v>
                </c:pt>
                <c:pt idx="235">
                  <c:v>    11:19:04</c:v>
                </c:pt>
                <c:pt idx="236">
                  <c:v>    11:21:44</c:v>
                </c:pt>
                <c:pt idx="237">
                  <c:v>    11:24:24</c:v>
                </c:pt>
                <c:pt idx="238">
                  <c:v>    11:27:04</c:v>
                </c:pt>
                <c:pt idx="239">
                  <c:v>    11:29:44</c:v>
                </c:pt>
                <c:pt idx="240">
                  <c:v>    11:32:24</c:v>
                </c:pt>
                <c:pt idx="241">
                  <c:v>    11:35:04</c:v>
                </c:pt>
                <c:pt idx="242">
                  <c:v>    11:37:44</c:v>
                </c:pt>
                <c:pt idx="243">
                  <c:v>    11:40:24</c:v>
                </c:pt>
                <c:pt idx="244">
                  <c:v>    11:43:04</c:v>
                </c:pt>
                <c:pt idx="245">
                  <c:v>    11:45:44</c:v>
                </c:pt>
                <c:pt idx="246">
                  <c:v>    11:48:24</c:v>
                </c:pt>
                <c:pt idx="247">
                  <c:v>    11:51:04</c:v>
                </c:pt>
                <c:pt idx="248">
                  <c:v>    11:53:44</c:v>
                </c:pt>
                <c:pt idx="249">
                  <c:v>    11:56:24</c:v>
                </c:pt>
                <c:pt idx="250">
                  <c:v>    11:59:04</c:v>
                </c:pt>
                <c:pt idx="251">
                  <c:v>    12:01:44</c:v>
                </c:pt>
                <c:pt idx="252">
                  <c:v>    12:04:24</c:v>
                </c:pt>
                <c:pt idx="253">
                  <c:v>    12:07:04</c:v>
                </c:pt>
                <c:pt idx="254">
                  <c:v>    12:09:44</c:v>
                </c:pt>
                <c:pt idx="255">
                  <c:v>    12:12:24</c:v>
                </c:pt>
                <c:pt idx="256">
                  <c:v>    12:15:04</c:v>
                </c:pt>
                <c:pt idx="257">
                  <c:v>    12:17:44</c:v>
                </c:pt>
                <c:pt idx="258">
                  <c:v>    12:20:24</c:v>
                </c:pt>
                <c:pt idx="259">
                  <c:v>    12:23:04</c:v>
                </c:pt>
                <c:pt idx="260">
                  <c:v>    12:25:44</c:v>
                </c:pt>
                <c:pt idx="261">
                  <c:v>    12:28:24</c:v>
                </c:pt>
                <c:pt idx="262">
                  <c:v>    12:31:04</c:v>
                </c:pt>
                <c:pt idx="263">
                  <c:v>    12:33:44</c:v>
                </c:pt>
                <c:pt idx="264">
                  <c:v>    12:36:24</c:v>
                </c:pt>
                <c:pt idx="265">
                  <c:v>    12:39:04</c:v>
                </c:pt>
                <c:pt idx="266">
                  <c:v>    12:41:44</c:v>
                </c:pt>
                <c:pt idx="267">
                  <c:v>    12:44:24</c:v>
                </c:pt>
                <c:pt idx="268">
                  <c:v>    12:47:04</c:v>
                </c:pt>
                <c:pt idx="269">
                  <c:v>    12:49:44</c:v>
                </c:pt>
                <c:pt idx="270">
                  <c:v>    12:52:24</c:v>
                </c:pt>
                <c:pt idx="271">
                  <c:v>    12:55:04</c:v>
                </c:pt>
                <c:pt idx="272">
                  <c:v>    12:57:44</c:v>
                </c:pt>
                <c:pt idx="273">
                  <c:v>    13:00:24</c:v>
                </c:pt>
                <c:pt idx="274">
                  <c:v>    13:03:04</c:v>
                </c:pt>
                <c:pt idx="275">
                  <c:v>    13:05:44</c:v>
                </c:pt>
                <c:pt idx="276">
                  <c:v>    13:08:24</c:v>
                </c:pt>
                <c:pt idx="277">
                  <c:v>    13:11:04</c:v>
                </c:pt>
                <c:pt idx="278">
                  <c:v>    13:13:44</c:v>
                </c:pt>
                <c:pt idx="279">
                  <c:v>    13:16:24</c:v>
                </c:pt>
                <c:pt idx="280">
                  <c:v>    13:19:04</c:v>
                </c:pt>
                <c:pt idx="281">
                  <c:v>    13:21:44</c:v>
                </c:pt>
                <c:pt idx="282">
                  <c:v>    13:24:24</c:v>
                </c:pt>
                <c:pt idx="283">
                  <c:v>    13:27:04</c:v>
                </c:pt>
                <c:pt idx="284">
                  <c:v>    13:29:44</c:v>
                </c:pt>
                <c:pt idx="285">
                  <c:v>    13:32:24</c:v>
                </c:pt>
                <c:pt idx="286">
                  <c:v>    13:35:04</c:v>
                </c:pt>
                <c:pt idx="287">
                  <c:v>    13:37:44</c:v>
                </c:pt>
                <c:pt idx="288">
                  <c:v>    13:40:24</c:v>
                </c:pt>
                <c:pt idx="289">
                  <c:v>    13:43:04</c:v>
                </c:pt>
                <c:pt idx="290">
                  <c:v>    13:45:44</c:v>
                </c:pt>
                <c:pt idx="291">
                  <c:v>    13:48:24</c:v>
                </c:pt>
                <c:pt idx="292">
                  <c:v>    13:51:04</c:v>
                </c:pt>
                <c:pt idx="293">
                  <c:v>    13:53:44</c:v>
                </c:pt>
                <c:pt idx="294">
                  <c:v>    13:56:24</c:v>
                </c:pt>
                <c:pt idx="295">
                  <c:v>    13:59:04</c:v>
                </c:pt>
                <c:pt idx="296">
                  <c:v>    14:01:44</c:v>
                </c:pt>
                <c:pt idx="297">
                  <c:v>    14:04:24</c:v>
                </c:pt>
                <c:pt idx="298">
                  <c:v>    14:07:04</c:v>
                </c:pt>
                <c:pt idx="299">
                  <c:v>    14:09:44</c:v>
                </c:pt>
                <c:pt idx="300">
                  <c:v>    14:12:24</c:v>
                </c:pt>
                <c:pt idx="301">
                  <c:v>    14:15:04</c:v>
                </c:pt>
                <c:pt idx="302">
                  <c:v>    14:17:44</c:v>
                </c:pt>
                <c:pt idx="303">
                  <c:v>    14:20:24</c:v>
                </c:pt>
                <c:pt idx="304">
                  <c:v>    14:23:04</c:v>
                </c:pt>
                <c:pt idx="305">
                  <c:v>    14:25:44</c:v>
                </c:pt>
                <c:pt idx="306">
                  <c:v>    14:28:24</c:v>
                </c:pt>
                <c:pt idx="307">
                  <c:v>    14:31:04</c:v>
                </c:pt>
                <c:pt idx="308">
                  <c:v>    14:33:44</c:v>
                </c:pt>
                <c:pt idx="309">
                  <c:v>    14:36:24</c:v>
                </c:pt>
                <c:pt idx="310">
                  <c:v>    14:39:04</c:v>
                </c:pt>
                <c:pt idx="311">
                  <c:v>    14:41:44</c:v>
                </c:pt>
                <c:pt idx="312">
                  <c:v>    14:44:24</c:v>
                </c:pt>
                <c:pt idx="313">
                  <c:v>    14:47:04</c:v>
                </c:pt>
                <c:pt idx="314">
                  <c:v>    14:49:44</c:v>
                </c:pt>
                <c:pt idx="315">
                  <c:v>    14:52:24</c:v>
                </c:pt>
                <c:pt idx="316">
                  <c:v>    14:55:04</c:v>
                </c:pt>
                <c:pt idx="317">
                  <c:v>    14:57:44</c:v>
                </c:pt>
                <c:pt idx="318">
                  <c:v>    15:00:24</c:v>
                </c:pt>
                <c:pt idx="319">
                  <c:v>    15:03:04</c:v>
                </c:pt>
                <c:pt idx="320">
                  <c:v>    15:05:44</c:v>
                </c:pt>
                <c:pt idx="321">
                  <c:v>    15:08:24</c:v>
                </c:pt>
                <c:pt idx="322">
                  <c:v>    15:11:04</c:v>
                </c:pt>
                <c:pt idx="323">
                  <c:v>    15:13:44</c:v>
                </c:pt>
                <c:pt idx="324">
                  <c:v>    15:16:24</c:v>
                </c:pt>
                <c:pt idx="325">
                  <c:v>    15:19:04</c:v>
                </c:pt>
                <c:pt idx="326">
                  <c:v>    15:21:44</c:v>
                </c:pt>
                <c:pt idx="327">
                  <c:v>    15:24:24</c:v>
                </c:pt>
                <c:pt idx="328">
                  <c:v>    15:27:04</c:v>
                </c:pt>
                <c:pt idx="329">
                  <c:v>    15:29:44</c:v>
                </c:pt>
                <c:pt idx="330">
                  <c:v>    15:32:24</c:v>
                </c:pt>
                <c:pt idx="331">
                  <c:v>    15:35:04</c:v>
                </c:pt>
                <c:pt idx="332">
                  <c:v>    15:37:44</c:v>
                </c:pt>
                <c:pt idx="333">
                  <c:v>    15:40:24</c:v>
                </c:pt>
                <c:pt idx="334">
                  <c:v>    15:43:04</c:v>
                </c:pt>
                <c:pt idx="335">
                  <c:v>    15:45:44</c:v>
                </c:pt>
                <c:pt idx="336">
                  <c:v>    15:48:24</c:v>
                </c:pt>
                <c:pt idx="337">
                  <c:v>    15:51:04</c:v>
                </c:pt>
                <c:pt idx="338">
                  <c:v>    15:53:44</c:v>
                </c:pt>
                <c:pt idx="339">
                  <c:v>    15:56:24</c:v>
                </c:pt>
                <c:pt idx="340">
                  <c:v>    15:59:04</c:v>
                </c:pt>
                <c:pt idx="341">
                  <c:v>    16:01:44</c:v>
                </c:pt>
                <c:pt idx="342">
                  <c:v>    16:04:24</c:v>
                </c:pt>
                <c:pt idx="343">
                  <c:v>    16:07:04</c:v>
                </c:pt>
                <c:pt idx="344">
                  <c:v>    16:09:44</c:v>
                </c:pt>
                <c:pt idx="345">
                  <c:v>    16:12:24</c:v>
                </c:pt>
                <c:pt idx="346">
                  <c:v>    16:15:04</c:v>
                </c:pt>
                <c:pt idx="347">
                  <c:v>    16:17:44</c:v>
                </c:pt>
                <c:pt idx="348">
                  <c:v>    16:20:24</c:v>
                </c:pt>
                <c:pt idx="349">
                  <c:v>    16:23:04</c:v>
                </c:pt>
                <c:pt idx="350">
                  <c:v>    16:25:44</c:v>
                </c:pt>
                <c:pt idx="351">
                  <c:v>    16:28:24</c:v>
                </c:pt>
                <c:pt idx="352">
                  <c:v>    16:31:04</c:v>
                </c:pt>
                <c:pt idx="353">
                  <c:v>    16:33:44</c:v>
                </c:pt>
                <c:pt idx="354">
                  <c:v>    16:36:24</c:v>
                </c:pt>
                <c:pt idx="355">
                  <c:v>    16:39:04</c:v>
                </c:pt>
                <c:pt idx="356">
                  <c:v>    16:41:44</c:v>
                </c:pt>
                <c:pt idx="357">
                  <c:v>    16:44:24</c:v>
                </c:pt>
                <c:pt idx="358">
                  <c:v>    16:47:04</c:v>
                </c:pt>
                <c:pt idx="359">
                  <c:v>    16:49:44</c:v>
                </c:pt>
                <c:pt idx="360">
                  <c:v>    16:52:24</c:v>
                </c:pt>
                <c:pt idx="361">
                  <c:v>    16:55:04</c:v>
                </c:pt>
                <c:pt idx="362">
                  <c:v>    16:57:44</c:v>
                </c:pt>
                <c:pt idx="363">
                  <c:v>    17:00:24</c:v>
                </c:pt>
                <c:pt idx="364">
                  <c:v>    17:03:04</c:v>
                </c:pt>
                <c:pt idx="365">
                  <c:v>    17:05:44</c:v>
                </c:pt>
                <c:pt idx="366">
                  <c:v>    17:08:24</c:v>
                </c:pt>
                <c:pt idx="367">
                  <c:v>    17:11:04</c:v>
                </c:pt>
                <c:pt idx="368">
                  <c:v>    17:13:44</c:v>
                </c:pt>
                <c:pt idx="369">
                  <c:v>    17:16:24</c:v>
                </c:pt>
                <c:pt idx="370">
                  <c:v>    17:19:04</c:v>
                </c:pt>
                <c:pt idx="371">
                  <c:v>    17:21:44</c:v>
                </c:pt>
                <c:pt idx="372">
                  <c:v>    17:24:24</c:v>
                </c:pt>
                <c:pt idx="373">
                  <c:v>    17:27:04</c:v>
                </c:pt>
                <c:pt idx="374">
                  <c:v>    17:29:44</c:v>
                </c:pt>
                <c:pt idx="375">
                  <c:v>    17:32:24</c:v>
                </c:pt>
                <c:pt idx="376">
                  <c:v>    17:35:04</c:v>
                </c:pt>
                <c:pt idx="377">
                  <c:v>    17:37:44</c:v>
                </c:pt>
                <c:pt idx="378">
                  <c:v>    17:40:24</c:v>
                </c:pt>
                <c:pt idx="379">
                  <c:v>    17:43:04</c:v>
                </c:pt>
                <c:pt idx="380">
                  <c:v>    17:45:44</c:v>
                </c:pt>
                <c:pt idx="381">
                  <c:v>    17:48:24</c:v>
                </c:pt>
                <c:pt idx="382">
                  <c:v>    17:51:04</c:v>
                </c:pt>
                <c:pt idx="383">
                  <c:v>    17:53:44</c:v>
                </c:pt>
                <c:pt idx="384">
                  <c:v>    17:56:24</c:v>
                </c:pt>
                <c:pt idx="385">
                  <c:v>    17:59:04</c:v>
                </c:pt>
                <c:pt idx="386">
                  <c:v>    18:01:44</c:v>
                </c:pt>
                <c:pt idx="387">
                  <c:v>    18:04:24</c:v>
                </c:pt>
                <c:pt idx="388">
                  <c:v>    18:07:04</c:v>
                </c:pt>
                <c:pt idx="389">
                  <c:v>    18:09:44</c:v>
                </c:pt>
                <c:pt idx="390">
                  <c:v>    18:12:24</c:v>
                </c:pt>
                <c:pt idx="391">
                  <c:v>    18:15:04</c:v>
                </c:pt>
                <c:pt idx="392">
                  <c:v>    18:17:44</c:v>
                </c:pt>
                <c:pt idx="393">
                  <c:v>    18:20:24</c:v>
                </c:pt>
                <c:pt idx="394">
                  <c:v>    18:23:04</c:v>
                </c:pt>
                <c:pt idx="395">
                  <c:v>    18:25:44</c:v>
                </c:pt>
                <c:pt idx="396">
                  <c:v>    18:28:24</c:v>
                </c:pt>
                <c:pt idx="397">
                  <c:v>    18:31:04</c:v>
                </c:pt>
                <c:pt idx="398">
                  <c:v>    18:33:44</c:v>
                </c:pt>
                <c:pt idx="399">
                  <c:v>    18:36:24</c:v>
                </c:pt>
                <c:pt idx="400">
                  <c:v>    18:39:04</c:v>
                </c:pt>
                <c:pt idx="401">
                  <c:v>    18:41:44</c:v>
                </c:pt>
                <c:pt idx="402">
                  <c:v>    18:44:24</c:v>
                </c:pt>
                <c:pt idx="403">
                  <c:v>    18:47:04</c:v>
                </c:pt>
                <c:pt idx="404">
                  <c:v>    18:49:34</c:v>
                </c:pt>
                <c:pt idx="405">
                  <c:v>    18:51:14</c:v>
                </c:pt>
                <c:pt idx="406">
                  <c:v>    18:53:34</c:v>
                </c:pt>
                <c:pt idx="407">
                  <c:v>    18:56:14</c:v>
                </c:pt>
              </c:strCache>
            </c:strRef>
          </c:cat>
          <c:val>
            <c:numRef>
              <c:f>去坏热电偶温度、时间图!$H$2:$H$409</c:f>
              <c:numCache>
                <c:formatCode>General</c:formatCode>
                <c:ptCount val="408"/>
                <c:pt idx="0">
                  <c:v>117</c:v>
                </c:pt>
                <c:pt idx="1">
                  <c:v>118</c:v>
                </c:pt>
                <c:pt idx="2">
                  <c:v>120</c:v>
                </c:pt>
                <c:pt idx="3">
                  <c:v>122</c:v>
                </c:pt>
                <c:pt idx="4">
                  <c:v>124</c:v>
                </c:pt>
                <c:pt idx="5">
                  <c:v>125</c:v>
                </c:pt>
                <c:pt idx="6">
                  <c:v>127</c:v>
                </c:pt>
                <c:pt idx="7">
                  <c:v>129</c:v>
                </c:pt>
                <c:pt idx="8">
                  <c:v>131</c:v>
                </c:pt>
                <c:pt idx="9">
                  <c:v>133</c:v>
                </c:pt>
                <c:pt idx="10">
                  <c:v>135</c:v>
                </c:pt>
                <c:pt idx="11">
                  <c:v>137</c:v>
                </c:pt>
                <c:pt idx="12">
                  <c:v>139</c:v>
                </c:pt>
                <c:pt idx="13">
                  <c:v>142</c:v>
                </c:pt>
                <c:pt idx="14">
                  <c:v>144</c:v>
                </c:pt>
                <c:pt idx="15">
                  <c:v>146</c:v>
                </c:pt>
                <c:pt idx="16">
                  <c:v>148</c:v>
                </c:pt>
                <c:pt idx="17">
                  <c:v>150</c:v>
                </c:pt>
                <c:pt idx="18">
                  <c:v>153</c:v>
                </c:pt>
                <c:pt idx="19">
                  <c:v>155</c:v>
                </c:pt>
                <c:pt idx="20">
                  <c:v>157</c:v>
                </c:pt>
                <c:pt idx="21">
                  <c:v>160</c:v>
                </c:pt>
                <c:pt idx="22">
                  <c:v>162</c:v>
                </c:pt>
                <c:pt idx="23">
                  <c:v>165</c:v>
                </c:pt>
                <c:pt idx="24">
                  <c:v>167</c:v>
                </c:pt>
                <c:pt idx="25">
                  <c:v>169</c:v>
                </c:pt>
                <c:pt idx="26">
                  <c:v>171</c:v>
                </c:pt>
                <c:pt idx="27">
                  <c:v>174</c:v>
                </c:pt>
                <c:pt idx="28">
                  <c:v>177</c:v>
                </c:pt>
                <c:pt idx="29">
                  <c:v>179</c:v>
                </c:pt>
                <c:pt idx="30">
                  <c:v>182</c:v>
                </c:pt>
                <c:pt idx="31">
                  <c:v>185</c:v>
                </c:pt>
                <c:pt idx="32">
                  <c:v>187</c:v>
                </c:pt>
                <c:pt idx="33">
                  <c:v>189</c:v>
                </c:pt>
                <c:pt idx="34">
                  <c:v>192</c:v>
                </c:pt>
                <c:pt idx="35">
                  <c:v>195</c:v>
                </c:pt>
                <c:pt idx="36">
                  <c:v>197</c:v>
                </c:pt>
                <c:pt idx="37">
                  <c:v>200</c:v>
                </c:pt>
                <c:pt idx="38">
                  <c:v>203</c:v>
                </c:pt>
                <c:pt idx="39">
                  <c:v>206</c:v>
                </c:pt>
                <c:pt idx="40">
                  <c:v>209</c:v>
                </c:pt>
                <c:pt idx="41">
                  <c:v>212</c:v>
                </c:pt>
                <c:pt idx="42">
                  <c:v>215</c:v>
                </c:pt>
                <c:pt idx="43">
                  <c:v>218</c:v>
                </c:pt>
                <c:pt idx="44">
                  <c:v>220</c:v>
                </c:pt>
                <c:pt idx="45">
                  <c:v>223</c:v>
                </c:pt>
                <c:pt idx="46">
                  <c:v>226</c:v>
                </c:pt>
                <c:pt idx="47">
                  <c:v>229</c:v>
                </c:pt>
                <c:pt idx="48">
                  <c:v>232</c:v>
                </c:pt>
                <c:pt idx="49">
                  <c:v>235</c:v>
                </c:pt>
                <c:pt idx="50">
                  <c:v>238</c:v>
                </c:pt>
                <c:pt idx="51">
                  <c:v>240</c:v>
                </c:pt>
                <c:pt idx="52">
                  <c:v>243</c:v>
                </c:pt>
                <c:pt idx="53">
                  <c:v>246</c:v>
                </c:pt>
                <c:pt idx="54">
                  <c:v>249</c:v>
                </c:pt>
                <c:pt idx="55">
                  <c:v>252</c:v>
                </c:pt>
                <c:pt idx="56">
                  <c:v>255</c:v>
                </c:pt>
                <c:pt idx="57">
                  <c:v>258</c:v>
                </c:pt>
                <c:pt idx="58">
                  <c:v>261</c:v>
                </c:pt>
                <c:pt idx="59">
                  <c:v>264</c:v>
                </c:pt>
                <c:pt idx="60">
                  <c:v>267</c:v>
                </c:pt>
                <c:pt idx="61">
                  <c:v>269</c:v>
                </c:pt>
                <c:pt idx="62">
                  <c:v>273</c:v>
                </c:pt>
                <c:pt idx="63">
                  <c:v>276</c:v>
                </c:pt>
                <c:pt idx="64">
                  <c:v>279</c:v>
                </c:pt>
                <c:pt idx="65">
                  <c:v>282</c:v>
                </c:pt>
                <c:pt idx="66">
                  <c:v>285</c:v>
                </c:pt>
                <c:pt idx="67">
                  <c:v>288</c:v>
                </c:pt>
                <c:pt idx="68">
                  <c:v>291</c:v>
                </c:pt>
                <c:pt idx="69">
                  <c:v>294</c:v>
                </c:pt>
                <c:pt idx="70">
                  <c:v>297</c:v>
                </c:pt>
                <c:pt idx="71">
                  <c:v>300</c:v>
                </c:pt>
                <c:pt idx="72">
                  <c:v>303</c:v>
                </c:pt>
                <c:pt idx="73">
                  <c:v>307</c:v>
                </c:pt>
                <c:pt idx="74">
                  <c:v>310</c:v>
                </c:pt>
                <c:pt idx="75">
                  <c:v>313</c:v>
                </c:pt>
                <c:pt idx="76">
                  <c:v>316</c:v>
                </c:pt>
                <c:pt idx="77">
                  <c:v>319</c:v>
                </c:pt>
                <c:pt idx="78">
                  <c:v>322</c:v>
                </c:pt>
                <c:pt idx="79">
                  <c:v>325</c:v>
                </c:pt>
                <c:pt idx="80">
                  <c:v>329</c:v>
                </c:pt>
                <c:pt idx="81">
                  <c:v>332</c:v>
                </c:pt>
                <c:pt idx="82">
                  <c:v>335</c:v>
                </c:pt>
                <c:pt idx="83">
                  <c:v>338</c:v>
                </c:pt>
                <c:pt idx="84">
                  <c:v>342</c:v>
                </c:pt>
                <c:pt idx="85">
                  <c:v>345</c:v>
                </c:pt>
                <c:pt idx="86">
                  <c:v>348</c:v>
                </c:pt>
                <c:pt idx="87">
                  <c:v>351</c:v>
                </c:pt>
                <c:pt idx="88">
                  <c:v>355</c:v>
                </c:pt>
                <c:pt idx="89">
                  <c:v>358</c:v>
                </c:pt>
                <c:pt idx="90">
                  <c:v>361</c:v>
                </c:pt>
                <c:pt idx="91">
                  <c:v>365</c:v>
                </c:pt>
                <c:pt idx="92">
                  <c:v>368</c:v>
                </c:pt>
                <c:pt idx="93">
                  <c:v>371</c:v>
                </c:pt>
                <c:pt idx="94">
                  <c:v>374</c:v>
                </c:pt>
                <c:pt idx="95">
                  <c:v>378</c:v>
                </c:pt>
                <c:pt idx="96">
                  <c:v>381</c:v>
                </c:pt>
                <c:pt idx="97">
                  <c:v>385</c:v>
                </c:pt>
                <c:pt idx="98">
                  <c:v>388</c:v>
                </c:pt>
                <c:pt idx="99">
                  <c:v>391</c:v>
                </c:pt>
                <c:pt idx="100">
                  <c:v>394</c:v>
                </c:pt>
                <c:pt idx="101">
                  <c:v>398</c:v>
                </c:pt>
                <c:pt idx="102">
                  <c:v>401</c:v>
                </c:pt>
                <c:pt idx="103">
                  <c:v>405</c:v>
                </c:pt>
                <c:pt idx="104">
                  <c:v>408</c:v>
                </c:pt>
                <c:pt idx="105">
                  <c:v>411</c:v>
                </c:pt>
                <c:pt idx="106">
                  <c:v>415</c:v>
                </c:pt>
                <c:pt idx="107">
                  <c:v>419</c:v>
                </c:pt>
                <c:pt idx="108">
                  <c:v>422</c:v>
                </c:pt>
                <c:pt idx="109">
                  <c:v>425</c:v>
                </c:pt>
                <c:pt idx="110">
                  <c:v>429</c:v>
                </c:pt>
                <c:pt idx="111">
                  <c:v>432</c:v>
                </c:pt>
                <c:pt idx="112">
                  <c:v>436</c:v>
                </c:pt>
                <c:pt idx="113">
                  <c:v>439</c:v>
                </c:pt>
                <c:pt idx="114">
                  <c:v>443</c:v>
                </c:pt>
                <c:pt idx="115">
                  <c:v>446</c:v>
                </c:pt>
                <c:pt idx="116">
                  <c:v>450</c:v>
                </c:pt>
                <c:pt idx="117">
                  <c:v>453</c:v>
                </c:pt>
                <c:pt idx="118">
                  <c:v>457</c:v>
                </c:pt>
                <c:pt idx="119">
                  <c:v>460</c:v>
                </c:pt>
                <c:pt idx="120">
                  <c:v>464</c:v>
                </c:pt>
                <c:pt idx="121">
                  <c:v>467</c:v>
                </c:pt>
                <c:pt idx="122">
                  <c:v>470</c:v>
                </c:pt>
                <c:pt idx="123">
                  <c:v>474</c:v>
                </c:pt>
                <c:pt idx="124">
                  <c:v>477</c:v>
                </c:pt>
                <c:pt idx="125">
                  <c:v>481</c:v>
                </c:pt>
                <c:pt idx="126">
                  <c:v>484</c:v>
                </c:pt>
                <c:pt idx="127">
                  <c:v>488</c:v>
                </c:pt>
                <c:pt idx="128">
                  <c:v>492</c:v>
                </c:pt>
                <c:pt idx="129">
                  <c:v>495</c:v>
                </c:pt>
                <c:pt idx="130">
                  <c:v>499</c:v>
                </c:pt>
                <c:pt idx="131">
                  <c:v>502</c:v>
                </c:pt>
                <c:pt idx="132">
                  <c:v>506</c:v>
                </c:pt>
                <c:pt idx="133">
                  <c:v>509</c:v>
                </c:pt>
                <c:pt idx="134">
                  <c:v>513</c:v>
                </c:pt>
                <c:pt idx="135">
                  <c:v>516</c:v>
                </c:pt>
                <c:pt idx="136">
                  <c:v>520</c:v>
                </c:pt>
                <c:pt idx="137">
                  <c:v>523</c:v>
                </c:pt>
                <c:pt idx="138">
                  <c:v>527</c:v>
                </c:pt>
                <c:pt idx="139">
                  <c:v>530</c:v>
                </c:pt>
                <c:pt idx="140">
                  <c:v>534</c:v>
                </c:pt>
                <c:pt idx="141">
                  <c:v>537</c:v>
                </c:pt>
                <c:pt idx="142">
                  <c:v>541</c:v>
                </c:pt>
                <c:pt idx="143">
                  <c:v>544</c:v>
                </c:pt>
                <c:pt idx="144">
                  <c:v>548</c:v>
                </c:pt>
                <c:pt idx="145">
                  <c:v>552</c:v>
                </c:pt>
                <c:pt idx="146">
                  <c:v>555</c:v>
                </c:pt>
                <c:pt idx="147">
                  <c:v>558</c:v>
                </c:pt>
                <c:pt idx="148">
                  <c:v>562</c:v>
                </c:pt>
                <c:pt idx="149">
                  <c:v>565</c:v>
                </c:pt>
                <c:pt idx="150">
                  <c:v>569</c:v>
                </c:pt>
                <c:pt idx="151">
                  <c:v>572</c:v>
                </c:pt>
                <c:pt idx="152">
                  <c:v>576</c:v>
                </c:pt>
                <c:pt idx="153">
                  <c:v>579</c:v>
                </c:pt>
                <c:pt idx="154">
                  <c:v>582</c:v>
                </c:pt>
                <c:pt idx="155">
                  <c:v>586</c:v>
                </c:pt>
                <c:pt idx="156">
                  <c:v>590</c:v>
                </c:pt>
                <c:pt idx="157">
                  <c:v>593</c:v>
                </c:pt>
                <c:pt idx="158">
                  <c:v>597</c:v>
                </c:pt>
                <c:pt idx="159">
                  <c:v>600</c:v>
                </c:pt>
                <c:pt idx="160">
                  <c:v>604</c:v>
                </c:pt>
                <c:pt idx="161">
                  <c:v>607</c:v>
                </c:pt>
                <c:pt idx="162">
                  <c:v>611</c:v>
                </c:pt>
                <c:pt idx="163">
                  <c:v>614</c:v>
                </c:pt>
                <c:pt idx="164">
                  <c:v>617</c:v>
                </c:pt>
                <c:pt idx="165">
                  <c:v>621</c:v>
                </c:pt>
                <c:pt idx="166">
                  <c:v>624</c:v>
                </c:pt>
                <c:pt idx="167">
                  <c:v>628</c:v>
                </c:pt>
                <c:pt idx="168">
                  <c:v>632</c:v>
                </c:pt>
                <c:pt idx="169">
                  <c:v>635</c:v>
                </c:pt>
                <c:pt idx="170">
                  <c:v>638</c:v>
                </c:pt>
                <c:pt idx="171">
                  <c:v>642</c:v>
                </c:pt>
                <c:pt idx="172">
                  <c:v>645</c:v>
                </c:pt>
                <c:pt idx="173">
                  <c:v>648</c:v>
                </c:pt>
                <c:pt idx="174">
                  <c:v>652</c:v>
                </c:pt>
                <c:pt idx="175">
                  <c:v>655</c:v>
                </c:pt>
                <c:pt idx="176">
                  <c:v>659</c:v>
                </c:pt>
                <c:pt idx="177">
                  <c:v>662</c:v>
                </c:pt>
                <c:pt idx="178">
                  <c:v>665</c:v>
                </c:pt>
                <c:pt idx="179">
                  <c:v>668</c:v>
                </c:pt>
                <c:pt idx="180">
                  <c:v>672</c:v>
                </c:pt>
                <c:pt idx="181">
                  <c:v>675</c:v>
                </c:pt>
                <c:pt idx="182">
                  <c:v>678</c:v>
                </c:pt>
                <c:pt idx="183">
                  <c:v>682</c:v>
                </c:pt>
                <c:pt idx="184">
                  <c:v>685</c:v>
                </c:pt>
                <c:pt idx="185">
                  <c:v>688</c:v>
                </c:pt>
                <c:pt idx="186">
                  <c:v>692</c:v>
                </c:pt>
                <c:pt idx="187">
                  <c:v>695</c:v>
                </c:pt>
                <c:pt idx="188">
                  <c:v>699</c:v>
                </c:pt>
                <c:pt idx="189">
                  <c:v>702</c:v>
                </c:pt>
                <c:pt idx="190">
                  <c:v>705</c:v>
                </c:pt>
                <c:pt idx="191">
                  <c:v>709</c:v>
                </c:pt>
                <c:pt idx="192">
                  <c:v>712</c:v>
                </c:pt>
                <c:pt idx="193">
                  <c:v>715</c:v>
                </c:pt>
                <c:pt idx="194">
                  <c:v>718</c:v>
                </c:pt>
                <c:pt idx="195">
                  <c:v>721</c:v>
                </c:pt>
                <c:pt idx="196">
                  <c:v>723</c:v>
                </c:pt>
                <c:pt idx="197">
                  <c:v>725</c:v>
                </c:pt>
                <c:pt idx="198">
                  <c:v>727</c:v>
                </c:pt>
                <c:pt idx="199">
                  <c:v>729</c:v>
                </c:pt>
                <c:pt idx="200">
                  <c:v>731</c:v>
                </c:pt>
                <c:pt idx="201">
                  <c:v>733</c:v>
                </c:pt>
                <c:pt idx="202">
                  <c:v>734</c:v>
                </c:pt>
                <c:pt idx="203">
                  <c:v>736</c:v>
                </c:pt>
                <c:pt idx="204">
                  <c:v>737</c:v>
                </c:pt>
                <c:pt idx="205">
                  <c:v>738</c:v>
                </c:pt>
                <c:pt idx="206">
                  <c:v>739</c:v>
                </c:pt>
                <c:pt idx="207">
                  <c:v>740</c:v>
                </c:pt>
                <c:pt idx="208">
                  <c:v>741</c:v>
                </c:pt>
                <c:pt idx="209">
                  <c:v>742</c:v>
                </c:pt>
                <c:pt idx="210">
                  <c:v>742</c:v>
                </c:pt>
                <c:pt idx="211">
                  <c:v>743</c:v>
                </c:pt>
                <c:pt idx="212">
                  <c:v>743</c:v>
                </c:pt>
                <c:pt idx="213">
                  <c:v>744</c:v>
                </c:pt>
                <c:pt idx="214">
                  <c:v>745</c:v>
                </c:pt>
                <c:pt idx="215">
                  <c:v>745</c:v>
                </c:pt>
                <c:pt idx="216">
                  <c:v>745</c:v>
                </c:pt>
                <c:pt idx="217">
                  <c:v>746</c:v>
                </c:pt>
                <c:pt idx="218">
                  <c:v>746</c:v>
                </c:pt>
                <c:pt idx="219">
                  <c:v>747</c:v>
                </c:pt>
                <c:pt idx="220">
                  <c:v>747</c:v>
                </c:pt>
                <c:pt idx="221">
                  <c:v>747</c:v>
                </c:pt>
                <c:pt idx="222">
                  <c:v>747</c:v>
                </c:pt>
                <c:pt idx="223">
                  <c:v>747</c:v>
                </c:pt>
                <c:pt idx="224">
                  <c:v>747</c:v>
                </c:pt>
                <c:pt idx="225">
                  <c:v>748</c:v>
                </c:pt>
                <c:pt idx="226">
                  <c:v>748</c:v>
                </c:pt>
                <c:pt idx="227">
                  <c:v>748</c:v>
                </c:pt>
                <c:pt idx="228">
                  <c:v>748</c:v>
                </c:pt>
                <c:pt idx="229">
                  <c:v>748</c:v>
                </c:pt>
                <c:pt idx="230">
                  <c:v>749</c:v>
                </c:pt>
                <c:pt idx="231">
                  <c:v>749</c:v>
                </c:pt>
                <c:pt idx="232">
                  <c:v>749</c:v>
                </c:pt>
                <c:pt idx="233">
                  <c:v>749</c:v>
                </c:pt>
                <c:pt idx="234">
                  <c:v>749</c:v>
                </c:pt>
                <c:pt idx="235">
                  <c:v>749</c:v>
                </c:pt>
                <c:pt idx="236">
                  <c:v>749</c:v>
                </c:pt>
                <c:pt idx="237">
                  <c:v>749</c:v>
                </c:pt>
                <c:pt idx="238">
                  <c:v>749</c:v>
                </c:pt>
                <c:pt idx="239">
                  <c:v>749</c:v>
                </c:pt>
                <c:pt idx="240">
                  <c:v>750</c:v>
                </c:pt>
                <c:pt idx="241">
                  <c:v>752</c:v>
                </c:pt>
                <c:pt idx="242">
                  <c:v>753</c:v>
                </c:pt>
                <c:pt idx="243">
                  <c:v>755</c:v>
                </c:pt>
                <c:pt idx="244">
                  <c:v>757</c:v>
                </c:pt>
                <c:pt idx="245">
                  <c:v>759</c:v>
                </c:pt>
                <c:pt idx="246">
                  <c:v>762</c:v>
                </c:pt>
                <c:pt idx="247">
                  <c:v>765</c:v>
                </c:pt>
                <c:pt idx="248">
                  <c:v>767</c:v>
                </c:pt>
                <c:pt idx="249">
                  <c:v>770</c:v>
                </c:pt>
                <c:pt idx="250">
                  <c:v>773</c:v>
                </c:pt>
                <c:pt idx="251">
                  <c:v>776</c:v>
                </c:pt>
                <c:pt idx="252">
                  <c:v>778</c:v>
                </c:pt>
                <c:pt idx="253">
                  <c:v>780</c:v>
                </c:pt>
                <c:pt idx="254">
                  <c:v>782</c:v>
                </c:pt>
                <c:pt idx="255">
                  <c:v>785</c:v>
                </c:pt>
                <c:pt idx="256">
                  <c:v>789</c:v>
                </c:pt>
                <c:pt idx="257">
                  <c:v>792</c:v>
                </c:pt>
                <c:pt idx="258">
                  <c:v>795</c:v>
                </c:pt>
                <c:pt idx="259">
                  <c:v>795</c:v>
                </c:pt>
                <c:pt idx="260">
                  <c:v>795</c:v>
                </c:pt>
                <c:pt idx="261">
                  <c:v>794</c:v>
                </c:pt>
                <c:pt idx="262">
                  <c:v>795</c:v>
                </c:pt>
                <c:pt idx="263">
                  <c:v>794</c:v>
                </c:pt>
                <c:pt idx="264">
                  <c:v>794</c:v>
                </c:pt>
                <c:pt idx="265">
                  <c:v>794</c:v>
                </c:pt>
                <c:pt idx="266">
                  <c:v>794</c:v>
                </c:pt>
                <c:pt idx="267">
                  <c:v>794</c:v>
                </c:pt>
                <c:pt idx="268">
                  <c:v>794</c:v>
                </c:pt>
                <c:pt idx="269">
                  <c:v>794</c:v>
                </c:pt>
                <c:pt idx="270">
                  <c:v>794</c:v>
                </c:pt>
                <c:pt idx="271">
                  <c:v>793</c:v>
                </c:pt>
                <c:pt idx="272">
                  <c:v>792</c:v>
                </c:pt>
                <c:pt idx="273">
                  <c:v>791</c:v>
                </c:pt>
                <c:pt idx="274">
                  <c:v>791</c:v>
                </c:pt>
                <c:pt idx="275">
                  <c:v>789</c:v>
                </c:pt>
                <c:pt idx="276">
                  <c:v>788</c:v>
                </c:pt>
                <c:pt idx="277">
                  <c:v>786</c:v>
                </c:pt>
                <c:pt idx="278">
                  <c:v>785</c:v>
                </c:pt>
                <c:pt idx="279">
                  <c:v>783</c:v>
                </c:pt>
                <c:pt idx="280">
                  <c:v>781</c:v>
                </c:pt>
                <c:pt idx="281">
                  <c:v>779</c:v>
                </c:pt>
                <c:pt idx="282">
                  <c:v>777</c:v>
                </c:pt>
                <c:pt idx="283">
                  <c:v>775</c:v>
                </c:pt>
                <c:pt idx="284">
                  <c:v>773</c:v>
                </c:pt>
                <c:pt idx="285">
                  <c:v>771</c:v>
                </c:pt>
                <c:pt idx="286">
                  <c:v>769</c:v>
                </c:pt>
                <c:pt idx="287">
                  <c:v>767</c:v>
                </c:pt>
                <c:pt idx="288">
                  <c:v>764</c:v>
                </c:pt>
                <c:pt idx="289">
                  <c:v>762</c:v>
                </c:pt>
                <c:pt idx="290">
                  <c:v>760</c:v>
                </c:pt>
                <c:pt idx="291">
                  <c:v>758</c:v>
                </c:pt>
                <c:pt idx="292">
                  <c:v>755</c:v>
                </c:pt>
                <c:pt idx="293">
                  <c:v>753</c:v>
                </c:pt>
                <c:pt idx="294">
                  <c:v>750</c:v>
                </c:pt>
                <c:pt idx="295">
                  <c:v>748</c:v>
                </c:pt>
                <c:pt idx="296">
                  <c:v>745</c:v>
                </c:pt>
                <c:pt idx="297">
                  <c:v>743</c:v>
                </c:pt>
                <c:pt idx="298">
                  <c:v>741</c:v>
                </c:pt>
                <c:pt idx="299">
                  <c:v>738</c:v>
                </c:pt>
                <c:pt idx="300">
                  <c:v>736</c:v>
                </c:pt>
                <c:pt idx="301">
                  <c:v>733</c:v>
                </c:pt>
                <c:pt idx="302">
                  <c:v>731</c:v>
                </c:pt>
                <c:pt idx="303">
                  <c:v>728</c:v>
                </c:pt>
                <c:pt idx="304">
                  <c:v>726</c:v>
                </c:pt>
                <c:pt idx="305">
                  <c:v>723</c:v>
                </c:pt>
                <c:pt idx="306">
                  <c:v>721</c:v>
                </c:pt>
                <c:pt idx="307">
                  <c:v>718</c:v>
                </c:pt>
                <c:pt idx="308">
                  <c:v>715</c:v>
                </c:pt>
                <c:pt idx="309">
                  <c:v>713</c:v>
                </c:pt>
                <c:pt idx="310">
                  <c:v>710</c:v>
                </c:pt>
                <c:pt idx="311">
                  <c:v>707</c:v>
                </c:pt>
                <c:pt idx="312">
                  <c:v>705</c:v>
                </c:pt>
                <c:pt idx="313">
                  <c:v>702</c:v>
                </c:pt>
                <c:pt idx="314">
                  <c:v>700</c:v>
                </c:pt>
                <c:pt idx="315">
                  <c:v>697</c:v>
                </c:pt>
                <c:pt idx="316">
                  <c:v>694</c:v>
                </c:pt>
                <c:pt idx="317">
                  <c:v>692</c:v>
                </c:pt>
                <c:pt idx="318">
                  <c:v>689</c:v>
                </c:pt>
                <c:pt idx="319">
                  <c:v>686</c:v>
                </c:pt>
                <c:pt idx="320">
                  <c:v>683</c:v>
                </c:pt>
                <c:pt idx="321">
                  <c:v>680</c:v>
                </c:pt>
                <c:pt idx="322">
                  <c:v>677</c:v>
                </c:pt>
                <c:pt idx="323">
                  <c:v>675</c:v>
                </c:pt>
                <c:pt idx="324">
                  <c:v>672</c:v>
                </c:pt>
                <c:pt idx="325">
                  <c:v>670</c:v>
                </c:pt>
                <c:pt idx="326">
                  <c:v>668</c:v>
                </c:pt>
                <c:pt idx="327">
                  <c:v>665</c:v>
                </c:pt>
                <c:pt idx="328">
                  <c:v>662</c:v>
                </c:pt>
                <c:pt idx="329">
                  <c:v>660</c:v>
                </c:pt>
                <c:pt idx="330">
                  <c:v>657</c:v>
                </c:pt>
                <c:pt idx="331">
                  <c:v>654</c:v>
                </c:pt>
                <c:pt idx="332">
                  <c:v>652</c:v>
                </c:pt>
                <c:pt idx="333">
                  <c:v>650</c:v>
                </c:pt>
                <c:pt idx="334">
                  <c:v>647</c:v>
                </c:pt>
                <c:pt idx="335">
                  <c:v>644</c:v>
                </c:pt>
                <c:pt idx="336">
                  <c:v>641</c:v>
                </c:pt>
                <c:pt idx="337">
                  <c:v>639</c:v>
                </c:pt>
                <c:pt idx="338">
                  <c:v>636</c:v>
                </c:pt>
                <c:pt idx="339">
                  <c:v>633</c:v>
                </c:pt>
                <c:pt idx="340">
                  <c:v>631</c:v>
                </c:pt>
                <c:pt idx="341">
                  <c:v>628</c:v>
                </c:pt>
                <c:pt idx="342">
                  <c:v>625</c:v>
                </c:pt>
                <c:pt idx="343">
                  <c:v>623</c:v>
                </c:pt>
                <c:pt idx="344">
                  <c:v>620</c:v>
                </c:pt>
                <c:pt idx="345">
                  <c:v>617</c:v>
                </c:pt>
                <c:pt idx="346">
                  <c:v>615</c:v>
                </c:pt>
                <c:pt idx="347">
                  <c:v>612</c:v>
                </c:pt>
                <c:pt idx="348">
                  <c:v>610</c:v>
                </c:pt>
                <c:pt idx="349">
                  <c:v>607</c:v>
                </c:pt>
                <c:pt idx="350">
                  <c:v>605</c:v>
                </c:pt>
                <c:pt idx="351">
                  <c:v>603</c:v>
                </c:pt>
                <c:pt idx="352">
                  <c:v>600</c:v>
                </c:pt>
                <c:pt idx="353">
                  <c:v>597</c:v>
                </c:pt>
                <c:pt idx="354">
                  <c:v>595</c:v>
                </c:pt>
                <c:pt idx="355">
                  <c:v>592</c:v>
                </c:pt>
                <c:pt idx="356">
                  <c:v>589</c:v>
                </c:pt>
                <c:pt idx="357">
                  <c:v>587</c:v>
                </c:pt>
                <c:pt idx="358">
                  <c:v>584</c:v>
                </c:pt>
                <c:pt idx="359">
                  <c:v>582</c:v>
                </c:pt>
                <c:pt idx="360">
                  <c:v>579</c:v>
                </c:pt>
                <c:pt idx="361">
                  <c:v>577</c:v>
                </c:pt>
                <c:pt idx="362">
                  <c:v>574</c:v>
                </c:pt>
                <c:pt idx="363">
                  <c:v>571</c:v>
                </c:pt>
                <c:pt idx="364">
                  <c:v>569</c:v>
                </c:pt>
                <c:pt idx="365">
                  <c:v>566</c:v>
                </c:pt>
                <c:pt idx="366">
                  <c:v>563</c:v>
                </c:pt>
                <c:pt idx="367">
                  <c:v>561</c:v>
                </c:pt>
                <c:pt idx="368">
                  <c:v>558</c:v>
                </c:pt>
                <c:pt idx="369">
                  <c:v>556</c:v>
                </c:pt>
                <c:pt idx="370">
                  <c:v>553</c:v>
                </c:pt>
                <c:pt idx="371">
                  <c:v>551</c:v>
                </c:pt>
                <c:pt idx="372">
                  <c:v>548</c:v>
                </c:pt>
                <c:pt idx="373">
                  <c:v>546</c:v>
                </c:pt>
                <c:pt idx="374">
                  <c:v>543</c:v>
                </c:pt>
                <c:pt idx="375">
                  <c:v>541</c:v>
                </c:pt>
                <c:pt idx="376">
                  <c:v>538</c:v>
                </c:pt>
                <c:pt idx="377">
                  <c:v>536</c:v>
                </c:pt>
                <c:pt idx="378">
                  <c:v>533</c:v>
                </c:pt>
                <c:pt idx="379">
                  <c:v>531</c:v>
                </c:pt>
                <c:pt idx="380">
                  <c:v>528</c:v>
                </c:pt>
                <c:pt idx="381">
                  <c:v>525</c:v>
                </c:pt>
                <c:pt idx="382">
                  <c:v>523</c:v>
                </c:pt>
                <c:pt idx="383">
                  <c:v>520</c:v>
                </c:pt>
                <c:pt idx="384">
                  <c:v>518</c:v>
                </c:pt>
                <c:pt idx="385">
                  <c:v>515</c:v>
                </c:pt>
                <c:pt idx="386">
                  <c:v>513</c:v>
                </c:pt>
                <c:pt idx="387">
                  <c:v>510</c:v>
                </c:pt>
                <c:pt idx="388">
                  <c:v>507</c:v>
                </c:pt>
                <c:pt idx="389">
                  <c:v>505</c:v>
                </c:pt>
                <c:pt idx="390">
                  <c:v>502</c:v>
                </c:pt>
                <c:pt idx="391">
                  <c:v>500</c:v>
                </c:pt>
                <c:pt idx="392">
                  <c:v>497</c:v>
                </c:pt>
                <c:pt idx="393">
                  <c:v>494</c:v>
                </c:pt>
                <c:pt idx="394">
                  <c:v>492</c:v>
                </c:pt>
                <c:pt idx="395">
                  <c:v>490</c:v>
                </c:pt>
                <c:pt idx="396">
                  <c:v>487</c:v>
                </c:pt>
                <c:pt idx="397">
                  <c:v>485</c:v>
                </c:pt>
                <c:pt idx="398">
                  <c:v>482</c:v>
                </c:pt>
                <c:pt idx="399">
                  <c:v>480</c:v>
                </c:pt>
                <c:pt idx="400">
                  <c:v>477</c:v>
                </c:pt>
                <c:pt idx="401">
                  <c:v>475</c:v>
                </c:pt>
                <c:pt idx="402">
                  <c:v>473</c:v>
                </c:pt>
                <c:pt idx="403">
                  <c:v>470</c:v>
                </c:pt>
                <c:pt idx="404">
                  <c:v>467</c:v>
                </c:pt>
                <c:pt idx="405">
                  <c:v>466</c:v>
                </c:pt>
                <c:pt idx="406">
                  <c:v>463</c:v>
                </c:pt>
                <c:pt idx="407">
                  <c:v>459</c:v>
                </c:pt>
              </c:numCache>
            </c:numRef>
          </c:val>
        </c:ser>
        <c:ser>
          <c:idx val="8"/>
          <c:order val="8"/>
          <c:tx>
            <c:strRef>
              <c:f>去坏热电偶温度、时间图!$I$1</c:f>
              <c:strCache>
                <c:ptCount val="1"/>
                <c:pt idx="0">
                  <c:v>测量温度6</c:v>
                </c:pt>
              </c:strCache>
            </c:strRef>
          </c:tx>
          <c:marker>
            <c:symbol val="none"/>
          </c:marker>
          <c:cat>
            <c:strRef>
              <c:f>去坏热电偶温度、时间图!$A$2:$A$409</c:f>
              <c:strCache>
                <c:ptCount val="408"/>
                <c:pt idx="0">
                  <c:v>    0:53:54</c:v>
                </c:pt>
                <c:pt idx="1">
                  <c:v>    0:56:34</c:v>
                </c:pt>
                <c:pt idx="2">
                  <c:v>    0:59:14</c:v>
                </c:pt>
                <c:pt idx="3">
                  <c:v>    1:01:54</c:v>
                </c:pt>
                <c:pt idx="4">
                  <c:v>    1:04:34</c:v>
                </c:pt>
                <c:pt idx="5">
                  <c:v>    1:07:14</c:v>
                </c:pt>
                <c:pt idx="6">
                  <c:v>    1:09:54</c:v>
                </c:pt>
                <c:pt idx="7">
                  <c:v>    1:12:24</c:v>
                </c:pt>
                <c:pt idx="8">
                  <c:v>    1:15:04</c:v>
                </c:pt>
                <c:pt idx="9">
                  <c:v>    1:17:44</c:v>
                </c:pt>
                <c:pt idx="10">
                  <c:v>    1:20:24</c:v>
                </c:pt>
                <c:pt idx="11">
                  <c:v>    1:23:04</c:v>
                </c:pt>
                <c:pt idx="12">
                  <c:v>    1:25:44</c:v>
                </c:pt>
                <c:pt idx="13">
                  <c:v>    1:28:24</c:v>
                </c:pt>
                <c:pt idx="14">
                  <c:v>    1:31:04</c:v>
                </c:pt>
                <c:pt idx="15">
                  <c:v>    1:33:44</c:v>
                </c:pt>
                <c:pt idx="16">
                  <c:v>    1:36:24</c:v>
                </c:pt>
                <c:pt idx="17">
                  <c:v>    1:39:04</c:v>
                </c:pt>
                <c:pt idx="18">
                  <c:v>    1:41:44</c:v>
                </c:pt>
                <c:pt idx="19">
                  <c:v>    1:44:14</c:v>
                </c:pt>
                <c:pt idx="20">
                  <c:v>    1:46:54</c:v>
                </c:pt>
                <c:pt idx="21">
                  <c:v>    1:49:34</c:v>
                </c:pt>
                <c:pt idx="22">
                  <c:v>    1:52:14</c:v>
                </c:pt>
                <c:pt idx="23">
                  <c:v>    1:54:54</c:v>
                </c:pt>
                <c:pt idx="24">
                  <c:v>    1:57:34</c:v>
                </c:pt>
                <c:pt idx="25">
                  <c:v>    2:00:14</c:v>
                </c:pt>
                <c:pt idx="26">
                  <c:v>    2:02:54</c:v>
                </c:pt>
                <c:pt idx="27">
                  <c:v>    2:05:34</c:v>
                </c:pt>
                <c:pt idx="28">
                  <c:v>    2:08:14</c:v>
                </c:pt>
                <c:pt idx="29">
                  <c:v>    2:10:54</c:v>
                </c:pt>
                <c:pt idx="30">
                  <c:v>    2:13:34</c:v>
                </c:pt>
                <c:pt idx="31">
                  <c:v>    2:16:14</c:v>
                </c:pt>
                <c:pt idx="32">
                  <c:v>    2:18:44</c:v>
                </c:pt>
                <c:pt idx="33">
                  <c:v>    2:21:24</c:v>
                </c:pt>
                <c:pt idx="34">
                  <c:v>    2:24:04</c:v>
                </c:pt>
                <c:pt idx="35">
                  <c:v>    2:26:44</c:v>
                </c:pt>
                <c:pt idx="36">
                  <c:v>    2:29:24</c:v>
                </c:pt>
                <c:pt idx="37">
                  <c:v>    2:32:04</c:v>
                </c:pt>
                <c:pt idx="38">
                  <c:v>    2:34:44</c:v>
                </c:pt>
                <c:pt idx="39">
                  <c:v>    2:37:24</c:v>
                </c:pt>
                <c:pt idx="40">
                  <c:v>    2:40:04</c:v>
                </c:pt>
                <c:pt idx="41">
                  <c:v>    2:42:44</c:v>
                </c:pt>
                <c:pt idx="42">
                  <c:v>    2:45:24</c:v>
                </c:pt>
                <c:pt idx="43">
                  <c:v>    2:48:04</c:v>
                </c:pt>
                <c:pt idx="44">
                  <c:v>    2:50:44</c:v>
                </c:pt>
                <c:pt idx="45">
                  <c:v>    2:53:14</c:v>
                </c:pt>
                <c:pt idx="46">
                  <c:v>    2:55:54</c:v>
                </c:pt>
                <c:pt idx="47">
                  <c:v>    2:58:34</c:v>
                </c:pt>
                <c:pt idx="48">
                  <c:v>    3:01:14</c:v>
                </c:pt>
                <c:pt idx="49">
                  <c:v>    3:03:54</c:v>
                </c:pt>
                <c:pt idx="50">
                  <c:v>    3:06:34</c:v>
                </c:pt>
                <c:pt idx="51">
                  <c:v>    3:09:14</c:v>
                </c:pt>
                <c:pt idx="52">
                  <c:v>    3:11:54</c:v>
                </c:pt>
                <c:pt idx="53">
                  <c:v>    3:14:34</c:v>
                </c:pt>
                <c:pt idx="54">
                  <c:v>    3:17:14</c:v>
                </c:pt>
                <c:pt idx="55">
                  <c:v>    3:19:44</c:v>
                </c:pt>
                <c:pt idx="56">
                  <c:v>    3:22:24</c:v>
                </c:pt>
                <c:pt idx="57">
                  <c:v>    3:25:04</c:v>
                </c:pt>
                <c:pt idx="58">
                  <c:v>    3:27:44</c:v>
                </c:pt>
                <c:pt idx="59">
                  <c:v>    3:30:24</c:v>
                </c:pt>
                <c:pt idx="60">
                  <c:v>    3:33:04</c:v>
                </c:pt>
                <c:pt idx="61">
                  <c:v>    3:35:44</c:v>
                </c:pt>
                <c:pt idx="62">
                  <c:v>    3:38:24</c:v>
                </c:pt>
                <c:pt idx="63">
                  <c:v>    3:41:04</c:v>
                </c:pt>
                <c:pt idx="64">
                  <c:v>    3:43:44</c:v>
                </c:pt>
                <c:pt idx="65">
                  <c:v>    3:46:24</c:v>
                </c:pt>
                <c:pt idx="66">
                  <c:v>    3:49:04</c:v>
                </c:pt>
                <c:pt idx="67">
                  <c:v>    3:51:44</c:v>
                </c:pt>
                <c:pt idx="68">
                  <c:v>    3:54:24</c:v>
                </c:pt>
                <c:pt idx="69">
                  <c:v>    3:57:02</c:v>
                </c:pt>
                <c:pt idx="70">
                  <c:v>    3:59:34</c:v>
                </c:pt>
                <c:pt idx="71">
                  <c:v>    4:02:14</c:v>
                </c:pt>
                <c:pt idx="72">
                  <c:v>    4:04:54</c:v>
                </c:pt>
                <c:pt idx="73">
                  <c:v>    4:07:34</c:v>
                </c:pt>
                <c:pt idx="74">
                  <c:v>    4:10:14</c:v>
                </c:pt>
                <c:pt idx="75">
                  <c:v>    4:12:54</c:v>
                </c:pt>
                <c:pt idx="76">
                  <c:v>    4:15:34</c:v>
                </c:pt>
                <c:pt idx="77">
                  <c:v>    4:18:14</c:v>
                </c:pt>
                <c:pt idx="78">
                  <c:v>    4:20:44</c:v>
                </c:pt>
                <c:pt idx="79">
                  <c:v>    4:23:24</c:v>
                </c:pt>
                <c:pt idx="80">
                  <c:v>    4:26:04</c:v>
                </c:pt>
                <c:pt idx="81">
                  <c:v>    4:28:44</c:v>
                </c:pt>
                <c:pt idx="82">
                  <c:v>    4:31:24</c:v>
                </c:pt>
                <c:pt idx="83">
                  <c:v>    4:34:04</c:v>
                </c:pt>
                <c:pt idx="84">
                  <c:v>    4:36:44</c:v>
                </c:pt>
                <c:pt idx="85">
                  <c:v>    4:39:24</c:v>
                </c:pt>
                <c:pt idx="86">
                  <c:v>    4:42:04</c:v>
                </c:pt>
                <c:pt idx="87">
                  <c:v>    4:44:44</c:v>
                </c:pt>
                <c:pt idx="88">
                  <c:v>    4:47:24</c:v>
                </c:pt>
                <c:pt idx="89">
                  <c:v>    4:50:04</c:v>
                </c:pt>
                <c:pt idx="90">
                  <c:v>    4:52:44</c:v>
                </c:pt>
                <c:pt idx="91">
                  <c:v>    4:55:24</c:v>
                </c:pt>
                <c:pt idx="92">
                  <c:v>    4:58:04</c:v>
                </c:pt>
                <c:pt idx="93">
                  <c:v>    5:00:34</c:v>
                </c:pt>
                <c:pt idx="94">
                  <c:v>    5:03:14</c:v>
                </c:pt>
                <c:pt idx="95">
                  <c:v>    5:05:54</c:v>
                </c:pt>
                <c:pt idx="96">
                  <c:v>    5:08:34</c:v>
                </c:pt>
                <c:pt idx="97">
                  <c:v>    5:11:14</c:v>
                </c:pt>
                <c:pt idx="98">
                  <c:v>    5:13:54</c:v>
                </c:pt>
                <c:pt idx="99">
                  <c:v>    5:16:34</c:v>
                </c:pt>
                <c:pt idx="100">
                  <c:v>    5:19:04</c:v>
                </c:pt>
                <c:pt idx="101">
                  <c:v>    5:21:44</c:v>
                </c:pt>
                <c:pt idx="102">
                  <c:v>    5:24:24</c:v>
                </c:pt>
                <c:pt idx="103">
                  <c:v>    5:27:04</c:v>
                </c:pt>
                <c:pt idx="104">
                  <c:v>    5:29:44</c:v>
                </c:pt>
                <c:pt idx="105">
                  <c:v>    5:32:24</c:v>
                </c:pt>
                <c:pt idx="106">
                  <c:v>    5:35:04</c:v>
                </c:pt>
                <c:pt idx="107">
                  <c:v>    5:37:44</c:v>
                </c:pt>
                <c:pt idx="108">
                  <c:v>    5:40:24</c:v>
                </c:pt>
                <c:pt idx="109">
                  <c:v>    5:43:04</c:v>
                </c:pt>
                <c:pt idx="110">
                  <c:v>    5:45:44</c:v>
                </c:pt>
                <c:pt idx="111">
                  <c:v>    5:48:24</c:v>
                </c:pt>
                <c:pt idx="112">
                  <c:v>    5:51:04</c:v>
                </c:pt>
                <c:pt idx="113">
                  <c:v>    5:53:44</c:v>
                </c:pt>
                <c:pt idx="114">
                  <c:v>    5:56:24</c:v>
                </c:pt>
                <c:pt idx="115">
                  <c:v>    5:59:04</c:v>
                </c:pt>
                <c:pt idx="116">
                  <c:v>    6:01:44</c:v>
                </c:pt>
                <c:pt idx="117">
                  <c:v>    6:04:24</c:v>
                </c:pt>
                <c:pt idx="118">
                  <c:v>    6:07:04</c:v>
                </c:pt>
                <c:pt idx="119">
                  <c:v>    6:09:44</c:v>
                </c:pt>
                <c:pt idx="120">
                  <c:v>    6:12:24</c:v>
                </c:pt>
                <c:pt idx="121">
                  <c:v>    6:15:04</c:v>
                </c:pt>
                <c:pt idx="122">
                  <c:v>    6:17:44</c:v>
                </c:pt>
                <c:pt idx="123">
                  <c:v>    6:20:24</c:v>
                </c:pt>
                <c:pt idx="124">
                  <c:v>    6:23:04</c:v>
                </c:pt>
                <c:pt idx="125">
                  <c:v>    6:25:44</c:v>
                </c:pt>
                <c:pt idx="126">
                  <c:v>    6:28:24</c:v>
                </c:pt>
                <c:pt idx="127">
                  <c:v>    6:31:04</c:v>
                </c:pt>
                <c:pt idx="128">
                  <c:v>    6:33:44</c:v>
                </c:pt>
                <c:pt idx="129">
                  <c:v>    6:36:24</c:v>
                </c:pt>
                <c:pt idx="130">
                  <c:v>    6:39:04</c:v>
                </c:pt>
                <c:pt idx="131">
                  <c:v>    6:41:44</c:v>
                </c:pt>
                <c:pt idx="132">
                  <c:v>    6:44:24</c:v>
                </c:pt>
                <c:pt idx="133">
                  <c:v>    6:47:04</c:v>
                </c:pt>
                <c:pt idx="134">
                  <c:v>    6:49:44</c:v>
                </c:pt>
                <c:pt idx="135">
                  <c:v>    6:52:24</c:v>
                </c:pt>
                <c:pt idx="136">
                  <c:v>    6:55:04</c:v>
                </c:pt>
                <c:pt idx="137">
                  <c:v>    6:57:44</c:v>
                </c:pt>
                <c:pt idx="138">
                  <c:v>    7:00:24</c:v>
                </c:pt>
                <c:pt idx="139">
                  <c:v>    7:03:04</c:v>
                </c:pt>
                <c:pt idx="140">
                  <c:v>    7:05:44</c:v>
                </c:pt>
                <c:pt idx="141">
                  <c:v>    7:08:24</c:v>
                </c:pt>
                <c:pt idx="142">
                  <c:v>    7:11:04</c:v>
                </c:pt>
                <c:pt idx="143">
                  <c:v>    7:13:44</c:v>
                </c:pt>
                <c:pt idx="144">
                  <c:v>    7:16:24</c:v>
                </c:pt>
                <c:pt idx="145">
                  <c:v>    7:19:04</c:v>
                </c:pt>
                <c:pt idx="146">
                  <c:v>    7:21:44</c:v>
                </c:pt>
                <c:pt idx="147">
                  <c:v>    7:24:24</c:v>
                </c:pt>
                <c:pt idx="148">
                  <c:v>    7:27:04</c:v>
                </c:pt>
                <c:pt idx="149">
                  <c:v>    7:29:44</c:v>
                </c:pt>
                <c:pt idx="150">
                  <c:v>    7:32:24</c:v>
                </c:pt>
                <c:pt idx="151">
                  <c:v>    7:35:04</c:v>
                </c:pt>
                <c:pt idx="152">
                  <c:v>    7:37:44</c:v>
                </c:pt>
                <c:pt idx="153">
                  <c:v>    7:40:24</c:v>
                </c:pt>
                <c:pt idx="154">
                  <c:v>    7:43:04</c:v>
                </c:pt>
                <c:pt idx="155">
                  <c:v>    7:45:44</c:v>
                </c:pt>
                <c:pt idx="156">
                  <c:v>    7:48:24</c:v>
                </c:pt>
                <c:pt idx="157">
                  <c:v>    7:51:04</c:v>
                </c:pt>
                <c:pt idx="158">
                  <c:v>    7:53:44</c:v>
                </c:pt>
                <c:pt idx="159">
                  <c:v>    7:56:24</c:v>
                </c:pt>
                <c:pt idx="160">
                  <c:v>    7:59:04</c:v>
                </c:pt>
                <c:pt idx="161">
                  <c:v>    8:01:44</c:v>
                </c:pt>
                <c:pt idx="162">
                  <c:v>    8:04:24</c:v>
                </c:pt>
                <c:pt idx="163">
                  <c:v>    8:07:04</c:v>
                </c:pt>
                <c:pt idx="164">
                  <c:v>    8:09:44</c:v>
                </c:pt>
                <c:pt idx="165">
                  <c:v>    8:12:24</c:v>
                </c:pt>
                <c:pt idx="166">
                  <c:v>    8:15:04</c:v>
                </c:pt>
                <c:pt idx="167">
                  <c:v>    8:17:44</c:v>
                </c:pt>
                <c:pt idx="168">
                  <c:v>    8:20:24</c:v>
                </c:pt>
                <c:pt idx="169">
                  <c:v>    8:23:04</c:v>
                </c:pt>
                <c:pt idx="170">
                  <c:v>    8:25:44</c:v>
                </c:pt>
                <c:pt idx="171">
                  <c:v>    8:28:24</c:v>
                </c:pt>
                <c:pt idx="172">
                  <c:v>    8:31:04</c:v>
                </c:pt>
                <c:pt idx="173">
                  <c:v>    8:33:44</c:v>
                </c:pt>
                <c:pt idx="174">
                  <c:v>    8:36:24</c:v>
                </c:pt>
                <c:pt idx="175">
                  <c:v>    8:39:04</c:v>
                </c:pt>
                <c:pt idx="176">
                  <c:v>    8:41:44</c:v>
                </c:pt>
                <c:pt idx="177">
                  <c:v>    8:44:24</c:v>
                </c:pt>
                <c:pt idx="178">
                  <c:v>    8:47:04</c:v>
                </c:pt>
                <c:pt idx="179">
                  <c:v>    8:49:44</c:v>
                </c:pt>
                <c:pt idx="180">
                  <c:v>    8:52:24</c:v>
                </c:pt>
                <c:pt idx="181">
                  <c:v>    8:55:04</c:v>
                </c:pt>
                <c:pt idx="182">
                  <c:v>    8:57:44</c:v>
                </c:pt>
                <c:pt idx="183">
                  <c:v>    9:00:24</c:v>
                </c:pt>
                <c:pt idx="184">
                  <c:v>    9:03:04</c:v>
                </c:pt>
                <c:pt idx="185">
                  <c:v>    9:05:44</c:v>
                </c:pt>
                <c:pt idx="186">
                  <c:v>    9:08:24</c:v>
                </c:pt>
                <c:pt idx="187">
                  <c:v>    9:11:04</c:v>
                </c:pt>
                <c:pt idx="188">
                  <c:v>    9:13:44</c:v>
                </c:pt>
                <c:pt idx="189">
                  <c:v>    9:16:24</c:v>
                </c:pt>
                <c:pt idx="190">
                  <c:v>    9:19:04</c:v>
                </c:pt>
                <c:pt idx="191">
                  <c:v>    9:21:44</c:v>
                </c:pt>
                <c:pt idx="192">
                  <c:v>    9:24:24</c:v>
                </c:pt>
                <c:pt idx="193">
                  <c:v>    9:27:04</c:v>
                </c:pt>
                <c:pt idx="194">
                  <c:v>    9:29:44</c:v>
                </c:pt>
                <c:pt idx="195">
                  <c:v>    9:32:24</c:v>
                </c:pt>
                <c:pt idx="196">
                  <c:v>    9:35:04</c:v>
                </c:pt>
                <c:pt idx="197">
                  <c:v>    9:37:44</c:v>
                </c:pt>
                <c:pt idx="198">
                  <c:v>    9:40:24</c:v>
                </c:pt>
                <c:pt idx="199">
                  <c:v>    9:43:04</c:v>
                </c:pt>
                <c:pt idx="200">
                  <c:v>    9:45:44</c:v>
                </c:pt>
                <c:pt idx="201">
                  <c:v>    9:48:24</c:v>
                </c:pt>
                <c:pt idx="202">
                  <c:v>    9:51:04</c:v>
                </c:pt>
                <c:pt idx="203">
                  <c:v>    9:53:44</c:v>
                </c:pt>
                <c:pt idx="204">
                  <c:v>    9:56:24</c:v>
                </c:pt>
                <c:pt idx="205">
                  <c:v>    9:59:04</c:v>
                </c:pt>
                <c:pt idx="206">
                  <c:v>    10:01:44</c:v>
                </c:pt>
                <c:pt idx="207">
                  <c:v>    10:04:24</c:v>
                </c:pt>
                <c:pt idx="208">
                  <c:v>    10:07:04</c:v>
                </c:pt>
                <c:pt idx="209">
                  <c:v>    10:09:44</c:v>
                </c:pt>
                <c:pt idx="210">
                  <c:v>    10:12:24</c:v>
                </c:pt>
                <c:pt idx="211">
                  <c:v>    10:15:04</c:v>
                </c:pt>
                <c:pt idx="212">
                  <c:v>    10:17:44</c:v>
                </c:pt>
                <c:pt idx="213">
                  <c:v>    10:20:24</c:v>
                </c:pt>
                <c:pt idx="214">
                  <c:v>    10:23:04</c:v>
                </c:pt>
                <c:pt idx="215">
                  <c:v>    10:25:44</c:v>
                </c:pt>
                <c:pt idx="216">
                  <c:v>    10:28:24</c:v>
                </c:pt>
                <c:pt idx="217">
                  <c:v>    10:31:04</c:v>
                </c:pt>
                <c:pt idx="218">
                  <c:v>    10:33:44</c:v>
                </c:pt>
                <c:pt idx="219">
                  <c:v>    10:36:24</c:v>
                </c:pt>
                <c:pt idx="220">
                  <c:v>    10:39:04</c:v>
                </c:pt>
                <c:pt idx="221">
                  <c:v>    10:41:44</c:v>
                </c:pt>
                <c:pt idx="222">
                  <c:v>    10:44:24</c:v>
                </c:pt>
                <c:pt idx="223">
                  <c:v>    10:47:04</c:v>
                </c:pt>
                <c:pt idx="224">
                  <c:v>    10:49:44</c:v>
                </c:pt>
                <c:pt idx="225">
                  <c:v>    10:52:24</c:v>
                </c:pt>
                <c:pt idx="226">
                  <c:v>    10:55:04</c:v>
                </c:pt>
                <c:pt idx="227">
                  <c:v>    10:57:44</c:v>
                </c:pt>
                <c:pt idx="228">
                  <c:v>    11:00:24</c:v>
                </c:pt>
                <c:pt idx="229">
                  <c:v>    11:03:04</c:v>
                </c:pt>
                <c:pt idx="230">
                  <c:v>    11:05:44</c:v>
                </c:pt>
                <c:pt idx="231">
                  <c:v>    11:08:24</c:v>
                </c:pt>
                <c:pt idx="232">
                  <c:v>    11:11:04</c:v>
                </c:pt>
                <c:pt idx="233">
                  <c:v>    11:13:44</c:v>
                </c:pt>
                <c:pt idx="234">
                  <c:v>    11:16:24</c:v>
                </c:pt>
                <c:pt idx="235">
                  <c:v>    11:19:04</c:v>
                </c:pt>
                <c:pt idx="236">
                  <c:v>    11:21:44</c:v>
                </c:pt>
                <c:pt idx="237">
                  <c:v>    11:24:24</c:v>
                </c:pt>
                <c:pt idx="238">
                  <c:v>    11:27:04</c:v>
                </c:pt>
                <c:pt idx="239">
                  <c:v>    11:29:44</c:v>
                </c:pt>
                <c:pt idx="240">
                  <c:v>    11:32:24</c:v>
                </c:pt>
                <c:pt idx="241">
                  <c:v>    11:35:04</c:v>
                </c:pt>
                <c:pt idx="242">
                  <c:v>    11:37:44</c:v>
                </c:pt>
                <c:pt idx="243">
                  <c:v>    11:40:24</c:v>
                </c:pt>
                <c:pt idx="244">
                  <c:v>    11:43:04</c:v>
                </c:pt>
                <c:pt idx="245">
                  <c:v>    11:45:44</c:v>
                </c:pt>
                <c:pt idx="246">
                  <c:v>    11:48:24</c:v>
                </c:pt>
                <c:pt idx="247">
                  <c:v>    11:51:04</c:v>
                </c:pt>
                <c:pt idx="248">
                  <c:v>    11:53:44</c:v>
                </c:pt>
                <c:pt idx="249">
                  <c:v>    11:56:24</c:v>
                </c:pt>
                <c:pt idx="250">
                  <c:v>    11:59:04</c:v>
                </c:pt>
                <c:pt idx="251">
                  <c:v>    12:01:44</c:v>
                </c:pt>
                <c:pt idx="252">
                  <c:v>    12:04:24</c:v>
                </c:pt>
                <c:pt idx="253">
                  <c:v>    12:07:04</c:v>
                </c:pt>
                <c:pt idx="254">
                  <c:v>    12:09:44</c:v>
                </c:pt>
                <c:pt idx="255">
                  <c:v>    12:12:24</c:v>
                </c:pt>
                <c:pt idx="256">
                  <c:v>    12:15:04</c:v>
                </c:pt>
                <c:pt idx="257">
                  <c:v>    12:17:44</c:v>
                </c:pt>
                <c:pt idx="258">
                  <c:v>    12:20:24</c:v>
                </c:pt>
                <c:pt idx="259">
                  <c:v>    12:23:04</c:v>
                </c:pt>
                <c:pt idx="260">
                  <c:v>    12:25:44</c:v>
                </c:pt>
                <c:pt idx="261">
                  <c:v>    12:28:24</c:v>
                </c:pt>
                <c:pt idx="262">
                  <c:v>    12:31:04</c:v>
                </c:pt>
                <c:pt idx="263">
                  <c:v>    12:33:44</c:v>
                </c:pt>
                <c:pt idx="264">
                  <c:v>    12:36:24</c:v>
                </c:pt>
                <c:pt idx="265">
                  <c:v>    12:39:04</c:v>
                </c:pt>
                <c:pt idx="266">
                  <c:v>    12:41:44</c:v>
                </c:pt>
                <c:pt idx="267">
                  <c:v>    12:44:24</c:v>
                </c:pt>
                <c:pt idx="268">
                  <c:v>    12:47:04</c:v>
                </c:pt>
                <c:pt idx="269">
                  <c:v>    12:49:44</c:v>
                </c:pt>
                <c:pt idx="270">
                  <c:v>    12:52:24</c:v>
                </c:pt>
                <c:pt idx="271">
                  <c:v>    12:55:04</c:v>
                </c:pt>
                <c:pt idx="272">
                  <c:v>    12:57:44</c:v>
                </c:pt>
                <c:pt idx="273">
                  <c:v>    13:00:24</c:v>
                </c:pt>
                <c:pt idx="274">
                  <c:v>    13:03:04</c:v>
                </c:pt>
                <c:pt idx="275">
                  <c:v>    13:05:44</c:v>
                </c:pt>
                <c:pt idx="276">
                  <c:v>    13:08:24</c:v>
                </c:pt>
                <c:pt idx="277">
                  <c:v>    13:11:04</c:v>
                </c:pt>
                <c:pt idx="278">
                  <c:v>    13:13:44</c:v>
                </c:pt>
                <c:pt idx="279">
                  <c:v>    13:16:24</c:v>
                </c:pt>
                <c:pt idx="280">
                  <c:v>    13:19:04</c:v>
                </c:pt>
                <c:pt idx="281">
                  <c:v>    13:21:44</c:v>
                </c:pt>
                <c:pt idx="282">
                  <c:v>    13:24:24</c:v>
                </c:pt>
                <c:pt idx="283">
                  <c:v>    13:27:04</c:v>
                </c:pt>
                <c:pt idx="284">
                  <c:v>    13:29:44</c:v>
                </c:pt>
                <c:pt idx="285">
                  <c:v>    13:32:24</c:v>
                </c:pt>
                <c:pt idx="286">
                  <c:v>    13:35:04</c:v>
                </c:pt>
                <c:pt idx="287">
                  <c:v>    13:37:44</c:v>
                </c:pt>
                <c:pt idx="288">
                  <c:v>    13:40:24</c:v>
                </c:pt>
                <c:pt idx="289">
                  <c:v>    13:43:04</c:v>
                </c:pt>
                <c:pt idx="290">
                  <c:v>    13:45:44</c:v>
                </c:pt>
                <c:pt idx="291">
                  <c:v>    13:48:24</c:v>
                </c:pt>
                <c:pt idx="292">
                  <c:v>    13:51:04</c:v>
                </c:pt>
                <c:pt idx="293">
                  <c:v>    13:53:44</c:v>
                </c:pt>
                <c:pt idx="294">
                  <c:v>    13:56:24</c:v>
                </c:pt>
                <c:pt idx="295">
                  <c:v>    13:59:04</c:v>
                </c:pt>
                <c:pt idx="296">
                  <c:v>    14:01:44</c:v>
                </c:pt>
                <c:pt idx="297">
                  <c:v>    14:04:24</c:v>
                </c:pt>
                <c:pt idx="298">
                  <c:v>    14:07:04</c:v>
                </c:pt>
                <c:pt idx="299">
                  <c:v>    14:09:44</c:v>
                </c:pt>
                <c:pt idx="300">
                  <c:v>    14:12:24</c:v>
                </c:pt>
                <c:pt idx="301">
                  <c:v>    14:15:04</c:v>
                </c:pt>
                <c:pt idx="302">
                  <c:v>    14:17:44</c:v>
                </c:pt>
                <c:pt idx="303">
                  <c:v>    14:20:24</c:v>
                </c:pt>
                <c:pt idx="304">
                  <c:v>    14:23:04</c:v>
                </c:pt>
                <c:pt idx="305">
                  <c:v>    14:25:44</c:v>
                </c:pt>
                <c:pt idx="306">
                  <c:v>    14:28:24</c:v>
                </c:pt>
                <c:pt idx="307">
                  <c:v>    14:31:04</c:v>
                </c:pt>
                <c:pt idx="308">
                  <c:v>    14:33:44</c:v>
                </c:pt>
                <c:pt idx="309">
                  <c:v>    14:36:24</c:v>
                </c:pt>
                <c:pt idx="310">
                  <c:v>    14:39:04</c:v>
                </c:pt>
                <c:pt idx="311">
                  <c:v>    14:41:44</c:v>
                </c:pt>
                <c:pt idx="312">
                  <c:v>    14:44:24</c:v>
                </c:pt>
                <c:pt idx="313">
                  <c:v>    14:47:04</c:v>
                </c:pt>
                <c:pt idx="314">
                  <c:v>    14:49:44</c:v>
                </c:pt>
                <c:pt idx="315">
                  <c:v>    14:52:24</c:v>
                </c:pt>
                <c:pt idx="316">
                  <c:v>    14:55:04</c:v>
                </c:pt>
                <c:pt idx="317">
                  <c:v>    14:57:44</c:v>
                </c:pt>
                <c:pt idx="318">
                  <c:v>    15:00:24</c:v>
                </c:pt>
                <c:pt idx="319">
                  <c:v>    15:03:04</c:v>
                </c:pt>
                <c:pt idx="320">
                  <c:v>    15:05:44</c:v>
                </c:pt>
                <c:pt idx="321">
                  <c:v>    15:08:24</c:v>
                </c:pt>
                <c:pt idx="322">
                  <c:v>    15:11:04</c:v>
                </c:pt>
                <c:pt idx="323">
                  <c:v>    15:13:44</c:v>
                </c:pt>
                <c:pt idx="324">
                  <c:v>    15:16:24</c:v>
                </c:pt>
                <c:pt idx="325">
                  <c:v>    15:19:04</c:v>
                </c:pt>
                <c:pt idx="326">
                  <c:v>    15:21:44</c:v>
                </c:pt>
                <c:pt idx="327">
                  <c:v>    15:24:24</c:v>
                </c:pt>
                <c:pt idx="328">
                  <c:v>    15:27:04</c:v>
                </c:pt>
                <c:pt idx="329">
                  <c:v>    15:29:44</c:v>
                </c:pt>
                <c:pt idx="330">
                  <c:v>    15:32:24</c:v>
                </c:pt>
                <c:pt idx="331">
                  <c:v>    15:35:04</c:v>
                </c:pt>
                <c:pt idx="332">
                  <c:v>    15:37:44</c:v>
                </c:pt>
                <c:pt idx="333">
                  <c:v>    15:40:24</c:v>
                </c:pt>
                <c:pt idx="334">
                  <c:v>    15:43:04</c:v>
                </c:pt>
                <c:pt idx="335">
                  <c:v>    15:45:44</c:v>
                </c:pt>
                <c:pt idx="336">
                  <c:v>    15:48:24</c:v>
                </c:pt>
                <c:pt idx="337">
                  <c:v>    15:51:04</c:v>
                </c:pt>
                <c:pt idx="338">
                  <c:v>    15:53:44</c:v>
                </c:pt>
                <c:pt idx="339">
                  <c:v>    15:56:24</c:v>
                </c:pt>
                <c:pt idx="340">
                  <c:v>    15:59:04</c:v>
                </c:pt>
                <c:pt idx="341">
                  <c:v>    16:01:44</c:v>
                </c:pt>
                <c:pt idx="342">
                  <c:v>    16:04:24</c:v>
                </c:pt>
                <c:pt idx="343">
                  <c:v>    16:07:04</c:v>
                </c:pt>
                <c:pt idx="344">
                  <c:v>    16:09:44</c:v>
                </c:pt>
                <c:pt idx="345">
                  <c:v>    16:12:24</c:v>
                </c:pt>
                <c:pt idx="346">
                  <c:v>    16:15:04</c:v>
                </c:pt>
                <c:pt idx="347">
                  <c:v>    16:17:44</c:v>
                </c:pt>
                <c:pt idx="348">
                  <c:v>    16:20:24</c:v>
                </c:pt>
                <c:pt idx="349">
                  <c:v>    16:23:04</c:v>
                </c:pt>
                <c:pt idx="350">
                  <c:v>    16:25:44</c:v>
                </c:pt>
                <c:pt idx="351">
                  <c:v>    16:28:24</c:v>
                </c:pt>
                <c:pt idx="352">
                  <c:v>    16:31:04</c:v>
                </c:pt>
                <c:pt idx="353">
                  <c:v>    16:33:44</c:v>
                </c:pt>
                <c:pt idx="354">
                  <c:v>    16:36:24</c:v>
                </c:pt>
                <c:pt idx="355">
                  <c:v>    16:39:04</c:v>
                </c:pt>
                <c:pt idx="356">
                  <c:v>    16:41:44</c:v>
                </c:pt>
                <c:pt idx="357">
                  <c:v>    16:44:24</c:v>
                </c:pt>
                <c:pt idx="358">
                  <c:v>    16:47:04</c:v>
                </c:pt>
                <c:pt idx="359">
                  <c:v>    16:49:44</c:v>
                </c:pt>
                <c:pt idx="360">
                  <c:v>    16:52:24</c:v>
                </c:pt>
                <c:pt idx="361">
                  <c:v>    16:55:04</c:v>
                </c:pt>
                <c:pt idx="362">
                  <c:v>    16:57:44</c:v>
                </c:pt>
                <c:pt idx="363">
                  <c:v>    17:00:24</c:v>
                </c:pt>
                <c:pt idx="364">
                  <c:v>    17:03:04</c:v>
                </c:pt>
                <c:pt idx="365">
                  <c:v>    17:05:44</c:v>
                </c:pt>
                <c:pt idx="366">
                  <c:v>    17:08:24</c:v>
                </c:pt>
                <c:pt idx="367">
                  <c:v>    17:11:04</c:v>
                </c:pt>
                <c:pt idx="368">
                  <c:v>    17:13:44</c:v>
                </c:pt>
                <c:pt idx="369">
                  <c:v>    17:16:24</c:v>
                </c:pt>
                <c:pt idx="370">
                  <c:v>    17:19:04</c:v>
                </c:pt>
                <c:pt idx="371">
                  <c:v>    17:21:44</c:v>
                </c:pt>
                <c:pt idx="372">
                  <c:v>    17:24:24</c:v>
                </c:pt>
                <c:pt idx="373">
                  <c:v>    17:27:04</c:v>
                </c:pt>
                <c:pt idx="374">
                  <c:v>    17:29:44</c:v>
                </c:pt>
                <c:pt idx="375">
                  <c:v>    17:32:24</c:v>
                </c:pt>
                <c:pt idx="376">
                  <c:v>    17:35:04</c:v>
                </c:pt>
                <c:pt idx="377">
                  <c:v>    17:37:44</c:v>
                </c:pt>
                <c:pt idx="378">
                  <c:v>    17:40:24</c:v>
                </c:pt>
                <c:pt idx="379">
                  <c:v>    17:43:04</c:v>
                </c:pt>
                <c:pt idx="380">
                  <c:v>    17:45:44</c:v>
                </c:pt>
                <c:pt idx="381">
                  <c:v>    17:48:24</c:v>
                </c:pt>
                <c:pt idx="382">
                  <c:v>    17:51:04</c:v>
                </c:pt>
                <c:pt idx="383">
                  <c:v>    17:53:44</c:v>
                </c:pt>
                <c:pt idx="384">
                  <c:v>    17:56:24</c:v>
                </c:pt>
                <c:pt idx="385">
                  <c:v>    17:59:04</c:v>
                </c:pt>
                <c:pt idx="386">
                  <c:v>    18:01:44</c:v>
                </c:pt>
                <c:pt idx="387">
                  <c:v>    18:04:24</c:v>
                </c:pt>
                <c:pt idx="388">
                  <c:v>    18:07:04</c:v>
                </c:pt>
                <c:pt idx="389">
                  <c:v>    18:09:44</c:v>
                </c:pt>
                <c:pt idx="390">
                  <c:v>    18:12:24</c:v>
                </c:pt>
                <c:pt idx="391">
                  <c:v>    18:15:04</c:v>
                </c:pt>
                <c:pt idx="392">
                  <c:v>    18:17:44</c:v>
                </c:pt>
                <c:pt idx="393">
                  <c:v>    18:20:24</c:v>
                </c:pt>
                <c:pt idx="394">
                  <c:v>    18:23:04</c:v>
                </c:pt>
                <c:pt idx="395">
                  <c:v>    18:25:44</c:v>
                </c:pt>
                <c:pt idx="396">
                  <c:v>    18:28:24</c:v>
                </c:pt>
                <c:pt idx="397">
                  <c:v>    18:31:04</c:v>
                </c:pt>
                <c:pt idx="398">
                  <c:v>    18:33:44</c:v>
                </c:pt>
                <c:pt idx="399">
                  <c:v>    18:36:24</c:v>
                </c:pt>
                <c:pt idx="400">
                  <c:v>    18:39:04</c:v>
                </c:pt>
                <c:pt idx="401">
                  <c:v>    18:41:44</c:v>
                </c:pt>
                <c:pt idx="402">
                  <c:v>    18:44:24</c:v>
                </c:pt>
                <c:pt idx="403">
                  <c:v>    18:47:04</c:v>
                </c:pt>
                <c:pt idx="404">
                  <c:v>    18:49:34</c:v>
                </c:pt>
                <c:pt idx="405">
                  <c:v>    18:51:14</c:v>
                </c:pt>
                <c:pt idx="406">
                  <c:v>    18:53:34</c:v>
                </c:pt>
                <c:pt idx="407">
                  <c:v>    18:56:14</c:v>
                </c:pt>
              </c:strCache>
            </c:strRef>
          </c:cat>
          <c:val>
            <c:numRef>
              <c:f>去坏热电偶温度、时间图!$I$2:$I$409</c:f>
              <c:numCache>
                <c:formatCode>General</c:formatCode>
                <c:ptCount val="408"/>
                <c:pt idx="0">
                  <c:v>118</c:v>
                </c:pt>
                <c:pt idx="1">
                  <c:v>119</c:v>
                </c:pt>
                <c:pt idx="2">
                  <c:v>121</c:v>
                </c:pt>
                <c:pt idx="3">
                  <c:v>123</c:v>
                </c:pt>
                <c:pt idx="4">
                  <c:v>125</c:v>
                </c:pt>
                <c:pt idx="5">
                  <c:v>126</c:v>
                </c:pt>
                <c:pt idx="6">
                  <c:v>128</c:v>
                </c:pt>
                <c:pt idx="7">
                  <c:v>130</c:v>
                </c:pt>
                <c:pt idx="8">
                  <c:v>132</c:v>
                </c:pt>
                <c:pt idx="9">
                  <c:v>134</c:v>
                </c:pt>
                <c:pt idx="10">
                  <c:v>136</c:v>
                </c:pt>
                <c:pt idx="11">
                  <c:v>138</c:v>
                </c:pt>
                <c:pt idx="12">
                  <c:v>140</c:v>
                </c:pt>
                <c:pt idx="13">
                  <c:v>143</c:v>
                </c:pt>
                <c:pt idx="14">
                  <c:v>145</c:v>
                </c:pt>
                <c:pt idx="15">
                  <c:v>147</c:v>
                </c:pt>
                <c:pt idx="16">
                  <c:v>149</c:v>
                </c:pt>
                <c:pt idx="17">
                  <c:v>152</c:v>
                </c:pt>
                <c:pt idx="18">
                  <c:v>154</c:v>
                </c:pt>
                <c:pt idx="19">
                  <c:v>156</c:v>
                </c:pt>
                <c:pt idx="20">
                  <c:v>159</c:v>
                </c:pt>
                <c:pt idx="21">
                  <c:v>161</c:v>
                </c:pt>
                <c:pt idx="22">
                  <c:v>164</c:v>
                </c:pt>
                <c:pt idx="23">
                  <c:v>166</c:v>
                </c:pt>
                <c:pt idx="24">
                  <c:v>169</c:v>
                </c:pt>
                <c:pt idx="25">
                  <c:v>171</c:v>
                </c:pt>
                <c:pt idx="26">
                  <c:v>173</c:v>
                </c:pt>
                <c:pt idx="27">
                  <c:v>176</c:v>
                </c:pt>
                <c:pt idx="28">
                  <c:v>179</c:v>
                </c:pt>
                <c:pt idx="29">
                  <c:v>181</c:v>
                </c:pt>
                <c:pt idx="30">
                  <c:v>184</c:v>
                </c:pt>
                <c:pt idx="31">
                  <c:v>186</c:v>
                </c:pt>
                <c:pt idx="32">
                  <c:v>189</c:v>
                </c:pt>
                <c:pt idx="33">
                  <c:v>191</c:v>
                </c:pt>
                <c:pt idx="34">
                  <c:v>194</c:v>
                </c:pt>
                <c:pt idx="35">
                  <c:v>197</c:v>
                </c:pt>
                <c:pt idx="36">
                  <c:v>200</c:v>
                </c:pt>
                <c:pt idx="37">
                  <c:v>202</c:v>
                </c:pt>
                <c:pt idx="38">
                  <c:v>206</c:v>
                </c:pt>
                <c:pt idx="39">
                  <c:v>208</c:v>
                </c:pt>
                <c:pt idx="40">
                  <c:v>211</c:v>
                </c:pt>
                <c:pt idx="41">
                  <c:v>214</c:v>
                </c:pt>
                <c:pt idx="42">
                  <c:v>217</c:v>
                </c:pt>
                <c:pt idx="43">
                  <c:v>220</c:v>
                </c:pt>
                <c:pt idx="44">
                  <c:v>223</c:v>
                </c:pt>
                <c:pt idx="45">
                  <c:v>225</c:v>
                </c:pt>
                <c:pt idx="46">
                  <c:v>228</c:v>
                </c:pt>
                <c:pt idx="47">
                  <c:v>231</c:v>
                </c:pt>
                <c:pt idx="48">
                  <c:v>234</c:v>
                </c:pt>
                <c:pt idx="49">
                  <c:v>237</c:v>
                </c:pt>
                <c:pt idx="50">
                  <c:v>240</c:v>
                </c:pt>
                <c:pt idx="51">
                  <c:v>243</c:v>
                </c:pt>
                <c:pt idx="52">
                  <c:v>246</c:v>
                </c:pt>
                <c:pt idx="53">
                  <c:v>249</c:v>
                </c:pt>
                <c:pt idx="54">
                  <c:v>251</c:v>
                </c:pt>
                <c:pt idx="55">
                  <c:v>254</c:v>
                </c:pt>
                <c:pt idx="56">
                  <c:v>257</c:v>
                </c:pt>
                <c:pt idx="57">
                  <c:v>260</c:v>
                </c:pt>
                <c:pt idx="58">
                  <c:v>263</c:v>
                </c:pt>
                <c:pt idx="59">
                  <c:v>266</c:v>
                </c:pt>
                <c:pt idx="60">
                  <c:v>269</c:v>
                </c:pt>
                <c:pt idx="61">
                  <c:v>272</c:v>
                </c:pt>
                <c:pt idx="62">
                  <c:v>275</c:v>
                </c:pt>
                <c:pt idx="63">
                  <c:v>278</c:v>
                </c:pt>
                <c:pt idx="64">
                  <c:v>281</c:v>
                </c:pt>
                <c:pt idx="65">
                  <c:v>284</c:v>
                </c:pt>
                <c:pt idx="66">
                  <c:v>288</c:v>
                </c:pt>
                <c:pt idx="67">
                  <c:v>291</c:v>
                </c:pt>
                <c:pt idx="68">
                  <c:v>294</c:v>
                </c:pt>
                <c:pt idx="69">
                  <c:v>297</c:v>
                </c:pt>
                <c:pt idx="70">
                  <c:v>300</c:v>
                </c:pt>
                <c:pt idx="71">
                  <c:v>303</c:v>
                </c:pt>
                <c:pt idx="72">
                  <c:v>306</c:v>
                </c:pt>
                <c:pt idx="73">
                  <c:v>310</c:v>
                </c:pt>
                <c:pt idx="74">
                  <c:v>313</c:v>
                </c:pt>
                <c:pt idx="75">
                  <c:v>316</c:v>
                </c:pt>
                <c:pt idx="76">
                  <c:v>319</c:v>
                </c:pt>
                <c:pt idx="77">
                  <c:v>322</c:v>
                </c:pt>
                <c:pt idx="78">
                  <c:v>325</c:v>
                </c:pt>
                <c:pt idx="79">
                  <c:v>329</c:v>
                </c:pt>
                <c:pt idx="80">
                  <c:v>332</c:v>
                </c:pt>
                <c:pt idx="81">
                  <c:v>335</c:v>
                </c:pt>
                <c:pt idx="82">
                  <c:v>338</c:v>
                </c:pt>
                <c:pt idx="83">
                  <c:v>342</c:v>
                </c:pt>
                <c:pt idx="84">
                  <c:v>345</c:v>
                </c:pt>
                <c:pt idx="85">
                  <c:v>348</c:v>
                </c:pt>
                <c:pt idx="86">
                  <c:v>351</c:v>
                </c:pt>
                <c:pt idx="87">
                  <c:v>355</c:v>
                </c:pt>
                <c:pt idx="88">
                  <c:v>358</c:v>
                </c:pt>
                <c:pt idx="89">
                  <c:v>361</c:v>
                </c:pt>
                <c:pt idx="90">
                  <c:v>364</c:v>
                </c:pt>
                <c:pt idx="91">
                  <c:v>368</c:v>
                </c:pt>
                <c:pt idx="92">
                  <c:v>371</c:v>
                </c:pt>
                <c:pt idx="93">
                  <c:v>374</c:v>
                </c:pt>
                <c:pt idx="94">
                  <c:v>378</c:v>
                </c:pt>
                <c:pt idx="95">
                  <c:v>381</c:v>
                </c:pt>
                <c:pt idx="96">
                  <c:v>384</c:v>
                </c:pt>
                <c:pt idx="97">
                  <c:v>388</c:v>
                </c:pt>
                <c:pt idx="98">
                  <c:v>391</c:v>
                </c:pt>
                <c:pt idx="99">
                  <c:v>394</c:v>
                </c:pt>
                <c:pt idx="100">
                  <c:v>398</c:v>
                </c:pt>
                <c:pt idx="101">
                  <c:v>401</c:v>
                </c:pt>
                <c:pt idx="102">
                  <c:v>405</c:v>
                </c:pt>
                <c:pt idx="103">
                  <c:v>408</c:v>
                </c:pt>
                <c:pt idx="104">
                  <c:v>412</c:v>
                </c:pt>
                <c:pt idx="105">
                  <c:v>415</c:v>
                </c:pt>
                <c:pt idx="106">
                  <c:v>418</c:v>
                </c:pt>
                <c:pt idx="107">
                  <c:v>422</c:v>
                </c:pt>
                <c:pt idx="108">
                  <c:v>425</c:v>
                </c:pt>
                <c:pt idx="109">
                  <c:v>429</c:v>
                </c:pt>
                <c:pt idx="110">
                  <c:v>432</c:v>
                </c:pt>
                <c:pt idx="111">
                  <c:v>436</c:v>
                </c:pt>
                <c:pt idx="112">
                  <c:v>439</c:v>
                </c:pt>
                <c:pt idx="113">
                  <c:v>442</c:v>
                </c:pt>
                <c:pt idx="114">
                  <c:v>446</c:v>
                </c:pt>
                <c:pt idx="115">
                  <c:v>450</c:v>
                </c:pt>
                <c:pt idx="116">
                  <c:v>453</c:v>
                </c:pt>
                <c:pt idx="117">
                  <c:v>457</c:v>
                </c:pt>
                <c:pt idx="118">
                  <c:v>460</c:v>
                </c:pt>
                <c:pt idx="119">
                  <c:v>464</c:v>
                </c:pt>
                <c:pt idx="120">
                  <c:v>467</c:v>
                </c:pt>
                <c:pt idx="121">
                  <c:v>470</c:v>
                </c:pt>
                <c:pt idx="122">
                  <c:v>474</c:v>
                </c:pt>
                <c:pt idx="123">
                  <c:v>477</c:v>
                </c:pt>
                <c:pt idx="124">
                  <c:v>481</c:v>
                </c:pt>
                <c:pt idx="125">
                  <c:v>484</c:v>
                </c:pt>
                <c:pt idx="126">
                  <c:v>488</c:v>
                </c:pt>
                <c:pt idx="127">
                  <c:v>491</c:v>
                </c:pt>
                <c:pt idx="128">
                  <c:v>495</c:v>
                </c:pt>
                <c:pt idx="129">
                  <c:v>499</c:v>
                </c:pt>
                <c:pt idx="130">
                  <c:v>502</c:v>
                </c:pt>
                <c:pt idx="131">
                  <c:v>506</c:v>
                </c:pt>
                <c:pt idx="132">
                  <c:v>509</c:v>
                </c:pt>
                <c:pt idx="133">
                  <c:v>513</c:v>
                </c:pt>
                <c:pt idx="134">
                  <c:v>516</c:v>
                </c:pt>
                <c:pt idx="135">
                  <c:v>520</c:v>
                </c:pt>
                <c:pt idx="136">
                  <c:v>523</c:v>
                </c:pt>
                <c:pt idx="137">
                  <c:v>526</c:v>
                </c:pt>
                <c:pt idx="138">
                  <c:v>530</c:v>
                </c:pt>
                <c:pt idx="139">
                  <c:v>534</c:v>
                </c:pt>
                <c:pt idx="140">
                  <c:v>537</c:v>
                </c:pt>
                <c:pt idx="141">
                  <c:v>540</c:v>
                </c:pt>
                <c:pt idx="142">
                  <c:v>544</c:v>
                </c:pt>
                <c:pt idx="143">
                  <c:v>547</c:v>
                </c:pt>
                <c:pt idx="144">
                  <c:v>551</c:v>
                </c:pt>
                <c:pt idx="145">
                  <c:v>555</c:v>
                </c:pt>
                <c:pt idx="146">
                  <c:v>558</c:v>
                </c:pt>
                <c:pt idx="147">
                  <c:v>561</c:v>
                </c:pt>
                <c:pt idx="148">
                  <c:v>565</c:v>
                </c:pt>
                <c:pt idx="149">
                  <c:v>568</c:v>
                </c:pt>
                <c:pt idx="150">
                  <c:v>572</c:v>
                </c:pt>
                <c:pt idx="151">
                  <c:v>575</c:v>
                </c:pt>
                <c:pt idx="152">
                  <c:v>578</c:v>
                </c:pt>
                <c:pt idx="153">
                  <c:v>582</c:v>
                </c:pt>
                <c:pt idx="154">
                  <c:v>585</c:v>
                </c:pt>
                <c:pt idx="155">
                  <c:v>589</c:v>
                </c:pt>
                <c:pt idx="156">
                  <c:v>592</c:v>
                </c:pt>
                <c:pt idx="157">
                  <c:v>596</c:v>
                </c:pt>
                <c:pt idx="158">
                  <c:v>599</c:v>
                </c:pt>
                <c:pt idx="159">
                  <c:v>603</c:v>
                </c:pt>
                <c:pt idx="160">
                  <c:v>606</c:v>
                </c:pt>
                <c:pt idx="161">
                  <c:v>610</c:v>
                </c:pt>
                <c:pt idx="162">
                  <c:v>613</c:v>
                </c:pt>
                <c:pt idx="163">
                  <c:v>617</c:v>
                </c:pt>
                <c:pt idx="164">
                  <c:v>620</c:v>
                </c:pt>
                <c:pt idx="165">
                  <c:v>624</c:v>
                </c:pt>
                <c:pt idx="166">
                  <c:v>627</c:v>
                </c:pt>
                <c:pt idx="167">
                  <c:v>630</c:v>
                </c:pt>
                <c:pt idx="168">
                  <c:v>634</c:v>
                </c:pt>
                <c:pt idx="169">
                  <c:v>637</c:v>
                </c:pt>
                <c:pt idx="170">
                  <c:v>641</c:v>
                </c:pt>
                <c:pt idx="171">
                  <c:v>644</c:v>
                </c:pt>
                <c:pt idx="172">
                  <c:v>647</c:v>
                </c:pt>
                <c:pt idx="173">
                  <c:v>651</c:v>
                </c:pt>
                <c:pt idx="174">
                  <c:v>654</c:v>
                </c:pt>
                <c:pt idx="175">
                  <c:v>657</c:v>
                </c:pt>
                <c:pt idx="176">
                  <c:v>661</c:v>
                </c:pt>
                <c:pt idx="177">
                  <c:v>664</c:v>
                </c:pt>
                <c:pt idx="178">
                  <c:v>667</c:v>
                </c:pt>
                <c:pt idx="179">
                  <c:v>670</c:v>
                </c:pt>
                <c:pt idx="180">
                  <c:v>674</c:v>
                </c:pt>
                <c:pt idx="181">
                  <c:v>677</c:v>
                </c:pt>
                <c:pt idx="182">
                  <c:v>680</c:v>
                </c:pt>
                <c:pt idx="183">
                  <c:v>684</c:v>
                </c:pt>
                <c:pt idx="184">
                  <c:v>687</c:v>
                </c:pt>
                <c:pt idx="185">
                  <c:v>690</c:v>
                </c:pt>
                <c:pt idx="186">
                  <c:v>694</c:v>
                </c:pt>
                <c:pt idx="187">
                  <c:v>697</c:v>
                </c:pt>
                <c:pt idx="188">
                  <c:v>701</c:v>
                </c:pt>
                <c:pt idx="189">
                  <c:v>704</c:v>
                </c:pt>
                <c:pt idx="190">
                  <c:v>707</c:v>
                </c:pt>
                <c:pt idx="191">
                  <c:v>710</c:v>
                </c:pt>
                <c:pt idx="192">
                  <c:v>713</c:v>
                </c:pt>
                <c:pt idx="193">
                  <c:v>716</c:v>
                </c:pt>
                <c:pt idx="194">
                  <c:v>719</c:v>
                </c:pt>
                <c:pt idx="195">
                  <c:v>722</c:v>
                </c:pt>
                <c:pt idx="196">
                  <c:v>724</c:v>
                </c:pt>
                <c:pt idx="197">
                  <c:v>726</c:v>
                </c:pt>
                <c:pt idx="198">
                  <c:v>728</c:v>
                </c:pt>
                <c:pt idx="199">
                  <c:v>730</c:v>
                </c:pt>
                <c:pt idx="200">
                  <c:v>732</c:v>
                </c:pt>
                <c:pt idx="201">
                  <c:v>733</c:v>
                </c:pt>
                <c:pt idx="202">
                  <c:v>735</c:v>
                </c:pt>
                <c:pt idx="203">
                  <c:v>736</c:v>
                </c:pt>
                <c:pt idx="204">
                  <c:v>738</c:v>
                </c:pt>
                <c:pt idx="205">
                  <c:v>738</c:v>
                </c:pt>
                <c:pt idx="206">
                  <c:v>739</c:v>
                </c:pt>
                <c:pt idx="207">
                  <c:v>740</c:v>
                </c:pt>
                <c:pt idx="208">
                  <c:v>741</c:v>
                </c:pt>
                <c:pt idx="209">
                  <c:v>742</c:v>
                </c:pt>
                <c:pt idx="210">
                  <c:v>742</c:v>
                </c:pt>
                <c:pt idx="211">
                  <c:v>743</c:v>
                </c:pt>
                <c:pt idx="212">
                  <c:v>744</c:v>
                </c:pt>
                <c:pt idx="213">
                  <c:v>744</c:v>
                </c:pt>
                <c:pt idx="214">
                  <c:v>745</c:v>
                </c:pt>
                <c:pt idx="215">
                  <c:v>745</c:v>
                </c:pt>
                <c:pt idx="216">
                  <c:v>745</c:v>
                </c:pt>
                <c:pt idx="217">
                  <c:v>745</c:v>
                </c:pt>
                <c:pt idx="218">
                  <c:v>746</c:v>
                </c:pt>
                <c:pt idx="219">
                  <c:v>746</c:v>
                </c:pt>
                <c:pt idx="220">
                  <c:v>747</c:v>
                </c:pt>
                <c:pt idx="221">
                  <c:v>747</c:v>
                </c:pt>
                <c:pt idx="222">
                  <c:v>747</c:v>
                </c:pt>
                <c:pt idx="223">
                  <c:v>747</c:v>
                </c:pt>
                <c:pt idx="224">
                  <c:v>747</c:v>
                </c:pt>
                <c:pt idx="225">
                  <c:v>748</c:v>
                </c:pt>
                <c:pt idx="226">
                  <c:v>748</c:v>
                </c:pt>
                <c:pt idx="227">
                  <c:v>748</c:v>
                </c:pt>
                <c:pt idx="228">
                  <c:v>748</c:v>
                </c:pt>
                <c:pt idx="229">
                  <c:v>748</c:v>
                </c:pt>
                <c:pt idx="230">
                  <c:v>748</c:v>
                </c:pt>
                <c:pt idx="231">
                  <c:v>748</c:v>
                </c:pt>
                <c:pt idx="232">
                  <c:v>748</c:v>
                </c:pt>
                <c:pt idx="233">
                  <c:v>749</c:v>
                </c:pt>
                <c:pt idx="234">
                  <c:v>749</c:v>
                </c:pt>
                <c:pt idx="235">
                  <c:v>749</c:v>
                </c:pt>
                <c:pt idx="236">
                  <c:v>749</c:v>
                </c:pt>
                <c:pt idx="237">
                  <c:v>749</c:v>
                </c:pt>
                <c:pt idx="238">
                  <c:v>749</c:v>
                </c:pt>
                <c:pt idx="239">
                  <c:v>749</c:v>
                </c:pt>
                <c:pt idx="240">
                  <c:v>750</c:v>
                </c:pt>
                <c:pt idx="241">
                  <c:v>752</c:v>
                </c:pt>
                <c:pt idx="242">
                  <c:v>754</c:v>
                </c:pt>
                <c:pt idx="243">
                  <c:v>756</c:v>
                </c:pt>
                <c:pt idx="244">
                  <c:v>758</c:v>
                </c:pt>
                <c:pt idx="245">
                  <c:v>761</c:v>
                </c:pt>
                <c:pt idx="246">
                  <c:v>763</c:v>
                </c:pt>
                <c:pt idx="247">
                  <c:v>766</c:v>
                </c:pt>
                <c:pt idx="248">
                  <c:v>769</c:v>
                </c:pt>
                <c:pt idx="249">
                  <c:v>772</c:v>
                </c:pt>
                <c:pt idx="250">
                  <c:v>775</c:v>
                </c:pt>
                <c:pt idx="251">
                  <c:v>777</c:v>
                </c:pt>
                <c:pt idx="252">
                  <c:v>779</c:v>
                </c:pt>
                <c:pt idx="253">
                  <c:v>781</c:v>
                </c:pt>
                <c:pt idx="254">
                  <c:v>782</c:v>
                </c:pt>
                <c:pt idx="255">
                  <c:v>786</c:v>
                </c:pt>
                <c:pt idx="256">
                  <c:v>790</c:v>
                </c:pt>
                <c:pt idx="257">
                  <c:v>794</c:v>
                </c:pt>
                <c:pt idx="258">
                  <c:v>796</c:v>
                </c:pt>
                <c:pt idx="259">
                  <c:v>795</c:v>
                </c:pt>
                <c:pt idx="260">
                  <c:v>794</c:v>
                </c:pt>
                <c:pt idx="261">
                  <c:v>794</c:v>
                </c:pt>
                <c:pt idx="262">
                  <c:v>794</c:v>
                </c:pt>
                <c:pt idx="263">
                  <c:v>794</c:v>
                </c:pt>
                <c:pt idx="264">
                  <c:v>794</c:v>
                </c:pt>
                <c:pt idx="265">
                  <c:v>793</c:v>
                </c:pt>
                <c:pt idx="266">
                  <c:v>793</c:v>
                </c:pt>
                <c:pt idx="267">
                  <c:v>793</c:v>
                </c:pt>
                <c:pt idx="268">
                  <c:v>793</c:v>
                </c:pt>
                <c:pt idx="269">
                  <c:v>793</c:v>
                </c:pt>
                <c:pt idx="270">
                  <c:v>793</c:v>
                </c:pt>
                <c:pt idx="271">
                  <c:v>792</c:v>
                </c:pt>
                <c:pt idx="272">
                  <c:v>791</c:v>
                </c:pt>
                <c:pt idx="273">
                  <c:v>790</c:v>
                </c:pt>
                <c:pt idx="274">
                  <c:v>789</c:v>
                </c:pt>
                <c:pt idx="275">
                  <c:v>788</c:v>
                </c:pt>
                <c:pt idx="276">
                  <c:v>787</c:v>
                </c:pt>
                <c:pt idx="277">
                  <c:v>785</c:v>
                </c:pt>
                <c:pt idx="278">
                  <c:v>783</c:v>
                </c:pt>
                <c:pt idx="279">
                  <c:v>781</c:v>
                </c:pt>
                <c:pt idx="280">
                  <c:v>779</c:v>
                </c:pt>
                <c:pt idx="281">
                  <c:v>778</c:v>
                </c:pt>
                <c:pt idx="282">
                  <c:v>776</c:v>
                </c:pt>
                <c:pt idx="283">
                  <c:v>773</c:v>
                </c:pt>
                <c:pt idx="284">
                  <c:v>771</c:v>
                </c:pt>
                <c:pt idx="285">
                  <c:v>769</c:v>
                </c:pt>
                <c:pt idx="286">
                  <c:v>767</c:v>
                </c:pt>
                <c:pt idx="287">
                  <c:v>765</c:v>
                </c:pt>
                <c:pt idx="288">
                  <c:v>762</c:v>
                </c:pt>
                <c:pt idx="289">
                  <c:v>760</c:v>
                </c:pt>
                <c:pt idx="290">
                  <c:v>758</c:v>
                </c:pt>
                <c:pt idx="291">
                  <c:v>756</c:v>
                </c:pt>
                <c:pt idx="292">
                  <c:v>753</c:v>
                </c:pt>
                <c:pt idx="293">
                  <c:v>751</c:v>
                </c:pt>
                <c:pt idx="294">
                  <c:v>748</c:v>
                </c:pt>
                <c:pt idx="295">
                  <c:v>746</c:v>
                </c:pt>
                <c:pt idx="296">
                  <c:v>743</c:v>
                </c:pt>
                <c:pt idx="297">
                  <c:v>741</c:v>
                </c:pt>
                <c:pt idx="298">
                  <c:v>738</c:v>
                </c:pt>
                <c:pt idx="299">
                  <c:v>736</c:v>
                </c:pt>
                <c:pt idx="300">
                  <c:v>733</c:v>
                </c:pt>
                <c:pt idx="301">
                  <c:v>731</c:v>
                </c:pt>
                <c:pt idx="302">
                  <c:v>728</c:v>
                </c:pt>
                <c:pt idx="303">
                  <c:v>726</c:v>
                </c:pt>
                <c:pt idx="304">
                  <c:v>723</c:v>
                </c:pt>
                <c:pt idx="305">
                  <c:v>721</c:v>
                </c:pt>
                <c:pt idx="306">
                  <c:v>718</c:v>
                </c:pt>
                <c:pt idx="307">
                  <c:v>715</c:v>
                </c:pt>
                <c:pt idx="308">
                  <c:v>713</c:v>
                </c:pt>
                <c:pt idx="309">
                  <c:v>710</c:v>
                </c:pt>
                <c:pt idx="310">
                  <c:v>708</c:v>
                </c:pt>
                <c:pt idx="311">
                  <c:v>705</c:v>
                </c:pt>
                <c:pt idx="312">
                  <c:v>702</c:v>
                </c:pt>
                <c:pt idx="313">
                  <c:v>700</c:v>
                </c:pt>
                <c:pt idx="314">
                  <c:v>697</c:v>
                </c:pt>
                <c:pt idx="315">
                  <c:v>694</c:v>
                </c:pt>
                <c:pt idx="316">
                  <c:v>692</c:v>
                </c:pt>
                <c:pt idx="317">
                  <c:v>689</c:v>
                </c:pt>
                <c:pt idx="318">
                  <c:v>686</c:v>
                </c:pt>
                <c:pt idx="319">
                  <c:v>683</c:v>
                </c:pt>
                <c:pt idx="320">
                  <c:v>680</c:v>
                </c:pt>
                <c:pt idx="321">
                  <c:v>678</c:v>
                </c:pt>
                <c:pt idx="322">
                  <c:v>675</c:v>
                </c:pt>
                <c:pt idx="323">
                  <c:v>673</c:v>
                </c:pt>
                <c:pt idx="324">
                  <c:v>670</c:v>
                </c:pt>
                <c:pt idx="325">
                  <c:v>667</c:v>
                </c:pt>
                <c:pt idx="326">
                  <c:v>665</c:v>
                </c:pt>
                <c:pt idx="327">
                  <c:v>662</c:v>
                </c:pt>
                <c:pt idx="328">
                  <c:v>659</c:v>
                </c:pt>
                <c:pt idx="329">
                  <c:v>657</c:v>
                </c:pt>
                <c:pt idx="330">
                  <c:v>655</c:v>
                </c:pt>
                <c:pt idx="331">
                  <c:v>652</c:v>
                </c:pt>
                <c:pt idx="332">
                  <c:v>649</c:v>
                </c:pt>
                <c:pt idx="333">
                  <c:v>647</c:v>
                </c:pt>
                <c:pt idx="334">
                  <c:v>644</c:v>
                </c:pt>
                <c:pt idx="335">
                  <c:v>642</c:v>
                </c:pt>
                <c:pt idx="336">
                  <c:v>639</c:v>
                </c:pt>
                <c:pt idx="337">
                  <c:v>636</c:v>
                </c:pt>
                <c:pt idx="338">
                  <c:v>633</c:v>
                </c:pt>
                <c:pt idx="339">
                  <c:v>631</c:v>
                </c:pt>
                <c:pt idx="340">
                  <c:v>628</c:v>
                </c:pt>
                <c:pt idx="341">
                  <c:v>625</c:v>
                </c:pt>
                <c:pt idx="342">
                  <c:v>623</c:v>
                </c:pt>
                <c:pt idx="343">
                  <c:v>620</c:v>
                </c:pt>
                <c:pt idx="344">
                  <c:v>617</c:v>
                </c:pt>
                <c:pt idx="345">
                  <c:v>615</c:v>
                </c:pt>
                <c:pt idx="346">
                  <c:v>612</c:v>
                </c:pt>
                <c:pt idx="347">
                  <c:v>610</c:v>
                </c:pt>
                <c:pt idx="348">
                  <c:v>607</c:v>
                </c:pt>
                <c:pt idx="349">
                  <c:v>605</c:v>
                </c:pt>
                <c:pt idx="350">
                  <c:v>602</c:v>
                </c:pt>
                <c:pt idx="351">
                  <c:v>600</c:v>
                </c:pt>
                <c:pt idx="352">
                  <c:v>597</c:v>
                </c:pt>
                <c:pt idx="353">
                  <c:v>594</c:v>
                </c:pt>
                <c:pt idx="354">
                  <c:v>592</c:v>
                </c:pt>
                <c:pt idx="355">
                  <c:v>589</c:v>
                </c:pt>
                <c:pt idx="356">
                  <c:v>586</c:v>
                </c:pt>
                <c:pt idx="357">
                  <c:v>584</c:v>
                </c:pt>
                <c:pt idx="358">
                  <c:v>581</c:v>
                </c:pt>
                <c:pt idx="359">
                  <c:v>579</c:v>
                </c:pt>
                <c:pt idx="360">
                  <c:v>576</c:v>
                </c:pt>
                <c:pt idx="361">
                  <c:v>574</c:v>
                </c:pt>
                <c:pt idx="362">
                  <c:v>571</c:v>
                </c:pt>
                <c:pt idx="363">
                  <c:v>568</c:v>
                </c:pt>
                <c:pt idx="364">
                  <c:v>565</c:v>
                </c:pt>
                <c:pt idx="365">
                  <c:v>563</c:v>
                </c:pt>
                <c:pt idx="366">
                  <c:v>560</c:v>
                </c:pt>
                <c:pt idx="367">
                  <c:v>558</c:v>
                </c:pt>
                <c:pt idx="368">
                  <c:v>555</c:v>
                </c:pt>
                <c:pt idx="369">
                  <c:v>553</c:v>
                </c:pt>
                <c:pt idx="370">
                  <c:v>550</c:v>
                </c:pt>
                <c:pt idx="371">
                  <c:v>548</c:v>
                </c:pt>
                <c:pt idx="372">
                  <c:v>545</c:v>
                </c:pt>
                <c:pt idx="373">
                  <c:v>543</c:v>
                </c:pt>
                <c:pt idx="374">
                  <c:v>540</c:v>
                </c:pt>
                <c:pt idx="375">
                  <c:v>538</c:v>
                </c:pt>
                <c:pt idx="376">
                  <c:v>535</c:v>
                </c:pt>
                <c:pt idx="377">
                  <c:v>532</c:v>
                </c:pt>
                <c:pt idx="378">
                  <c:v>530</c:v>
                </c:pt>
                <c:pt idx="379">
                  <c:v>527</c:v>
                </c:pt>
                <c:pt idx="380">
                  <c:v>525</c:v>
                </c:pt>
                <c:pt idx="381">
                  <c:v>522</c:v>
                </c:pt>
                <c:pt idx="382">
                  <c:v>519</c:v>
                </c:pt>
                <c:pt idx="383">
                  <c:v>517</c:v>
                </c:pt>
                <c:pt idx="384">
                  <c:v>514</c:v>
                </c:pt>
                <c:pt idx="385">
                  <c:v>512</c:v>
                </c:pt>
                <c:pt idx="386">
                  <c:v>509</c:v>
                </c:pt>
                <c:pt idx="387">
                  <c:v>506</c:v>
                </c:pt>
                <c:pt idx="388">
                  <c:v>504</c:v>
                </c:pt>
                <c:pt idx="389">
                  <c:v>501</c:v>
                </c:pt>
                <c:pt idx="390">
                  <c:v>499</c:v>
                </c:pt>
                <c:pt idx="391">
                  <c:v>496</c:v>
                </c:pt>
                <c:pt idx="392">
                  <c:v>494</c:v>
                </c:pt>
                <c:pt idx="393">
                  <c:v>491</c:v>
                </c:pt>
                <c:pt idx="394">
                  <c:v>488</c:v>
                </c:pt>
                <c:pt idx="395">
                  <c:v>486</c:v>
                </c:pt>
                <c:pt idx="396">
                  <c:v>484</c:v>
                </c:pt>
                <c:pt idx="397">
                  <c:v>481</c:v>
                </c:pt>
                <c:pt idx="398">
                  <c:v>479</c:v>
                </c:pt>
                <c:pt idx="399">
                  <c:v>476</c:v>
                </c:pt>
                <c:pt idx="400">
                  <c:v>474</c:v>
                </c:pt>
                <c:pt idx="401">
                  <c:v>471</c:v>
                </c:pt>
                <c:pt idx="402">
                  <c:v>469</c:v>
                </c:pt>
                <c:pt idx="403">
                  <c:v>466</c:v>
                </c:pt>
                <c:pt idx="404">
                  <c:v>464</c:v>
                </c:pt>
                <c:pt idx="405">
                  <c:v>462</c:v>
                </c:pt>
                <c:pt idx="406">
                  <c:v>458</c:v>
                </c:pt>
                <c:pt idx="407">
                  <c:v>455</c:v>
                </c:pt>
              </c:numCache>
            </c:numRef>
          </c:val>
        </c:ser>
        <c:ser>
          <c:idx val="9"/>
          <c:order val="9"/>
          <c:tx>
            <c:strRef>
              <c:f>去坏热电偶温度、时间图!$J$1</c:f>
              <c:strCache>
                <c:ptCount val="1"/>
                <c:pt idx="0">
                  <c:v>测量温度7</c:v>
                </c:pt>
              </c:strCache>
            </c:strRef>
          </c:tx>
          <c:marker>
            <c:symbol val="none"/>
          </c:marker>
          <c:cat>
            <c:strRef>
              <c:f>去坏热电偶温度、时间图!$A$2:$A$409</c:f>
              <c:strCache>
                <c:ptCount val="408"/>
                <c:pt idx="0">
                  <c:v>    0:53:54</c:v>
                </c:pt>
                <c:pt idx="1">
                  <c:v>    0:56:34</c:v>
                </c:pt>
                <c:pt idx="2">
                  <c:v>    0:59:14</c:v>
                </c:pt>
                <c:pt idx="3">
                  <c:v>    1:01:54</c:v>
                </c:pt>
                <c:pt idx="4">
                  <c:v>    1:04:34</c:v>
                </c:pt>
                <c:pt idx="5">
                  <c:v>    1:07:14</c:v>
                </c:pt>
                <c:pt idx="6">
                  <c:v>    1:09:54</c:v>
                </c:pt>
                <c:pt idx="7">
                  <c:v>    1:12:24</c:v>
                </c:pt>
                <c:pt idx="8">
                  <c:v>    1:15:04</c:v>
                </c:pt>
                <c:pt idx="9">
                  <c:v>    1:17:44</c:v>
                </c:pt>
                <c:pt idx="10">
                  <c:v>    1:20:24</c:v>
                </c:pt>
                <c:pt idx="11">
                  <c:v>    1:23:04</c:v>
                </c:pt>
                <c:pt idx="12">
                  <c:v>    1:25:44</c:v>
                </c:pt>
                <c:pt idx="13">
                  <c:v>    1:28:24</c:v>
                </c:pt>
                <c:pt idx="14">
                  <c:v>    1:31:04</c:v>
                </c:pt>
                <c:pt idx="15">
                  <c:v>    1:33:44</c:v>
                </c:pt>
                <c:pt idx="16">
                  <c:v>    1:36:24</c:v>
                </c:pt>
                <c:pt idx="17">
                  <c:v>    1:39:04</c:v>
                </c:pt>
                <c:pt idx="18">
                  <c:v>    1:41:44</c:v>
                </c:pt>
                <c:pt idx="19">
                  <c:v>    1:44:14</c:v>
                </c:pt>
                <c:pt idx="20">
                  <c:v>    1:46:54</c:v>
                </c:pt>
                <c:pt idx="21">
                  <c:v>    1:49:34</c:v>
                </c:pt>
                <c:pt idx="22">
                  <c:v>    1:52:14</c:v>
                </c:pt>
                <c:pt idx="23">
                  <c:v>    1:54:54</c:v>
                </c:pt>
                <c:pt idx="24">
                  <c:v>    1:57:34</c:v>
                </c:pt>
                <c:pt idx="25">
                  <c:v>    2:00:14</c:v>
                </c:pt>
                <c:pt idx="26">
                  <c:v>    2:02:54</c:v>
                </c:pt>
                <c:pt idx="27">
                  <c:v>    2:05:34</c:v>
                </c:pt>
                <c:pt idx="28">
                  <c:v>    2:08:14</c:v>
                </c:pt>
                <c:pt idx="29">
                  <c:v>    2:10:54</c:v>
                </c:pt>
                <c:pt idx="30">
                  <c:v>    2:13:34</c:v>
                </c:pt>
                <c:pt idx="31">
                  <c:v>    2:16:14</c:v>
                </c:pt>
                <c:pt idx="32">
                  <c:v>    2:18:44</c:v>
                </c:pt>
                <c:pt idx="33">
                  <c:v>    2:21:24</c:v>
                </c:pt>
                <c:pt idx="34">
                  <c:v>    2:24:04</c:v>
                </c:pt>
                <c:pt idx="35">
                  <c:v>    2:26:44</c:v>
                </c:pt>
                <c:pt idx="36">
                  <c:v>    2:29:24</c:v>
                </c:pt>
                <c:pt idx="37">
                  <c:v>    2:32:04</c:v>
                </c:pt>
                <c:pt idx="38">
                  <c:v>    2:34:44</c:v>
                </c:pt>
                <c:pt idx="39">
                  <c:v>    2:37:24</c:v>
                </c:pt>
                <c:pt idx="40">
                  <c:v>    2:40:04</c:v>
                </c:pt>
                <c:pt idx="41">
                  <c:v>    2:42:44</c:v>
                </c:pt>
                <c:pt idx="42">
                  <c:v>    2:45:24</c:v>
                </c:pt>
                <c:pt idx="43">
                  <c:v>    2:48:04</c:v>
                </c:pt>
                <c:pt idx="44">
                  <c:v>    2:50:44</c:v>
                </c:pt>
                <c:pt idx="45">
                  <c:v>    2:53:14</c:v>
                </c:pt>
                <c:pt idx="46">
                  <c:v>    2:55:54</c:v>
                </c:pt>
                <c:pt idx="47">
                  <c:v>    2:58:34</c:v>
                </c:pt>
                <c:pt idx="48">
                  <c:v>    3:01:14</c:v>
                </c:pt>
                <c:pt idx="49">
                  <c:v>    3:03:54</c:v>
                </c:pt>
                <c:pt idx="50">
                  <c:v>    3:06:34</c:v>
                </c:pt>
                <c:pt idx="51">
                  <c:v>    3:09:14</c:v>
                </c:pt>
                <c:pt idx="52">
                  <c:v>    3:11:54</c:v>
                </c:pt>
                <c:pt idx="53">
                  <c:v>    3:14:34</c:v>
                </c:pt>
                <c:pt idx="54">
                  <c:v>    3:17:14</c:v>
                </c:pt>
                <c:pt idx="55">
                  <c:v>    3:19:44</c:v>
                </c:pt>
                <c:pt idx="56">
                  <c:v>    3:22:24</c:v>
                </c:pt>
                <c:pt idx="57">
                  <c:v>    3:25:04</c:v>
                </c:pt>
                <c:pt idx="58">
                  <c:v>    3:27:44</c:v>
                </c:pt>
                <c:pt idx="59">
                  <c:v>    3:30:24</c:v>
                </c:pt>
                <c:pt idx="60">
                  <c:v>    3:33:04</c:v>
                </c:pt>
                <c:pt idx="61">
                  <c:v>    3:35:44</c:v>
                </c:pt>
                <c:pt idx="62">
                  <c:v>    3:38:24</c:v>
                </c:pt>
                <c:pt idx="63">
                  <c:v>    3:41:04</c:v>
                </c:pt>
                <c:pt idx="64">
                  <c:v>    3:43:44</c:v>
                </c:pt>
                <c:pt idx="65">
                  <c:v>    3:46:24</c:v>
                </c:pt>
                <c:pt idx="66">
                  <c:v>    3:49:04</c:v>
                </c:pt>
                <c:pt idx="67">
                  <c:v>    3:51:44</c:v>
                </c:pt>
                <c:pt idx="68">
                  <c:v>    3:54:24</c:v>
                </c:pt>
                <c:pt idx="69">
                  <c:v>    3:57:02</c:v>
                </c:pt>
                <c:pt idx="70">
                  <c:v>    3:59:34</c:v>
                </c:pt>
                <c:pt idx="71">
                  <c:v>    4:02:14</c:v>
                </c:pt>
                <c:pt idx="72">
                  <c:v>    4:04:54</c:v>
                </c:pt>
                <c:pt idx="73">
                  <c:v>    4:07:34</c:v>
                </c:pt>
                <c:pt idx="74">
                  <c:v>    4:10:14</c:v>
                </c:pt>
                <c:pt idx="75">
                  <c:v>    4:12:54</c:v>
                </c:pt>
                <c:pt idx="76">
                  <c:v>    4:15:34</c:v>
                </c:pt>
                <c:pt idx="77">
                  <c:v>    4:18:14</c:v>
                </c:pt>
                <c:pt idx="78">
                  <c:v>    4:20:44</c:v>
                </c:pt>
                <c:pt idx="79">
                  <c:v>    4:23:24</c:v>
                </c:pt>
                <c:pt idx="80">
                  <c:v>    4:26:04</c:v>
                </c:pt>
                <c:pt idx="81">
                  <c:v>    4:28:44</c:v>
                </c:pt>
                <c:pt idx="82">
                  <c:v>    4:31:24</c:v>
                </c:pt>
                <c:pt idx="83">
                  <c:v>    4:34:04</c:v>
                </c:pt>
                <c:pt idx="84">
                  <c:v>    4:36:44</c:v>
                </c:pt>
                <c:pt idx="85">
                  <c:v>    4:39:24</c:v>
                </c:pt>
                <c:pt idx="86">
                  <c:v>    4:42:04</c:v>
                </c:pt>
                <c:pt idx="87">
                  <c:v>    4:44:44</c:v>
                </c:pt>
                <c:pt idx="88">
                  <c:v>    4:47:24</c:v>
                </c:pt>
                <c:pt idx="89">
                  <c:v>    4:50:04</c:v>
                </c:pt>
                <c:pt idx="90">
                  <c:v>    4:52:44</c:v>
                </c:pt>
                <c:pt idx="91">
                  <c:v>    4:55:24</c:v>
                </c:pt>
                <c:pt idx="92">
                  <c:v>    4:58:04</c:v>
                </c:pt>
                <c:pt idx="93">
                  <c:v>    5:00:34</c:v>
                </c:pt>
                <c:pt idx="94">
                  <c:v>    5:03:14</c:v>
                </c:pt>
                <c:pt idx="95">
                  <c:v>    5:05:54</c:v>
                </c:pt>
                <c:pt idx="96">
                  <c:v>    5:08:34</c:v>
                </c:pt>
                <c:pt idx="97">
                  <c:v>    5:11:14</c:v>
                </c:pt>
                <c:pt idx="98">
                  <c:v>    5:13:54</c:v>
                </c:pt>
                <c:pt idx="99">
                  <c:v>    5:16:34</c:v>
                </c:pt>
                <c:pt idx="100">
                  <c:v>    5:19:04</c:v>
                </c:pt>
                <c:pt idx="101">
                  <c:v>    5:21:44</c:v>
                </c:pt>
                <c:pt idx="102">
                  <c:v>    5:24:24</c:v>
                </c:pt>
                <c:pt idx="103">
                  <c:v>    5:27:04</c:v>
                </c:pt>
                <c:pt idx="104">
                  <c:v>    5:29:44</c:v>
                </c:pt>
                <c:pt idx="105">
                  <c:v>    5:32:24</c:v>
                </c:pt>
                <c:pt idx="106">
                  <c:v>    5:35:04</c:v>
                </c:pt>
                <c:pt idx="107">
                  <c:v>    5:37:44</c:v>
                </c:pt>
                <c:pt idx="108">
                  <c:v>    5:40:24</c:v>
                </c:pt>
                <c:pt idx="109">
                  <c:v>    5:43:04</c:v>
                </c:pt>
                <c:pt idx="110">
                  <c:v>    5:45:44</c:v>
                </c:pt>
                <c:pt idx="111">
                  <c:v>    5:48:24</c:v>
                </c:pt>
                <c:pt idx="112">
                  <c:v>    5:51:04</c:v>
                </c:pt>
                <c:pt idx="113">
                  <c:v>    5:53:44</c:v>
                </c:pt>
                <c:pt idx="114">
                  <c:v>    5:56:24</c:v>
                </c:pt>
                <c:pt idx="115">
                  <c:v>    5:59:04</c:v>
                </c:pt>
                <c:pt idx="116">
                  <c:v>    6:01:44</c:v>
                </c:pt>
                <c:pt idx="117">
                  <c:v>    6:04:24</c:v>
                </c:pt>
                <c:pt idx="118">
                  <c:v>    6:07:04</c:v>
                </c:pt>
                <c:pt idx="119">
                  <c:v>    6:09:44</c:v>
                </c:pt>
                <c:pt idx="120">
                  <c:v>    6:12:24</c:v>
                </c:pt>
                <c:pt idx="121">
                  <c:v>    6:15:04</c:v>
                </c:pt>
                <c:pt idx="122">
                  <c:v>    6:17:44</c:v>
                </c:pt>
                <c:pt idx="123">
                  <c:v>    6:20:24</c:v>
                </c:pt>
                <c:pt idx="124">
                  <c:v>    6:23:04</c:v>
                </c:pt>
                <c:pt idx="125">
                  <c:v>    6:25:44</c:v>
                </c:pt>
                <c:pt idx="126">
                  <c:v>    6:28:24</c:v>
                </c:pt>
                <c:pt idx="127">
                  <c:v>    6:31:04</c:v>
                </c:pt>
                <c:pt idx="128">
                  <c:v>    6:33:44</c:v>
                </c:pt>
                <c:pt idx="129">
                  <c:v>    6:36:24</c:v>
                </c:pt>
                <c:pt idx="130">
                  <c:v>    6:39:04</c:v>
                </c:pt>
                <c:pt idx="131">
                  <c:v>    6:41:44</c:v>
                </c:pt>
                <c:pt idx="132">
                  <c:v>    6:44:24</c:v>
                </c:pt>
                <c:pt idx="133">
                  <c:v>    6:47:04</c:v>
                </c:pt>
                <c:pt idx="134">
                  <c:v>    6:49:44</c:v>
                </c:pt>
                <c:pt idx="135">
                  <c:v>    6:52:24</c:v>
                </c:pt>
                <c:pt idx="136">
                  <c:v>    6:55:04</c:v>
                </c:pt>
                <c:pt idx="137">
                  <c:v>    6:57:44</c:v>
                </c:pt>
                <c:pt idx="138">
                  <c:v>    7:00:24</c:v>
                </c:pt>
                <c:pt idx="139">
                  <c:v>    7:03:04</c:v>
                </c:pt>
                <c:pt idx="140">
                  <c:v>    7:05:44</c:v>
                </c:pt>
                <c:pt idx="141">
                  <c:v>    7:08:24</c:v>
                </c:pt>
                <c:pt idx="142">
                  <c:v>    7:11:04</c:v>
                </c:pt>
                <c:pt idx="143">
                  <c:v>    7:13:44</c:v>
                </c:pt>
                <c:pt idx="144">
                  <c:v>    7:16:24</c:v>
                </c:pt>
                <c:pt idx="145">
                  <c:v>    7:19:04</c:v>
                </c:pt>
                <c:pt idx="146">
                  <c:v>    7:21:44</c:v>
                </c:pt>
                <c:pt idx="147">
                  <c:v>    7:24:24</c:v>
                </c:pt>
                <c:pt idx="148">
                  <c:v>    7:27:04</c:v>
                </c:pt>
                <c:pt idx="149">
                  <c:v>    7:29:44</c:v>
                </c:pt>
                <c:pt idx="150">
                  <c:v>    7:32:24</c:v>
                </c:pt>
                <c:pt idx="151">
                  <c:v>    7:35:04</c:v>
                </c:pt>
                <c:pt idx="152">
                  <c:v>    7:37:44</c:v>
                </c:pt>
                <c:pt idx="153">
                  <c:v>    7:40:24</c:v>
                </c:pt>
                <c:pt idx="154">
                  <c:v>    7:43:04</c:v>
                </c:pt>
                <c:pt idx="155">
                  <c:v>    7:45:44</c:v>
                </c:pt>
                <c:pt idx="156">
                  <c:v>    7:48:24</c:v>
                </c:pt>
                <c:pt idx="157">
                  <c:v>    7:51:04</c:v>
                </c:pt>
                <c:pt idx="158">
                  <c:v>    7:53:44</c:v>
                </c:pt>
                <c:pt idx="159">
                  <c:v>    7:56:24</c:v>
                </c:pt>
                <c:pt idx="160">
                  <c:v>    7:59:04</c:v>
                </c:pt>
                <c:pt idx="161">
                  <c:v>    8:01:44</c:v>
                </c:pt>
                <c:pt idx="162">
                  <c:v>    8:04:24</c:v>
                </c:pt>
                <c:pt idx="163">
                  <c:v>    8:07:04</c:v>
                </c:pt>
                <c:pt idx="164">
                  <c:v>    8:09:44</c:v>
                </c:pt>
                <c:pt idx="165">
                  <c:v>    8:12:24</c:v>
                </c:pt>
                <c:pt idx="166">
                  <c:v>    8:15:04</c:v>
                </c:pt>
                <c:pt idx="167">
                  <c:v>    8:17:44</c:v>
                </c:pt>
                <c:pt idx="168">
                  <c:v>    8:20:24</c:v>
                </c:pt>
                <c:pt idx="169">
                  <c:v>    8:23:04</c:v>
                </c:pt>
                <c:pt idx="170">
                  <c:v>    8:25:44</c:v>
                </c:pt>
                <c:pt idx="171">
                  <c:v>    8:28:24</c:v>
                </c:pt>
                <c:pt idx="172">
                  <c:v>    8:31:04</c:v>
                </c:pt>
                <c:pt idx="173">
                  <c:v>    8:33:44</c:v>
                </c:pt>
                <c:pt idx="174">
                  <c:v>    8:36:24</c:v>
                </c:pt>
                <c:pt idx="175">
                  <c:v>    8:39:04</c:v>
                </c:pt>
                <c:pt idx="176">
                  <c:v>    8:41:44</c:v>
                </c:pt>
                <c:pt idx="177">
                  <c:v>    8:44:24</c:v>
                </c:pt>
                <c:pt idx="178">
                  <c:v>    8:47:04</c:v>
                </c:pt>
                <c:pt idx="179">
                  <c:v>    8:49:44</c:v>
                </c:pt>
                <c:pt idx="180">
                  <c:v>    8:52:24</c:v>
                </c:pt>
                <c:pt idx="181">
                  <c:v>    8:55:04</c:v>
                </c:pt>
                <c:pt idx="182">
                  <c:v>    8:57:44</c:v>
                </c:pt>
                <c:pt idx="183">
                  <c:v>    9:00:24</c:v>
                </c:pt>
                <c:pt idx="184">
                  <c:v>    9:03:04</c:v>
                </c:pt>
                <c:pt idx="185">
                  <c:v>    9:05:44</c:v>
                </c:pt>
                <c:pt idx="186">
                  <c:v>    9:08:24</c:v>
                </c:pt>
                <c:pt idx="187">
                  <c:v>    9:11:04</c:v>
                </c:pt>
                <c:pt idx="188">
                  <c:v>    9:13:44</c:v>
                </c:pt>
                <c:pt idx="189">
                  <c:v>    9:16:24</c:v>
                </c:pt>
                <c:pt idx="190">
                  <c:v>    9:19:04</c:v>
                </c:pt>
                <c:pt idx="191">
                  <c:v>    9:21:44</c:v>
                </c:pt>
                <c:pt idx="192">
                  <c:v>    9:24:24</c:v>
                </c:pt>
                <c:pt idx="193">
                  <c:v>    9:27:04</c:v>
                </c:pt>
                <c:pt idx="194">
                  <c:v>    9:29:44</c:v>
                </c:pt>
                <c:pt idx="195">
                  <c:v>    9:32:24</c:v>
                </c:pt>
                <c:pt idx="196">
                  <c:v>    9:35:04</c:v>
                </c:pt>
                <c:pt idx="197">
                  <c:v>    9:37:44</c:v>
                </c:pt>
                <c:pt idx="198">
                  <c:v>    9:40:24</c:v>
                </c:pt>
                <c:pt idx="199">
                  <c:v>    9:43:04</c:v>
                </c:pt>
                <c:pt idx="200">
                  <c:v>    9:45:44</c:v>
                </c:pt>
                <c:pt idx="201">
                  <c:v>    9:48:24</c:v>
                </c:pt>
                <c:pt idx="202">
                  <c:v>    9:51:04</c:v>
                </c:pt>
                <c:pt idx="203">
                  <c:v>    9:53:44</c:v>
                </c:pt>
                <c:pt idx="204">
                  <c:v>    9:56:24</c:v>
                </c:pt>
                <c:pt idx="205">
                  <c:v>    9:59:04</c:v>
                </c:pt>
                <c:pt idx="206">
                  <c:v>    10:01:44</c:v>
                </c:pt>
                <c:pt idx="207">
                  <c:v>    10:04:24</c:v>
                </c:pt>
                <c:pt idx="208">
                  <c:v>    10:07:04</c:v>
                </c:pt>
                <c:pt idx="209">
                  <c:v>    10:09:44</c:v>
                </c:pt>
                <c:pt idx="210">
                  <c:v>    10:12:24</c:v>
                </c:pt>
                <c:pt idx="211">
                  <c:v>    10:15:04</c:v>
                </c:pt>
                <c:pt idx="212">
                  <c:v>    10:17:44</c:v>
                </c:pt>
                <c:pt idx="213">
                  <c:v>    10:20:24</c:v>
                </c:pt>
                <c:pt idx="214">
                  <c:v>    10:23:04</c:v>
                </c:pt>
                <c:pt idx="215">
                  <c:v>    10:25:44</c:v>
                </c:pt>
                <c:pt idx="216">
                  <c:v>    10:28:24</c:v>
                </c:pt>
                <c:pt idx="217">
                  <c:v>    10:31:04</c:v>
                </c:pt>
                <c:pt idx="218">
                  <c:v>    10:33:44</c:v>
                </c:pt>
                <c:pt idx="219">
                  <c:v>    10:36:24</c:v>
                </c:pt>
                <c:pt idx="220">
                  <c:v>    10:39:04</c:v>
                </c:pt>
                <c:pt idx="221">
                  <c:v>    10:41:44</c:v>
                </c:pt>
                <c:pt idx="222">
                  <c:v>    10:44:24</c:v>
                </c:pt>
                <c:pt idx="223">
                  <c:v>    10:47:04</c:v>
                </c:pt>
                <c:pt idx="224">
                  <c:v>    10:49:44</c:v>
                </c:pt>
                <c:pt idx="225">
                  <c:v>    10:52:24</c:v>
                </c:pt>
                <c:pt idx="226">
                  <c:v>    10:55:04</c:v>
                </c:pt>
                <c:pt idx="227">
                  <c:v>    10:57:44</c:v>
                </c:pt>
                <c:pt idx="228">
                  <c:v>    11:00:24</c:v>
                </c:pt>
                <c:pt idx="229">
                  <c:v>    11:03:04</c:v>
                </c:pt>
                <c:pt idx="230">
                  <c:v>    11:05:44</c:v>
                </c:pt>
                <c:pt idx="231">
                  <c:v>    11:08:24</c:v>
                </c:pt>
                <c:pt idx="232">
                  <c:v>    11:11:04</c:v>
                </c:pt>
                <c:pt idx="233">
                  <c:v>    11:13:44</c:v>
                </c:pt>
                <c:pt idx="234">
                  <c:v>    11:16:24</c:v>
                </c:pt>
                <c:pt idx="235">
                  <c:v>    11:19:04</c:v>
                </c:pt>
                <c:pt idx="236">
                  <c:v>    11:21:44</c:v>
                </c:pt>
                <c:pt idx="237">
                  <c:v>    11:24:24</c:v>
                </c:pt>
                <c:pt idx="238">
                  <c:v>    11:27:04</c:v>
                </c:pt>
                <c:pt idx="239">
                  <c:v>    11:29:44</c:v>
                </c:pt>
                <c:pt idx="240">
                  <c:v>    11:32:24</c:v>
                </c:pt>
                <c:pt idx="241">
                  <c:v>    11:35:04</c:v>
                </c:pt>
                <c:pt idx="242">
                  <c:v>    11:37:44</c:v>
                </c:pt>
                <c:pt idx="243">
                  <c:v>    11:40:24</c:v>
                </c:pt>
                <c:pt idx="244">
                  <c:v>    11:43:04</c:v>
                </c:pt>
                <c:pt idx="245">
                  <c:v>    11:45:44</c:v>
                </c:pt>
                <c:pt idx="246">
                  <c:v>    11:48:24</c:v>
                </c:pt>
                <c:pt idx="247">
                  <c:v>    11:51:04</c:v>
                </c:pt>
                <c:pt idx="248">
                  <c:v>    11:53:44</c:v>
                </c:pt>
                <c:pt idx="249">
                  <c:v>    11:56:24</c:v>
                </c:pt>
                <c:pt idx="250">
                  <c:v>    11:59:04</c:v>
                </c:pt>
                <c:pt idx="251">
                  <c:v>    12:01:44</c:v>
                </c:pt>
                <c:pt idx="252">
                  <c:v>    12:04:24</c:v>
                </c:pt>
                <c:pt idx="253">
                  <c:v>    12:07:04</c:v>
                </c:pt>
                <c:pt idx="254">
                  <c:v>    12:09:44</c:v>
                </c:pt>
                <c:pt idx="255">
                  <c:v>    12:12:24</c:v>
                </c:pt>
                <c:pt idx="256">
                  <c:v>    12:15:04</c:v>
                </c:pt>
                <c:pt idx="257">
                  <c:v>    12:17:44</c:v>
                </c:pt>
                <c:pt idx="258">
                  <c:v>    12:20:24</c:v>
                </c:pt>
                <c:pt idx="259">
                  <c:v>    12:23:04</c:v>
                </c:pt>
                <c:pt idx="260">
                  <c:v>    12:25:44</c:v>
                </c:pt>
                <c:pt idx="261">
                  <c:v>    12:28:24</c:v>
                </c:pt>
                <c:pt idx="262">
                  <c:v>    12:31:04</c:v>
                </c:pt>
                <c:pt idx="263">
                  <c:v>    12:33:44</c:v>
                </c:pt>
                <c:pt idx="264">
                  <c:v>    12:36:24</c:v>
                </c:pt>
                <c:pt idx="265">
                  <c:v>    12:39:04</c:v>
                </c:pt>
                <c:pt idx="266">
                  <c:v>    12:41:44</c:v>
                </c:pt>
                <c:pt idx="267">
                  <c:v>    12:44:24</c:v>
                </c:pt>
                <c:pt idx="268">
                  <c:v>    12:47:04</c:v>
                </c:pt>
                <c:pt idx="269">
                  <c:v>    12:49:44</c:v>
                </c:pt>
                <c:pt idx="270">
                  <c:v>    12:52:24</c:v>
                </c:pt>
                <c:pt idx="271">
                  <c:v>    12:55:04</c:v>
                </c:pt>
                <c:pt idx="272">
                  <c:v>    12:57:44</c:v>
                </c:pt>
                <c:pt idx="273">
                  <c:v>    13:00:24</c:v>
                </c:pt>
                <c:pt idx="274">
                  <c:v>    13:03:04</c:v>
                </c:pt>
                <c:pt idx="275">
                  <c:v>    13:05:44</c:v>
                </c:pt>
                <c:pt idx="276">
                  <c:v>    13:08:24</c:v>
                </c:pt>
                <c:pt idx="277">
                  <c:v>    13:11:04</c:v>
                </c:pt>
                <c:pt idx="278">
                  <c:v>    13:13:44</c:v>
                </c:pt>
                <c:pt idx="279">
                  <c:v>    13:16:24</c:v>
                </c:pt>
                <c:pt idx="280">
                  <c:v>    13:19:04</c:v>
                </c:pt>
                <c:pt idx="281">
                  <c:v>    13:21:44</c:v>
                </c:pt>
                <c:pt idx="282">
                  <c:v>    13:24:24</c:v>
                </c:pt>
                <c:pt idx="283">
                  <c:v>    13:27:04</c:v>
                </c:pt>
                <c:pt idx="284">
                  <c:v>    13:29:44</c:v>
                </c:pt>
                <c:pt idx="285">
                  <c:v>    13:32:24</c:v>
                </c:pt>
                <c:pt idx="286">
                  <c:v>    13:35:04</c:v>
                </c:pt>
                <c:pt idx="287">
                  <c:v>    13:37:44</c:v>
                </c:pt>
                <c:pt idx="288">
                  <c:v>    13:40:24</c:v>
                </c:pt>
                <c:pt idx="289">
                  <c:v>    13:43:04</c:v>
                </c:pt>
                <c:pt idx="290">
                  <c:v>    13:45:44</c:v>
                </c:pt>
                <c:pt idx="291">
                  <c:v>    13:48:24</c:v>
                </c:pt>
                <c:pt idx="292">
                  <c:v>    13:51:04</c:v>
                </c:pt>
                <c:pt idx="293">
                  <c:v>    13:53:44</c:v>
                </c:pt>
                <c:pt idx="294">
                  <c:v>    13:56:24</c:v>
                </c:pt>
                <c:pt idx="295">
                  <c:v>    13:59:04</c:v>
                </c:pt>
                <c:pt idx="296">
                  <c:v>    14:01:44</c:v>
                </c:pt>
                <c:pt idx="297">
                  <c:v>    14:04:24</c:v>
                </c:pt>
                <c:pt idx="298">
                  <c:v>    14:07:04</c:v>
                </c:pt>
                <c:pt idx="299">
                  <c:v>    14:09:44</c:v>
                </c:pt>
                <c:pt idx="300">
                  <c:v>    14:12:24</c:v>
                </c:pt>
                <c:pt idx="301">
                  <c:v>    14:15:04</c:v>
                </c:pt>
                <c:pt idx="302">
                  <c:v>    14:17:44</c:v>
                </c:pt>
                <c:pt idx="303">
                  <c:v>    14:20:24</c:v>
                </c:pt>
                <c:pt idx="304">
                  <c:v>    14:23:04</c:v>
                </c:pt>
                <c:pt idx="305">
                  <c:v>    14:25:44</c:v>
                </c:pt>
                <c:pt idx="306">
                  <c:v>    14:28:24</c:v>
                </c:pt>
                <c:pt idx="307">
                  <c:v>    14:31:04</c:v>
                </c:pt>
                <c:pt idx="308">
                  <c:v>    14:33:44</c:v>
                </c:pt>
                <c:pt idx="309">
                  <c:v>    14:36:24</c:v>
                </c:pt>
                <c:pt idx="310">
                  <c:v>    14:39:04</c:v>
                </c:pt>
                <c:pt idx="311">
                  <c:v>    14:41:44</c:v>
                </c:pt>
                <c:pt idx="312">
                  <c:v>    14:44:24</c:v>
                </c:pt>
                <c:pt idx="313">
                  <c:v>    14:47:04</c:v>
                </c:pt>
                <c:pt idx="314">
                  <c:v>    14:49:44</c:v>
                </c:pt>
                <c:pt idx="315">
                  <c:v>    14:52:24</c:v>
                </c:pt>
                <c:pt idx="316">
                  <c:v>    14:55:04</c:v>
                </c:pt>
                <c:pt idx="317">
                  <c:v>    14:57:44</c:v>
                </c:pt>
                <c:pt idx="318">
                  <c:v>    15:00:24</c:v>
                </c:pt>
                <c:pt idx="319">
                  <c:v>    15:03:04</c:v>
                </c:pt>
                <c:pt idx="320">
                  <c:v>    15:05:44</c:v>
                </c:pt>
                <c:pt idx="321">
                  <c:v>    15:08:24</c:v>
                </c:pt>
                <c:pt idx="322">
                  <c:v>    15:11:04</c:v>
                </c:pt>
                <c:pt idx="323">
                  <c:v>    15:13:44</c:v>
                </c:pt>
                <c:pt idx="324">
                  <c:v>    15:16:24</c:v>
                </c:pt>
                <c:pt idx="325">
                  <c:v>    15:19:04</c:v>
                </c:pt>
                <c:pt idx="326">
                  <c:v>    15:21:44</c:v>
                </c:pt>
                <c:pt idx="327">
                  <c:v>    15:24:24</c:v>
                </c:pt>
                <c:pt idx="328">
                  <c:v>    15:27:04</c:v>
                </c:pt>
                <c:pt idx="329">
                  <c:v>    15:29:44</c:v>
                </c:pt>
                <c:pt idx="330">
                  <c:v>    15:32:24</c:v>
                </c:pt>
                <c:pt idx="331">
                  <c:v>    15:35:04</c:v>
                </c:pt>
                <c:pt idx="332">
                  <c:v>    15:37:44</c:v>
                </c:pt>
                <c:pt idx="333">
                  <c:v>    15:40:24</c:v>
                </c:pt>
                <c:pt idx="334">
                  <c:v>    15:43:04</c:v>
                </c:pt>
                <c:pt idx="335">
                  <c:v>    15:45:44</c:v>
                </c:pt>
                <c:pt idx="336">
                  <c:v>    15:48:24</c:v>
                </c:pt>
                <c:pt idx="337">
                  <c:v>    15:51:04</c:v>
                </c:pt>
                <c:pt idx="338">
                  <c:v>    15:53:44</c:v>
                </c:pt>
                <c:pt idx="339">
                  <c:v>    15:56:24</c:v>
                </c:pt>
                <c:pt idx="340">
                  <c:v>    15:59:04</c:v>
                </c:pt>
                <c:pt idx="341">
                  <c:v>    16:01:44</c:v>
                </c:pt>
                <c:pt idx="342">
                  <c:v>    16:04:24</c:v>
                </c:pt>
                <c:pt idx="343">
                  <c:v>    16:07:04</c:v>
                </c:pt>
                <c:pt idx="344">
                  <c:v>    16:09:44</c:v>
                </c:pt>
                <c:pt idx="345">
                  <c:v>    16:12:24</c:v>
                </c:pt>
                <c:pt idx="346">
                  <c:v>    16:15:04</c:v>
                </c:pt>
                <c:pt idx="347">
                  <c:v>    16:17:44</c:v>
                </c:pt>
                <c:pt idx="348">
                  <c:v>    16:20:24</c:v>
                </c:pt>
                <c:pt idx="349">
                  <c:v>    16:23:04</c:v>
                </c:pt>
                <c:pt idx="350">
                  <c:v>    16:25:44</c:v>
                </c:pt>
                <c:pt idx="351">
                  <c:v>    16:28:24</c:v>
                </c:pt>
                <c:pt idx="352">
                  <c:v>    16:31:04</c:v>
                </c:pt>
                <c:pt idx="353">
                  <c:v>    16:33:44</c:v>
                </c:pt>
                <c:pt idx="354">
                  <c:v>    16:36:24</c:v>
                </c:pt>
                <c:pt idx="355">
                  <c:v>    16:39:04</c:v>
                </c:pt>
                <c:pt idx="356">
                  <c:v>    16:41:44</c:v>
                </c:pt>
                <c:pt idx="357">
                  <c:v>    16:44:24</c:v>
                </c:pt>
                <c:pt idx="358">
                  <c:v>    16:47:04</c:v>
                </c:pt>
                <c:pt idx="359">
                  <c:v>    16:49:44</c:v>
                </c:pt>
                <c:pt idx="360">
                  <c:v>    16:52:24</c:v>
                </c:pt>
                <c:pt idx="361">
                  <c:v>    16:55:04</c:v>
                </c:pt>
                <c:pt idx="362">
                  <c:v>    16:57:44</c:v>
                </c:pt>
                <c:pt idx="363">
                  <c:v>    17:00:24</c:v>
                </c:pt>
                <c:pt idx="364">
                  <c:v>    17:03:04</c:v>
                </c:pt>
                <c:pt idx="365">
                  <c:v>    17:05:44</c:v>
                </c:pt>
                <c:pt idx="366">
                  <c:v>    17:08:24</c:v>
                </c:pt>
                <c:pt idx="367">
                  <c:v>    17:11:04</c:v>
                </c:pt>
                <c:pt idx="368">
                  <c:v>    17:13:44</c:v>
                </c:pt>
                <c:pt idx="369">
                  <c:v>    17:16:24</c:v>
                </c:pt>
                <c:pt idx="370">
                  <c:v>    17:19:04</c:v>
                </c:pt>
                <c:pt idx="371">
                  <c:v>    17:21:44</c:v>
                </c:pt>
                <c:pt idx="372">
                  <c:v>    17:24:24</c:v>
                </c:pt>
                <c:pt idx="373">
                  <c:v>    17:27:04</c:v>
                </c:pt>
                <c:pt idx="374">
                  <c:v>    17:29:44</c:v>
                </c:pt>
                <c:pt idx="375">
                  <c:v>    17:32:24</c:v>
                </c:pt>
                <c:pt idx="376">
                  <c:v>    17:35:04</c:v>
                </c:pt>
                <c:pt idx="377">
                  <c:v>    17:37:44</c:v>
                </c:pt>
                <c:pt idx="378">
                  <c:v>    17:40:24</c:v>
                </c:pt>
                <c:pt idx="379">
                  <c:v>    17:43:04</c:v>
                </c:pt>
                <c:pt idx="380">
                  <c:v>    17:45:44</c:v>
                </c:pt>
                <c:pt idx="381">
                  <c:v>    17:48:24</c:v>
                </c:pt>
                <c:pt idx="382">
                  <c:v>    17:51:04</c:v>
                </c:pt>
                <c:pt idx="383">
                  <c:v>    17:53:44</c:v>
                </c:pt>
                <c:pt idx="384">
                  <c:v>    17:56:24</c:v>
                </c:pt>
                <c:pt idx="385">
                  <c:v>    17:59:04</c:v>
                </c:pt>
                <c:pt idx="386">
                  <c:v>    18:01:44</c:v>
                </c:pt>
                <c:pt idx="387">
                  <c:v>    18:04:24</c:v>
                </c:pt>
                <c:pt idx="388">
                  <c:v>    18:07:04</c:v>
                </c:pt>
                <c:pt idx="389">
                  <c:v>    18:09:44</c:v>
                </c:pt>
                <c:pt idx="390">
                  <c:v>    18:12:24</c:v>
                </c:pt>
                <c:pt idx="391">
                  <c:v>    18:15:04</c:v>
                </c:pt>
                <c:pt idx="392">
                  <c:v>    18:17:44</c:v>
                </c:pt>
                <c:pt idx="393">
                  <c:v>    18:20:24</c:v>
                </c:pt>
                <c:pt idx="394">
                  <c:v>    18:23:04</c:v>
                </c:pt>
                <c:pt idx="395">
                  <c:v>    18:25:44</c:v>
                </c:pt>
                <c:pt idx="396">
                  <c:v>    18:28:24</c:v>
                </c:pt>
                <c:pt idx="397">
                  <c:v>    18:31:04</c:v>
                </c:pt>
                <c:pt idx="398">
                  <c:v>    18:33:44</c:v>
                </c:pt>
                <c:pt idx="399">
                  <c:v>    18:36:24</c:v>
                </c:pt>
                <c:pt idx="400">
                  <c:v>    18:39:04</c:v>
                </c:pt>
                <c:pt idx="401">
                  <c:v>    18:41:44</c:v>
                </c:pt>
                <c:pt idx="402">
                  <c:v>    18:44:24</c:v>
                </c:pt>
                <c:pt idx="403">
                  <c:v>    18:47:04</c:v>
                </c:pt>
                <c:pt idx="404">
                  <c:v>    18:49:34</c:v>
                </c:pt>
                <c:pt idx="405">
                  <c:v>    18:51:14</c:v>
                </c:pt>
                <c:pt idx="406">
                  <c:v>    18:53:34</c:v>
                </c:pt>
                <c:pt idx="407">
                  <c:v>    18:56:14</c:v>
                </c:pt>
              </c:strCache>
            </c:strRef>
          </c:cat>
          <c:val>
            <c:numRef>
              <c:f>去坏热电偶温度、时间图!$J$2:$J$409</c:f>
              <c:numCache>
                <c:formatCode>General</c:formatCode>
                <c:ptCount val="408"/>
                <c:pt idx="0">
                  <c:v>120</c:v>
                </c:pt>
                <c:pt idx="1">
                  <c:v>121</c:v>
                </c:pt>
                <c:pt idx="2">
                  <c:v>123</c:v>
                </c:pt>
                <c:pt idx="3">
                  <c:v>125</c:v>
                </c:pt>
                <c:pt idx="4">
                  <c:v>126</c:v>
                </c:pt>
                <c:pt idx="5">
                  <c:v>128</c:v>
                </c:pt>
                <c:pt idx="6">
                  <c:v>130</c:v>
                </c:pt>
                <c:pt idx="7">
                  <c:v>132</c:v>
                </c:pt>
                <c:pt idx="8">
                  <c:v>134</c:v>
                </c:pt>
                <c:pt idx="9">
                  <c:v>136</c:v>
                </c:pt>
                <c:pt idx="10">
                  <c:v>138</c:v>
                </c:pt>
                <c:pt idx="11">
                  <c:v>141</c:v>
                </c:pt>
                <c:pt idx="12">
                  <c:v>143</c:v>
                </c:pt>
                <c:pt idx="13">
                  <c:v>145</c:v>
                </c:pt>
                <c:pt idx="14">
                  <c:v>147</c:v>
                </c:pt>
                <c:pt idx="15">
                  <c:v>150</c:v>
                </c:pt>
                <c:pt idx="16">
                  <c:v>152</c:v>
                </c:pt>
                <c:pt idx="17">
                  <c:v>154</c:v>
                </c:pt>
                <c:pt idx="18">
                  <c:v>156</c:v>
                </c:pt>
                <c:pt idx="19">
                  <c:v>159</c:v>
                </c:pt>
                <c:pt idx="20">
                  <c:v>161</c:v>
                </c:pt>
                <c:pt idx="21">
                  <c:v>164</c:v>
                </c:pt>
                <c:pt idx="22">
                  <c:v>166</c:v>
                </c:pt>
                <c:pt idx="23">
                  <c:v>169</c:v>
                </c:pt>
                <c:pt idx="24">
                  <c:v>171</c:v>
                </c:pt>
                <c:pt idx="25">
                  <c:v>174</c:v>
                </c:pt>
                <c:pt idx="26">
                  <c:v>176</c:v>
                </c:pt>
                <c:pt idx="27">
                  <c:v>179</c:v>
                </c:pt>
                <c:pt idx="28">
                  <c:v>181</c:v>
                </c:pt>
                <c:pt idx="29">
                  <c:v>184</c:v>
                </c:pt>
                <c:pt idx="30">
                  <c:v>187</c:v>
                </c:pt>
                <c:pt idx="31">
                  <c:v>189</c:v>
                </c:pt>
                <c:pt idx="32">
                  <c:v>192</c:v>
                </c:pt>
                <c:pt idx="33">
                  <c:v>194</c:v>
                </c:pt>
                <c:pt idx="34">
                  <c:v>197</c:v>
                </c:pt>
                <c:pt idx="35">
                  <c:v>200</c:v>
                </c:pt>
                <c:pt idx="36">
                  <c:v>202</c:v>
                </c:pt>
                <c:pt idx="37">
                  <c:v>205</c:v>
                </c:pt>
                <c:pt idx="38">
                  <c:v>208</c:v>
                </c:pt>
                <c:pt idx="39">
                  <c:v>211</c:v>
                </c:pt>
                <c:pt idx="40">
                  <c:v>214</c:v>
                </c:pt>
                <c:pt idx="41">
                  <c:v>217</c:v>
                </c:pt>
                <c:pt idx="42">
                  <c:v>220</c:v>
                </c:pt>
                <c:pt idx="43">
                  <c:v>223</c:v>
                </c:pt>
                <c:pt idx="44">
                  <c:v>226</c:v>
                </c:pt>
                <c:pt idx="45">
                  <c:v>229</c:v>
                </c:pt>
                <c:pt idx="46">
                  <c:v>232</c:v>
                </c:pt>
                <c:pt idx="47">
                  <c:v>235</c:v>
                </c:pt>
                <c:pt idx="48">
                  <c:v>238</c:v>
                </c:pt>
                <c:pt idx="49">
                  <c:v>240</c:v>
                </c:pt>
                <c:pt idx="50">
                  <c:v>244</c:v>
                </c:pt>
                <c:pt idx="51">
                  <c:v>246</c:v>
                </c:pt>
                <c:pt idx="52">
                  <c:v>249</c:v>
                </c:pt>
                <c:pt idx="53">
                  <c:v>252</c:v>
                </c:pt>
                <c:pt idx="54">
                  <c:v>255</c:v>
                </c:pt>
                <c:pt idx="55">
                  <c:v>258</c:v>
                </c:pt>
                <c:pt idx="56">
                  <c:v>261</c:v>
                </c:pt>
                <c:pt idx="57">
                  <c:v>264</c:v>
                </c:pt>
                <c:pt idx="58">
                  <c:v>267</c:v>
                </c:pt>
                <c:pt idx="59">
                  <c:v>270</c:v>
                </c:pt>
                <c:pt idx="60">
                  <c:v>273</c:v>
                </c:pt>
                <c:pt idx="61">
                  <c:v>276</c:v>
                </c:pt>
                <c:pt idx="62">
                  <c:v>279</c:v>
                </c:pt>
                <c:pt idx="63">
                  <c:v>282</c:v>
                </c:pt>
                <c:pt idx="64">
                  <c:v>285</c:v>
                </c:pt>
                <c:pt idx="65">
                  <c:v>288</c:v>
                </c:pt>
                <c:pt idx="66">
                  <c:v>291</c:v>
                </c:pt>
                <c:pt idx="67">
                  <c:v>295</c:v>
                </c:pt>
                <c:pt idx="68">
                  <c:v>298</c:v>
                </c:pt>
                <c:pt idx="69">
                  <c:v>301</c:v>
                </c:pt>
                <c:pt idx="70">
                  <c:v>304</c:v>
                </c:pt>
                <c:pt idx="71">
                  <c:v>307</c:v>
                </c:pt>
                <c:pt idx="72">
                  <c:v>310</c:v>
                </c:pt>
                <c:pt idx="73">
                  <c:v>313</c:v>
                </c:pt>
                <c:pt idx="74">
                  <c:v>316</c:v>
                </c:pt>
                <c:pt idx="75">
                  <c:v>320</c:v>
                </c:pt>
                <c:pt idx="76">
                  <c:v>323</c:v>
                </c:pt>
                <c:pt idx="77">
                  <c:v>326</c:v>
                </c:pt>
                <c:pt idx="78">
                  <c:v>329</c:v>
                </c:pt>
                <c:pt idx="79">
                  <c:v>332</c:v>
                </c:pt>
                <c:pt idx="80">
                  <c:v>336</c:v>
                </c:pt>
                <c:pt idx="81">
                  <c:v>339</c:v>
                </c:pt>
                <c:pt idx="82">
                  <c:v>342</c:v>
                </c:pt>
                <c:pt idx="83">
                  <c:v>345</c:v>
                </c:pt>
                <c:pt idx="84">
                  <c:v>349</c:v>
                </c:pt>
                <c:pt idx="85">
                  <c:v>352</c:v>
                </c:pt>
                <c:pt idx="86">
                  <c:v>355</c:v>
                </c:pt>
                <c:pt idx="87">
                  <c:v>359</c:v>
                </c:pt>
                <c:pt idx="88">
                  <c:v>362</c:v>
                </c:pt>
                <c:pt idx="89">
                  <c:v>365</c:v>
                </c:pt>
                <c:pt idx="90">
                  <c:v>369</c:v>
                </c:pt>
                <c:pt idx="91">
                  <c:v>372</c:v>
                </c:pt>
                <c:pt idx="92">
                  <c:v>375</c:v>
                </c:pt>
                <c:pt idx="93">
                  <c:v>378</c:v>
                </c:pt>
                <c:pt idx="94">
                  <c:v>382</c:v>
                </c:pt>
                <c:pt idx="95">
                  <c:v>385</c:v>
                </c:pt>
                <c:pt idx="96">
                  <c:v>388</c:v>
                </c:pt>
                <c:pt idx="97">
                  <c:v>392</c:v>
                </c:pt>
                <c:pt idx="98">
                  <c:v>395</c:v>
                </c:pt>
                <c:pt idx="99">
                  <c:v>399</c:v>
                </c:pt>
                <c:pt idx="100">
                  <c:v>402</c:v>
                </c:pt>
                <c:pt idx="101">
                  <c:v>405</c:v>
                </c:pt>
                <c:pt idx="102">
                  <c:v>409</c:v>
                </c:pt>
                <c:pt idx="103">
                  <c:v>412</c:v>
                </c:pt>
                <c:pt idx="104">
                  <c:v>415</c:v>
                </c:pt>
                <c:pt idx="105">
                  <c:v>419</c:v>
                </c:pt>
                <c:pt idx="106">
                  <c:v>422</c:v>
                </c:pt>
                <c:pt idx="107">
                  <c:v>426</c:v>
                </c:pt>
                <c:pt idx="108">
                  <c:v>429</c:v>
                </c:pt>
                <c:pt idx="109">
                  <c:v>433</c:v>
                </c:pt>
                <c:pt idx="110">
                  <c:v>436</c:v>
                </c:pt>
                <c:pt idx="111">
                  <c:v>440</c:v>
                </c:pt>
                <c:pt idx="112">
                  <c:v>443</c:v>
                </c:pt>
                <c:pt idx="113">
                  <c:v>447</c:v>
                </c:pt>
                <c:pt idx="114">
                  <c:v>450</c:v>
                </c:pt>
                <c:pt idx="115">
                  <c:v>454</c:v>
                </c:pt>
                <c:pt idx="116">
                  <c:v>457</c:v>
                </c:pt>
                <c:pt idx="117">
                  <c:v>461</c:v>
                </c:pt>
                <c:pt idx="118">
                  <c:v>465</c:v>
                </c:pt>
                <c:pt idx="119">
                  <c:v>468</c:v>
                </c:pt>
                <c:pt idx="120">
                  <c:v>472</c:v>
                </c:pt>
                <c:pt idx="121">
                  <c:v>475</c:v>
                </c:pt>
                <c:pt idx="122">
                  <c:v>478</c:v>
                </c:pt>
                <c:pt idx="123">
                  <c:v>482</c:v>
                </c:pt>
                <c:pt idx="124">
                  <c:v>486</c:v>
                </c:pt>
                <c:pt idx="125">
                  <c:v>489</c:v>
                </c:pt>
                <c:pt idx="126">
                  <c:v>493</c:v>
                </c:pt>
                <c:pt idx="127">
                  <c:v>496</c:v>
                </c:pt>
                <c:pt idx="128">
                  <c:v>500</c:v>
                </c:pt>
                <c:pt idx="129">
                  <c:v>503</c:v>
                </c:pt>
                <c:pt idx="130">
                  <c:v>507</c:v>
                </c:pt>
                <c:pt idx="131">
                  <c:v>510</c:v>
                </c:pt>
                <c:pt idx="132">
                  <c:v>514</c:v>
                </c:pt>
                <c:pt idx="133">
                  <c:v>518</c:v>
                </c:pt>
                <c:pt idx="134">
                  <c:v>521</c:v>
                </c:pt>
                <c:pt idx="135">
                  <c:v>525</c:v>
                </c:pt>
                <c:pt idx="136">
                  <c:v>528</c:v>
                </c:pt>
                <c:pt idx="137">
                  <c:v>531</c:v>
                </c:pt>
                <c:pt idx="138">
                  <c:v>535</c:v>
                </c:pt>
                <c:pt idx="139">
                  <c:v>539</c:v>
                </c:pt>
                <c:pt idx="140">
                  <c:v>542</c:v>
                </c:pt>
                <c:pt idx="141">
                  <c:v>545</c:v>
                </c:pt>
                <c:pt idx="142">
                  <c:v>549</c:v>
                </c:pt>
                <c:pt idx="143">
                  <c:v>552</c:v>
                </c:pt>
                <c:pt idx="144">
                  <c:v>556</c:v>
                </c:pt>
                <c:pt idx="145">
                  <c:v>559</c:v>
                </c:pt>
                <c:pt idx="146">
                  <c:v>563</c:v>
                </c:pt>
                <c:pt idx="147">
                  <c:v>566</c:v>
                </c:pt>
                <c:pt idx="148">
                  <c:v>570</c:v>
                </c:pt>
                <c:pt idx="149">
                  <c:v>573</c:v>
                </c:pt>
                <c:pt idx="150">
                  <c:v>577</c:v>
                </c:pt>
                <c:pt idx="151">
                  <c:v>580</c:v>
                </c:pt>
                <c:pt idx="152">
                  <c:v>584</c:v>
                </c:pt>
                <c:pt idx="153">
                  <c:v>587</c:v>
                </c:pt>
                <c:pt idx="154">
                  <c:v>590</c:v>
                </c:pt>
                <c:pt idx="155">
                  <c:v>594</c:v>
                </c:pt>
                <c:pt idx="156">
                  <c:v>597</c:v>
                </c:pt>
                <c:pt idx="157">
                  <c:v>601</c:v>
                </c:pt>
                <c:pt idx="158">
                  <c:v>604</c:v>
                </c:pt>
                <c:pt idx="159">
                  <c:v>608</c:v>
                </c:pt>
                <c:pt idx="160">
                  <c:v>611</c:v>
                </c:pt>
                <c:pt idx="161">
                  <c:v>615</c:v>
                </c:pt>
                <c:pt idx="162">
                  <c:v>618</c:v>
                </c:pt>
                <c:pt idx="163">
                  <c:v>621</c:v>
                </c:pt>
                <c:pt idx="164">
                  <c:v>625</c:v>
                </c:pt>
                <c:pt idx="165">
                  <c:v>628</c:v>
                </c:pt>
                <c:pt idx="166">
                  <c:v>632</c:v>
                </c:pt>
                <c:pt idx="167">
                  <c:v>635</c:v>
                </c:pt>
                <c:pt idx="168">
                  <c:v>639</c:v>
                </c:pt>
                <c:pt idx="169">
                  <c:v>642</c:v>
                </c:pt>
                <c:pt idx="170">
                  <c:v>645</c:v>
                </c:pt>
                <c:pt idx="171">
                  <c:v>649</c:v>
                </c:pt>
                <c:pt idx="172">
                  <c:v>652</c:v>
                </c:pt>
                <c:pt idx="173">
                  <c:v>655</c:v>
                </c:pt>
                <c:pt idx="174">
                  <c:v>659</c:v>
                </c:pt>
                <c:pt idx="175">
                  <c:v>662</c:v>
                </c:pt>
                <c:pt idx="176">
                  <c:v>666</c:v>
                </c:pt>
                <c:pt idx="177">
                  <c:v>669</c:v>
                </c:pt>
                <c:pt idx="178">
                  <c:v>672</c:v>
                </c:pt>
                <c:pt idx="179">
                  <c:v>675</c:v>
                </c:pt>
                <c:pt idx="180">
                  <c:v>679</c:v>
                </c:pt>
                <c:pt idx="181">
                  <c:v>682</c:v>
                </c:pt>
                <c:pt idx="182">
                  <c:v>685</c:v>
                </c:pt>
                <c:pt idx="183">
                  <c:v>689</c:v>
                </c:pt>
                <c:pt idx="184">
                  <c:v>692</c:v>
                </c:pt>
                <c:pt idx="185">
                  <c:v>695</c:v>
                </c:pt>
                <c:pt idx="186">
                  <c:v>698</c:v>
                </c:pt>
                <c:pt idx="187">
                  <c:v>702</c:v>
                </c:pt>
                <c:pt idx="188">
                  <c:v>705</c:v>
                </c:pt>
                <c:pt idx="189">
                  <c:v>709</c:v>
                </c:pt>
                <c:pt idx="190">
                  <c:v>712</c:v>
                </c:pt>
                <c:pt idx="191">
                  <c:v>715</c:v>
                </c:pt>
                <c:pt idx="192">
                  <c:v>718</c:v>
                </c:pt>
                <c:pt idx="193">
                  <c:v>721</c:v>
                </c:pt>
                <c:pt idx="194">
                  <c:v>724</c:v>
                </c:pt>
                <c:pt idx="195">
                  <c:v>726</c:v>
                </c:pt>
                <c:pt idx="196">
                  <c:v>728</c:v>
                </c:pt>
                <c:pt idx="197">
                  <c:v>730</c:v>
                </c:pt>
                <c:pt idx="198">
                  <c:v>732</c:v>
                </c:pt>
                <c:pt idx="199">
                  <c:v>734</c:v>
                </c:pt>
                <c:pt idx="200">
                  <c:v>735</c:v>
                </c:pt>
                <c:pt idx="201">
                  <c:v>737</c:v>
                </c:pt>
                <c:pt idx="202">
                  <c:v>738</c:v>
                </c:pt>
                <c:pt idx="203">
                  <c:v>739</c:v>
                </c:pt>
                <c:pt idx="204">
                  <c:v>741</c:v>
                </c:pt>
                <c:pt idx="205">
                  <c:v>741</c:v>
                </c:pt>
                <c:pt idx="206">
                  <c:v>742</c:v>
                </c:pt>
                <c:pt idx="207">
                  <c:v>743</c:v>
                </c:pt>
                <c:pt idx="208">
                  <c:v>744</c:v>
                </c:pt>
                <c:pt idx="209">
                  <c:v>745</c:v>
                </c:pt>
                <c:pt idx="210">
                  <c:v>745</c:v>
                </c:pt>
                <c:pt idx="211">
                  <c:v>746</c:v>
                </c:pt>
                <c:pt idx="212">
                  <c:v>746</c:v>
                </c:pt>
                <c:pt idx="213">
                  <c:v>747</c:v>
                </c:pt>
                <c:pt idx="214">
                  <c:v>747</c:v>
                </c:pt>
                <c:pt idx="215">
                  <c:v>747</c:v>
                </c:pt>
                <c:pt idx="216">
                  <c:v>748</c:v>
                </c:pt>
                <c:pt idx="217">
                  <c:v>748</c:v>
                </c:pt>
                <c:pt idx="218">
                  <c:v>748</c:v>
                </c:pt>
                <c:pt idx="219">
                  <c:v>749</c:v>
                </c:pt>
                <c:pt idx="220">
                  <c:v>749</c:v>
                </c:pt>
                <c:pt idx="221">
                  <c:v>749</c:v>
                </c:pt>
                <c:pt idx="222">
                  <c:v>749</c:v>
                </c:pt>
                <c:pt idx="223">
                  <c:v>749</c:v>
                </c:pt>
                <c:pt idx="224">
                  <c:v>749</c:v>
                </c:pt>
                <c:pt idx="225">
                  <c:v>750</c:v>
                </c:pt>
                <c:pt idx="226">
                  <c:v>750</c:v>
                </c:pt>
                <c:pt idx="227">
                  <c:v>750</c:v>
                </c:pt>
                <c:pt idx="228">
                  <c:v>750</c:v>
                </c:pt>
                <c:pt idx="229">
                  <c:v>750</c:v>
                </c:pt>
                <c:pt idx="230">
                  <c:v>750</c:v>
                </c:pt>
                <c:pt idx="231">
                  <c:v>750</c:v>
                </c:pt>
                <c:pt idx="232">
                  <c:v>750</c:v>
                </c:pt>
                <c:pt idx="233">
                  <c:v>751</c:v>
                </c:pt>
                <c:pt idx="234">
                  <c:v>751</c:v>
                </c:pt>
                <c:pt idx="235">
                  <c:v>751</c:v>
                </c:pt>
                <c:pt idx="236">
                  <c:v>751</c:v>
                </c:pt>
                <c:pt idx="237">
                  <c:v>751</c:v>
                </c:pt>
                <c:pt idx="238">
                  <c:v>751</c:v>
                </c:pt>
                <c:pt idx="239">
                  <c:v>752</c:v>
                </c:pt>
                <c:pt idx="240">
                  <c:v>753</c:v>
                </c:pt>
                <c:pt idx="241">
                  <c:v>755</c:v>
                </c:pt>
                <c:pt idx="242">
                  <c:v>757</c:v>
                </c:pt>
                <c:pt idx="243">
                  <c:v>759</c:v>
                </c:pt>
                <c:pt idx="244">
                  <c:v>762</c:v>
                </c:pt>
                <c:pt idx="245">
                  <c:v>765</c:v>
                </c:pt>
                <c:pt idx="246">
                  <c:v>768</c:v>
                </c:pt>
                <c:pt idx="247">
                  <c:v>771</c:v>
                </c:pt>
                <c:pt idx="248">
                  <c:v>774</c:v>
                </c:pt>
                <c:pt idx="249">
                  <c:v>777</c:v>
                </c:pt>
                <c:pt idx="250">
                  <c:v>779</c:v>
                </c:pt>
                <c:pt idx="251">
                  <c:v>782</c:v>
                </c:pt>
                <c:pt idx="252">
                  <c:v>784</c:v>
                </c:pt>
                <c:pt idx="253">
                  <c:v>785</c:v>
                </c:pt>
                <c:pt idx="254">
                  <c:v>787</c:v>
                </c:pt>
                <c:pt idx="255">
                  <c:v>791</c:v>
                </c:pt>
                <c:pt idx="256">
                  <c:v>796</c:v>
                </c:pt>
                <c:pt idx="257">
                  <c:v>799</c:v>
                </c:pt>
                <c:pt idx="258">
                  <c:v>801</c:v>
                </c:pt>
                <c:pt idx="259">
                  <c:v>799</c:v>
                </c:pt>
                <c:pt idx="260">
                  <c:v>796</c:v>
                </c:pt>
                <c:pt idx="261">
                  <c:v>796</c:v>
                </c:pt>
                <c:pt idx="262">
                  <c:v>796</c:v>
                </c:pt>
                <c:pt idx="263">
                  <c:v>796</c:v>
                </c:pt>
                <c:pt idx="264">
                  <c:v>795</c:v>
                </c:pt>
                <c:pt idx="265">
                  <c:v>795</c:v>
                </c:pt>
                <c:pt idx="266">
                  <c:v>795</c:v>
                </c:pt>
                <c:pt idx="267">
                  <c:v>795</c:v>
                </c:pt>
                <c:pt idx="268">
                  <c:v>796</c:v>
                </c:pt>
                <c:pt idx="269">
                  <c:v>796</c:v>
                </c:pt>
                <c:pt idx="270">
                  <c:v>795</c:v>
                </c:pt>
                <c:pt idx="271">
                  <c:v>794</c:v>
                </c:pt>
                <c:pt idx="272">
                  <c:v>793</c:v>
                </c:pt>
                <c:pt idx="273">
                  <c:v>792</c:v>
                </c:pt>
                <c:pt idx="274">
                  <c:v>790</c:v>
                </c:pt>
                <c:pt idx="275">
                  <c:v>789</c:v>
                </c:pt>
                <c:pt idx="276">
                  <c:v>787</c:v>
                </c:pt>
                <c:pt idx="277">
                  <c:v>786</c:v>
                </c:pt>
                <c:pt idx="278">
                  <c:v>784</c:v>
                </c:pt>
                <c:pt idx="279">
                  <c:v>782</c:v>
                </c:pt>
                <c:pt idx="280">
                  <c:v>780</c:v>
                </c:pt>
                <c:pt idx="281">
                  <c:v>778</c:v>
                </c:pt>
                <c:pt idx="282">
                  <c:v>776</c:v>
                </c:pt>
                <c:pt idx="283">
                  <c:v>773</c:v>
                </c:pt>
                <c:pt idx="284">
                  <c:v>771</c:v>
                </c:pt>
                <c:pt idx="285">
                  <c:v>769</c:v>
                </c:pt>
                <c:pt idx="286">
                  <c:v>767</c:v>
                </c:pt>
                <c:pt idx="287">
                  <c:v>764</c:v>
                </c:pt>
                <c:pt idx="288">
                  <c:v>762</c:v>
                </c:pt>
                <c:pt idx="289">
                  <c:v>760</c:v>
                </c:pt>
                <c:pt idx="290">
                  <c:v>757</c:v>
                </c:pt>
                <c:pt idx="291">
                  <c:v>755</c:v>
                </c:pt>
                <c:pt idx="292">
                  <c:v>752</c:v>
                </c:pt>
                <c:pt idx="293">
                  <c:v>750</c:v>
                </c:pt>
                <c:pt idx="294">
                  <c:v>747</c:v>
                </c:pt>
                <c:pt idx="295">
                  <c:v>745</c:v>
                </c:pt>
                <c:pt idx="296">
                  <c:v>742</c:v>
                </c:pt>
                <c:pt idx="297">
                  <c:v>740</c:v>
                </c:pt>
                <c:pt idx="298">
                  <c:v>737</c:v>
                </c:pt>
                <c:pt idx="299">
                  <c:v>735</c:v>
                </c:pt>
                <c:pt idx="300">
                  <c:v>733</c:v>
                </c:pt>
                <c:pt idx="301">
                  <c:v>730</c:v>
                </c:pt>
                <c:pt idx="302">
                  <c:v>727</c:v>
                </c:pt>
                <c:pt idx="303">
                  <c:v>725</c:v>
                </c:pt>
                <c:pt idx="304">
                  <c:v>722</c:v>
                </c:pt>
                <c:pt idx="305">
                  <c:v>720</c:v>
                </c:pt>
                <c:pt idx="306">
                  <c:v>717</c:v>
                </c:pt>
                <c:pt idx="307">
                  <c:v>714</c:v>
                </c:pt>
                <c:pt idx="308">
                  <c:v>712</c:v>
                </c:pt>
                <c:pt idx="309">
                  <c:v>709</c:v>
                </c:pt>
                <c:pt idx="310">
                  <c:v>707</c:v>
                </c:pt>
                <c:pt idx="311">
                  <c:v>704</c:v>
                </c:pt>
                <c:pt idx="312">
                  <c:v>701</c:v>
                </c:pt>
                <c:pt idx="313">
                  <c:v>699</c:v>
                </c:pt>
                <c:pt idx="314">
                  <c:v>696</c:v>
                </c:pt>
                <c:pt idx="315">
                  <c:v>693</c:v>
                </c:pt>
                <c:pt idx="316">
                  <c:v>691</c:v>
                </c:pt>
                <c:pt idx="317">
                  <c:v>688</c:v>
                </c:pt>
                <c:pt idx="318">
                  <c:v>685</c:v>
                </c:pt>
                <c:pt idx="319">
                  <c:v>682</c:v>
                </c:pt>
                <c:pt idx="320">
                  <c:v>679</c:v>
                </c:pt>
                <c:pt idx="321">
                  <c:v>677</c:v>
                </c:pt>
                <c:pt idx="322">
                  <c:v>674</c:v>
                </c:pt>
                <c:pt idx="323">
                  <c:v>672</c:v>
                </c:pt>
                <c:pt idx="324">
                  <c:v>669</c:v>
                </c:pt>
                <c:pt idx="325">
                  <c:v>666</c:v>
                </c:pt>
                <c:pt idx="326">
                  <c:v>664</c:v>
                </c:pt>
                <c:pt idx="327">
                  <c:v>661</c:v>
                </c:pt>
                <c:pt idx="328">
                  <c:v>658</c:v>
                </c:pt>
                <c:pt idx="329">
                  <c:v>656</c:v>
                </c:pt>
                <c:pt idx="330">
                  <c:v>653</c:v>
                </c:pt>
                <c:pt idx="331">
                  <c:v>651</c:v>
                </c:pt>
                <c:pt idx="332">
                  <c:v>648</c:v>
                </c:pt>
                <c:pt idx="333">
                  <c:v>646</c:v>
                </c:pt>
                <c:pt idx="334">
                  <c:v>643</c:v>
                </c:pt>
                <c:pt idx="335">
                  <c:v>640</c:v>
                </c:pt>
                <c:pt idx="336">
                  <c:v>638</c:v>
                </c:pt>
                <c:pt idx="337">
                  <c:v>635</c:v>
                </c:pt>
                <c:pt idx="338">
                  <c:v>632</c:v>
                </c:pt>
                <c:pt idx="339">
                  <c:v>630</c:v>
                </c:pt>
                <c:pt idx="340">
                  <c:v>627</c:v>
                </c:pt>
                <c:pt idx="341">
                  <c:v>624</c:v>
                </c:pt>
                <c:pt idx="342">
                  <c:v>622</c:v>
                </c:pt>
                <c:pt idx="343">
                  <c:v>619</c:v>
                </c:pt>
                <c:pt idx="344">
                  <c:v>616</c:v>
                </c:pt>
                <c:pt idx="345">
                  <c:v>614</c:v>
                </c:pt>
                <c:pt idx="346">
                  <c:v>611</c:v>
                </c:pt>
                <c:pt idx="347">
                  <c:v>609</c:v>
                </c:pt>
                <c:pt idx="348">
                  <c:v>606</c:v>
                </c:pt>
                <c:pt idx="349">
                  <c:v>604</c:v>
                </c:pt>
                <c:pt idx="350">
                  <c:v>601</c:v>
                </c:pt>
                <c:pt idx="351">
                  <c:v>599</c:v>
                </c:pt>
                <c:pt idx="352">
                  <c:v>596</c:v>
                </c:pt>
                <c:pt idx="353">
                  <c:v>593</c:v>
                </c:pt>
                <c:pt idx="354">
                  <c:v>591</c:v>
                </c:pt>
                <c:pt idx="355">
                  <c:v>588</c:v>
                </c:pt>
                <c:pt idx="356">
                  <c:v>585</c:v>
                </c:pt>
                <c:pt idx="357">
                  <c:v>583</c:v>
                </c:pt>
                <c:pt idx="358">
                  <c:v>580</c:v>
                </c:pt>
                <c:pt idx="359">
                  <c:v>578</c:v>
                </c:pt>
                <c:pt idx="360">
                  <c:v>575</c:v>
                </c:pt>
                <c:pt idx="361">
                  <c:v>573</c:v>
                </c:pt>
                <c:pt idx="362">
                  <c:v>570</c:v>
                </c:pt>
                <c:pt idx="363">
                  <c:v>567</c:v>
                </c:pt>
                <c:pt idx="364">
                  <c:v>565</c:v>
                </c:pt>
                <c:pt idx="365">
                  <c:v>562</c:v>
                </c:pt>
                <c:pt idx="366">
                  <c:v>560</c:v>
                </c:pt>
                <c:pt idx="367">
                  <c:v>557</c:v>
                </c:pt>
                <c:pt idx="368">
                  <c:v>554</c:v>
                </c:pt>
                <c:pt idx="369">
                  <c:v>552</c:v>
                </c:pt>
                <c:pt idx="370">
                  <c:v>549</c:v>
                </c:pt>
                <c:pt idx="371">
                  <c:v>547</c:v>
                </c:pt>
                <c:pt idx="372">
                  <c:v>544</c:v>
                </c:pt>
                <c:pt idx="373">
                  <c:v>542</c:v>
                </c:pt>
                <c:pt idx="374">
                  <c:v>539</c:v>
                </c:pt>
                <c:pt idx="375">
                  <c:v>537</c:v>
                </c:pt>
                <c:pt idx="376">
                  <c:v>534</c:v>
                </c:pt>
                <c:pt idx="377">
                  <c:v>532</c:v>
                </c:pt>
                <c:pt idx="378">
                  <c:v>529</c:v>
                </c:pt>
                <c:pt idx="379">
                  <c:v>527</c:v>
                </c:pt>
                <c:pt idx="380">
                  <c:v>524</c:v>
                </c:pt>
                <c:pt idx="381">
                  <c:v>522</c:v>
                </c:pt>
                <c:pt idx="382">
                  <c:v>519</c:v>
                </c:pt>
                <c:pt idx="383">
                  <c:v>516</c:v>
                </c:pt>
                <c:pt idx="384">
                  <c:v>514</c:v>
                </c:pt>
                <c:pt idx="385">
                  <c:v>511</c:v>
                </c:pt>
                <c:pt idx="386">
                  <c:v>509</c:v>
                </c:pt>
                <c:pt idx="387">
                  <c:v>506</c:v>
                </c:pt>
                <c:pt idx="388">
                  <c:v>503</c:v>
                </c:pt>
                <c:pt idx="389">
                  <c:v>501</c:v>
                </c:pt>
                <c:pt idx="390">
                  <c:v>498</c:v>
                </c:pt>
                <c:pt idx="391">
                  <c:v>496</c:v>
                </c:pt>
                <c:pt idx="392">
                  <c:v>493</c:v>
                </c:pt>
                <c:pt idx="393">
                  <c:v>490</c:v>
                </c:pt>
                <c:pt idx="394">
                  <c:v>488</c:v>
                </c:pt>
                <c:pt idx="395">
                  <c:v>486</c:v>
                </c:pt>
                <c:pt idx="396">
                  <c:v>483</c:v>
                </c:pt>
                <c:pt idx="397">
                  <c:v>481</c:v>
                </c:pt>
                <c:pt idx="398">
                  <c:v>478</c:v>
                </c:pt>
                <c:pt idx="399">
                  <c:v>476</c:v>
                </c:pt>
                <c:pt idx="400">
                  <c:v>473</c:v>
                </c:pt>
                <c:pt idx="401">
                  <c:v>471</c:v>
                </c:pt>
                <c:pt idx="402">
                  <c:v>468</c:v>
                </c:pt>
                <c:pt idx="403">
                  <c:v>466</c:v>
                </c:pt>
                <c:pt idx="404">
                  <c:v>463</c:v>
                </c:pt>
                <c:pt idx="405">
                  <c:v>461</c:v>
                </c:pt>
                <c:pt idx="406">
                  <c:v>457</c:v>
                </c:pt>
                <c:pt idx="407">
                  <c:v>453</c:v>
                </c:pt>
              </c:numCache>
            </c:numRef>
          </c:val>
        </c:ser>
        <c:ser>
          <c:idx val="10"/>
          <c:order val="10"/>
          <c:tx>
            <c:strRef>
              <c:f>去坏热电偶温度、时间图!$K$1</c:f>
              <c:strCache>
                <c:ptCount val="1"/>
                <c:pt idx="0">
                  <c:v>测量温度8</c:v>
                </c:pt>
              </c:strCache>
            </c:strRef>
          </c:tx>
          <c:marker>
            <c:symbol val="none"/>
          </c:marker>
          <c:cat>
            <c:strRef>
              <c:f>去坏热电偶温度、时间图!$A$2:$A$409</c:f>
              <c:strCache>
                <c:ptCount val="408"/>
                <c:pt idx="0">
                  <c:v>    0:53:54</c:v>
                </c:pt>
                <c:pt idx="1">
                  <c:v>    0:56:34</c:v>
                </c:pt>
                <c:pt idx="2">
                  <c:v>    0:59:14</c:v>
                </c:pt>
                <c:pt idx="3">
                  <c:v>    1:01:54</c:v>
                </c:pt>
                <c:pt idx="4">
                  <c:v>    1:04:34</c:v>
                </c:pt>
                <c:pt idx="5">
                  <c:v>    1:07:14</c:v>
                </c:pt>
                <c:pt idx="6">
                  <c:v>    1:09:54</c:v>
                </c:pt>
                <c:pt idx="7">
                  <c:v>    1:12:24</c:v>
                </c:pt>
                <c:pt idx="8">
                  <c:v>    1:15:04</c:v>
                </c:pt>
                <c:pt idx="9">
                  <c:v>    1:17:44</c:v>
                </c:pt>
                <c:pt idx="10">
                  <c:v>    1:20:24</c:v>
                </c:pt>
                <c:pt idx="11">
                  <c:v>    1:23:04</c:v>
                </c:pt>
                <c:pt idx="12">
                  <c:v>    1:25:44</c:v>
                </c:pt>
                <c:pt idx="13">
                  <c:v>    1:28:24</c:v>
                </c:pt>
                <c:pt idx="14">
                  <c:v>    1:31:04</c:v>
                </c:pt>
                <c:pt idx="15">
                  <c:v>    1:33:44</c:v>
                </c:pt>
                <c:pt idx="16">
                  <c:v>    1:36:24</c:v>
                </c:pt>
                <c:pt idx="17">
                  <c:v>    1:39:04</c:v>
                </c:pt>
                <c:pt idx="18">
                  <c:v>    1:41:44</c:v>
                </c:pt>
                <c:pt idx="19">
                  <c:v>    1:44:14</c:v>
                </c:pt>
                <c:pt idx="20">
                  <c:v>    1:46:54</c:v>
                </c:pt>
                <c:pt idx="21">
                  <c:v>    1:49:34</c:v>
                </c:pt>
                <c:pt idx="22">
                  <c:v>    1:52:14</c:v>
                </c:pt>
                <c:pt idx="23">
                  <c:v>    1:54:54</c:v>
                </c:pt>
                <c:pt idx="24">
                  <c:v>    1:57:34</c:v>
                </c:pt>
                <c:pt idx="25">
                  <c:v>    2:00:14</c:v>
                </c:pt>
                <c:pt idx="26">
                  <c:v>    2:02:54</c:v>
                </c:pt>
                <c:pt idx="27">
                  <c:v>    2:05:34</c:v>
                </c:pt>
                <c:pt idx="28">
                  <c:v>    2:08:14</c:v>
                </c:pt>
                <c:pt idx="29">
                  <c:v>    2:10:54</c:v>
                </c:pt>
                <c:pt idx="30">
                  <c:v>    2:13:34</c:v>
                </c:pt>
                <c:pt idx="31">
                  <c:v>    2:16:14</c:v>
                </c:pt>
                <c:pt idx="32">
                  <c:v>    2:18:44</c:v>
                </c:pt>
                <c:pt idx="33">
                  <c:v>    2:21:24</c:v>
                </c:pt>
                <c:pt idx="34">
                  <c:v>    2:24:04</c:v>
                </c:pt>
                <c:pt idx="35">
                  <c:v>    2:26:44</c:v>
                </c:pt>
                <c:pt idx="36">
                  <c:v>    2:29:24</c:v>
                </c:pt>
                <c:pt idx="37">
                  <c:v>    2:32:04</c:v>
                </c:pt>
                <c:pt idx="38">
                  <c:v>    2:34:44</c:v>
                </c:pt>
                <c:pt idx="39">
                  <c:v>    2:37:24</c:v>
                </c:pt>
                <c:pt idx="40">
                  <c:v>    2:40:04</c:v>
                </c:pt>
                <c:pt idx="41">
                  <c:v>    2:42:44</c:v>
                </c:pt>
                <c:pt idx="42">
                  <c:v>    2:45:24</c:v>
                </c:pt>
                <c:pt idx="43">
                  <c:v>    2:48:04</c:v>
                </c:pt>
                <c:pt idx="44">
                  <c:v>    2:50:44</c:v>
                </c:pt>
                <c:pt idx="45">
                  <c:v>    2:53:14</c:v>
                </c:pt>
                <c:pt idx="46">
                  <c:v>    2:55:54</c:v>
                </c:pt>
                <c:pt idx="47">
                  <c:v>    2:58:34</c:v>
                </c:pt>
                <c:pt idx="48">
                  <c:v>    3:01:14</c:v>
                </c:pt>
                <c:pt idx="49">
                  <c:v>    3:03:54</c:v>
                </c:pt>
                <c:pt idx="50">
                  <c:v>    3:06:34</c:v>
                </c:pt>
                <c:pt idx="51">
                  <c:v>    3:09:14</c:v>
                </c:pt>
                <c:pt idx="52">
                  <c:v>    3:11:54</c:v>
                </c:pt>
                <c:pt idx="53">
                  <c:v>    3:14:34</c:v>
                </c:pt>
                <c:pt idx="54">
                  <c:v>    3:17:14</c:v>
                </c:pt>
                <c:pt idx="55">
                  <c:v>    3:19:44</c:v>
                </c:pt>
                <c:pt idx="56">
                  <c:v>    3:22:24</c:v>
                </c:pt>
                <c:pt idx="57">
                  <c:v>    3:25:04</c:v>
                </c:pt>
                <c:pt idx="58">
                  <c:v>    3:27:44</c:v>
                </c:pt>
                <c:pt idx="59">
                  <c:v>    3:30:24</c:v>
                </c:pt>
                <c:pt idx="60">
                  <c:v>    3:33:04</c:v>
                </c:pt>
                <c:pt idx="61">
                  <c:v>    3:35:44</c:v>
                </c:pt>
                <c:pt idx="62">
                  <c:v>    3:38:24</c:v>
                </c:pt>
                <c:pt idx="63">
                  <c:v>    3:41:04</c:v>
                </c:pt>
                <c:pt idx="64">
                  <c:v>    3:43:44</c:v>
                </c:pt>
                <c:pt idx="65">
                  <c:v>    3:46:24</c:v>
                </c:pt>
                <c:pt idx="66">
                  <c:v>    3:49:04</c:v>
                </c:pt>
                <c:pt idx="67">
                  <c:v>    3:51:44</c:v>
                </c:pt>
                <c:pt idx="68">
                  <c:v>    3:54:24</c:v>
                </c:pt>
                <c:pt idx="69">
                  <c:v>    3:57:02</c:v>
                </c:pt>
                <c:pt idx="70">
                  <c:v>    3:59:34</c:v>
                </c:pt>
                <c:pt idx="71">
                  <c:v>    4:02:14</c:v>
                </c:pt>
                <c:pt idx="72">
                  <c:v>    4:04:54</c:v>
                </c:pt>
                <c:pt idx="73">
                  <c:v>    4:07:34</c:v>
                </c:pt>
                <c:pt idx="74">
                  <c:v>    4:10:14</c:v>
                </c:pt>
                <c:pt idx="75">
                  <c:v>    4:12:54</c:v>
                </c:pt>
                <c:pt idx="76">
                  <c:v>    4:15:34</c:v>
                </c:pt>
                <c:pt idx="77">
                  <c:v>    4:18:14</c:v>
                </c:pt>
                <c:pt idx="78">
                  <c:v>    4:20:44</c:v>
                </c:pt>
                <c:pt idx="79">
                  <c:v>    4:23:24</c:v>
                </c:pt>
                <c:pt idx="80">
                  <c:v>    4:26:04</c:v>
                </c:pt>
                <c:pt idx="81">
                  <c:v>    4:28:44</c:v>
                </c:pt>
                <c:pt idx="82">
                  <c:v>    4:31:24</c:v>
                </c:pt>
                <c:pt idx="83">
                  <c:v>    4:34:04</c:v>
                </c:pt>
                <c:pt idx="84">
                  <c:v>    4:36:44</c:v>
                </c:pt>
                <c:pt idx="85">
                  <c:v>    4:39:24</c:v>
                </c:pt>
                <c:pt idx="86">
                  <c:v>    4:42:04</c:v>
                </c:pt>
                <c:pt idx="87">
                  <c:v>    4:44:44</c:v>
                </c:pt>
                <c:pt idx="88">
                  <c:v>    4:47:24</c:v>
                </c:pt>
                <c:pt idx="89">
                  <c:v>    4:50:04</c:v>
                </c:pt>
                <c:pt idx="90">
                  <c:v>    4:52:44</c:v>
                </c:pt>
                <c:pt idx="91">
                  <c:v>    4:55:24</c:v>
                </c:pt>
                <c:pt idx="92">
                  <c:v>    4:58:04</c:v>
                </c:pt>
                <c:pt idx="93">
                  <c:v>    5:00:34</c:v>
                </c:pt>
                <c:pt idx="94">
                  <c:v>    5:03:14</c:v>
                </c:pt>
                <c:pt idx="95">
                  <c:v>    5:05:54</c:v>
                </c:pt>
                <c:pt idx="96">
                  <c:v>    5:08:34</c:v>
                </c:pt>
                <c:pt idx="97">
                  <c:v>    5:11:14</c:v>
                </c:pt>
                <c:pt idx="98">
                  <c:v>    5:13:54</c:v>
                </c:pt>
                <c:pt idx="99">
                  <c:v>    5:16:34</c:v>
                </c:pt>
                <c:pt idx="100">
                  <c:v>    5:19:04</c:v>
                </c:pt>
                <c:pt idx="101">
                  <c:v>    5:21:44</c:v>
                </c:pt>
                <c:pt idx="102">
                  <c:v>    5:24:24</c:v>
                </c:pt>
                <c:pt idx="103">
                  <c:v>    5:27:04</c:v>
                </c:pt>
                <c:pt idx="104">
                  <c:v>    5:29:44</c:v>
                </c:pt>
                <c:pt idx="105">
                  <c:v>    5:32:24</c:v>
                </c:pt>
                <c:pt idx="106">
                  <c:v>    5:35:04</c:v>
                </c:pt>
                <c:pt idx="107">
                  <c:v>    5:37:44</c:v>
                </c:pt>
                <c:pt idx="108">
                  <c:v>    5:40:24</c:v>
                </c:pt>
                <c:pt idx="109">
                  <c:v>    5:43:04</c:v>
                </c:pt>
                <c:pt idx="110">
                  <c:v>    5:45:44</c:v>
                </c:pt>
                <c:pt idx="111">
                  <c:v>    5:48:24</c:v>
                </c:pt>
                <c:pt idx="112">
                  <c:v>    5:51:04</c:v>
                </c:pt>
                <c:pt idx="113">
                  <c:v>    5:53:44</c:v>
                </c:pt>
                <c:pt idx="114">
                  <c:v>    5:56:24</c:v>
                </c:pt>
                <c:pt idx="115">
                  <c:v>    5:59:04</c:v>
                </c:pt>
                <c:pt idx="116">
                  <c:v>    6:01:44</c:v>
                </c:pt>
                <c:pt idx="117">
                  <c:v>    6:04:24</c:v>
                </c:pt>
                <c:pt idx="118">
                  <c:v>    6:07:04</c:v>
                </c:pt>
                <c:pt idx="119">
                  <c:v>    6:09:44</c:v>
                </c:pt>
                <c:pt idx="120">
                  <c:v>    6:12:24</c:v>
                </c:pt>
                <c:pt idx="121">
                  <c:v>    6:15:04</c:v>
                </c:pt>
                <c:pt idx="122">
                  <c:v>    6:17:44</c:v>
                </c:pt>
                <c:pt idx="123">
                  <c:v>    6:20:24</c:v>
                </c:pt>
                <c:pt idx="124">
                  <c:v>    6:23:04</c:v>
                </c:pt>
                <c:pt idx="125">
                  <c:v>    6:25:44</c:v>
                </c:pt>
                <c:pt idx="126">
                  <c:v>    6:28:24</c:v>
                </c:pt>
                <c:pt idx="127">
                  <c:v>    6:31:04</c:v>
                </c:pt>
                <c:pt idx="128">
                  <c:v>    6:33:44</c:v>
                </c:pt>
                <c:pt idx="129">
                  <c:v>    6:36:24</c:v>
                </c:pt>
                <c:pt idx="130">
                  <c:v>    6:39:04</c:v>
                </c:pt>
                <c:pt idx="131">
                  <c:v>    6:41:44</c:v>
                </c:pt>
                <c:pt idx="132">
                  <c:v>    6:44:24</c:v>
                </c:pt>
                <c:pt idx="133">
                  <c:v>    6:47:04</c:v>
                </c:pt>
                <c:pt idx="134">
                  <c:v>    6:49:44</c:v>
                </c:pt>
                <c:pt idx="135">
                  <c:v>    6:52:24</c:v>
                </c:pt>
                <c:pt idx="136">
                  <c:v>    6:55:04</c:v>
                </c:pt>
                <c:pt idx="137">
                  <c:v>    6:57:44</c:v>
                </c:pt>
                <c:pt idx="138">
                  <c:v>    7:00:24</c:v>
                </c:pt>
                <c:pt idx="139">
                  <c:v>    7:03:04</c:v>
                </c:pt>
                <c:pt idx="140">
                  <c:v>    7:05:44</c:v>
                </c:pt>
                <c:pt idx="141">
                  <c:v>    7:08:24</c:v>
                </c:pt>
                <c:pt idx="142">
                  <c:v>    7:11:04</c:v>
                </c:pt>
                <c:pt idx="143">
                  <c:v>    7:13:44</c:v>
                </c:pt>
                <c:pt idx="144">
                  <c:v>    7:16:24</c:v>
                </c:pt>
                <c:pt idx="145">
                  <c:v>    7:19:04</c:v>
                </c:pt>
                <c:pt idx="146">
                  <c:v>    7:21:44</c:v>
                </c:pt>
                <c:pt idx="147">
                  <c:v>    7:24:24</c:v>
                </c:pt>
                <c:pt idx="148">
                  <c:v>    7:27:04</c:v>
                </c:pt>
                <c:pt idx="149">
                  <c:v>    7:29:44</c:v>
                </c:pt>
                <c:pt idx="150">
                  <c:v>    7:32:24</c:v>
                </c:pt>
                <c:pt idx="151">
                  <c:v>    7:35:04</c:v>
                </c:pt>
                <c:pt idx="152">
                  <c:v>    7:37:44</c:v>
                </c:pt>
                <c:pt idx="153">
                  <c:v>    7:40:24</c:v>
                </c:pt>
                <c:pt idx="154">
                  <c:v>    7:43:04</c:v>
                </c:pt>
                <c:pt idx="155">
                  <c:v>    7:45:44</c:v>
                </c:pt>
                <c:pt idx="156">
                  <c:v>    7:48:24</c:v>
                </c:pt>
                <c:pt idx="157">
                  <c:v>    7:51:04</c:v>
                </c:pt>
                <c:pt idx="158">
                  <c:v>    7:53:44</c:v>
                </c:pt>
                <c:pt idx="159">
                  <c:v>    7:56:24</c:v>
                </c:pt>
                <c:pt idx="160">
                  <c:v>    7:59:04</c:v>
                </c:pt>
                <c:pt idx="161">
                  <c:v>    8:01:44</c:v>
                </c:pt>
                <c:pt idx="162">
                  <c:v>    8:04:24</c:v>
                </c:pt>
                <c:pt idx="163">
                  <c:v>    8:07:04</c:v>
                </c:pt>
                <c:pt idx="164">
                  <c:v>    8:09:44</c:v>
                </c:pt>
                <c:pt idx="165">
                  <c:v>    8:12:24</c:v>
                </c:pt>
                <c:pt idx="166">
                  <c:v>    8:15:04</c:v>
                </c:pt>
                <c:pt idx="167">
                  <c:v>    8:17:44</c:v>
                </c:pt>
                <c:pt idx="168">
                  <c:v>    8:20:24</c:v>
                </c:pt>
                <c:pt idx="169">
                  <c:v>    8:23:04</c:v>
                </c:pt>
                <c:pt idx="170">
                  <c:v>    8:25:44</c:v>
                </c:pt>
                <c:pt idx="171">
                  <c:v>    8:28:24</c:v>
                </c:pt>
                <c:pt idx="172">
                  <c:v>    8:31:04</c:v>
                </c:pt>
                <c:pt idx="173">
                  <c:v>    8:33:44</c:v>
                </c:pt>
                <c:pt idx="174">
                  <c:v>    8:36:24</c:v>
                </c:pt>
                <c:pt idx="175">
                  <c:v>    8:39:04</c:v>
                </c:pt>
                <c:pt idx="176">
                  <c:v>    8:41:44</c:v>
                </c:pt>
                <c:pt idx="177">
                  <c:v>    8:44:24</c:v>
                </c:pt>
                <c:pt idx="178">
                  <c:v>    8:47:04</c:v>
                </c:pt>
                <c:pt idx="179">
                  <c:v>    8:49:44</c:v>
                </c:pt>
                <c:pt idx="180">
                  <c:v>    8:52:24</c:v>
                </c:pt>
                <c:pt idx="181">
                  <c:v>    8:55:04</c:v>
                </c:pt>
                <c:pt idx="182">
                  <c:v>    8:57:44</c:v>
                </c:pt>
                <c:pt idx="183">
                  <c:v>    9:00:24</c:v>
                </c:pt>
                <c:pt idx="184">
                  <c:v>    9:03:04</c:v>
                </c:pt>
                <c:pt idx="185">
                  <c:v>    9:05:44</c:v>
                </c:pt>
                <c:pt idx="186">
                  <c:v>    9:08:24</c:v>
                </c:pt>
                <c:pt idx="187">
                  <c:v>    9:11:04</c:v>
                </c:pt>
                <c:pt idx="188">
                  <c:v>    9:13:44</c:v>
                </c:pt>
                <c:pt idx="189">
                  <c:v>    9:16:24</c:v>
                </c:pt>
                <c:pt idx="190">
                  <c:v>    9:19:04</c:v>
                </c:pt>
                <c:pt idx="191">
                  <c:v>    9:21:44</c:v>
                </c:pt>
                <c:pt idx="192">
                  <c:v>    9:24:24</c:v>
                </c:pt>
                <c:pt idx="193">
                  <c:v>    9:27:04</c:v>
                </c:pt>
                <c:pt idx="194">
                  <c:v>    9:29:44</c:v>
                </c:pt>
                <c:pt idx="195">
                  <c:v>    9:32:24</c:v>
                </c:pt>
                <c:pt idx="196">
                  <c:v>    9:35:04</c:v>
                </c:pt>
                <c:pt idx="197">
                  <c:v>    9:37:44</c:v>
                </c:pt>
                <c:pt idx="198">
                  <c:v>    9:40:24</c:v>
                </c:pt>
                <c:pt idx="199">
                  <c:v>    9:43:04</c:v>
                </c:pt>
                <c:pt idx="200">
                  <c:v>    9:45:44</c:v>
                </c:pt>
                <c:pt idx="201">
                  <c:v>    9:48:24</c:v>
                </c:pt>
                <c:pt idx="202">
                  <c:v>    9:51:04</c:v>
                </c:pt>
                <c:pt idx="203">
                  <c:v>    9:53:44</c:v>
                </c:pt>
                <c:pt idx="204">
                  <c:v>    9:56:24</c:v>
                </c:pt>
                <c:pt idx="205">
                  <c:v>    9:59:04</c:v>
                </c:pt>
                <c:pt idx="206">
                  <c:v>    10:01:44</c:v>
                </c:pt>
                <c:pt idx="207">
                  <c:v>    10:04:24</c:v>
                </c:pt>
                <c:pt idx="208">
                  <c:v>    10:07:04</c:v>
                </c:pt>
                <c:pt idx="209">
                  <c:v>    10:09:44</c:v>
                </c:pt>
                <c:pt idx="210">
                  <c:v>    10:12:24</c:v>
                </c:pt>
                <c:pt idx="211">
                  <c:v>    10:15:04</c:v>
                </c:pt>
                <c:pt idx="212">
                  <c:v>    10:17:44</c:v>
                </c:pt>
                <c:pt idx="213">
                  <c:v>    10:20:24</c:v>
                </c:pt>
                <c:pt idx="214">
                  <c:v>    10:23:04</c:v>
                </c:pt>
                <c:pt idx="215">
                  <c:v>    10:25:44</c:v>
                </c:pt>
                <c:pt idx="216">
                  <c:v>    10:28:24</c:v>
                </c:pt>
                <c:pt idx="217">
                  <c:v>    10:31:04</c:v>
                </c:pt>
                <c:pt idx="218">
                  <c:v>    10:33:44</c:v>
                </c:pt>
                <c:pt idx="219">
                  <c:v>    10:36:24</c:v>
                </c:pt>
                <c:pt idx="220">
                  <c:v>    10:39:04</c:v>
                </c:pt>
                <c:pt idx="221">
                  <c:v>    10:41:44</c:v>
                </c:pt>
                <c:pt idx="222">
                  <c:v>    10:44:24</c:v>
                </c:pt>
                <c:pt idx="223">
                  <c:v>    10:47:04</c:v>
                </c:pt>
                <c:pt idx="224">
                  <c:v>    10:49:44</c:v>
                </c:pt>
                <c:pt idx="225">
                  <c:v>    10:52:24</c:v>
                </c:pt>
                <c:pt idx="226">
                  <c:v>    10:55:04</c:v>
                </c:pt>
                <c:pt idx="227">
                  <c:v>    10:57:44</c:v>
                </c:pt>
                <c:pt idx="228">
                  <c:v>    11:00:24</c:v>
                </c:pt>
                <c:pt idx="229">
                  <c:v>    11:03:04</c:v>
                </c:pt>
                <c:pt idx="230">
                  <c:v>    11:05:44</c:v>
                </c:pt>
                <c:pt idx="231">
                  <c:v>    11:08:24</c:v>
                </c:pt>
                <c:pt idx="232">
                  <c:v>    11:11:04</c:v>
                </c:pt>
                <c:pt idx="233">
                  <c:v>    11:13:44</c:v>
                </c:pt>
                <c:pt idx="234">
                  <c:v>    11:16:24</c:v>
                </c:pt>
                <c:pt idx="235">
                  <c:v>    11:19:04</c:v>
                </c:pt>
                <c:pt idx="236">
                  <c:v>    11:21:44</c:v>
                </c:pt>
                <c:pt idx="237">
                  <c:v>    11:24:24</c:v>
                </c:pt>
                <c:pt idx="238">
                  <c:v>    11:27:04</c:v>
                </c:pt>
                <c:pt idx="239">
                  <c:v>    11:29:44</c:v>
                </c:pt>
                <c:pt idx="240">
                  <c:v>    11:32:24</c:v>
                </c:pt>
                <c:pt idx="241">
                  <c:v>    11:35:04</c:v>
                </c:pt>
                <c:pt idx="242">
                  <c:v>    11:37:44</c:v>
                </c:pt>
                <c:pt idx="243">
                  <c:v>    11:40:24</c:v>
                </c:pt>
                <c:pt idx="244">
                  <c:v>    11:43:04</c:v>
                </c:pt>
                <c:pt idx="245">
                  <c:v>    11:45:44</c:v>
                </c:pt>
                <c:pt idx="246">
                  <c:v>    11:48:24</c:v>
                </c:pt>
                <c:pt idx="247">
                  <c:v>    11:51:04</c:v>
                </c:pt>
                <c:pt idx="248">
                  <c:v>    11:53:44</c:v>
                </c:pt>
                <c:pt idx="249">
                  <c:v>    11:56:24</c:v>
                </c:pt>
                <c:pt idx="250">
                  <c:v>    11:59:04</c:v>
                </c:pt>
                <c:pt idx="251">
                  <c:v>    12:01:44</c:v>
                </c:pt>
                <c:pt idx="252">
                  <c:v>    12:04:24</c:v>
                </c:pt>
                <c:pt idx="253">
                  <c:v>    12:07:04</c:v>
                </c:pt>
                <c:pt idx="254">
                  <c:v>    12:09:44</c:v>
                </c:pt>
                <c:pt idx="255">
                  <c:v>    12:12:24</c:v>
                </c:pt>
                <c:pt idx="256">
                  <c:v>    12:15:04</c:v>
                </c:pt>
                <c:pt idx="257">
                  <c:v>    12:17:44</c:v>
                </c:pt>
                <c:pt idx="258">
                  <c:v>    12:20:24</c:v>
                </c:pt>
                <c:pt idx="259">
                  <c:v>    12:23:04</c:v>
                </c:pt>
                <c:pt idx="260">
                  <c:v>    12:25:44</c:v>
                </c:pt>
                <c:pt idx="261">
                  <c:v>    12:28:24</c:v>
                </c:pt>
                <c:pt idx="262">
                  <c:v>    12:31:04</c:v>
                </c:pt>
                <c:pt idx="263">
                  <c:v>    12:33:44</c:v>
                </c:pt>
                <c:pt idx="264">
                  <c:v>    12:36:24</c:v>
                </c:pt>
                <c:pt idx="265">
                  <c:v>    12:39:04</c:v>
                </c:pt>
                <c:pt idx="266">
                  <c:v>    12:41:44</c:v>
                </c:pt>
                <c:pt idx="267">
                  <c:v>    12:44:24</c:v>
                </c:pt>
                <c:pt idx="268">
                  <c:v>    12:47:04</c:v>
                </c:pt>
                <c:pt idx="269">
                  <c:v>    12:49:44</c:v>
                </c:pt>
                <c:pt idx="270">
                  <c:v>    12:52:24</c:v>
                </c:pt>
                <c:pt idx="271">
                  <c:v>    12:55:04</c:v>
                </c:pt>
                <c:pt idx="272">
                  <c:v>    12:57:44</c:v>
                </c:pt>
                <c:pt idx="273">
                  <c:v>    13:00:24</c:v>
                </c:pt>
                <c:pt idx="274">
                  <c:v>    13:03:04</c:v>
                </c:pt>
                <c:pt idx="275">
                  <c:v>    13:05:44</c:v>
                </c:pt>
                <c:pt idx="276">
                  <c:v>    13:08:24</c:v>
                </c:pt>
                <c:pt idx="277">
                  <c:v>    13:11:04</c:v>
                </c:pt>
                <c:pt idx="278">
                  <c:v>    13:13:44</c:v>
                </c:pt>
                <c:pt idx="279">
                  <c:v>    13:16:24</c:v>
                </c:pt>
                <c:pt idx="280">
                  <c:v>    13:19:04</c:v>
                </c:pt>
                <c:pt idx="281">
                  <c:v>    13:21:44</c:v>
                </c:pt>
                <c:pt idx="282">
                  <c:v>    13:24:24</c:v>
                </c:pt>
                <c:pt idx="283">
                  <c:v>    13:27:04</c:v>
                </c:pt>
                <c:pt idx="284">
                  <c:v>    13:29:44</c:v>
                </c:pt>
                <c:pt idx="285">
                  <c:v>    13:32:24</c:v>
                </c:pt>
                <c:pt idx="286">
                  <c:v>    13:35:04</c:v>
                </c:pt>
                <c:pt idx="287">
                  <c:v>    13:37:44</c:v>
                </c:pt>
                <c:pt idx="288">
                  <c:v>    13:40:24</c:v>
                </c:pt>
                <c:pt idx="289">
                  <c:v>    13:43:04</c:v>
                </c:pt>
                <c:pt idx="290">
                  <c:v>    13:45:44</c:v>
                </c:pt>
                <c:pt idx="291">
                  <c:v>    13:48:24</c:v>
                </c:pt>
                <c:pt idx="292">
                  <c:v>    13:51:04</c:v>
                </c:pt>
                <c:pt idx="293">
                  <c:v>    13:53:44</c:v>
                </c:pt>
                <c:pt idx="294">
                  <c:v>    13:56:24</c:v>
                </c:pt>
                <c:pt idx="295">
                  <c:v>    13:59:04</c:v>
                </c:pt>
                <c:pt idx="296">
                  <c:v>    14:01:44</c:v>
                </c:pt>
                <c:pt idx="297">
                  <c:v>    14:04:24</c:v>
                </c:pt>
                <c:pt idx="298">
                  <c:v>    14:07:04</c:v>
                </c:pt>
                <c:pt idx="299">
                  <c:v>    14:09:44</c:v>
                </c:pt>
                <c:pt idx="300">
                  <c:v>    14:12:24</c:v>
                </c:pt>
                <c:pt idx="301">
                  <c:v>    14:15:04</c:v>
                </c:pt>
                <c:pt idx="302">
                  <c:v>    14:17:44</c:v>
                </c:pt>
                <c:pt idx="303">
                  <c:v>    14:20:24</c:v>
                </c:pt>
                <c:pt idx="304">
                  <c:v>    14:23:04</c:v>
                </c:pt>
                <c:pt idx="305">
                  <c:v>    14:25:44</c:v>
                </c:pt>
                <c:pt idx="306">
                  <c:v>    14:28:24</c:v>
                </c:pt>
                <c:pt idx="307">
                  <c:v>    14:31:04</c:v>
                </c:pt>
                <c:pt idx="308">
                  <c:v>    14:33:44</c:v>
                </c:pt>
                <c:pt idx="309">
                  <c:v>    14:36:24</c:v>
                </c:pt>
                <c:pt idx="310">
                  <c:v>    14:39:04</c:v>
                </c:pt>
                <c:pt idx="311">
                  <c:v>    14:41:44</c:v>
                </c:pt>
                <c:pt idx="312">
                  <c:v>    14:44:24</c:v>
                </c:pt>
                <c:pt idx="313">
                  <c:v>    14:47:04</c:v>
                </c:pt>
                <c:pt idx="314">
                  <c:v>    14:49:44</c:v>
                </c:pt>
                <c:pt idx="315">
                  <c:v>    14:52:24</c:v>
                </c:pt>
                <c:pt idx="316">
                  <c:v>    14:55:04</c:v>
                </c:pt>
                <c:pt idx="317">
                  <c:v>    14:57:44</c:v>
                </c:pt>
                <c:pt idx="318">
                  <c:v>    15:00:24</c:v>
                </c:pt>
                <c:pt idx="319">
                  <c:v>    15:03:04</c:v>
                </c:pt>
                <c:pt idx="320">
                  <c:v>    15:05:44</c:v>
                </c:pt>
                <c:pt idx="321">
                  <c:v>    15:08:24</c:v>
                </c:pt>
                <c:pt idx="322">
                  <c:v>    15:11:04</c:v>
                </c:pt>
                <c:pt idx="323">
                  <c:v>    15:13:44</c:v>
                </c:pt>
                <c:pt idx="324">
                  <c:v>    15:16:24</c:v>
                </c:pt>
                <c:pt idx="325">
                  <c:v>    15:19:04</c:v>
                </c:pt>
                <c:pt idx="326">
                  <c:v>    15:21:44</c:v>
                </c:pt>
                <c:pt idx="327">
                  <c:v>    15:24:24</c:v>
                </c:pt>
                <c:pt idx="328">
                  <c:v>    15:27:04</c:v>
                </c:pt>
                <c:pt idx="329">
                  <c:v>    15:29:44</c:v>
                </c:pt>
                <c:pt idx="330">
                  <c:v>    15:32:24</c:v>
                </c:pt>
                <c:pt idx="331">
                  <c:v>    15:35:04</c:v>
                </c:pt>
                <c:pt idx="332">
                  <c:v>    15:37:44</c:v>
                </c:pt>
                <c:pt idx="333">
                  <c:v>    15:40:24</c:v>
                </c:pt>
                <c:pt idx="334">
                  <c:v>    15:43:04</c:v>
                </c:pt>
                <c:pt idx="335">
                  <c:v>    15:45:44</c:v>
                </c:pt>
                <c:pt idx="336">
                  <c:v>    15:48:24</c:v>
                </c:pt>
                <c:pt idx="337">
                  <c:v>    15:51:04</c:v>
                </c:pt>
                <c:pt idx="338">
                  <c:v>    15:53:44</c:v>
                </c:pt>
                <c:pt idx="339">
                  <c:v>    15:56:24</c:v>
                </c:pt>
                <c:pt idx="340">
                  <c:v>    15:59:04</c:v>
                </c:pt>
                <c:pt idx="341">
                  <c:v>    16:01:44</c:v>
                </c:pt>
                <c:pt idx="342">
                  <c:v>    16:04:24</c:v>
                </c:pt>
                <c:pt idx="343">
                  <c:v>    16:07:04</c:v>
                </c:pt>
                <c:pt idx="344">
                  <c:v>    16:09:44</c:v>
                </c:pt>
                <c:pt idx="345">
                  <c:v>    16:12:24</c:v>
                </c:pt>
                <c:pt idx="346">
                  <c:v>    16:15:04</c:v>
                </c:pt>
                <c:pt idx="347">
                  <c:v>    16:17:44</c:v>
                </c:pt>
                <c:pt idx="348">
                  <c:v>    16:20:24</c:v>
                </c:pt>
                <c:pt idx="349">
                  <c:v>    16:23:04</c:v>
                </c:pt>
                <c:pt idx="350">
                  <c:v>    16:25:44</c:v>
                </c:pt>
                <c:pt idx="351">
                  <c:v>    16:28:24</c:v>
                </c:pt>
                <c:pt idx="352">
                  <c:v>    16:31:04</c:v>
                </c:pt>
                <c:pt idx="353">
                  <c:v>    16:33:44</c:v>
                </c:pt>
                <c:pt idx="354">
                  <c:v>    16:36:24</c:v>
                </c:pt>
                <c:pt idx="355">
                  <c:v>    16:39:04</c:v>
                </c:pt>
                <c:pt idx="356">
                  <c:v>    16:41:44</c:v>
                </c:pt>
                <c:pt idx="357">
                  <c:v>    16:44:24</c:v>
                </c:pt>
                <c:pt idx="358">
                  <c:v>    16:47:04</c:v>
                </c:pt>
                <c:pt idx="359">
                  <c:v>    16:49:44</c:v>
                </c:pt>
                <c:pt idx="360">
                  <c:v>    16:52:24</c:v>
                </c:pt>
                <c:pt idx="361">
                  <c:v>    16:55:04</c:v>
                </c:pt>
                <c:pt idx="362">
                  <c:v>    16:57:44</c:v>
                </c:pt>
                <c:pt idx="363">
                  <c:v>    17:00:24</c:v>
                </c:pt>
                <c:pt idx="364">
                  <c:v>    17:03:04</c:v>
                </c:pt>
                <c:pt idx="365">
                  <c:v>    17:05:44</c:v>
                </c:pt>
                <c:pt idx="366">
                  <c:v>    17:08:24</c:v>
                </c:pt>
                <c:pt idx="367">
                  <c:v>    17:11:04</c:v>
                </c:pt>
                <c:pt idx="368">
                  <c:v>    17:13:44</c:v>
                </c:pt>
                <c:pt idx="369">
                  <c:v>    17:16:24</c:v>
                </c:pt>
                <c:pt idx="370">
                  <c:v>    17:19:04</c:v>
                </c:pt>
                <c:pt idx="371">
                  <c:v>    17:21:44</c:v>
                </c:pt>
                <c:pt idx="372">
                  <c:v>    17:24:24</c:v>
                </c:pt>
                <c:pt idx="373">
                  <c:v>    17:27:04</c:v>
                </c:pt>
                <c:pt idx="374">
                  <c:v>    17:29:44</c:v>
                </c:pt>
                <c:pt idx="375">
                  <c:v>    17:32:24</c:v>
                </c:pt>
                <c:pt idx="376">
                  <c:v>    17:35:04</c:v>
                </c:pt>
                <c:pt idx="377">
                  <c:v>    17:37:44</c:v>
                </c:pt>
                <c:pt idx="378">
                  <c:v>    17:40:24</c:v>
                </c:pt>
                <c:pt idx="379">
                  <c:v>    17:43:04</c:v>
                </c:pt>
                <c:pt idx="380">
                  <c:v>    17:45:44</c:v>
                </c:pt>
                <c:pt idx="381">
                  <c:v>    17:48:24</c:v>
                </c:pt>
                <c:pt idx="382">
                  <c:v>    17:51:04</c:v>
                </c:pt>
                <c:pt idx="383">
                  <c:v>    17:53:44</c:v>
                </c:pt>
                <c:pt idx="384">
                  <c:v>    17:56:24</c:v>
                </c:pt>
                <c:pt idx="385">
                  <c:v>    17:59:04</c:v>
                </c:pt>
                <c:pt idx="386">
                  <c:v>    18:01:44</c:v>
                </c:pt>
                <c:pt idx="387">
                  <c:v>    18:04:24</c:v>
                </c:pt>
                <c:pt idx="388">
                  <c:v>    18:07:04</c:v>
                </c:pt>
                <c:pt idx="389">
                  <c:v>    18:09:44</c:v>
                </c:pt>
                <c:pt idx="390">
                  <c:v>    18:12:24</c:v>
                </c:pt>
                <c:pt idx="391">
                  <c:v>    18:15:04</c:v>
                </c:pt>
                <c:pt idx="392">
                  <c:v>    18:17:44</c:v>
                </c:pt>
                <c:pt idx="393">
                  <c:v>    18:20:24</c:v>
                </c:pt>
                <c:pt idx="394">
                  <c:v>    18:23:04</c:v>
                </c:pt>
                <c:pt idx="395">
                  <c:v>    18:25:44</c:v>
                </c:pt>
                <c:pt idx="396">
                  <c:v>    18:28:24</c:v>
                </c:pt>
                <c:pt idx="397">
                  <c:v>    18:31:04</c:v>
                </c:pt>
                <c:pt idx="398">
                  <c:v>    18:33:44</c:v>
                </c:pt>
                <c:pt idx="399">
                  <c:v>    18:36:24</c:v>
                </c:pt>
                <c:pt idx="400">
                  <c:v>    18:39:04</c:v>
                </c:pt>
                <c:pt idx="401">
                  <c:v>    18:41:44</c:v>
                </c:pt>
                <c:pt idx="402">
                  <c:v>    18:44:24</c:v>
                </c:pt>
                <c:pt idx="403">
                  <c:v>    18:47:04</c:v>
                </c:pt>
                <c:pt idx="404">
                  <c:v>    18:49:34</c:v>
                </c:pt>
                <c:pt idx="405">
                  <c:v>    18:51:14</c:v>
                </c:pt>
                <c:pt idx="406">
                  <c:v>    18:53:34</c:v>
                </c:pt>
                <c:pt idx="407">
                  <c:v>    18:56:14</c:v>
                </c:pt>
              </c:strCache>
            </c:strRef>
          </c:cat>
          <c:val>
            <c:numRef>
              <c:f>去坏热电偶温度、时间图!$K$2:$K$409</c:f>
              <c:numCache>
                <c:formatCode>General</c:formatCode>
                <c:ptCount val="408"/>
                <c:pt idx="0">
                  <c:v>118</c:v>
                </c:pt>
                <c:pt idx="1">
                  <c:v>120</c:v>
                </c:pt>
                <c:pt idx="2">
                  <c:v>121</c:v>
                </c:pt>
                <c:pt idx="3">
                  <c:v>123</c:v>
                </c:pt>
                <c:pt idx="4">
                  <c:v>125</c:v>
                </c:pt>
                <c:pt idx="5">
                  <c:v>127</c:v>
                </c:pt>
                <c:pt idx="6">
                  <c:v>129</c:v>
                </c:pt>
                <c:pt idx="7">
                  <c:v>131</c:v>
                </c:pt>
                <c:pt idx="8">
                  <c:v>133</c:v>
                </c:pt>
                <c:pt idx="9">
                  <c:v>135</c:v>
                </c:pt>
                <c:pt idx="10">
                  <c:v>137</c:v>
                </c:pt>
                <c:pt idx="11">
                  <c:v>139</c:v>
                </c:pt>
                <c:pt idx="12">
                  <c:v>141</c:v>
                </c:pt>
                <c:pt idx="13">
                  <c:v>143</c:v>
                </c:pt>
                <c:pt idx="14">
                  <c:v>146</c:v>
                </c:pt>
                <c:pt idx="15">
                  <c:v>148</c:v>
                </c:pt>
                <c:pt idx="16">
                  <c:v>150</c:v>
                </c:pt>
                <c:pt idx="17">
                  <c:v>152</c:v>
                </c:pt>
                <c:pt idx="18">
                  <c:v>155</c:v>
                </c:pt>
                <c:pt idx="19">
                  <c:v>157</c:v>
                </c:pt>
                <c:pt idx="20">
                  <c:v>159</c:v>
                </c:pt>
                <c:pt idx="21">
                  <c:v>162</c:v>
                </c:pt>
                <c:pt idx="22">
                  <c:v>164</c:v>
                </c:pt>
                <c:pt idx="23">
                  <c:v>167</c:v>
                </c:pt>
                <c:pt idx="24">
                  <c:v>169</c:v>
                </c:pt>
                <c:pt idx="25">
                  <c:v>172</c:v>
                </c:pt>
                <c:pt idx="26">
                  <c:v>174</c:v>
                </c:pt>
                <c:pt idx="27">
                  <c:v>177</c:v>
                </c:pt>
                <c:pt idx="28">
                  <c:v>179</c:v>
                </c:pt>
                <c:pt idx="29">
                  <c:v>182</c:v>
                </c:pt>
                <c:pt idx="30">
                  <c:v>184</c:v>
                </c:pt>
                <c:pt idx="31">
                  <c:v>187</c:v>
                </c:pt>
                <c:pt idx="32">
                  <c:v>189</c:v>
                </c:pt>
                <c:pt idx="33">
                  <c:v>192</c:v>
                </c:pt>
                <c:pt idx="34">
                  <c:v>195</c:v>
                </c:pt>
                <c:pt idx="35">
                  <c:v>197</c:v>
                </c:pt>
                <c:pt idx="36">
                  <c:v>200</c:v>
                </c:pt>
                <c:pt idx="37">
                  <c:v>203</c:v>
                </c:pt>
                <c:pt idx="38">
                  <c:v>206</c:v>
                </c:pt>
                <c:pt idx="39">
                  <c:v>209</c:v>
                </c:pt>
                <c:pt idx="40">
                  <c:v>212</c:v>
                </c:pt>
                <c:pt idx="41">
                  <c:v>215</c:v>
                </c:pt>
                <c:pt idx="42">
                  <c:v>218</c:v>
                </c:pt>
                <c:pt idx="43">
                  <c:v>221</c:v>
                </c:pt>
                <c:pt idx="44">
                  <c:v>223</c:v>
                </c:pt>
                <c:pt idx="45">
                  <c:v>226</c:v>
                </c:pt>
                <c:pt idx="46">
                  <c:v>229</c:v>
                </c:pt>
                <c:pt idx="47">
                  <c:v>232</c:v>
                </c:pt>
                <c:pt idx="48">
                  <c:v>235</c:v>
                </c:pt>
                <c:pt idx="49">
                  <c:v>238</c:v>
                </c:pt>
                <c:pt idx="50">
                  <c:v>241</c:v>
                </c:pt>
                <c:pt idx="51">
                  <c:v>243</c:v>
                </c:pt>
                <c:pt idx="52">
                  <c:v>246</c:v>
                </c:pt>
                <c:pt idx="53">
                  <c:v>250</c:v>
                </c:pt>
                <c:pt idx="54">
                  <c:v>252</c:v>
                </c:pt>
                <c:pt idx="55">
                  <c:v>255</c:v>
                </c:pt>
                <c:pt idx="56">
                  <c:v>258</c:v>
                </c:pt>
                <c:pt idx="57">
                  <c:v>261</c:v>
                </c:pt>
                <c:pt idx="58">
                  <c:v>264</c:v>
                </c:pt>
                <c:pt idx="59">
                  <c:v>267</c:v>
                </c:pt>
                <c:pt idx="60">
                  <c:v>270</c:v>
                </c:pt>
                <c:pt idx="61">
                  <c:v>273</c:v>
                </c:pt>
                <c:pt idx="62">
                  <c:v>276</c:v>
                </c:pt>
                <c:pt idx="63">
                  <c:v>279</c:v>
                </c:pt>
                <c:pt idx="64">
                  <c:v>282</c:v>
                </c:pt>
                <c:pt idx="65">
                  <c:v>285</c:v>
                </c:pt>
                <c:pt idx="66">
                  <c:v>288</c:v>
                </c:pt>
                <c:pt idx="67">
                  <c:v>291</c:v>
                </c:pt>
                <c:pt idx="68">
                  <c:v>295</c:v>
                </c:pt>
                <c:pt idx="69">
                  <c:v>298</c:v>
                </c:pt>
                <c:pt idx="70">
                  <c:v>301</c:v>
                </c:pt>
                <c:pt idx="71">
                  <c:v>304</c:v>
                </c:pt>
                <c:pt idx="72">
                  <c:v>307</c:v>
                </c:pt>
                <c:pt idx="73">
                  <c:v>310</c:v>
                </c:pt>
                <c:pt idx="74">
                  <c:v>313</c:v>
                </c:pt>
                <c:pt idx="75">
                  <c:v>316</c:v>
                </c:pt>
                <c:pt idx="76">
                  <c:v>320</c:v>
                </c:pt>
                <c:pt idx="77">
                  <c:v>323</c:v>
                </c:pt>
                <c:pt idx="78">
                  <c:v>326</c:v>
                </c:pt>
                <c:pt idx="79">
                  <c:v>329</c:v>
                </c:pt>
                <c:pt idx="80">
                  <c:v>332</c:v>
                </c:pt>
                <c:pt idx="81">
                  <c:v>335</c:v>
                </c:pt>
                <c:pt idx="82">
                  <c:v>339</c:v>
                </c:pt>
                <c:pt idx="83">
                  <c:v>342</c:v>
                </c:pt>
                <c:pt idx="84">
                  <c:v>345</c:v>
                </c:pt>
                <c:pt idx="85">
                  <c:v>348</c:v>
                </c:pt>
                <c:pt idx="86">
                  <c:v>352</c:v>
                </c:pt>
                <c:pt idx="87">
                  <c:v>355</c:v>
                </c:pt>
                <c:pt idx="88">
                  <c:v>358</c:v>
                </c:pt>
                <c:pt idx="89">
                  <c:v>362</c:v>
                </c:pt>
                <c:pt idx="90">
                  <c:v>365</c:v>
                </c:pt>
                <c:pt idx="91">
                  <c:v>368</c:v>
                </c:pt>
                <c:pt idx="92">
                  <c:v>372</c:v>
                </c:pt>
                <c:pt idx="93">
                  <c:v>375</c:v>
                </c:pt>
                <c:pt idx="94">
                  <c:v>378</c:v>
                </c:pt>
                <c:pt idx="95">
                  <c:v>381</c:v>
                </c:pt>
                <c:pt idx="96">
                  <c:v>385</c:v>
                </c:pt>
                <c:pt idx="97">
                  <c:v>388</c:v>
                </c:pt>
                <c:pt idx="98">
                  <c:v>392</c:v>
                </c:pt>
                <c:pt idx="99">
                  <c:v>395</c:v>
                </c:pt>
                <c:pt idx="100">
                  <c:v>398</c:v>
                </c:pt>
                <c:pt idx="101">
                  <c:v>401</c:v>
                </c:pt>
                <c:pt idx="102">
                  <c:v>405</c:v>
                </c:pt>
                <c:pt idx="103">
                  <c:v>408</c:v>
                </c:pt>
                <c:pt idx="104">
                  <c:v>412</c:v>
                </c:pt>
                <c:pt idx="105">
                  <c:v>415</c:v>
                </c:pt>
                <c:pt idx="106">
                  <c:v>419</c:v>
                </c:pt>
                <c:pt idx="107">
                  <c:v>422</c:v>
                </c:pt>
                <c:pt idx="108">
                  <c:v>426</c:v>
                </c:pt>
                <c:pt idx="109">
                  <c:v>429</c:v>
                </c:pt>
                <c:pt idx="110">
                  <c:v>433</c:v>
                </c:pt>
                <c:pt idx="111">
                  <c:v>436</c:v>
                </c:pt>
                <c:pt idx="112">
                  <c:v>440</c:v>
                </c:pt>
                <c:pt idx="113">
                  <c:v>443</c:v>
                </c:pt>
                <c:pt idx="114">
                  <c:v>447</c:v>
                </c:pt>
                <c:pt idx="115">
                  <c:v>450</c:v>
                </c:pt>
                <c:pt idx="116">
                  <c:v>454</c:v>
                </c:pt>
                <c:pt idx="117">
                  <c:v>457</c:v>
                </c:pt>
                <c:pt idx="118">
                  <c:v>461</c:v>
                </c:pt>
                <c:pt idx="119">
                  <c:v>464</c:v>
                </c:pt>
                <c:pt idx="120">
                  <c:v>468</c:v>
                </c:pt>
                <c:pt idx="121">
                  <c:v>471</c:v>
                </c:pt>
                <c:pt idx="122">
                  <c:v>474</c:v>
                </c:pt>
                <c:pt idx="123">
                  <c:v>478</c:v>
                </c:pt>
                <c:pt idx="124">
                  <c:v>482</c:v>
                </c:pt>
                <c:pt idx="125">
                  <c:v>485</c:v>
                </c:pt>
                <c:pt idx="126">
                  <c:v>488</c:v>
                </c:pt>
                <c:pt idx="127">
                  <c:v>492</c:v>
                </c:pt>
                <c:pt idx="128">
                  <c:v>496</c:v>
                </c:pt>
                <c:pt idx="129">
                  <c:v>499</c:v>
                </c:pt>
                <c:pt idx="130">
                  <c:v>503</c:v>
                </c:pt>
                <c:pt idx="131">
                  <c:v>507</c:v>
                </c:pt>
                <c:pt idx="132">
                  <c:v>510</c:v>
                </c:pt>
                <c:pt idx="133">
                  <c:v>514</c:v>
                </c:pt>
                <c:pt idx="134">
                  <c:v>517</c:v>
                </c:pt>
                <c:pt idx="135">
                  <c:v>521</c:v>
                </c:pt>
                <c:pt idx="136">
                  <c:v>524</c:v>
                </c:pt>
                <c:pt idx="137">
                  <c:v>527</c:v>
                </c:pt>
                <c:pt idx="138">
                  <c:v>531</c:v>
                </c:pt>
                <c:pt idx="139">
                  <c:v>535</c:v>
                </c:pt>
                <c:pt idx="140">
                  <c:v>538</c:v>
                </c:pt>
                <c:pt idx="141">
                  <c:v>542</c:v>
                </c:pt>
                <c:pt idx="142">
                  <c:v>545</c:v>
                </c:pt>
                <c:pt idx="143">
                  <c:v>548</c:v>
                </c:pt>
                <c:pt idx="144">
                  <c:v>552</c:v>
                </c:pt>
                <c:pt idx="145">
                  <c:v>556</c:v>
                </c:pt>
                <c:pt idx="146">
                  <c:v>559</c:v>
                </c:pt>
                <c:pt idx="147">
                  <c:v>562</c:v>
                </c:pt>
                <c:pt idx="148">
                  <c:v>566</c:v>
                </c:pt>
                <c:pt idx="149">
                  <c:v>569</c:v>
                </c:pt>
                <c:pt idx="150">
                  <c:v>573</c:v>
                </c:pt>
                <c:pt idx="151">
                  <c:v>576</c:v>
                </c:pt>
                <c:pt idx="152">
                  <c:v>580</c:v>
                </c:pt>
                <c:pt idx="153">
                  <c:v>583</c:v>
                </c:pt>
                <c:pt idx="154">
                  <c:v>586</c:v>
                </c:pt>
                <c:pt idx="155">
                  <c:v>590</c:v>
                </c:pt>
                <c:pt idx="156">
                  <c:v>593</c:v>
                </c:pt>
                <c:pt idx="157">
                  <c:v>596</c:v>
                </c:pt>
                <c:pt idx="158">
                  <c:v>600</c:v>
                </c:pt>
                <c:pt idx="159">
                  <c:v>603</c:v>
                </c:pt>
                <c:pt idx="160">
                  <c:v>607</c:v>
                </c:pt>
                <c:pt idx="161">
                  <c:v>610</c:v>
                </c:pt>
                <c:pt idx="162">
                  <c:v>614</c:v>
                </c:pt>
                <c:pt idx="163">
                  <c:v>617</c:v>
                </c:pt>
                <c:pt idx="164">
                  <c:v>621</c:v>
                </c:pt>
                <c:pt idx="165">
                  <c:v>624</c:v>
                </c:pt>
                <c:pt idx="166">
                  <c:v>628</c:v>
                </c:pt>
                <c:pt idx="167">
                  <c:v>631</c:v>
                </c:pt>
                <c:pt idx="168">
                  <c:v>634</c:v>
                </c:pt>
                <c:pt idx="169">
                  <c:v>638</c:v>
                </c:pt>
                <c:pt idx="170">
                  <c:v>641</c:v>
                </c:pt>
                <c:pt idx="171">
                  <c:v>644</c:v>
                </c:pt>
                <c:pt idx="172">
                  <c:v>648</c:v>
                </c:pt>
                <c:pt idx="173">
                  <c:v>651</c:v>
                </c:pt>
                <c:pt idx="174">
                  <c:v>654</c:v>
                </c:pt>
                <c:pt idx="175">
                  <c:v>658</c:v>
                </c:pt>
                <c:pt idx="176">
                  <c:v>661</c:v>
                </c:pt>
                <c:pt idx="177">
                  <c:v>665</c:v>
                </c:pt>
                <c:pt idx="178">
                  <c:v>668</c:v>
                </c:pt>
                <c:pt idx="179">
                  <c:v>671</c:v>
                </c:pt>
                <c:pt idx="180">
                  <c:v>675</c:v>
                </c:pt>
                <c:pt idx="181">
                  <c:v>678</c:v>
                </c:pt>
                <c:pt idx="182">
                  <c:v>681</c:v>
                </c:pt>
                <c:pt idx="183">
                  <c:v>685</c:v>
                </c:pt>
                <c:pt idx="184">
                  <c:v>688</c:v>
                </c:pt>
                <c:pt idx="185">
                  <c:v>691</c:v>
                </c:pt>
                <c:pt idx="186">
                  <c:v>694</c:v>
                </c:pt>
                <c:pt idx="187">
                  <c:v>698</c:v>
                </c:pt>
                <c:pt idx="188">
                  <c:v>701</c:v>
                </c:pt>
                <c:pt idx="189">
                  <c:v>704</c:v>
                </c:pt>
                <c:pt idx="190">
                  <c:v>707</c:v>
                </c:pt>
                <c:pt idx="191">
                  <c:v>711</c:v>
                </c:pt>
                <c:pt idx="192">
                  <c:v>714</c:v>
                </c:pt>
                <c:pt idx="193">
                  <c:v>717</c:v>
                </c:pt>
                <c:pt idx="194">
                  <c:v>720</c:v>
                </c:pt>
                <c:pt idx="195">
                  <c:v>722</c:v>
                </c:pt>
                <c:pt idx="196">
                  <c:v>725</c:v>
                </c:pt>
                <c:pt idx="197">
                  <c:v>727</c:v>
                </c:pt>
                <c:pt idx="198">
                  <c:v>729</c:v>
                </c:pt>
                <c:pt idx="199">
                  <c:v>731</c:v>
                </c:pt>
                <c:pt idx="200">
                  <c:v>733</c:v>
                </c:pt>
                <c:pt idx="201">
                  <c:v>734</c:v>
                </c:pt>
                <c:pt idx="202">
                  <c:v>736</c:v>
                </c:pt>
                <c:pt idx="203">
                  <c:v>737</c:v>
                </c:pt>
                <c:pt idx="204">
                  <c:v>738</c:v>
                </c:pt>
                <c:pt idx="205">
                  <c:v>739</c:v>
                </c:pt>
                <c:pt idx="206">
                  <c:v>740</c:v>
                </c:pt>
                <c:pt idx="207">
                  <c:v>741</c:v>
                </c:pt>
                <c:pt idx="208">
                  <c:v>742</c:v>
                </c:pt>
                <c:pt idx="209">
                  <c:v>743</c:v>
                </c:pt>
                <c:pt idx="210">
                  <c:v>743</c:v>
                </c:pt>
                <c:pt idx="211">
                  <c:v>744</c:v>
                </c:pt>
                <c:pt idx="212">
                  <c:v>744</c:v>
                </c:pt>
                <c:pt idx="213">
                  <c:v>745</c:v>
                </c:pt>
                <c:pt idx="214">
                  <c:v>746</c:v>
                </c:pt>
                <c:pt idx="215">
                  <c:v>746</c:v>
                </c:pt>
                <c:pt idx="216">
                  <c:v>746</c:v>
                </c:pt>
                <c:pt idx="217">
                  <c:v>746</c:v>
                </c:pt>
                <c:pt idx="218">
                  <c:v>747</c:v>
                </c:pt>
                <c:pt idx="219">
                  <c:v>747</c:v>
                </c:pt>
                <c:pt idx="220">
                  <c:v>748</c:v>
                </c:pt>
                <c:pt idx="221">
                  <c:v>748</c:v>
                </c:pt>
                <c:pt idx="222">
                  <c:v>748</c:v>
                </c:pt>
                <c:pt idx="223">
                  <c:v>748</c:v>
                </c:pt>
                <c:pt idx="224">
                  <c:v>748</c:v>
                </c:pt>
                <c:pt idx="225">
                  <c:v>749</c:v>
                </c:pt>
                <c:pt idx="226">
                  <c:v>749</c:v>
                </c:pt>
                <c:pt idx="227">
                  <c:v>749</c:v>
                </c:pt>
                <c:pt idx="228">
                  <c:v>749</c:v>
                </c:pt>
                <c:pt idx="229">
                  <c:v>749</c:v>
                </c:pt>
                <c:pt idx="230">
                  <c:v>749</c:v>
                </c:pt>
                <c:pt idx="231">
                  <c:v>749</c:v>
                </c:pt>
                <c:pt idx="232">
                  <c:v>749</c:v>
                </c:pt>
                <c:pt idx="233">
                  <c:v>750</c:v>
                </c:pt>
                <c:pt idx="234">
                  <c:v>750</c:v>
                </c:pt>
                <c:pt idx="235">
                  <c:v>750</c:v>
                </c:pt>
                <c:pt idx="236">
                  <c:v>750</c:v>
                </c:pt>
                <c:pt idx="237">
                  <c:v>750</c:v>
                </c:pt>
                <c:pt idx="238">
                  <c:v>750</c:v>
                </c:pt>
                <c:pt idx="239">
                  <c:v>750</c:v>
                </c:pt>
                <c:pt idx="240">
                  <c:v>751</c:v>
                </c:pt>
                <c:pt idx="241">
                  <c:v>753</c:v>
                </c:pt>
                <c:pt idx="242">
                  <c:v>755</c:v>
                </c:pt>
                <c:pt idx="243">
                  <c:v>757</c:v>
                </c:pt>
                <c:pt idx="244">
                  <c:v>758</c:v>
                </c:pt>
                <c:pt idx="245">
                  <c:v>761</c:v>
                </c:pt>
                <c:pt idx="246">
                  <c:v>764</c:v>
                </c:pt>
                <c:pt idx="247">
                  <c:v>766</c:v>
                </c:pt>
                <c:pt idx="248">
                  <c:v>769</c:v>
                </c:pt>
                <c:pt idx="249">
                  <c:v>772</c:v>
                </c:pt>
                <c:pt idx="250">
                  <c:v>775</c:v>
                </c:pt>
                <c:pt idx="251">
                  <c:v>777</c:v>
                </c:pt>
                <c:pt idx="252">
                  <c:v>780</c:v>
                </c:pt>
                <c:pt idx="253">
                  <c:v>781</c:v>
                </c:pt>
                <c:pt idx="254">
                  <c:v>783</c:v>
                </c:pt>
                <c:pt idx="255">
                  <c:v>787</c:v>
                </c:pt>
                <c:pt idx="256">
                  <c:v>791</c:v>
                </c:pt>
                <c:pt idx="257">
                  <c:v>794</c:v>
                </c:pt>
                <c:pt idx="258">
                  <c:v>797</c:v>
                </c:pt>
                <c:pt idx="259">
                  <c:v>795</c:v>
                </c:pt>
                <c:pt idx="260">
                  <c:v>795</c:v>
                </c:pt>
                <c:pt idx="261">
                  <c:v>795</c:v>
                </c:pt>
                <c:pt idx="262">
                  <c:v>795</c:v>
                </c:pt>
                <c:pt idx="263">
                  <c:v>795</c:v>
                </c:pt>
                <c:pt idx="264">
                  <c:v>795</c:v>
                </c:pt>
                <c:pt idx="265">
                  <c:v>794</c:v>
                </c:pt>
                <c:pt idx="266">
                  <c:v>794</c:v>
                </c:pt>
                <c:pt idx="267">
                  <c:v>795</c:v>
                </c:pt>
                <c:pt idx="268">
                  <c:v>795</c:v>
                </c:pt>
                <c:pt idx="269">
                  <c:v>795</c:v>
                </c:pt>
                <c:pt idx="270">
                  <c:v>794</c:v>
                </c:pt>
                <c:pt idx="271">
                  <c:v>793</c:v>
                </c:pt>
                <c:pt idx="272">
                  <c:v>792</c:v>
                </c:pt>
                <c:pt idx="273">
                  <c:v>791</c:v>
                </c:pt>
                <c:pt idx="274">
                  <c:v>790</c:v>
                </c:pt>
                <c:pt idx="275">
                  <c:v>789</c:v>
                </c:pt>
                <c:pt idx="276">
                  <c:v>788</c:v>
                </c:pt>
                <c:pt idx="277">
                  <c:v>786</c:v>
                </c:pt>
                <c:pt idx="278">
                  <c:v>784</c:v>
                </c:pt>
                <c:pt idx="279">
                  <c:v>782</c:v>
                </c:pt>
                <c:pt idx="280">
                  <c:v>780</c:v>
                </c:pt>
                <c:pt idx="281">
                  <c:v>779</c:v>
                </c:pt>
                <c:pt idx="282">
                  <c:v>777</c:v>
                </c:pt>
                <c:pt idx="283">
                  <c:v>775</c:v>
                </c:pt>
                <c:pt idx="284">
                  <c:v>772</c:v>
                </c:pt>
                <c:pt idx="285">
                  <c:v>770</c:v>
                </c:pt>
                <c:pt idx="286">
                  <c:v>768</c:v>
                </c:pt>
                <c:pt idx="287">
                  <c:v>766</c:v>
                </c:pt>
                <c:pt idx="288">
                  <c:v>764</c:v>
                </c:pt>
                <c:pt idx="289">
                  <c:v>761</c:v>
                </c:pt>
                <c:pt idx="290">
                  <c:v>759</c:v>
                </c:pt>
                <c:pt idx="291">
                  <c:v>757</c:v>
                </c:pt>
                <c:pt idx="292">
                  <c:v>754</c:v>
                </c:pt>
                <c:pt idx="293">
                  <c:v>752</c:v>
                </c:pt>
                <c:pt idx="294">
                  <c:v>749</c:v>
                </c:pt>
                <c:pt idx="295">
                  <c:v>747</c:v>
                </c:pt>
                <c:pt idx="296">
                  <c:v>744</c:v>
                </c:pt>
                <c:pt idx="297">
                  <c:v>742</c:v>
                </c:pt>
                <c:pt idx="298">
                  <c:v>739</c:v>
                </c:pt>
                <c:pt idx="299">
                  <c:v>737</c:v>
                </c:pt>
                <c:pt idx="300">
                  <c:v>735</c:v>
                </c:pt>
                <c:pt idx="301">
                  <c:v>732</c:v>
                </c:pt>
                <c:pt idx="302">
                  <c:v>729</c:v>
                </c:pt>
                <c:pt idx="303">
                  <c:v>727</c:v>
                </c:pt>
                <c:pt idx="304">
                  <c:v>724</c:v>
                </c:pt>
                <c:pt idx="305">
                  <c:v>722</c:v>
                </c:pt>
                <c:pt idx="306">
                  <c:v>719</c:v>
                </c:pt>
                <c:pt idx="307">
                  <c:v>717</c:v>
                </c:pt>
                <c:pt idx="308">
                  <c:v>714</c:v>
                </c:pt>
                <c:pt idx="309">
                  <c:v>711</c:v>
                </c:pt>
                <c:pt idx="310">
                  <c:v>709</c:v>
                </c:pt>
                <c:pt idx="311">
                  <c:v>706</c:v>
                </c:pt>
                <c:pt idx="312">
                  <c:v>704</c:v>
                </c:pt>
                <c:pt idx="313">
                  <c:v>701</c:v>
                </c:pt>
                <c:pt idx="314">
                  <c:v>698</c:v>
                </c:pt>
                <c:pt idx="315">
                  <c:v>696</c:v>
                </c:pt>
                <c:pt idx="316">
                  <c:v>693</c:v>
                </c:pt>
                <c:pt idx="317">
                  <c:v>690</c:v>
                </c:pt>
                <c:pt idx="318">
                  <c:v>687</c:v>
                </c:pt>
                <c:pt idx="319">
                  <c:v>684</c:v>
                </c:pt>
                <c:pt idx="320">
                  <c:v>681</c:v>
                </c:pt>
                <c:pt idx="321">
                  <c:v>679</c:v>
                </c:pt>
                <c:pt idx="322">
                  <c:v>676</c:v>
                </c:pt>
                <c:pt idx="323">
                  <c:v>674</c:v>
                </c:pt>
                <c:pt idx="324">
                  <c:v>671</c:v>
                </c:pt>
                <c:pt idx="325">
                  <c:v>669</c:v>
                </c:pt>
                <c:pt idx="326">
                  <c:v>666</c:v>
                </c:pt>
                <c:pt idx="327">
                  <c:v>663</c:v>
                </c:pt>
                <c:pt idx="328">
                  <c:v>661</c:v>
                </c:pt>
                <c:pt idx="329">
                  <c:v>658</c:v>
                </c:pt>
                <c:pt idx="330">
                  <c:v>656</c:v>
                </c:pt>
                <c:pt idx="331">
                  <c:v>653</c:v>
                </c:pt>
                <c:pt idx="332">
                  <c:v>651</c:v>
                </c:pt>
                <c:pt idx="333">
                  <c:v>648</c:v>
                </c:pt>
                <c:pt idx="334">
                  <c:v>646</c:v>
                </c:pt>
                <c:pt idx="335">
                  <c:v>643</c:v>
                </c:pt>
                <c:pt idx="336">
                  <c:v>640</c:v>
                </c:pt>
                <c:pt idx="337">
                  <c:v>638</c:v>
                </c:pt>
                <c:pt idx="338">
                  <c:v>635</c:v>
                </c:pt>
                <c:pt idx="339">
                  <c:v>632</c:v>
                </c:pt>
                <c:pt idx="340">
                  <c:v>629</c:v>
                </c:pt>
                <c:pt idx="341">
                  <c:v>627</c:v>
                </c:pt>
                <c:pt idx="342">
                  <c:v>624</c:v>
                </c:pt>
                <c:pt idx="343">
                  <c:v>621</c:v>
                </c:pt>
                <c:pt idx="344">
                  <c:v>619</c:v>
                </c:pt>
                <c:pt idx="345">
                  <c:v>616</c:v>
                </c:pt>
                <c:pt idx="346">
                  <c:v>613</c:v>
                </c:pt>
                <c:pt idx="347">
                  <c:v>611</c:v>
                </c:pt>
                <c:pt idx="348">
                  <c:v>609</c:v>
                </c:pt>
                <c:pt idx="349">
                  <c:v>606</c:v>
                </c:pt>
                <c:pt idx="350">
                  <c:v>603</c:v>
                </c:pt>
                <c:pt idx="351">
                  <c:v>601</c:v>
                </c:pt>
                <c:pt idx="352">
                  <c:v>598</c:v>
                </c:pt>
                <c:pt idx="353">
                  <c:v>596</c:v>
                </c:pt>
                <c:pt idx="354">
                  <c:v>593</c:v>
                </c:pt>
                <c:pt idx="355">
                  <c:v>591</c:v>
                </c:pt>
                <c:pt idx="356">
                  <c:v>588</c:v>
                </c:pt>
                <c:pt idx="357">
                  <c:v>585</c:v>
                </c:pt>
                <c:pt idx="358">
                  <c:v>583</c:v>
                </c:pt>
                <c:pt idx="359">
                  <c:v>580</c:v>
                </c:pt>
                <c:pt idx="360">
                  <c:v>578</c:v>
                </c:pt>
                <c:pt idx="361">
                  <c:v>575</c:v>
                </c:pt>
                <c:pt idx="362">
                  <c:v>572</c:v>
                </c:pt>
                <c:pt idx="363">
                  <c:v>570</c:v>
                </c:pt>
                <c:pt idx="364">
                  <c:v>567</c:v>
                </c:pt>
                <c:pt idx="365">
                  <c:v>564</c:v>
                </c:pt>
                <c:pt idx="366">
                  <c:v>562</c:v>
                </c:pt>
                <c:pt idx="367">
                  <c:v>559</c:v>
                </c:pt>
                <c:pt idx="368">
                  <c:v>557</c:v>
                </c:pt>
                <c:pt idx="369">
                  <c:v>554</c:v>
                </c:pt>
                <c:pt idx="370">
                  <c:v>552</c:v>
                </c:pt>
                <c:pt idx="371">
                  <c:v>549</c:v>
                </c:pt>
                <c:pt idx="372">
                  <c:v>547</c:v>
                </c:pt>
                <c:pt idx="373">
                  <c:v>544</c:v>
                </c:pt>
                <c:pt idx="374">
                  <c:v>542</c:v>
                </c:pt>
                <c:pt idx="375">
                  <c:v>539</c:v>
                </c:pt>
                <c:pt idx="376">
                  <c:v>537</c:v>
                </c:pt>
                <c:pt idx="377">
                  <c:v>534</c:v>
                </c:pt>
                <c:pt idx="378">
                  <c:v>532</c:v>
                </c:pt>
                <c:pt idx="379">
                  <c:v>529</c:v>
                </c:pt>
                <c:pt idx="380">
                  <c:v>527</c:v>
                </c:pt>
                <c:pt idx="381">
                  <c:v>524</c:v>
                </c:pt>
                <c:pt idx="382">
                  <c:v>521</c:v>
                </c:pt>
                <c:pt idx="383">
                  <c:v>519</c:v>
                </c:pt>
                <c:pt idx="384">
                  <c:v>516</c:v>
                </c:pt>
                <c:pt idx="385">
                  <c:v>514</c:v>
                </c:pt>
                <c:pt idx="386">
                  <c:v>511</c:v>
                </c:pt>
                <c:pt idx="387">
                  <c:v>509</c:v>
                </c:pt>
                <c:pt idx="388">
                  <c:v>506</c:v>
                </c:pt>
                <c:pt idx="389">
                  <c:v>503</c:v>
                </c:pt>
                <c:pt idx="390">
                  <c:v>501</c:v>
                </c:pt>
                <c:pt idx="391">
                  <c:v>498</c:v>
                </c:pt>
                <c:pt idx="392">
                  <c:v>496</c:v>
                </c:pt>
                <c:pt idx="393">
                  <c:v>493</c:v>
                </c:pt>
                <c:pt idx="394">
                  <c:v>491</c:v>
                </c:pt>
                <c:pt idx="395">
                  <c:v>488</c:v>
                </c:pt>
                <c:pt idx="396">
                  <c:v>486</c:v>
                </c:pt>
                <c:pt idx="397">
                  <c:v>483</c:v>
                </c:pt>
                <c:pt idx="398">
                  <c:v>481</c:v>
                </c:pt>
                <c:pt idx="399">
                  <c:v>479</c:v>
                </c:pt>
                <c:pt idx="400">
                  <c:v>476</c:v>
                </c:pt>
                <c:pt idx="401">
                  <c:v>474</c:v>
                </c:pt>
                <c:pt idx="402">
                  <c:v>471</c:v>
                </c:pt>
                <c:pt idx="403">
                  <c:v>468</c:v>
                </c:pt>
                <c:pt idx="404">
                  <c:v>466</c:v>
                </c:pt>
                <c:pt idx="405">
                  <c:v>464</c:v>
                </c:pt>
                <c:pt idx="406">
                  <c:v>461</c:v>
                </c:pt>
                <c:pt idx="407">
                  <c:v>457</c:v>
                </c:pt>
              </c:numCache>
            </c:numRef>
          </c:val>
        </c:ser>
        <c:marker val="1"/>
        <c:axId val="113959296"/>
        <c:axId val="114295552"/>
      </c:lineChart>
      <c:catAx>
        <c:axId val="113959296"/>
        <c:scaling>
          <c:orientation val="minMax"/>
        </c:scaling>
        <c:axPos val="b"/>
        <c:tickLblPos val="nextTo"/>
        <c:crossAx val="114295552"/>
        <c:crosses val="autoZero"/>
        <c:auto val="1"/>
        <c:lblAlgn val="ctr"/>
        <c:lblOffset val="100"/>
      </c:catAx>
      <c:valAx>
        <c:axId val="114295552"/>
        <c:scaling>
          <c:orientation val="minMax"/>
        </c:scaling>
        <c:axPos val="l"/>
        <c:majorGridlines/>
        <c:numFmt formatCode="General" sourceLinked="1"/>
        <c:tickLblPos val="nextTo"/>
        <c:crossAx val="1139592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9B7416DD-6779-4296-98E7-FA8451248C16}" type="datetime1">
              <a:rPr lang="en-US"/>
              <a:pPr/>
              <a:t>11/28/2012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F83D976E-B750-4C9D-A313-09379DC06C5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None/>
              <a:defRPr sz="2400" b="1" baseline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34" y="6268092"/>
            <a:ext cx="2184669" cy="54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9"/>
          <p:cNvCxnSpPr/>
          <p:nvPr userDrawn="1"/>
        </p:nvCxnSpPr>
        <p:spPr>
          <a:xfrm>
            <a:off x="124611" y="6207686"/>
            <a:ext cx="8894883" cy="0"/>
          </a:xfrm>
          <a:prstGeom prst="line">
            <a:avLst/>
          </a:prstGeom>
          <a:ln w="41275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0"/>
          <p:cNvCxnSpPr/>
          <p:nvPr userDrawn="1"/>
        </p:nvCxnSpPr>
        <p:spPr>
          <a:xfrm>
            <a:off x="134398" y="886720"/>
            <a:ext cx="8877527" cy="0"/>
          </a:xfrm>
          <a:prstGeom prst="line">
            <a:avLst/>
          </a:prstGeom>
          <a:ln w="38100" cap="sq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11"/>
          <p:cNvSpPr txBox="1"/>
          <p:nvPr userDrawn="1"/>
        </p:nvSpPr>
        <p:spPr>
          <a:xfrm>
            <a:off x="2500647" y="6104584"/>
            <a:ext cx="4800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1400" b="1" dirty="0">
              <a:solidFill>
                <a:srgbClr val="984807"/>
              </a:solidFill>
              <a:latin typeface="Calibri" pitchFamily="-1" charset="0"/>
              <a:ea typeface="+mn-ea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latin typeface="Calibri" pitchFamily="-1" charset="0"/>
                <a:ea typeface="+mn-ea"/>
              </a:rPr>
              <a:t>IMP</a:t>
            </a:r>
            <a:r>
              <a:rPr lang="en-US" sz="1400" b="1" baseline="0" dirty="0" smtClean="0">
                <a:solidFill>
                  <a:schemeClr val="accent6">
                    <a:lumMod val="75000"/>
                  </a:schemeClr>
                </a:solidFill>
                <a:latin typeface="Calibri" pitchFamily="-1" charset="0"/>
                <a:ea typeface="+mn-ea"/>
              </a:rPr>
              <a:t> RFQ Status and Fabrication Tests – Derun Li</a:t>
            </a:r>
            <a:endParaRPr lang="en-US" sz="1400" b="1" dirty="0" smtClean="0">
              <a:solidFill>
                <a:schemeClr val="accent6">
                  <a:lumMod val="75000"/>
                </a:schemeClr>
              </a:solidFill>
              <a:latin typeface="Calibri" pitchFamily="-1" charset="0"/>
              <a:ea typeface="+mn-ea"/>
            </a:endParaRPr>
          </a:p>
          <a:p>
            <a:pPr algn="ctr">
              <a:defRPr/>
            </a:pPr>
            <a:r>
              <a:rPr lang="en-US" sz="1400" b="1" dirty="0" smtClean="0">
                <a:solidFill>
                  <a:schemeClr val="accent1"/>
                </a:solidFill>
                <a:latin typeface="Calibri" pitchFamily="-1" charset="0"/>
                <a:ea typeface="+mn-ea"/>
              </a:rPr>
              <a:t>PXIE</a:t>
            </a:r>
            <a:r>
              <a:rPr lang="en-US" sz="1400" b="1" baseline="0" dirty="0" smtClean="0">
                <a:solidFill>
                  <a:schemeClr val="accent1"/>
                </a:solidFill>
                <a:latin typeface="Calibri" pitchFamily="-1" charset="0"/>
                <a:ea typeface="+mn-ea"/>
              </a:rPr>
              <a:t> RFQ Meeting,</a:t>
            </a:r>
            <a:r>
              <a:rPr lang="en-US" sz="1400" b="1" baseline="0" dirty="0">
                <a:solidFill>
                  <a:schemeClr val="accent1"/>
                </a:solidFill>
                <a:latin typeface="Calibri" pitchFamily="-1" charset="0"/>
                <a:ea typeface="+mn-ea"/>
              </a:rPr>
              <a:t> </a:t>
            </a:r>
            <a:r>
              <a:rPr lang="en-US" sz="1400" b="1" baseline="0" dirty="0" smtClean="0">
                <a:solidFill>
                  <a:schemeClr val="accent1"/>
                </a:solidFill>
                <a:latin typeface="Calibri" pitchFamily="-1" charset="0"/>
                <a:ea typeface="+mn-ea"/>
              </a:rPr>
              <a:t>Fermilab,</a:t>
            </a:r>
            <a:r>
              <a:rPr lang="en-US" sz="1400" b="1" dirty="0" smtClean="0">
                <a:solidFill>
                  <a:schemeClr val="accent1"/>
                </a:solidFill>
                <a:latin typeface="Calibri" pitchFamily="-1" charset="0"/>
                <a:ea typeface="+mn-ea"/>
              </a:rPr>
              <a:t> November</a:t>
            </a:r>
            <a:r>
              <a:rPr lang="en-US" sz="1400" b="1" baseline="0" dirty="0" smtClean="0">
                <a:solidFill>
                  <a:schemeClr val="accent1"/>
                </a:solidFill>
                <a:latin typeface="Calibri" pitchFamily="-1" charset="0"/>
                <a:ea typeface="+mn-ea"/>
              </a:rPr>
              <a:t> 29, </a:t>
            </a:r>
            <a:r>
              <a:rPr lang="en-US" sz="1400" b="1" baseline="0" dirty="0" smtClean="0">
                <a:solidFill>
                  <a:schemeClr val="accent1"/>
                </a:solidFill>
                <a:latin typeface="Calibri" pitchFamily="-1" charset="0"/>
                <a:ea typeface="+mn-ea"/>
              </a:rPr>
              <a:t>2012</a:t>
            </a:r>
            <a:endParaRPr lang="en-US" sz="1400" b="1" dirty="0">
              <a:solidFill>
                <a:schemeClr val="accent1"/>
              </a:solidFill>
              <a:latin typeface="Calibri" pitchFamily="-1" charset="0"/>
              <a:ea typeface="+mn-ea"/>
            </a:endParaRPr>
          </a:p>
        </p:txBody>
      </p:sp>
      <p:pic>
        <p:nvPicPr>
          <p:cNvPr id="8" name="Picture 6" descr="FermilLogo_blu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3541" y="6439438"/>
            <a:ext cx="1792454" cy="32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321" y="0"/>
            <a:ext cx="8229600" cy="868362"/>
          </a:xfrm>
        </p:spPr>
        <p:txBody>
          <a:bodyPr/>
          <a:lstStyle>
            <a:lvl1pPr>
              <a:defRPr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30" y="850007"/>
            <a:ext cx="8301203" cy="5331852"/>
          </a:xfrm>
        </p:spPr>
        <p:txBody>
          <a:bodyPr/>
          <a:lstStyle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b="0">
                <a:solidFill>
                  <a:schemeClr val="tx2">
                    <a:lumMod val="60000"/>
                    <a:lumOff val="40000"/>
                  </a:schemeClr>
                </a:solidFill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4D05-2AC4-FF41-88D8-1C2B171AC67D}" type="datetimeFigureOut">
              <a:rPr lang="en-US" smtClean="0"/>
              <a:pPr/>
              <a:t>11/28/2012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621A0-7B33-5B4C-A339-FBA1C9CBC5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6654C93-D5E3-4C27-8D20-3452589BB48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80148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6600" dirty="0" smtClean="0">
                <a:solidFill>
                  <a:srgbClr val="FF0000"/>
                </a:solidFill>
                <a:ea typeface="+mj-ea"/>
                <a:cs typeface="+mj-cs"/>
              </a:rPr>
              <a:t>IMP RFQ Status </a:t>
            </a:r>
            <a:br>
              <a:rPr lang="en-US" sz="6600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sz="6600" dirty="0" smtClean="0">
                <a:solidFill>
                  <a:srgbClr val="FF0000"/>
                </a:solidFill>
                <a:ea typeface="+mj-ea"/>
                <a:cs typeface="+mj-cs"/>
              </a:rPr>
              <a:t>and Fabrication Tests</a:t>
            </a:r>
            <a:endParaRPr lang="en-US" sz="6600" dirty="0" smtClean="0">
              <a:solidFill>
                <a:srgbClr val="FF0000"/>
              </a:solidFill>
              <a:ea typeface="+mj-ea"/>
              <a:cs typeface="+mj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30995"/>
            <a:ext cx="6400800" cy="2533357"/>
          </a:xfrm>
        </p:spPr>
        <p:txBody>
          <a:bodyPr/>
          <a:lstStyle/>
          <a:p>
            <a:pPr eaLnBrk="1" hangingPunct="1">
              <a:spcBef>
                <a:spcPts val="3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Derun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Li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Center for Beam Physics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Lawrence Berkeley National Laboratory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PXIE RFQ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Meeting, Fermilab, IL</a:t>
            </a:r>
          </a:p>
          <a:p>
            <a:pPr eaLnBrk="1" hangingPunct="1">
              <a:spcBef>
                <a:spcPts val="300"/>
              </a:spcBef>
            </a:pP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November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29,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2012</a:t>
            </a:r>
          </a:p>
          <a:p>
            <a:pPr eaLnBrk="1" hangingPunct="1">
              <a:spcBef>
                <a:spcPts val="300"/>
              </a:spcBef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eaLnBrk="1" hangingPunct="1">
              <a:spcBef>
                <a:spcPts val="300"/>
              </a:spcBef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sp>
        <p:nvSpPr>
          <p:cNvPr id="4" name="Subtitle 2"/>
          <p:cNvSpPr>
            <a:spLocks/>
          </p:cNvSpPr>
          <p:nvPr/>
        </p:nvSpPr>
        <p:spPr bwMode="auto">
          <a:xfrm>
            <a:off x="1371600" y="990600"/>
            <a:ext cx="640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300"/>
              </a:spcBef>
              <a:buFont typeface="Arial" charset="0"/>
              <a:buNone/>
            </a:pP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  <a:p>
            <a:pPr algn="ctr">
              <a:spcBef>
                <a:spcPts val="300"/>
              </a:spcBef>
              <a:buFont typeface="Arial" charset="0"/>
              <a:buNone/>
            </a:pPr>
            <a:endParaRPr lang="en-US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Module 1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Content Placeholder 11" descr="RF_Module1wire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r="19080"/>
          <a:stretch>
            <a:fillRect/>
          </a:stretch>
        </p:blipFill>
        <p:spPr>
          <a:xfrm>
            <a:off x="4572000" y="1219200"/>
            <a:ext cx="4495813" cy="3412349"/>
          </a:xfrm>
        </p:spPr>
      </p:pic>
      <p:pic>
        <p:nvPicPr>
          <p:cNvPr id="11" name="Content Placeholder 10" descr="RF_Module1geo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19080"/>
          <a:stretch>
            <a:fillRect/>
          </a:stretch>
        </p:blipFill>
        <p:spPr>
          <a:xfrm>
            <a:off x="76199" y="1219200"/>
            <a:ext cx="4495801" cy="3412349"/>
          </a:xfrm>
        </p:spPr>
      </p:pic>
      <p:sp>
        <p:nvSpPr>
          <p:cNvPr id="13" name="TextBox 12"/>
          <p:cNvSpPr txBox="1"/>
          <p:nvPr/>
        </p:nvSpPr>
        <p:spPr>
          <a:xfrm>
            <a:off x="533400" y="4648200"/>
            <a:ext cx="8229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>
              <a:buFont typeface="Arial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Vacuum geometry is one quadrant and contains</a:t>
            </a:r>
          </a:p>
          <a:p>
            <a:pPr marL="746125" lvl="1" indent="-288925">
              <a:buFont typeface="Lucida Grande"/>
              <a:buChar char="-"/>
            </a:pPr>
            <a:r>
              <a:rPr lang="en-US" sz="2000" dirty="0" smtClean="0">
                <a:latin typeface="+mj-lt"/>
              </a:rPr>
              <a:t>Slug Tuners</a:t>
            </a:r>
          </a:p>
          <a:p>
            <a:pPr marL="746125" lvl="1" indent="-288925">
              <a:buFont typeface="Lucida Grande"/>
              <a:buChar char="-"/>
            </a:pPr>
            <a:r>
              <a:rPr lang="en-US" sz="2000" dirty="0" smtClean="0">
                <a:latin typeface="+mj-lt"/>
              </a:rPr>
              <a:t>Pi-Rods</a:t>
            </a:r>
          </a:p>
          <a:p>
            <a:pPr marL="746125" lvl="1" indent="-288925">
              <a:buFont typeface="Lucida Grande"/>
              <a:buChar char="-"/>
            </a:pPr>
            <a:r>
              <a:rPr lang="en-US" sz="2000" dirty="0" smtClean="0">
                <a:latin typeface="+mj-lt"/>
              </a:rPr>
              <a:t>Cutbacks</a:t>
            </a:r>
          </a:p>
          <a:p>
            <a:pPr marL="746125" lvl="1" indent="-288925">
              <a:buFont typeface="Lucida Grande"/>
              <a:buChar char="-"/>
            </a:pPr>
            <a:r>
              <a:rPr lang="en-US" sz="2000" dirty="0" smtClean="0">
                <a:latin typeface="+mj-lt"/>
              </a:rPr>
              <a:t>Radial Matcher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48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Field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Flatness of Module 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Content Placeholder 10" descr="Module1EField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-732" b="11261"/>
          <a:stretch>
            <a:fillRect/>
          </a:stretch>
        </p:blipFill>
        <p:spPr>
          <a:xfrm>
            <a:off x="1277839" y="984735"/>
            <a:ext cx="6925671" cy="5219143"/>
          </a:xfr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42643" y="5402318"/>
            <a:ext cx="8648139" cy="1307979"/>
          </a:xfrm>
          <a:solidFill>
            <a:schemeClr val="bg1"/>
          </a:solidFill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400" dirty="0" smtClean="0"/>
              <a:t>Field is flat within 8-9% 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</a:t>
            </a:r>
            <a:r>
              <a:rPr lang="en-US" sz="2400" dirty="0" smtClean="0"/>
              <a:t>ome level of noise due numerical simulation and interpolation</a:t>
            </a:r>
          </a:p>
          <a:p>
            <a:pPr>
              <a:spcBef>
                <a:spcPts val="0"/>
              </a:spcBef>
            </a:pPr>
            <a:r>
              <a:rPr lang="en-US" sz="2400" dirty="0" smtClean="0"/>
              <a:t>Frequency = </a:t>
            </a:r>
            <a:r>
              <a:rPr lang="en-US" sz="2400" b="1" dirty="0" smtClean="0">
                <a:solidFill>
                  <a:srgbClr val="FF0000"/>
                </a:solidFill>
              </a:rPr>
              <a:t>159.5 MHz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5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Field Flatness of Module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dirty="0"/>
          </a:p>
        </p:txBody>
      </p:sp>
      <p:pic>
        <p:nvPicPr>
          <p:cNvPr id="7" name="Content Placeholder 6" descr="file002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0406"/>
          <a:stretch>
            <a:fillRect/>
          </a:stretch>
        </p:blipFill>
        <p:spPr>
          <a:xfrm>
            <a:off x="586933" y="943431"/>
            <a:ext cx="8048171" cy="549995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557" y="5562617"/>
            <a:ext cx="8371061" cy="1099440"/>
          </a:xfrm>
          <a:solidFill>
            <a:schemeClr val="bg1"/>
          </a:solidFill>
        </p:spPr>
        <p:txBody>
          <a:bodyPr/>
          <a:lstStyle/>
          <a:p>
            <a:r>
              <a:rPr lang="en-US" sz="2000" b="1" dirty="0" smtClean="0">
                <a:solidFill>
                  <a:srgbClr val="0070C0"/>
                </a:solidFill>
              </a:rPr>
              <a:t>Zoomed in portion of the plot shows noise more clearly</a:t>
            </a:r>
          </a:p>
          <a:p>
            <a:r>
              <a:rPr lang="en-US" sz="2000" b="1" dirty="0" smtClean="0">
                <a:solidFill>
                  <a:srgbClr val="0070C0"/>
                </a:solidFill>
              </a:rPr>
              <a:t>Not considering large peaks, the field is still flat within </a:t>
            </a:r>
            <a:r>
              <a:rPr lang="en-US" sz="2000" b="1" dirty="0" smtClean="0">
                <a:solidFill>
                  <a:srgbClr val="0070C0"/>
                </a:solidFill>
              </a:rPr>
              <a:t>3-4</a:t>
            </a:r>
            <a:r>
              <a:rPr lang="en-US" sz="2000" b="1" dirty="0" smtClean="0">
                <a:solidFill>
                  <a:srgbClr val="0070C0"/>
                </a:solidFill>
              </a:rPr>
              <a:t>%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Frequency = </a:t>
            </a:r>
            <a:r>
              <a:rPr lang="en-US" sz="2000" b="1" dirty="0" smtClean="0">
                <a:solidFill>
                  <a:srgbClr val="FF0000"/>
                </a:solidFill>
              </a:rPr>
              <a:t>162.0 MHz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56093" y="1659986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Finer meshes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50"/>
            <a:ext cx="8229600" cy="93518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Electric Field Flatness of Module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dirty="0"/>
          </a:p>
        </p:txBody>
      </p:sp>
      <p:pic>
        <p:nvPicPr>
          <p:cNvPr id="5" name="Content Placeholder 4" descr="Module4EField000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2713" t="2771" r="15298" b="21923"/>
          <a:stretch>
            <a:fillRect/>
          </a:stretch>
        </p:blipFill>
        <p:spPr>
          <a:xfrm>
            <a:off x="745587" y="860924"/>
            <a:ext cx="7568419" cy="59267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2121" y="924959"/>
            <a:ext cx="6183923" cy="1128932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sz="2400" dirty="0" smtClean="0"/>
              <a:t>Coarse meshes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Field </a:t>
            </a:r>
            <a:r>
              <a:rPr lang="en-US" sz="2400" dirty="0" smtClean="0">
                <a:solidFill>
                  <a:srgbClr val="0070C0"/>
                </a:solidFill>
              </a:rPr>
              <a:t>is flat within 8-9%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rgbClr val="0070C0"/>
                </a:solidFill>
              </a:rPr>
              <a:t>Frequency = </a:t>
            </a:r>
            <a:r>
              <a:rPr lang="en-US" sz="2400" dirty="0" smtClean="0">
                <a:solidFill>
                  <a:srgbClr val="FF0000"/>
                </a:solidFill>
              </a:rPr>
              <a:t>162.1 MHz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 RFQ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30" y="878143"/>
            <a:ext cx="8301203" cy="5331852"/>
          </a:xfrm>
        </p:spPr>
        <p:txBody>
          <a:bodyPr/>
          <a:lstStyle/>
          <a:p>
            <a:pPr>
              <a:spcBef>
                <a:spcPts val="200"/>
              </a:spcBef>
            </a:pPr>
            <a:r>
              <a:rPr lang="en-US" sz="2400" dirty="0" smtClean="0"/>
              <a:t>Beam dynamics frozen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effectLst/>
              </a:rPr>
              <a:t>Beam dynamics design is optimized for 15 </a:t>
            </a:r>
            <a:r>
              <a:rPr lang="en-US" sz="2000" dirty="0" err="1" smtClean="0">
                <a:effectLst/>
              </a:rPr>
              <a:t>mA</a:t>
            </a:r>
            <a:endParaRPr lang="en-US" sz="2000" dirty="0" smtClean="0">
              <a:effectLst/>
            </a:endParaRPr>
          </a:p>
          <a:p>
            <a:pPr lvl="1">
              <a:spcBef>
                <a:spcPts val="200"/>
              </a:spcBef>
            </a:pPr>
            <a:r>
              <a:rPr lang="en-US" sz="2000" dirty="0" smtClean="0">
                <a:effectLst/>
              </a:rPr>
              <a:t>Error analysis complete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Thermal and mechanic analysis complete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Engineering design complete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RF design complete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effectLst/>
              </a:rPr>
              <a:t>Collaboration with Fermilab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>
                <a:effectLst/>
              </a:rPr>
              <a:t>Validation of the RF simulations by IMP in progress</a:t>
            </a:r>
          </a:p>
          <a:p>
            <a:pPr>
              <a:spcBef>
                <a:spcPts val="200"/>
              </a:spcBef>
            </a:pPr>
            <a:r>
              <a:rPr lang="en-US" sz="2400" dirty="0" smtClean="0"/>
              <a:t>Fabrication tests started 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Formed cutter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Full length vane (gun drill, e-beam plugs and modulation)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Braze tests </a:t>
            </a:r>
          </a:p>
          <a:p>
            <a:pPr lvl="1">
              <a:spcBef>
                <a:spcPts val="200"/>
              </a:spcBef>
            </a:pPr>
            <a:r>
              <a:rPr lang="en-US" sz="2000" dirty="0" smtClean="0"/>
              <a:t>Half module (including all features of tuners, pi-mode rods, two ends) in progress </a:t>
            </a:r>
          </a:p>
          <a:p>
            <a:pPr lvl="2">
              <a:spcBef>
                <a:spcPts val="200"/>
              </a:spcBef>
            </a:pPr>
            <a:r>
              <a:rPr lang="en-US" sz="1800" dirty="0" smtClean="0"/>
              <a:t>Allow for low power RF measurements</a:t>
            </a:r>
            <a:endParaRPr lang="en-US" sz="16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 RFQ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30" y="878143"/>
            <a:ext cx="8301203" cy="5331852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sz="2400" dirty="0" smtClean="0"/>
              <a:t>Fabrication drawings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Delivered rough machining drawings last week </a:t>
            </a:r>
            <a:endParaRPr lang="en-US" sz="2400" dirty="0" smtClean="0"/>
          </a:p>
          <a:p>
            <a:pPr>
              <a:spcBef>
                <a:spcPts val="400"/>
              </a:spcBef>
            </a:pPr>
            <a:r>
              <a:rPr lang="en-US" sz="2400" dirty="0" smtClean="0"/>
              <a:t>Production copper (from Hitachi) received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Fabrication (rough machining) to start next month </a:t>
            </a:r>
            <a:endParaRPr lang="en-US" sz="1600" dirty="0" smtClean="0">
              <a:effectLst/>
            </a:endParaRPr>
          </a:p>
          <a:p>
            <a:pPr>
              <a:spcBef>
                <a:spcPts val="400"/>
              </a:spcBef>
            </a:pPr>
            <a:r>
              <a:rPr lang="en-US" sz="2400" dirty="0" smtClean="0"/>
              <a:t>RF source purchased and will arrive next month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200 kW total</a:t>
            </a:r>
            <a:endParaRPr lang="en-US" sz="2000" dirty="0" smtClean="0">
              <a:effectLst/>
            </a:endParaRPr>
          </a:p>
          <a:p>
            <a:pPr>
              <a:spcBef>
                <a:spcPts val="400"/>
              </a:spcBef>
            </a:pPr>
            <a:r>
              <a:rPr lang="en-US" sz="2400" dirty="0" smtClean="0"/>
              <a:t>Interface with LEBT and MEBT to be finalized 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RF power couplers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Design and fabrication by IMP (with LBNL’s assistance)</a:t>
            </a:r>
          </a:p>
          <a:p>
            <a:pPr>
              <a:spcBef>
                <a:spcPts val="400"/>
              </a:spcBef>
            </a:pPr>
            <a:r>
              <a:rPr lang="en-US" sz="2400" dirty="0" smtClean="0"/>
              <a:t>IMP RFQ schedule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Fabrication will be carried out at IMP machine shop (upgrade of the shop in progress)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New hydrogen furnace (arrived in August 2012) 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Complete by end of 2013 (</a:t>
            </a:r>
            <a:r>
              <a:rPr lang="en-US" sz="2000" dirty="0" smtClean="0">
                <a:solidFill>
                  <a:srgbClr val="A00000"/>
                </a:solidFill>
              </a:rPr>
              <a:t>aggressive)</a:t>
            </a:r>
          </a:p>
          <a:p>
            <a:pPr lvl="1">
              <a:spcBef>
                <a:spcPts val="400"/>
              </a:spcBef>
              <a:buNone/>
            </a:pPr>
            <a:r>
              <a:rPr lang="en-US" sz="2000" dirty="0" smtClean="0">
                <a:solidFill>
                  <a:srgbClr val="A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860"/>
            <a:ext cx="8229600" cy="868363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rgbClr val="A00000"/>
                </a:solidFill>
              </a:rPr>
              <a:t>Fabrication </a:t>
            </a:r>
            <a:r>
              <a:rPr lang="en-US" sz="4000" b="1" dirty="0" smtClean="0">
                <a:solidFill>
                  <a:srgbClr val="A00000"/>
                </a:solidFill>
              </a:rPr>
              <a:t>Tests at IMP</a:t>
            </a:r>
            <a:endParaRPr lang="en-US" sz="4000" b="1" dirty="0" smtClean="0">
              <a:solidFill>
                <a:srgbClr val="A00000"/>
              </a:solidFill>
            </a:endParaRPr>
          </a:p>
        </p:txBody>
      </p:sp>
      <p:pic>
        <p:nvPicPr>
          <p:cNvPr id="26631" name="Picture 4" descr="profile_cutter_assy_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712" y="1131500"/>
            <a:ext cx="3517900" cy="252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5" descr="single_full_vane_test_a_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4188" y="1106488"/>
            <a:ext cx="44672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0" descr="27I307_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132" y="3792242"/>
            <a:ext cx="249286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3" name="TextBox 6"/>
          <p:cNvSpPr txBox="1">
            <a:spLocks noChangeArrowheads="1"/>
          </p:cNvSpPr>
          <p:nvPr/>
        </p:nvSpPr>
        <p:spPr bwMode="auto">
          <a:xfrm>
            <a:off x="211015" y="1068877"/>
            <a:ext cx="29823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Vane cutting tool test</a:t>
            </a:r>
          </a:p>
        </p:txBody>
      </p:sp>
      <p:sp>
        <p:nvSpPr>
          <p:cNvPr id="26634" name="TextBox 7"/>
          <p:cNvSpPr txBox="1">
            <a:spLocks noChangeArrowheads="1"/>
          </p:cNvSpPr>
          <p:nvPr/>
        </p:nvSpPr>
        <p:spPr bwMode="auto">
          <a:xfrm>
            <a:off x="4571996" y="2903976"/>
            <a:ext cx="41921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Full length vane fabrication test</a:t>
            </a:r>
          </a:p>
        </p:txBody>
      </p:sp>
      <p:sp>
        <p:nvSpPr>
          <p:cNvPr id="26635" name="TextBox 8"/>
          <p:cNvSpPr txBox="1">
            <a:spLocks noChangeArrowheads="1"/>
          </p:cNvSpPr>
          <p:nvPr/>
        </p:nvSpPr>
        <p:spPr bwMode="auto">
          <a:xfrm>
            <a:off x="117752" y="5709140"/>
            <a:ext cx="23440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Vane braze test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189" y="3872120"/>
            <a:ext cx="197594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2771302" y="4515729"/>
            <a:ext cx="731553" cy="450170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54149" y="5753683"/>
            <a:ext cx="2864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New braze clamp design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11" descr="half_module_assy_a_6.JPG"/>
          <p:cNvPicPr>
            <a:picLocks noChangeAspect="1"/>
          </p:cNvPicPr>
          <p:nvPr/>
        </p:nvPicPr>
        <p:blipFill>
          <a:blip r:embed="rId6" cstate="print"/>
          <a:srcRect l="15000" t="27540" r="47500" b="20054"/>
          <a:stretch>
            <a:fillRect/>
          </a:stretch>
        </p:blipFill>
        <p:spPr>
          <a:xfrm>
            <a:off x="6151108" y="3483851"/>
            <a:ext cx="2449285" cy="2286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61181" y="5779471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Half module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Braze Tests at IMP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502" y="980044"/>
            <a:ext cx="367309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80044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76068" y="3926056"/>
            <a:ext cx="7620000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Two braze tests were conducted 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in the summer of 2012</a:t>
            </a:r>
            <a:br>
              <a:rPr lang="en-US" sz="2400" dirty="0" smtClean="0">
                <a:solidFill>
                  <a:srgbClr val="0070C0"/>
                </a:solidFill>
                <a:latin typeface="+mj-lt"/>
              </a:rPr>
            </a:b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    with un</a:t>
            </a: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satisfactory  results</a:t>
            </a:r>
          </a:p>
          <a:p>
            <a:pPr indent="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Updated clamp design </a:t>
            </a:r>
          </a:p>
          <a:p>
            <a:pPr lvl="1" indent="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Provide strong support to copper</a:t>
            </a:r>
          </a:p>
          <a:p>
            <a:pPr indent="225425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Reduce and control the torque force on the clamps 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912" y="14068"/>
            <a:ext cx="8502731" cy="868362"/>
          </a:xfrm>
        </p:spPr>
        <p:txBody>
          <a:bodyPr/>
          <a:lstStyle/>
          <a:p>
            <a:r>
              <a:rPr lang="en-US" dirty="0" smtClean="0"/>
              <a:t>Braze Test using New Clamp</a:t>
            </a:r>
            <a:endParaRPr lang="en-US" dirty="0"/>
          </a:p>
        </p:txBody>
      </p:sp>
      <p:pic>
        <p:nvPicPr>
          <p:cNvPr id="9" name="Picture 4" descr="C:\Users\machanic\Desktop\10月短腔钎焊\照片4\IMG_20121009_1917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772"/>
          <a:stretch>
            <a:fillRect/>
          </a:stretch>
        </p:blipFill>
        <p:spPr bwMode="auto">
          <a:xfrm>
            <a:off x="4747335" y="3460509"/>
            <a:ext cx="3821492" cy="2729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684542" y="5809993"/>
            <a:ext cx="4093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Vacuum tight  &amp; acceptable distortion  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3" descr="C:\Users\machanic\Desktop\10月短腔钎焊\2012-10-11 2012.10.09\2012.10.09 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212" y="959715"/>
            <a:ext cx="3822192" cy="28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12748"/>
          <a:stretch>
            <a:fillRect/>
          </a:stretch>
        </p:blipFill>
        <p:spPr bwMode="auto">
          <a:xfrm>
            <a:off x="492268" y="956595"/>
            <a:ext cx="3712464" cy="241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machanic\Desktop\10月短腔钎焊\照片4\IMG_20121007_1446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16" y="3376348"/>
            <a:ext cx="3712464" cy="27843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Temperature Ramping Profile</a:t>
            </a:r>
            <a:endParaRPr lang="en-US" dirty="0"/>
          </a:p>
        </p:txBody>
      </p:sp>
      <p:graphicFrame>
        <p:nvGraphicFramePr>
          <p:cNvPr id="4" name="图表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82740242"/>
              </p:ext>
            </p:extLst>
          </p:nvPr>
        </p:nvGraphicFramePr>
        <p:xfrm>
          <a:off x="710419" y="1012873"/>
          <a:ext cx="7519182" cy="4338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295405" y="5398919"/>
            <a:ext cx="8384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0070C0"/>
                </a:solidFill>
              </a:rPr>
              <a:t>Used SNS RFQ temperature ramping profile &amp; the total braze cycle: is 32 hours; </a:t>
            </a:r>
            <a:r>
              <a:rPr lang="en-US" altLang="zh-CN" dirty="0" smtClean="0">
                <a:solidFill>
                  <a:srgbClr val="0070C0"/>
                </a:solidFill>
              </a:rPr>
              <a:t>T</a:t>
            </a:r>
            <a:r>
              <a:rPr lang="en-US" altLang="zh-CN" dirty="0" smtClean="0">
                <a:solidFill>
                  <a:srgbClr val="0070C0"/>
                </a:solidFill>
              </a:rPr>
              <a:t>emperature difference between the part and clamps is within </a:t>
            </a:r>
            <a:r>
              <a:rPr lang="en-US" altLang="zh-CN" dirty="0" smtClean="0">
                <a:solidFill>
                  <a:srgbClr val="0070C0"/>
                </a:solidFill>
                <a:sym typeface="Symbol"/>
              </a:rPr>
              <a:t> 3 degrees</a:t>
            </a:r>
            <a:endParaRPr lang="en-US" altLang="zh-CN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Formed Cutter &amp; Full Length Vane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US" sz="2400" dirty="0" smtClean="0"/>
              <a:t>Formed cutter</a:t>
            </a:r>
          </a:p>
          <a:p>
            <a:pPr lvl="1">
              <a:lnSpc>
                <a:spcPct val="95000"/>
              </a:lnSpc>
              <a:spcBef>
                <a:spcPts val="300"/>
              </a:spcBef>
            </a:pPr>
            <a:r>
              <a:rPr lang="en-US" sz="2000" dirty="0" smtClean="0"/>
              <a:t>Sample part with modulation made by IMP was measured at LBNL</a:t>
            </a:r>
            <a:br>
              <a:rPr lang="en-US" sz="2000" dirty="0" smtClean="0"/>
            </a:b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 </a:t>
            </a:r>
            <a:r>
              <a:rPr lang="en-US" sz="2000" dirty="0" smtClean="0">
                <a:solidFill>
                  <a:srgbClr val="FF0000"/>
                </a:solidFill>
                <a:sym typeface="Symbol"/>
              </a:rPr>
              <a:t>Good profile</a:t>
            </a:r>
            <a:endParaRPr lang="en-US" sz="2000" dirty="0" smtClean="0">
              <a:solidFill>
                <a:srgbClr val="FF0000"/>
              </a:solidFill>
            </a:endParaRPr>
          </a:p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en-US" sz="2400" dirty="0" smtClean="0"/>
              <a:t>A full length vane was</a:t>
            </a:r>
            <a:br>
              <a:rPr lang="en-US" sz="2400" dirty="0" smtClean="0"/>
            </a:br>
            <a:r>
              <a:rPr lang="en-US" sz="2400" dirty="0" smtClean="0"/>
              <a:t>machined at IMP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18332" r="2749" b="10081"/>
          <a:stretch>
            <a:fillRect/>
          </a:stretch>
        </p:blipFill>
        <p:spPr bwMode="auto">
          <a:xfrm>
            <a:off x="4853345" y="3995227"/>
            <a:ext cx="3812353" cy="209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5509" y="1665040"/>
            <a:ext cx="3218836" cy="245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5393" y="2855256"/>
            <a:ext cx="4361009" cy="3257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RF </a:t>
            </a:r>
            <a:r>
              <a:rPr lang="en-US" dirty="0" smtClean="0"/>
              <a:t>Simulations at LBNL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28294" y="892211"/>
            <a:ext cx="8301203" cy="5331852"/>
          </a:xfrm>
        </p:spPr>
        <p:txBody>
          <a:bodyPr/>
          <a:lstStyle/>
          <a:p>
            <a:r>
              <a:rPr lang="en-US" sz="2800" dirty="0" smtClean="0"/>
              <a:t>To validate the RF simulation results by Romanov, ANSYS code was used </a:t>
            </a:r>
            <a:r>
              <a:rPr lang="en-US" sz="2800" dirty="0" smtClean="0"/>
              <a:t>to perform RF simulations on RFQ geometry for Modules 1, 3, &amp; </a:t>
            </a:r>
            <a:r>
              <a:rPr lang="en-US" sz="2800" dirty="0" smtClean="0"/>
              <a:t>4 with magnetic BC on one end, </a:t>
            </a:r>
            <a:r>
              <a:rPr lang="en-US" sz="2800" dirty="0" smtClean="0">
                <a:solidFill>
                  <a:srgbClr val="C00000"/>
                </a:solidFill>
              </a:rPr>
              <a:t>not the full RFQ length</a:t>
            </a:r>
            <a:endParaRPr lang="en-US" sz="2800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/>
              <a:t>Module 1: </a:t>
            </a:r>
            <a:r>
              <a:rPr lang="en-US" sz="2400" dirty="0" smtClean="0"/>
              <a:t>Cutbacks (entrance), </a:t>
            </a:r>
            <a:r>
              <a:rPr lang="en-US" sz="2400" dirty="0" smtClean="0"/>
              <a:t>r</a:t>
            </a:r>
            <a:r>
              <a:rPr lang="en-US" sz="2400" dirty="0" smtClean="0"/>
              <a:t>adial </a:t>
            </a:r>
            <a:r>
              <a:rPr lang="en-US" sz="2400" dirty="0" smtClean="0"/>
              <a:t>m</a:t>
            </a:r>
            <a:r>
              <a:rPr lang="en-US" sz="2400" dirty="0" smtClean="0"/>
              <a:t>atcher</a:t>
            </a:r>
            <a:r>
              <a:rPr lang="en-US" sz="2400" dirty="0" smtClean="0"/>
              <a:t>, </a:t>
            </a:r>
            <a:r>
              <a:rPr lang="en-US" sz="2400" dirty="0" smtClean="0"/>
              <a:t>slug </a:t>
            </a:r>
            <a:r>
              <a:rPr lang="en-US" sz="2400" dirty="0" smtClean="0"/>
              <a:t>t</a:t>
            </a:r>
            <a:r>
              <a:rPr lang="en-US" sz="2400" dirty="0" smtClean="0"/>
              <a:t>uners</a:t>
            </a:r>
            <a:r>
              <a:rPr lang="en-US" sz="2400" dirty="0" smtClean="0"/>
              <a:t>, </a:t>
            </a:r>
            <a:r>
              <a:rPr lang="en-US" sz="2400" dirty="0" smtClean="0"/>
              <a:t>Pi-rods</a:t>
            </a:r>
            <a:endParaRPr lang="en-US" sz="2400" dirty="0" smtClean="0"/>
          </a:p>
          <a:p>
            <a:pPr lvl="1"/>
            <a:r>
              <a:rPr lang="en-US" sz="2400" dirty="0" smtClean="0"/>
              <a:t>Module </a:t>
            </a:r>
            <a:r>
              <a:rPr lang="en-US" sz="2400" dirty="0" smtClean="0"/>
              <a:t>2&amp;3: </a:t>
            </a:r>
            <a:r>
              <a:rPr lang="en-US" sz="2400" dirty="0" smtClean="0"/>
              <a:t>s</a:t>
            </a:r>
            <a:r>
              <a:rPr lang="en-US" sz="2400" dirty="0" smtClean="0"/>
              <a:t>lug </a:t>
            </a:r>
            <a:r>
              <a:rPr lang="en-US" sz="2400" dirty="0" smtClean="0"/>
              <a:t>t</a:t>
            </a:r>
            <a:r>
              <a:rPr lang="en-US" sz="2400" dirty="0" smtClean="0"/>
              <a:t>uners</a:t>
            </a:r>
            <a:r>
              <a:rPr lang="en-US" sz="2400" dirty="0" smtClean="0"/>
              <a:t>, </a:t>
            </a:r>
            <a:r>
              <a:rPr lang="en-US" sz="2400" dirty="0" smtClean="0"/>
              <a:t>P</a:t>
            </a:r>
            <a:r>
              <a:rPr lang="en-US" sz="2400" dirty="0" smtClean="0"/>
              <a:t>i-rods</a:t>
            </a:r>
            <a:endParaRPr lang="en-US" sz="2400" dirty="0" smtClean="0"/>
          </a:p>
          <a:p>
            <a:pPr lvl="1"/>
            <a:r>
              <a:rPr lang="en-US" sz="2400" dirty="0" smtClean="0"/>
              <a:t>Module </a:t>
            </a:r>
            <a:r>
              <a:rPr lang="en-US" sz="2400" dirty="0" smtClean="0"/>
              <a:t>4: Cutbacks (exit), </a:t>
            </a:r>
            <a:r>
              <a:rPr lang="en-US" sz="2400" dirty="0" smtClean="0"/>
              <a:t>s</a:t>
            </a:r>
            <a:r>
              <a:rPr lang="en-US" sz="2400" dirty="0" smtClean="0"/>
              <a:t>lug </a:t>
            </a:r>
            <a:r>
              <a:rPr lang="en-US" sz="2400" dirty="0" smtClean="0"/>
              <a:t>t</a:t>
            </a:r>
            <a:r>
              <a:rPr lang="en-US" sz="2400" dirty="0" smtClean="0"/>
              <a:t>uners</a:t>
            </a:r>
            <a:r>
              <a:rPr lang="en-US" sz="2400" dirty="0" smtClean="0"/>
              <a:t>, </a:t>
            </a:r>
            <a:r>
              <a:rPr lang="en-US" sz="2400" dirty="0" smtClean="0"/>
              <a:t>Pi-rods</a:t>
            </a:r>
            <a:endParaRPr lang="en-US" sz="2400" dirty="0" smtClean="0"/>
          </a:p>
          <a:p>
            <a:pPr lvl="1"/>
            <a:r>
              <a:rPr lang="en-US" sz="2400" dirty="0" smtClean="0"/>
              <a:t>For the RF simulations, the model does not have vane modulations</a:t>
            </a:r>
          </a:p>
          <a:p>
            <a:r>
              <a:rPr lang="en-US" sz="2800" dirty="0" smtClean="0"/>
              <a:t>The ANSYS simulations done by Andrew Lambert 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489</Words>
  <Application>Microsoft Office PowerPoint</Application>
  <PresentationFormat>On-screen Show (4:3)</PresentationFormat>
  <Paragraphs>81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IMP RFQ Status  and Fabrication Tests</vt:lpstr>
      <vt:lpstr>IMP RFQ Status</vt:lpstr>
      <vt:lpstr>IMP RFQ Status</vt:lpstr>
      <vt:lpstr>Fabrication Tests at IMP</vt:lpstr>
      <vt:lpstr>Braze Tests at IMP</vt:lpstr>
      <vt:lpstr>Braze Test using New Clamp</vt:lpstr>
      <vt:lpstr>Temperature Ramping Profile</vt:lpstr>
      <vt:lpstr>Formed Cutter &amp; Full Length Vane</vt:lpstr>
      <vt:lpstr>Module RF Simulations at LBNL</vt:lpstr>
      <vt:lpstr>Module 1</vt:lpstr>
      <vt:lpstr>Electric Field Flatness of Module 1</vt:lpstr>
      <vt:lpstr>Electric Field Flatness of Module 3</vt:lpstr>
      <vt:lpstr>Electric Field Flatness of Module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 RFQ Design Review</dc:title>
  <dc:creator>Derun</dc:creator>
  <cp:lastModifiedBy>Derun</cp:lastModifiedBy>
  <cp:revision>52</cp:revision>
  <dcterms:created xsi:type="dcterms:W3CDTF">2012-04-08T22:22:41Z</dcterms:created>
  <dcterms:modified xsi:type="dcterms:W3CDTF">2012-11-29T04:58:10Z</dcterms:modified>
</cp:coreProperties>
</file>