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5" r:id="rId4"/>
    <p:sldId id="266" r:id="rId5"/>
    <p:sldId id="269" r:id="rId6"/>
    <p:sldId id="267" r:id="rId7"/>
    <p:sldId id="257" r:id="rId8"/>
    <p:sldId id="262" r:id="rId9"/>
    <p:sldId id="25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34" autoAdjust="0"/>
  </p:normalViewPr>
  <p:slideViewPr>
    <p:cSldViewPr snapToGrid="0" snapToObjects="1">
      <p:cViewPr varScale="1">
        <p:scale>
          <a:sx n="126" d="100"/>
          <a:sy n="126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B466C-7346-CE4E-A83D-95DF593C22F1}" type="datetimeFigureOut">
              <a:rPr lang="en-US" smtClean="0"/>
              <a:t>1/31/13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5AF12-67C9-924E-BB22-57D430A3B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491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1164F-3D5C-CC4E-9A49-87C9AD03DADE}" type="datetimeFigureOut">
              <a:rPr lang="en-US" smtClean="0"/>
              <a:t>1/31/13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D5E8D-69F3-3A47-883D-535A1E7FA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214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should have</a:t>
            </a:r>
            <a:r>
              <a:rPr lang="en-US" baseline="0" dirty="0" smtClean="0"/>
              <a:t> a good summary of the third item.</a:t>
            </a:r>
          </a:p>
          <a:p>
            <a:r>
              <a:rPr lang="en-US" baseline="0" dirty="0" smtClean="0"/>
              <a:t>Item four will likely still need to be worked out.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D5E8D-69F3-3A47-883D-535A1E7FA2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70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208690"/>
            <a:ext cx="8229600" cy="491747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A5E9C2A-02AD-584A-A53B-FBC90A59A1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7462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7" name="Picture 6" descr="FermiMark.gif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70" y="6126163"/>
            <a:ext cx="534704" cy="534704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Development of multi-threaded HEP data processing </a:t>
            </a:r>
            <a:r>
              <a:rPr lang="en-US" dirty="0" smtClean="0"/>
              <a:t>frameworks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Multi-threaded Frameworks Session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94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</a:t>
            </a:r>
            <a:r>
              <a:rPr lang="en-US" dirty="0" smtClean="0"/>
              <a:t>rogramming </a:t>
            </a:r>
            <a:r>
              <a:rPr lang="en-US" dirty="0"/>
              <a:t>methodologies</a:t>
            </a:r>
          </a:p>
          <a:p>
            <a:pPr lvl="1"/>
            <a:r>
              <a:rPr lang="en-US" dirty="0" smtClean="0"/>
              <a:t>Whiteboard</a:t>
            </a:r>
          </a:p>
          <a:p>
            <a:pPr lvl="1"/>
            <a:r>
              <a:rPr lang="en-US" dirty="0" smtClean="0"/>
              <a:t>"</a:t>
            </a:r>
            <a:r>
              <a:rPr lang="en-US" dirty="0" err="1" smtClean="0"/>
              <a:t>vectorizing</a:t>
            </a:r>
            <a:r>
              <a:rPr lang="en-US" dirty="0" smtClean="0"/>
              <a:t>"</a:t>
            </a:r>
            <a:endParaRPr lang="en-US" dirty="0"/>
          </a:p>
          <a:p>
            <a:pPr lvl="1"/>
            <a:r>
              <a:rPr lang="en-US" dirty="0"/>
              <a:t>Task parallelism</a:t>
            </a:r>
          </a:p>
          <a:p>
            <a:pPr lvl="1"/>
            <a:r>
              <a:rPr lang="en-US" dirty="0"/>
              <a:t>Data </a:t>
            </a:r>
            <a:r>
              <a:rPr lang="en-US" dirty="0" smtClean="0"/>
              <a:t>parallelism</a:t>
            </a:r>
          </a:p>
          <a:p>
            <a:pPr lvl="1"/>
            <a:r>
              <a:rPr lang="en-US" dirty="0" smtClean="0"/>
              <a:t>Structure of arrays versus array of structures</a:t>
            </a:r>
            <a:endParaRPr lang="en-US" dirty="0"/>
          </a:p>
          <a:p>
            <a:r>
              <a:rPr lang="en-US" dirty="0" smtClean="0"/>
              <a:t>Levels</a:t>
            </a:r>
          </a:p>
          <a:p>
            <a:pPr lvl="1"/>
            <a:r>
              <a:rPr lang="en-US" dirty="0" smtClean="0"/>
              <a:t>Many events at once</a:t>
            </a:r>
          </a:p>
          <a:p>
            <a:pPr lvl="1"/>
            <a:r>
              <a:rPr lang="en-US" dirty="0" smtClean="0"/>
              <a:t>Many modules within one event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ithin modules - in user space</a:t>
            </a:r>
          </a:p>
          <a:p>
            <a:r>
              <a:rPr lang="en-US" dirty="0" smtClean="0"/>
              <a:t>Performance gains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Technique: What is most advantageous?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782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a technical session with concentration on work that is specific to overall frameworks and moving them towards multi-core, many-core, or </a:t>
            </a:r>
            <a:r>
              <a:rPr lang="en-US" dirty="0" smtClean="0"/>
              <a:t>perhaps other </a:t>
            </a:r>
            <a:r>
              <a:rPr lang="en-US" dirty="0"/>
              <a:t>high-performance parallel systems. Areas of interest are the development of multi-threaded HEP data processing frameworks, design issues such as scheduling, thread-safety of toolkits, and performance estimation. We will also discuss migration strategies for the existing algorithmic code and lessons learned from prototypes and demonstrators.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description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7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59967"/>
            <a:ext cx="8229600" cy="48360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software frameworks</a:t>
            </a:r>
          </a:p>
          <a:p>
            <a:pPr lvl="1"/>
            <a:r>
              <a:rPr lang="en-US" dirty="0" smtClean="0"/>
              <a:t>CMSSW - Chris Jones</a:t>
            </a:r>
          </a:p>
          <a:p>
            <a:pPr lvl="1"/>
            <a:r>
              <a:rPr lang="en-US" dirty="0" smtClean="0"/>
              <a:t>art framework at the Intensity Frontier - Chris Green</a:t>
            </a:r>
          </a:p>
          <a:p>
            <a:pPr lvl="1"/>
            <a:r>
              <a:rPr lang="en-US"/>
              <a:t>The CERN Concurrency Framework Project (</a:t>
            </a:r>
            <a:r>
              <a:rPr lang="en-US"/>
              <a:t>CF4Hep</a:t>
            </a:r>
            <a:r>
              <a:rPr lang="en-US" smtClean="0"/>
              <a:t>) - </a:t>
            </a:r>
            <a:r>
              <a:rPr lang="en-US" dirty="0" err="1" smtClean="0"/>
              <a:t>Benedikt</a:t>
            </a:r>
            <a:r>
              <a:rPr lang="en-US" dirty="0" smtClean="0"/>
              <a:t> </a:t>
            </a:r>
            <a:r>
              <a:rPr lang="en-US" dirty="0" err="1" smtClean="0"/>
              <a:t>Hegner</a:t>
            </a:r>
            <a:endParaRPr lang="en-US" dirty="0" smtClean="0"/>
          </a:p>
          <a:p>
            <a:pPr lvl="1"/>
            <a:r>
              <a:rPr lang="en-US" dirty="0" smtClean="0"/>
              <a:t>Simulation </a:t>
            </a:r>
            <a:r>
              <a:rPr lang="en-US" dirty="0"/>
              <a:t>v</a:t>
            </a:r>
            <a:r>
              <a:rPr lang="en-US" dirty="0" smtClean="0"/>
              <a:t>ector prototype - Andrei </a:t>
            </a:r>
            <a:r>
              <a:rPr lang="en-US" dirty="0" err="1" smtClean="0"/>
              <a:t>Gheata</a:t>
            </a:r>
            <a:endParaRPr lang="en-US" dirty="0" smtClean="0"/>
          </a:p>
          <a:p>
            <a:r>
              <a:rPr lang="en-US" dirty="0" smtClean="0"/>
              <a:t>Uses of software frameworks</a:t>
            </a:r>
          </a:p>
          <a:p>
            <a:pPr lvl="1"/>
            <a:r>
              <a:rPr lang="en-US" dirty="0" smtClean="0"/>
              <a:t>ATLAS multithreading </a:t>
            </a:r>
            <a:r>
              <a:rPr lang="en-US" dirty="0"/>
              <a:t>e</a:t>
            </a:r>
            <a:r>
              <a:rPr lang="en-US" dirty="0" smtClean="0"/>
              <a:t>xperiences - </a:t>
            </a:r>
            <a:r>
              <a:rPr lang="en-US" dirty="0" err="1" smtClean="0"/>
              <a:t>Wim</a:t>
            </a:r>
            <a:r>
              <a:rPr lang="en-US" dirty="0" smtClean="0"/>
              <a:t> </a:t>
            </a:r>
            <a:r>
              <a:rPr lang="en-US" dirty="0" err="1" smtClean="0"/>
              <a:t>Larijsen</a:t>
            </a:r>
            <a:endParaRPr lang="en-US" dirty="0" smtClean="0"/>
          </a:p>
          <a:p>
            <a:pPr lvl="1"/>
            <a:r>
              <a:rPr lang="en-US" dirty="0" smtClean="0"/>
              <a:t>Intra-module parallelism - </a:t>
            </a:r>
            <a:r>
              <a:rPr lang="en-US" dirty="0" err="1" smtClean="0"/>
              <a:t>Danilo</a:t>
            </a:r>
            <a:r>
              <a:rPr lang="en-US" dirty="0" smtClean="0"/>
              <a:t> </a:t>
            </a:r>
            <a:r>
              <a:rPr lang="en-US" dirty="0" err="1" smtClean="0"/>
              <a:t>Piparo</a:t>
            </a:r>
            <a:endParaRPr lang="en-US" dirty="0" smtClean="0"/>
          </a:p>
          <a:p>
            <a:pPr lvl="1"/>
            <a:r>
              <a:rPr lang="en-US" dirty="0" smtClean="0"/>
              <a:t>Trigger integration tools - Kurt </a:t>
            </a:r>
            <a:r>
              <a:rPr lang="en-US" dirty="0" err="1" smtClean="0"/>
              <a:t>Biery</a:t>
            </a:r>
            <a:endParaRPr lang="en-US" dirty="0" smtClean="0"/>
          </a:p>
          <a:p>
            <a:pPr lvl="1"/>
            <a:r>
              <a:rPr lang="en-US" dirty="0" smtClean="0"/>
              <a:t>Parallelism of algorithms with TBB in the </a:t>
            </a:r>
            <a:r>
              <a:rPr lang="en-US" dirty="0" err="1" smtClean="0"/>
              <a:t>SuperB</a:t>
            </a:r>
            <a:r>
              <a:rPr lang="en-US" dirty="0" smtClean="0"/>
              <a:t> framework - Marco </a:t>
            </a:r>
            <a:r>
              <a:rPr lang="en-US" dirty="0" err="1" smtClean="0"/>
              <a:t>Corvo</a:t>
            </a:r>
            <a:endParaRPr lang="en-US" dirty="0" smtClean="0"/>
          </a:p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8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1322"/>
            <a:ext cx="8229600" cy="4664678"/>
          </a:xfrm>
        </p:spPr>
        <p:txBody>
          <a:bodyPr>
            <a:noAutofit/>
          </a:bodyPr>
          <a:lstStyle/>
          <a:p>
            <a:r>
              <a:rPr lang="en-US" sz="2800" dirty="0" smtClean="0"/>
              <a:t>Summary </a:t>
            </a:r>
            <a:r>
              <a:rPr lang="en-US" sz="2800" dirty="0"/>
              <a:t>of technical </a:t>
            </a:r>
            <a:r>
              <a:rPr lang="en-US" sz="2800" dirty="0" smtClean="0"/>
              <a:t>issues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you decided on a technology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there valuable insights you've gained or "lesson's learned" from the last year?</a:t>
            </a:r>
          </a:p>
          <a:p>
            <a:r>
              <a:rPr lang="en-US" sz="2800" dirty="0" smtClean="0"/>
              <a:t>Scheduling </a:t>
            </a:r>
            <a:r>
              <a:rPr lang="en-US" sz="2800" dirty="0"/>
              <a:t>of </a:t>
            </a:r>
            <a:r>
              <a:rPr lang="en-US" sz="2800" dirty="0" smtClean="0"/>
              <a:t>work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what level? </a:t>
            </a:r>
            <a:r>
              <a:rPr lang="en-US" dirty="0" smtClean="0"/>
              <a:t>(</a:t>
            </a:r>
            <a:r>
              <a:rPr lang="en-US" dirty="0"/>
              <a:t>Event level, module level, other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will processing be handled? </a:t>
            </a:r>
            <a:r>
              <a:rPr lang="en-US" dirty="0" smtClean="0"/>
              <a:t>(</a:t>
            </a:r>
            <a:r>
              <a:rPr lang="en-US" dirty="0"/>
              <a:t>Control-flow or </a:t>
            </a:r>
            <a:r>
              <a:rPr lang="en-US" dirty="0" smtClean="0"/>
              <a:t>demand</a:t>
            </a:r>
            <a:r>
              <a:rPr lang="en-US" dirty="0"/>
              <a:t>-driven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level of parallelism will be achieved? </a:t>
            </a:r>
            <a:r>
              <a:rPr lang="en-US" dirty="0" smtClean="0"/>
              <a:t>(</a:t>
            </a:r>
            <a:r>
              <a:rPr lang="en-US" dirty="0"/>
              <a:t>event and/or module level,  multi-</a:t>
            </a:r>
            <a:r>
              <a:rPr lang="en-US" dirty="0" smtClean="0"/>
              <a:t>node or </a:t>
            </a:r>
            <a:r>
              <a:rPr lang="en-US" dirty="0"/>
              <a:t>multi-process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3360"/>
            <a:ext cx="8229600" cy="885813"/>
          </a:xfrm>
        </p:spPr>
        <p:txBody>
          <a:bodyPr/>
          <a:lstStyle/>
          <a:p>
            <a:r>
              <a:rPr lang="en-US" dirty="0"/>
              <a:t>Things to be addressed in the talks</a:t>
            </a:r>
          </a:p>
        </p:txBody>
      </p:sp>
    </p:spTree>
    <p:extLst>
      <p:ext uri="{BB962C8B-B14F-4D97-AF65-F5344CB8AC3E}">
        <p14:creationId xmlns:p14="http://schemas.microsoft.com/office/powerpoint/2010/main" val="2604849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Component design</a:t>
            </a:r>
          </a:p>
          <a:p>
            <a:pPr lvl="1"/>
            <a:r>
              <a:rPr lang="en-US" dirty="0"/>
              <a:t>Are there any </a:t>
            </a:r>
            <a:r>
              <a:rPr lang="en-US" dirty="0" smtClean="0"/>
              <a:t>changes to global Service? (</a:t>
            </a:r>
            <a:r>
              <a:rPr lang="en-US" dirty="0"/>
              <a:t>addressing bottlenecks, </a:t>
            </a:r>
            <a:r>
              <a:rPr lang="en-US" dirty="0" smtClean="0"/>
              <a:t>shared access </a:t>
            </a:r>
            <a:r>
              <a:rPr lang="en-US" dirty="0"/>
              <a:t>issues)</a:t>
            </a:r>
          </a:p>
          <a:p>
            <a:pPr lvl="1"/>
            <a:r>
              <a:rPr lang="en-US" dirty="0"/>
              <a:t>Is the Event data model changing</a:t>
            </a:r>
            <a:r>
              <a:rPr lang="en-US" dirty="0" smtClean="0"/>
              <a:t>? (</a:t>
            </a:r>
            <a:r>
              <a:rPr lang="en-US" dirty="0"/>
              <a:t>product design, access rules, metadata)</a:t>
            </a:r>
          </a:p>
          <a:p>
            <a:pPr lvl="1"/>
            <a:r>
              <a:rPr lang="en-US" dirty="0"/>
              <a:t>Is </a:t>
            </a:r>
            <a:r>
              <a:rPr lang="en-US" dirty="0" smtClean="0"/>
              <a:t>geometry, calibration or other ancillary </a:t>
            </a:r>
            <a:r>
              <a:rPr lang="en-US" dirty="0"/>
              <a:t>data handling </a:t>
            </a:r>
            <a:r>
              <a:rPr lang="en-US" dirty="0" smtClean="0"/>
              <a:t>changing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will summary products </a:t>
            </a:r>
            <a:r>
              <a:rPr lang="en-US" dirty="0" smtClean="0"/>
              <a:t>such as histograms and statistics be </a:t>
            </a:r>
            <a:r>
              <a:rPr lang="en-US" dirty="0"/>
              <a:t>handled? 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there a need for parallelism within the I/O </a:t>
            </a:r>
            <a:r>
              <a:rPr lang="en-US" dirty="0" smtClean="0"/>
              <a:t>subsystem?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to be addressed in the </a:t>
            </a:r>
            <a:r>
              <a:rPr lang="en-US" dirty="0" smtClean="0"/>
              <a:t>talks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2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20445"/>
            <a:ext cx="8119867" cy="4775555"/>
          </a:xfrm>
        </p:spPr>
        <p:txBody>
          <a:bodyPr>
            <a:noAutofit/>
          </a:bodyPr>
          <a:lstStyle/>
          <a:p>
            <a:r>
              <a:rPr lang="en-US" sz="2000" dirty="0"/>
              <a:t>Programming and algorithm integration</a:t>
            </a:r>
          </a:p>
          <a:p>
            <a:pPr lvl="1"/>
            <a:r>
              <a:rPr lang="en-US" sz="2000" dirty="0"/>
              <a:t>How will modules/algorithms be organized? </a:t>
            </a:r>
            <a:r>
              <a:rPr lang="en-US" sz="2000" dirty="0" smtClean="0"/>
              <a:t>(interfaces, </a:t>
            </a:r>
            <a:r>
              <a:rPr lang="en-US" sz="2000" dirty="0"/>
              <a:t>granularity and separation)</a:t>
            </a:r>
          </a:p>
          <a:p>
            <a:pPr lvl="1"/>
            <a:r>
              <a:rPr lang="en-US" sz="2000" dirty="0"/>
              <a:t>What guidelines for developing classes and functions will be developed?</a:t>
            </a:r>
          </a:p>
          <a:p>
            <a:pPr lvl="1"/>
            <a:r>
              <a:rPr lang="en-US" sz="2000" dirty="0"/>
              <a:t>How will existing code be migrated or ported?</a:t>
            </a:r>
          </a:p>
          <a:p>
            <a:pPr lvl="1"/>
            <a:r>
              <a:rPr lang="en-US" sz="2000" dirty="0"/>
              <a:t>How will resources for parallel algorithms be managed</a:t>
            </a:r>
            <a:r>
              <a:rPr lang="en-US" sz="2000" dirty="0" smtClean="0"/>
              <a:t>? (</a:t>
            </a:r>
            <a:r>
              <a:rPr lang="en-US" sz="2000" dirty="0"/>
              <a:t>memory, cores, etc.)</a:t>
            </a:r>
          </a:p>
          <a:p>
            <a:r>
              <a:rPr lang="en-US" sz="2000" dirty="0"/>
              <a:t>Performance issues</a:t>
            </a:r>
          </a:p>
          <a:p>
            <a:pPr lvl="1"/>
            <a:r>
              <a:rPr lang="en-US" sz="2000" dirty="0"/>
              <a:t>Are there results from the past </a:t>
            </a:r>
            <a:r>
              <a:rPr lang="en-US" sz="2000" dirty="0" smtClean="0"/>
              <a:t>year</a:t>
            </a:r>
            <a:r>
              <a:rPr lang="en-US" sz="2000" dirty="0"/>
              <a:t> </a:t>
            </a:r>
            <a:r>
              <a:rPr lang="en-US" sz="2000" dirty="0" smtClean="0"/>
              <a:t>from </a:t>
            </a:r>
            <a:r>
              <a:rPr lang="en-US" sz="2000" dirty="0"/>
              <a:t>demonstrators and various use </a:t>
            </a:r>
            <a:r>
              <a:rPr lang="en-US" sz="2000" dirty="0" smtClean="0"/>
              <a:t>cases?</a:t>
            </a:r>
            <a:endParaRPr lang="en-US" sz="2000" dirty="0"/>
          </a:p>
          <a:p>
            <a:pPr lvl="1"/>
            <a:r>
              <a:rPr lang="en-US" sz="2000" dirty="0"/>
              <a:t>What measures of effectiveness and success have been developed?</a:t>
            </a:r>
          </a:p>
          <a:p>
            <a:pPr lvl="1"/>
            <a:r>
              <a:rPr lang="en-US" sz="2000" dirty="0"/>
              <a:t>What scaling studies were </a:t>
            </a:r>
            <a:r>
              <a:rPr lang="en-US" sz="2000" dirty="0" smtClean="0"/>
              <a:t>performed and how </a:t>
            </a:r>
            <a:r>
              <a:rPr lang="en-US" sz="2000" dirty="0"/>
              <a:t>many cores are you targeting</a:t>
            </a:r>
            <a:r>
              <a:rPr lang="en-US" sz="2000" dirty="0" smtClean="0"/>
              <a:t>?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to be addressed in the </a:t>
            </a:r>
            <a:r>
              <a:rPr lang="en-US" dirty="0" smtClean="0"/>
              <a:t>talks 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2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Assess the interest for a joint development of a generic software framework or a collection of services. </a:t>
            </a: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/>
              <a:t>the degree of overlap between the needs and medium to long term plans of the experiments Fermilab and CERN are supporting. </a:t>
            </a: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a list of potential technologies that would allow the effective use of upcoming hardware landscape and ensure that all the relevant solutions are being explored. </a:t>
            </a: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commonalities and synergies that lend themselves to collaboration.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Reminder - Objectives from last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80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begins ...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8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Promising programming tools for C++</a:t>
            </a:r>
          </a:p>
          <a:p>
            <a:pPr lvl="1"/>
            <a:r>
              <a:rPr lang="en-US" dirty="0" smtClean="0"/>
              <a:t>TBB</a:t>
            </a:r>
          </a:p>
          <a:p>
            <a:pPr lvl="1"/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GCD / </a:t>
            </a:r>
            <a:r>
              <a:rPr lang="en-US" dirty="0" err="1" smtClean="0"/>
              <a:t>libdispatch</a:t>
            </a:r>
            <a:endParaRPr lang="en-US" dirty="0"/>
          </a:p>
          <a:p>
            <a:r>
              <a:rPr lang="en-US" dirty="0" smtClean="0"/>
              <a:t>Other technologies</a:t>
            </a:r>
            <a:endParaRPr lang="en-US" dirty="0" smtClean="0"/>
          </a:p>
          <a:p>
            <a:pPr lvl="1"/>
            <a:r>
              <a:rPr lang="en-US" dirty="0" smtClean="0"/>
              <a:t>Go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err="1" smtClean="0"/>
              <a:t>threads</a:t>
            </a:r>
            <a:r>
              <a:rPr lang="en-US" dirty="0" smtClean="0"/>
              <a:t> directly</a:t>
            </a:r>
          </a:p>
          <a:p>
            <a:pPr lvl="1"/>
            <a:r>
              <a:rPr lang="en-US" dirty="0" smtClean="0"/>
              <a:t>has C++11 made things much easier to deal with?</a:t>
            </a:r>
            <a:endParaRPr lang="en-US" dirty="0"/>
          </a:p>
          <a:p>
            <a:r>
              <a:rPr lang="en-US" dirty="0" smtClean="0"/>
              <a:t>Architectures</a:t>
            </a:r>
          </a:p>
          <a:p>
            <a:pPr lvl="1"/>
            <a:r>
              <a:rPr lang="en-US" dirty="0" smtClean="0"/>
              <a:t>GPGPU with </a:t>
            </a:r>
            <a:r>
              <a:rPr lang="en-US" dirty="0" err="1" smtClean="0"/>
              <a:t>OpenCL</a:t>
            </a:r>
            <a:r>
              <a:rPr lang="en-US" dirty="0" smtClean="0"/>
              <a:t> or CUDA</a:t>
            </a:r>
          </a:p>
          <a:p>
            <a:pPr lvl="1"/>
            <a:r>
              <a:rPr lang="en-US" dirty="0" smtClean="0"/>
              <a:t>Phi</a:t>
            </a:r>
          </a:p>
          <a:p>
            <a:pPr lvl="1"/>
            <a:r>
              <a:rPr lang="en-US" dirty="0" smtClean="0"/>
              <a:t>Anything else? Blue Gene?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Technology: Are </a:t>
            </a:r>
            <a:r>
              <a:rPr lang="en-US" dirty="0" smtClean="0"/>
              <a:t>there clear winners?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2/4/2013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A5E9C2A-02AD-584A-A53B-FBC90A59A18E}" type="slidenum">
              <a:rPr lang="en-US" smtClean="0"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Annual Concurrency Forum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67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7441</TotalTime>
  <Words>750</Words>
  <Application>Microsoft Macintosh PowerPoint</Application>
  <PresentationFormat>On-screen Show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Multi-threaded Frameworks Session</vt:lpstr>
      <vt:lpstr>Session description</vt:lpstr>
      <vt:lpstr>Schedule</vt:lpstr>
      <vt:lpstr>Things to be addressed in the talks</vt:lpstr>
      <vt:lpstr>Things to be addressed in the talks (2)</vt:lpstr>
      <vt:lpstr>Things to be addressed in the talks (3)</vt:lpstr>
      <vt:lpstr>Reminder - Objectives from last year</vt:lpstr>
      <vt:lpstr>Session begins ...</vt:lpstr>
      <vt:lpstr>Technology: Are there clear winners?</vt:lpstr>
      <vt:lpstr>Technique: What is most advantageous?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</dc:title>
  <dc:creator>Jim Kowalkowski</dc:creator>
  <cp:lastModifiedBy>Jim Kowalkowski</cp:lastModifiedBy>
  <cp:revision>53</cp:revision>
  <cp:lastPrinted>2013-01-14T22:29:11Z</cp:lastPrinted>
  <dcterms:created xsi:type="dcterms:W3CDTF">2012-12-31T15:08:13Z</dcterms:created>
  <dcterms:modified xsi:type="dcterms:W3CDTF">2013-02-04T12:24:07Z</dcterms:modified>
</cp:coreProperties>
</file>