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5"/>
  </p:notesMasterIdLst>
  <p:handoutMasterIdLst>
    <p:handoutMasterId r:id="rId6"/>
  </p:handoutMasterIdLst>
  <p:sldIdLst>
    <p:sldId id="256" r:id="rId2"/>
    <p:sldId id="272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4" autoAdjust="0"/>
  </p:normalViewPr>
  <p:slideViewPr>
    <p:cSldViewPr snapToGrid="0" snapToObjects="1">
      <p:cViewPr varScale="1">
        <p:scale>
          <a:sx n="137" d="100"/>
          <a:sy n="137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B466C-7346-CE4E-A83D-95DF593C22F1}" type="datetimeFigureOut">
              <a:rPr lang="en-US" smtClean="0"/>
              <a:t>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5AF12-67C9-924E-BB22-57D430A3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49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164F-3D5C-CC4E-9A49-87C9AD03DADE}" type="datetimeFigureOut">
              <a:rPr lang="en-US" smtClean="0"/>
              <a:t>2/5/13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D5E8D-69F3-3A47-883D-535A1E7FA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21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208690"/>
            <a:ext cx="8229600" cy="491747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7462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7" name="Picture 6" descr="FermiMark.gif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0" y="6126163"/>
            <a:ext cx="534704" cy="53470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Major observations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Multi-threaded Frameworks </a:t>
            </a:r>
            <a:r>
              <a:rPr lang="en-US" dirty="0" smtClean="0"/>
              <a:t>Session Summary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9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42273"/>
            <a:ext cx="8229600" cy="496139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Almost everyone has found TBB to be reasonable choice for managing threads</a:t>
            </a:r>
          </a:p>
          <a:p>
            <a:pPr lvl="1"/>
            <a:r>
              <a:rPr lang="en-US" dirty="0" smtClean="0"/>
              <a:t>Permits reasonable use of resources at framework level and user level</a:t>
            </a:r>
          </a:p>
          <a:p>
            <a:pPr lvl="1"/>
            <a:r>
              <a:rPr lang="en-US" dirty="0" smtClean="0"/>
              <a:t>Fits nicely into how we use C++</a:t>
            </a:r>
          </a:p>
          <a:p>
            <a:pPr lvl="1"/>
            <a:r>
              <a:rPr lang="en-US" dirty="0"/>
              <a:t>Strategies for developing parallel code seem to be appearing using TBB functions such as </a:t>
            </a:r>
            <a:r>
              <a:rPr lang="en-US" dirty="0" err="1"/>
              <a:t>parallel_for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I/O is expected to be an upcoming issue and did not receive much coverage in the current talks </a:t>
            </a:r>
          </a:p>
          <a:p>
            <a:r>
              <a:rPr lang="en-US" dirty="0" smtClean="0"/>
              <a:t>Performance has been measured for parts of algorithms and for scheduling evaluations, but overall standard measurements of scaling and reasonable choices for threading parameters were not described</a:t>
            </a:r>
          </a:p>
          <a:p>
            <a:pPr lvl="1"/>
            <a:r>
              <a:rPr lang="en-US" dirty="0" smtClean="0"/>
              <a:t>Best number of cores to achieve good node utilization not specified</a:t>
            </a:r>
          </a:p>
          <a:p>
            <a:r>
              <a:rPr lang="en-US" dirty="0" smtClean="0"/>
              <a:t>Global services are treated specially; serial access is required in some cases</a:t>
            </a:r>
          </a:p>
          <a:p>
            <a:r>
              <a:rPr lang="en-US" dirty="0" smtClean="0"/>
              <a:t>External libraries that use threads may disrupt processing if they are active frequently</a:t>
            </a:r>
          </a:p>
          <a:p>
            <a:r>
              <a:rPr lang="en-US" dirty="0" smtClean="0"/>
              <a:t>Current algorithm / module interfaces will be retained</a:t>
            </a:r>
          </a:p>
          <a:p>
            <a:r>
              <a:rPr lang="en-US" dirty="0" smtClean="0"/>
              <a:t>Everyone seems to be happy with the C++11 thread support for lower level programming tasks</a:t>
            </a:r>
          </a:p>
          <a:p>
            <a:r>
              <a:rPr lang="en-US" dirty="0" smtClean="0"/>
              <a:t>Have not seen results that show improvements over running multiple single-threaded </a:t>
            </a:r>
            <a:r>
              <a:rPr lang="en-US" dirty="0" err="1" smtClean="0"/>
              <a:t>executables</a:t>
            </a:r>
            <a:r>
              <a:rPr lang="en-US" dirty="0" smtClean="0"/>
              <a:t> on standard big core nodes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9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9862"/>
            <a:ext cx="8229600" cy="49661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Levels of parallelism</a:t>
            </a:r>
          </a:p>
          <a:p>
            <a:pPr lvl="1"/>
            <a:r>
              <a:rPr lang="en-US" dirty="0" smtClean="0"/>
              <a:t>CMSSW has event stream</a:t>
            </a:r>
          </a:p>
          <a:p>
            <a:pPr lvl="1"/>
            <a:r>
              <a:rPr lang="en-US" dirty="0" smtClean="0"/>
              <a:t>Art has multiple schedules</a:t>
            </a:r>
          </a:p>
          <a:p>
            <a:pPr lvl="1"/>
            <a:r>
              <a:rPr lang="en-US" dirty="0" smtClean="0"/>
              <a:t>Concurrency framework project (CFP) operates at the algorithm level</a:t>
            </a:r>
          </a:p>
          <a:p>
            <a:pPr lvl="1"/>
            <a:r>
              <a:rPr lang="en-US" dirty="0" smtClean="0"/>
              <a:t>All require multiple event to be active concurrently</a:t>
            </a:r>
          </a:p>
          <a:p>
            <a:pPr lvl="1"/>
            <a:r>
              <a:rPr lang="en-US" dirty="0" smtClean="0"/>
              <a:t>All have strategy for cloning or copying modules</a:t>
            </a:r>
          </a:p>
          <a:p>
            <a:pPr lvl="1"/>
            <a:r>
              <a:rPr lang="en-US" dirty="0" smtClean="0"/>
              <a:t>Simulation vector prototype operating on vector of particle across events will similar qualities</a:t>
            </a:r>
          </a:p>
          <a:p>
            <a:r>
              <a:rPr lang="en-US" dirty="0" smtClean="0"/>
              <a:t>CMS and CFP expect gains at the module level, art does not, ATLAS exploring the sub-algorithm level</a:t>
            </a:r>
          </a:p>
          <a:p>
            <a:r>
              <a:rPr lang="en-US" dirty="0" smtClean="0"/>
              <a:t>CMS revising modules that use most of the time, others want to retain algorithms largely how they are</a:t>
            </a:r>
          </a:p>
          <a:p>
            <a:r>
              <a:rPr lang="en-US" dirty="0" smtClean="0"/>
              <a:t>CMS and ATLAS continue to be focused on conserving memory, other do not seem as concerned about this, ATLAS even more concerned about reduced memory platforms such as Xeon Phi</a:t>
            </a:r>
          </a:p>
          <a:p>
            <a:r>
              <a:rPr lang="en-US" smtClean="0"/>
              <a:t>ATLAS </a:t>
            </a:r>
            <a:r>
              <a:rPr lang="en-US" dirty="0" smtClean="0"/>
              <a:t>appears to be still searching for a good direction through experimentation with </a:t>
            </a:r>
            <a:r>
              <a:rPr lang="en-US" dirty="0" err="1" smtClean="0"/>
              <a:t>GaudiHive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8826</TotalTime>
  <Words>357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Multi-threaded Frameworks Session Summary</vt:lpstr>
      <vt:lpstr>Relevant conclusions</vt:lpstr>
      <vt:lpstr>Larger differences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</dc:title>
  <dc:creator>Jim Kowalkowski</dc:creator>
  <cp:lastModifiedBy>Jim Kowalkowski</cp:lastModifiedBy>
  <cp:revision>65</cp:revision>
  <cp:lastPrinted>2013-01-14T22:29:11Z</cp:lastPrinted>
  <dcterms:created xsi:type="dcterms:W3CDTF">2012-12-31T15:08:13Z</dcterms:created>
  <dcterms:modified xsi:type="dcterms:W3CDTF">2013-02-06T14:22:24Z</dcterms:modified>
</cp:coreProperties>
</file>