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CC0D1-E503-45CD-B4BE-DD3862F2617A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AC16-4DFF-4199-AF6D-6DCE4FF960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Preparing simulation for vectors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Andrei </a:t>
            </a:r>
            <a:r>
              <a:rPr lang="en-US" dirty="0" err="1" smtClean="0"/>
              <a:t>Gheata</a:t>
            </a:r>
            <a:endParaRPr lang="en-US" dirty="0" smtClean="0"/>
          </a:p>
          <a:p>
            <a:r>
              <a:rPr lang="en-US" dirty="0" smtClean="0"/>
              <a:t>Annual concurrency forum meeting</a:t>
            </a:r>
          </a:p>
          <a:p>
            <a:r>
              <a:rPr lang="en-US" dirty="0" smtClean="0"/>
              <a:t>FNAL 4-6 February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Steering vectors of tracks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Framework/prototype allowing to schedule transport of baskets of particles</a:t>
            </a:r>
          </a:p>
          <a:p>
            <a:pPr lvl="1"/>
            <a:r>
              <a:rPr lang="en-US" dirty="0" smtClean="0"/>
              <a:t>Featuring locality per geometry volume</a:t>
            </a:r>
          </a:p>
          <a:p>
            <a:pPr lvl="1"/>
            <a:r>
              <a:rPr lang="en-US" dirty="0" smtClean="0"/>
              <a:t>Allowing  pushing </a:t>
            </a:r>
            <a:r>
              <a:rPr lang="en-US" dirty="0" err="1" smtClean="0"/>
              <a:t>vectorization</a:t>
            </a:r>
            <a:r>
              <a:rPr lang="en-US" dirty="0" smtClean="0"/>
              <a:t> to geometry and physics CPU intensive algorithms</a:t>
            </a:r>
          </a:p>
          <a:p>
            <a:r>
              <a:rPr lang="en-US" dirty="0" smtClean="0"/>
              <a:t>Migrating towards a task self-scheduling system, easier to integrate further with other scheduling libraries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uch as TBB</a:t>
            </a:r>
          </a:p>
          <a:p>
            <a:r>
              <a:rPr lang="en-US" dirty="0" smtClean="0"/>
              <a:t>Allowing for the user simulation code to profit from the vector dispatching system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etector response simulation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actually gain </a:t>
            </a:r>
            <a:r>
              <a:rPr lang="en-US" dirty="0" smtClean="0"/>
              <a:t>in transporting </a:t>
            </a:r>
            <a:r>
              <a:rPr lang="en-US" dirty="0" smtClean="0"/>
              <a:t>vectors 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theory yes, but we want to prove it using the current prototype</a:t>
            </a:r>
          </a:p>
          <a:p>
            <a:pPr lvl="1"/>
            <a:r>
              <a:rPr lang="en-US" dirty="0" smtClean="0"/>
              <a:t>Realistic benchmarking with geometry and physics requires a very large effort</a:t>
            </a:r>
          </a:p>
          <a:p>
            <a:r>
              <a:rPr lang="en-US" dirty="0" smtClean="0"/>
              <a:t>To prove the principle in reasonable time, we need to focus on a simplified subset</a:t>
            </a:r>
          </a:p>
          <a:p>
            <a:pPr lvl="1"/>
            <a:r>
              <a:rPr lang="en-US" dirty="0" smtClean="0"/>
              <a:t>Geometry: boxes + tubes + vector-enabled navigator</a:t>
            </a:r>
          </a:p>
          <a:p>
            <a:pPr lvl="1"/>
            <a:r>
              <a:rPr lang="en-US" dirty="0" smtClean="0"/>
              <a:t>Physics: the simplification that we are already using</a:t>
            </a:r>
          </a:p>
          <a:p>
            <a:r>
              <a:rPr lang="en-US" dirty="0" smtClean="0"/>
              <a:t>Compare against the same prototype where the </a:t>
            </a:r>
            <a:r>
              <a:rPr lang="en-US" dirty="0" err="1" smtClean="0"/>
              <a:t>vectorization</a:t>
            </a:r>
            <a:r>
              <a:rPr lang="en-US" dirty="0" smtClean="0"/>
              <a:t> is disabled</a:t>
            </a:r>
          </a:p>
          <a:p>
            <a:pPr lvl="1"/>
            <a:r>
              <a:rPr lang="en-US" dirty="0" smtClean="0"/>
              <a:t>This will give an initial </a:t>
            </a:r>
            <a:r>
              <a:rPr lang="en-US" dirty="0" err="1" smtClean="0"/>
              <a:t>vectorization</a:t>
            </a:r>
            <a:r>
              <a:rPr lang="en-US" dirty="0" smtClean="0"/>
              <a:t> benchmark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Vectorization</a:t>
            </a:r>
            <a:r>
              <a:rPr lang="en-US" dirty="0" smtClean="0"/>
              <a:t> of </a:t>
            </a:r>
            <a:r>
              <a:rPr lang="en-US" dirty="0" err="1" smtClean="0"/>
              <a:t>DistToIn</a:t>
            </a:r>
            <a:r>
              <a:rPr lang="en-US" dirty="0" smtClean="0"/>
              <a:t>(), </a:t>
            </a:r>
            <a:r>
              <a:rPr lang="en-US" dirty="0" err="1" smtClean="0"/>
              <a:t>DistToOut</a:t>
            </a:r>
            <a:r>
              <a:rPr lang="en-US" dirty="0" smtClean="0"/>
              <a:t>() and Safety() for a couple of solids</a:t>
            </a:r>
          </a:p>
          <a:p>
            <a:pPr lvl="1"/>
            <a:r>
              <a:rPr lang="en-US" dirty="0" smtClean="0"/>
              <a:t>Already a good </a:t>
            </a:r>
            <a:r>
              <a:rPr lang="en-US" dirty="0" err="1" smtClean="0"/>
              <a:t>vectorization</a:t>
            </a:r>
            <a:r>
              <a:rPr lang="en-US" dirty="0" smtClean="0"/>
              <a:t> exercise, gaining experience and giving an idea of the effort for more complex shapes</a:t>
            </a:r>
          </a:p>
          <a:p>
            <a:r>
              <a:rPr lang="en-US" dirty="0" smtClean="0"/>
              <a:t>Simplified global navigation</a:t>
            </a:r>
          </a:p>
          <a:p>
            <a:pPr lvl="1"/>
            <a:r>
              <a:rPr lang="en-US" dirty="0" smtClean="0"/>
              <a:t>Remove optimizations per volume (simple </a:t>
            </a:r>
            <a:r>
              <a:rPr lang="en-US" b="1" dirty="0" smtClean="0"/>
              <a:t>for</a:t>
            </a:r>
            <a:r>
              <a:rPr lang="en-US" dirty="0" smtClean="0"/>
              <a:t> loops over solids)</a:t>
            </a:r>
          </a:p>
          <a:p>
            <a:pPr lvl="1"/>
            <a:r>
              <a:rPr lang="en-US" dirty="0" smtClean="0"/>
              <a:t>Will damage intrinsic navigation performance but does not matter for the test case</a:t>
            </a:r>
          </a:p>
          <a:p>
            <a:r>
              <a:rPr lang="en-US" dirty="0" smtClean="0"/>
              <a:t>Creating a “detector” geometry using these components</a:t>
            </a:r>
          </a:p>
          <a:p>
            <a:pPr lvl="1"/>
            <a:r>
              <a:rPr lang="en-US" dirty="0" smtClean="0"/>
              <a:t>Maybe more than one to study the impact of complexity on vector performance</a:t>
            </a:r>
          </a:p>
          <a:p>
            <a:r>
              <a:rPr lang="en-US" dirty="0" smtClean="0"/>
              <a:t>The test case can be used later as GPU test also</a:t>
            </a:r>
          </a:p>
          <a:p>
            <a:r>
              <a:rPr lang="en-US" dirty="0" smtClean="0"/>
              <a:t>Time scale: June-July 2013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“vector” picture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1828800" y="1584434"/>
            <a:ext cx="1447800" cy="228600"/>
            <a:chOff x="1447800" y="2057400"/>
            <a:chExt cx="1447800" cy="228600"/>
          </a:xfrm>
        </p:grpSpPr>
        <p:sp>
          <p:nvSpPr>
            <p:cNvPr id="5" name="Rectangle 4"/>
            <p:cNvSpPr/>
            <p:nvPr/>
          </p:nvSpPr>
          <p:spPr>
            <a:xfrm>
              <a:off x="1447800" y="2057400"/>
              <a:ext cx="14478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524000" y="2085681"/>
              <a:ext cx="152400" cy="1524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52600" y="2085681"/>
              <a:ext cx="152400" cy="1524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1200" y="2085681"/>
              <a:ext cx="152400" cy="1524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09800" y="2085681"/>
              <a:ext cx="152400" cy="1524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38400" y="2085681"/>
              <a:ext cx="152400" cy="1524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67000" y="2085681"/>
              <a:ext cx="152400" cy="1524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V="1">
            <a:off x="3733800" y="1371600"/>
            <a:ext cx="0" cy="190500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57600" y="1600200"/>
            <a:ext cx="152400" cy="152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4" name="Content Placeholder 139"/>
          <p:cNvSpPr txBox="1">
            <a:spLocks/>
          </p:cNvSpPr>
          <p:nvPr/>
        </p:nvSpPr>
        <p:spPr>
          <a:xfrm>
            <a:off x="1752600" y="1203434"/>
            <a:ext cx="1752600" cy="533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Feeder queue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91000" y="1524000"/>
            <a:ext cx="190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Transport(track *</a:t>
            </a:r>
            <a:r>
              <a:rPr lang="en-US" dirty="0" err="1" smtClean="0"/>
              <a:t>vect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n)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191000" y="2590800"/>
            <a:ext cx="1905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Stepping( </a:t>
            </a:r>
            <a:r>
              <a:rPr lang="en-US" dirty="0" err="1" smtClean="0"/>
              <a:t>vect,n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3581400" y="37338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GeomStep</a:t>
            </a:r>
            <a:r>
              <a:rPr lang="en-US" dirty="0" smtClean="0"/>
              <a:t>(</a:t>
            </a:r>
            <a:r>
              <a:rPr lang="en-US" dirty="0" err="1" smtClean="0"/>
              <a:t>vect,n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1981200" y="30480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ToBoundary</a:t>
            </a:r>
            <a:r>
              <a:rPr lang="en-US" dirty="0" smtClean="0"/>
              <a:t>(</a:t>
            </a:r>
            <a:r>
              <a:rPr lang="en-US" dirty="0" err="1" smtClean="0"/>
              <a:t>vect,n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1981200" y="41148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Safety(</a:t>
            </a:r>
            <a:r>
              <a:rPr lang="en-US" dirty="0" err="1" smtClean="0"/>
              <a:t>vect,n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" name="Cube 19"/>
          <p:cNvSpPr/>
          <p:nvPr/>
        </p:nvSpPr>
        <p:spPr>
          <a:xfrm>
            <a:off x="762000" y="3124200"/>
            <a:ext cx="381000" cy="304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ube 20"/>
          <p:cNvSpPr/>
          <p:nvPr/>
        </p:nvSpPr>
        <p:spPr>
          <a:xfrm>
            <a:off x="838200" y="3276600"/>
            <a:ext cx="381000" cy="304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ube 21"/>
          <p:cNvSpPr/>
          <p:nvPr/>
        </p:nvSpPr>
        <p:spPr>
          <a:xfrm>
            <a:off x="914400" y="3429000"/>
            <a:ext cx="381000" cy="304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n 22"/>
          <p:cNvSpPr/>
          <p:nvPr/>
        </p:nvSpPr>
        <p:spPr>
          <a:xfrm>
            <a:off x="838200" y="4191000"/>
            <a:ext cx="304800" cy="457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n 23"/>
          <p:cNvSpPr/>
          <p:nvPr/>
        </p:nvSpPr>
        <p:spPr>
          <a:xfrm>
            <a:off x="990600" y="4343400"/>
            <a:ext cx="304800" cy="457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>
            <a:off x="1143000" y="4495800"/>
            <a:ext cx="304800" cy="457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57200" y="2743200"/>
            <a:ext cx="1295400" cy="2438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Navigator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>
            <a:stCxn id="18" idx="1"/>
            <a:endCxn id="26" idx="3"/>
          </p:cNvCxnSpPr>
          <p:nvPr/>
        </p:nvCxnSpPr>
        <p:spPr>
          <a:xfrm flipH="1">
            <a:off x="1752600" y="3429000"/>
            <a:ext cx="228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9" idx="1"/>
            <a:endCxn id="26" idx="3"/>
          </p:cNvCxnSpPr>
          <p:nvPr/>
        </p:nvCxnSpPr>
        <p:spPr>
          <a:xfrm flipH="1" flipV="1">
            <a:off x="1752600" y="3962400"/>
            <a:ext cx="228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5" idx="2"/>
            <a:endCxn id="16" idx="0"/>
          </p:cNvCxnSpPr>
          <p:nvPr/>
        </p:nvCxnSpPr>
        <p:spPr>
          <a:xfrm>
            <a:off x="5143500" y="2286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6" idx="2"/>
            <a:endCxn id="17" idx="0"/>
          </p:cNvCxnSpPr>
          <p:nvPr/>
        </p:nvCxnSpPr>
        <p:spPr>
          <a:xfrm flipH="1">
            <a:off x="4267200" y="3352800"/>
            <a:ext cx="8763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  <a:endCxn id="18" idx="3"/>
          </p:cNvCxnSpPr>
          <p:nvPr/>
        </p:nvCxnSpPr>
        <p:spPr>
          <a:xfrm flipH="1" flipV="1">
            <a:off x="3352800" y="3429000"/>
            <a:ext cx="228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7" idx="1"/>
            <a:endCxn id="19" idx="3"/>
          </p:cNvCxnSpPr>
          <p:nvPr/>
        </p:nvCxnSpPr>
        <p:spPr>
          <a:xfrm flipH="1">
            <a:off x="3352800" y="41148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5486400" y="37338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PhysicsStep</a:t>
            </a:r>
            <a:r>
              <a:rPr lang="en-US" dirty="0" smtClean="0"/>
              <a:t>(</a:t>
            </a:r>
            <a:r>
              <a:rPr lang="en-US" dirty="0" err="1" smtClean="0"/>
              <a:t>vect,n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16" idx="2"/>
            <a:endCxn id="44" idx="0"/>
          </p:cNvCxnSpPr>
          <p:nvPr/>
        </p:nvCxnSpPr>
        <p:spPr>
          <a:xfrm>
            <a:off x="5143500" y="3352800"/>
            <a:ext cx="10287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7162800" y="41148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ELOSS(</a:t>
            </a:r>
            <a:r>
              <a:rPr lang="en-US" dirty="0" err="1" smtClean="0"/>
              <a:t>vect,n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7162800" y="45720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SCATT(</a:t>
            </a:r>
            <a:r>
              <a:rPr lang="en-US" dirty="0" err="1" smtClean="0"/>
              <a:t>vect,n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162800" y="50292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INTER(</a:t>
            </a:r>
            <a:r>
              <a:rPr lang="en-US" dirty="0" err="1" smtClean="0"/>
              <a:t>vect,n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44" idx="3"/>
            <a:endCxn id="84" idx="1"/>
          </p:cNvCxnSpPr>
          <p:nvPr/>
        </p:nvCxnSpPr>
        <p:spPr>
          <a:xfrm>
            <a:off x="6858000" y="4114800"/>
            <a:ext cx="2286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454868" y="51816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phys_step</a:t>
            </a:r>
            <a:r>
              <a:rPr lang="en-US" dirty="0" smtClean="0"/>
              <a:t>[n]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3628698" y="48768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Snext</a:t>
            </a:r>
            <a:r>
              <a:rPr lang="en-US" dirty="0" smtClean="0"/>
              <a:t>[n]</a:t>
            </a:r>
          </a:p>
          <a:p>
            <a:pPr algn="ctr"/>
            <a:r>
              <a:rPr lang="en-US" dirty="0" smtClean="0"/>
              <a:t>Safety[n]</a:t>
            </a:r>
            <a:endParaRPr lang="en-US" dirty="0"/>
          </a:p>
        </p:txBody>
      </p:sp>
      <p:sp>
        <p:nvSpPr>
          <p:cNvPr id="57" name="Flowchart: Decision 56"/>
          <p:cNvSpPr/>
          <p:nvPr/>
        </p:nvSpPr>
        <p:spPr>
          <a:xfrm>
            <a:off x="4191000" y="5867400"/>
            <a:ext cx="1905000" cy="838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Scatter </a:t>
            </a:r>
            <a:r>
              <a:rPr lang="en-US" dirty="0" err="1" smtClean="0"/>
              <a:t>vect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286000" y="6051332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crossing[n1]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6477000" y="6051332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PostStep</a:t>
            </a:r>
            <a:r>
              <a:rPr lang="en-US" dirty="0" smtClean="0"/>
              <a:t>[n2]</a:t>
            </a:r>
            <a:endParaRPr lang="en-US" dirty="0"/>
          </a:p>
        </p:txBody>
      </p:sp>
      <p:cxnSp>
        <p:nvCxnSpPr>
          <p:cNvPr id="60" name="Straight Arrow Connector 59"/>
          <p:cNvCxnSpPr>
            <a:stCxn id="17" idx="2"/>
            <a:endCxn id="56" idx="0"/>
          </p:cNvCxnSpPr>
          <p:nvPr/>
        </p:nvCxnSpPr>
        <p:spPr>
          <a:xfrm>
            <a:off x="4267200" y="4495800"/>
            <a:ext cx="9198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4" idx="2"/>
            <a:endCxn id="55" idx="0"/>
          </p:cNvCxnSpPr>
          <p:nvPr/>
        </p:nvCxnSpPr>
        <p:spPr>
          <a:xfrm>
            <a:off x="6172200" y="4495800"/>
            <a:ext cx="6568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6" idx="2"/>
            <a:endCxn id="57" idx="0"/>
          </p:cNvCxnSpPr>
          <p:nvPr/>
        </p:nvCxnSpPr>
        <p:spPr>
          <a:xfrm>
            <a:off x="4276398" y="5638800"/>
            <a:ext cx="867102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5" idx="2"/>
            <a:endCxn id="57" idx="0"/>
          </p:cNvCxnSpPr>
          <p:nvPr/>
        </p:nvCxnSpPr>
        <p:spPr>
          <a:xfrm flipH="1">
            <a:off x="5143500" y="5638800"/>
            <a:ext cx="1035268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57" idx="1"/>
            <a:endCxn id="58" idx="3"/>
          </p:cNvCxnSpPr>
          <p:nvPr/>
        </p:nvCxnSpPr>
        <p:spPr>
          <a:xfrm flipH="1" flipV="1">
            <a:off x="3733800" y="6279932"/>
            <a:ext cx="457200" cy="6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57" idx="3"/>
            <a:endCxn id="59" idx="1"/>
          </p:cNvCxnSpPr>
          <p:nvPr/>
        </p:nvCxnSpPr>
        <p:spPr>
          <a:xfrm flipV="1">
            <a:off x="6096000" y="6279932"/>
            <a:ext cx="381000" cy="6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9" idx="3"/>
            <a:endCxn id="84" idx="2"/>
          </p:cNvCxnSpPr>
          <p:nvPr/>
        </p:nvCxnSpPr>
        <p:spPr>
          <a:xfrm flipV="1">
            <a:off x="7924800" y="5638800"/>
            <a:ext cx="76200" cy="641132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>
            <a:off x="7086600" y="3276600"/>
            <a:ext cx="1828800" cy="2362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Physics processes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4" name="Shape 93"/>
          <p:cNvCxnSpPr>
            <a:stCxn id="84" idx="0"/>
            <a:endCxn id="16" idx="3"/>
          </p:cNvCxnSpPr>
          <p:nvPr/>
        </p:nvCxnSpPr>
        <p:spPr>
          <a:xfrm rot="16200000" flipV="1">
            <a:off x="6896100" y="2171700"/>
            <a:ext cx="304800" cy="1905000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ontent Placeholder 139"/>
          <p:cNvSpPr txBox="1">
            <a:spLocks/>
          </p:cNvSpPr>
          <p:nvPr/>
        </p:nvSpPr>
        <p:spPr>
          <a:xfrm>
            <a:off x="6858000" y="2590800"/>
            <a:ext cx="1752600" cy="5334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err="1" smtClean="0">
                <a:solidFill>
                  <a:srgbClr val="FF0000"/>
                </a:solidFill>
              </a:rPr>
              <a:t>vect</a:t>
            </a:r>
            <a:r>
              <a:rPr lang="en-US" sz="3200" dirty="0" smtClean="0">
                <a:solidFill>
                  <a:srgbClr val="FF0000"/>
                </a:solidFill>
              </a:rPr>
              <a:t>=vect1[n3]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752600" y="6203732"/>
            <a:ext cx="152400" cy="1524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>
            <a:stCxn id="58" idx="1"/>
            <a:endCxn id="98" idx="6"/>
          </p:cNvCxnSpPr>
          <p:nvPr/>
        </p:nvCxnSpPr>
        <p:spPr>
          <a:xfrm flipH="1">
            <a:off x="1905000" y="6279932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51" idx="2"/>
            <a:endCxn id="109" idx="1"/>
          </p:cNvCxnSpPr>
          <p:nvPr/>
        </p:nvCxnSpPr>
        <p:spPr>
          <a:xfrm>
            <a:off x="8001000" y="5486400"/>
            <a:ext cx="479518" cy="479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8458200" y="5943600"/>
            <a:ext cx="152400" cy="1524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ontent Placeholder 139"/>
          <p:cNvSpPr txBox="1">
            <a:spLocks/>
          </p:cNvSpPr>
          <p:nvPr/>
        </p:nvSpPr>
        <p:spPr>
          <a:xfrm>
            <a:off x="8001000" y="6172200"/>
            <a:ext cx="1295400" cy="3048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err="1" smtClean="0"/>
              <a:t>secondaries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2" name="Flowchart: Alternate Process 111"/>
          <p:cNvSpPr/>
          <p:nvPr/>
        </p:nvSpPr>
        <p:spPr>
          <a:xfrm>
            <a:off x="381000" y="5943600"/>
            <a:ext cx="1295400" cy="685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SCHEDULE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go from there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Proof of principle for integrating co-processors in the global vector flow</a:t>
            </a:r>
          </a:p>
          <a:p>
            <a:pPr lvl="1"/>
            <a:r>
              <a:rPr lang="en-US" dirty="0" smtClean="0"/>
              <a:t>Few kernels representing physics processes enough</a:t>
            </a:r>
          </a:p>
          <a:p>
            <a:r>
              <a:rPr lang="en-US" dirty="0" smtClean="0"/>
              <a:t>Extending the support for </a:t>
            </a:r>
            <a:r>
              <a:rPr lang="en-US" dirty="0" err="1" smtClean="0"/>
              <a:t>vectorized</a:t>
            </a:r>
            <a:r>
              <a:rPr lang="en-US" dirty="0" smtClean="0"/>
              <a:t> geometry navigation</a:t>
            </a:r>
          </a:p>
          <a:p>
            <a:pPr lvl="1"/>
            <a:r>
              <a:rPr lang="en-US" dirty="0" smtClean="0"/>
              <a:t>More solids, </a:t>
            </a:r>
            <a:r>
              <a:rPr lang="en-US" dirty="0" err="1" smtClean="0"/>
              <a:t>optimisation</a:t>
            </a:r>
            <a:r>
              <a:rPr lang="en-US" dirty="0" smtClean="0"/>
              <a:t> structures (</a:t>
            </a:r>
            <a:r>
              <a:rPr lang="en-US" dirty="0" err="1" smtClean="0"/>
              <a:t>voxels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Global navigator</a:t>
            </a:r>
          </a:p>
          <a:p>
            <a:r>
              <a:rPr lang="en-US" dirty="0" smtClean="0"/>
              <a:t>Extending support for physics</a:t>
            </a:r>
          </a:p>
          <a:p>
            <a:pPr lvl="1"/>
            <a:r>
              <a:rPr lang="en-US" dirty="0" smtClean="0"/>
              <a:t>Simple but realistic benchmark test which could be compared with GEANT4-MT performance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367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Preparing simulation for vectors</vt:lpstr>
      <vt:lpstr>Steering vectors of tracks</vt:lpstr>
      <vt:lpstr>Can we actually gain in transporting vectors ?</vt:lpstr>
      <vt:lpstr>Step by step plan</vt:lpstr>
      <vt:lpstr>The “vector” picture</vt:lpstr>
      <vt:lpstr>Where to go from there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simulation for vectors</dc:title>
  <dc:creator>Andrei Gheata</dc:creator>
  <cp:lastModifiedBy>Andrei Gheata</cp:lastModifiedBy>
  <cp:revision>4</cp:revision>
  <dcterms:created xsi:type="dcterms:W3CDTF">2013-02-05T15:35:59Z</dcterms:created>
  <dcterms:modified xsi:type="dcterms:W3CDTF">2013-02-05T16:01:12Z</dcterms:modified>
</cp:coreProperties>
</file>