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85" r:id="rId1"/>
  </p:sldMasterIdLst>
  <p:notesMasterIdLst>
    <p:notesMasterId r:id="rId11"/>
  </p:notesMasterIdLst>
  <p:handoutMasterIdLst>
    <p:handoutMasterId r:id="rId12"/>
  </p:handoutMasterIdLst>
  <p:sldIdLst>
    <p:sldId id="324" r:id="rId2"/>
    <p:sldId id="338" r:id="rId3"/>
    <p:sldId id="339" r:id="rId4"/>
    <p:sldId id="341" r:id="rId5"/>
    <p:sldId id="340" r:id="rId6"/>
    <p:sldId id="342" r:id="rId7"/>
    <p:sldId id="344" r:id="rId8"/>
    <p:sldId id="345" r:id="rId9"/>
    <p:sldId id="34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69" autoAdjust="0"/>
  </p:normalViewPr>
  <p:slideViewPr>
    <p:cSldViewPr snapToGrid="0" snapToObjects="1">
      <p:cViewPr>
        <p:scale>
          <a:sx n="100" d="100"/>
          <a:sy n="100" d="100"/>
        </p:scale>
        <p:origin x="-432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552AE-9FBC-2247-AEDD-738836016E5E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E8828-CA53-FB4A-A722-6E95C9BF6C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034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E2701-C5B7-AC45-9A05-0C6D65A0C325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68F87-0F97-274D-A7C3-47BB432964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04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70936"/>
            <a:ext cx="7583487" cy="7480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388533"/>
            <a:ext cx="7763902" cy="4639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326841"/>
            <a:ext cx="3517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Annual CF Meeting, February 4th 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3268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FDDF8"/>
                </a:solidFill>
              </a:defRPr>
            </a:lvl1pPr>
          </a:lstStyle>
          <a:p>
            <a:r>
              <a:rPr lang="en-US" smtClean="0"/>
              <a:t>V. Daniel Elvira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3979" y="6363453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206C078-5FFD-FD48-BD29-71F5F85BFE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"/>
          <p:cNvPicPr>
            <a:picLocks noChangeAspect="1" noChangeArrowheads="1"/>
          </p:cNvPicPr>
          <p:nvPr userDrawn="1"/>
        </p:nvPicPr>
        <p:blipFill>
          <a:blip r:embed="rId18"/>
          <a:srcRect l="6400" t="6274"/>
          <a:stretch>
            <a:fillRect/>
          </a:stretch>
        </p:blipFill>
        <p:spPr bwMode="auto">
          <a:xfrm>
            <a:off x="8254254" y="342104"/>
            <a:ext cx="596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charset="2"/>
        <a:buChar char="Ø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charset="2"/>
        <a:buChar char="ü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-ppd.fnal.gov/conf-w/UsefulLinks.ht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779463" y="965200"/>
            <a:ext cx="7920037" cy="2374900"/>
          </a:xfrm>
        </p:spPr>
        <p:txBody>
          <a:bodyPr/>
          <a:lstStyle/>
          <a:p>
            <a:r>
              <a:rPr lang="en-US" dirty="0" smtClean="0"/>
              <a:t>Welcome to Fermilab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35100" y="5588000"/>
            <a:ext cx="492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land of elementary particles and buffalos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3" y="2387600"/>
            <a:ext cx="4697781" cy="3059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1" y="2384494"/>
            <a:ext cx="2460254" cy="306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273300"/>
            <a:ext cx="4035327" cy="302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222500"/>
            <a:ext cx="4705350" cy="313690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779463" y="965200"/>
            <a:ext cx="7920037" cy="2374900"/>
          </a:xfrm>
        </p:spPr>
        <p:txBody>
          <a:bodyPr/>
          <a:lstStyle/>
          <a:p>
            <a:r>
              <a:rPr lang="en-US" dirty="0" smtClean="0"/>
              <a:t>Welcome to Fermilab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35100" y="5588000"/>
            <a:ext cx="554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hope you enjoy the charms of our winter season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8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779463" y="965200"/>
            <a:ext cx="7920037" cy="2374900"/>
          </a:xfrm>
        </p:spPr>
        <p:txBody>
          <a:bodyPr/>
          <a:lstStyle/>
          <a:p>
            <a:r>
              <a:rPr lang="en-US" dirty="0" smtClean="0"/>
              <a:t>Welcome to Fermilab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35100" y="5588000"/>
            <a:ext cx="430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 extra careful and watch for ice !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273300"/>
            <a:ext cx="403532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890813" y="1092201"/>
            <a:ext cx="7920037" cy="4098272"/>
          </a:xfrm>
        </p:spPr>
        <p:txBody>
          <a:bodyPr/>
          <a:lstStyle/>
          <a:p>
            <a:r>
              <a:rPr lang="en-US" dirty="0" smtClean="0"/>
              <a:t>Welcome to the Annual Concurrency Forum Meeting</a:t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0" dirty="0" smtClean="0">
                <a:solidFill>
                  <a:srgbClr val="9DF131"/>
                </a:solidFill>
              </a:rPr>
              <a:t>The </a:t>
            </a:r>
            <a:r>
              <a:rPr lang="en-US" sz="2000" b="0" dirty="0">
                <a:solidFill>
                  <a:srgbClr val="9DF131"/>
                </a:solidFill>
              </a:rPr>
              <a:t>Concurrency Forum is an outcome of the </a:t>
            </a:r>
            <a:r>
              <a:rPr lang="en-US" sz="2000" b="0" i="1" dirty="0"/>
              <a:t>"Workshop on Concurrency in the many-Cores Era"</a:t>
            </a:r>
            <a:r>
              <a:rPr lang="en-US" sz="2000" b="0" i="1" dirty="0">
                <a:solidFill>
                  <a:srgbClr val="9DF131"/>
                </a:solidFill>
              </a:rPr>
              <a:t> </a:t>
            </a:r>
            <a:r>
              <a:rPr lang="en-US" sz="2000" b="0" dirty="0">
                <a:solidFill>
                  <a:srgbClr val="9DF131"/>
                </a:solidFill>
              </a:rPr>
              <a:t>held at Fermilab in November 2011 to explore the possibility that interested High Energy Physics (HEP) institutions and projects collaborate on concurrent frameworks and applications R&amp;D. The function of the Forum is to communicate and exchange information and results.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9463" y="2842050"/>
            <a:ext cx="8031387" cy="25897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8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9463" y="2842050"/>
            <a:ext cx="8031387" cy="25897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0813" y="3161268"/>
            <a:ext cx="7652552" cy="217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This is the </a:t>
            </a:r>
            <a:r>
              <a:rPr lang="en-US" sz="2000" i="1" u="sng" dirty="0" smtClean="0">
                <a:solidFill>
                  <a:srgbClr val="FFFFFF"/>
                </a:solidFill>
              </a:rPr>
              <a:t>First </a:t>
            </a:r>
            <a:r>
              <a:rPr lang="en-US" sz="2000" i="1" u="sng" dirty="0">
                <a:solidFill>
                  <a:srgbClr val="FFFFFF"/>
                </a:solidFill>
              </a:rPr>
              <a:t>A</a:t>
            </a:r>
            <a:r>
              <a:rPr lang="en-US" sz="2000" i="1" u="sng" dirty="0" smtClean="0">
                <a:solidFill>
                  <a:srgbClr val="FFFFFF"/>
                </a:solidFill>
              </a:rPr>
              <a:t>nnual Meeting</a:t>
            </a:r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after the workshop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(Pere </a:t>
            </a:r>
            <a:r>
              <a:rPr lang="en-US" sz="2000" dirty="0" err="1" smtClean="0">
                <a:solidFill>
                  <a:srgbClr val="FFFFFF"/>
                </a:solidFill>
              </a:rPr>
              <a:t>Mato</a:t>
            </a:r>
            <a:r>
              <a:rPr lang="en-US" sz="2000" dirty="0" smtClean="0">
                <a:solidFill>
                  <a:srgbClr val="FFFFFF"/>
                </a:solidFill>
              </a:rPr>
              <a:t> will discuss the goals in a few minutes)</a:t>
            </a:r>
          </a:p>
          <a:p>
            <a:pPr>
              <a:lnSpc>
                <a:spcPct val="130000"/>
              </a:lnSpc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Discuss results of our R&amp;D activities (demonstrators)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Listen to the experiments and projects, listen to each other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Strategy to move forward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890813" y="1397001"/>
            <a:ext cx="7920037" cy="1968499"/>
          </a:xfrm>
        </p:spPr>
        <p:txBody>
          <a:bodyPr/>
          <a:lstStyle/>
          <a:p>
            <a:r>
              <a:rPr lang="en-US" dirty="0" smtClean="0"/>
              <a:t>Welcome to the Annual Concurrency Forum Meeting</a:t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b="0" dirty="0">
              <a:solidFill>
                <a:srgbClr val="9DF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3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9463" y="2537250"/>
            <a:ext cx="8031387" cy="25897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0812" y="2310368"/>
            <a:ext cx="79200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DF131"/>
                </a:solidFill>
              </a:rPr>
              <a:t>All </a:t>
            </a:r>
            <a:r>
              <a:rPr lang="en-US" sz="20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sessions</a:t>
            </a:r>
            <a:r>
              <a:rPr lang="en-US" sz="2000" dirty="0" smtClean="0">
                <a:solidFill>
                  <a:srgbClr val="9DF131"/>
                </a:solidFill>
              </a:rPr>
              <a:t> and </a:t>
            </a:r>
            <a:r>
              <a:rPr lang="en-US" sz="2000" i="1" dirty="0" smtClean="0">
                <a:solidFill>
                  <a:srgbClr val="F5B0FF"/>
                </a:solidFill>
              </a:rPr>
              <a:t>coffee breaks </a:t>
            </a:r>
            <a:r>
              <a:rPr lang="en-US" sz="2000" dirty="0" smtClean="0">
                <a:solidFill>
                  <a:srgbClr val="9DF131"/>
                </a:solidFill>
              </a:rPr>
              <a:t>will be held at “The CDF Big Room”</a:t>
            </a:r>
          </a:p>
          <a:p>
            <a:endParaRPr lang="en-US" sz="2000" dirty="0">
              <a:solidFill>
                <a:srgbClr val="9DF131"/>
              </a:solidFill>
            </a:endParaRPr>
          </a:p>
          <a:p>
            <a:r>
              <a:rPr lang="en-US" sz="2000" dirty="0" smtClean="0">
                <a:solidFill>
                  <a:srgbClr val="9DF131"/>
                </a:solidFill>
              </a:rPr>
              <a:t>A mini-bus will take us to the Wilson Hall cafeteria at 12:30pm for </a:t>
            </a:r>
            <a:r>
              <a:rPr lang="en-US" sz="2000" i="1" dirty="0" smtClean="0">
                <a:solidFill>
                  <a:srgbClr val="F5B0FF"/>
                </a:solidFill>
              </a:rPr>
              <a:t>lunch</a:t>
            </a:r>
            <a:r>
              <a:rPr lang="en-US" sz="2000" dirty="0" smtClean="0">
                <a:solidFill>
                  <a:srgbClr val="9DF131"/>
                </a:solidFill>
              </a:rPr>
              <a:t> … you are also free to walk (10 min) – No more food after 13:30pm !</a:t>
            </a:r>
          </a:p>
          <a:p>
            <a:endParaRPr lang="en-US" sz="2000" dirty="0">
              <a:solidFill>
                <a:srgbClr val="9DF131"/>
              </a:solidFill>
            </a:endParaRPr>
          </a:p>
          <a:p>
            <a:r>
              <a:rPr lang="en-US" sz="2000" dirty="0" smtClean="0">
                <a:solidFill>
                  <a:srgbClr val="9DF131"/>
                </a:solidFill>
              </a:rPr>
              <a:t>Feel free to send me e-mail or call my cell if you need anything</a:t>
            </a:r>
          </a:p>
          <a:p>
            <a:endParaRPr lang="en-US" sz="2000" dirty="0">
              <a:solidFill>
                <a:srgbClr val="9DF131"/>
              </a:solidFill>
            </a:endParaRPr>
          </a:p>
          <a:p>
            <a:r>
              <a:rPr lang="en-US" sz="2000" dirty="0" smtClean="0">
                <a:solidFill>
                  <a:srgbClr val="9DF131"/>
                </a:solidFill>
              </a:rPr>
              <a:t>The FNAL team will be happy to provide advise on </a:t>
            </a:r>
            <a:r>
              <a:rPr lang="en-US" sz="2000" i="1" dirty="0" smtClean="0">
                <a:solidFill>
                  <a:srgbClr val="F5B0FF"/>
                </a:solidFill>
              </a:rPr>
              <a:t>restaurants for dinner and tourist information </a:t>
            </a:r>
            <a:r>
              <a:rPr lang="en-US" sz="2000" dirty="0" smtClean="0">
                <a:solidFill>
                  <a:srgbClr val="9DF131"/>
                </a:solidFill>
              </a:rPr>
              <a:t>if you plan to stay in </a:t>
            </a:r>
            <a:r>
              <a:rPr lang="en-US" sz="2000" dirty="0" err="1" smtClean="0">
                <a:solidFill>
                  <a:srgbClr val="9DF131"/>
                </a:solidFill>
              </a:rPr>
              <a:t>Chicagoland</a:t>
            </a:r>
            <a:r>
              <a:rPr lang="en-US" sz="2000" dirty="0" smtClean="0">
                <a:solidFill>
                  <a:srgbClr val="9DF131"/>
                </a:solidFill>
              </a:rPr>
              <a:t> for a few days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890813" y="736601"/>
            <a:ext cx="7920037" cy="1968499"/>
          </a:xfrm>
        </p:spPr>
        <p:txBody>
          <a:bodyPr/>
          <a:lstStyle/>
          <a:p>
            <a:r>
              <a:rPr lang="en-US" dirty="0" smtClean="0"/>
              <a:t>Logistics</a:t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b="0" dirty="0">
              <a:solidFill>
                <a:srgbClr val="9DF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9463" y="2537250"/>
            <a:ext cx="8031387" cy="25897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0812" y="2500868"/>
            <a:ext cx="79200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DF131"/>
                </a:solidFill>
              </a:rPr>
              <a:t>In </a:t>
            </a:r>
            <a:r>
              <a:rPr lang="en-US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indico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under "Overview", there is "Useful Information for your trip to the US and access to Fermilab" that includes </a:t>
            </a:r>
            <a:r>
              <a:rPr lang="en-US" sz="20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instructions for wireless connection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the FNAL network. </a:t>
            </a:r>
          </a:p>
          <a:p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2000" u="sng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http://www-ppd.fnal.gov/conf-w/UsefulLinks.htm</a:t>
            </a:r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(second line)</a:t>
            </a:r>
          </a:p>
          <a:p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890813" y="736601"/>
            <a:ext cx="7920037" cy="1422399"/>
          </a:xfrm>
        </p:spPr>
        <p:txBody>
          <a:bodyPr/>
          <a:lstStyle/>
          <a:p>
            <a:r>
              <a:rPr lang="en-US" dirty="0" smtClean="0"/>
              <a:t>Wireless Network Connection</a:t>
            </a:r>
            <a:endParaRPr lang="en-US" sz="2000" b="0" dirty="0">
              <a:solidFill>
                <a:srgbClr val="9DF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1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9463" y="2537250"/>
            <a:ext cx="8031387" cy="25897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0812" y="2500868"/>
            <a:ext cx="792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DF131"/>
                </a:solidFill>
              </a:rPr>
              <a:t>… are located to my left 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890813" y="736601"/>
            <a:ext cx="7920037" cy="1422399"/>
          </a:xfrm>
        </p:spPr>
        <p:txBody>
          <a:bodyPr/>
          <a:lstStyle/>
          <a:p>
            <a:r>
              <a:rPr lang="en-US" dirty="0" smtClean="0"/>
              <a:t>Bathrooms</a:t>
            </a:r>
            <a:endParaRPr lang="en-US" sz="2000" b="0" dirty="0">
              <a:solidFill>
                <a:srgbClr val="9DF13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12692" y="2537250"/>
            <a:ext cx="978408" cy="36830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4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Annual CF Meeting, February 4th 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Daniel Elvira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9463" y="2537250"/>
            <a:ext cx="8031387" cy="25897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890813" y="1181101"/>
            <a:ext cx="7920037" cy="4571999"/>
          </a:xfrm>
        </p:spPr>
        <p:txBody>
          <a:bodyPr/>
          <a:lstStyle/>
          <a:p>
            <a:r>
              <a:rPr lang="en-US" dirty="0" smtClean="0"/>
              <a:t>Thanks for coming 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… and enjoy the meeting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b="0" dirty="0">
              <a:solidFill>
                <a:srgbClr val="9DF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5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14585</TotalTime>
  <Words>366</Words>
  <Application>Microsoft Macintosh PowerPoint</Application>
  <PresentationFormat>On-screen Show (4:3)</PresentationFormat>
  <Paragraphs>75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Revolution</vt:lpstr>
      <vt:lpstr>Welcome to Fermilab   </vt:lpstr>
      <vt:lpstr>Welcome to Fermilab   </vt:lpstr>
      <vt:lpstr>Welcome to Fermilab   </vt:lpstr>
      <vt:lpstr>Welcome to the Annual Concurrency Forum Meeting   The Concurrency Forum is an outcome of the "Workshop on Concurrency in the many-Cores Era" held at Fermilab in November 2011 to explore the possibility that interested High Energy Physics (HEP) institutions and projects collaborate on concurrent frameworks and applications R&amp;D. The function of the Forum is to communicate and exchange information and results.</vt:lpstr>
      <vt:lpstr>Welcome to the Annual Concurrency Forum Meeting  </vt:lpstr>
      <vt:lpstr>Logistics  </vt:lpstr>
      <vt:lpstr>Wireless Network Connection</vt:lpstr>
      <vt:lpstr>Bathrooms</vt:lpstr>
      <vt:lpstr>Thanks for coming …  … and enjoy the meeting    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V. Daniel Elvira</dc:creator>
  <cp:lastModifiedBy>V. Daniel Elvira</cp:lastModifiedBy>
  <cp:revision>376</cp:revision>
  <dcterms:created xsi:type="dcterms:W3CDTF">2012-07-10T15:32:59Z</dcterms:created>
  <dcterms:modified xsi:type="dcterms:W3CDTF">2013-02-03T19:25:54Z</dcterms:modified>
</cp:coreProperties>
</file>