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95" autoAdjust="0"/>
    <p:restoredTop sz="94734"/>
  </p:normalViewPr>
  <p:slideViewPr>
    <p:cSldViewPr snapToGrid="0">
      <p:cViewPr varScale="1">
        <p:scale>
          <a:sx n="108" d="100"/>
          <a:sy n="108" d="100"/>
        </p:scale>
        <p:origin x="14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D0F8-4676-3A00-1221-BE182161F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348E5-19DE-A781-6A48-E63097E40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EB168-7EA3-A264-A584-A7B4752F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AB5C6-841D-DA4C-4F49-E439436A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9B17F-DED5-9DEB-912B-04CC1221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5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BDE6-1EB4-139D-ED9F-51764E59E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41E42-5EBE-B43A-B848-0BAF90302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62256-7747-9554-4124-97B51123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C30F9-8422-DABF-62C0-1531F0E2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3493C-6F0D-F669-D291-15ECD0A9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0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BF2CC7-3432-E384-E767-5A0433029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A808C-2152-58FE-E0BB-8EE3F492E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8889B-D901-0973-EE14-6998AF47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84E96-EE74-7F59-BD0C-6597FE78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79A99-63AA-3B29-42B9-AA2D4530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1EAB-D504-E5CB-63EB-6CFE42203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87EB8-3821-23CE-9387-6E742045D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10BEC-B597-A540-8576-7579AB4C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653BF-CD30-2004-AB9B-24D23526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007C0-6D3A-B099-0CAB-497DD5AC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8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44A5-3024-5995-EA17-80F7127A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3BA53-97B4-05B3-710D-E9FD4E3FF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B3080-F6DC-FFEA-208B-A81CDD7F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A5040-ED0E-265B-8495-C5FDA27B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A1E8A-F611-6B7E-0444-1503CF28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1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6A6D-8DE9-44E5-9252-220729F2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0949-2D8F-57B5-17FA-8B4E1A524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A467E-9344-63C5-E856-4BDA8E444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E1B94-67BF-18B8-86D7-91B6F1C7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8AC25-E9B1-794A-AF00-807A94F1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55C31-AC9D-036C-12F5-651228FE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26FC-F327-B845-2A91-31CDDACE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0168A-2F2B-3D72-3824-46C1DD6E0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E6921-5AA9-8AB9-FF5A-947FADE5B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873C0-AD01-1027-9981-694DA187A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813DCF-98A0-FCF7-31C0-F6FE51BA7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A429D0-6121-0CB6-842C-674C9735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CD1D8-AB7A-593B-6066-D382DC4F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F7745-3EAA-942C-1ED2-77EAF511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8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8603-D74B-6CFB-4DC5-F509BC83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A5A69-C527-25E4-0C32-295A08E5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2943E-61E5-F909-5EA7-A4C14359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9ED72-1318-3824-8F52-AD4E399A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9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D295F-ADE2-CDD0-6E54-59F5F12C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B8B139-4F32-9085-7423-D77D7B26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AA222-D687-B402-F158-25FF411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2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0B6E-F135-9611-7F94-C587156A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EC474-148C-9944-2E82-BB5154739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41AFD-730A-7CF9-5D87-EB14EC3AC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1D19A-4218-5AB5-0685-4739260AE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E5EFB-641F-162A-0C40-D6ADB4CFA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6CD3A-FFCE-8640-F24A-C1767F9D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6F97-B443-CFD3-BEAA-96FCF90B8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C4C488-2AEF-238E-6BFE-9BAD31B15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4D8F1-A2C1-988D-F56A-200FDD394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1C916-6A28-F27D-0B02-CD8AD3FE2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41A42-D9C2-9006-C1A2-B109E4EF5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7F09-D7E8-324C-BC25-797804B7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1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C0132-AB3B-D463-9EF1-6A944805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87974-4391-25C5-192D-BA12AE184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14D1-D75C-23C6-6285-F246B32CB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6086-7FA7-A841-9D5C-03A1E29703E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56F58-C751-80D1-70C5-B0B8222DA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2C2BA-A784-1B0C-955F-4C11C91C8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F3EE-8D04-0B45-BAC8-7ED27E13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9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DBE600A-AF89-083C-C23C-FFF3F50EC6FD}"/>
              </a:ext>
            </a:extLst>
          </p:cNvPr>
          <p:cNvCxnSpPr>
            <a:cxnSpLocks/>
          </p:cNvCxnSpPr>
          <p:nvPr/>
        </p:nvCxnSpPr>
        <p:spPr>
          <a:xfrm>
            <a:off x="5952505" y="2291772"/>
            <a:ext cx="37860" cy="192470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A989D22-C7D2-7A55-5E54-614D02C95F1D}"/>
              </a:ext>
            </a:extLst>
          </p:cNvPr>
          <p:cNvCxnSpPr>
            <a:cxnSpLocks/>
          </p:cNvCxnSpPr>
          <p:nvPr/>
        </p:nvCxnSpPr>
        <p:spPr>
          <a:xfrm flipV="1">
            <a:off x="5948039" y="1245164"/>
            <a:ext cx="0" cy="5554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5C32E5C-B50C-518D-AD26-71903AE5EBB7}"/>
              </a:ext>
            </a:extLst>
          </p:cNvPr>
          <p:cNvSpPr/>
          <p:nvPr/>
        </p:nvSpPr>
        <p:spPr>
          <a:xfrm>
            <a:off x="5226661" y="516095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/>
              <a:t>Project Director</a:t>
            </a:r>
            <a:endParaRPr lang="en-US" sz="1400" kern="12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202EE5D-DDCB-97C1-12EF-41C6BD305E9D}"/>
              </a:ext>
            </a:extLst>
          </p:cNvPr>
          <p:cNvSpPr/>
          <p:nvPr/>
        </p:nvSpPr>
        <p:spPr>
          <a:xfrm>
            <a:off x="6016415" y="1263021"/>
            <a:ext cx="1235725" cy="206112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Marc Clay (DCOO)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D9BB4E-E1DA-53A4-1387-14F8BF5CE4C5}"/>
              </a:ext>
            </a:extLst>
          </p:cNvPr>
          <p:cNvSpPr/>
          <p:nvPr/>
        </p:nvSpPr>
        <p:spPr>
          <a:xfrm>
            <a:off x="5227691" y="1766822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Project Manager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354B7B1-44C3-78AE-57F5-86E331591E21}"/>
              </a:ext>
            </a:extLst>
          </p:cNvPr>
          <p:cNvSpPr/>
          <p:nvPr/>
        </p:nvSpPr>
        <p:spPr>
          <a:xfrm>
            <a:off x="6016415" y="2532540"/>
            <a:ext cx="1329259" cy="257094"/>
          </a:xfrm>
          <a:custGeom>
            <a:avLst/>
            <a:gdLst>
              <a:gd name="connsiteX0" fmla="*/ 0 w 1533165"/>
              <a:gd name="connsiteY0" fmla="*/ 0 h 257094"/>
              <a:gd name="connsiteX1" fmla="*/ 1533165 w 1533165"/>
              <a:gd name="connsiteY1" fmla="*/ 0 h 257094"/>
              <a:gd name="connsiteX2" fmla="*/ 1533165 w 1533165"/>
              <a:gd name="connsiteY2" fmla="*/ 257094 h 257094"/>
              <a:gd name="connsiteX3" fmla="*/ 0 w 1533165"/>
              <a:gd name="connsiteY3" fmla="*/ 257094 h 257094"/>
              <a:gd name="connsiteX4" fmla="*/ 0 w 1533165"/>
              <a:gd name="connsiteY4" fmla="*/ 0 h 25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165" h="257094">
                <a:moveTo>
                  <a:pt x="0" y="0"/>
                </a:moveTo>
                <a:lnTo>
                  <a:pt x="1533165" y="0"/>
                </a:lnTo>
                <a:lnTo>
                  <a:pt x="1533165" y="257094"/>
                </a:lnTo>
                <a:lnTo>
                  <a:pt x="0" y="2570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Mary Convery (AD) 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E220CEE-CDF4-31F9-4D03-2DCFE8A45181}"/>
              </a:ext>
            </a:extLst>
          </p:cNvPr>
          <p:cNvSpPr/>
          <p:nvPr/>
        </p:nvSpPr>
        <p:spPr>
          <a:xfrm>
            <a:off x="638031" y="4447415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Main Accelerator Complex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858FAF4-0B3D-7EC3-06B9-40E49A4A3E0C}"/>
              </a:ext>
            </a:extLst>
          </p:cNvPr>
          <p:cNvSpPr/>
          <p:nvPr/>
        </p:nvSpPr>
        <p:spPr>
          <a:xfrm>
            <a:off x="653121" y="5205885"/>
            <a:ext cx="2115245" cy="854780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Lionel Prost (AD) Linac &amp; Booster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dirty="0">
                <a:solidFill>
                  <a:schemeClr val="tx1"/>
                </a:solidFill>
              </a:rPr>
              <a:t>David Capista (AD) Main Injector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Tom Kobilarci</a:t>
            </a:r>
            <a:r>
              <a:rPr lang="en-US" sz="1100" dirty="0">
                <a:solidFill>
                  <a:schemeClr val="tx1"/>
                </a:solidFill>
              </a:rPr>
              <a:t>k (AD) External Beams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Kelliann</a:t>
            </a:r>
            <a:r>
              <a:rPr lang="en-US" sz="1100" dirty="0">
                <a:solidFill>
                  <a:schemeClr val="tx1"/>
                </a:solidFill>
              </a:rPr>
              <a:t> Rubrecht (AD) Operations</a:t>
            </a:r>
            <a:endParaRPr lang="en-US" sz="1100" kern="1200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707C9D8-273F-4283-E9DD-7F0FBFCA0507}"/>
              </a:ext>
            </a:extLst>
          </p:cNvPr>
          <p:cNvSpPr/>
          <p:nvPr/>
        </p:nvSpPr>
        <p:spPr>
          <a:xfrm>
            <a:off x="2946592" y="4447415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solidFill>
                  <a:schemeClr val="bg1"/>
                </a:solidFill>
              </a:rPr>
              <a:t>Particle Physics / Support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0F01506-0941-5D12-5B80-8878D15ED5F1}"/>
              </a:ext>
            </a:extLst>
          </p:cNvPr>
          <p:cNvSpPr/>
          <p:nvPr/>
        </p:nvSpPr>
        <p:spPr>
          <a:xfrm>
            <a:off x="2946592" y="5205885"/>
            <a:ext cx="1504551" cy="677368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dirty="0">
                <a:solidFill>
                  <a:schemeClr val="tx1"/>
                </a:solidFill>
              </a:rPr>
              <a:t>Evan Niner (PPD)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Jamie Blowers (AP</a:t>
            </a:r>
            <a:r>
              <a:rPr lang="en-US" sz="1100" dirty="0">
                <a:solidFill>
                  <a:schemeClr val="tx1"/>
                </a:solidFill>
              </a:rPr>
              <a:t>S-TD)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Jon Ylinen (ESH)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E480AB4-55CA-0D9D-8F1B-A418CB54A991}"/>
              </a:ext>
            </a:extLst>
          </p:cNvPr>
          <p:cNvSpPr/>
          <p:nvPr/>
        </p:nvSpPr>
        <p:spPr>
          <a:xfrm>
            <a:off x="7816537" y="2019900"/>
            <a:ext cx="1408133" cy="543743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FSO Facility Representative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36C5D2D-8E63-FC85-F7FC-6D8F4F1272B5}"/>
              </a:ext>
            </a:extLst>
          </p:cNvPr>
          <p:cNvSpPr/>
          <p:nvPr/>
        </p:nvSpPr>
        <p:spPr>
          <a:xfrm>
            <a:off x="7816537" y="2598121"/>
            <a:ext cx="968051" cy="243023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9525" rIns="38100" bIns="9525" numCol="1" spcCol="1270" anchor="ctr" anchorCtr="0">
            <a:noAutofit/>
          </a:bodyPr>
          <a:lstStyle/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Rachel </a:t>
            </a:r>
            <a:r>
              <a:rPr lang="en-US" sz="1200" kern="1200" dirty="0" err="1"/>
              <a:t>Madiar</a:t>
            </a:r>
            <a:endParaRPr lang="en-US" sz="1200" kern="120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A195496-C152-B628-191F-D69EECD7D9CC}"/>
              </a:ext>
            </a:extLst>
          </p:cNvPr>
          <p:cNvSpPr/>
          <p:nvPr/>
        </p:nvSpPr>
        <p:spPr>
          <a:xfrm>
            <a:off x="4206791" y="3064881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Project Controls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C7C3319-0539-DF65-1D54-F01204F24487}"/>
              </a:ext>
            </a:extLst>
          </p:cNvPr>
          <p:cNvSpPr/>
          <p:nvPr/>
        </p:nvSpPr>
        <p:spPr>
          <a:xfrm>
            <a:off x="4206791" y="3823351"/>
            <a:ext cx="1034059" cy="243023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9525" rIns="38100" bIns="9525" numCol="1" spcCol="1270" anchor="ctr" anchorCtr="0">
            <a:noAutofit/>
          </a:bodyPr>
          <a:lstStyle/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Ryan Hill (</a:t>
            </a:r>
            <a:r>
              <a:rPr lang="en-US" sz="1200" kern="1200" dirty="0"/>
              <a:t>L&amp;A)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F1BA5F8-D235-C24F-4497-42B8785482EC}"/>
              </a:ext>
            </a:extLst>
          </p:cNvPr>
          <p:cNvSpPr/>
          <p:nvPr/>
        </p:nvSpPr>
        <p:spPr>
          <a:xfrm>
            <a:off x="6300158" y="3064881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Administrative Support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8B1AF9D-EE3C-0CFF-BE61-952E48C119BB}"/>
              </a:ext>
            </a:extLst>
          </p:cNvPr>
          <p:cNvSpPr/>
          <p:nvPr/>
        </p:nvSpPr>
        <p:spPr>
          <a:xfrm>
            <a:off x="6302341" y="3833180"/>
            <a:ext cx="1405950" cy="243023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Cindy Rogers (ES&amp;H)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E507F3-0E20-8C73-D5BE-D3DA2ECFD661}"/>
              </a:ext>
            </a:extLst>
          </p:cNvPr>
          <p:cNvSpPr txBox="1"/>
          <p:nvPr/>
        </p:nvSpPr>
        <p:spPr>
          <a:xfrm>
            <a:off x="4516979" y="78711"/>
            <a:ext cx="3129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2023 SAD/ASE Revision Project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865A2-B0A7-9720-9185-5F151C28C899}"/>
              </a:ext>
            </a:extLst>
          </p:cNvPr>
          <p:cNvSpPr txBox="1"/>
          <p:nvPr/>
        </p:nvSpPr>
        <p:spPr>
          <a:xfrm>
            <a:off x="5641152" y="6455653"/>
            <a:ext cx="750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/>
              <a:t>DRAFT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EDBC60-146E-46E4-F905-CFE9F43BDAE0}"/>
              </a:ext>
            </a:extLst>
          </p:cNvPr>
          <p:cNvSpPr/>
          <p:nvPr/>
        </p:nvSpPr>
        <p:spPr>
          <a:xfrm>
            <a:off x="7816537" y="557464"/>
            <a:ext cx="1384917" cy="6463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Steering Committee</a:t>
            </a:r>
          </a:p>
          <a:p>
            <a:pPr algn="ctr"/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3FB0DF-E5C7-B3A4-7CB8-E9622CA9E1BE}"/>
              </a:ext>
            </a:extLst>
          </p:cNvPr>
          <p:cNvSpPr txBox="1"/>
          <p:nvPr/>
        </p:nvSpPr>
        <p:spPr>
          <a:xfrm>
            <a:off x="7816537" y="1244191"/>
            <a:ext cx="138491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Lia Merminga (Dir)</a:t>
            </a:r>
          </a:p>
          <a:p>
            <a:r>
              <a:rPr lang="en-US" sz="1200" dirty="0"/>
              <a:t>Scott Tingey (COO)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C4BC4AE-170E-1CC4-78BE-31A4D20A8F2A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6634279" y="880629"/>
            <a:ext cx="118225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828BB53-5683-05EF-8926-BA9793EB1828}"/>
              </a:ext>
            </a:extLst>
          </p:cNvPr>
          <p:cNvSpPr/>
          <p:nvPr/>
        </p:nvSpPr>
        <p:spPr>
          <a:xfrm>
            <a:off x="2653514" y="1764666"/>
            <a:ext cx="1644184" cy="65051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Quality Assurance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7F68FA0-5F7F-F259-E9C9-298B29932E6A}"/>
              </a:ext>
            </a:extLst>
          </p:cNvPr>
          <p:cNvSpPr/>
          <p:nvPr/>
        </p:nvSpPr>
        <p:spPr>
          <a:xfrm>
            <a:off x="2653514" y="2449137"/>
            <a:ext cx="1508463" cy="519249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John Anderson (FNAL)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Frank Kornegay (L&amp;A)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D944BF3-ED05-5492-9208-9C17C13509AD}"/>
              </a:ext>
            </a:extLst>
          </p:cNvPr>
          <p:cNvCxnSpPr>
            <a:cxnSpLocks/>
          </p:cNvCxnSpPr>
          <p:nvPr/>
        </p:nvCxnSpPr>
        <p:spPr>
          <a:xfrm>
            <a:off x="4297698" y="2142392"/>
            <a:ext cx="92896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DAE80A9-4F15-E6E8-E5B2-FF96AB3D069B}"/>
              </a:ext>
            </a:extLst>
          </p:cNvPr>
          <p:cNvCxnSpPr/>
          <p:nvPr/>
        </p:nvCxnSpPr>
        <p:spPr>
          <a:xfrm flipV="1">
            <a:off x="5930283" y="1764666"/>
            <a:ext cx="0" cy="2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3B3A447-4756-97E9-BBF0-E15D2B77A51B}"/>
              </a:ext>
            </a:extLst>
          </p:cNvPr>
          <p:cNvCxnSpPr>
            <a:cxnSpLocks/>
          </p:cNvCxnSpPr>
          <p:nvPr/>
        </p:nvCxnSpPr>
        <p:spPr>
          <a:xfrm>
            <a:off x="1334946" y="4223447"/>
            <a:ext cx="922362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262D385-9DBB-B169-2E7A-7B176C9DDFBF}"/>
              </a:ext>
            </a:extLst>
          </p:cNvPr>
          <p:cNvCxnSpPr>
            <a:cxnSpLocks/>
          </p:cNvCxnSpPr>
          <p:nvPr/>
        </p:nvCxnSpPr>
        <p:spPr>
          <a:xfrm>
            <a:off x="5586912" y="3429415"/>
            <a:ext cx="8303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FDFA402E-1CBD-36BE-126B-BA2DDD58C95F}"/>
              </a:ext>
            </a:extLst>
          </p:cNvPr>
          <p:cNvSpPr/>
          <p:nvPr/>
        </p:nvSpPr>
        <p:spPr>
          <a:xfrm>
            <a:off x="5255153" y="4447415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RGDs /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Accelerators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7F613D8-CA52-D784-82CD-7559D98B3FA5}"/>
              </a:ext>
            </a:extLst>
          </p:cNvPr>
          <p:cNvSpPr/>
          <p:nvPr/>
        </p:nvSpPr>
        <p:spPr>
          <a:xfrm>
            <a:off x="5276101" y="5205885"/>
            <a:ext cx="1683699" cy="1066608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Alexander Romanov (FAST)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dirty="0">
                <a:solidFill>
                  <a:schemeClr val="tx1"/>
                </a:solidFill>
              </a:rPr>
              <a:t>Darren Crawford (PIP2IT)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Andrew Cravatta (CMTS1)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Fumio </a:t>
            </a:r>
            <a:r>
              <a:rPr lang="en-US" sz="1100" kern="1200" dirty="0" err="1">
                <a:solidFill>
                  <a:schemeClr val="tx1"/>
                </a:solidFill>
              </a:rPr>
              <a:t>Furtua</a:t>
            </a:r>
            <a:r>
              <a:rPr lang="en-US" sz="1100" kern="1200" dirty="0">
                <a:solidFill>
                  <a:schemeClr val="tx1"/>
                </a:solidFill>
              </a:rPr>
              <a:t> (VTS)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dirty="0">
                <a:solidFill>
                  <a:schemeClr val="tx1"/>
                </a:solidFill>
              </a:rPr>
              <a:t>Ben Russel (ESH, RGD)</a:t>
            </a:r>
            <a:endParaRPr lang="en-US" sz="1100" kern="1200" dirty="0">
              <a:solidFill>
                <a:schemeClr val="tx1"/>
              </a:solidFill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8C6A69C-BD6A-3A51-4105-8B613E8D70BE}"/>
              </a:ext>
            </a:extLst>
          </p:cNvPr>
          <p:cNvCxnSpPr>
            <a:cxnSpLocks/>
          </p:cNvCxnSpPr>
          <p:nvPr/>
        </p:nvCxnSpPr>
        <p:spPr>
          <a:xfrm flipV="1">
            <a:off x="5991796" y="4218842"/>
            <a:ext cx="0" cy="2464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423845F-9CB0-D6BB-499A-C998271EB1F0}"/>
              </a:ext>
            </a:extLst>
          </p:cNvPr>
          <p:cNvCxnSpPr>
            <a:cxnSpLocks/>
          </p:cNvCxnSpPr>
          <p:nvPr/>
        </p:nvCxnSpPr>
        <p:spPr>
          <a:xfrm flipV="1">
            <a:off x="1334946" y="4218842"/>
            <a:ext cx="0" cy="2464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0E53BA5-BFAF-350B-5ACF-1BEDD92FE48D}"/>
              </a:ext>
            </a:extLst>
          </p:cNvPr>
          <p:cNvCxnSpPr>
            <a:cxnSpLocks/>
          </p:cNvCxnSpPr>
          <p:nvPr/>
        </p:nvCxnSpPr>
        <p:spPr>
          <a:xfrm flipV="1">
            <a:off x="3643853" y="4221211"/>
            <a:ext cx="0" cy="2464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46BAD05-55B8-EBF8-CDE1-48A0AFD14CCE}"/>
              </a:ext>
            </a:extLst>
          </p:cNvPr>
          <p:cNvSpPr/>
          <p:nvPr/>
        </p:nvSpPr>
        <p:spPr>
          <a:xfrm>
            <a:off x="7563714" y="4447415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solidFill>
                  <a:schemeClr val="bg1"/>
                </a:solidFill>
              </a:rPr>
              <a:t>ODH Credited Controls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F93ACBA-A0D3-7E85-8332-46A767E0DB96}"/>
              </a:ext>
            </a:extLst>
          </p:cNvPr>
          <p:cNvSpPr/>
          <p:nvPr/>
        </p:nvSpPr>
        <p:spPr>
          <a:xfrm>
            <a:off x="7563714" y="5205885"/>
            <a:ext cx="1778103" cy="649749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Randy Zifko (ESH, Interlocks)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dirty="0">
                <a:solidFill>
                  <a:schemeClr val="tx1"/>
                </a:solidFill>
              </a:rPr>
              <a:t>Mike Zuckerbrot (PPD, Cryo)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Sergey Koshelev</a:t>
            </a:r>
            <a:r>
              <a:rPr lang="en-US" sz="1100" dirty="0">
                <a:solidFill>
                  <a:schemeClr val="tx1"/>
                </a:solidFill>
              </a:rPr>
              <a:t> (PPD, Cryo)</a:t>
            </a:r>
            <a:endParaRPr lang="en-US" sz="1100" kern="1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48E47E-064E-288B-9A66-EC96E36721B7}"/>
              </a:ext>
            </a:extLst>
          </p:cNvPr>
          <p:cNvCxnSpPr>
            <a:cxnSpLocks/>
          </p:cNvCxnSpPr>
          <p:nvPr/>
        </p:nvCxnSpPr>
        <p:spPr>
          <a:xfrm flipV="1">
            <a:off x="8298661" y="4216474"/>
            <a:ext cx="0" cy="2464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425548-8E1A-0F5A-7118-14111B1A1DB4}"/>
              </a:ext>
            </a:extLst>
          </p:cNvPr>
          <p:cNvSpPr/>
          <p:nvPr/>
        </p:nvSpPr>
        <p:spPr>
          <a:xfrm>
            <a:off x="9872274" y="4447415"/>
            <a:ext cx="1408133" cy="729069"/>
          </a:xfrm>
          <a:custGeom>
            <a:avLst/>
            <a:gdLst>
              <a:gd name="connsiteX0" fmla="*/ 0 w 1408133"/>
              <a:gd name="connsiteY0" fmla="*/ 0 h 729069"/>
              <a:gd name="connsiteX1" fmla="*/ 1408133 w 1408133"/>
              <a:gd name="connsiteY1" fmla="*/ 0 h 729069"/>
              <a:gd name="connsiteX2" fmla="*/ 1408133 w 1408133"/>
              <a:gd name="connsiteY2" fmla="*/ 729069 h 729069"/>
              <a:gd name="connsiteX3" fmla="*/ 0 w 1408133"/>
              <a:gd name="connsiteY3" fmla="*/ 729069 h 729069"/>
              <a:gd name="connsiteX4" fmla="*/ 0 w 1408133"/>
              <a:gd name="connsiteY4" fmla="*/ 0 h 72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133" h="729069">
                <a:moveTo>
                  <a:pt x="0" y="0"/>
                </a:moveTo>
                <a:lnTo>
                  <a:pt x="1408133" y="0"/>
                </a:lnTo>
                <a:lnTo>
                  <a:pt x="1408133" y="729069"/>
                </a:lnTo>
                <a:lnTo>
                  <a:pt x="0" y="7290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10288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>
                <a:solidFill>
                  <a:schemeClr val="bg1"/>
                </a:solidFill>
              </a:rPr>
              <a:t>RP Technical Support &amp; USI Program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1F8C93F-4DE3-EC28-00F1-B0348359E8B5}"/>
              </a:ext>
            </a:extLst>
          </p:cNvPr>
          <p:cNvSpPr/>
          <p:nvPr/>
        </p:nvSpPr>
        <p:spPr>
          <a:xfrm>
            <a:off x="9872274" y="5205885"/>
            <a:ext cx="1570229" cy="648983"/>
          </a:xfrm>
          <a:custGeom>
            <a:avLst/>
            <a:gdLst>
              <a:gd name="connsiteX0" fmla="*/ 0 w 1267320"/>
              <a:gd name="connsiteY0" fmla="*/ 0 h 243023"/>
              <a:gd name="connsiteX1" fmla="*/ 1267320 w 1267320"/>
              <a:gd name="connsiteY1" fmla="*/ 0 h 243023"/>
              <a:gd name="connsiteX2" fmla="*/ 1267320 w 1267320"/>
              <a:gd name="connsiteY2" fmla="*/ 243023 h 243023"/>
              <a:gd name="connsiteX3" fmla="*/ 0 w 1267320"/>
              <a:gd name="connsiteY3" fmla="*/ 243023 h 243023"/>
              <a:gd name="connsiteX4" fmla="*/ 0 w 1267320"/>
              <a:gd name="connsiteY4" fmla="*/ 0 h 2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20" h="243023">
                <a:moveTo>
                  <a:pt x="0" y="0"/>
                </a:moveTo>
                <a:lnTo>
                  <a:pt x="1267320" y="0"/>
                </a:lnTo>
                <a:lnTo>
                  <a:pt x="1267320" y="243023"/>
                </a:lnTo>
                <a:lnTo>
                  <a:pt x="0" y="2430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10160" rIns="40640" bIns="10160" numCol="1" spcCol="1270" anchor="ctr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schemeClr val="tx1"/>
                </a:solidFill>
              </a:rPr>
              <a:t>Maddie Schoell (ESH)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dirty="0">
                <a:solidFill>
                  <a:schemeClr val="tx1"/>
                </a:solidFill>
              </a:rPr>
              <a:t>Angela Aparicio (QA/CAS)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dirty="0">
                <a:solidFill>
                  <a:schemeClr val="tx1"/>
                </a:solidFill>
              </a:rPr>
              <a:t>Nino Chelidze (AD)</a:t>
            </a:r>
            <a:endParaRPr lang="en-US" sz="1100" kern="12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F1A0B4-549A-D466-3AA5-3FEB38E27B33}"/>
              </a:ext>
            </a:extLst>
          </p:cNvPr>
          <p:cNvCxnSpPr>
            <a:cxnSpLocks/>
          </p:cNvCxnSpPr>
          <p:nvPr/>
        </p:nvCxnSpPr>
        <p:spPr>
          <a:xfrm flipV="1">
            <a:off x="10558568" y="4216474"/>
            <a:ext cx="0" cy="2464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30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0D1EB003992641854DEC650B19B9B6" ma:contentTypeVersion="15" ma:contentTypeDescription="Create a new document." ma:contentTypeScope="" ma:versionID="fd61d4a10b3ba11088311ea0149c2d7a">
  <xsd:schema xmlns:xsd="http://www.w3.org/2001/XMLSchema" xmlns:xs="http://www.w3.org/2001/XMLSchema" xmlns:p="http://schemas.microsoft.com/office/2006/metadata/properties" xmlns:ns1="http://schemas.microsoft.com/sharepoint/v3" xmlns:ns3="d1fa51fb-4767-43a5-bca0-3d8a2ed6f0b8" xmlns:ns4="d89967ca-08df-4c21-aa97-7439da325880" targetNamespace="http://schemas.microsoft.com/office/2006/metadata/properties" ma:root="true" ma:fieldsID="5a6592338e42a95ddb049d5fd86cff8c" ns1:_="" ns3:_="" ns4:_="">
    <xsd:import namespace="http://schemas.microsoft.com/sharepoint/v3"/>
    <xsd:import namespace="d1fa51fb-4767-43a5-bca0-3d8a2ed6f0b8"/>
    <xsd:import namespace="d89967ca-08df-4c21-aa97-7439da3258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DateTaken" minOccurs="0"/>
                <xsd:element ref="ns4:MediaServiceObjectDetectorVersions" minOccurs="0"/>
                <xsd:element ref="ns4:MediaServiceAutoTags" minOccurs="0"/>
                <xsd:element ref="ns4:MediaLengthInSecond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a51fb-4767-43a5-bca0-3d8a2ed6f0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9967ca-08df-4c21-aa97-7439da3258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d89967ca-08df-4c21-aa97-7439da325880" xsi:nil="true"/>
  </documentManagement>
</p:properties>
</file>

<file path=customXml/itemProps1.xml><?xml version="1.0" encoding="utf-8"?>
<ds:datastoreItem xmlns:ds="http://schemas.openxmlformats.org/officeDocument/2006/customXml" ds:itemID="{EBFB6372-7587-418B-BCA9-0C4126FFC8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1fa51fb-4767-43a5-bca0-3d8a2ed6f0b8"/>
    <ds:schemaRef ds:uri="d89967ca-08df-4c21-aa97-7439da3258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63783E-E330-4B42-9A44-62E6E52738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0214FC-A25C-417F-9FF0-540944451B67}">
  <ds:schemaRefs>
    <ds:schemaRef ds:uri="http://schemas.microsoft.com/office/2006/documentManagement/types"/>
    <ds:schemaRef ds:uri="http://schemas.microsoft.com/office/infopath/2007/PartnerControls"/>
    <ds:schemaRef ds:uri="d89967ca-08df-4c21-aa97-7439da325880"/>
    <ds:schemaRef ds:uri="d1fa51fb-4767-43a5-bca0-3d8a2ed6f0b8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8833</TotalTime>
  <Words>197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Sherin</dc:creator>
  <cp:lastModifiedBy>Marc Clay</cp:lastModifiedBy>
  <cp:revision>23</cp:revision>
  <dcterms:created xsi:type="dcterms:W3CDTF">2023-08-21T16:34:29Z</dcterms:created>
  <dcterms:modified xsi:type="dcterms:W3CDTF">2023-09-21T15:43:35Z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0x010100460D1EB003992641854DEC650B19B9B6</vt:lpwstr>
  </property>
</Properties>
</file>